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30"/>
  </p:notesMasterIdLst>
  <p:sldIdLst>
    <p:sldId id="1052" r:id="rId2"/>
    <p:sldId id="293" r:id="rId3"/>
    <p:sldId id="257" r:id="rId4"/>
    <p:sldId id="290" r:id="rId5"/>
    <p:sldId id="260" r:id="rId6"/>
    <p:sldId id="261" r:id="rId7"/>
    <p:sldId id="262" r:id="rId8"/>
    <p:sldId id="263" r:id="rId9"/>
    <p:sldId id="264" r:id="rId10"/>
    <p:sldId id="265" r:id="rId11"/>
    <p:sldId id="291" r:id="rId12"/>
    <p:sldId id="292" r:id="rId13"/>
    <p:sldId id="269" r:id="rId14"/>
    <p:sldId id="271" r:id="rId15"/>
    <p:sldId id="272" r:id="rId16"/>
    <p:sldId id="273" r:id="rId17"/>
    <p:sldId id="274" r:id="rId18"/>
    <p:sldId id="294" r:id="rId19"/>
    <p:sldId id="912" r:id="rId20"/>
    <p:sldId id="920" r:id="rId21"/>
    <p:sldId id="923" r:id="rId22"/>
    <p:sldId id="924" r:id="rId23"/>
    <p:sldId id="926" r:id="rId24"/>
    <p:sldId id="927" r:id="rId25"/>
    <p:sldId id="954" r:id="rId26"/>
    <p:sldId id="957" r:id="rId27"/>
    <p:sldId id="950" r:id="rId28"/>
    <p:sldId id="95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688"/>
    <a:srgbClr val="4472C4"/>
    <a:srgbClr val="5E85CA"/>
    <a:srgbClr val="6B7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3" autoAdjust="0"/>
    <p:restoredTop sz="95274" autoAdjust="0"/>
  </p:normalViewPr>
  <p:slideViewPr>
    <p:cSldViewPr snapToGrid="0" showGuides="1">
      <p:cViewPr varScale="1">
        <p:scale>
          <a:sx n="118" d="100"/>
          <a:sy n="118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59F5A-B891-428E-8731-9CCB307E85AE}" type="datetimeFigureOut">
              <a:rPr lang="vi-VN" smtClean="0"/>
              <a:t>19/02/2021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513E9-CE5E-4BFE-B71D-B542AF679F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486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554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109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663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217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2771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326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599880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434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8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4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054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7B1ED54-ACD3-46D1-9218-DDDDE746C2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9325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666BAA1-41A7-4245-9336-B59D9ACE02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6188" y="996605"/>
            <a:ext cx="5942826" cy="4864791"/>
          </a:xfrm>
          <a:custGeom>
            <a:avLst/>
            <a:gdLst>
              <a:gd name="connsiteX0" fmla="*/ 5940425 w 11887200"/>
              <a:gd name="connsiteY0" fmla="*/ 7150791 h 9729581"/>
              <a:gd name="connsiteX1" fmla="*/ 11887200 w 11887200"/>
              <a:gd name="connsiteY1" fmla="*/ 7150791 h 9729581"/>
              <a:gd name="connsiteX2" fmla="*/ 11887200 w 11887200"/>
              <a:gd name="connsiteY2" fmla="*/ 9728891 h 9729581"/>
              <a:gd name="connsiteX3" fmla="*/ 11887199 w 11887200"/>
              <a:gd name="connsiteY3" fmla="*/ 9728891 h 9729581"/>
              <a:gd name="connsiteX4" fmla="*/ 11887199 w 11887200"/>
              <a:gd name="connsiteY4" fmla="*/ 9729581 h 9729581"/>
              <a:gd name="connsiteX5" fmla="*/ 5930673 w 11887200"/>
              <a:gd name="connsiteY5" fmla="*/ 9729581 h 9729581"/>
              <a:gd name="connsiteX6" fmla="*/ 5930673 w 11887200"/>
              <a:gd name="connsiteY6" fmla="*/ 7436642 h 9729581"/>
              <a:gd name="connsiteX7" fmla="*/ 5940425 w 11887200"/>
              <a:gd name="connsiteY7" fmla="*/ 7436642 h 9729581"/>
              <a:gd name="connsiteX8" fmla="*/ 1130027 w 11887200"/>
              <a:gd name="connsiteY8" fmla="*/ 5942241 h 9729581"/>
              <a:gd name="connsiteX9" fmla="*/ 5642518 w 11887200"/>
              <a:gd name="connsiteY9" fmla="*/ 5942241 h 9729581"/>
              <a:gd name="connsiteX10" fmla="*/ 5642518 w 11887200"/>
              <a:gd name="connsiteY10" fmla="*/ 8235180 h 9729581"/>
              <a:gd name="connsiteX11" fmla="*/ 1130027 w 11887200"/>
              <a:gd name="connsiteY11" fmla="*/ 8235180 h 9729581"/>
              <a:gd name="connsiteX12" fmla="*/ 5930672 w 11887200"/>
              <a:gd name="connsiteY12" fmla="*/ 4630375 h 9729581"/>
              <a:gd name="connsiteX13" fmla="*/ 10443163 w 11887200"/>
              <a:gd name="connsiteY13" fmla="*/ 4630375 h 9729581"/>
              <a:gd name="connsiteX14" fmla="*/ 10443163 w 11887200"/>
              <a:gd name="connsiteY14" fmla="*/ 6923314 h 9729581"/>
              <a:gd name="connsiteX15" fmla="*/ 5930672 w 11887200"/>
              <a:gd name="connsiteY15" fmla="*/ 6923314 h 9729581"/>
              <a:gd name="connsiteX16" fmla="*/ 0 w 11887200"/>
              <a:gd name="connsiteY16" fmla="*/ 3591470 h 9729581"/>
              <a:gd name="connsiteX17" fmla="*/ 5642518 w 11887200"/>
              <a:gd name="connsiteY17" fmla="*/ 3591470 h 9729581"/>
              <a:gd name="connsiteX18" fmla="*/ 5642518 w 11887200"/>
              <a:gd name="connsiteY18" fmla="*/ 5669280 h 9729581"/>
              <a:gd name="connsiteX19" fmla="*/ 0 w 11887200"/>
              <a:gd name="connsiteY19" fmla="*/ 5669280 h 9729581"/>
              <a:gd name="connsiteX20" fmla="*/ 5940426 w 11887200"/>
              <a:gd name="connsiteY20" fmla="*/ 436482 h 9729581"/>
              <a:gd name="connsiteX21" fmla="*/ 11341101 w 11887200"/>
              <a:gd name="connsiteY21" fmla="*/ 436482 h 9729581"/>
              <a:gd name="connsiteX22" fmla="*/ 11341101 w 11887200"/>
              <a:gd name="connsiteY22" fmla="*/ 4329804 h 9729581"/>
              <a:gd name="connsiteX23" fmla="*/ 5940426 w 11887200"/>
              <a:gd name="connsiteY23" fmla="*/ 4329804 h 9729581"/>
              <a:gd name="connsiteX24" fmla="*/ 5940426 w 11887200"/>
              <a:gd name="connsiteY24" fmla="*/ 4232366 h 9729581"/>
              <a:gd name="connsiteX25" fmla="*/ 5930672 w 11887200"/>
              <a:gd name="connsiteY25" fmla="*/ 4232366 h 9729581"/>
              <a:gd name="connsiteX26" fmla="*/ 5930672 w 11887200"/>
              <a:gd name="connsiteY26" fmla="*/ 639264 h 9729581"/>
              <a:gd name="connsiteX27" fmla="*/ 5940426 w 11887200"/>
              <a:gd name="connsiteY27" fmla="*/ 639264 h 9729581"/>
              <a:gd name="connsiteX28" fmla="*/ 1672182 w 11887200"/>
              <a:gd name="connsiteY28" fmla="*/ 0 h 9729581"/>
              <a:gd name="connsiteX29" fmla="*/ 5642518 w 11887200"/>
              <a:gd name="connsiteY29" fmla="*/ 0 h 9729581"/>
              <a:gd name="connsiteX30" fmla="*/ 5642518 w 11887200"/>
              <a:gd name="connsiteY30" fmla="*/ 3318509 h 9729581"/>
              <a:gd name="connsiteX31" fmla="*/ 1672182 w 11887200"/>
              <a:gd name="connsiteY31" fmla="*/ 3318509 h 972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887200" h="9729581">
                <a:moveTo>
                  <a:pt x="5940425" y="7150791"/>
                </a:moveTo>
                <a:lnTo>
                  <a:pt x="11887200" y="7150791"/>
                </a:lnTo>
                <a:lnTo>
                  <a:pt x="11887200" y="9728891"/>
                </a:lnTo>
                <a:lnTo>
                  <a:pt x="11887199" y="9728891"/>
                </a:lnTo>
                <a:lnTo>
                  <a:pt x="11887199" y="9729581"/>
                </a:lnTo>
                <a:lnTo>
                  <a:pt x="5930673" y="9729581"/>
                </a:lnTo>
                <a:lnTo>
                  <a:pt x="5930673" y="7436642"/>
                </a:lnTo>
                <a:lnTo>
                  <a:pt x="5940425" y="7436642"/>
                </a:lnTo>
                <a:close/>
                <a:moveTo>
                  <a:pt x="1130027" y="5942241"/>
                </a:moveTo>
                <a:lnTo>
                  <a:pt x="5642518" y="5942241"/>
                </a:lnTo>
                <a:lnTo>
                  <a:pt x="5642518" y="8235180"/>
                </a:lnTo>
                <a:lnTo>
                  <a:pt x="1130027" y="8235180"/>
                </a:lnTo>
                <a:close/>
                <a:moveTo>
                  <a:pt x="5930672" y="4630375"/>
                </a:moveTo>
                <a:lnTo>
                  <a:pt x="10443163" y="4630375"/>
                </a:lnTo>
                <a:lnTo>
                  <a:pt x="10443163" y="6923314"/>
                </a:lnTo>
                <a:lnTo>
                  <a:pt x="5930672" y="6923314"/>
                </a:lnTo>
                <a:close/>
                <a:moveTo>
                  <a:pt x="0" y="3591470"/>
                </a:moveTo>
                <a:lnTo>
                  <a:pt x="5642518" y="3591470"/>
                </a:lnTo>
                <a:lnTo>
                  <a:pt x="5642518" y="5669280"/>
                </a:lnTo>
                <a:lnTo>
                  <a:pt x="0" y="5669280"/>
                </a:lnTo>
                <a:close/>
                <a:moveTo>
                  <a:pt x="5940426" y="436482"/>
                </a:moveTo>
                <a:lnTo>
                  <a:pt x="11341101" y="436482"/>
                </a:lnTo>
                <a:lnTo>
                  <a:pt x="11341101" y="4329804"/>
                </a:lnTo>
                <a:lnTo>
                  <a:pt x="5940426" y="4329804"/>
                </a:lnTo>
                <a:lnTo>
                  <a:pt x="5940426" y="4232366"/>
                </a:lnTo>
                <a:lnTo>
                  <a:pt x="5930672" y="4232366"/>
                </a:lnTo>
                <a:lnTo>
                  <a:pt x="5930672" y="639264"/>
                </a:lnTo>
                <a:lnTo>
                  <a:pt x="5940426" y="639264"/>
                </a:lnTo>
                <a:close/>
                <a:moveTo>
                  <a:pt x="1672182" y="0"/>
                </a:moveTo>
                <a:lnTo>
                  <a:pt x="5642518" y="0"/>
                </a:lnTo>
                <a:lnTo>
                  <a:pt x="5642518" y="3318509"/>
                </a:lnTo>
                <a:lnTo>
                  <a:pt x="1672182" y="33185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5096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0B2645-B7AD-4F5D-A7FB-30EC90BBBB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189" y="894557"/>
            <a:ext cx="5068226" cy="5068886"/>
          </a:xfrm>
          <a:custGeom>
            <a:avLst/>
            <a:gdLst>
              <a:gd name="connsiteX0" fmla="*/ 5943601 w 11887200"/>
              <a:gd name="connsiteY0" fmla="*/ 0 h 11887200"/>
              <a:gd name="connsiteX1" fmla="*/ 11887200 w 11887200"/>
              <a:gd name="connsiteY1" fmla="*/ 5943600 h 11887200"/>
              <a:gd name="connsiteX2" fmla="*/ 5943601 w 11887200"/>
              <a:gd name="connsiteY2" fmla="*/ 11887200 h 11887200"/>
              <a:gd name="connsiteX3" fmla="*/ 0 w 11887200"/>
              <a:gd name="connsiteY3" fmla="*/ 5943600 h 1188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87200" h="11887200">
                <a:moveTo>
                  <a:pt x="5943601" y="0"/>
                </a:moveTo>
                <a:lnTo>
                  <a:pt x="11887200" y="5943600"/>
                </a:lnTo>
                <a:lnTo>
                  <a:pt x="5943601" y="11887200"/>
                </a:lnTo>
                <a:lnTo>
                  <a:pt x="0" y="5943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7648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BC6152-F8D7-496D-97F8-1DC7EAD5DE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55266"/>
            <a:ext cx="6096000" cy="5147469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1735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1F00E88-9211-4961-9AAD-3953F8C761D8}"/>
              </a:ext>
            </a:extLst>
          </p:cNvPr>
          <p:cNvSpPr/>
          <p:nvPr userDrawn="1"/>
        </p:nvSpPr>
        <p:spPr>
          <a:xfrm>
            <a:off x="5429809" y="398638"/>
            <a:ext cx="6336003" cy="6074317"/>
          </a:xfrm>
          <a:custGeom>
            <a:avLst/>
            <a:gdLst>
              <a:gd name="connsiteX0" fmla="*/ 4494154 w 12673656"/>
              <a:gd name="connsiteY0" fmla="*/ 125 h 12148634"/>
              <a:gd name="connsiteX1" fmla="*/ 4643280 w 12673656"/>
              <a:gd name="connsiteY1" fmla="*/ 5619 h 12148634"/>
              <a:gd name="connsiteX2" fmla="*/ 12338123 w 12673656"/>
              <a:gd name="connsiteY2" fmla="*/ 4448240 h 12148634"/>
              <a:gd name="connsiteX3" fmla="*/ 10671327 w 12673656"/>
              <a:gd name="connsiteY3" fmla="*/ 8528796 h 12148634"/>
              <a:gd name="connsiteX4" fmla="*/ 7895503 w 12673656"/>
              <a:gd name="connsiteY4" fmla="*/ 12143081 h 12148634"/>
              <a:gd name="connsiteX5" fmla="*/ 200661 w 12673656"/>
              <a:gd name="connsiteY5" fmla="*/ 7700462 h 12148634"/>
              <a:gd name="connsiteX6" fmla="*/ 2453404 w 12673656"/>
              <a:gd name="connsiteY6" fmla="*/ 3615588 h 12148634"/>
              <a:gd name="connsiteX7" fmla="*/ 4494154 w 12673656"/>
              <a:gd name="connsiteY7" fmla="*/ 125 h 1214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73656" h="12148634">
                <a:moveTo>
                  <a:pt x="4494154" y="125"/>
                </a:moveTo>
                <a:cubicBezTo>
                  <a:pt x="4542117" y="-511"/>
                  <a:pt x="4591798" y="1282"/>
                  <a:pt x="4643280" y="5619"/>
                </a:cubicBezTo>
                <a:cubicBezTo>
                  <a:pt x="6290733" y="144394"/>
                  <a:pt x="11199283" y="2849898"/>
                  <a:pt x="12338123" y="4448240"/>
                </a:cubicBezTo>
                <a:cubicBezTo>
                  <a:pt x="13476965" y="6046580"/>
                  <a:pt x="11411763" y="7246323"/>
                  <a:pt x="10671327" y="8528796"/>
                </a:cubicBezTo>
                <a:cubicBezTo>
                  <a:pt x="9930891" y="9811269"/>
                  <a:pt x="9640615" y="12281137"/>
                  <a:pt x="7895503" y="12143081"/>
                </a:cubicBezTo>
                <a:cubicBezTo>
                  <a:pt x="6150393" y="12005026"/>
                  <a:pt x="1107678" y="9121710"/>
                  <a:pt x="200661" y="7700462"/>
                </a:cubicBezTo>
                <a:cubicBezTo>
                  <a:pt x="-706356" y="6279214"/>
                  <a:pt x="1712968" y="4898062"/>
                  <a:pt x="2453404" y="3615588"/>
                </a:cubicBezTo>
                <a:cubicBezTo>
                  <a:pt x="3170702" y="2373192"/>
                  <a:pt x="3007287" y="19829"/>
                  <a:pt x="4494154" y="125"/>
                </a:cubicBezTo>
                <a:close/>
              </a:path>
            </a:pathLst>
          </a:custGeom>
          <a:ln>
            <a:noFill/>
          </a:ln>
          <a:effectLst>
            <a:outerShdw blurRad="1270000" dist="533400" dir="87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BF03189-221C-4F7B-B518-0D49B07D2D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25999" y="391842"/>
            <a:ext cx="6336003" cy="6074317"/>
          </a:xfrm>
          <a:custGeom>
            <a:avLst/>
            <a:gdLst>
              <a:gd name="connsiteX0" fmla="*/ 4494153 w 12673656"/>
              <a:gd name="connsiteY0" fmla="*/ 125 h 12148634"/>
              <a:gd name="connsiteX1" fmla="*/ 4643280 w 12673656"/>
              <a:gd name="connsiteY1" fmla="*/ 5619 h 12148634"/>
              <a:gd name="connsiteX2" fmla="*/ 12338123 w 12673656"/>
              <a:gd name="connsiteY2" fmla="*/ 4448239 h 12148634"/>
              <a:gd name="connsiteX3" fmla="*/ 10671327 w 12673656"/>
              <a:gd name="connsiteY3" fmla="*/ 8528796 h 12148634"/>
              <a:gd name="connsiteX4" fmla="*/ 7895503 w 12673656"/>
              <a:gd name="connsiteY4" fmla="*/ 12143081 h 12148634"/>
              <a:gd name="connsiteX5" fmla="*/ 200661 w 12673656"/>
              <a:gd name="connsiteY5" fmla="*/ 7700462 h 12148634"/>
              <a:gd name="connsiteX6" fmla="*/ 2453404 w 12673656"/>
              <a:gd name="connsiteY6" fmla="*/ 3615588 h 12148634"/>
              <a:gd name="connsiteX7" fmla="*/ 4494153 w 12673656"/>
              <a:gd name="connsiteY7" fmla="*/ 125 h 1214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73656" h="12148634">
                <a:moveTo>
                  <a:pt x="4494153" y="125"/>
                </a:moveTo>
                <a:cubicBezTo>
                  <a:pt x="4542117" y="-511"/>
                  <a:pt x="4591797" y="1282"/>
                  <a:pt x="4643280" y="5619"/>
                </a:cubicBezTo>
                <a:cubicBezTo>
                  <a:pt x="6290733" y="144394"/>
                  <a:pt x="11199283" y="2849898"/>
                  <a:pt x="12338123" y="4448239"/>
                </a:cubicBezTo>
                <a:cubicBezTo>
                  <a:pt x="13476965" y="6046580"/>
                  <a:pt x="11411763" y="7246323"/>
                  <a:pt x="10671327" y="8528796"/>
                </a:cubicBezTo>
                <a:cubicBezTo>
                  <a:pt x="9930891" y="9811269"/>
                  <a:pt x="9640615" y="12281137"/>
                  <a:pt x="7895503" y="12143081"/>
                </a:cubicBezTo>
                <a:cubicBezTo>
                  <a:pt x="6150393" y="12005026"/>
                  <a:pt x="1107678" y="9121710"/>
                  <a:pt x="200661" y="7700462"/>
                </a:cubicBezTo>
                <a:cubicBezTo>
                  <a:pt x="-706356" y="6279213"/>
                  <a:pt x="1712968" y="4898062"/>
                  <a:pt x="2453404" y="3615588"/>
                </a:cubicBezTo>
                <a:cubicBezTo>
                  <a:pt x="3170702" y="2373192"/>
                  <a:pt x="3007287" y="19829"/>
                  <a:pt x="4494153" y="12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908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139331-91D0-40C6-AD4D-5D226CF788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3169" y="458788"/>
            <a:ext cx="4842832" cy="59404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9540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8F14BC-1609-4DD2-884E-6BFA603AEE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68" y="1172766"/>
            <a:ext cx="12188032" cy="4512469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9927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F020BE5A-5DD7-4562-97BC-E5E953C6F9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68" y="458788"/>
            <a:ext cx="12188032" cy="297021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126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62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507BF0C-2A54-4405-A5D5-8F049DC186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399212"/>
          </a:xfrm>
          <a:custGeom>
            <a:avLst/>
            <a:gdLst>
              <a:gd name="connsiteX0" fmla="*/ 0 w 24387176"/>
              <a:gd name="connsiteY0" fmla="*/ 0 h 12798424"/>
              <a:gd name="connsiteX1" fmla="*/ 24387176 w 24387176"/>
              <a:gd name="connsiteY1" fmla="*/ 0 h 12798424"/>
              <a:gd name="connsiteX2" fmla="*/ 13366956 w 24387176"/>
              <a:gd name="connsiteY2" fmla="*/ 4564236 h 12798424"/>
              <a:gd name="connsiteX3" fmla="*/ 8163952 w 24387176"/>
              <a:gd name="connsiteY3" fmla="*/ 10416330 h 12798424"/>
              <a:gd name="connsiteX4" fmla="*/ 0 w 24387176"/>
              <a:gd name="connsiteY4" fmla="*/ 12526828 h 1279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7176" h="12798424">
                <a:moveTo>
                  <a:pt x="0" y="0"/>
                </a:moveTo>
                <a:lnTo>
                  <a:pt x="24387176" y="0"/>
                </a:lnTo>
                <a:cubicBezTo>
                  <a:pt x="22442846" y="2981363"/>
                  <a:pt x="16070827" y="2828182"/>
                  <a:pt x="13366956" y="4564236"/>
                </a:cubicBezTo>
                <a:cubicBezTo>
                  <a:pt x="10663085" y="6300291"/>
                  <a:pt x="9610522" y="8320015"/>
                  <a:pt x="8163952" y="10416330"/>
                </a:cubicBezTo>
                <a:cubicBezTo>
                  <a:pt x="6380386" y="12967934"/>
                  <a:pt x="2937627" y="13082820"/>
                  <a:pt x="0" y="1252682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1529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1102B929-21A5-43AB-B6EF-FC7AF7E5B2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05546" y="1071870"/>
            <a:ext cx="8380908" cy="4714261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D9111D6-96B7-4816-B51B-0EEAE38E63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6246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680D4CD-FCC5-40FB-88F2-33C90336B0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2095" y="1143794"/>
            <a:ext cx="6943717" cy="4570413"/>
          </a:xfrm>
          <a:custGeom>
            <a:avLst/>
            <a:gdLst>
              <a:gd name="connsiteX0" fmla="*/ 5244110 w 18349253"/>
              <a:gd name="connsiteY0" fmla="*/ 8804382 h 9140826"/>
              <a:gd name="connsiteX1" fmla="*/ 5240172 w 18349253"/>
              <a:gd name="connsiteY1" fmla="*/ 8817140 h 9140826"/>
              <a:gd name="connsiteX2" fmla="*/ 4308097 w 18349253"/>
              <a:gd name="connsiteY2" fmla="*/ 7385871 h 9140826"/>
              <a:gd name="connsiteX3" fmla="*/ 4266977 w 18349253"/>
              <a:gd name="connsiteY3" fmla="*/ 7453912 h 9140826"/>
              <a:gd name="connsiteX4" fmla="*/ 4456184 w 18349253"/>
              <a:gd name="connsiteY4" fmla="*/ 7462734 h 9140826"/>
              <a:gd name="connsiteX5" fmla="*/ 4390102 w 18349253"/>
              <a:gd name="connsiteY5" fmla="*/ 7427797 h 9140826"/>
              <a:gd name="connsiteX6" fmla="*/ 4308097 w 18349253"/>
              <a:gd name="connsiteY6" fmla="*/ 7385871 h 9140826"/>
              <a:gd name="connsiteX7" fmla="*/ 11316252 w 18349253"/>
              <a:gd name="connsiteY7" fmla="*/ 323684 h 9140826"/>
              <a:gd name="connsiteX8" fmla="*/ 11312312 w 18349253"/>
              <a:gd name="connsiteY8" fmla="*/ 336443 h 9140826"/>
              <a:gd name="connsiteX9" fmla="*/ 10132165 w 18349253"/>
              <a:gd name="connsiteY9" fmla="*/ 0 h 9140826"/>
              <a:gd name="connsiteX10" fmla="*/ 10281131 w 18349253"/>
              <a:gd name="connsiteY10" fmla="*/ 59970 h 9140826"/>
              <a:gd name="connsiteX11" fmla="*/ 8957071 w 18349253"/>
              <a:gd name="connsiteY11" fmla="*/ 280018 h 9140826"/>
              <a:gd name="connsiteX12" fmla="*/ 8962858 w 18349253"/>
              <a:gd name="connsiteY12" fmla="*/ 351679 h 9140826"/>
              <a:gd name="connsiteX13" fmla="*/ 9758217 w 18349253"/>
              <a:gd name="connsiteY13" fmla="*/ 261861 h 9140826"/>
              <a:gd name="connsiteX14" fmla="*/ 11072307 w 18349253"/>
              <a:gd name="connsiteY14" fmla="*/ 164511 h 9140826"/>
              <a:gd name="connsiteX15" fmla="*/ 11318344 w 18349253"/>
              <a:gd name="connsiteY15" fmla="*/ 226506 h 9140826"/>
              <a:gd name="connsiteX16" fmla="*/ 11316252 w 18349253"/>
              <a:gd name="connsiteY16" fmla="*/ 323684 h 9140826"/>
              <a:gd name="connsiteX17" fmla="*/ 10754189 w 18349253"/>
              <a:gd name="connsiteY17" fmla="*/ 471561 h 9140826"/>
              <a:gd name="connsiteX18" fmla="*/ 9253587 w 18349253"/>
              <a:gd name="connsiteY18" fmla="*/ 720949 h 9140826"/>
              <a:gd name="connsiteX19" fmla="*/ 9179906 w 18349253"/>
              <a:gd name="connsiteY19" fmla="*/ 823974 h 9140826"/>
              <a:gd name="connsiteX20" fmla="*/ 10093883 w 18349253"/>
              <a:gd name="connsiteY20" fmla="*/ 756806 h 9140826"/>
              <a:gd name="connsiteX21" fmla="*/ 13602185 w 18349253"/>
              <a:gd name="connsiteY21" fmla="*/ 875787 h 9140826"/>
              <a:gd name="connsiteX22" fmla="*/ 13783589 w 18349253"/>
              <a:gd name="connsiteY22" fmla="*/ 875897 h 9140826"/>
              <a:gd name="connsiteX23" fmla="*/ 13991403 w 18349253"/>
              <a:gd name="connsiteY23" fmla="*/ 926089 h 9140826"/>
              <a:gd name="connsiteX24" fmla="*/ 15406015 w 18349253"/>
              <a:gd name="connsiteY24" fmla="*/ 1181203 h 9140826"/>
              <a:gd name="connsiteX25" fmla="*/ 15415741 w 18349253"/>
              <a:gd name="connsiteY25" fmla="*/ 1240107 h 9140826"/>
              <a:gd name="connsiteX26" fmla="*/ 14974303 w 18349253"/>
              <a:gd name="connsiteY26" fmla="*/ 1373043 h 9140826"/>
              <a:gd name="connsiteX27" fmla="*/ 14806997 w 18349253"/>
              <a:gd name="connsiteY27" fmla="*/ 1424949 h 9140826"/>
              <a:gd name="connsiteX28" fmla="*/ 14827701 w 18349253"/>
              <a:gd name="connsiteY28" fmla="*/ 1433803 h 9140826"/>
              <a:gd name="connsiteX29" fmla="*/ 14945061 w 18349253"/>
              <a:gd name="connsiteY29" fmla="*/ 1461401 h 9140826"/>
              <a:gd name="connsiteX30" fmla="*/ 15325129 w 18349253"/>
              <a:gd name="connsiteY30" fmla="*/ 1533555 h 9140826"/>
              <a:gd name="connsiteX31" fmla="*/ 15256571 w 18349253"/>
              <a:gd name="connsiteY31" fmla="*/ 1599512 h 9140826"/>
              <a:gd name="connsiteX32" fmla="*/ 15246189 w 18349253"/>
              <a:gd name="connsiteY32" fmla="*/ 1610097 h 9140826"/>
              <a:gd name="connsiteX33" fmla="*/ 15269355 w 18349253"/>
              <a:gd name="connsiteY33" fmla="*/ 1619801 h 9140826"/>
              <a:gd name="connsiteX34" fmla="*/ 15828385 w 18349253"/>
              <a:gd name="connsiteY34" fmla="*/ 1845962 h 9140826"/>
              <a:gd name="connsiteX35" fmla="*/ 15732567 w 18349253"/>
              <a:gd name="connsiteY35" fmla="*/ 2185476 h 9140826"/>
              <a:gd name="connsiteX36" fmla="*/ 15605639 w 18349253"/>
              <a:gd name="connsiteY36" fmla="*/ 2233237 h 9140826"/>
              <a:gd name="connsiteX37" fmla="*/ 16041373 w 18349253"/>
              <a:gd name="connsiteY37" fmla="*/ 2679947 h 9140826"/>
              <a:gd name="connsiteX38" fmla="*/ 16418495 w 18349253"/>
              <a:gd name="connsiteY38" fmla="*/ 3067984 h 9140826"/>
              <a:gd name="connsiteX39" fmla="*/ 16259627 w 18349253"/>
              <a:gd name="connsiteY39" fmla="*/ 3189798 h 9140826"/>
              <a:gd name="connsiteX40" fmla="*/ 16345719 w 18349253"/>
              <a:gd name="connsiteY40" fmla="*/ 3367437 h 9140826"/>
              <a:gd name="connsiteX41" fmla="*/ 16210707 w 18349253"/>
              <a:gd name="connsiteY41" fmla="*/ 3435430 h 9140826"/>
              <a:gd name="connsiteX42" fmla="*/ 17108453 w 18349253"/>
              <a:gd name="connsiteY42" fmla="*/ 4233752 h 9140826"/>
              <a:gd name="connsiteX43" fmla="*/ 16972221 w 18349253"/>
              <a:gd name="connsiteY43" fmla="*/ 4322382 h 9140826"/>
              <a:gd name="connsiteX44" fmla="*/ 17049015 w 18349253"/>
              <a:gd name="connsiteY44" fmla="*/ 4540893 h 9140826"/>
              <a:gd name="connsiteX45" fmla="*/ 16906319 w 18349253"/>
              <a:gd name="connsiteY45" fmla="*/ 4622241 h 9140826"/>
              <a:gd name="connsiteX46" fmla="*/ 17252331 w 18349253"/>
              <a:gd name="connsiteY46" fmla="*/ 4718522 h 9140826"/>
              <a:gd name="connsiteX47" fmla="*/ 17098319 w 18349253"/>
              <a:gd name="connsiteY47" fmla="*/ 4757785 h 9140826"/>
              <a:gd name="connsiteX48" fmla="*/ 17439067 w 18349253"/>
              <a:gd name="connsiteY48" fmla="*/ 5060848 h 9140826"/>
              <a:gd name="connsiteX49" fmla="*/ 16037993 w 18349253"/>
              <a:gd name="connsiteY49" fmla="*/ 5551400 h 9140826"/>
              <a:gd name="connsiteX50" fmla="*/ 17031963 w 18349253"/>
              <a:gd name="connsiteY50" fmla="*/ 6003327 h 9140826"/>
              <a:gd name="connsiteX51" fmla="*/ 17021837 w 18349253"/>
              <a:gd name="connsiteY51" fmla="*/ 6410009 h 9140826"/>
              <a:gd name="connsiteX52" fmla="*/ 16724729 w 18349253"/>
              <a:gd name="connsiteY52" fmla="*/ 6420146 h 9140826"/>
              <a:gd name="connsiteX53" fmla="*/ 17117629 w 18349253"/>
              <a:gd name="connsiteY53" fmla="*/ 6539896 h 9140826"/>
              <a:gd name="connsiteX54" fmla="*/ 16727143 w 18349253"/>
              <a:gd name="connsiteY54" fmla="*/ 6613572 h 9140826"/>
              <a:gd name="connsiteX55" fmla="*/ 17607119 w 18349253"/>
              <a:gd name="connsiteY55" fmla="*/ 7127827 h 9140826"/>
              <a:gd name="connsiteX56" fmla="*/ 17488279 w 18349253"/>
              <a:gd name="connsiteY56" fmla="*/ 7155354 h 9140826"/>
              <a:gd name="connsiteX57" fmla="*/ 18349253 w 18349253"/>
              <a:gd name="connsiteY57" fmla="*/ 7640879 h 9140826"/>
              <a:gd name="connsiteX58" fmla="*/ 17492703 w 18349253"/>
              <a:gd name="connsiteY58" fmla="*/ 7549084 h 9140826"/>
              <a:gd name="connsiteX59" fmla="*/ 17660851 w 18349253"/>
              <a:gd name="connsiteY59" fmla="*/ 7738450 h 9140826"/>
              <a:gd name="connsiteX60" fmla="*/ 17464799 w 18349253"/>
              <a:gd name="connsiteY60" fmla="*/ 7789050 h 9140826"/>
              <a:gd name="connsiteX61" fmla="*/ 16828141 w 18349253"/>
              <a:gd name="connsiteY61" fmla="*/ 7827540 h 9140826"/>
              <a:gd name="connsiteX62" fmla="*/ 16992247 w 18349253"/>
              <a:gd name="connsiteY62" fmla="*/ 7968348 h 9140826"/>
              <a:gd name="connsiteX63" fmla="*/ 16688269 w 18349253"/>
              <a:gd name="connsiteY63" fmla="*/ 7978083 h 9140826"/>
              <a:gd name="connsiteX64" fmla="*/ 17347149 w 18349253"/>
              <a:gd name="connsiteY64" fmla="*/ 8147989 h 9140826"/>
              <a:gd name="connsiteX65" fmla="*/ 17344319 w 18349253"/>
              <a:gd name="connsiteY65" fmla="*/ 8196144 h 9140826"/>
              <a:gd name="connsiteX66" fmla="*/ 16762639 w 18349253"/>
              <a:gd name="connsiteY66" fmla="*/ 8120516 h 9140826"/>
              <a:gd name="connsiteX67" fmla="*/ 16743639 w 18349253"/>
              <a:gd name="connsiteY67" fmla="*/ 8209137 h 9140826"/>
              <a:gd name="connsiteX68" fmla="*/ 17027399 w 18349253"/>
              <a:gd name="connsiteY68" fmla="*/ 8308663 h 9140826"/>
              <a:gd name="connsiteX69" fmla="*/ 17026587 w 18349253"/>
              <a:gd name="connsiteY69" fmla="*/ 8322421 h 9140826"/>
              <a:gd name="connsiteX70" fmla="*/ 16600537 w 18349253"/>
              <a:gd name="connsiteY70" fmla="*/ 8297364 h 9140826"/>
              <a:gd name="connsiteX71" fmla="*/ 16598919 w 18349253"/>
              <a:gd name="connsiteY71" fmla="*/ 8324882 h 9140826"/>
              <a:gd name="connsiteX72" fmla="*/ 16720185 w 18349253"/>
              <a:gd name="connsiteY72" fmla="*/ 8373431 h 9140826"/>
              <a:gd name="connsiteX73" fmla="*/ 16723413 w 18349253"/>
              <a:gd name="connsiteY73" fmla="*/ 8435748 h 9140826"/>
              <a:gd name="connsiteX74" fmla="*/ 15013937 w 18349253"/>
              <a:gd name="connsiteY74" fmla="*/ 8424951 h 9140826"/>
              <a:gd name="connsiteX75" fmla="*/ 15016765 w 18349253"/>
              <a:gd name="connsiteY75" fmla="*/ 8494146 h 9140826"/>
              <a:gd name="connsiteX76" fmla="*/ 15600871 w 18349253"/>
              <a:gd name="connsiteY76" fmla="*/ 8528497 h 9140826"/>
              <a:gd name="connsiteX77" fmla="*/ 15590355 w 18349253"/>
              <a:gd name="connsiteY77" fmla="*/ 8590006 h 9140826"/>
              <a:gd name="connsiteX78" fmla="*/ 14099575 w 18349253"/>
              <a:gd name="connsiteY78" fmla="*/ 8495428 h 9140826"/>
              <a:gd name="connsiteX79" fmla="*/ 13097653 w 18349253"/>
              <a:gd name="connsiteY79" fmla="*/ 8354530 h 9140826"/>
              <a:gd name="connsiteX80" fmla="*/ 12909744 w 18349253"/>
              <a:gd name="connsiteY80" fmla="*/ 8325177 h 9140826"/>
              <a:gd name="connsiteX81" fmla="*/ 12646365 w 18349253"/>
              <a:gd name="connsiteY81" fmla="*/ 8375322 h 9140826"/>
              <a:gd name="connsiteX82" fmla="*/ 12532747 w 18349253"/>
              <a:gd name="connsiteY82" fmla="*/ 8394764 h 9140826"/>
              <a:gd name="connsiteX83" fmla="*/ 12534871 w 18349253"/>
              <a:gd name="connsiteY83" fmla="*/ 8435747 h 9140826"/>
              <a:gd name="connsiteX84" fmla="*/ 12321285 w 18349253"/>
              <a:gd name="connsiteY84" fmla="*/ 8451958 h 9140826"/>
              <a:gd name="connsiteX85" fmla="*/ 12184537 w 18349253"/>
              <a:gd name="connsiteY85" fmla="*/ 8454348 h 9140826"/>
              <a:gd name="connsiteX86" fmla="*/ 11981574 w 18349253"/>
              <a:gd name="connsiteY86" fmla="*/ 8489079 h 9140826"/>
              <a:gd name="connsiteX87" fmla="*/ 11404055 w 18349253"/>
              <a:gd name="connsiteY87" fmla="*/ 8576897 h 9140826"/>
              <a:gd name="connsiteX88" fmla="*/ 11401813 w 18349253"/>
              <a:gd name="connsiteY88" fmla="*/ 8590006 h 9140826"/>
              <a:gd name="connsiteX89" fmla="*/ 11339020 w 18349253"/>
              <a:gd name="connsiteY89" fmla="*/ 8586786 h 9140826"/>
              <a:gd name="connsiteX90" fmla="*/ 11314881 w 18349253"/>
              <a:gd name="connsiteY90" fmla="*/ 8590457 h 9140826"/>
              <a:gd name="connsiteX91" fmla="*/ 9976384 w 18349253"/>
              <a:gd name="connsiteY91" fmla="*/ 8756260 h 9140826"/>
              <a:gd name="connsiteX92" fmla="*/ 9146738 w 18349253"/>
              <a:gd name="connsiteY92" fmla="*/ 8821516 h 9140826"/>
              <a:gd name="connsiteX93" fmla="*/ 8517024 w 18349253"/>
              <a:gd name="connsiteY93" fmla="*/ 8962481 h 9140826"/>
              <a:gd name="connsiteX94" fmla="*/ 7985554 w 18349253"/>
              <a:gd name="connsiteY94" fmla="*/ 8966078 h 9140826"/>
              <a:gd name="connsiteX95" fmla="*/ 6424258 w 18349253"/>
              <a:gd name="connsiteY95" fmla="*/ 9140826 h 9140826"/>
              <a:gd name="connsiteX96" fmla="*/ 6275293 w 18349253"/>
              <a:gd name="connsiteY96" fmla="*/ 9080854 h 9140826"/>
              <a:gd name="connsiteX97" fmla="*/ 7599353 w 18349253"/>
              <a:gd name="connsiteY97" fmla="*/ 8860806 h 9140826"/>
              <a:gd name="connsiteX98" fmla="*/ 7593565 w 18349253"/>
              <a:gd name="connsiteY98" fmla="*/ 8789145 h 9140826"/>
              <a:gd name="connsiteX99" fmla="*/ 6798207 w 18349253"/>
              <a:gd name="connsiteY99" fmla="*/ 8878964 h 9140826"/>
              <a:gd name="connsiteX100" fmla="*/ 5484117 w 18349253"/>
              <a:gd name="connsiteY100" fmla="*/ 8976313 h 9140826"/>
              <a:gd name="connsiteX101" fmla="*/ 5238080 w 18349253"/>
              <a:gd name="connsiteY101" fmla="*/ 8914320 h 9140826"/>
              <a:gd name="connsiteX102" fmla="*/ 5240172 w 18349253"/>
              <a:gd name="connsiteY102" fmla="*/ 8817140 h 9140826"/>
              <a:gd name="connsiteX103" fmla="*/ 5802235 w 18349253"/>
              <a:gd name="connsiteY103" fmla="*/ 8669263 h 9140826"/>
              <a:gd name="connsiteX104" fmla="*/ 7302837 w 18349253"/>
              <a:gd name="connsiteY104" fmla="*/ 8419876 h 9140826"/>
              <a:gd name="connsiteX105" fmla="*/ 7376518 w 18349253"/>
              <a:gd name="connsiteY105" fmla="*/ 8316852 h 9140826"/>
              <a:gd name="connsiteX106" fmla="*/ 6462541 w 18349253"/>
              <a:gd name="connsiteY106" fmla="*/ 8384020 h 9140826"/>
              <a:gd name="connsiteX107" fmla="*/ 2954240 w 18349253"/>
              <a:gd name="connsiteY107" fmla="*/ 8265038 h 9140826"/>
              <a:gd name="connsiteX108" fmla="*/ 2772836 w 18349253"/>
              <a:gd name="connsiteY108" fmla="*/ 8264927 h 9140826"/>
              <a:gd name="connsiteX109" fmla="*/ 2565023 w 18349253"/>
              <a:gd name="connsiteY109" fmla="*/ 8214735 h 9140826"/>
              <a:gd name="connsiteX110" fmla="*/ 1150410 w 18349253"/>
              <a:gd name="connsiteY110" fmla="*/ 7959621 h 9140826"/>
              <a:gd name="connsiteX111" fmla="*/ 1140684 w 18349253"/>
              <a:gd name="connsiteY111" fmla="*/ 7900718 h 9140826"/>
              <a:gd name="connsiteX112" fmla="*/ 1756734 w 18349253"/>
              <a:gd name="connsiteY112" fmla="*/ 7713609 h 9140826"/>
              <a:gd name="connsiteX113" fmla="*/ 1231293 w 18349253"/>
              <a:gd name="connsiteY113" fmla="*/ 7607268 h 9140826"/>
              <a:gd name="connsiteX114" fmla="*/ 1492414 w 18349253"/>
              <a:gd name="connsiteY114" fmla="*/ 7394419 h 9140826"/>
              <a:gd name="connsiteX115" fmla="*/ 2178880 w 18349253"/>
              <a:gd name="connsiteY115" fmla="*/ 7340853 h 9140826"/>
              <a:gd name="connsiteX116" fmla="*/ 3230928 w 18349253"/>
              <a:gd name="connsiteY116" fmla="*/ 7414142 h 9140826"/>
              <a:gd name="connsiteX117" fmla="*/ 3733141 w 18349253"/>
              <a:gd name="connsiteY117" fmla="*/ 7429024 h 9140826"/>
              <a:gd name="connsiteX118" fmla="*/ 3901471 w 18349253"/>
              <a:gd name="connsiteY118" fmla="*/ 7436871 h 9140826"/>
              <a:gd name="connsiteX119" fmla="*/ 3877087 w 18349253"/>
              <a:gd name="connsiteY119" fmla="*/ 7430415 h 9140826"/>
              <a:gd name="connsiteX120" fmla="*/ 3742987 w 18349253"/>
              <a:gd name="connsiteY120" fmla="*/ 7380247 h 9140826"/>
              <a:gd name="connsiteX121" fmla="*/ 3105530 w 18349253"/>
              <a:gd name="connsiteY121" fmla="*/ 7197794 h 9140826"/>
              <a:gd name="connsiteX122" fmla="*/ 3422040 w 18349253"/>
              <a:gd name="connsiteY122" fmla="*/ 7209506 h 9140826"/>
              <a:gd name="connsiteX123" fmla="*/ 3630219 w 18349253"/>
              <a:gd name="connsiteY123" fmla="*/ 7187232 h 9140826"/>
              <a:gd name="connsiteX124" fmla="*/ 3791102 w 18349253"/>
              <a:gd name="connsiteY124" fmla="*/ 7148375 h 9140826"/>
              <a:gd name="connsiteX125" fmla="*/ 3567569 w 18349253"/>
              <a:gd name="connsiteY125" fmla="*/ 7080004 h 9140826"/>
              <a:gd name="connsiteX126" fmla="*/ 2643917 w 18349253"/>
              <a:gd name="connsiteY126" fmla="*/ 6956653 h 9140826"/>
              <a:gd name="connsiteX127" fmla="*/ 1925604 w 18349253"/>
              <a:gd name="connsiteY127" fmla="*/ 6976534 h 9140826"/>
              <a:gd name="connsiteX128" fmla="*/ 1520975 w 18349253"/>
              <a:gd name="connsiteY128" fmla="*/ 6938931 h 9140826"/>
              <a:gd name="connsiteX129" fmla="*/ 2015752 w 18349253"/>
              <a:gd name="connsiteY129" fmla="*/ 6850679 h 9140826"/>
              <a:gd name="connsiteX130" fmla="*/ 1786561 w 18349253"/>
              <a:gd name="connsiteY130" fmla="*/ 6761268 h 9140826"/>
              <a:gd name="connsiteX131" fmla="*/ 1809604 w 18349253"/>
              <a:gd name="connsiteY131" fmla="*/ 6721204 h 9140826"/>
              <a:gd name="connsiteX132" fmla="*/ 2059417 w 18349253"/>
              <a:gd name="connsiteY132" fmla="*/ 6694480 h 9140826"/>
              <a:gd name="connsiteX133" fmla="*/ 2073173 w 18349253"/>
              <a:gd name="connsiteY133" fmla="*/ 6460583 h 9140826"/>
              <a:gd name="connsiteX134" fmla="*/ 2506510 w 18349253"/>
              <a:gd name="connsiteY134" fmla="*/ 6361817 h 9140826"/>
              <a:gd name="connsiteX135" fmla="*/ 1733223 w 18349253"/>
              <a:gd name="connsiteY135" fmla="*/ 6378465 h 9140826"/>
              <a:gd name="connsiteX136" fmla="*/ 1729182 w 18349253"/>
              <a:gd name="connsiteY136" fmla="*/ 6329907 h 9140826"/>
              <a:gd name="connsiteX137" fmla="*/ 2054991 w 18349253"/>
              <a:gd name="connsiteY137" fmla="*/ 6300746 h 9140826"/>
              <a:gd name="connsiteX138" fmla="*/ 2177072 w 18349253"/>
              <a:gd name="connsiteY138" fmla="*/ 6218186 h 9140826"/>
              <a:gd name="connsiteX139" fmla="*/ 2664174 w 18349253"/>
              <a:gd name="connsiteY139" fmla="*/ 6025938 h 9140826"/>
              <a:gd name="connsiteX140" fmla="*/ 2829105 w 18349253"/>
              <a:gd name="connsiteY140" fmla="*/ 5918287 h 9140826"/>
              <a:gd name="connsiteX141" fmla="*/ 618794 w 18349253"/>
              <a:gd name="connsiteY141" fmla="*/ 5864228 h 9140826"/>
              <a:gd name="connsiteX142" fmla="*/ 622437 w 18349253"/>
              <a:gd name="connsiteY142" fmla="*/ 5802316 h 9140826"/>
              <a:gd name="connsiteX143" fmla="*/ 1276884 w 18349253"/>
              <a:gd name="connsiteY143" fmla="*/ 5695841 h 9140826"/>
              <a:gd name="connsiteX144" fmla="*/ 1278504 w 18349253"/>
              <a:gd name="connsiteY144" fmla="*/ 5668324 h 9140826"/>
              <a:gd name="connsiteX145" fmla="*/ 1094177 w 18349253"/>
              <a:gd name="connsiteY145" fmla="*/ 5636775 h 9140826"/>
              <a:gd name="connsiteX146" fmla="*/ 1244970 w 18349253"/>
              <a:gd name="connsiteY146" fmla="*/ 5300493 h 9140826"/>
              <a:gd name="connsiteX147" fmla="*/ 1558641 w 18349253"/>
              <a:gd name="connsiteY147" fmla="*/ 5477710 h 9140826"/>
              <a:gd name="connsiteX148" fmla="*/ 1493570 w 18349253"/>
              <a:gd name="connsiteY148" fmla="*/ 5294405 h 9140826"/>
              <a:gd name="connsiteX149" fmla="*/ 1692037 w 18349253"/>
              <a:gd name="connsiteY149" fmla="*/ 5437233 h 9140826"/>
              <a:gd name="connsiteX150" fmla="*/ 1706198 w 18349253"/>
              <a:gd name="connsiteY150" fmla="*/ 5196462 h 9140826"/>
              <a:gd name="connsiteX151" fmla="*/ 1057011 w 18349253"/>
              <a:gd name="connsiteY151" fmla="*/ 5213505 h 9140826"/>
              <a:gd name="connsiteX152" fmla="*/ 1052565 w 18349253"/>
              <a:gd name="connsiteY152" fmla="*/ 5171826 h 9140826"/>
              <a:gd name="connsiteX153" fmla="*/ 1860218 w 18349253"/>
              <a:gd name="connsiteY153" fmla="*/ 5039846 h 9140826"/>
              <a:gd name="connsiteX154" fmla="*/ 1850117 w 18349253"/>
              <a:gd name="connsiteY154" fmla="*/ 4977125 h 9140826"/>
              <a:gd name="connsiteX155" fmla="*/ 1476205 w 18349253"/>
              <a:gd name="connsiteY155" fmla="*/ 5003456 h 9140826"/>
              <a:gd name="connsiteX156" fmla="*/ 1464484 w 18349253"/>
              <a:gd name="connsiteY156" fmla="*/ 4968252 h 9140826"/>
              <a:gd name="connsiteX157" fmla="*/ 1981502 w 18349253"/>
              <a:gd name="connsiteY157" fmla="*/ 4736344 h 9140826"/>
              <a:gd name="connsiteX158" fmla="*/ 1964122 w 18349253"/>
              <a:gd name="connsiteY158" fmla="*/ 4680099 h 9140826"/>
              <a:gd name="connsiteX159" fmla="*/ 1134248 w 18349253"/>
              <a:gd name="connsiteY159" fmla="*/ 4603680 h 9140826"/>
              <a:gd name="connsiteX160" fmla="*/ 188760 w 18349253"/>
              <a:gd name="connsiteY160" fmla="*/ 4617105 h 9140826"/>
              <a:gd name="connsiteX161" fmla="*/ 185125 w 18349253"/>
              <a:gd name="connsiteY161" fmla="*/ 4561666 h 9140826"/>
              <a:gd name="connsiteX162" fmla="*/ 754280 w 18349253"/>
              <a:gd name="connsiteY162" fmla="*/ 4498498 h 9140826"/>
              <a:gd name="connsiteX163" fmla="*/ 763175 w 18349253"/>
              <a:gd name="connsiteY163" fmla="*/ 4464505 h 9140826"/>
              <a:gd name="connsiteX164" fmla="*/ 378352 w 18349253"/>
              <a:gd name="connsiteY164" fmla="*/ 4441873 h 9140826"/>
              <a:gd name="connsiteX165" fmla="*/ 380781 w 18349253"/>
              <a:gd name="connsiteY165" fmla="*/ 4400598 h 9140826"/>
              <a:gd name="connsiteX166" fmla="*/ 554598 w 18349253"/>
              <a:gd name="connsiteY166" fmla="*/ 4376304 h 9140826"/>
              <a:gd name="connsiteX167" fmla="*/ 392910 w 18349253"/>
              <a:gd name="connsiteY167" fmla="*/ 4311572 h 9140826"/>
              <a:gd name="connsiteX168" fmla="*/ 765204 w 18349253"/>
              <a:gd name="connsiteY168" fmla="*/ 4312758 h 9140826"/>
              <a:gd name="connsiteX169" fmla="*/ 630202 w 18349253"/>
              <a:gd name="connsiteY169" fmla="*/ 4146050 h 9140826"/>
              <a:gd name="connsiteX170" fmla="*/ 645967 w 18349253"/>
              <a:gd name="connsiteY170" fmla="*/ 4112461 h 9140826"/>
              <a:gd name="connsiteX171" fmla="*/ 932556 w 18349253"/>
              <a:gd name="connsiteY171" fmla="*/ 4281183 h 9140826"/>
              <a:gd name="connsiteX172" fmla="*/ 848891 w 18349253"/>
              <a:gd name="connsiteY172" fmla="*/ 4062269 h 9140826"/>
              <a:gd name="connsiteX173" fmla="*/ 1040082 w 18349253"/>
              <a:gd name="connsiteY173" fmla="*/ 4211574 h 9140826"/>
              <a:gd name="connsiteX174" fmla="*/ 1163789 w 18349253"/>
              <a:gd name="connsiteY174" fmla="*/ 3984146 h 9140826"/>
              <a:gd name="connsiteX175" fmla="*/ 493174 w 18349253"/>
              <a:gd name="connsiteY175" fmla="*/ 4013737 h 9140826"/>
              <a:gd name="connsiteX176" fmla="*/ 483476 w 18349253"/>
              <a:gd name="connsiteY176" fmla="*/ 3944137 h 9140826"/>
              <a:gd name="connsiteX177" fmla="*/ 1297191 w 18349253"/>
              <a:gd name="connsiteY177" fmla="*/ 3826321 h 9140826"/>
              <a:gd name="connsiteX178" fmla="*/ 1292343 w 18349253"/>
              <a:gd name="connsiteY178" fmla="*/ 3791520 h 9140826"/>
              <a:gd name="connsiteX179" fmla="*/ 1107611 w 18349253"/>
              <a:gd name="connsiteY179" fmla="*/ 3766850 h 9140826"/>
              <a:gd name="connsiteX180" fmla="*/ 1306092 w 18349253"/>
              <a:gd name="connsiteY180" fmla="*/ 3674978 h 9140826"/>
              <a:gd name="connsiteX181" fmla="*/ 1178359 w 18349253"/>
              <a:gd name="connsiteY181" fmla="*/ 3619143 h 9140826"/>
              <a:gd name="connsiteX182" fmla="*/ 1302473 w 18349253"/>
              <a:gd name="connsiteY182" fmla="*/ 3597807 h 9140826"/>
              <a:gd name="connsiteX183" fmla="*/ 1268544 w 18349253"/>
              <a:gd name="connsiteY183" fmla="*/ 3553043 h 9140826"/>
              <a:gd name="connsiteX184" fmla="*/ 1099942 w 18349253"/>
              <a:gd name="connsiteY184" fmla="*/ 3080641 h 9140826"/>
              <a:gd name="connsiteX185" fmla="*/ 55586 w 18349253"/>
              <a:gd name="connsiteY185" fmla="*/ 2394823 h 9140826"/>
              <a:gd name="connsiteX186" fmla="*/ 627376 w 18349253"/>
              <a:gd name="connsiteY186" fmla="*/ 2305849 h 9140826"/>
              <a:gd name="connsiteX187" fmla="*/ 613711 w 18349253"/>
              <a:gd name="connsiteY187" fmla="*/ 2259704 h 9140826"/>
              <a:gd name="connsiteX188" fmla="*/ 0 w 18349253"/>
              <a:gd name="connsiteY188" fmla="*/ 2168034 h 9140826"/>
              <a:gd name="connsiteX189" fmla="*/ 1272905 w 18349253"/>
              <a:gd name="connsiteY189" fmla="*/ 1345241 h 9140826"/>
              <a:gd name="connsiteX190" fmla="*/ 6580041 w 18349253"/>
              <a:gd name="connsiteY190" fmla="*/ 384564 h 9140826"/>
              <a:gd name="connsiteX191" fmla="*/ 7409686 w 18349253"/>
              <a:gd name="connsiteY191" fmla="*/ 319309 h 9140826"/>
              <a:gd name="connsiteX192" fmla="*/ 8039400 w 18349253"/>
              <a:gd name="connsiteY192" fmla="*/ 178343 h 9140826"/>
              <a:gd name="connsiteX193" fmla="*/ 8570870 w 18349253"/>
              <a:gd name="connsiteY193" fmla="*/ 174746 h 9140826"/>
              <a:gd name="connsiteX194" fmla="*/ 10132165 w 18349253"/>
              <a:gd name="connsiteY194" fmla="*/ 0 h 914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8349253" h="9140826">
                <a:moveTo>
                  <a:pt x="5244110" y="8804382"/>
                </a:moveTo>
                <a:cubicBezTo>
                  <a:pt x="5244110" y="8804382"/>
                  <a:pt x="5244110" y="8804382"/>
                  <a:pt x="5240172" y="8817140"/>
                </a:cubicBezTo>
                <a:close/>
                <a:moveTo>
                  <a:pt x="4308097" y="7385871"/>
                </a:moveTo>
                <a:lnTo>
                  <a:pt x="4266977" y="7453912"/>
                </a:lnTo>
                <a:lnTo>
                  <a:pt x="4456184" y="7462734"/>
                </a:lnTo>
                <a:lnTo>
                  <a:pt x="4390102" y="7427797"/>
                </a:lnTo>
                <a:cubicBezTo>
                  <a:pt x="4356602" y="7411158"/>
                  <a:pt x="4328106" y="7397402"/>
                  <a:pt x="4308097" y="7385871"/>
                </a:cubicBezTo>
                <a:close/>
                <a:moveTo>
                  <a:pt x="11316252" y="323684"/>
                </a:moveTo>
                <a:cubicBezTo>
                  <a:pt x="11312312" y="336443"/>
                  <a:pt x="11312312" y="336443"/>
                  <a:pt x="11312312" y="336443"/>
                </a:cubicBezTo>
                <a:close/>
                <a:moveTo>
                  <a:pt x="10132165" y="0"/>
                </a:moveTo>
                <a:cubicBezTo>
                  <a:pt x="10187074" y="2979"/>
                  <a:pt x="10225300" y="14782"/>
                  <a:pt x="10281131" y="59970"/>
                </a:cubicBezTo>
                <a:cubicBezTo>
                  <a:pt x="9839779" y="133320"/>
                  <a:pt x="9398425" y="206668"/>
                  <a:pt x="8957071" y="280018"/>
                </a:cubicBezTo>
                <a:cubicBezTo>
                  <a:pt x="8961934" y="309470"/>
                  <a:pt x="8954055" y="334987"/>
                  <a:pt x="8962858" y="351679"/>
                </a:cubicBezTo>
                <a:cubicBezTo>
                  <a:pt x="9223730" y="320429"/>
                  <a:pt x="9484603" y="289178"/>
                  <a:pt x="9758217" y="261861"/>
                </a:cubicBezTo>
                <a:cubicBezTo>
                  <a:pt x="10187752" y="226789"/>
                  <a:pt x="10630029" y="195650"/>
                  <a:pt x="11072307" y="164511"/>
                </a:cubicBezTo>
                <a:cubicBezTo>
                  <a:pt x="11156638" y="162600"/>
                  <a:pt x="11241892" y="202899"/>
                  <a:pt x="11318344" y="226506"/>
                </a:cubicBezTo>
                <a:cubicBezTo>
                  <a:pt x="11323207" y="255957"/>
                  <a:pt x="11311389" y="294234"/>
                  <a:pt x="11316252" y="323684"/>
                </a:cubicBezTo>
                <a:cubicBezTo>
                  <a:pt x="11131832" y="378543"/>
                  <a:pt x="10947411" y="433398"/>
                  <a:pt x="10754189" y="471561"/>
                </a:cubicBezTo>
                <a:cubicBezTo>
                  <a:pt x="10253988" y="554690"/>
                  <a:pt x="9757727" y="625061"/>
                  <a:pt x="9253587" y="720949"/>
                </a:cubicBezTo>
                <a:cubicBezTo>
                  <a:pt x="9224164" y="725839"/>
                  <a:pt x="9199603" y="760181"/>
                  <a:pt x="9179906" y="823974"/>
                </a:cubicBezTo>
                <a:cubicBezTo>
                  <a:pt x="9479004" y="804527"/>
                  <a:pt x="9782041" y="772320"/>
                  <a:pt x="10093883" y="756806"/>
                </a:cubicBezTo>
                <a:cubicBezTo>
                  <a:pt x="11260855" y="683905"/>
                  <a:pt x="12442415" y="699360"/>
                  <a:pt x="13602185" y="875787"/>
                </a:cubicBezTo>
                <a:cubicBezTo>
                  <a:pt x="13665895" y="895458"/>
                  <a:pt x="13724741" y="885678"/>
                  <a:pt x="13783589" y="875897"/>
                </a:cubicBezTo>
                <a:cubicBezTo>
                  <a:pt x="13860043" y="899505"/>
                  <a:pt x="13927689" y="906417"/>
                  <a:pt x="13991403" y="926089"/>
                </a:cubicBezTo>
                <a:cubicBezTo>
                  <a:pt x="14465875" y="1016693"/>
                  <a:pt x="14927603" y="1103360"/>
                  <a:pt x="15406015" y="1181203"/>
                </a:cubicBezTo>
                <a:cubicBezTo>
                  <a:pt x="15414815" y="1197895"/>
                  <a:pt x="15406937" y="1223415"/>
                  <a:pt x="15415741" y="1240107"/>
                </a:cubicBezTo>
                <a:cubicBezTo>
                  <a:pt x="15277423" y="1281249"/>
                  <a:pt x="15139107" y="1322392"/>
                  <a:pt x="14974303" y="1373043"/>
                </a:cubicBezTo>
                <a:lnTo>
                  <a:pt x="14806997" y="1424949"/>
                </a:lnTo>
                <a:lnTo>
                  <a:pt x="14827701" y="1433803"/>
                </a:lnTo>
                <a:lnTo>
                  <a:pt x="14945061" y="1461401"/>
                </a:lnTo>
                <a:cubicBezTo>
                  <a:pt x="15081393" y="1492361"/>
                  <a:pt x="15194989" y="1514333"/>
                  <a:pt x="15325129" y="1533555"/>
                </a:cubicBezTo>
                <a:cubicBezTo>
                  <a:pt x="15301323" y="1554155"/>
                  <a:pt x="15278617" y="1576841"/>
                  <a:pt x="15256571" y="1599512"/>
                </a:cubicBezTo>
                <a:lnTo>
                  <a:pt x="15246189" y="1610097"/>
                </a:lnTo>
                <a:lnTo>
                  <a:pt x="15269355" y="1619801"/>
                </a:lnTo>
                <a:cubicBezTo>
                  <a:pt x="15444379" y="1692222"/>
                  <a:pt x="15627489" y="1744408"/>
                  <a:pt x="15828385" y="1845962"/>
                </a:cubicBezTo>
                <a:cubicBezTo>
                  <a:pt x="15515109" y="1896568"/>
                  <a:pt x="15630713" y="2041426"/>
                  <a:pt x="15732567" y="2185476"/>
                </a:cubicBezTo>
                <a:cubicBezTo>
                  <a:pt x="15669105" y="2209358"/>
                  <a:pt x="15626657" y="2227569"/>
                  <a:pt x="15605639" y="2233237"/>
                </a:cubicBezTo>
                <a:cubicBezTo>
                  <a:pt x="15755195" y="2386996"/>
                  <a:pt x="15898281" y="2533470"/>
                  <a:pt x="16041373" y="2679947"/>
                </a:cubicBezTo>
                <a:cubicBezTo>
                  <a:pt x="15997297" y="2960377"/>
                  <a:pt x="16381721" y="2872537"/>
                  <a:pt x="16418495" y="3067984"/>
                </a:cubicBezTo>
                <a:cubicBezTo>
                  <a:pt x="16361093" y="3106027"/>
                  <a:pt x="16283479" y="3135977"/>
                  <a:pt x="16259627" y="3189798"/>
                </a:cubicBezTo>
                <a:cubicBezTo>
                  <a:pt x="16250329" y="3230669"/>
                  <a:pt x="16308535" y="3296219"/>
                  <a:pt x="16345719" y="3367437"/>
                </a:cubicBezTo>
                <a:cubicBezTo>
                  <a:pt x="16302869" y="3392529"/>
                  <a:pt x="16253149" y="3417216"/>
                  <a:pt x="16210707" y="3435430"/>
                </a:cubicBezTo>
                <a:cubicBezTo>
                  <a:pt x="16512243" y="3701672"/>
                  <a:pt x="16813783" y="3967913"/>
                  <a:pt x="17108453" y="4233752"/>
                </a:cubicBezTo>
                <a:cubicBezTo>
                  <a:pt x="17072473" y="4259248"/>
                  <a:pt x="16974245" y="4287987"/>
                  <a:pt x="16972221" y="4322382"/>
                </a:cubicBezTo>
                <a:cubicBezTo>
                  <a:pt x="16968175" y="4391175"/>
                  <a:pt x="17019509" y="4456321"/>
                  <a:pt x="17049015" y="4540893"/>
                </a:cubicBezTo>
                <a:cubicBezTo>
                  <a:pt x="17027187" y="4560318"/>
                  <a:pt x="16977467" y="4585005"/>
                  <a:pt x="16906319" y="4622241"/>
                </a:cubicBezTo>
                <a:cubicBezTo>
                  <a:pt x="17028395" y="4657030"/>
                  <a:pt x="17137131" y="4684134"/>
                  <a:pt x="17252331" y="4718522"/>
                </a:cubicBezTo>
                <a:cubicBezTo>
                  <a:pt x="17203419" y="4729451"/>
                  <a:pt x="17168655" y="4734310"/>
                  <a:pt x="17098319" y="4757785"/>
                </a:cubicBezTo>
                <a:cubicBezTo>
                  <a:pt x="17222815" y="4868652"/>
                  <a:pt x="17334379" y="4964952"/>
                  <a:pt x="17439067" y="5060848"/>
                </a:cubicBezTo>
                <a:cubicBezTo>
                  <a:pt x="17009771" y="5208175"/>
                  <a:pt x="16544901" y="5374122"/>
                  <a:pt x="16037993" y="5551400"/>
                </a:cubicBezTo>
                <a:cubicBezTo>
                  <a:pt x="16287787" y="5876725"/>
                  <a:pt x="16720317" y="5791714"/>
                  <a:pt x="17031963" y="6003327"/>
                </a:cubicBezTo>
                <a:cubicBezTo>
                  <a:pt x="16790231" y="6127170"/>
                  <a:pt x="17037611" y="6259070"/>
                  <a:pt x="17021837" y="6410009"/>
                </a:cubicBezTo>
                <a:cubicBezTo>
                  <a:pt x="16938971" y="6412038"/>
                  <a:pt x="16862973" y="6414473"/>
                  <a:pt x="16724729" y="6420146"/>
                </a:cubicBezTo>
                <a:cubicBezTo>
                  <a:pt x="16880759" y="6463837"/>
                  <a:pt x="16982217" y="6497416"/>
                  <a:pt x="17117629" y="6539896"/>
                </a:cubicBezTo>
                <a:cubicBezTo>
                  <a:pt x="16964429" y="6565402"/>
                  <a:pt x="16845987" y="6586046"/>
                  <a:pt x="16727143" y="6613572"/>
                </a:cubicBezTo>
                <a:cubicBezTo>
                  <a:pt x="16930457" y="6908555"/>
                  <a:pt x="17264345" y="6976513"/>
                  <a:pt x="17607119" y="7127827"/>
                </a:cubicBezTo>
                <a:cubicBezTo>
                  <a:pt x="17558211" y="7138757"/>
                  <a:pt x="17509295" y="7149688"/>
                  <a:pt x="17488279" y="7155354"/>
                </a:cubicBezTo>
                <a:cubicBezTo>
                  <a:pt x="17665309" y="7545431"/>
                  <a:pt x="18069537" y="7472563"/>
                  <a:pt x="18349253" y="7640879"/>
                </a:cubicBezTo>
                <a:cubicBezTo>
                  <a:pt x="18061445" y="7610146"/>
                  <a:pt x="17787381" y="7580220"/>
                  <a:pt x="17492703" y="7549084"/>
                </a:cubicBezTo>
                <a:cubicBezTo>
                  <a:pt x="17563843" y="7629202"/>
                  <a:pt x="17615581" y="7687468"/>
                  <a:pt x="17660851" y="7738450"/>
                </a:cubicBezTo>
                <a:cubicBezTo>
                  <a:pt x="17597789" y="7755452"/>
                  <a:pt x="17533921" y="7786210"/>
                  <a:pt x="17464799" y="7789050"/>
                </a:cubicBezTo>
                <a:cubicBezTo>
                  <a:pt x="17256619" y="7811320"/>
                  <a:pt x="17035507" y="7819026"/>
                  <a:pt x="16828141" y="7827540"/>
                </a:cubicBezTo>
                <a:cubicBezTo>
                  <a:pt x="16860881" y="7857077"/>
                  <a:pt x="16906557" y="7901180"/>
                  <a:pt x="16992247" y="7968348"/>
                </a:cubicBezTo>
                <a:cubicBezTo>
                  <a:pt x="16875021" y="7968356"/>
                  <a:pt x="16812769" y="7971598"/>
                  <a:pt x="16688269" y="7978083"/>
                </a:cubicBezTo>
                <a:cubicBezTo>
                  <a:pt x="16946569" y="8041595"/>
                  <a:pt x="17150295" y="8094995"/>
                  <a:pt x="17347149" y="8147989"/>
                </a:cubicBezTo>
                <a:cubicBezTo>
                  <a:pt x="17346339" y="8161749"/>
                  <a:pt x="17345533" y="8175507"/>
                  <a:pt x="17344319" y="8196144"/>
                </a:cubicBezTo>
                <a:cubicBezTo>
                  <a:pt x="17152715" y="8171069"/>
                  <a:pt x="16954245" y="8145591"/>
                  <a:pt x="16762639" y="8120516"/>
                </a:cubicBezTo>
                <a:cubicBezTo>
                  <a:pt x="16754149" y="8147628"/>
                  <a:pt x="16752127" y="8182024"/>
                  <a:pt x="16743639" y="8209137"/>
                </a:cubicBezTo>
                <a:cubicBezTo>
                  <a:pt x="16838225" y="8242313"/>
                  <a:pt x="16932809" y="8275488"/>
                  <a:pt x="17027399" y="8308663"/>
                </a:cubicBezTo>
                <a:cubicBezTo>
                  <a:pt x="17026995" y="8315543"/>
                  <a:pt x="17026587" y="8322421"/>
                  <a:pt x="17026587" y="8322421"/>
                </a:cubicBezTo>
                <a:cubicBezTo>
                  <a:pt x="16889151" y="8314338"/>
                  <a:pt x="16744843" y="8305850"/>
                  <a:pt x="16600537" y="8297364"/>
                </a:cubicBezTo>
                <a:cubicBezTo>
                  <a:pt x="16599727" y="8311122"/>
                  <a:pt x="16599323" y="8318002"/>
                  <a:pt x="16598919" y="8324882"/>
                </a:cubicBezTo>
                <a:cubicBezTo>
                  <a:pt x="16639341" y="8341065"/>
                  <a:pt x="16679759" y="8357246"/>
                  <a:pt x="16720185" y="8373431"/>
                </a:cubicBezTo>
                <a:cubicBezTo>
                  <a:pt x="16718969" y="8394068"/>
                  <a:pt x="16717755" y="8414705"/>
                  <a:pt x="16723413" y="8435748"/>
                </a:cubicBezTo>
                <a:cubicBezTo>
                  <a:pt x="16154257" y="8498916"/>
                  <a:pt x="15581475" y="8389297"/>
                  <a:pt x="15013937" y="8424951"/>
                </a:cubicBezTo>
                <a:cubicBezTo>
                  <a:pt x="15019597" y="8445992"/>
                  <a:pt x="15017979" y="8473509"/>
                  <a:pt x="15016765" y="8494146"/>
                </a:cubicBezTo>
                <a:cubicBezTo>
                  <a:pt x="15209175" y="8505462"/>
                  <a:pt x="15408461" y="8517182"/>
                  <a:pt x="15600871" y="8528497"/>
                </a:cubicBezTo>
                <a:cubicBezTo>
                  <a:pt x="15599659" y="8549137"/>
                  <a:pt x="15591571" y="8569370"/>
                  <a:pt x="15590355" y="8590006"/>
                </a:cubicBezTo>
                <a:cubicBezTo>
                  <a:pt x="15095587" y="8560910"/>
                  <a:pt x="14592725" y="8552043"/>
                  <a:pt x="14099575" y="8495428"/>
                </a:cubicBezTo>
                <a:cubicBezTo>
                  <a:pt x="13764067" y="8454989"/>
                  <a:pt x="13430783" y="8406049"/>
                  <a:pt x="13097653" y="8354530"/>
                </a:cubicBezTo>
                <a:lnTo>
                  <a:pt x="12909744" y="8325177"/>
                </a:lnTo>
                <a:lnTo>
                  <a:pt x="12646365" y="8375322"/>
                </a:lnTo>
                <a:lnTo>
                  <a:pt x="12532747" y="8394764"/>
                </a:lnTo>
                <a:lnTo>
                  <a:pt x="12534871" y="8435747"/>
                </a:lnTo>
                <a:cubicBezTo>
                  <a:pt x="12463726" y="8443643"/>
                  <a:pt x="12392525" y="8448840"/>
                  <a:pt x="12321285" y="8451958"/>
                </a:cubicBezTo>
                <a:lnTo>
                  <a:pt x="12184537" y="8454348"/>
                </a:lnTo>
                <a:lnTo>
                  <a:pt x="11981574" y="8489079"/>
                </a:lnTo>
                <a:lnTo>
                  <a:pt x="11404055" y="8576897"/>
                </a:lnTo>
                <a:lnTo>
                  <a:pt x="11401813" y="8590006"/>
                </a:lnTo>
                <a:lnTo>
                  <a:pt x="11339020" y="8586786"/>
                </a:lnTo>
                <a:lnTo>
                  <a:pt x="11314881" y="8590457"/>
                </a:lnTo>
                <a:cubicBezTo>
                  <a:pt x="10869818" y="8653925"/>
                  <a:pt x="10423585" y="8709172"/>
                  <a:pt x="9976384" y="8756260"/>
                </a:cubicBezTo>
                <a:cubicBezTo>
                  <a:pt x="9698830" y="8796335"/>
                  <a:pt x="9420352" y="8794200"/>
                  <a:pt x="9146738" y="8821516"/>
                </a:cubicBezTo>
                <a:cubicBezTo>
                  <a:pt x="8940772" y="8855746"/>
                  <a:pt x="8722988" y="8928252"/>
                  <a:pt x="8517024" y="8962481"/>
                </a:cubicBezTo>
                <a:cubicBezTo>
                  <a:pt x="8340484" y="8991820"/>
                  <a:pt x="8158155" y="8949499"/>
                  <a:pt x="7985554" y="8966078"/>
                </a:cubicBezTo>
                <a:cubicBezTo>
                  <a:pt x="7467747" y="9015822"/>
                  <a:pt x="6946003" y="9078323"/>
                  <a:pt x="6424258" y="9140826"/>
                </a:cubicBezTo>
                <a:cubicBezTo>
                  <a:pt x="6369349" y="9137847"/>
                  <a:pt x="6331123" y="9126043"/>
                  <a:pt x="6275293" y="9080854"/>
                </a:cubicBezTo>
                <a:cubicBezTo>
                  <a:pt x="6716645" y="9007506"/>
                  <a:pt x="7157999" y="8934156"/>
                  <a:pt x="7599353" y="8860806"/>
                </a:cubicBezTo>
                <a:cubicBezTo>
                  <a:pt x="7594490" y="8831355"/>
                  <a:pt x="7602369" y="8805839"/>
                  <a:pt x="7593565" y="8789145"/>
                </a:cubicBezTo>
                <a:cubicBezTo>
                  <a:pt x="7332694" y="8820395"/>
                  <a:pt x="7071821" y="8851647"/>
                  <a:pt x="6798207" y="8878964"/>
                </a:cubicBezTo>
                <a:cubicBezTo>
                  <a:pt x="6368672" y="8914036"/>
                  <a:pt x="5926394" y="8945176"/>
                  <a:pt x="5484117" y="8976313"/>
                </a:cubicBezTo>
                <a:cubicBezTo>
                  <a:pt x="5399786" y="8978224"/>
                  <a:pt x="5314532" y="8937927"/>
                  <a:pt x="5238080" y="8914320"/>
                </a:cubicBezTo>
                <a:cubicBezTo>
                  <a:pt x="5233217" y="8884869"/>
                  <a:pt x="5245034" y="8846592"/>
                  <a:pt x="5240172" y="8817140"/>
                </a:cubicBezTo>
                <a:cubicBezTo>
                  <a:pt x="5424592" y="8762283"/>
                  <a:pt x="5609012" y="8707426"/>
                  <a:pt x="5802235" y="8669263"/>
                </a:cubicBezTo>
                <a:cubicBezTo>
                  <a:pt x="6302436" y="8586135"/>
                  <a:pt x="6798697" y="8515763"/>
                  <a:pt x="7302837" y="8419876"/>
                </a:cubicBezTo>
                <a:cubicBezTo>
                  <a:pt x="7332260" y="8414986"/>
                  <a:pt x="7356821" y="8380644"/>
                  <a:pt x="7376518" y="8316852"/>
                </a:cubicBezTo>
                <a:cubicBezTo>
                  <a:pt x="7077420" y="8336299"/>
                  <a:pt x="6774382" y="8368505"/>
                  <a:pt x="6462541" y="8384020"/>
                </a:cubicBezTo>
                <a:cubicBezTo>
                  <a:pt x="5295569" y="8456920"/>
                  <a:pt x="4114010" y="8441465"/>
                  <a:pt x="2954240" y="8265038"/>
                </a:cubicBezTo>
                <a:cubicBezTo>
                  <a:pt x="2890530" y="8245368"/>
                  <a:pt x="2831682" y="8255147"/>
                  <a:pt x="2772836" y="8264927"/>
                </a:cubicBezTo>
                <a:cubicBezTo>
                  <a:pt x="2696383" y="8241321"/>
                  <a:pt x="2628735" y="8234408"/>
                  <a:pt x="2565023" y="8214735"/>
                </a:cubicBezTo>
                <a:cubicBezTo>
                  <a:pt x="2090551" y="8124133"/>
                  <a:pt x="1628824" y="8037464"/>
                  <a:pt x="1150410" y="7959621"/>
                </a:cubicBezTo>
                <a:cubicBezTo>
                  <a:pt x="1141610" y="7942928"/>
                  <a:pt x="1149488" y="7917411"/>
                  <a:pt x="1140684" y="7900718"/>
                </a:cubicBezTo>
                <a:cubicBezTo>
                  <a:pt x="1325106" y="7845861"/>
                  <a:pt x="1509526" y="7791004"/>
                  <a:pt x="1756734" y="7713609"/>
                </a:cubicBezTo>
                <a:cubicBezTo>
                  <a:pt x="1548921" y="7663417"/>
                  <a:pt x="1404819" y="7632898"/>
                  <a:pt x="1231293" y="7607268"/>
                </a:cubicBezTo>
                <a:cubicBezTo>
                  <a:pt x="1326522" y="7524872"/>
                  <a:pt x="1404139" y="7409087"/>
                  <a:pt x="1492414" y="7394419"/>
                </a:cubicBezTo>
                <a:cubicBezTo>
                  <a:pt x="1715058" y="7351365"/>
                  <a:pt x="1967128" y="7303420"/>
                  <a:pt x="2178880" y="7340853"/>
                </a:cubicBezTo>
                <a:cubicBezTo>
                  <a:pt x="2530794" y="7421563"/>
                  <a:pt x="2872058" y="7401159"/>
                  <a:pt x="3230928" y="7414142"/>
                </a:cubicBezTo>
                <a:cubicBezTo>
                  <a:pt x="3397621" y="7416700"/>
                  <a:pt x="3565167" y="7422140"/>
                  <a:pt x="3733141" y="7429024"/>
                </a:cubicBezTo>
                <a:lnTo>
                  <a:pt x="3901471" y="7436871"/>
                </a:lnTo>
                <a:lnTo>
                  <a:pt x="3877087" y="7430415"/>
                </a:lnTo>
                <a:cubicBezTo>
                  <a:pt x="3833836" y="7418379"/>
                  <a:pt x="3789877" y="7403714"/>
                  <a:pt x="3742987" y="7380247"/>
                </a:cubicBezTo>
                <a:cubicBezTo>
                  <a:pt x="3548560" y="7285976"/>
                  <a:pt x="3321790" y="7272639"/>
                  <a:pt x="3105530" y="7197794"/>
                </a:cubicBezTo>
                <a:cubicBezTo>
                  <a:pt x="3208608" y="7203856"/>
                  <a:pt x="3318558" y="7210322"/>
                  <a:pt x="3422040" y="7209506"/>
                </a:cubicBezTo>
                <a:cubicBezTo>
                  <a:pt x="3490759" y="7213547"/>
                  <a:pt x="3560690" y="7196951"/>
                  <a:pt x="3630219" y="7187232"/>
                </a:cubicBezTo>
                <a:cubicBezTo>
                  <a:pt x="3679131" y="7176304"/>
                  <a:pt x="3735319" y="7158898"/>
                  <a:pt x="3791102" y="7148375"/>
                </a:cubicBezTo>
                <a:cubicBezTo>
                  <a:pt x="3735730" y="7034670"/>
                  <a:pt x="3656499" y="7092138"/>
                  <a:pt x="3567569" y="7080004"/>
                </a:cubicBezTo>
                <a:cubicBezTo>
                  <a:pt x="3258334" y="7061818"/>
                  <a:pt x="2952743" y="6981719"/>
                  <a:pt x="2643917" y="6956653"/>
                </a:cubicBezTo>
                <a:cubicBezTo>
                  <a:pt x="2403807" y="6935628"/>
                  <a:pt x="2160460" y="6969638"/>
                  <a:pt x="1925604" y="6976534"/>
                </a:cubicBezTo>
                <a:cubicBezTo>
                  <a:pt x="1787357" y="6982211"/>
                  <a:pt x="1656794" y="6974531"/>
                  <a:pt x="1520975" y="6938931"/>
                </a:cubicBezTo>
                <a:cubicBezTo>
                  <a:pt x="1681049" y="6913831"/>
                  <a:pt x="1834254" y="6888326"/>
                  <a:pt x="2015752" y="6850679"/>
                </a:cubicBezTo>
                <a:cubicBezTo>
                  <a:pt x="1914698" y="6810220"/>
                  <a:pt x="1854065" y="6785946"/>
                  <a:pt x="1786561" y="6761268"/>
                </a:cubicBezTo>
                <a:cubicBezTo>
                  <a:pt x="1794241" y="6747912"/>
                  <a:pt x="1801922" y="6734559"/>
                  <a:pt x="1809604" y="6721204"/>
                </a:cubicBezTo>
                <a:cubicBezTo>
                  <a:pt x="1886003" y="6711892"/>
                  <a:pt x="1962403" y="6702579"/>
                  <a:pt x="2059417" y="6694480"/>
                </a:cubicBezTo>
                <a:cubicBezTo>
                  <a:pt x="2063464" y="6625687"/>
                  <a:pt x="2067510" y="6556893"/>
                  <a:pt x="2073173" y="6460583"/>
                </a:cubicBezTo>
                <a:cubicBezTo>
                  <a:pt x="2303971" y="6757182"/>
                  <a:pt x="2342388" y="6455709"/>
                  <a:pt x="2506510" y="6361817"/>
                </a:cubicBezTo>
                <a:cubicBezTo>
                  <a:pt x="2209807" y="6365076"/>
                  <a:pt x="1974951" y="6371971"/>
                  <a:pt x="1733223" y="6378465"/>
                </a:cubicBezTo>
                <a:cubicBezTo>
                  <a:pt x="1727161" y="6364302"/>
                  <a:pt x="1728372" y="6343664"/>
                  <a:pt x="1729182" y="6329907"/>
                </a:cubicBezTo>
                <a:cubicBezTo>
                  <a:pt x="1839941" y="6322615"/>
                  <a:pt x="1950296" y="6322201"/>
                  <a:pt x="2054991" y="6300746"/>
                </a:cubicBezTo>
                <a:cubicBezTo>
                  <a:pt x="2096626" y="6296291"/>
                  <a:pt x="2147158" y="6257845"/>
                  <a:pt x="2177072" y="6218186"/>
                </a:cubicBezTo>
                <a:cubicBezTo>
                  <a:pt x="2328265" y="5992377"/>
                  <a:pt x="2447917" y="5951093"/>
                  <a:pt x="2664174" y="6025938"/>
                </a:cubicBezTo>
                <a:cubicBezTo>
                  <a:pt x="2736129" y="5974946"/>
                  <a:pt x="2778980" y="5949854"/>
                  <a:pt x="2829105" y="5918287"/>
                </a:cubicBezTo>
                <a:cubicBezTo>
                  <a:pt x="2093420" y="5764571"/>
                  <a:pt x="1360958" y="5790525"/>
                  <a:pt x="618794" y="5864228"/>
                </a:cubicBezTo>
                <a:cubicBezTo>
                  <a:pt x="620009" y="5843590"/>
                  <a:pt x="621222" y="5822954"/>
                  <a:pt x="622437" y="5802316"/>
                </a:cubicBezTo>
                <a:cubicBezTo>
                  <a:pt x="838294" y="5766688"/>
                  <a:pt x="1061027" y="5731467"/>
                  <a:pt x="1276884" y="5695841"/>
                </a:cubicBezTo>
                <a:cubicBezTo>
                  <a:pt x="1277289" y="5688962"/>
                  <a:pt x="1277693" y="5682083"/>
                  <a:pt x="1278504" y="5668324"/>
                </a:cubicBezTo>
                <a:cubicBezTo>
                  <a:pt x="1217059" y="5657807"/>
                  <a:pt x="1155619" y="5647291"/>
                  <a:pt x="1094177" y="5636775"/>
                </a:cubicBezTo>
                <a:cubicBezTo>
                  <a:pt x="1155219" y="5536820"/>
                  <a:pt x="1455153" y="5595878"/>
                  <a:pt x="1244970" y="5300493"/>
                </a:cubicBezTo>
                <a:cubicBezTo>
                  <a:pt x="1371895" y="5370086"/>
                  <a:pt x="1451930" y="5416210"/>
                  <a:pt x="1558641" y="5477710"/>
                </a:cubicBezTo>
                <a:cubicBezTo>
                  <a:pt x="1535201" y="5407301"/>
                  <a:pt x="1523479" y="5372095"/>
                  <a:pt x="1493570" y="5294405"/>
                </a:cubicBezTo>
                <a:cubicBezTo>
                  <a:pt x="1579669" y="5354693"/>
                  <a:pt x="1632621" y="5392321"/>
                  <a:pt x="1692037" y="5437233"/>
                </a:cubicBezTo>
                <a:cubicBezTo>
                  <a:pt x="1696894" y="5354681"/>
                  <a:pt x="1700534" y="5292770"/>
                  <a:pt x="1706198" y="5196462"/>
                </a:cubicBezTo>
                <a:cubicBezTo>
                  <a:pt x="1512979" y="5198903"/>
                  <a:pt x="1284994" y="5206203"/>
                  <a:pt x="1057011" y="5213505"/>
                </a:cubicBezTo>
                <a:cubicBezTo>
                  <a:pt x="1057820" y="5199747"/>
                  <a:pt x="1051757" y="5185585"/>
                  <a:pt x="1052565" y="5171826"/>
                </a:cubicBezTo>
                <a:cubicBezTo>
                  <a:pt x="1317337" y="5125270"/>
                  <a:pt x="1588575" y="5085998"/>
                  <a:pt x="1860218" y="5039846"/>
                </a:cubicBezTo>
                <a:cubicBezTo>
                  <a:pt x="1854560" y="5018805"/>
                  <a:pt x="1855775" y="4998168"/>
                  <a:pt x="1850117" y="4977125"/>
                </a:cubicBezTo>
                <a:cubicBezTo>
                  <a:pt x="1725208" y="4990490"/>
                  <a:pt x="1600707" y="4996972"/>
                  <a:pt x="1476205" y="5003456"/>
                </a:cubicBezTo>
                <a:cubicBezTo>
                  <a:pt x="1469737" y="4996173"/>
                  <a:pt x="1470545" y="4982416"/>
                  <a:pt x="1464484" y="4968252"/>
                </a:cubicBezTo>
                <a:cubicBezTo>
                  <a:pt x="1641539" y="4888926"/>
                  <a:pt x="1811723" y="4809196"/>
                  <a:pt x="1981502" y="4736344"/>
                </a:cubicBezTo>
                <a:cubicBezTo>
                  <a:pt x="1975842" y="4715302"/>
                  <a:pt x="1970186" y="4694261"/>
                  <a:pt x="1964122" y="4680099"/>
                </a:cubicBezTo>
                <a:cubicBezTo>
                  <a:pt x="1683186" y="4649772"/>
                  <a:pt x="1409526" y="4612966"/>
                  <a:pt x="1134248" y="4603680"/>
                </a:cubicBezTo>
                <a:cubicBezTo>
                  <a:pt x="817334" y="4598848"/>
                  <a:pt x="499207" y="4614653"/>
                  <a:pt x="188760" y="4617105"/>
                </a:cubicBezTo>
                <a:cubicBezTo>
                  <a:pt x="183102" y="4596063"/>
                  <a:pt x="183911" y="4582306"/>
                  <a:pt x="185125" y="4561666"/>
                </a:cubicBezTo>
                <a:cubicBezTo>
                  <a:pt x="372689" y="4538182"/>
                  <a:pt x="566718" y="4521981"/>
                  <a:pt x="754280" y="4498498"/>
                </a:cubicBezTo>
                <a:cubicBezTo>
                  <a:pt x="755090" y="4484739"/>
                  <a:pt x="755494" y="4477859"/>
                  <a:pt x="763175" y="4464505"/>
                </a:cubicBezTo>
                <a:cubicBezTo>
                  <a:pt x="632610" y="4456827"/>
                  <a:pt x="508917" y="4449553"/>
                  <a:pt x="378352" y="4441873"/>
                </a:cubicBezTo>
                <a:cubicBezTo>
                  <a:pt x="379161" y="4428115"/>
                  <a:pt x="379970" y="4414358"/>
                  <a:pt x="380781" y="4400598"/>
                </a:cubicBezTo>
                <a:cubicBezTo>
                  <a:pt x="429691" y="4389668"/>
                  <a:pt x="478199" y="4385619"/>
                  <a:pt x="554598" y="4376304"/>
                </a:cubicBezTo>
                <a:cubicBezTo>
                  <a:pt x="500839" y="4352435"/>
                  <a:pt x="473753" y="4343940"/>
                  <a:pt x="392910" y="4311572"/>
                </a:cubicBezTo>
                <a:cubicBezTo>
                  <a:pt x="551369" y="4313988"/>
                  <a:pt x="647978" y="4312767"/>
                  <a:pt x="765204" y="4312758"/>
                </a:cubicBezTo>
                <a:cubicBezTo>
                  <a:pt x="720339" y="4254896"/>
                  <a:pt x="675068" y="4203913"/>
                  <a:pt x="630202" y="4146050"/>
                </a:cubicBezTo>
                <a:cubicBezTo>
                  <a:pt x="637881" y="4132695"/>
                  <a:pt x="638285" y="4125817"/>
                  <a:pt x="645967" y="4112461"/>
                </a:cubicBezTo>
                <a:cubicBezTo>
                  <a:pt x="732875" y="4158991"/>
                  <a:pt x="819376" y="4212399"/>
                  <a:pt x="932556" y="4281183"/>
                </a:cubicBezTo>
                <a:cubicBezTo>
                  <a:pt x="903051" y="4196611"/>
                  <a:pt x="884864" y="4154124"/>
                  <a:pt x="848891" y="4062269"/>
                </a:cubicBezTo>
                <a:cubicBezTo>
                  <a:pt x="947922" y="4137124"/>
                  <a:pt x="1000471" y="4181633"/>
                  <a:pt x="1040082" y="4211574"/>
                </a:cubicBezTo>
                <a:cubicBezTo>
                  <a:pt x="1078894" y="4137925"/>
                  <a:pt x="1124979" y="4057797"/>
                  <a:pt x="1163789" y="3984146"/>
                </a:cubicBezTo>
                <a:cubicBezTo>
                  <a:pt x="970164" y="3993467"/>
                  <a:pt x="734902" y="4007244"/>
                  <a:pt x="493174" y="4013737"/>
                </a:cubicBezTo>
                <a:cubicBezTo>
                  <a:pt x="494389" y="3993100"/>
                  <a:pt x="489134" y="3965179"/>
                  <a:pt x="483476" y="3944137"/>
                </a:cubicBezTo>
                <a:cubicBezTo>
                  <a:pt x="754714" y="3904864"/>
                  <a:pt x="1025952" y="3865592"/>
                  <a:pt x="1297191" y="3826321"/>
                </a:cubicBezTo>
                <a:cubicBezTo>
                  <a:pt x="1290725" y="3819038"/>
                  <a:pt x="1291534" y="3805278"/>
                  <a:pt x="1292343" y="3791520"/>
                </a:cubicBezTo>
                <a:cubicBezTo>
                  <a:pt x="1244240" y="3788692"/>
                  <a:pt x="1196540" y="3778983"/>
                  <a:pt x="1107611" y="3766850"/>
                </a:cubicBezTo>
                <a:cubicBezTo>
                  <a:pt x="1192501" y="3730425"/>
                  <a:pt x="1242223" y="3705736"/>
                  <a:pt x="1306092" y="3674978"/>
                </a:cubicBezTo>
                <a:cubicBezTo>
                  <a:pt x="1272542" y="3659198"/>
                  <a:pt x="1238992" y="3643419"/>
                  <a:pt x="1178359" y="3619143"/>
                </a:cubicBezTo>
                <a:lnTo>
                  <a:pt x="1302473" y="3597807"/>
                </a:lnTo>
                <a:lnTo>
                  <a:pt x="1268544" y="3553043"/>
                </a:lnTo>
                <a:cubicBezTo>
                  <a:pt x="1158304" y="3386022"/>
                  <a:pt x="1154666" y="3219820"/>
                  <a:pt x="1099942" y="3080641"/>
                </a:cubicBezTo>
                <a:cubicBezTo>
                  <a:pt x="666713" y="2946874"/>
                  <a:pt x="288393" y="2816083"/>
                  <a:pt x="55586" y="2394823"/>
                </a:cubicBezTo>
                <a:cubicBezTo>
                  <a:pt x="261551" y="2360594"/>
                  <a:pt x="438092" y="2331255"/>
                  <a:pt x="627376" y="2305849"/>
                </a:cubicBezTo>
                <a:cubicBezTo>
                  <a:pt x="618575" y="2289156"/>
                  <a:pt x="622512" y="2276397"/>
                  <a:pt x="613711" y="2259704"/>
                </a:cubicBezTo>
                <a:cubicBezTo>
                  <a:pt x="410762" y="2238965"/>
                  <a:pt x="199010" y="2201533"/>
                  <a:pt x="0" y="2168034"/>
                </a:cubicBezTo>
                <a:cubicBezTo>
                  <a:pt x="231261" y="1554664"/>
                  <a:pt x="773628" y="1470579"/>
                  <a:pt x="1272905" y="1345241"/>
                </a:cubicBezTo>
                <a:cubicBezTo>
                  <a:pt x="3017943" y="891827"/>
                  <a:pt x="4791234" y="572913"/>
                  <a:pt x="6580041" y="384564"/>
                </a:cubicBezTo>
                <a:cubicBezTo>
                  <a:pt x="6857593" y="344490"/>
                  <a:pt x="7136072" y="346625"/>
                  <a:pt x="7409686" y="319309"/>
                </a:cubicBezTo>
                <a:cubicBezTo>
                  <a:pt x="7615652" y="285078"/>
                  <a:pt x="7833436" y="212574"/>
                  <a:pt x="8039400" y="178343"/>
                </a:cubicBezTo>
                <a:cubicBezTo>
                  <a:pt x="8215940" y="149004"/>
                  <a:pt x="8398269" y="191326"/>
                  <a:pt x="8570870" y="174746"/>
                </a:cubicBezTo>
                <a:cubicBezTo>
                  <a:pt x="9088676" y="125002"/>
                  <a:pt x="9610421" y="62502"/>
                  <a:pt x="101321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5123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C373A8B-52E1-4228-A06D-F8F4D25768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328" y="2973915"/>
            <a:ext cx="11229343" cy="3425298"/>
          </a:xfrm>
          <a:custGeom>
            <a:avLst/>
            <a:gdLst>
              <a:gd name="connsiteX0" fmla="*/ 16904678 w 22461610"/>
              <a:gd name="connsiteY0" fmla="*/ 6604829 h 6850595"/>
              <a:gd name="connsiteX1" fmla="*/ 16906726 w 22461610"/>
              <a:gd name="connsiteY1" fmla="*/ 6605589 h 6850595"/>
              <a:gd name="connsiteX2" fmla="*/ 16911718 w 22461610"/>
              <a:gd name="connsiteY2" fmla="*/ 6609747 h 6850595"/>
              <a:gd name="connsiteX3" fmla="*/ 16904678 w 22461610"/>
              <a:gd name="connsiteY3" fmla="*/ 6604829 h 6850595"/>
              <a:gd name="connsiteX4" fmla="*/ 5549894 w 22461610"/>
              <a:gd name="connsiteY4" fmla="*/ 240851 h 6850595"/>
              <a:gd name="connsiteX5" fmla="*/ 5556934 w 22461610"/>
              <a:gd name="connsiteY5" fmla="*/ 245769 h 6850595"/>
              <a:gd name="connsiteX6" fmla="*/ 5554883 w 22461610"/>
              <a:gd name="connsiteY6" fmla="*/ 245008 h 6850595"/>
              <a:gd name="connsiteX7" fmla="*/ 12085838 w 22461610"/>
              <a:gd name="connsiteY7" fmla="*/ 1415 h 6850595"/>
              <a:gd name="connsiteX8" fmla="*/ 12549382 w 22461610"/>
              <a:gd name="connsiteY8" fmla="*/ 111351 h 6850595"/>
              <a:gd name="connsiteX9" fmla="*/ 12874997 w 22461610"/>
              <a:gd name="connsiteY9" fmla="*/ 110172 h 6850595"/>
              <a:gd name="connsiteX10" fmla="*/ 12867957 w 22461610"/>
              <a:gd name="connsiteY10" fmla="*/ 105254 h 6850595"/>
              <a:gd name="connsiteX11" fmla="*/ 13070154 w 22461610"/>
              <a:gd name="connsiteY11" fmla="*/ 146934 h 6850595"/>
              <a:gd name="connsiteX12" fmla="*/ 13275261 w 22461610"/>
              <a:gd name="connsiteY12" fmla="*/ 139015 h 6850595"/>
              <a:gd name="connsiteX13" fmla="*/ 14096474 w 22461610"/>
              <a:gd name="connsiteY13" fmla="*/ 67315 h 6850595"/>
              <a:gd name="connsiteX14" fmla="*/ 14159249 w 22461610"/>
              <a:gd name="connsiteY14" fmla="*/ 41097 h 6850595"/>
              <a:gd name="connsiteX15" fmla="*/ 14378435 w 22461610"/>
              <a:gd name="connsiteY15" fmla="*/ 43012 h 6850595"/>
              <a:gd name="connsiteX16" fmla="*/ 14605161 w 22461610"/>
              <a:gd name="connsiteY16" fmla="*/ 157155 h 6850595"/>
              <a:gd name="connsiteX17" fmla="*/ 15029316 w 22461610"/>
              <a:gd name="connsiteY17" fmla="*/ 224819 h 6850595"/>
              <a:gd name="connsiteX18" fmla="*/ 15619970 w 22461610"/>
              <a:gd name="connsiteY18" fmla="*/ 202266 h 6850595"/>
              <a:gd name="connsiteX19" fmla="*/ 15970184 w 22461610"/>
              <a:gd name="connsiteY19" fmla="*/ 236714 h 6850595"/>
              <a:gd name="connsiteX20" fmla="*/ 15938544 w 22461610"/>
              <a:gd name="connsiteY20" fmla="*/ 196170 h 6850595"/>
              <a:gd name="connsiteX21" fmla="*/ 16172656 w 22461610"/>
              <a:gd name="connsiteY21" fmla="*/ 131062 h 6850595"/>
              <a:gd name="connsiteX22" fmla="*/ 16299630 w 22461610"/>
              <a:gd name="connsiteY22" fmla="*/ 72243 h 6850595"/>
              <a:gd name="connsiteX23" fmla="*/ 16732244 w 22461610"/>
              <a:gd name="connsiteY23" fmla="*/ 138440 h 6850595"/>
              <a:gd name="connsiteX24" fmla="*/ 16668690 w 22461610"/>
              <a:gd name="connsiteY24" fmla="*/ 204684 h 6850595"/>
              <a:gd name="connsiteX25" fmla="*/ 16963236 w 22461610"/>
              <a:gd name="connsiteY25" fmla="*/ 233433 h 6850595"/>
              <a:gd name="connsiteX26" fmla="*/ 16817714 w 22461610"/>
              <a:gd name="connsiteY26" fmla="*/ 412069 h 6850595"/>
              <a:gd name="connsiteX27" fmla="*/ 16740862 w 22461610"/>
              <a:gd name="connsiteY27" fmla="*/ 428451 h 6850595"/>
              <a:gd name="connsiteX28" fmla="*/ 16499988 w 22461610"/>
              <a:gd name="connsiteY28" fmla="*/ 341308 h 6850595"/>
              <a:gd name="connsiteX29" fmla="*/ 15746248 w 22461610"/>
              <a:gd name="connsiteY29" fmla="*/ 511782 h 6850595"/>
              <a:gd name="connsiteX30" fmla="*/ 15720938 w 22461610"/>
              <a:gd name="connsiteY30" fmla="*/ 479347 h 6850595"/>
              <a:gd name="connsiteX31" fmla="*/ 15580600 w 22461610"/>
              <a:gd name="connsiteY31" fmla="*/ 525139 h 6850595"/>
              <a:gd name="connsiteX32" fmla="*/ 15607332 w 22461610"/>
              <a:gd name="connsiteY32" fmla="*/ 551192 h 6850595"/>
              <a:gd name="connsiteX33" fmla="*/ 16076698 w 22461610"/>
              <a:gd name="connsiteY33" fmla="*/ 561928 h 6850595"/>
              <a:gd name="connsiteX34" fmla="*/ 16820348 w 22461610"/>
              <a:gd name="connsiteY34" fmla="*/ 509801 h 6850595"/>
              <a:gd name="connsiteX35" fmla="*/ 16926068 w 22461610"/>
              <a:gd name="connsiteY35" fmla="*/ 509897 h 6850595"/>
              <a:gd name="connsiteX36" fmla="*/ 17735126 w 22461610"/>
              <a:gd name="connsiteY36" fmla="*/ 529286 h 6850595"/>
              <a:gd name="connsiteX37" fmla="*/ 17940876 w 22461610"/>
              <a:gd name="connsiteY37" fmla="*/ 555009 h 6850595"/>
              <a:gd name="connsiteX38" fmla="*/ 18205984 w 22461610"/>
              <a:gd name="connsiteY38" fmla="*/ 496805 h 6850595"/>
              <a:gd name="connsiteX39" fmla="*/ 18428796 w 22461610"/>
              <a:gd name="connsiteY39" fmla="*/ 445930 h 6850595"/>
              <a:gd name="connsiteX40" fmla="*/ 18661346 w 22461610"/>
              <a:gd name="connsiteY40" fmla="*/ 460872 h 6850595"/>
              <a:gd name="connsiteX41" fmla="*/ 18769698 w 22461610"/>
              <a:gd name="connsiteY41" fmla="*/ 558702 h 6850595"/>
              <a:gd name="connsiteX42" fmla="*/ 18949424 w 22461610"/>
              <a:gd name="connsiteY42" fmla="*/ 555179 h 6850595"/>
              <a:gd name="connsiteX43" fmla="*/ 18582724 w 22461610"/>
              <a:gd name="connsiteY43" fmla="*/ 667807 h 6850595"/>
              <a:gd name="connsiteX44" fmla="*/ 17214946 w 22461610"/>
              <a:gd name="connsiteY44" fmla="*/ 929323 h 6850595"/>
              <a:gd name="connsiteX45" fmla="*/ 17269832 w 22461610"/>
              <a:gd name="connsiteY45" fmla="*/ 975046 h 6850595"/>
              <a:gd name="connsiteX46" fmla="*/ 17570776 w 22461610"/>
              <a:gd name="connsiteY46" fmla="*/ 975070 h 6850595"/>
              <a:gd name="connsiteX47" fmla="*/ 17446578 w 22461610"/>
              <a:gd name="connsiteY47" fmla="*/ 1057957 h 6850595"/>
              <a:gd name="connsiteX48" fmla="*/ 17975740 w 22461610"/>
              <a:gd name="connsiteY48" fmla="*/ 1128908 h 6850595"/>
              <a:gd name="connsiteX49" fmla="*/ 18217184 w 22461610"/>
              <a:gd name="connsiteY49" fmla="*/ 1286526 h 6850595"/>
              <a:gd name="connsiteX50" fmla="*/ 18676462 w 22461610"/>
              <a:gd name="connsiteY50" fmla="*/ 1415611 h 6850595"/>
              <a:gd name="connsiteX51" fmla="*/ 18599818 w 22461610"/>
              <a:gd name="connsiteY51" fmla="*/ 1321494 h 6850595"/>
              <a:gd name="connsiteX52" fmla="*/ 18801162 w 22461610"/>
              <a:gd name="connsiteY52" fmla="*/ 1440033 h 6850595"/>
              <a:gd name="connsiteX53" fmla="*/ 18381776 w 22461610"/>
              <a:gd name="connsiteY53" fmla="*/ 1460528 h 6850595"/>
              <a:gd name="connsiteX54" fmla="*/ 18407798 w 22461610"/>
              <a:gd name="connsiteY54" fmla="*/ 1489774 h 6850595"/>
              <a:gd name="connsiteX55" fmla="*/ 19104102 w 22461610"/>
              <a:gd name="connsiteY55" fmla="*/ 1504151 h 6850595"/>
              <a:gd name="connsiteX56" fmla="*/ 19630626 w 22461610"/>
              <a:gd name="connsiteY56" fmla="*/ 1477367 h 6850595"/>
              <a:gd name="connsiteX57" fmla="*/ 20182328 w 22461610"/>
              <a:gd name="connsiteY57" fmla="*/ 1556686 h 6850595"/>
              <a:gd name="connsiteX58" fmla="*/ 20204726 w 22461610"/>
              <a:gd name="connsiteY58" fmla="*/ 1638723 h 6850595"/>
              <a:gd name="connsiteX59" fmla="*/ 20187804 w 22461610"/>
              <a:gd name="connsiteY59" fmla="*/ 1641655 h 6850595"/>
              <a:gd name="connsiteX60" fmla="*/ 19845202 w 22461610"/>
              <a:gd name="connsiteY60" fmla="*/ 1682600 h 6850595"/>
              <a:gd name="connsiteX61" fmla="*/ 19764086 w 22461610"/>
              <a:gd name="connsiteY61" fmla="*/ 1718133 h 6850595"/>
              <a:gd name="connsiteX62" fmla="*/ 20300286 w 22461610"/>
              <a:gd name="connsiteY62" fmla="*/ 1794002 h 6850595"/>
              <a:gd name="connsiteX63" fmla="*/ 19261880 w 22461610"/>
              <a:gd name="connsiteY63" fmla="*/ 1927879 h 6850595"/>
              <a:gd name="connsiteX64" fmla="*/ 18956028 w 22461610"/>
              <a:gd name="connsiteY64" fmla="*/ 1913360 h 6850595"/>
              <a:gd name="connsiteX65" fmla="*/ 19220794 w 22461610"/>
              <a:gd name="connsiteY65" fmla="*/ 2039324 h 6850595"/>
              <a:gd name="connsiteX66" fmla="*/ 20084238 w 22461610"/>
              <a:gd name="connsiteY66" fmla="*/ 1997129 h 6850595"/>
              <a:gd name="connsiteX67" fmla="*/ 20126466 w 22461610"/>
              <a:gd name="connsiteY67" fmla="*/ 2026633 h 6850595"/>
              <a:gd name="connsiteX68" fmla="*/ 19800074 w 22461610"/>
              <a:gd name="connsiteY68" fmla="*/ 2067838 h 6850595"/>
              <a:gd name="connsiteX69" fmla="*/ 19960680 w 22461610"/>
              <a:gd name="connsiteY69" fmla="*/ 2113657 h 6850595"/>
              <a:gd name="connsiteX70" fmla="*/ 19527286 w 22461610"/>
              <a:gd name="connsiteY70" fmla="*/ 2087483 h 6850595"/>
              <a:gd name="connsiteX71" fmla="*/ 19239568 w 22461610"/>
              <a:gd name="connsiteY71" fmla="*/ 2174151 h 6850595"/>
              <a:gd name="connsiteX72" fmla="*/ 18994680 w 22461610"/>
              <a:gd name="connsiteY72" fmla="*/ 2186120 h 6850595"/>
              <a:gd name="connsiteX73" fmla="*/ 18979040 w 22461610"/>
              <a:gd name="connsiteY73" fmla="*/ 2204939 h 6850595"/>
              <a:gd name="connsiteX74" fmla="*/ 18902188 w 22461610"/>
              <a:gd name="connsiteY74" fmla="*/ 2221322 h 6850595"/>
              <a:gd name="connsiteX75" fmla="*/ 18826490 w 22461610"/>
              <a:gd name="connsiteY75" fmla="*/ 2194339 h 6850595"/>
              <a:gd name="connsiteX76" fmla="*/ 18524142 w 22461610"/>
              <a:gd name="connsiteY76" fmla="*/ 2209114 h 6850595"/>
              <a:gd name="connsiteX77" fmla="*/ 18557916 w 22461610"/>
              <a:gd name="connsiteY77" fmla="*/ 2240084 h 6850595"/>
              <a:gd name="connsiteX78" fmla="*/ 18801058 w 22461610"/>
              <a:gd name="connsiteY78" fmla="*/ 2243987 h 6850595"/>
              <a:gd name="connsiteX79" fmla="*/ 19013136 w 22461610"/>
              <a:gd name="connsiteY79" fmla="*/ 2277819 h 6850595"/>
              <a:gd name="connsiteX80" fmla="*/ 18471974 w 22461610"/>
              <a:gd name="connsiteY80" fmla="*/ 2339668 h 6850595"/>
              <a:gd name="connsiteX81" fmla="*/ 18612490 w 22461610"/>
              <a:gd name="connsiteY81" fmla="*/ 2330579 h 6850595"/>
              <a:gd name="connsiteX82" fmla="*/ 18981674 w 22461610"/>
              <a:gd name="connsiteY82" fmla="*/ 2302672 h 6850595"/>
              <a:gd name="connsiteX83" fmla="*/ 19087392 w 22461610"/>
              <a:gd name="connsiteY83" fmla="*/ 2302768 h 6850595"/>
              <a:gd name="connsiteX84" fmla="*/ 19896452 w 22461610"/>
              <a:gd name="connsiteY84" fmla="*/ 2322157 h 6850595"/>
              <a:gd name="connsiteX85" fmla="*/ 20102200 w 22461610"/>
              <a:gd name="connsiteY85" fmla="*/ 2347879 h 6850595"/>
              <a:gd name="connsiteX86" fmla="*/ 20367312 w 22461610"/>
              <a:gd name="connsiteY86" fmla="*/ 2289676 h 6850595"/>
              <a:gd name="connsiteX87" fmla="*/ 20590120 w 22461610"/>
              <a:gd name="connsiteY87" fmla="*/ 2238800 h 6850595"/>
              <a:gd name="connsiteX88" fmla="*/ 20822674 w 22461610"/>
              <a:gd name="connsiteY88" fmla="*/ 2253743 h 6850595"/>
              <a:gd name="connsiteX89" fmla="*/ 20931026 w 22461610"/>
              <a:gd name="connsiteY89" fmla="*/ 2351573 h 6850595"/>
              <a:gd name="connsiteX90" fmla="*/ 21110754 w 22461610"/>
              <a:gd name="connsiteY90" fmla="*/ 2348050 h 6850595"/>
              <a:gd name="connsiteX91" fmla="*/ 20744050 w 22461610"/>
              <a:gd name="connsiteY91" fmla="*/ 2460677 h 6850595"/>
              <a:gd name="connsiteX92" fmla="*/ 19376270 w 22461610"/>
              <a:gd name="connsiteY92" fmla="*/ 2722194 h 6850595"/>
              <a:gd name="connsiteX93" fmla="*/ 19431158 w 22461610"/>
              <a:gd name="connsiteY93" fmla="*/ 2767917 h 6850595"/>
              <a:gd name="connsiteX94" fmla="*/ 19732104 w 22461610"/>
              <a:gd name="connsiteY94" fmla="*/ 2767941 h 6850595"/>
              <a:gd name="connsiteX95" fmla="*/ 19607904 w 22461610"/>
              <a:gd name="connsiteY95" fmla="*/ 2850827 h 6850595"/>
              <a:gd name="connsiteX96" fmla="*/ 20137066 w 22461610"/>
              <a:gd name="connsiteY96" fmla="*/ 2921778 h 6850595"/>
              <a:gd name="connsiteX97" fmla="*/ 20378510 w 22461610"/>
              <a:gd name="connsiteY97" fmla="*/ 3079396 h 6850595"/>
              <a:gd name="connsiteX98" fmla="*/ 20837786 w 22461610"/>
              <a:gd name="connsiteY98" fmla="*/ 3208481 h 6850595"/>
              <a:gd name="connsiteX99" fmla="*/ 20761144 w 22461610"/>
              <a:gd name="connsiteY99" fmla="*/ 3114365 h 6850595"/>
              <a:gd name="connsiteX100" fmla="*/ 20962490 w 22461610"/>
              <a:gd name="connsiteY100" fmla="*/ 3232904 h 6850595"/>
              <a:gd name="connsiteX101" fmla="*/ 20543102 w 22461610"/>
              <a:gd name="connsiteY101" fmla="*/ 3253399 h 6850595"/>
              <a:gd name="connsiteX102" fmla="*/ 20569126 w 22461610"/>
              <a:gd name="connsiteY102" fmla="*/ 3282644 h 6850595"/>
              <a:gd name="connsiteX103" fmla="*/ 21265430 w 22461610"/>
              <a:gd name="connsiteY103" fmla="*/ 3297021 h 6850595"/>
              <a:gd name="connsiteX104" fmla="*/ 21791956 w 22461610"/>
              <a:gd name="connsiteY104" fmla="*/ 3270238 h 6850595"/>
              <a:gd name="connsiteX105" fmla="*/ 22343654 w 22461610"/>
              <a:gd name="connsiteY105" fmla="*/ 3349558 h 6850595"/>
              <a:gd name="connsiteX106" fmla="*/ 22366052 w 22461610"/>
              <a:gd name="connsiteY106" fmla="*/ 3431594 h 6850595"/>
              <a:gd name="connsiteX107" fmla="*/ 22349132 w 22461610"/>
              <a:gd name="connsiteY107" fmla="*/ 3434526 h 6850595"/>
              <a:gd name="connsiteX108" fmla="*/ 22006528 w 22461610"/>
              <a:gd name="connsiteY108" fmla="*/ 3475471 h 6850595"/>
              <a:gd name="connsiteX109" fmla="*/ 21925412 w 22461610"/>
              <a:gd name="connsiteY109" fmla="*/ 3511005 h 6850595"/>
              <a:gd name="connsiteX110" fmla="*/ 22461610 w 22461610"/>
              <a:gd name="connsiteY110" fmla="*/ 3586872 h 6850595"/>
              <a:gd name="connsiteX111" fmla="*/ 21423208 w 22461610"/>
              <a:gd name="connsiteY111" fmla="*/ 3720749 h 6850595"/>
              <a:gd name="connsiteX112" fmla="*/ 21117354 w 22461610"/>
              <a:gd name="connsiteY112" fmla="*/ 3706232 h 6850595"/>
              <a:gd name="connsiteX113" fmla="*/ 21382118 w 22461610"/>
              <a:gd name="connsiteY113" fmla="*/ 3832194 h 6850595"/>
              <a:gd name="connsiteX114" fmla="*/ 22245562 w 22461610"/>
              <a:gd name="connsiteY114" fmla="*/ 3789999 h 6850595"/>
              <a:gd name="connsiteX115" fmla="*/ 22287792 w 22461610"/>
              <a:gd name="connsiteY115" fmla="*/ 3819504 h 6850595"/>
              <a:gd name="connsiteX116" fmla="*/ 21961400 w 22461610"/>
              <a:gd name="connsiteY116" fmla="*/ 3860709 h 6850595"/>
              <a:gd name="connsiteX117" fmla="*/ 22122004 w 22461610"/>
              <a:gd name="connsiteY117" fmla="*/ 3906527 h 6850595"/>
              <a:gd name="connsiteX118" fmla="*/ 21688610 w 22461610"/>
              <a:gd name="connsiteY118" fmla="*/ 3880354 h 6850595"/>
              <a:gd name="connsiteX119" fmla="*/ 21400894 w 22461610"/>
              <a:gd name="connsiteY119" fmla="*/ 3967022 h 6850595"/>
              <a:gd name="connsiteX120" fmla="*/ 20685468 w 22461610"/>
              <a:gd name="connsiteY120" fmla="*/ 4001986 h 6850595"/>
              <a:gd name="connsiteX121" fmla="*/ 20719240 w 22461610"/>
              <a:gd name="connsiteY121" fmla="*/ 4032955 h 6850595"/>
              <a:gd name="connsiteX122" fmla="*/ 20962384 w 22461610"/>
              <a:gd name="connsiteY122" fmla="*/ 4036858 h 6850595"/>
              <a:gd name="connsiteX123" fmla="*/ 21174464 w 22461610"/>
              <a:gd name="connsiteY123" fmla="*/ 4070690 h 6850595"/>
              <a:gd name="connsiteX124" fmla="*/ 20289764 w 22461610"/>
              <a:gd name="connsiteY124" fmla="*/ 4171800 h 6850595"/>
              <a:gd name="connsiteX125" fmla="*/ 20238290 w 22461610"/>
              <a:gd name="connsiteY125" fmla="*/ 4183786 h 6850595"/>
              <a:gd name="connsiteX126" fmla="*/ 19847560 w 22461610"/>
              <a:gd name="connsiteY126" fmla="*/ 4331259 h 6850595"/>
              <a:gd name="connsiteX127" fmla="*/ 20863220 w 22461610"/>
              <a:gd name="connsiteY127" fmla="*/ 4299514 h 6850595"/>
              <a:gd name="connsiteX128" fmla="*/ 20896990 w 22461610"/>
              <a:gd name="connsiteY128" fmla="*/ 4330485 h 6850595"/>
              <a:gd name="connsiteX129" fmla="*/ 20058790 w 22461610"/>
              <a:gd name="connsiteY129" fmla="*/ 4441951 h 6850595"/>
              <a:gd name="connsiteX130" fmla="*/ 19726778 w 22461610"/>
              <a:gd name="connsiteY130" fmla="*/ 4471855 h 6850595"/>
              <a:gd name="connsiteX131" fmla="*/ 19205868 w 22461610"/>
              <a:gd name="connsiteY131" fmla="*/ 4509940 h 6850595"/>
              <a:gd name="connsiteX132" fmla="*/ 19033822 w 22461610"/>
              <a:gd name="connsiteY132" fmla="*/ 4552021 h 6850595"/>
              <a:gd name="connsiteX133" fmla="*/ 18610052 w 22461610"/>
              <a:gd name="connsiteY133" fmla="*/ 4598203 h 6850595"/>
              <a:gd name="connsiteX134" fmla="*/ 18632192 w 22461610"/>
              <a:gd name="connsiteY134" fmla="*/ 4691529 h 6850595"/>
              <a:gd name="connsiteX135" fmla="*/ 18576526 w 22461610"/>
              <a:gd name="connsiteY135" fmla="*/ 4685831 h 6850595"/>
              <a:gd name="connsiteX136" fmla="*/ 18548438 w 22461610"/>
              <a:gd name="connsiteY136" fmla="*/ 4629328 h 6850595"/>
              <a:gd name="connsiteX137" fmla="*/ 17838562 w 22461610"/>
              <a:gd name="connsiteY137" fmla="*/ 4712426 h 6850595"/>
              <a:gd name="connsiteX138" fmla="*/ 17780604 w 22461610"/>
              <a:gd name="connsiteY138" fmla="*/ 4719167 h 6850595"/>
              <a:gd name="connsiteX139" fmla="*/ 17703504 w 22461610"/>
              <a:gd name="connsiteY139" fmla="*/ 4754882 h 6850595"/>
              <a:gd name="connsiteX140" fmla="*/ 17661062 w 22461610"/>
              <a:gd name="connsiteY140" fmla="*/ 4759145 h 6850595"/>
              <a:gd name="connsiteX141" fmla="*/ 17641890 w 22461610"/>
              <a:gd name="connsiteY141" fmla="*/ 4784039 h 6850595"/>
              <a:gd name="connsiteX142" fmla="*/ 17648034 w 22461610"/>
              <a:gd name="connsiteY142" fmla="*/ 4837487 h 6850595"/>
              <a:gd name="connsiteX143" fmla="*/ 18270968 w 22461610"/>
              <a:gd name="connsiteY143" fmla="*/ 4889123 h 6850595"/>
              <a:gd name="connsiteX144" fmla="*/ 18612084 w 22461610"/>
              <a:gd name="connsiteY144" fmla="*/ 4891395 h 6850595"/>
              <a:gd name="connsiteX145" fmla="*/ 19034816 w 22461610"/>
              <a:gd name="connsiteY145" fmla="*/ 4965442 h 6850595"/>
              <a:gd name="connsiteX146" fmla="*/ 19133998 w 22461610"/>
              <a:gd name="connsiteY146" fmla="*/ 5067928 h 6850595"/>
              <a:gd name="connsiteX147" fmla="*/ 19116554 w 22461610"/>
              <a:gd name="connsiteY147" fmla="*/ 5146252 h 6850595"/>
              <a:gd name="connsiteX148" fmla="*/ 19648676 w 22461610"/>
              <a:gd name="connsiteY148" fmla="*/ 5151242 h 6850595"/>
              <a:gd name="connsiteX149" fmla="*/ 19501732 w 22461610"/>
              <a:gd name="connsiteY149" fmla="*/ 5336259 h 6850595"/>
              <a:gd name="connsiteX150" fmla="*/ 19461496 w 22461610"/>
              <a:gd name="connsiteY150" fmla="*/ 5370847 h 6850595"/>
              <a:gd name="connsiteX151" fmla="*/ 19639020 w 22461610"/>
              <a:gd name="connsiteY151" fmla="*/ 5413733 h 6850595"/>
              <a:gd name="connsiteX152" fmla="*/ 19945580 w 22461610"/>
              <a:gd name="connsiteY152" fmla="*/ 5425058 h 6850595"/>
              <a:gd name="connsiteX153" fmla="*/ 19025360 w 22461610"/>
              <a:gd name="connsiteY153" fmla="*/ 5555723 h 6850595"/>
              <a:gd name="connsiteX154" fmla="*/ 19022402 w 22461610"/>
              <a:gd name="connsiteY154" fmla="*/ 5569010 h 6850595"/>
              <a:gd name="connsiteX155" fmla="*/ 18842966 w 22461610"/>
              <a:gd name="connsiteY155" fmla="*/ 5586624 h 6850595"/>
              <a:gd name="connsiteX156" fmla="*/ 18802652 w 22461610"/>
              <a:gd name="connsiteY156" fmla="*/ 5587346 h 6850595"/>
              <a:gd name="connsiteX157" fmla="*/ 18374896 w 22461610"/>
              <a:gd name="connsiteY157" fmla="*/ 5648086 h 6850595"/>
              <a:gd name="connsiteX158" fmla="*/ 18408666 w 22461610"/>
              <a:gd name="connsiteY158" fmla="*/ 5679056 h 6850595"/>
              <a:gd name="connsiteX159" fmla="*/ 19651258 w 22461610"/>
              <a:gd name="connsiteY159" fmla="*/ 5650952 h 6850595"/>
              <a:gd name="connsiteX160" fmla="*/ 19698396 w 22461610"/>
              <a:gd name="connsiteY160" fmla="*/ 5694948 h 6850595"/>
              <a:gd name="connsiteX161" fmla="*/ 17475616 w 22461610"/>
              <a:gd name="connsiteY161" fmla="*/ 5843687 h 6850595"/>
              <a:gd name="connsiteX162" fmla="*/ 17494816 w 22461610"/>
              <a:gd name="connsiteY162" fmla="*/ 5854508 h 6850595"/>
              <a:gd name="connsiteX163" fmla="*/ 17662944 w 22461610"/>
              <a:gd name="connsiteY163" fmla="*/ 5902727 h 6850595"/>
              <a:gd name="connsiteX164" fmla="*/ 17184126 w 22461610"/>
              <a:gd name="connsiteY164" fmla="*/ 6043982 h 6850595"/>
              <a:gd name="connsiteX165" fmla="*/ 16734452 w 22461610"/>
              <a:gd name="connsiteY165" fmla="*/ 6054383 h 6850595"/>
              <a:gd name="connsiteX166" fmla="*/ 16715260 w 22461610"/>
              <a:gd name="connsiteY166" fmla="*/ 6140555 h 6850595"/>
              <a:gd name="connsiteX167" fmla="*/ 17201410 w 22461610"/>
              <a:gd name="connsiteY167" fmla="*/ 6222027 h 6850595"/>
              <a:gd name="connsiteX168" fmla="*/ 17546078 w 22461610"/>
              <a:gd name="connsiteY168" fmla="*/ 6208340 h 6850595"/>
              <a:gd name="connsiteX169" fmla="*/ 18119602 w 22461610"/>
              <a:gd name="connsiteY169" fmla="*/ 6299221 h 6850595"/>
              <a:gd name="connsiteX170" fmla="*/ 18671094 w 22461610"/>
              <a:gd name="connsiteY170" fmla="*/ 6489041 h 6850595"/>
              <a:gd name="connsiteX171" fmla="*/ 18609740 w 22461610"/>
              <a:gd name="connsiteY171" fmla="*/ 6508877 h 6850595"/>
              <a:gd name="connsiteX172" fmla="*/ 18728686 w 22461610"/>
              <a:gd name="connsiteY172" fmla="*/ 6595664 h 6850595"/>
              <a:gd name="connsiteX173" fmla="*/ 18511494 w 22461610"/>
              <a:gd name="connsiteY173" fmla="*/ 6657841 h 6850595"/>
              <a:gd name="connsiteX174" fmla="*/ 18237282 w 22461610"/>
              <a:gd name="connsiteY174" fmla="*/ 6683867 h 6850595"/>
              <a:gd name="connsiteX175" fmla="*/ 18245744 w 22461610"/>
              <a:gd name="connsiteY175" fmla="*/ 6682402 h 6850595"/>
              <a:gd name="connsiteX176" fmla="*/ 17488156 w 22461610"/>
              <a:gd name="connsiteY176" fmla="*/ 6651026 h 6850595"/>
              <a:gd name="connsiteX177" fmla="*/ 16949754 w 22461610"/>
              <a:gd name="connsiteY177" fmla="*/ 6621567 h 6850595"/>
              <a:gd name="connsiteX178" fmla="*/ 16906726 w 22461610"/>
              <a:gd name="connsiteY178" fmla="*/ 6605589 h 6850595"/>
              <a:gd name="connsiteX179" fmla="*/ 16884274 w 22461610"/>
              <a:gd name="connsiteY179" fmla="*/ 6586885 h 6850595"/>
              <a:gd name="connsiteX180" fmla="*/ 16865220 w 22461610"/>
              <a:gd name="connsiteY180" fmla="*/ 6599391 h 6850595"/>
              <a:gd name="connsiteX181" fmla="*/ 16547928 w 22461610"/>
              <a:gd name="connsiteY181" fmla="*/ 6672772 h 6850595"/>
              <a:gd name="connsiteX182" fmla="*/ 16343964 w 22461610"/>
              <a:gd name="connsiteY182" fmla="*/ 6821642 h 6850595"/>
              <a:gd name="connsiteX183" fmla="*/ 16003562 w 22461610"/>
              <a:gd name="connsiteY183" fmla="*/ 6816179 h 6850595"/>
              <a:gd name="connsiteX184" fmla="*/ 15983866 w 22461610"/>
              <a:gd name="connsiteY184" fmla="*/ 6795043 h 6850595"/>
              <a:gd name="connsiteX185" fmla="*/ 16140346 w 22461610"/>
              <a:gd name="connsiteY185" fmla="*/ 6786344 h 6850595"/>
              <a:gd name="connsiteX186" fmla="*/ 16121364 w 22461610"/>
              <a:gd name="connsiteY186" fmla="*/ 6762017 h 6850595"/>
              <a:gd name="connsiteX187" fmla="*/ 15976186 w 22461610"/>
              <a:gd name="connsiteY187" fmla="*/ 6756485 h 6850595"/>
              <a:gd name="connsiteX188" fmla="*/ 15952368 w 22461610"/>
              <a:gd name="connsiteY188" fmla="*/ 6680831 h 6850595"/>
              <a:gd name="connsiteX189" fmla="*/ 15696428 w 22461610"/>
              <a:gd name="connsiteY189" fmla="*/ 6734378 h 6850595"/>
              <a:gd name="connsiteX190" fmla="*/ 14582941 w 22461610"/>
              <a:gd name="connsiteY190" fmla="*/ 6694089 h 6850595"/>
              <a:gd name="connsiteX191" fmla="*/ 14234008 w 22461610"/>
              <a:gd name="connsiteY191" fmla="*/ 6726925 h 6850595"/>
              <a:gd name="connsiteX192" fmla="*/ 13863180 w 22461610"/>
              <a:gd name="connsiteY192" fmla="*/ 6785034 h 6850595"/>
              <a:gd name="connsiteX193" fmla="*/ 13916144 w 22461610"/>
              <a:gd name="connsiteY193" fmla="*/ 6729831 h 6850595"/>
              <a:gd name="connsiteX194" fmla="*/ 13815402 w 22461610"/>
              <a:gd name="connsiteY194" fmla="*/ 6707395 h 6850595"/>
              <a:gd name="connsiteX195" fmla="*/ 13376251 w 22461610"/>
              <a:gd name="connsiteY195" fmla="*/ 6743587 h 6850595"/>
              <a:gd name="connsiteX196" fmla="*/ 12939943 w 22461610"/>
              <a:gd name="connsiteY196" fmla="*/ 6767014 h 6850595"/>
              <a:gd name="connsiteX197" fmla="*/ 12485432 w 22461610"/>
              <a:gd name="connsiteY197" fmla="*/ 6726089 h 6850595"/>
              <a:gd name="connsiteX198" fmla="*/ 11634713 w 22461610"/>
              <a:gd name="connsiteY198" fmla="*/ 6747669 h 6850595"/>
              <a:gd name="connsiteX199" fmla="*/ 11273836 w 22461610"/>
              <a:gd name="connsiteY199" fmla="*/ 6761097 h 6850595"/>
              <a:gd name="connsiteX200" fmla="*/ 11215327 w 22461610"/>
              <a:gd name="connsiteY200" fmla="*/ 6768165 h 6850595"/>
              <a:gd name="connsiteX201" fmla="*/ 11161080 w 22461610"/>
              <a:gd name="connsiteY201" fmla="*/ 6756083 h 6850595"/>
              <a:gd name="connsiteX202" fmla="*/ 10493573 w 22461610"/>
              <a:gd name="connsiteY202" fmla="*/ 6795019 h 6850595"/>
              <a:gd name="connsiteX203" fmla="*/ 10375772 w 22461610"/>
              <a:gd name="connsiteY203" fmla="*/ 6849181 h 6850595"/>
              <a:gd name="connsiteX204" fmla="*/ 9912228 w 22461610"/>
              <a:gd name="connsiteY204" fmla="*/ 6739245 h 6850595"/>
              <a:gd name="connsiteX205" fmla="*/ 9586614 w 22461610"/>
              <a:gd name="connsiteY205" fmla="*/ 6740426 h 6850595"/>
              <a:gd name="connsiteX206" fmla="*/ 9593653 w 22461610"/>
              <a:gd name="connsiteY206" fmla="*/ 6745344 h 6850595"/>
              <a:gd name="connsiteX207" fmla="*/ 9391458 w 22461610"/>
              <a:gd name="connsiteY207" fmla="*/ 6703662 h 6850595"/>
              <a:gd name="connsiteX208" fmla="*/ 9186351 w 22461610"/>
              <a:gd name="connsiteY208" fmla="*/ 6711581 h 6850595"/>
              <a:gd name="connsiteX209" fmla="*/ 8365138 w 22461610"/>
              <a:gd name="connsiteY209" fmla="*/ 6783283 h 6850595"/>
              <a:gd name="connsiteX210" fmla="*/ 8302362 w 22461610"/>
              <a:gd name="connsiteY210" fmla="*/ 6809501 h 6850595"/>
              <a:gd name="connsiteX211" fmla="*/ 8083176 w 22461610"/>
              <a:gd name="connsiteY211" fmla="*/ 6807584 h 6850595"/>
              <a:gd name="connsiteX212" fmla="*/ 7856450 w 22461610"/>
              <a:gd name="connsiteY212" fmla="*/ 6693442 h 6850595"/>
              <a:gd name="connsiteX213" fmla="*/ 7432295 w 22461610"/>
              <a:gd name="connsiteY213" fmla="*/ 6625779 h 6850595"/>
              <a:gd name="connsiteX214" fmla="*/ 6841642 w 22461610"/>
              <a:gd name="connsiteY214" fmla="*/ 6648330 h 6850595"/>
              <a:gd name="connsiteX215" fmla="*/ 6491426 w 22461610"/>
              <a:gd name="connsiteY215" fmla="*/ 6613882 h 6850595"/>
              <a:gd name="connsiteX216" fmla="*/ 6523066 w 22461610"/>
              <a:gd name="connsiteY216" fmla="*/ 6654428 h 6850595"/>
              <a:gd name="connsiteX217" fmla="*/ 6288954 w 22461610"/>
              <a:gd name="connsiteY217" fmla="*/ 6719535 h 6850595"/>
              <a:gd name="connsiteX218" fmla="*/ 6161981 w 22461610"/>
              <a:gd name="connsiteY218" fmla="*/ 6778354 h 6850595"/>
              <a:gd name="connsiteX219" fmla="*/ 5729366 w 22461610"/>
              <a:gd name="connsiteY219" fmla="*/ 6712157 h 6850595"/>
              <a:gd name="connsiteX220" fmla="*/ 5792920 w 22461610"/>
              <a:gd name="connsiteY220" fmla="*/ 6645913 h 6850595"/>
              <a:gd name="connsiteX221" fmla="*/ 5498374 w 22461610"/>
              <a:gd name="connsiteY221" fmla="*/ 6617163 h 6850595"/>
              <a:gd name="connsiteX222" fmla="*/ 5643896 w 22461610"/>
              <a:gd name="connsiteY222" fmla="*/ 6438529 h 6850595"/>
              <a:gd name="connsiteX223" fmla="*/ 5720750 w 22461610"/>
              <a:gd name="connsiteY223" fmla="*/ 6422145 h 6850595"/>
              <a:gd name="connsiteX224" fmla="*/ 5961623 w 22461610"/>
              <a:gd name="connsiteY224" fmla="*/ 6509289 h 6850595"/>
              <a:gd name="connsiteX225" fmla="*/ 6715362 w 22461610"/>
              <a:gd name="connsiteY225" fmla="*/ 6338815 h 6850595"/>
              <a:gd name="connsiteX226" fmla="*/ 6740673 w 22461610"/>
              <a:gd name="connsiteY226" fmla="*/ 6371250 h 6850595"/>
              <a:gd name="connsiteX227" fmla="*/ 6881011 w 22461610"/>
              <a:gd name="connsiteY227" fmla="*/ 6325457 h 6850595"/>
              <a:gd name="connsiteX228" fmla="*/ 6854279 w 22461610"/>
              <a:gd name="connsiteY228" fmla="*/ 6299404 h 6850595"/>
              <a:gd name="connsiteX229" fmla="*/ 6384912 w 22461610"/>
              <a:gd name="connsiteY229" fmla="*/ 6288669 h 6850595"/>
              <a:gd name="connsiteX230" fmla="*/ 5641263 w 22461610"/>
              <a:gd name="connsiteY230" fmla="*/ 6340796 h 6850595"/>
              <a:gd name="connsiteX231" fmla="*/ 5535543 w 22461610"/>
              <a:gd name="connsiteY231" fmla="*/ 6340700 h 6850595"/>
              <a:gd name="connsiteX232" fmla="*/ 4726485 w 22461610"/>
              <a:gd name="connsiteY232" fmla="*/ 6321310 h 6850595"/>
              <a:gd name="connsiteX233" fmla="*/ 4520735 w 22461610"/>
              <a:gd name="connsiteY233" fmla="*/ 6295588 h 6850595"/>
              <a:gd name="connsiteX234" fmla="*/ 4255625 w 22461610"/>
              <a:gd name="connsiteY234" fmla="*/ 6353791 h 6850595"/>
              <a:gd name="connsiteX235" fmla="*/ 4032817 w 22461610"/>
              <a:gd name="connsiteY235" fmla="*/ 6404668 h 6850595"/>
              <a:gd name="connsiteX236" fmla="*/ 3800264 w 22461610"/>
              <a:gd name="connsiteY236" fmla="*/ 6389724 h 6850595"/>
              <a:gd name="connsiteX237" fmla="*/ 3691912 w 22461610"/>
              <a:gd name="connsiteY237" fmla="*/ 6291896 h 6850595"/>
              <a:gd name="connsiteX238" fmla="*/ 3512184 w 22461610"/>
              <a:gd name="connsiteY238" fmla="*/ 6295417 h 6850595"/>
              <a:gd name="connsiteX239" fmla="*/ 3878886 w 22461610"/>
              <a:gd name="connsiteY239" fmla="*/ 6182791 h 6850595"/>
              <a:gd name="connsiteX240" fmla="*/ 5246667 w 22461610"/>
              <a:gd name="connsiteY240" fmla="*/ 5921274 h 6850595"/>
              <a:gd name="connsiteX241" fmla="*/ 5191780 w 22461610"/>
              <a:gd name="connsiteY241" fmla="*/ 5875551 h 6850595"/>
              <a:gd name="connsiteX242" fmla="*/ 4890835 w 22461610"/>
              <a:gd name="connsiteY242" fmla="*/ 5875527 h 6850595"/>
              <a:gd name="connsiteX243" fmla="*/ 5015033 w 22461610"/>
              <a:gd name="connsiteY243" fmla="*/ 5792641 h 6850595"/>
              <a:gd name="connsiteX244" fmla="*/ 4485872 w 22461610"/>
              <a:gd name="connsiteY244" fmla="*/ 5721690 h 6850595"/>
              <a:gd name="connsiteX245" fmla="*/ 4244426 w 22461610"/>
              <a:gd name="connsiteY245" fmla="*/ 5564070 h 6850595"/>
              <a:gd name="connsiteX246" fmla="*/ 3785149 w 22461610"/>
              <a:gd name="connsiteY246" fmla="*/ 5434986 h 6850595"/>
              <a:gd name="connsiteX247" fmla="*/ 3861793 w 22461610"/>
              <a:gd name="connsiteY247" fmla="*/ 5529103 h 6850595"/>
              <a:gd name="connsiteX248" fmla="*/ 3660446 w 22461610"/>
              <a:gd name="connsiteY248" fmla="*/ 5410563 h 6850595"/>
              <a:gd name="connsiteX249" fmla="*/ 4079835 w 22461610"/>
              <a:gd name="connsiteY249" fmla="*/ 5390069 h 6850595"/>
              <a:gd name="connsiteX250" fmla="*/ 4053812 w 22461610"/>
              <a:gd name="connsiteY250" fmla="*/ 5360824 h 6850595"/>
              <a:gd name="connsiteX251" fmla="*/ 3357508 w 22461610"/>
              <a:gd name="connsiteY251" fmla="*/ 5346447 h 6850595"/>
              <a:gd name="connsiteX252" fmla="*/ 2830982 w 22461610"/>
              <a:gd name="connsiteY252" fmla="*/ 5373230 h 6850595"/>
              <a:gd name="connsiteX253" fmla="*/ 2279284 w 22461610"/>
              <a:gd name="connsiteY253" fmla="*/ 5293910 h 6850595"/>
              <a:gd name="connsiteX254" fmla="*/ 2256885 w 22461610"/>
              <a:gd name="connsiteY254" fmla="*/ 5211874 h 6850595"/>
              <a:gd name="connsiteX255" fmla="*/ 2273803 w 22461610"/>
              <a:gd name="connsiteY255" fmla="*/ 5208942 h 6850595"/>
              <a:gd name="connsiteX256" fmla="*/ 2616409 w 22461610"/>
              <a:gd name="connsiteY256" fmla="*/ 5167997 h 6850595"/>
              <a:gd name="connsiteX257" fmla="*/ 2697526 w 22461610"/>
              <a:gd name="connsiteY257" fmla="*/ 5132463 h 6850595"/>
              <a:gd name="connsiteX258" fmla="*/ 2161327 w 22461610"/>
              <a:gd name="connsiteY258" fmla="*/ 5056596 h 6850595"/>
              <a:gd name="connsiteX259" fmla="*/ 3199730 w 22461610"/>
              <a:gd name="connsiteY259" fmla="*/ 4922718 h 6850595"/>
              <a:gd name="connsiteX260" fmla="*/ 3505581 w 22461610"/>
              <a:gd name="connsiteY260" fmla="*/ 4937236 h 6850595"/>
              <a:gd name="connsiteX261" fmla="*/ 3240817 w 22461610"/>
              <a:gd name="connsiteY261" fmla="*/ 4811272 h 6850595"/>
              <a:gd name="connsiteX262" fmla="*/ 2377374 w 22461610"/>
              <a:gd name="connsiteY262" fmla="*/ 4853469 h 6850595"/>
              <a:gd name="connsiteX263" fmla="*/ 2335142 w 22461610"/>
              <a:gd name="connsiteY263" fmla="*/ 4823964 h 6850595"/>
              <a:gd name="connsiteX264" fmla="*/ 2661537 w 22461610"/>
              <a:gd name="connsiteY264" fmla="*/ 4782759 h 6850595"/>
              <a:gd name="connsiteX265" fmla="*/ 2500930 w 22461610"/>
              <a:gd name="connsiteY265" fmla="*/ 4736940 h 6850595"/>
              <a:gd name="connsiteX266" fmla="*/ 2934326 w 22461610"/>
              <a:gd name="connsiteY266" fmla="*/ 4763114 h 6850595"/>
              <a:gd name="connsiteX267" fmla="*/ 3222043 w 22461610"/>
              <a:gd name="connsiteY267" fmla="*/ 4676446 h 6850595"/>
              <a:gd name="connsiteX268" fmla="*/ 3466933 w 22461610"/>
              <a:gd name="connsiteY268" fmla="*/ 4664478 h 6850595"/>
              <a:gd name="connsiteX269" fmla="*/ 3482570 w 22461610"/>
              <a:gd name="connsiteY269" fmla="*/ 4645658 h 6850595"/>
              <a:gd name="connsiteX270" fmla="*/ 3559424 w 22461610"/>
              <a:gd name="connsiteY270" fmla="*/ 4629276 h 6850595"/>
              <a:gd name="connsiteX271" fmla="*/ 3635120 w 22461610"/>
              <a:gd name="connsiteY271" fmla="*/ 4656258 h 6850595"/>
              <a:gd name="connsiteX272" fmla="*/ 3937468 w 22461610"/>
              <a:gd name="connsiteY272" fmla="*/ 4641482 h 6850595"/>
              <a:gd name="connsiteX273" fmla="*/ 3903697 w 22461610"/>
              <a:gd name="connsiteY273" fmla="*/ 4610512 h 6850595"/>
              <a:gd name="connsiteX274" fmla="*/ 3660551 w 22461610"/>
              <a:gd name="connsiteY274" fmla="*/ 4606610 h 6850595"/>
              <a:gd name="connsiteX275" fmla="*/ 3448474 w 22461610"/>
              <a:gd name="connsiteY275" fmla="*/ 4572778 h 6850595"/>
              <a:gd name="connsiteX276" fmla="*/ 3989627 w 22461610"/>
              <a:gd name="connsiteY276" fmla="*/ 4510930 h 6850595"/>
              <a:gd name="connsiteX277" fmla="*/ 3849120 w 22461610"/>
              <a:gd name="connsiteY277" fmla="*/ 4520018 h 6850595"/>
              <a:gd name="connsiteX278" fmla="*/ 3479937 w 22461610"/>
              <a:gd name="connsiteY278" fmla="*/ 4547925 h 6850595"/>
              <a:gd name="connsiteX279" fmla="*/ 3374217 w 22461610"/>
              <a:gd name="connsiteY279" fmla="*/ 4547829 h 6850595"/>
              <a:gd name="connsiteX280" fmla="*/ 2565159 w 22461610"/>
              <a:gd name="connsiteY280" fmla="*/ 4528441 h 6850595"/>
              <a:gd name="connsiteX281" fmla="*/ 2359408 w 22461610"/>
              <a:gd name="connsiteY281" fmla="*/ 4502718 h 6850595"/>
              <a:gd name="connsiteX282" fmla="*/ 2094300 w 22461610"/>
              <a:gd name="connsiteY282" fmla="*/ 4560921 h 6850595"/>
              <a:gd name="connsiteX283" fmla="*/ 1871490 w 22461610"/>
              <a:gd name="connsiteY283" fmla="*/ 4611797 h 6850595"/>
              <a:gd name="connsiteX284" fmla="*/ 1638939 w 22461610"/>
              <a:gd name="connsiteY284" fmla="*/ 4596855 h 6850595"/>
              <a:gd name="connsiteX285" fmla="*/ 1530586 w 22461610"/>
              <a:gd name="connsiteY285" fmla="*/ 4499025 h 6850595"/>
              <a:gd name="connsiteX286" fmla="*/ 1350859 w 22461610"/>
              <a:gd name="connsiteY286" fmla="*/ 4502548 h 6850595"/>
              <a:gd name="connsiteX287" fmla="*/ 1717559 w 22461610"/>
              <a:gd name="connsiteY287" fmla="*/ 4389920 h 6850595"/>
              <a:gd name="connsiteX288" fmla="*/ 3085341 w 22461610"/>
              <a:gd name="connsiteY288" fmla="*/ 4128404 h 6850595"/>
              <a:gd name="connsiteX289" fmla="*/ 3030453 w 22461610"/>
              <a:gd name="connsiteY289" fmla="*/ 4082681 h 6850595"/>
              <a:gd name="connsiteX290" fmla="*/ 2729509 w 22461610"/>
              <a:gd name="connsiteY290" fmla="*/ 4082657 h 6850595"/>
              <a:gd name="connsiteX291" fmla="*/ 2853707 w 22461610"/>
              <a:gd name="connsiteY291" fmla="*/ 3999770 h 6850595"/>
              <a:gd name="connsiteX292" fmla="*/ 2324546 w 22461610"/>
              <a:gd name="connsiteY292" fmla="*/ 3928819 h 6850595"/>
              <a:gd name="connsiteX293" fmla="*/ 2083100 w 22461610"/>
              <a:gd name="connsiteY293" fmla="*/ 3771201 h 6850595"/>
              <a:gd name="connsiteX294" fmla="*/ 1623822 w 22461610"/>
              <a:gd name="connsiteY294" fmla="*/ 3642115 h 6850595"/>
              <a:gd name="connsiteX295" fmla="*/ 1700468 w 22461610"/>
              <a:gd name="connsiteY295" fmla="*/ 3736233 h 6850595"/>
              <a:gd name="connsiteX296" fmla="*/ 1499121 w 22461610"/>
              <a:gd name="connsiteY296" fmla="*/ 3617693 h 6850595"/>
              <a:gd name="connsiteX297" fmla="*/ 1918510 w 22461610"/>
              <a:gd name="connsiteY297" fmla="*/ 3597198 h 6850595"/>
              <a:gd name="connsiteX298" fmla="*/ 1892485 w 22461610"/>
              <a:gd name="connsiteY298" fmla="*/ 3567952 h 6850595"/>
              <a:gd name="connsiteX299" fmla="*/ 1196183 w 22461610"/>
              <a:gd name="connsiteY299" fmla="*/ 3553576 h 6850595"/>
              <a:gd name="connsiteX300" fmla="*/ 669657 w 22461610"/>
              <a:gd name="connsiteY300" fmla="*/ 3580360 h 6850595"/>
              <a:gd name="connsiteX301" fmla="*/ 117957 w 22461610"/>
              <a:gd name="connsiteY301" fmla="*/ 3501039 h 6850595"/>
              <a:gd name="connsiteX302" fmla="*/ 95559 w 22461610"/>
              <a:gd name="connsiteY302" fmla="*/ 3419003 h 6850595"/>
              <a:gd name="connsiteX303" fmla="*/ 112478 w 22461610"/>
              <a:gd name="connsiteY303" fmla="*/ 3416071 h 6850595"/>
              <a:gd name="connsiteX304" fmla="*/ 455084 w 22461610"/>
              <a:gd name="connsiteY304" fmla="*/ 3375126 h 6850595"/>
              <a:gd name="connsiteX305" fmla="*/ 536200 w 22461610"/>
              <a:gd name="connsiteY305" fmla="*/ 3339593 h 6850595"/>
              <a:gd name="connsiteX306" fmla="*/ 0 w 22461610"/>
              <a:gd name="connsiteY306" fmla="*/ 3263725 h 6850595"/>
              <a:gd name="connsiteX307" fmla="*/ 1038405 w 22461610"/>
              <a:gd name="connsiteY307" fmla="*/ 3129848 h 6850595"/>
              <a:gd name="connsiteX308" fmla="*/ 1344255 w 22461610"/>
              <a:gd name="connsiteY308" fmla="*/ 3144365 h 6850595"/>
              <a:gd name="connsiteX309" fmla="*/ 1079490 w 22461610"/>
              <a:gd name="connsiteY309" fmla="*/ 3018402 h 6850595"/>
              <a:gd name="connsiteX310" fmla="*/ 216047 w 22461610"/>
              <a:gd name="connsiteY310" fmla="*/ 3060598 h 6850595"/>
              <a:gd name="connsiteX311" fmla="*/ 173817 w 22461610"/>
              <a:gd name="connsiteY311" fmla="*/ 3031093 h 6850595"/>
              <a:gd name="connsiteX312" fmla="*/ 500212 w 22461610"/>
              <a:gd name="connsiteY312" fmla="*/ 2989889 h 6850595"/>
              <a:gd name="connsiteX313" fmla="*/ 339603 w 22461610"/>
              <a:gd name="connsiteY313" fmla="*/ 2944069 h 6850595"/>
              <a:gd name="connsiteX314" fmla="*/ 773000 w 22461610"/>
              <a:gd name="connsiteY314" fmla="*/ 2970243 h 6850595"/>
              <a:gd name="connsiteX315" fmla="*/ 1060719 w 22461610"/>
              <a:gd name="connsiteY315" fmla="*/ 2883575 h 6850595"/>
              <a:gd name="connsiteX316" fmla="*/ 1776144 w 22461610"/>
              <a:gd name="connsiteY316" fmla="*/ 2848612 h 6850595"/>
              <a:gd name="connsiteX317" fmla="*/ 1742370 w 22461610"/>
              <a:gd name="connsiteY317" fmla="*/ 2817643 h 6850595"/>
              <a:gd name="connsiteX318" fmla="*/ 1499226 w 22461610"/>
              <a:gd name="connsiteY318" fmla="*/ 2813740 h 6850595"/>
              <a:gd name="connsiteX319" fmla="*/ 1287149 w 22461610"/>
              <a:gd name="connsiteY319" fmla="*/ 2779908 h 6850595"/>
              <a:gd name="connsiteX320" fmla="*/ 2171845 w 22461610"/>
              <a:gd name="connsiteY320" fmla="*/ 2678797 h 6850595"/>
              <a:gd name="connsiteX321" fmla="*/ 2223319 w 22461610"/>
              <a:gd name="connsiteY321" fmla="*/ 2666811 h 6850595"/>
              <a:gd name="connsiteX322" fmla="*/ 2614051 w 22461610"/>
              <a:gd name="connsiteY322" fmla="*/ 2519338 h 6850595"/>
              <a:gd name="connsiteX323" fmla="*/ 1598390 w 22461610"/>
              <a:gd name="connsiteY323" fmla="*/ 2551083 h 6850595"/>
              <a:gd name="connsiteX324" fmla="*/ 1564620 w 22461610"/>
              <a:gd name="connsiteY324" fmla="*/ 2520113 h 6850595"/>
              <a:gd name="connsiteX325" fmla="*/ 2402821 w 22461610"/>
              <a:gd name="connsiteY325" fmla="*/ 2408646 h 6850595"/>
              <a:gd name="connsiteX326" fmla="*/ 2734831 w 22461610"/>
              <a:gd name="connsiteY326" fmla="*/ 2378742 h 6850595"/>
              <a:gd name="connsiteX327" fmla="*/ 3255743 w 22461610"/>
              <a:gd name="connsiteY327" fmla="*/ 2340658 h 6850595"/>
              <a:gd name="connsiteX328" fmla="*/ 3427789 w 22461610"/>
              <a:gd name="connsiteY328" fmla="*/ 2298576 h 6850595"/>
              <a:gd name="connsiteX329" fmla="*/ 3851558 w 22461610"/>
              <a:gd name="connsiteY329" fmla="*/ 2252394 h 6850595"/>
              <a:gd name="connsiteX330" fmla="*/ 3829418 w 22461610"/>
              <a:gd name="connsiteY330" fmla="*/ 2159068 h 6850595"/>
              <a:gd name="connsiteX331" fmla="*/ 3885085 w 22461610"/>
              <a:gd name="connsiteY331" fmla="*/ 2164766 h 6850595"/>
              <a:gd name="connsiteX332" fmla="*/ 3913171 w 22461610"/>
              <a:gd name="connsiteY332" fmla="*/ 2221270 h 6850595"/>
              <a:gd name="connsiteX333" fmla="*/ 4623049 w 22461610"/>
              <a:gd name="connsiteY333" fmla="*/ 2138173 h 6850595"/>
              <a:gd name="connsiteX334" fmla="*/ 4681009 w 22461610"/>
              <a:gd name="connsiteY334" fmla="*/ 2131430 h 6850595"/>
              <a:gd name="connsiteX335" fmla="*/ 4758107 w 22461610"/>
              <a:gd name="connsiteY335" fmla="*/ 2095715 h 6850595"/>
              <a:gd name="connsiteX336" fmla="*/ 4800548 w 22461610"/>
              <a:gd name="connsiteY336" fmla="*/ 2091453 h 6850595"/>
              <a:gd name="connsiteX337" fmla="*/ 4819720 w 22461610"/>
              <a:gd name="connsiteY337" fmla="*/ 2066559 h 6850595"/>
              <a:gd name="connsiteX338" fmla="*/ 4813576 w 22461610"/>
              <a:gd name="connsiteY338" fmla="*/ 2013110 h 6850595"/>
              <a:gd name="connsiteX339" fmla="*/ 4190642 w 22461610"/>
              <a:gd name="connsiteY339" fmla="*/ 1961474 h 6850595"/>
              <a:gd name="connsiteX340" fmla="*/ 3849529 w 22461610"/>
              <a:gd name="connsiteY340" fmla="*/ 1959204 h 6850595"/>
              <a:gd name="connsiteX341" fmla="*/ 3426794 w 22461610"/>
              <a:gd name="connsiteY341" fmla="*/ 1885156 h 6850595"/>
              <a:gd name="connsiteX342" fmla="*/ 3327613 w 22461610"/>
              <a:gd name="connsiteY342" fmla="*/ 1782669 h 6850595"/>
              <a:gd name="connsiteX343" fmla="*/ 3345057 w 22461610"/>
              <a:gd name="connsiteY343" fmla="*/ 1704345 h 6850595"/>
              <a:gd name="connsiteX344" fmla="*/ 2812935 w 22461610"/>
              <a:gd name="connsiteY344" fmla="*/ 1699355 h 6850595"/>
              <a:gd name="connsiteX345" fmla="*/ 2959880 w 22461610"/>
              <a:gd name="connsiteY345" fmla="*/ 1514338 h 6850595"/>
              <a:gd name="connsiteX346" fmla="*/ 3000117 w 22461610"/>
              <a:gd name="connsiteY346" fmla="*/ 1479751 h 6850595"/>
              <a:gd name="connsiteX347" fmla="*/ 2822591 w 22461610"/>
              <a:gd name="connsiteY347" fmla="*/ 1436864 h 6850595"/>
              <a:gd name="connsiteX348" fmla="*/ 2516030 w 22461610"/>
              <a:gd name="connsiteY348" fmla="*/ 1425539 h 6850595"/>
              <a:gd name="connsiteX349" fmla="*/ 3436250 w 22461610"/>
              <a:gd name="connsiteY349" fmla="*/ 1294874 h 6850595"/>
              <a:gd name="connsiteX350" fmla="*/ 3439209 w 22461610"/>
              <a:gd name="connsiteY350" fmla="*/ 1281588 h 6850595"/>
              <a:gd name="connsiteX351" fmla="*/ 3618643 w 22461610"/>
              <a:gd name="connsiteY351" fmla="*/ 1263973 h 6850595"/>
              <a:gd name="connsiteX352" fmla="*/ 3658958 w 22461610"/>
              <a:gd name="connsiteY352" fmla="*/ 1263251 h 6850595"/>
              <a:gd name="connsiteX353" fmla="*/ 4086717 w 22461610"/>
              <a:gd name="connsiteY353" fmla="*/ 1202513 h 6850595"/>
              <a:gd name="connsiteX354" fmla="*/ 4052946 w 22461610"/>
              <a:gd name="connsiteY354" fmla="*/ 1171541 h 6850595"/>
              <a:gd name="connsiteX355" fmla="*/ 2810352 w 22461610"/>
              <a:gd name="connsiteY355" fmla="*/ 1199645 h 6850595"/>
              <a:gd name="connsiteX356" fmla="*/ 2763214 w 22461610"/>
              <a:gd name="connsiteY356" fmla="*/ 1155649 h 6850595"/>
              <a:gd name="connsiteX357" fmla="*/ 4985994 w 22461610"/>
              <a:gd name="connsiteY357" fmla="*/ 1006912 h 6850595"/>
              <a:gd name="connsiteX358" fmla="*/ 4966794 w 22461610"/>
              <a:gd name="connsiteY358" fmla="*/ 996090 h 6850595"/>
              <a:gd name="connsiteX359" fmla="*/ 4798669 w 22461610"/>
              <a:gd name="connsiteY359" fmla="*/ 947871 h 6850595"/>
              <a:gd name="connsiteX360" fmla="*/ 5277484 w 22461610"/>
              <a:gd name="connsiteY360" fmla="*/ 806615 h 6850595"/>
              <a:gd name="connsiteX361" fmla="*/ 5727159 w 22461610"/>
              <a:gd name="connsiteY361" fmla="*/ 796214 h 6850595"/>
              <a:gd name="connsiteX362" fmla="*/ 5746349 w 22461610"/>
              <a:gd name="connsiteY362" fmla="*/ 710042 h 6850595"/>
              <a:gd name="connsiteX363" fmla="*/ 5260201 w 22461610"/>
              <a:gd name="connsiteY363" fmla="*/ 628571 h 6850595"/>
              <a:gd name="connsiteX364" fmla="*/ 4915533 w 22461610"/>
              <a:gd name="connsiteY364" fmla="*/ 642257 h 6850595"/>
              <a:gd name="connsiteX365" fmla="*/ 4342008 w 22461610"/>
              <a:gd name="connsiteY365" fmla="*/ 551377 h 6850595"/>
              <a:gd name="connsiteX366" fmla="*/ 3790516 w 22461610"/>
              <a:gd name="connsiteY366" fmla="*/ 361556 h 6850595"/>
              <a:gd name="connsiteX367" fmla="*/ 3851871 w 22461610"/>
              <a:gd name="connsiteY367" fmla="*/ 341721 h 6850595"/>
              <a:gd name="connsiteX368" fmla="*/ 3732925 w 22461610"/>
              <a:gd name="connsiteY368" fmla="*/ 254933 h 6850595"/>
              <a:gd name="connsiteX369" fmla="*/ 3950116 w 22461610"/>
              <a:gd name="connsiteY369" fmla="*/ 192757 h 6850595"/>
              <a:gd name="connsiteX370" fmla="*/ 4224328 w 22461610"/>
              <a:gd name="connsiteY370" fmla="*/ 166729 h 6850595"/>
              <a:gd name="connsiteX371" fmla="*/ 4215869 w 22461610"/>
              <a:gd name="connsiteY371" fmla="*/ 168195 h 6850595"/>
              <a:gd name="connsiteX372" fmla="*/ 4973455 w 22461610"/>
              <a:gd name="connsiteY372" fmla="*/ 199570 h 6850595"/>
              <a:gd name="connsiteX373" fmla="*/ 5511856 w 22461610"/>
              <a:gd name="connsiteY373" fmla="*/ 229030 h 6850595"/>
              <a:gd name="connsiteX374" fmla="*/ 5554883 w 22461610"/>
              <a:gd name="connsiteY374" fmla="*/ 245008 h 6850595"/>
              <a:gd name="connsiteX375" fmla="*/ 5577339 w 22461610"/>
              <a:gd name="connsiteY375" fmla="*/ 263713 h 6850595"/>
              <a:gd name="connsiteX376" fmla="*/ 5596391 w 22461610"/>
              <a:gd name="connsiteY376" fmla="*/ 251206 h 6850595"/>
              <a:gd name="connsiteX377" fmla="*/ 5913683 w 22461610"/>
              <a:gd name="connsiteY377" fmla="*/ 177824 h 6850595"/>
              <a:gd name="connsiteX378" fmla="*/ 6117646 w 22461610"/>
              <a:gd name="connsiteY378" fmla="*/ 28955 h 6850595"/>
              <a:gd name="connsiteX379" fmla="*/ 6458051 w 22461610"/>
              <a:gd name="connsiteY379" fmla="*/ 34417 h 6850595"/>
              <a:gd name="connsiteX380" fmla="*/ 6477745 w 22461610"/>
              <a:gd name="connsiteY380" fmla="*/ 55553 h 6850595"/>
              <a:gd name="connsiteX381" fmla="*/ 6321265 w 22461610"/>
              <a:gd name="connsiteY381" fmla="*/ 64253 h 6850595"/>
              <a:gd name="connsiteX382" fmla="*/ 6340247 w 22461610"/>
              <a:gd name="connsiteY382" fmla="*/ 88580 h 6850595"/>
              <a:gd name="connsiteX383" fmla="*/ 6485425 w 22461610"/>
              <a:gd name="connsiteY383" fmla="*/ 94113 h 6850595"/>
              <a:gd name="connsiteX384" fmla="*/ 6509245 w 22461610"/>
              <a:gd name="connsiteY384" fmla="*/ 169766 h 6850595"/>
              <a:gd name="connsiteX385" fmla="*/ 6765183 w 22461610"/>
              <a:gd name="connsiteY385" fmla="*/ 116218 h 6850595"/>
              <a:gd name="connsiteX386" fmla="*/ 7878669 w 22461610"/>
              <a:gd name="connsiteY386" fmla="*/ 156508 h 6850595"/>
              <a:gd name="connsiteX387" fmla="*/ 8227602 w 22461610"/>
              <a:gd name="connsiteY387" fmla="*/ 123672 h 6850595"/>
              <a:gd name="connsiteX388" fmla="*/ 8598430 w 22461610"/>
              <a:gd name="connsiteY388" fmla="*/ 65564 h 6850595"/>
              <a:gd name="connsiteX389" fmla="*/ 8545467 w 22461610"/>
              <a:gd name="connsiteY389" fmla="*/ 120765 h 6850595"/>
              <a:gd name="connsiteX390" fmla="*/ 8646209 w 22461610"/>
              <a:gd name="connsiteY390" fmla="*/ 143202 h 6850595"/>
              <a:gd name="connsiteX391" fmla="*/ 9085359 w 22461610"/>
              <a:gd name="connsiteY391" fmla="*/ 107009 h 6850595"/>
              <a:gd name="connsiteX392" fmla="*/ 9521667 w 22461610"/>
              <a:gd name="connsiteY392" fmla="*/ 83582 h 6850595"/>
              <a:gd name="connsiteX393" fmla="*/ 9976179 w 22461610"/>
              <a:gd name="connsiteY393" fmla="*/ 124508 h 6850595"/>
              <a:gd name="connsiteX394" fmla="*/ 10826899 w 22461610"/>
              <a:gd name="connsiteY394" fmla="*/ 102927 h 6850595"/>
              <a:gd name="connsiteX395" fmla="*/ 11187773 w 22461610"/>
              <a:gd name="connsiteY395" fmla="*/ 89501 h 6850595"/>
              <a:gd name="connsiteX396" fmla="*/ 11246283 w 22461610"/>
              <a:gd name="connsiteY396" fmla="*/ 82432 h 6850595"/>
              <a:gd name="connsiteX397" fmla="*/ 11300530 w 22461610"/>
              <a:gd name="connsiteY397" fmla="*/ 94513 h 6850595"/>
              <a:gd name="connsiteX398" fmla="*/ 11968036 w 22461610"/>
              <a:gd name="connsiteY398" fmla="*/ 55579 h 6850595"/>
              <a:gd name="connsiteX399" fmla="*/ 12085838 w 22461610"/>
              <a:gd name="connsiteY399" fmla="*/ 1415 h 685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</a:cxnLst>
            <a:rect l="l" t="t" r="r" b="b"/>
            <a:pathLst>
              <a:path w="22461610" h="6850595">
                <a:moveTo>
                  <a:pt x="16904678" y="6604829"/>
                </a:moveTo>
                <a:lnTo>
                  <a:pt x="16906726" y="6605589"/>
                </a:lnTo>
                <a:lnTo>
                  <a:pt x="16911718" y="6609747"/>
                </a:lnTo>
                <a:cubicBezTo>
                  <a:pt x="16911718" y="6609747"/>
                  <a:pt x="16904678" y="6604829"/>
                  <a:pt x="16904678" y="6604829"/>
                </a:cubicBezTo>
                <a:close/>
                <a:moveTo>
                  <a:pt x="5549894" y="240851"/>
                </a:moveTo>
                <a:cubicBezTo>
                  <a:pt x="5549894" y="240851"/>
                  <a:pt x="5556934" y="245769"/>
                  <a:pt x="5556934" y="245769"/>
                </a:cubicBezTo>
                <a:lnTo>
                  <a:pt x="5554883" y="245008"/>
                </a:lnTo>
                <a:close/>
                <a:moveTo>
                  <a:pt x="12085838" y="1415"/>
                </a:moveTo>
                <a:cubicBezTo>
                  <a:pt x="12258529" y="-7022"/>
                  <a:pt x="12431147" y="21371"/>
                  <a:pt x="12549382" y="111351"/>
                </a:cubicBezTo>
                <a:cubicBezTo>
                  <a:pt x="12662850" y="113173"/>
                  <a:pt x="12768568" y="113268"/>
                  <a:pt x="12874997" y="110172"/>
                </a:cubicBezTo>
                <a:cubicBezTo>
                  <a:pt x="12874997" y="110172"/>
                  <a:pt x="12867957" y="105254"/>
                  <a:pt x="12867957" y="105254"/>
                </a:cubicBezTo>
                <a:cubicBezTo>
                  <a:pt x="12937703" y="120787"/>
                  <a:pt x="13006026" y="142703"/>
                  <a:pt x="13070154" y="146934"/>
                </a:cubicBezTo>
                <a:cubicBezTo>
                  <a:pt x="13142741" y="149701"/>
                  <a:pt x="13202675" y="136249"/>
                  <a:pt x="13275261" y="139015"/>
                </a:cubicBezTo>
                <a:cubicBezTo>
                  <a:pt x="13590282" y="148875"/>
                  <a:pt x="13891228" y="148901"/>
                  <a:pt x="14096474" y="67315"/>
                </a:cubicBezTo>
                <a:cubicBezTo>
                  <a:pt x="14122566" y="59726"/>
                  <a:pt x="14140907" y="50411"/>
                  <a:pt x="14159249" y="41097"/>
                </a:cubicBezTo>
                <a:cubicBezTo>
                  <a:pt x="14231838" y="43863"/>
                  <a:pt x="14312175" y="48355"/>
                  <a:pt x="14378435" y="43012"/>
                </a:cubicBezTo>
                <a:cubicBezTo>
                  <a:pt x="14552544" y="28190"/>
                  <a:pt x="14608144" y="70721"/>
                  <a:pt x="14605161" y="157155"/>
                </a:cubicBezTo>
                <a:cubicBezTo>
                  <a:pt x="14751117" y="122662"/>
                  <a:pt x="14879874" y="238435"/>
                  <a:pt x="15029316" y="224819"/>
                </a:cubicBezTo>
                <a:cubicBezTo>
                  <a:pt x="15219636" y="210256"/>
                  <a:pt x="15416282" y="203803"/>
                  <a:pt x="15619970" y="202266"/>
                </a:cubicBezTo>
                <a:cubicBezTo>
                  <a:pt x="15725688" y="202363"/>
                  <a:pt x="15842640" y="225059"/>
                  <a:pt x="15970184" y="236714"/>
                </a:cubicBezTo>
                <a:cubicBezTo>
                  <a:pt x="15977222" y="241632"/>
                  <a:pt x="15950490" y="215580"/>
                  <a:pt x="15938544" y="196170"/>
                </a:cubicBezTo>
                <a:cubicBezTo>
                  <a:pt x="16016818" y="173403"/>
                  <a:pt x="16094384" y="153829"/>
                  <a:pt x="16172656" y="131062"/>
                </a:cubicBezTo>
                <a:cubicBezTo>
                  <a:pt x="16217802" y="110967"/>
                  <a:pt x="16254486" y="92338"/>
                  <a:pt x="16299630" y="72243"/>
                </a:cubicBezTo>
                <a:cubicBezTo>
                  <a:pt x="16416788" y="-15562"/>
                  <a:pt x="16570928" y="95815"/>
                  <a:pt x="16732244" y="138440"/>
                </a:cubicBezTo>
                <a:cubicBezTo>
                  <a:pt x="16712482" y="154138"/>
                  <a:pt x="16699754" y="174753"/>
                  <a:pt x="16668690" y="204684"/>
                </a:cubicBezTo>
                <a:cubicBezTo>
                  <a:pt x="16787774" y="217806"/>
                  <a:pt x="16883608" y="225748"/>
                  <a:pt x="16963236" y="233433"/>
                </a:cubicBezTo>
                <a:cubicBezTo>
                  <a:pt x="16908852" y="295019"/>
                  <a:pt x="16870678" y="356865"/>
                  <a:pt x="16817714" y="412069"/>
                </a:cubicBezTo>
                <a:cubicBezTo>
                  <a:pt x="16814872" y="424834"/>
                  <a:pt x="16764110" y="433628"/>
                  <a:pt x="16740862" y="428451"/>
                </a:cubicBezTo>
                <a:cubicBezTo>
                  <a:pt x="16672536" y="406534"/>
                  <a:pt x="16605638" y="378236"/>
                  <a:pt x="16499988" y="341308"/>
                </a:cubicBezTo>
                <a:cubicBezTo>
                  <a:pt x="16268718" y="393648"/>
                  <a:pt x="16003610" y="451853"/>
                  <a:pt x="15746248" y="511782"/>
                </a:cubicBezTo>
                <a:cubicBezTo>
                  <a:pt x="15744826" y="518166"/>
                  <a:pt x="15739920" y="503673"/>
                  <a:pt x="15720938" y="479347"/>
                </a:cubicBezTo>
                <a:cubicBezTo>
                  <a:pt x="15676504" y="496249"/>
                  <a:pt x="15624322" y="511428"/>
                  <a:pt x="15580600" y="525139"/>
                </a:cubicBezTo>
                <a:cubicBezTo>
                  <a:pt x="15586926" y="533247"/>
                  <a:pt x="15601002" y="543083"/>
                  <a:pt x="15607332" y="551192"/>
                </a:cubicBezTo>
                <a:cubicBezTo>
                  <a:pt x="15760968" y="555259"/>
                  <a:pt x="15929390" y="565971"/>
                  <a:pt x="16076698" y="561928"/>
                </a:cubicBezTo>
                <a:cubicBezTo>
                  <a:pt x="16331860" y="548407"/>
                  <a:pt x="16572230" y="528241"/>
                  <a:pt x="16820348" y="509801"/>
                </a:cubicBezTo>
                <a:cubicBezTo>
                  <a:pt x="16852768" y="510322"/>
                  <a:pt x="16895070" y="502994"/>
                  <a:pt x="16926068" y="509897"/>
                </a:cubicBezTo>
                <a:cubicBezTo>
                  <a:pt x="17243792" y="580658"/>
                  <a:pt x="17480680" y="539618"/>
                  <a:pt x="17735126" y="529286"/>
                </a:cubicBezTo>
                <a:cubicBezTo>
                  <a:pt x="17808426" y="528861"/>
                  <a:pt x="17901418" y="549571"/>
                  <a:pt x="17940876" y="555009"/>
                </a:cubicBezTo>
                <a:cubicBezTo>
                  <a:pt x="18034648" y="535694"/>
                  <a:pt x="18119960" y="517845"/>
                  <a:pt x="18205984" y="496805"/>
                </a:cubicBezTo>
                <a:cubicBezTo>
                  <a:pt x="18275088" y="478696"/>
                  <a:pt x="18344900" y="457395"/>
                  <a:pt x="18428796" y="445930"/>
                </a:cubicBezTo>
                <a:cubicBezTo>
                  <a:pt x="18495054" y="440586"/>
                  <a:pt x="18592312" y="442148"/>
                  <a:pt x="18661346" y="460872"/>
                </a:cubicBezTo>
                <a:cubicBezTo>
                  <a:pt x="18707132" y="474419"/>
                  <a:pt x="18736638" y="524539"/>
                  <a:pt x="18769698" y="558702"/>
                </a:cubicBezTo>
                <a:cubicBezTo>
                  <a:pt x="18810578" y="557756"/>
                  <a:pt x="18875416" y="558796"/>
                  <a:pt x="18949424" y="555179"/>
                </a:cubicBezTo>
                <a:cubicBezTo>
                  <a:pt x="18908908" y="737101"/>
                  <a:pt x="18795372" y="772113"/>
                  <a:pt x="18582724" y="667807"/>
                </a:cubicBezTo>
                <a:cubicBezTo>
                  <a:pt x="18124454" y="753339"/>
                  <a:pt x="17673930" y="840598"/>
                  <a:pt x="17214946" y="929323"/>
                </a:cubicBezTo>
                <a:cubicBezTo>
                  <a:pt x="17236060" y="944074"/>
                  <a:pt x="17248716" y="960292"/>
                  <a:pt x="17269832" y="975046"/>
                </a:cubicBezTo>
                <a:cubicBezTo>
                  <a:pt x="17367088" y="976606"/>
                  <a:pt x="17464348" y="978167"/>
                  <a:pt x="17570776" y="975070"/>
                </a:cubicBezTo>
                <a:cubicBezTo>
                  <a:pt x="17532668" y="1000083"/>
                  <a:pt x="17495276" y="1021904"/>
                  <a:pt x="17446578" y="1057957"/>
                </a:cubicBezTo>
                <a:cubicBezTo>
                  <a:pt x="17635474" y="1049777"/>
                  <a:pt x="17809882" y="1252765"/>
                  <a:pt x="17975740" y="1128908"/>
                </a:cubicBezTo>
                <a:cubicBezTo>
                  <a:pt x="18016478" y="1201629"/>
                  <a:pt x="18342804" y="1197257"/>
                  <a:pt x="18217184" y="1286526"/>
                </a:cubicBezTo>
                <a:cubicBezTo>
                  <a:pt x="18377790" y="1332345"/>
                  <a:pt x="18523606" y="1371520"/>
                  <a:pt x="18676462" y="1415611"/>
                </a:cubicBezTo>
                <a:cubicBezTo>
                  <a:pt x="18664516" y="1396201"/>
                  <a:pt x="18644112" y="1378258"/>
                  <a:pt x="18599818" y="1321494"/>
                </a:cubicBezTo>
                <a:cubicBezTo>
                  <a:pt x="18693452" y="1375846"/>
                  <a:pt x="18744144" y="1403885"/>
                  <a:pt x="18801162" y="1440033"/>
                </a:cubicBezTo>
                <a:cubicBezTo>
                  <a:pt x="18653144" y="1447267"/>
                  <a:pt x="18513586" y="1453034"/>
                  <a:pt x="18381776" y="1460528"/>
                </a:cubicBezTo>
                <a:cubicBezTo>
                  <a:pt x="18387394" y="1471830"/>
                  <a:pt x="18401470" y="1481664"/>
                  <a:pt x="18407798" y="1489774"/>
                </a:cubicBezTo>
                <a:cubicBezTo>
                  <a:pt x="18634732" y="1493415"/>
                  <a:pt x="18863090" y="1490675"/>
                  <a:pt x="19104102" y="1504151"/>
                </a:cubicBezTo>
                <a:cubicBezTo>
                  <a:pt x="19297908" y="1510463"/>
                  <a:pt x="19457228" y="1488998"/>
                  <a:pt x="19630626" y="1477367"/>
                </a:cubicBezTo>
                <a:cubicBezTo>
                  <a:pt x="19779358" y="1466941"/>
                  <a:pt x="19980200" y="1478173"/>
                  <a:pt x="20182328" y="1556686"/>
                </a:cubicBezTo>
                <a:cubicBezTo>
                  <a:pt x="20302054" y="1603450"/>
                  <a:pt x="20337246" y="1628037"/>
                  <a:pt x="20204726" y="1638723"/>
                </a:cubicBezTo>
                <a:cubicBezTo>
                  <a:pt x="20196266" y="1640189"/>
                  <a:pt x="20188516" y="1638463"/>
                  <a:pt x="20187804" y="1641655"/>
                </a:cubicBezTo>
                <a:cubicBezTo>
                  <a:pt x="20155250" y="1714802"/>
                  <a:pt x="19975588" y="1681489"/>
                  <a:pt x="19845202" y="1682600"/>
                </a:cubicBezTo>
                <a:cubicBezTo>
                  <a:pt x="19812070" y="1685271"/>
                  <a:pt x="19785980" y="1692860"/>
                  <a:pt x="19764086" y="1718133"/>
                </a:cubicBezTo>
                <a:cubicBezTo>
                  <a:pt x="19929664" y="1741610"/>
                  <a:pt x="20095246" y="1765087"/>
                  <a:pt x="20300286" y="1794002"/>
                </a:cubicBezTo>
                <a:cubicBezTo>
                  <a:pt x="19923840" y="1840810"/>
                  <a:pt x="19603774" y="1890125"/>
                  <a:pt x="19261880" y="1927879"/>
                </a:cubicBezTo>
                <a:cubicBezTo>
                  <a:pt x="19194198" y="1939604"/>
                  <a:pt x="19092746" y="1920360"/>
                  <a:pt x="18956028" y="1913360"/>
                </a:cubicBezTo>
                <a:cubicBezTo>
                  <a:pt x="19074334" y="1966507"/>
                  <a:pt x="19147562" y="2002915"/>
                  <a:pt x="19220794" y="2039324"/>
                </a:cubicBezTo>
                <a:cubicBezTo>
                  <a:pt x="19516830" y="2024857"/>
                  <a:pt x="19804410" y="2011855"/>
                  <a:pt x="20084238" y="1997129"/>
                </a:cubicBezTo>
                <a:cubicBezTo>
                  <a:pt x="20098312" y="2006963"/>
                  <a:pt x="20112392" y="2016798"/>
                  <a:pt x="20126466" y="2026633"/>
                </a:cubicBezTo>
                <a:cubicBezTo>
                  <a:pt x="20017906" y="2039304"/>
                  <a:pt x="19917096" y="2053702"/>
                  <a:pt x="19800074" y="2067838"/>
                </a:cubicBezTo>
                <a:cubicBezTo>
                  <a:pt x="19845860" y="2081386"/>
                  <a:pt x="19884606" y="2090014"/>
                  <a:pt x="19960680" y="2113657"/>
                </a:cubicBezTo>
                <a:cubicBezTo>
                  <a:pt x="19792254" y="2102945"/>
                  <a:pt x="19643594" y="2076537"/>
                  <a:pt x="19527286" y="2087483"/>
                </a:cubicBezTo>
                <a:cubicBezTo>
                  <a:pt x="19410972" y="2098428"/>
                  <a:pt x="19335474" y="2145263"/>
                  <a:pt x="19239568" y="2174151"/>
                </a:cubicBezTo>
                <a:lnTo>
                  <a:pt x="18994680" y="2186120"/>
                </a:lnTo>
                <a:lnTo>
                  <a:pt x="18979040" y="2204939"/>
                </a:lnTo>
                <a:cubicBezTo>
                  <a:pt x="18976198" y="2217705"/>
                  <a:pt x="18925436" y="2226499"/>
                  <a:pt x="18902188" y="2221322"/>
                </a:cubicBezTo>
                <a:lnTo>
                  <a:pt x="18826490" y="2194339"/>
                </a:lnTo>
                <a:lnTo>
                  <a:pt x="18524142" y="2209114"/>
                </a:lnTo>
                <a:cubicBezTo>
                  <a:pt x="18538220" y="2218948"/>
                  <a:pt x="18543836" y="2230250"/>
                  <a:pt x="18557916" y="2240084"/>
                </a:cubicBezTo>
                <a:cubicBezTo>
                  <a:pt x="18638962" y="2241385"/>
                  <a:pt x="18720722" y="2239493"/>
                  <a:pt x="18801058" y="2243987"/>
                </a:cubicBezTo>
                <a:cubicBezTo>
                  <a:pt x="18872938" y="2249946"/>
                  <a:pt x="18942680" y="2265478"/>
                  <a:pt x="19013136" y="2277819"/>
                </a:cubicBezTo>
                <a:lnTo>
                  <a:pt x="18471974" y="2339668"/>
                </a:lnTo>
                <a:lnTo>
                  <a:pt x="18612490" y="2330579"/>
                </a:lnTo>
                <a:cubicBezTo>
                  <a:pt x="18735492" y="2321543"/>
                  <a:pt x="18857614" y="2311892"/>
                  <a:pt x="18981674" y="2302672"/>
                </a:cubicBezTo>
                <a:cubicBezTo>
                  <a:pt x="19014094" y="2303193"/>
                  <a:pt x="19056394" y="2295865"/>
                  <a:pt x="19087392" y="2302768"/>
                </a:cubicBezTo>
                <a:cubicBezTo>
                  <a:pt x="19405118" y="2373528"/>
                  <a:pt x="19642006" y="2332489"/>
                  <a:pt x="19896452" y="2322157"/>
                </a:cubicBezTo>
                <a:cubicBezTo>
                  <a:pt x="19969752" y="2321732"/>
                  <a:pt x="20062742" y="2342442"/>
                  <a:pt x="20102200" y="2347879"/>
                </a:cubicBezTo>
                <a:cubicBezTo>
                  <a:pt x="20195976" y="2328565"/>
                  <a:pt x="20281288" y="2310716"/>
                  <a:pt x="20367312" y="2289676"/>
                </a:cubicBezTo>
                <a:cubicBezTo>
                  <a:pt x="20436414" y="2271567"/>
                  <a:pt x="20506228" y="2250266"/>
                  <a:pt x="20590120" y="2238800"/>
                </a:cubicBezTo>
                <a:cubicBezTo>
                  <a:pt x="20656380" y="2233457"/>
                  <a:pt x="20753636" y="2235019"/>
                  <a:pt x="20822674" y="2253743"/>
                </a:cubicBezTo>
                <a:cubicBezTo>
                  <a:pt x="20868460" y="2267290"/>
                  <a:pt x="20897966" y="2317410"/>
                  <a:pt x="20931026" y="2351573"/>
                </a:cubicBezTo>
                <a:cubicBezTo>
                  <a:pt x="20971904" y="2350627"/>
                  <a:pt x="21036742" y="2351667"/>
                  <a:pt x="21110754" y="2348050"/>
                </a:cubicBezTo>
                <a:cubicBezTo>
                  <a:pt x="21070238" y="2529972"/>
                  <a:pt x="20956700" y="2564984"/>
                  <a:pt x="20744050" y="2460677"/>
                </a:cubicBezTo>
                <a:cubicBezTo>
                  <a:pt x="20285780" y="2546210"/>
                  <a:pt x="19835254" y="2633469"/>
                  <a:pt x="19376270" y="2722194"/>
                </a:cubicBezTo>
                <a:cubicBezTo>
                  <a:pt x="19397386" y="2736945"/>
                  <a:pt x="19410042" y="2753163"/>
                  <a:pt x="19431158" y="2767917"/>
                </a:cubicBezTo>
                <a:cubicBezTo>
                  <a:pt x="19528414" y="2769477"/>
                  <a:pt x="19625674" y="2771037"/>
                  <a:pt x="19732104" y="2767941"/>
                </a:cubicBezTo>
                <a:cubicBezTo>
                  <a:pt x="19693994" y="2792953"/>
                  <a:pt x="19656600" y="2814774"/>
                  <a:pt x="19607904" y="2850827"/>
                </a:cubicBezTo>
                <a:cubicBezTo>
                  <a:pt x="19796802" y="2842648"/>
                  <a:pt x="19971208" y="3045635"/>
                  <a:pt x="20137066" y="2921778"/>
                </a:cubicBezTo>
                <a:cubicBezTo>
                  <a:pt x="20177806" y="2994500"/>
                  <a:pt x="20504130" y="2990127"/>
                  <a:pt x="20378510" y="3079396"/>
                </a:cubicBezTo>
                <a:cubicBezTo>
                  <a:pt x="20539116" y="3125215"/>
                  <a:pt x="20684932" y="3164390"/>
                  <a:pt x="20837786" y="3208481"/>
                </a:cubicBezTo>
                <a:cubicBezTo>
                  <a:pt x="20825844" y="3189072"/>
                  <a:pt x="20805436" y="3171128"/>
                  <a:pt x="20761144" y="3114365"/>
                </a:cubicBezTo>
                <a:cubicBezTo>
                  <a:pt x="20854776" y="3168717"/>
                  <a:pt x="20905470" y="3196755"/>
                  <a:pt x="20962490" y="3232904"/>
                </a:cubicBezTo>
                <a:cubicBezTo>
                  <a:pt x="20814470" y="3240138"/>
                  <a:pt x="20674912" y="3245906"/>
                  <a:pt x="20543102" y="3253399"/>
                </a:cubicBezTo>
                <a:cubicBezTo>
                  <a:pt x="20548720" y="3264701"/>
                  <a:pt x="20562798" y="3274535"/>
                  <a:pt x="20569126" y="3282644"/>
                </a:cubicBezTo>
                <a:cubicBezTo>
                  <a:pt x="20796058" y="3286285"/>
                  <a:pt x="21024416" y="3283545"/>
                  <a:pt x="21265430" y="3297021"/>
                </a:cubicBezTo>
                <a:cubicBezTo>
                  <a:pt x="21459234" y="3303335"/>
                  <a:pt x="21618554" y="3281868"/>
                  <a:pt x="21791956" y="3270238"/>
                </a:cubicBezTo>
                <a:cubicBezTo>
                  <a:pt x="21940682" y="3259812"/>
                  <a:pt x="22141528" y="3271043"/>
                  <a:pt x="22343654" y="3349558"/>
                </a:cubicBezTo>
                <a:cubicBezTo>
                  <a:pt x="22463378" y="3396321"/>
                  <a:pt x="22498572" y="3420908"/>
                  <a:pt x="22366052" y="3431594"/>
                </a:cubicBezTo>
                <a:cubicBezTo>
                  <a:pt x="22357594" y="3433060"/>
                  <a:pt x="22349842" y="3431334"/>
                  <a:pt x="22349132" y="3434526"/>
                </a:cubicBezTo>
                <a:cubicBezTo>
                  <a:pt x="22316574" y="3507672"/>
                  <a:pt x="22136916" y="3474360"/>
                  <a:pt x="22006528" y="3475471"/>
                </a:cubicBezTo>
                <a:cubicBezTo>
                  <a:pt x="21973396" y="3478142"/>
                  <a:pt x="21947306" y="3485731"/>
                  <a:pt x="21925412" y="3511005"/>
                </a:cubicBezTo>
                <a:cubicBezTo>
                  <a:pt x="22090988" y="3534480"/>
                  <a:pt x="22256572" y="3557957"/>
                  <a:pt x="22461610" y="3586872"/>
                </a:cubicBezTo>
                <a:cubicBezTo>
                  <a:pt x="22085166" y="3633680"/>
                  <a:pt x="21765098" y="3682995"/>
                  <a:pt x="21423208" y="3720749"/>
                </a:cubicBezTo>
                <a:cubicBezTo>
                  <a:pt x="21355526" y="3732475"/>
                  <a:pt x="21254072" y="3713231"/>
                  <a:pt x="21117354" y="3706232"/>
                </a:cubicBezTo>
                <a:cubicBezTo>
                  <a:pt x="21235660" y="3759378"/>
                  <a:pt x="21308890" y="3795786"/>
                  <a:pt x="21382118" y="3832194"/>
                </a:cubicBezTo>
                <a:cubicBezTo>
                  <a:pt x="21678156" y="3817727"/>
                  <a:pt x="21965734" y="3804725"/>
                  <a:pt x="22245562" y="3789999"/>
                </a:cubicBezTo>
                <a:cubicBezTo>
                  <a:pt x="22259640" y="3799833"/>
                  <a:pt x="22273720" y="3809669"/>
                  <a:pt x="22287792" y="3819504"/>
                </a:cubicBezTo>
                <a:cubicBezTo>
                  <a:pt x="22179232" y="3832174"/>
                  <a:pt x="22078422" y="3846572"/>
                  <a:pt x="21961400" y="3860709"/>
                </a:cubicBezTo>
                <a:cubicBezTo>
                  <a:pt x="22007186" y="3874256"/>
                  <a:pt x="22045934" y="3882885"/>
                  <a:pt x="22122004" y="3906527"/>
                </a:cubicBezTo>
                <a:cubicBezTo>
                  <a:pt x="21953582" y="3895817"/>
                  <a:pt x="21804920" y="3869408"/>
                  <a:pt x="21688610" y="3880354"/>
                </a:cubicBezTo>
                <a:cubicBezTo>
                  <a:pt x="21572300" y="3891299"/>
                  <a:pt x="21496800" y="3938133"/>
                  <a:pt x="21400894" y="3967022"/>
                </a:cubicBezTo>
                <a:cubicBezTo>
                  <a:pt x="21162656" y="3977614"/>
                  <a:pt x="20923706" y="3991394"/>
                  <a:pt x="20685468" y="4001986"/>
                </a:cubicBezTo>
                <a:cubicBezTo>
                  <a:pt x="20699546" y="4011820"/>
                  <a:pt x="20705164" y="4023120"/>
                  <a:pt x="20719240" y="4032955"/>
                </a:cubicBezTo>
                <a:cubicBezTo>
                  <a:pt x="20800288" y="4034256"/>
                  <a:pt x="20882050" y="4032366"/>
                  <a:pt x="20962384" y="4036858"/>
                </a:cubicBezTo>
                <a:cubicBezTo>
                  <a:pt x="21034262" y="4042816"/>
                  <a:pt x="21104006" y="4058348"/>
                  <a:pt x="21174464" y="4070690"/>
                </a:cubicBezTo>
                <a:cubicBezTo>
                  <a:pt x="20882620" y="4102841"/>
                  <a:pt x="20582314" y="4136456"/>
                  <a:pt x="20289764" y="4171800"/>
                </a:cubicBezTo>
                <a:cubicBezTo>
                  <a:pt x="20272842" y="4174731"/>
                  <a:pt x="20255924" y="4177663"/>
                  <a:pt x="20238290" y="4183786"/>
                </a:cubicBezTo>
                <a:cubicBezTo>
                  <a:pt x="20099374" y="4223196"/>
                  <a:pt x="19960456" y="4262605"/>
                  <a:pt x="19847560" y="4331259"/>
                </a:cubicBezTo>
                <a:cubicBezTo>
                  <a:pt x="20183768" y="4319039"/>
                  <a:pt x="20519974" y="4306818"/>
                  <a:pt x="20863220" y="4299514"/>
                </a:cubicBezTo>
                <a:cubicBezTo>
                  <a:pt x="20869546" y="4307623"/>
                  <a:pt x="20882914" y="4320650"/>
                  <a:pt x="20896990" y="4330485"/>
                </a:cubicBezTo>
                <a:cubicBezTo>
                  <a:pt x="20683996" y="4410345"/>
                  <a:pt x="20254224" y="4331380"/>
                  <a:pt x="20058790" y="4441951"/>
                </a:cubicBezTo>
                <a:cubicBezTo>
                  <a:pt x="19909420" y="4418735"/>
                  <a:pt x="19923494" y="4428569"/>
                  <a:pt x="19726778" y="4471855"/>
                </a:cubicBezTo>
                <a:cubicBezTo>
                  <a:pt x="19581532" y="4503156"/>
                  <a:pt x="19379980" y="4495117"/>
                  <a:pt x="19205868" y="4509940"/>
                </a:cubicBezTo>
                <a:cubicBezTo>
                  <a:pt x="19139608" y="4515283"/>
                  <a:pt x="19086006" y="4536843"/>
                  <a:pt x="19033822" y="4552021"/>
                </a:cubicBezTo>
                <a:lnTo>
                  <a:pt x="18610052" y="4598203"/>
                </a:lnTo>
                <a:lnTo>
                  <a:pt x="18632192" y="4691529"/>
                </a:lnTo>
                <a:cubicBezTo>
                  <a:pt x="18615984" y="4691269"/>
                  <a:pt x="18600482" y="4687817"/>
                  <a:pt x="18576526" y="4685831"/>
                </a:cubicBezTo>
                <a:cubicBezTo>
                  <a:pt x="18564580" y="4666421"/>
                  <a:pt x="18552634" y="4647013"/>
                  <a:pt x="18548438" y="4629328"/>
                </a:cubicBezTo>
                <a:cubicBezTo>
                  <a:pt x="18305936" y="4659068"/>
                  <a:pt x="18085260" y="4700368"/>
                  <a:pt x="17838562" y="4712426"/>
                </a:cubicBezTo>
                <a:lnTo>
                  <a:pt x="17780604" y="4719167"/>
                </a:lnTo>
                <a:lnTo>
                  <a:pt x="17703504" y="4754882"/>
                </a:lnTo>
                <a:lnTo>
                  <a:pt x="17661062" y="4759145"/>
                </a:lnTo>
                <a:lnTo>
                  <a:pt x="17641890" y="4784039"/>
                </a:lnTo>
                <a:cubicBezTo>
                  <a:pt x="17638330" y="4798896"/>
                  <a:pt x="17640496" y="4816547"/>
                  <a:pt x="17648034" y="4837487"/>
                </a:cubicBezTo>
                <a:cubicBezTo>
                  <a:pt x="17868570" y="4869853"/>
                  <a:pt x="18087618" y="4945436"/>
                  <a:pt x="18270968" y="4889123"/>
                </a:cubicBezTo>
                <a:cubicBezTo>
                  <a:pt x="18340784" y="4867823"/>
                  <a:pt x="18492996" y="4878273"/>
                  <a:pt x="18612084" y="4891395"/>
                </a:cubicBezTo>
                <a:cubicBezTo>
                  <a:pt x="18762874" y="4908228"/>
                  <a:pt x="18925614" y="4944471"/>
                  <a:pt x="19034816" y="4965442"/>
                </a:cubicBezTo>
                <a:cubicBezTo>
                  <a:pt x="19081242" y="5012631"/>
                  <a:pt x="19107264" y="5041875"/>
                  <a:pt x="19133998" y="5067928"/>
                </a:cubicBezTo>
                <a:lnTo>
                  <a:pt x="19116554" y="5146252"/>
                </a:lnTo>
                <a:lnTo>
                  <a:pt x="19648676" y="5151242"/>
                </a:lnTo>
                <a:cubicBezTo>
                  <a:pt x="19814048" y="5285219"/>
                  <a:pt x="19813910" y="5358885"/>
                  <a:pt x="19501732" y="5336259"/>
                </a:cubicBezTo>
                <a:cubicBezTo>
                  <a:pt x="19486232" y="5332807"/>
                  <a:pt x="19480546" y="5358340"/>
                  <a:pt x="19461496" y="5370847"/>
                </a:cubicBezTo>
                <a:cubicBezTo>
                  <a:pt x="19522778" y="5387845"/>
                  <a:pt x="19590390" y="5412952"/>
                  <a:pt x="19639020" y="5413733"/>
                </a:cubicBezTo>
                <a:cubicBezTo>
                  <a:pt x="19735566" y="5418485"/>
                  <a:pt x="19820168" y="5403828"/>
                  <a:pt x="19945580" y="5425058"/>
                </a:cubicBezTo>
                <a:lnTo>
                  <a:pt x="19025360" y="5555723"/>
                </a:lnTo>
                <a:lnTo>
                  <a:pt x="19022402" y="5569010"/>
                </a:lnTo>
                <a:cubicBezTo>
                  <a:pt x="18965472" y="5578106"/>
                  <a:pt x="18905292" y="5583545"/>
                  <a:pt x="18842966" y="5586624"/>
                </a:cubicBezTo>
                <a:lnTo>
                  <a:pt x="18802652" y="5587346"/>
                </a:lnTo>
                <a:lnTo>
                  <a:pt x="18374896" y="5648086"/>
                </a:lnTo>
                <a:cubicBezTo>
                  <a:pt x="18381224" y="5656194"/>
                  <a:pt x="18394588" y="5669221"/>
                  <a:pt x="18408666" y="5679056"/>
                </a:cubicBezTo>
                <a:cubicBezTo>
                  <a:pt x="18825210" y="5671327"/>
                  <a:pt x="19242464" y="5660406"/>
                  <a:pt x="19651258" y="5650952"/>
                </a:cubicBezTo>
                <a:cubicBezTo>
                  <a:pt x="19664626" y="5663979"/>
                  <a:pt x="19685030" y="5681922"/>
                  <a:pt x="19698396" y="5694948"/>
                </a:cubicBezTo>
                <a:lnTo>
                  <a:pt x="17475616" y="5843687"/>
                </a:lnTo>
                <a:lnTo>
                  <a:pt x="17494816" y="5854508"/>
                </a:lnTo>
                <a:cubicBezTo>
                  <a:pt x="17536930" y="5872779"/>
                  <a:pt x="17601914" y="5889136"/>
                  <a:pt x="17662944" y="5902727"/>
                </a:cubicBezTo>
                <a:cubicBezTo>
                  <a:pt x="17497222" y="5952916"/>
                  <a:pt x="17362500" y="6010011"/>
                  <a:pt x="17184126" y="6043982"/>
                </a:cubicBezTo>
                <a:cubicBezTo>
                  <a:pt x="17073434" y="6066229"/>
                  <a:pt x="16905718" y="6052327"/>
                  <a:pt x="16734452" y="6054383"/>
                </a:cubicBezTo>
                <a:cubicBezTo>
                  <a:pt x="16730898" y="6070340"/>
                  <a:pt x="16723790" y="6102257"/>
                  <a:pt x="16715260" y="6140555"/>
                </a:cubicBezTo>
                <a:cubicBezTo>
                  <a:pt x="16879420" y="6170416"/>
                  <a:pt x="17042158" y="6206659"/>
                  <a:pt x="17201410" y="6222027"/>
                </a:cubicBezTo>
                <a:cubicBezTo>
                  <a:pt x="17321206" y="6231957"/>
                  <a:pt x="17444554" y="6225929"/>
                  <a:pt x="17546078" y="6208340"/>
                </a:cubicBezTo>
                <a:cubicBezTo>
                  <a:pt x="17706820" y="6180491"/>
                  <a:pt x="18008406" y="6214158"/>
                  <a:pt x="18119602" y="6299221"/>
                </a:cubicBezTo>
                <a:cubicBezTo>
                  <a:pt x="18265282" y="6412062"/>
                  <a:pt x="18454108" y="6440716"/>
                  <a:pt x="18671094" y="6489041"/>
                </a:cubicBezTo>
                <a:cubicBezTo>
                  <a:pt x="18645004" y="6496629"/>
                  <a:pt x="18618910" y="6504219"/>
                  <a:pt x="18609740" y="6508877"/>
                </a:cubicBezTo>
                <a:cubicBezTo>
                  <a:pt x="18644932" y="6533464"/>
                  <a:pt x="18746316" y="6589541"/>
                  <a:pt x="18728686" y="6595664"/>
                </a:cubicBezTo>
                <a:cubicBezTo>
                  <a:pt x="18673660" y="6623608"/>
                  <a:pt x="18596096" y="6643183"/>
                  <a:pt x="18511494" y="6657841"/>
                </a:cubicBezTo>
                <a:cubicBezTo>
                  <a:pt x="18426892" y="6672497"/>
                  <a:pt x="18328924" y="6674128"/>
                  <a:pt x="18237282" y="6683867"/>
                </a:cubicBezTo>
                <a:cubicBezTo>
                  <a:pt x="18245744" y="6682402"/>
                  <a:pt x="18245744" y="6682402"/>
                  <a:pt x="18245744" y="6682402"/>
                </a:cubicBezTo>
                <a:cubicBezTo>
                  <a:pt x="17995560" y="6673583"/>
                  <a:pt x="17737626" y="6663038"/>
                  <a:pt x="17488156" y="6651026"/>
                </a:cubicBezTo>
                <a:cubicBezTo>
                  <a:pt x="17311272" y="6641782"/>
                  <a:pt x="17134386" y="6632537"/>
                  <a:pt x="16949754" y="6621567"/>
                </a:cubicBezTo>
                <a:lnTo>
                  <a:pt x="16906726" y="6605589"/>
                </a:lnTo>
                <a:lnTo>
                  <a:pt x="16884274" y="6586885"/>
                </a:lnTo>
                <a:cubicBezTo>
                  <a:pt x="16875104" y="6591542"/>
                  <a:pt x="16874394" y="6594734"/>
                  <a:pt x="16865220" y="6599391"/>
                </a:cubicBezTo>
                <a:cubicBezTo>
                  <a:pt x="16761568" y="6626555"/>
                  <a:pt x="16667722" y="6682702"/>
                  <a:pt x="16547928" y="6672772"/>
                </a:cubicBezTo>
                <a:cubicBezTo>
                  <a:pt x="16284378" y="6650926"/>
                  <a:pt x="16249046" y="6700006"/>
                  <a:pt x="16343964" y="6821642"/>
                </a:cubicBezTo>
                <a:cubicBezTo>
                  <a:pt x="16230496" y="6819821"/>
                  <a:pt x="16117028" y="6818001"/>
                  <a:pt x="16003562" y="6816179"/>
                </a:cubicBezTo>
                <a:cubicBezTo>
                  <a:pt x="15996522" y="6811261"/>
                  <a:pt x="15990194" y="6803152"/>
                  <a:pt x="15983866" y="6795043"/>
                </a:cubicBezTo>
                <a:cubicBezTo>
                  <a:pt x="16040958" y="6794359"/>
                  <a:pt x="16090298" y="6791948"/>
                  <a:pt x="16140346" y="6786344"/>
                </a:cubicBezTo>
                <a:cubicBezTo>
                  <a:pt x="16134020" y="6778235"/>
                  <a:pt x="16127690" y="6770126"/>
                  <a:pt x="16121364" y="6762017"/>
                </a:cubicBezTo>
                <a:cubicBezTo>
                  <a:pt x="16080482" y="6762962"/>
                  <a:pt x="16032566" y="6758991"/>
                  <a:pt x="15976186" y="6756485"/>
                </a:cubicBezTo>
                <a:cubicBezTo>
                  <a:pt x="15966374" y="6727500"/>
                  <a:pt x="15956562" y="6698515"/>
                  <a:pt x="15952368" y="6680831"/>
                </a:cubicBezTo>
                <a:cubicBezTo>
                  <a:pt x="15866342" y="6701872"/>
                  <a:pt x="15793686" y="6735940"/>
                  <a:pt x="15696428" y="6734378"/>
                </a:cubicBezTo>
                <a:cubicBezTo>
                  <a:pt x="15332068" y="6726930"/>
                  <a:pt x="14947300" y="6701536"/>
                  <a:pt x="14582941" y="6694089"/>
                </a:cubicBezTo>
                <a:cubicBezTo>
                  <a:pt x="14453261" y="6692007"/>
                  <a:pt x="14335531" y="6709336"/>
                  <a:pt x="14234008" y="6726925"/>
                </a:cubicBezTo>
                <a:cubicBezTo>
                  <a:pt x="14115564" y="6747445"/>
                  <a:pt x="14018950" y="6779526"/>
                  <a:pt x="13863180" y="6785034"/>
                </a:cubicBezTo>
                <a:cubicBezTo>
                  <a:pt x="13883656" y="6766144"/>
                  <a:pt x="13895670" y="6748720"/>
                  <a:pt x="13916144" y="6729831"/>
                </a:cubicBezTo>
                <a:cubicBezTo>
                  <a:pt x="13877396" y="6721202"/>
                  <a:pt x="13840072" y="6706189"/>
                  <a:pt x="13815402" y="6707395"/>
                </a:cubicBezTo>
                <a:cubicBezTo>
                  <a:pt x="13666671" y="6717819"/>
                  <a:pt x="13525691" y="6729971"/>
                  <a:pt x="13376251" y="6743587"/>
                </a:cubicBezTo>
                <a:cubicBezTo>
                  <a:pt x="13235270" y="6755739"/>
                  <a:pt x="13089313" y="6790231"/>
                  <a:pt x="12939943" y="6767014"/>
                </a:cubicBezTo>
                <a:cubicBezTo>
                  <a:pt x="12775072" y="6740345"/>
                  <a:pt x="12636225" y="6742923"/>
                  <a:pt x="12485432" y="6726089"/>
                </a:cubicBezTo>
                <a:cubicBezTo>
                  <a:pt x="12159176" y="6693628"/>
                  <a:pt x="11913119" y="6739326"/>
                  <a:pt x="11634713" y="6747669"/>
                </a:cubicBezTo>
                <a:cubicBezTo>
                  <a:pt x="11512077" y="6750507"/>
                  <a:pt x="11396475" y="6758260"/>
                  <a:pt x="11273836" y="6761097"/>
                </a:cubicBezTo>
                <a:cubicBezTo>
                  <a:pt x="11256918" y="6764028"/>
                  <a:pt x="11232247" y="6765234"/>
                  <a:pt x="11215327" y="6768165"/>
                </a:cubicBezTo>
                <a:cubicBezTo>
                  <a:pt x="11192078" y="6762987"/>
                  <a:pt x="11176579" y="6759535"/>
                  <a:pt x="11161080" y="6756083"/>
                </a:cubicBezTo>
                <a:cubicBezTo>
                  <a:pt x="10988531" y="6690857"/>
                  <a:pt x="10551512" y="6717475"/>
                  <a:pt x="10493573" y="6795019"/>
                </a:cubicBezTo>
                <a:cubicBezTo>
                  <a:pt x="10456888" y="6813648"/>
                  <a:pt x="10420206" y="6832277"/>
                  <a:pt x="10375772" y="6849181"/>
                </a:cubicBezTo>
                <a:cubicBezTo>
                  <a:pt x="10203082" y="6857620"/>
                  <a:pt x="10030464" y="6829225"/>
                  <a:pt x="9912228" y="6739245"/>
                </a:cubicBezTo>
                <a:cubicBezTo>
                  <a:pt x="9798761" y="6737425"/>
                  <a:pt x="9693043" y="6737329"/>
                  <a:pt x="9586614" y="6740426"/>
                </a:cubicBezTo>
                <a:cubicBezTo>
                  <a:pt x="9586614" y="6740426"/>
                  <a:pt x="9593653" y="6745344"/>
                  <a:pt x="9593653" y="6745344"/>
                </a:cubicBezTo>
                <a:cubicBezTo>
                  <a:pt x="9523908" y="6729811"/>
                  <a:pt x="9455585" y="6707893"/>
                  <a:pt x="9391458" y="6703662"/>
                </a:cubicBezTo>
                <a:cubicBezTo>
                  <a:pt x="9318870" y="6700896"/>
                  <a:pt x="9258936" y="6714348"/>
                  <a:pt x="9186351" y="6711581"/>
                </a:cubicBezTo>
                <a:cubicBezTo>
                  <a:pt x="8871329" y="6701722"/>
                  <a:pt x="8570383" y="6701696"/>
                  <a:pt x="8365138" y="6783283"/>
                </a:cubicBezTo>
                <a:cubicBezTo>
                  <a:pt x="8339045" y="6790871"/>
                  <a:pt x="8320705" y="6800186"/>
                  <a:pt x="8302362" y="6809501"/>
                </a:cubicBezTo>
                <a:cubicBezTo>
                  <a:pt x="8229773" y="6806735"/>
                  <a:pt x="8149436" y="6802243"/>
                  <a:pt x="8083176" y="6807584"/>
                </a:cubicBezTo>
                <a:cubicBezTo>
                  <a:pt x="7909066" y="6822407"/>
                  <a:pt x="7853467" y="6779876"/>
                  <a:pt x="7856450" y="6693442"/>
                </a:cubicBezTo>
                <a:cubicBezTo>
                  <a:pt x="7710493" y="6727935"/>
                  <a:pt x="7581736" y="6612161"/>
                  <a:pt x="7432295" y="6625779"/>
                </a:cubicBezTo>
                <a:cubicBezTo>
                  <a:pt x="7241974" y="6640341"/>
                  <a:pt x="7045327" y="6646794"/>
                  <a:pt x="6841642" y="6648330"/>
                </a:cubicBezTo>
                <a:cubicBezTo>
                  <a:pt x="6735923" y="6648234"/>
                  <a:pt x="6618970" y="6625538"/>
                  <a:pt x="6491426" y="6613882"/>
                </a:cubicBezTo>
                <a:cubicBezTo>
                  <a:pt x="6484389" y="6608965"/>
                  <a:pt x="6511120" y="6635018"/>
                  <a:pt x="6523066" y="6654428"/>
                </a:cubicBezTo>
                <a:cubicBezTo>
                  <a:pt x="6444792" y="6677194"/>
                  <a:pt x="6367227" y="6696768"/>
                  <a:pt x="6288954" y="6719535"/>
                </a:cubicBezTo>
                <a:cubicBezTo>
                  <a:pt x="6243810" y="6739629"/>
                  <a:pt x="6207125" y="6758259"/>
                  <a:pt x="6161981" y="6778354"/>
                </a:cubicBezTo>
                <a:cubicBezTo>
                  <a:pt x="6044822" y="6866159"/>
                  <a:pt x="5890682" y="6754783"/>
                  <a:pt x="5729366" y="6712157"/>
                </a:cubicBezTo>
                <a:cubicBezTo>
                  <a:pt x="5749130" y="6696459"/>
                  <a:pt x="5761856" y="6675843"/>
                  <a:pt x="5792920" y="6645913"/>
                </a:cubicBezTo>
                <a:cubicBezTo>
                  <a:pt x="5673837" y="6632792"/>
                  <a:pt x="5578002" y="6624848"/>
                  <a:pt x="5498374" y="6617163"/>
                </a:cubicBezTo>
                <a:cubicBezTo>
                  <a:pt x="5552758" y="6555578"/>
                  <a:pt x="5590933" y="6493732"/>
                  <a:pt x="5643896" y="6438529"/>
                </a:cubicBezTo>
                <a:cubicBezTo>
                  <a:pt x="5646739" y="6425762"/>
                  <a:pt x="5697501" y="6416968"/>
                  <a:pt x="5720750" y="6422145"/>
                </a:cubicBezTo>
                <a:cubicBezTo>
                  <a:pt x="5789074" y="6444062"/>
                  <a:pt x="5855974" y="6472361"/>
                  <a:pt x="5961623" y="6509289"/>
                </a:cubicBezTo>
                <a:cubicBezTo>
                  <a:pt x="6192893" y="6456949"/>
                  <a:pt x="6458001" y="6398744"/>
                  <a:pt x="6715362" y="6338815"/>
                </a:cubicBezTo>
                <a:cubicBezTo>
                  <a:pt x="6716783" y="6332431"/>
                  <a:pt x="6721691" y="6346924"/>
                  <a:pt x="6740673" y="6371250"/>
                </a:cubicBezTo>
                <a:cubicBezTo>
                  <a:pt x="6785107" y="6354348"/>
                  <a:pt x="6837288" y="6339169"/>
                  <a:pt x="6881011" y="6325457"/>
                </a:cubicBezTo>
                <a:cubicBezTo>
                  <a:pt x="6874685" y="6317349"/>
                  <a:pt x="6860609" y="6307514"/>
                  <a:pt x="6854279" y="6299404"/>
                </a:cubicBezTo>
                <a:cubicBezTo>
                  <a:pt x="6700643" y="6295338"/>
                  <a:pt x="6532220" y="6284627"/>
                  <a:pt x="6384912" y="6288669"/>
                </a:cubicBezTo>
                <a:cubicBezTo>
                  <a:pt x="6129751" y="6302191"/>
                  <a:pt x="5889382" y="6322356"/>
                  <a:pt x="5641263" y="6340796"/>
                </a:cubicBezTo>
                <a:cubicBezTo>
                  <a:pt x="5608843" y="6340275"/>
                  <a:pt x="5566542" y="6347604"/>
                  <a:pt x="5535543" y="6340700"/>
                </a:cubicBezTo>
                <a:cubicBezTo>
                  <a:pt x="5217819" y="6269940"/>
                  <a:pt x="4980931" y="6310980"/>
                  <a:pt x="4726485" y="6321310"/>
                </a:cubicBezTo>
                <a:cubicBezTo>
                  <a:pt x="4653185" y="6321735"/>
                  <a:pt x="4560193" y="6301025"/>
                  <a:pt x="4520735" y="6295588"/>
                </a:cubicBezTo>
                <a:cubicBezTo>
                  <a:pt x="4426962" y="6314903"/>
                  <a:pt x="4341650" y="6332752"/>
                  <a:pt x="4255625" y="6353791"/>
                </a:cubicBezTo>
                <a:cubicBezTo>
                  <a:pt x="4186524" y="6371902"/>
                  <a:pt x="4116708" y="6393201"/>
                  <a:pt x="4032817" y="6404668"/>
                </a:cubicBezTo>
                <a:cubicBezTo>
                  <a:pt x="3966555" y="6410009"/>
                  <a:pt x="3869298" y="6408449"/>
                  <a:pt x="3800264" y="6389724"/>
                </a:cubicBezTo>
                <a:cubicBezTo>
                  <a:pt x="3754478" y="6376177"/>
                  <a:pt x="3724972" y="6326059"/>
                  <a:pt x="3691912" y="6291896"/>
                </a:cubicBezTo>
                <a:cubicBezTo>
                  <a:pt x="3651033" y="6292841"/>
                  <a:pt x="3586194" y="6291800"/>
                  <a:pt x="3512184" y="6295417"/>
                </a:cubicBezTo>
                <a:cubicBezTo>
                  <a:pt x="3552700" y="6113496"/>
                  <a:pt x="3666238" y="6078483"/>
                  <a:pt x="3878886" y="6182791"/>
                </a:cubicBezTo>
                <a:cubicBezTo>
                  <a:pt x="4337157" y="6097257"/>
                  <a:pt x="4787682" y="6009999"/>
                  <a:pt x="5246667" y="5921274"/>
                </a:cubicBezTo>
                <a:cubicBezTo>
                  <a:pt x="5225550" y="5906523"/>
                  <a:pt x="5212895" y="5890305"/>
                  <a:pt x="5191780" y="5875551"/>
                </a:cubicBezTo>
                <a:cubicBezTo>
                  <a:pt x="5094521" y="5873991"/>
                  <a:pt x="4997263" y="5872430"/>
                  <a:pt x="4890835" y="5875527"/>
                </a:cubicBezTo>
                <a:cubicBezTo>
                  <a:pt x="4928942" y="5850514"/>
                  <a:pt x="4966335" y="5828694"/>
                  <a:pt x="5015033" y="5792641"/>
                </a:cubicBezTo>
                <a:cubicBezTo>
                  <a:pt x="4826135" y="5800820"/>
                  <a:pt x="4651730" y="5597833"/>
                  <a:pt x="4485872" y="5721690"/>
                </a:cubicBezTo>
                <a:cubicBezTo>
                  <a:pt x="4445131" y="5648968"/>
                  <a:pt x="4118808" y="5653340"/>
                  <a:pt x="4244426" y="5564070"/>
                </a:cubicBezTo>
                <a:cubicBezTo>
                  <a:pt x="4083821" y="5518253"/>
                  <a:pt x="3938004" y="5479077"/>
                  <a:pt x="3785149" y="5434986"/>
                </a:cubicBezTo>
                <a:cubicBezTo>
                  <a:pt x="3797094" y="5454396"/>
                  <a:pt x="3817499" y="5472340"/>
                  <a:pt x="3861793" y="5529103"/>
                </a:cubicBezTo>
                <a:cubicBezTo>
                  <a:pt x="3768159" y="5474751"/>
                  <a:pt x="3717468" y="5446712"/>
                  <a:pt x="3660446" y="5410563"/>
                </a:cubicBezTo>
                <a:cubicBezTo>
                  <a:pt x="3808466" y="5403330"/>
                  <a:pt x="3948026" y="5397562"/>
                  <a:pt x="4079835" y="5390069"/>
                </a:cubicBezTo>
                <a:cubicBezTo>
                  <a:pt x="4074217" y="5378767"/>
                  <a:pt x="4060140" y="5368933"/>
                  <a:pt x="4053812" y="5360824"/>
                </a:cubicBezTo>
                <a:cubicBezTo>
                  <a:pt x="3826879" y="5357182"/>
                  <a:pt x="3598521" y="5359923"/>
                  <a:pt x="3357508" y="5346447"/>
                </a:cubicBezTo>
                <a:cubicBezTo>
                  <a:pt x="3163704" y="5340133"/>
                  <a:pt x="3004381" y="5361599"/>
                  <a:pt x="2830982" y="5373230"/>
                </a:cubicBezTo>
                <a:cubicBezTo>
                  <a:pt x="2682255" y="5383656"/>
                  <a:pt x="2481409" y="5372425"/>
                  <a:pt x="2279284" y="5293910"/>
                </a:cubicBezTo>
                <a:cubicBezTo>
                  <a:pt x="2159558" y="5247147"/>
                  <a:pt x="2124365" y="5222559"/>
                  <a:pt x="2256885" y="5211874"/>
                </a:cubicBezTo>
                <a:cubicBezTo>
                  <a:pt x="2265343" y="5210408"/>
                  <a:pt x="2273092" y="5212134"/>
                  <a:pt x="2273803" y="5208942"/>
                </a:cubicBezTo>
                <a:cubicBezTo>
                  <a:pt x="2306363" y="5135796"/>
                  <a:pt x="2486021" y="5169108"/>
                  <a:pt x="2616409" y="5167997"/>
                </a:cubicBezTo>
                <a:cubicBezTo>
                  <a:pt x="2649540" y="5165326"/>
                  <a:pt x="2675630" y="5157737"/>
                  <a:pt x="2697526" y="5132463"/>
                </a:cubicBezTo>
                <a:cubicBezTo>
                  <a:pt x="2531947" y="5108988"/>
                  <a:pt x="2366365" y="5085511"/>
                  <a:pt x="2161327" y="5056596"/>
                </a:cubicBezTo>
                <a:cubicBezTo>
                  <a:pt x="2537771" y="5009788"/>
                  <a:pt x="2857839" y="4960473"/>
                  <a:pt x="3199730" y="4922718"/>
                </a:cubicBezTo>
                <a:cubicBezTo>
                  <a:pt x="3267412" y="4910993"/>
                  <a:pt x="3368864" y="4930237"/>
                  <a:pt x="3505581" y="4937236"/>
                </a:cubicBezTo>
                <a:cubicBezTo>
                  <a:pt x="3387276" y="4884089"/>
                  <a:pt x="3314048" y="4847682"/>
                  <a:pt x="3240817" y="4811272"/>
                </a:cubicBezTo>
                <a:cubicBezTo>
                  <a:pt x="2944779" y="4825740"/>
                  <a:pt x="2657201" y="4838742"/>
                  <a:pt x="2377374" y="4853469"/>
                </a:cubicBezTo>
                <a:cubicBezTo>
                  <a:pt x="2363295" y="4843634"/>
                  <a:pt x="2349217" y="4833799"/>
                  <a:pt x="2335142" y="4823964"/>
                </a:cubicBezTo>
                <a:cubicBezTo>
                  <a:pt x="2443704" y="4811294"/>
                  <a:pt x="2544515" y="4796896"/>
                  <a:pt x="2661537" y="4782759"/>
                </a:cubicBezTo>
                <a:cubicBezTo>
                  <a:pt x="2615751" y="4769212"/>
                  <a:pt x="2577004" y="4760583"/>
                  <a:pt x="2500930" y="4736940"/>
                </a:cubicBezTo>
                <a:cubicBezTo>
                  <a:pt x="2669355" y="4747651"/>
                  <a:pt x="2818018" y="4774060"/>
                  <a:pt x="2934326" y="4763114"/>
                </a:cubicBezTo>
                <a:cubicBezTo>
                  <a:pt x="3050636" y="4752167"/>
                  <a:pt x="3126138" y="4705335"/>
                  <a:pt x="3222043" y="4676446"/>
                </a:cubicBezTo>
                <a:lnTo>
                  <a:pt x="3466933" y="4664478"/>
                </a:lnTo>
                <a:lnTo>
                  <a:pt x="3482570" y="4645658"/>
                </a:lnTo>
                <a:cubicBezTo>
                  <a:pt x="3485414" y="4632892"/>
                  <a:pt x="3536175" y="4624098"/>
                  <a:pt x="3559424" y="4629276"/>
                </a:cubicBezTo>
                <a:lnTo>
                  <a:pt x="3635120" y="4656258"/>
                </a:lnTo>
                <a:lnTo>
                  <a:pt x="3937468" y="4641482"/>
                </a:lnTo>
                <a:cubicBezTo>
                  <a:pt x="3923392" y="4631648"/>
                  <a:pt x="3917772" y="4620346"/>
                  <a:pt x="3903697" y="4610512"/>
                </a:cubicBezTo>
                <a:cubicBezTo>
                  <a:pt x="3822650" y="4609212"/>
                  <a:pt x="3740888" y="4611102"/>
                  <a:pt x="3660551" y="4606610"/>
                </a:cubicBezTo>
                <a:cubicBezTo>
                  <a:pt x="3588675" y="4600652"/>
                  <a:pt x="3518930" y="4585119"/>
                  <a:pt x="3448474" y="4572778"/>
                </a:cubicBezTo>
                <a:lnTo>
                  <a:pt x="3989627" y="4510930"/>
                </a:lnTo>
                <a:lnTo>
                  <a:pt x="3849120" y="4520018"/>
                </a:lnTo>
                <a:cubicBezTo>
                  <a:pt x="3726118" y="4529055"/>
                  <a:pt x="3603996" y="4538705"/>
                  <a:pt x="3479937" y="4547925"/>
                </a:cubicBezTo>
                <a:cubicBezTo>
                  <a:pt x="3447517" y="4547404"/>
                  <a:pt x="3405216" y="4554733"/>
                  <a:pt x="3374217" y="4547829"/>
                </a:cubicBezTo>
                <a:cubicBezTo>
                  <a:pt x="3056494" y="4477069"/>
                  <a:pt x="2819606" y="4518109"/>
                  <a:pt x="2565159" y="4528441"/>
                </a:cubicBezTo>
                <a:cubicBezTo>
                  <a:pt x="2491859" y="4528865"/>
                  <a:pt x="2398866" y="4508154"/>
                  <a:pt x="2359408" y="4502718"/>
                </a:cubicBezTo>
                <a:cubicBezTo>
                  <a:pt x="2265635" y="4522032"/>
                  <a:pt x="2180323" y="4539881"/>
                  <a:pt x="2094300" y="4560921"/>
                </a:cubicBezTo>
                <a:cubicBezTo>
                  <a:pt x="2025197" y="4579031"/>
                  <a:pt x="1955383" y="4600332"/>
                  <a:pt x="1871490" y="4611797"/>
                </a:cubicBezTo>
                <a:cubicBezTo>
                  <a:pt x="1805230" y="4617140"/>
                  <a:pt x="1707972" y="4615579"/>
                  <a:pt x="1638939" y="4596855"/>
                </a:cubicBezTo>
                <a:cubicBezTo>
                  <a:pt x="1593153" y="4583307"/>
                  <a:pt x="1563647" y="4533188"/>
                  <a:pt x="1530586" y="4499025"/>
                </a:cubicBezTo>
                <a:cubicBezTo>
                  <a:pt x="1489707" y="4499970"/>
                  <a:pt x="1424867" y="4498930"/>
                  <a:pt x="1350859" y="4502548"/>
                </a:cubicBezTo>
                <a:cubicBezTo>
                  <a:pt x="1391375" y="4320626"/>
                  <a:pt x="1504913" y="4285614"/>
                  <a:pt x="1717559" y="4389920"/>
                </a:cubicBezTo>
                <a:cubicBezTo>
                  <a:pt x="2175832" y="4304387"/>
                  <a:pt x="2626356" y="4217128"/>
                  <a:pt x="3085341" y="4128404"/>
                </a:cubicBezTo>
                <a:cubicBezTo>
                  <a:pt x="3064224" y="4113652"/>
                  <a:pt x="3051570" y="4097434"/>
                  <a:pt x="3030453" y="4082681"/>
                </a:cubicBezTo>
                <a:cubicBezTo>
                  <a:pt x="2933195" y="4081121"/>
                  <a:pt x="2835937" y="4079560"/>
                  <a:pt x="2729509" y="4082657"/>
                </a:cubicBezTo>
                <a:cubicBezTo>
                  <a:pt x="2767616" y="4057644"/>
                  <a:pt x="2805010" y="4035823"/>
                  <a:pt x="2853707" y="3999770"/>
                </a:cubicBezTo>
                <a:cubicBezTo>
                  <a:pt x="2664810" y="4007949"/>
                  <a:pt x="2490405" y="3804962"/>
                  <a:pt x="2324546" y="3928819"/>
                </a:cubicBezTo>
                <a:cubicBezTo>
                  <a:pt x="2283805" y="3856097"/>
                  <a:pt x="1957480" y="3860470"/>
                  <a:pt x="2083100" y="3771201"/>
                </a:cubicBezTo>
                <a:cubicBezTo>
                  <a:pt x="1922496" y="3725382"/>
                  <a:pt x="1776677" y="3686207"/>
                  <a:pt x="1623822" y="3642115"/>
                </a:cubicBezTo>
                <a:cubicBezTo>
                  <a:pt x="1635769" y="3661525"/>
                  <a:pt x="1656172" y="3679469"/>
                  <a:pt x="1700468" y="3736233"/>
                </a:cubicBezTo>
                <a:cubicBezTo>
                  <a:pt x="1606832" y="3681881"/>
                  <a:pt x="1556141" y="3653842"/>
                  <a:pt x="1499121" y="3617693"/>
                </a:cubicBezTo>
                <a:cubicBezTo>
                  <a:pt x="1647141" y="3610459"/>
                  <a:pt x="1786700" y="3604692"/>
                  <a:pt x="1918510" y="3597198"/>
                </a:cubicBezTo>
                <a:cubicBezTo>
                  <a:pt x="1912892" y="3585897"/>
                  <a:pt x="1898813" y="3576062"/>
                  <a:pt x="1892485" y="3567952"/>
                </a:cubicBezTo>
                <a:cubicBezTo>
                  <a:pt x="1665553" y="3564312"/>
                  <a:pt x="1437195" y="3567052"/>
                  <a:pt x="1196183" y="3553576"/>
                </a:cubicBezTo>
                <a:cubicBezTo>
                  <a:pt x="1002377" y="3547263"/>
                  <a:pt x="843056" y="3568729"/>
                  <a:pt x="669657" y="3580360"/>
                </a:cubicBezTo>
                <a:cubicBezTo>
                  <a:pt x="520928" y="3590785"/>
                  <a:pt x="320085" y="3579554"/>
                  <a:pt x="117957" y="3501039"/>
                </a:cubicBezTo>
                <a:cubicBezTo>
                  <a:pt x="-1769" y="3454276"/>
                  <a:pt x="-36961" y="3429688"/>
                  <a:pt x="95559" y="3419003"/>
                </a:cubicBezTo>
                <a:cubicBezTo>
                  <a:pt x="104018" y="3417537"/>
                  <a:pt x="111768" y="3419263"/>
                  <a:pt x="112478" y="3416071"/>
                </a:cubicBezTo>
                <a:cubicBezTo>
                  <a:pt x="145036" y="3342925"/>
                  <a:pt x="324697" y="3376238"/>
                  <a:pt x="455084" y="3375126"/>
                </a:cubicBezTo>
                <a:cubicBezTo>
                  <a:pt x="488213" y="3372455"/>
                  <a:pt x="514303" y="3364866"/>
                  <a:pt x="536200" y="3339593"/>
                </a:cubicBezTo>
                <a:cubicBezTo>
                  <a:pt x="370620" y="3316117"/>
                  <a:pt x="205040" y="3292640"/>
                  <a:pt x="0" y="3263725"/>
                </a:cubicBezTo>
                <a:cubicBezTo>
                  <a:pt x="376444" y="3216917"/>
                  <a:pt x="696512" y="3167602"/>
                  <a:pt x="1038405" y="3129848"/>
                </a:cubicBezTo>
                <a:cubicBezTo>
                  <a:pt x="1106085" y="3118122"/>
                  <a:pt x="1207539" y="3137368"/>
                  <a:pt x="1344255" y="3144365"/>
                </a:cubicBezTo>
                <a:cubicBezTo>
                  <a:pt x="1225951" y="3091220"/>
                  <a:pt x="1152723" y="3054811"/>
                  <a:pt x="1079490" y="3018402"/>
                </a:cubicBezTo>
                <a:cubicBezTo>
                  <a:pt x="783454" y="3032870"/>
                  <a:pt x="495874" y="3045872"/>
                  <a:pt x="216047" y="3060598"/>
                </a:cubicBezTo>
                <a:cubicBezTo>
                  <a:pt x="201970" y="3050764"/>
                  <a:pt x="187892" y="3040928"/>
                  <a:pt x="173817" y="3031093"/>
                </a:cubicBezTo>
                <a:cubicBezTo>
                  <a:pt x="282380" y="3018423"/>
                  <a:pt x="383188" y="3004025"/>
                  <a:pt x="500212" y="2989889"/>
                </a:cubicBezTo>
                <a:cubicBezTo>
                  <a:pt x="454426" y="2976342"/>
                  <a:pt x="415679" y="2967712"/>
                  <a:pt x="339603" y="2944069"/>
                </a:cubicBezTo>
                <a:cubicBezTo>
                  <a:pt x="508030" y="2954781"/>
                  <a:pt x="656691" y="2981189"/>
                  <a:pt x="773000" y="2970243"/>
                </a:cubicBezTo>
                <a:cubicBezTo>
                  <a:pt x="889310" y="2959298"/>
                  <a:pt x="964811" y="2912464"/>
                  <a:pt x="1060719" y="2883575"/>
                </a:cubicBezTo>
                <a:cubicBezTo>
                  <a:pt x="1298954" y="2872984"/>
                  <a:pt x="1537904" y="2859203"/>
                  <a:pt x="1776144" y="2848612"/>
                </a:cubicBezTo>
                <a:cubicBezTo>
                  <a:pt x="1762064" y="2838777"/>
                  <a:pt x="1756447" y="2827477"/>
                  <a:pt x="1742370" y="2817643"/>
                </a:cubicBezTo>
                <a:cubicBezTo>
                  <a:pt x="1661323" y="2816341"/>
                  <a:pt x="1579562" y="2818232"/>
                  <a:pt x="1499226" y="2813740"/>
                </a:cubicBezTo>
                <a:cubicBezTo>
                  <a:pt x="1427348" y="2807781"/>
                  <a:pt x="1357603" y="2792248"/>
                  <a:pt x="1287149" y="2779908"/>
                </a:cubicBezTo>
                <a:cubicBezTo>
                  <a:pt x="1578991" y="2747756"/>
                  <a:pt x="1879294" y="2714140"/>
                  <a:pt x="2171845" y="2678797"/>
                </a:cubicBezTo>
                <a:cubicBezTo>
                  <a:pt x="2188769" y="2675866"/>
                  <a:pt x="2205689" y="2672935"/>
                  <a:pt x="2223319" y="2666811"/>
                </a:cubicBezTo>
                <a:cubicBezTo>
                  <a:pt x="2362237" y="2627401"/>
                  <a:pt x="2501153" y="2587992"/>
                  <a:pt x="2614051" y="2519338"/>
                </a:cubicBezTo>
                <a:cubicBezTo>
                  <a:pt x="2277843" y="2531558"/>
                  <a:pt x="1941635" y="2543780"/>
                  <a:pt x="1598390" y="2551083"/>
                </a:cubicBezTo>
                <a:cubicBezTo>
                  <a:pt x="1592064" y="2542974"/>
                  <a:pt x="1578696" y="2529948"/>
                  <a:pt x="1564620" y="2520113"/>
                </a:cubicBezTo>
                <a:cubicBezTo>
                  <a:pt x="1777615" y="2440252"/>
                  <a:pt x="2207385" y="2519217"/>
                  <a:pt x="2402821" y="2408646"/>
                </a:cubicBezTo>
                <a:cubicBezTo>
                  <a:pt x="2552192" y="2431863"/>
                  <a:pt x="2538115" y="2422028"/>
                  <a:pt x="2734831" y="2378742"/>
                </a:cubicBezTo>
                <a:cubicBezTo>
                  <a:pt x="2880077" y="2347441"/>
                  <a:pt x="3081633" y="2355480"/>
                  <a:pt x="3255743" y="2340658"/>
                </a:cubicBezTo>
                <a:cubicBezTo>
                  <a:pt x="3322003" y="2335315"/>
                  <a:pt x="3375606" y="2313754"/>
                  <a:pt x="3427789" y="2298576"/>
                </a:cubicBezTo>
                <a:lnTo>
                  <a:pt x="3851558" y="2252394"/>
                </a:lnTo>
                <a:lnTo>
                  <a:pt x="3829418" y="2159068"/>
                </a:lnTo>
                <a:cubicBezTo>
                  <a:pt x="3845628" y="2159329"/>
                  <a:pt x="3861128" y="2162780"/>
                  <a:pt x="3885085" y="2164766"/>
                </a:cubicBezTo>
                <a:cubicBezTo>
                  <a:pt x="3897031" y="2184176"/>
                  <a:pt x="3908976" y="2203586"/>
                  <a:pt x="3913171" y="2221270"/>
                </a:cubicBezTo>
                <a:cubicBezTo>
                  <a:pt x="4155674" y="2191529"/>
                  <a:pt x="4376351" y="2150230"/>
                  <a:pt x="4623049" y="2138173"/>
                </a:cubicBezTo>
                <a:lnTo>
                  <a:pt x="4681009" y="2131430"/>
                </a:lnTo>
                <a:lnTo>
                  <a:pt x="4758107" y="2095715"/>
                </a:lnTo>
                <a:lnTo>
                  <a:pt x="4800548" y="2091453"/>
                </a:lnTo>
                <a:lnTo>
                  <a:pt x="4819720" y="2066559"/>
                </a:lnTo>
                <a:cubicBezTo>
                  <a:pt x="4823283" y="2051702"/>
                  <a:pt x="4821113" y="2034050"/>
                  <a:pt x="4813576" y="2013110"/>
                </a:cubicBezTo>
                <a:cubicBezTo>
                  <a:pt x="4593040" y="1980745"/>
                  <a:pt x="4373994" y="1905161"/>
                  <a:pt x="4190642" y="1961474"/>
                </a:cubicBezTo>
                <a:cubicBezTo>
                  <a:pt x="4120826" y="1982775"/>
                  <a:pt x="3968614" y="1972326"/>
                  <a:pt x="3849529" y="1959204"/>
                </a:cubicBezTo>
                <a:cubicBezTo>
                  <a:pt x="3698736" y="1942370"/>
                  <a:pt x="3535997" y="1906127"/>
                  <a:pt x="3426794" y="1885156"/>
                </a:cubicBezTo>
                <a:cubicBezTo>
                  <a:pt x="3380368" y="1837968"/>
                  <a:pt x="3354347" y="1808723"/>
                  <a:pt x="3327613" y="1782669"/>
                </a:cubicBezTo>
                <a:lnTo>
                  <a:pt x="3345057" y="1704345"/>
                </a:lnTo>
                <a:lnTo>
                  <a:pt x="2812935" y="1699355"/>
                </a:lnTo>
                <a:cubicBezTo>
                  <a:pt x="2647562" y="1565378"/>
                  <a:pt x="2647701" y="1491713"/>
                  <a:pt x="2959880" y="1514338"/>
                </a:cubicBezTo>
                <a:cubicBezTo>
                  <a:pt x="2975377" y="1517789"/>
                  <a:pt x="2981062" y="1492257"/>
                  <a:pt x="3000117" y="1479751"/>
                </a:cubicBezTo>
                <a:cubicBezTo>
                  <a:pt x="2938831" y="1462752"/>
                  <a:pt x="2871219" y="1437645"/>
                  <a:pt x="2822591" y="1436864"/>
                </a:cubicBezTo>
                <a:cubicBezTo>
                  <a:pt x="2726045" y="1432112"/>
                  <a:pt x="2641442" y="1446769"/>
                  <a:pt x="2516030" y="1425539"/>
                </a:cubicBezTo>
                <a:lnTo>
                  <a:pt x="3436250" y="1294874"/>
                </a:lnTo>
                <a:lnTo>
                  <a:pt x="3439209" y="1281588"/>
                </a:lnTo>
                <a:cubicBezTo>
                  <a:pt x="3496137" y="1272492"/>
                  <a:pt x="3556319" y="1267052"/>
                  <a:pt x="3618643" y="1263973"/>
                </a:cubicBezTo>
                <a:lnTo>
                  <a:pt x="3658958" y="1263251"/>
                </a:lnTo>
                <a:lnTo>
                  <a:pt x="4086717" y="1202513"/>
                </a:lnTo>
                <a:cubicBezTo>
                  <a:pt x="4080388" y="1194403"/>
                  <a:pt x="4067023" y="1181376"/>
                  <a:pt x="4052946" y="1171541"/>
                </a:cubicBezTo>
                <a:cubicBezTo>
                  <a:pt x="3636401" y="1179270"/>
                  <a:pt x="3219145" y="1190191"/>
                  <a:pt x="2810352" y="1199645"/>
                </a:cubicBezTo>
                <a:cubicBezTo>
                  <a:pt x="2796985" y="1186619"/>
                  <a:pt x="2776580" y="1168675"/>
                  <a:pt x="2763214" y="1155649"/>
                </a:cubicBezTo>
                <a:lnTo>
                  <a:pt x="4985994" y="1006912"/>
                </a:lnTo>
                <a:lnTo>
                  <a:pt x="4966794" y="996090"/>
                </a:lnTo>
                <a:cubicBezTo>
                  <a:pt x="4924680" y="977819"/>
                  <a:pt x="4859696" y="961462"/>
                  <a:pt x="4798669" y="947871"/>
                </a:cubicBezTo>
                <a:cubicBezTo>
                  <a:pt x="4964389" y="897681"/>
                  <a:pt x="5099110" y="840588"/>
                  <a:pt x="5277484" y="806615"/>
                </a:cubicBezTo>
                <a:cubicBezTo>
                  <a:pt x="5388177" y="784369"/>
                  <a:pt x="5555892" y="798272"/>
                  <a:pt x="5727159" y="796214"/>
                </a:cubicBezTo>
                <a:cubicBezTo>
                  <a:pt x="5730712" y="780257"/>
                  <a:pt x="5737820" y="748341"/>
                  <a:pt x="5746349" y="710042"/>
                </a:cubicBezTo>
                <a:cubicBezTo>
                  <a:pt x="5582191" y="680182"/>
                  <a:pt x="5419452" y="643938"/>
                  <a:pt x="5260201" y="628571"/>
                </a:cubicBezTo>
                <a:cubicBezTo>
                  <a:pt x="5140404" y="618640"/>
                  <a:pt x="5017056" y="624668"/>
                  <a:pt x="4915533" y="642257"/>
                </a:cubicBezTo>
                <a:cubicBezTo>
                  <a:pt x="4754791" y="670107"/>
                  <a:pt x="4453204" y="636439"/>
                  <a:pt x="4342008" y="551377"/>
                </a:cubicBezTo>
                <a:cubicBezTo>
                  <a:pt x="4196330" y="438536"/>
                  <a:pt x="4007502" y="409881"/>
                  <a:pt x="3790516" y="361556"/>
                </a:cubicBezTo>
                <a:cubicBezTo>
                  <a:pt x="3816607" y="353968"/>
                  <a:pt x="3842699" y="346378"/>
                  <a:pt x="3851871" y="341721"/>
                </a:cubicBezTo>
                <a:cubicBezTo>
                  <a:pt x="3816677" y="317134"/>
                  <a:pt x="3715294" y="261057"/>
                  <a:pt x="3732925" y="254933"/>
                </a:cubicBezTo>
                <a:cubicBezTo>
                  <a:pt x="3787951" y="226989"/>
                  <a:pt x="3865515" y="207414"/>
                  <a:pt x="3950116" y="192757"/>
                </a:cubicBezTo>
                <a:cubicBezTo>
                  <a:pt x="4034718" y="178100"/>
                  <a:pt x="4132689" y="176469"/>
                  <a:pt x="4224328" y="166729"/>
                </a:cubicBezTo>
                <a:cubicBezTo>
                  <a:pt x="4215869" y="168195"/>
                  <a:pt x="4215869" y="168195"/>
                  <a:pt x="4215869" y="168195"/>
                </a:cubicBezTo>
                <a:cubicBezTo>
                  <a:pt x="4466051" y="177014"/>
                  <a:pt x="4723982" y="187559"/>
                  <a:pt x="4973455" y="199570"/>
                </a:cubicBezTo>
                <a:cubicBezTo>
                  <a:pt x="5150340" y="208816"/>
                  <a:pt x="5327224" y="218060"/>
                  <a:pt x="5511856" y="229030"/>
                </a:cubicBezTo>
                <a:lnTo>
                  <a:pt x="5554883" y="245008"/>
                </a:lnTo>
                <a:lnTo>
                  <a:pt x="5577339" y="263713"/>
                </a:lnTo>
                <a:cubicBezTo>
                  <a:pt x="5586509" y="259055"/>
                  <a:pt x="5587219" y="255864"/>
                  <a:pt x="5596391" y="251206"/>
                </a:cubicBezTo>
                <a:cubicBezTo>
                  <a:pt x="5700045" y="224043"/>
                  <a:pt x="5793889" y="167895"/>
                  <a:pt x="5913683" y="177824"/>
                </a:cubicBezTo>
                <a:cubicBezTo>
                  <a:pt x="6177233" y="199671"/>
                  <a:pt x="6212565" y="150591"/>
                  <a:pt x="6117646" y="28955"/>
                </a:cubicBezTo>
                <a:cubicBezTo>
                  <a:pt x="6231115" y="30776"/>
                  <a:pt x="6344582" y="32597"/>
                  <a:pt x="6458051" y="34417"/>
                </a:cubicBezTo>
                <a:cubicBezTo>
                  <a:pt x="6465088" y="39335"/>
                  <a:pt x="6471417" y="47445"/>
                  <a:pt x="6477745" y="55553"/>
                </a:cubicBezTo>
                <a:cubicBezTo>
                  <a:pt x="6420654" y="56238"/>
                  <a:pt x="6371314" y="58650"/>
                  <a:pt x="6321265" y="64253"/>
                </a:cubicBezTo>
                <a:cubicBezTo>
                  <a:pt x="6327592" y="72362"/>
                  <a:pt x="6333920" y="80471"/>
                  <a:pt x="6340247" y="88580"/>
                </a:cubicBezTo>
                <a:cubicBezTo>
                  <a:pt x="6381128" y="87635"/>
                  <a:pt x="6429045" y="91607"/>
                  <a:pt x="6485425" y="94113"/>
                </a:cubicBezTo>
                <a:cubicBezTo>
                  <a:pt x="6495237" y="123098"/>
                  <a:pt x="6505049" y="152082"/>
                  <a:pt x="6509245" y="169766"/>
                </a:cubicBezTo>
                <a:cubicBezTo>
                  <a:pt x="6595268" y="148726"/>
                  <a:pt x="6667925" y="114657"/>
                  <a:pt x="6765183" y="116218"/>
                </a:cubicBezTo>
                <a:cubicBezTo>
                  <a:pt x="7129542" y="123667"/>
                  <a:pt x="7514310" y="149060"/>
                  <a:pt x="7878669" y="156508"/>
                </a:cubicBezTo>
                <a:cubicBezTo>
                  <a:pt x="8008350" y="158591"/>
                  <a:pt x="8126080" y="141261"/>
                  <a:pt x="8227602" y="123672"/>
                </a:cubicBezTo>
                <a:cubicBezTo>
                  <a:pt x="8346045" y="103152"/>
                  <a:pt x="8442661" y="71072"/>
                  <a:pt x="8598430" y="65564"/>
                </a:cubicBezTo>
                <a:cubicBezTo>
                  <a:pt x="8577955" y="84453"/>
                  <a:pt x="8565940" y="101877"/>
                  <a:pt x="8545467" y="120765"/>
                </a:cubicBezTo>
                <a:cubicBezTo>
                  <a:pt x="8584214" y="129395"/>
                  <a:pt x="8621539" y="144408"/>
                  <a:pt x="8646209" y="143202"/>
                </a:cubicBezTo>
                <a:cubicBezTo>
                  <a:pt x="8794940" y="132778"/>
                  <a:pt x="8935919" y="120626"/>
                  <a:pt x="9085359" y="107009"/>
                </a:cubicBezTo>
                <a:cubicBezTo>
                  <a:pt x="9226341" y="94859"/>
                  <a:pt x="9372298" y="60366"/>
                  <a:pt x="9521667" y="83582"/>
                </a:cubicBezTo>
                <a:cubicBezTo>
                  <a:pt x="9686538" y="110251"/>
                  <a:pt x="9825385" y="107674"/>
                  <a:pt x="9976179" y="124508"/>
                </a:cubicBezTo>
                <a:cubicBezTo>
                  <a:pt x="10302435" y="156970"/>
                  <a:pt x="10548491" y="111272"/>
                  <a:pt x="10826899" y="102927"/>
                </a:cubicBezTo>
                <a:cubicBezTo>
                  <a:pt x="10949537" y="100091"/>
                  <a:pt x="11065137" y="92338"/>
                  <a:pt x="11187773" y="89501"/>
                </a:cubicBezTo>
                <a:cubicBezTo>
                  <a:pt x="11204693" y="86569"/>
                  <a:pt x="11229363" y="85363"/>
                  <a:pt x="11246283" y="82432"/>
                </a:cubicBezTo>
                <a:cubicBezTo>
                  <a:pt x="11269532" y="87610"/>
                  <a:pt x="11285032" y="91061"/>
                  <a:pt x="11300530" y="94513"/>
                </a:cubicBezTo>
                <a:cubicBezTo>
                  <a:pt x="11473080" y="159740"/>
                  <a:pt x="11910098" y="133122"/>
                  <a:pt x="11968036" y="55579"/>
                </a:cubicBezTo>
                <a:cubicBezTo>
                  <a:pt x="12004721" y="36949"/>
                  <a:pt x="12041404" y="18320"/>
                  <a:pt x="12085838" y="141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1285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36A97B-D10A-4835-8E8A-BC704D2BDC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79251" cy="6858000"/>
          </a:xfrm>
          <a:custGeom>
            <a:avLst/>
            <a:gdLst>
              <a:gd name="connsiteX0" fmla="*/ 0 w 13560267"/>
              <a:gd name="connsiteY0" fmla="*/ 0 h 13716000"/>
              <a:gd name="connsiteX1" fmla="*/ 13174735 w 13560267"/>
              <a:gd name="connsiteY1" fmla="*/ 0 h 13716000"/>
              <a:gd name="connsiteX2" fmla="*/ 13193328 w 13560267"/>
              <a:gd name="connsiteY2" fmla="*/ 65477 h 13716000"/>
              <a:gd name="connsiteX3" fmla="*/ 13560267 w 13560267"/>
              <a:gd name="connsiteY3" fmla="*/ 2978309 h 13716000"/>
              <a:gd name="connsiteX4" fmla="*/ 6958041 w 13560267"/>
              <a:gd name="connsiteY4" fmla="*/ 13484239 h 13716000"/>
              <a:gd name="connsiteX5" fmla="*/ 6445400 w 13560267"/>
              <a:gd name="connsiteY5" fmla="*/ 13716000 h 13716000"/>
              <a:gd name="connsiteX6" fmla="*/ 0 w 13560267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60267" h="13716000">
                <a:moveTo>
                  <a:pt x="0" y="0"/>
                </a:moveTo>
                <a:lnTo>
                  <a:pt x="13174735" y="0"/>
                </a:lnTo>
                <a:lnTo>
                  <a:pt x="13193328" y="65477"/>
                </a:lnTo>
                <a:cubicBezTo>
                  <a:pt x="13432869" y="996494"/>
                  <a:pt x="13560267" y="1972524"/>
                  <a:pt x="13560267" y="2978309"/>
                </a:cubicBezTo>
                <a:cubicBezTo>
                  <a:pt x="13560267" y="7604922"/>
                  <a:pt x="10864516" y="11601907"/>
                  <a:pt x="6958041" y="13484239"/>
                </a:cubicBezTo>
                <a:lnTo>
                  <a:pt x="644540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1754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1B8588F-2FCF-4ED6-BD5A-FD0534D0F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5412749" y="0"/>
            <a:ext cx="6779251" cy="6858000"/>
          </a:xfrm>
          <a:custGeom>
            <a:avLst/>
            <a:gdLst>
              <a:gd name="connsiteX0" fmla="*/ 0 w 13560267"/>
              <a:gd name="connsiteY0" fmla="*/ 0 h 13716000"/>
              <a:gd name="connsiteX1" fmla="*/ 13174735 w 13560267"/>
              <a:gd name="connsiteY1" fmla="*/ 0 h 13716000"/>
              <a:gd name="connsiteX2" fmla="*/ 13193328 w 13560267"/>
              <a:gd name="connsiteY2" fmla="*/ 65477 h 13716000"/>
              <a:gd name="connsiteX3" fmla="*/ 13560267 w 13560267"/>
              <a:gd name="connsiteY3" fmla="*/ 2978309 h 13716000"/>
              <a:gd name="connsiteX4" fmla="*/ 6958041 w 13560267"/>
              <a:gd name="connsiteY4" fmla="*/ 13484239 h 13716000"/>
              <a:gd name="connsiteX5" fmla="*/ 6445400 w 13560267"/>
              <a:gd name="connsiteY5" fmla="*/ 13716000 h 13716000"/>
              <a:gd name="connsiteX6" fmla="*/ 0 w 13560267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60267" h="13716000">
                <a:moveTo>
                  <a:pt x="0" y="0"/>
                </a:moveTo>
                <a:lnTo>
                  <a:pt x="13174735" y="0"/>
                </a:lnTo>
                <a:lnTo>
                  <a:pt x="13193328" y="65477"/>
                </a:lnTo>
                <a:cubicBezTo>
                  <a:pt x="13432869" y="996494"/>
                  <a:pt x="13560267" y="1972524"/>
                  <a:pt x="13560267" y="2978309"/>
                </a:cubicBezTo>
                <a:cubicBezTo>
                  <a:pt x="13560267" y="7604922"/>
                  <a:pt x="10864516" y="11601907"/>
                  <a:pt x="6958041" y="13484239"/>
                </a:cubicBezTo>
                <a:lnTo>
                  <a:pt x="644540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92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4824433-B45C-4968-82B7-5A1DB9E118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227908"/>
            <a:ext cx="6811623" cy="5630092"/>
          </a:xfrm>
          <a:custGeom>
            <a:avLst/>
            <a:gdLst>
              <a:gd name="connsiteX0" fmla="*/ 14751307 w 15486319"/>
              <a:gd name="connsiteY0" fmla="*/ 8951530 h 12798424"/>
              <a:gd name="connsiteX1" fmla="*/ 15486319 w 15486319"/>
              <a:gd name="connsiteY1" fmla="*/ 9686543 h 12798424"/>
              <a:gd name="connsiteX2" fmla="*/ 15486319 w 15486319"/>
              <a:gd name="connsiteY2" fmla="*/ 12798424 h 12798424"/>
              <a:gd name="connsiteX3" fmla="*/ 14016293 w 15486319"/>
              <a:gd name="connsiteY3" fmla="*/ 12798424 h 12798424"/>
              <a:gd name="connsiteX4" fmla="*/ 14016293 w 15486319"/>
              <a:gd name="connsiteY4" fmla="*/ 9686543 h 12798424"/>
              <a:gd name="connsiteX5" fmla="*/ 14751307 w 15486319"/>
              <a:gd name="connsiteY5" fmla="*/ 8951530 h 12798424"/>
              <a:gd name="connsiteX6" fmla="*/ 12999269 w 15486319"/>
              <a:gd name="connsiteY6" fmla="*/ 4602112 h 12798424"/>
              <a:gd name="connsiteX7" fmla="*/ 13734282 w 15486319"/>
              <a:gd name="connsiteY7" fmla="*/ 5337124 h 12798424"/>
              <a:gd name="connsiteX8" fmla="*/ 13734283 w 15486319"/>
              <a:gd name="connsiteY8" fmla="*/ 12798424 h 12798424"/>
              <a:gd name="connsiteX9" fmla="*/ 12264257 w 15486319"/>
              <a:gd name="connsiteY9" fmla="*/ 12798424 h 12798424"/>
              <a:gd name="connsiteX10" fmla="*/ 12264256 w 15486319"/>
              <a:gd name="connsiteY10" fmla="*/ 5337124 h 12798424"/>
              <a:gd name="connsiteX11" fmla="*/ 12999269 w 15486319"/>
              <a:gd name="connsiteY11" fmla="*/ 4602112 h 12798424"/>
              <a:gd name="connsiteX12" fmla="*/ 735013 w 15486319"/>
              <a:gd name="connsiteY12" fmla="*/ 4602108 h 12798424"/>
              <a:gd name="connsiteX13" fmla="*/ 1470027 w 15486319"/>
              <a:gd name="connsiteY13" fmla="*/ 5337123 h 12798424"/>
              <a:gd name="connsiteX14" fmla="*/ 1470027 w 15486319"/>
              <a:gd name="connsiteY14" fmla="*/ 12798424 h 12798424"/>
              <a:gd name="connsiteX15" fmla="*/ 0 w 15486319"/>
              <a:gd name="connsiteY15" fmla="*/ 12798424 h 12798424"/>
              <a:gd name="connsiteX16" fmla="*/ 1 w 15486319"/>
              <a:gd name="connsiteY16" fmla="*/ 5337123 h 12798424"/>
              <a:gd name="connsiteX17" fmla="*/ 735013 w 15486319"/>
              <a:gd name="connsiteY17" fmla="*/ 4602108 h 12798424"/>
              <a:gd name="connsiteX18" fmla="*/ 5991125 w 15486319"/>
              <a:gd name="connsiteY18" fmla="*/ 2493584 h 12798424"/>
              <a:gd name="connsiteX19" fmla="*/ 6726138 w 15486319"/>
              <a:gd name="connsiteY19" fmla="*/ 3228596 h 12798424"/>
              <a:gd name="connsiteX20" fmla="*/ 6726137 w 15486319"/>
              <a:gd name="connsiteY20" fmla="*/ 12798424 h 12798424"/>
              <a:gd name="connsiteX21" fmla="*/ 5256112 w 15486319"/>
              <a:gd name="connsiteY21" fmla="*/ 12798424 h 12798424"/>
              <a:gd name="connsiteX22" fmla="*/ 5256112 w 15486319"/>
              <a:gd name="connsiteY22" fmla="*/ 3228596 h 12798424"/>
              <a:gd name="connsiteX23" fmla="*/ 5991125 w 15486319"/>
              <a:gd name="connsiteY23" fmla="*/ 2493584 h 12798424"/>
              <a:gd name="connsiteX24" fmla="*/ 11247234 w 15486319"/>
              <a:gd name="connsiteY24" fmla="*/ 2145644 h 12798424"/>
              <a:gd name="connsiteX25" fmla="*/ 11982248 w 15486319"/>
              <a:gd name="connsiteY25" fmla="*/ 2880656 h 12798424"/>
              <a:gd name="connsiteX26" fmla="*/ 11982248 w 15486319"/>
              <a:gd name="connsiteY26" fmla="*/ 12798424 h 12798424"/>
              <a:gd name="connsiteX27" fmla="*/ 10512221 w 15486319"/>
              <a:gd name="connsiteY27" fmla="*/ 12798424 h 12798424"/>
              <a:gd name="connsiteX28" fmla="*/ 10512221 w 15486319"/>
              <a:gd name="connsiteY28" fmla="*/ 2880656 h 12798424"/>
              <a:gd name="connsiteX29" fmla="*/ 11247234 w 15486319"/>
              <a:gd name="connsiteY29" fmla="*/ 2145644 h 12798424"/>
              <a:gd name="connsiteX30" fmla="*/ 7743161 w 15486319"/>
              <a:gd name="connsiteY30" fmla="*/ 1485900 h 12798424"/>
              <a:gd name="connsiteX31" fmla="*/ 8478173 w 15486319"/>
              <a:gd name="connsiteY31" fmla="*/ 2220912 h 12798424"/>
              <a:gd name="connsiteX32" fmla="*/ 8478173 w 15486319"/>
              <a:gd name="connsiteY32" fmla="*/ 12798424 h 12798424"/>
              <a:gd name="connsiteX33" fmla="*/ 7008148 w 15486319"/>
              <a:gd name="connsiteY33" fmla="*/ 12798424 h 12798424"/>
              <a:gd name="connsiteX34" fmla="*/ 7008148 w 15486319"/>
              <a:gd name="connsiteY34" fmla="*/ 2220912 h 12798424"/>
              <a:gd name="connsiteX35" fmla="*/ 7743161 w 15486319"/>
              <a:gd name="connsiteY35" fmla="*/ 1485900 h 12798424"/>
              <a:gd name="connsiteX36" fmla="*/ 2487052 w 15486319"/>
              <a:gd name="connsiteY36" fmla="*/ 792112 h 12798424"/>
              <a:gd name="connsiteX37" fmla="*/ 3222065 w 15486319"/>
              <a:gd name="connsiteY37" fmla="*/ 1527124 h 12798424"/>
              <a:gd name="connsiteX38" fmla="*/ 3222065 w 15486319"/>
              <a:gd name="connsiteY38" fmla="*/ 12798424 h 12798424"/>
              <a:gd name="connsiteX39" fmla="*/ 1752039 w 15486319"/>
              <a:gd name="connsiteY39" fmla="*/ 12798424 h 12798424"/>
              <a:gd name="connsiteX40" fmla="*/ 1752039 w 15486319"/>
              <a:gd name="connsiteY40" fmla="*/ 1527124 h 12798424"/>
              <a:gd name="connsiteX41" fmla="*/ 2487052 w 15486319"/>
              <a:gd name="connsiteY41" fmla="*/ 792112 h 12798424"/>
              <a:gd name="connsiteX42" fmla="*/ 4239088 w 15486319"/>
              <a:gd name="connsiteY42" fmla="*/ 444172 h 12798424"/>
              <a:gd name="connsiteX43" fmla="*/ 4974101 w 15486319"/>
              <a:gd name="connsiteY43" fmla="*/ 1179184 h 12798424"/>
              <a:gd name="connsiteX44" fmla="*/ 4974101 w 15486319"/>
              <a:gd name="connsiteY44" fmla="*/ 12625058 h 12798424"/>
              <a:gd name="connsiteX45" fmla="*/ 4959168 w 15486319"/>
              <a:gd name="connsiteY45" fmla="*/ 12773189 h 12798424"/>
              <a:gd name="connsiteX46" fmla="*/ 4951335 w 15486319"/>
              <a:gd name="connsiteY46" fmla="*/ 12798424 h 12798424"/>
              <a:gd name="connsiteX47" fmla="*/ 3526841 w 15486319"/>
              <a:gd name="connsiteY47" fmla="*/ 12798424 h 12798424"/>
              <a:gd name="connsiteX48" fmla="*/ 3519008 w 15486319"/>
              <a:gd name="connsiteY48" fmla="*/ 12773189 h 12798424"/>
              <a:gd name="connsiteX49" fmla="*/ 3504075 w 15486319"/>
              <a:gd name="connsiteY49" fmla="*/ 12625058 h 12798424"/>
              <a:gd name="connsiteX50" fmla="*/ 3504075 w 15486319"/>
              <a:gd name="connsiteY50" fmla="*/ 1179184 h 12798424"/>
              <a:gd name="connsiteX51" fmla="*/ 4239088 w 15486319"/>
              <a:gd name="connsiteY51" fmla="*/ 444172 h 12798424"/>
              <a:gd name="connsiteX52" fmla="*/ 9495198 w 15486319"/>
              <a:gd name="connsiteY52" fmla="*/ 0 h 12798424"/>
              <a:gd name="connsiteX53" fmla="*/ 10230210 w 15486319"/>
              <a:gd name="connsiteY53" fmla="*/ 735014 h 12798424"/>
              <a:gd name="connsiteX54" fmla="*/ 10230211 w 15486319"/>
              <a:gd name="connsiteY54" fmla="*/ 12180885 h 12798424"/>
              <a:gd name="connsiteX55" fmla="*/ 9906150 w 15486319"/>
              <a:gd name="connsiteY55" fmla="*/ 12790369 h 12798424"/>
              <a:gd name="connsiteX56" fmla="*/ 9891310 w 15486319"/>
              <a:gd name="connsiteY56" fmla="*/ 12798424 h 12798424"/>
              <a:gd name="connsiteX57" fmla="*/ 9099085 w 15486319"/>
              <a:gd name="connsiteY57" fmla="*/ 12798424 h 12798424"/>
              <a:gd name="connsiteX58" fmla="*/ 9084245 w 15486319"/>
              <a:gd name="connsiteY58" fmla="*/ 12790369 h 12798424"/>
              <a:gd name="connsiteX59" fmla="*/ 8760186 w 15486319"/>
              <a:gd name="connsiteY59" fmla="*/ 12180885 h 12798424"/>
              <a:gd name="connsiteX60" fmla="*/ 8760184 w 15486319"/>
              <a:gd name="connsiteY60" fmla="*/ 735014 h 12798424"/>
              <a:gd name="connsiteX61" fmla="*/ 9495198 w 15486319"/>
              <a:gd name="connsiteY61" fmla="*/ 0 h 1279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5486319" h="12798424">
                <a:moveTo>
                  <a:pt x="14751307" y="8951530"/>
                </a:moveTo>
                <a:cubicBezTo>
                  <a:pt x="15157243" y="8951530"/>
                  <a:pt x="15486319" y="9280607"/>
                  <a:pt x="15486319" y="9686543"/>
                </a:cubicBezTo>
                <a:lnTo>
                  <a:pt x="15486319" y="12798424"/>
                </a:lnTo>
                <a:lnTo>
                  <a:pt x="14016293" y="12798424"/>
                </a:lnTo>
                <a:lnTo>
                  <a:pt x="14016293" y="9686543"/>
                </a:lnTo>
                <a:cubicBezTo>
                  <a:pt x="14016293" y="9280607"/>
                  <a:pt x="14345371" y="8951530"/>
                  <a:pt x="14751307" y="8951530"/>
                </a:cubicBezTo>
                <a:close/>
                <a:moveTo>
                  <a:pt x="12999269" y="4602112"/>
                </a:moveTo>
                <a:cubicBezTo>
                  <a:pt x="13405205" y="4602112"/>
                  <a:pt x="13734282" y="4931188"/>
                  <a:pt x="13734282" y="5337124"/>
                </a:cubicBezTo>
                <a:lnTo>
                  <a:pt x="13734283" y="12798424"/>
                </a:lnTo>
                <a:lnTo>
                  <a:pt x="12264257" y="12798424"/>
                </a:lnTo>
                <a:lnTo>
                  <a:pt x="12264256" y="5337124"/>
                </a:lnTo>
                <a:cubicBezTo>
                  <a:pt x="12264256" y="4931188"/>
                  <a:pt x="12593333" y="4602112"/>
                  <a:pt x="12999269" y="4602112"/>
                </a:cubicBezTo>
                <a:close/>
                <a:moveTo>
                  <a:pt x="735013" y="4602108"/>
                </a:moveTo>
                <a:cubicBezTo>
                  <a:pt x="1140949" y="4602108"/>
                  <a:pt x="1470027" y="4931186"/>
                  <a:pt x="1470027" y="5337123"/>
                </a:cubicBezTo>
                <a:lnTo>
                  <a:pt x="1470027" y="12798424"/>
                </a:lnTo>
                <a:lnTo>
                  <a:pt x="0" y="12798424"/>
                </a:lnTo>
                <a:lnTo>
                  <a:pt x="1" y="5337123"/>
                </a:lnTo>
                <a:cubicBezTo>
                  <a:pt x="1" y="4931186"/>
                  <a:pt x="329078" y="4602108"/>
                  <a:pt x="735013" y="4602108"/>
                </a:cubicBezTo>
                <a:close/>
                <a:moveTo>
                  <a:pt x="5991125" y="2493584"/>
                </a:moveTo>
                <a:cubicBezTo>
                  <a:pt x="6397061" y="2493584"/>
                  <a:pt x="6726138" y="2822660"/>
                  <a:pt x="6726138" y="3228596"/>
                </a:cubicBezTo>
                <a:lnTo>
                  <a:pt x="6726137" y="12798424"/>
                </a:lnTo>
                <a:lnTo>
                  <a:pt x="5256112" y="12798424"/>
                </a:lnTo>
                <a:lnTo>
                  <a:pt x="5256112" y="3228596"/>
                </a:lnTo>
                <a:cubicBezTo>
                  <a:pt x="5256112" y="2822660"/>
                  <a:pt x="5585189" y="2493584"/>
                  <a:pt x="5991125" y="2493584"/>
                </a:cubicBezTo>
                <a:close/>
                <a:moveTo>
                  <a:pt x="11247234" y="2145644"/>
                </a:moveTo>
                <a:cubicBezTo>
                  <a:pt x="11653170" y="2145644"/>
                  <a:pt x="11982248" y="2474720"/>
                  <a:pt x="11982248" y="2880656"/>
                </a:cubicBezTo>
                <a:lnTo>
                  <a:pt x="11982248" y="12798424"/>
                </a:lnTo>
                <a:lnTo>
                  <a:pt x="10512221" y="12798424"/>
                </a:lnTo>
                <a:lnTo>
                  <a:pt x="10512221" y="2880656"/>
                </a:lnTo>
                <a:cubicBezTo>
                  <a:pt x="10512221" y="2474720"/>
                  <a:pt x="10841298" y="2145644"/>
                  <a:pt x="11247234" y="2145644"/>
                </a:cubicBezTo>
                <a:close/>
                <a:moveTo>
                  <a:pt x="7743161" y="1485900"/>
                </a:moveTo>
                <a:cubicBezTo>
                  <a:pt x="8149097" y="1485900"/>
                  <a:pt x="8478173" y="1814976"/>
                  <a:pt x="8478173" y="2220912"/>
                </a:cubicBezTo>
                <a:lnTo>
                  <a:pt x="8478173" y="12798424"/>
                </a:lnTo>
                <a:lnTo>
                  <a:pt x="7008148" y="12798424"/>
                </a:lnTo>
                <a:lnTo>
                  <a:pt x="7008148" y="2220912"/>
                </a:lnTo>
                <a:cubicBezTo>
                  <a:pt x="7008148" y="1814976"/>
                  <a:pt x="7337226" y="1485900"/>
                  <a:pt x="7743161" y="1485900"/>
                </a:cubicBezTo>
                <a:close/>
                <a:moveTo>
                  <a:pt x="2487052" y="792112"/>
                </a:moveTo>
                <a:cubicBezTo>
                  <a:pt x="2892988" y="792112"/>
                  <a:pt x="3222065" y="1121188"/>
                  <a:pt x="3222065" y="1527124"/>
                </a:cubicBezTo>
                <a:lnTo>
                  <a:pt x="3222065" y="12798424"/>
                </a:lnTo>
                <a:lnTo>
                  <a:pt x="1752039" y="12798424"/>
                </a:lnTo>
                <a:lnTo>
                  <a:pt x="1752039" y="1527124"/>
                </a:lnTo>
                <a:cubicBezTo>
                  <a:pt x="1752039" y="1121188"/>
                  <a:pt x="2081116" y="792112"/>
                  <a:pt x="2487052" y="792112"/>
                </a:cubicBezTo>
                <a:close/>
                <a:moveTo>
                  <a:pt x="4239088" y="444172"/>
                </a:moveTo>
                <a:cubicBezTo>
                  <a:pt x="4645024" y="444172"/>
                  <a:pt x="4974101" y="773248"/>
                  <a:pt x="4974101" y="1179184"/>
                </a:cubicBezTo>
                <a:lnTo>
                  <a:pt x="4974101" y="12625058"/>
                </a:lnTo>
                <a:cubicBezTo>
                  <a:pt x="4974101" y="12675800"/>
                  <a:pt x="4968959" y="12725341"/>
                  <a:pt x="4959168" y="12773189"/>
                </a:cubicBezTo>
                <a:lnTo>
                  <a:pt x="4951335" y="12798424"/>
                </a:lnTo>
                <a:lnTo>
                  <a:pt x="3526841" y="12798424"/>
                </a:lnTo>
                <a:lnTo>
                  <a:pt x="3519008" y="12773189"/>
                </a:lnTo>
                <a:cubicBezTo>
                  <a:pt x="3509217" y="12725341"/>
                  <a:pt x="3504075" y="12675800"/>
                  <a:pt x="3504075" y="12625058"/>
                </a:cubicBezTo>
                <a:lnTo>
                  <a:pt x="3504075" y="1179184"/>
                </a:lnTo>
                <a:cubicBezTo>
                  <a:pt x="3504075" y="773248"/>
                  <a:pt x="3833152" y="444172"/>
                  <a:pt x="4239088" y="444172"/>
                </a:cubicBezTo>
                <a:close/>
                <a:moveTo>
                  <a:pt x="9495198" y="0"/>
                </a:moveTo>
                <a:cubicBezTo>
                  <a:pt x="9901133" y="0"/>
                  <a:pt x="10230210" y="329078"/>
                  <a:pt x="10230210" y="735014"/>
                </a:cubicBezTo>
                <a:lnTo>
                  <a:pt x="10230211" y="12180885"/>
                </a:lnTo>
                <a:cubicBezTo>
                  <a:pt x="10230211" y="12434595"/>
                  <a:pt x="10101665" y="12658282"/>
                  <a:pt x="9906150" y="12790369"/>
                </a:cubicBezTo>
                <a:lnTo>
                  <a:pt x="9891310" y="12798424"/>
                </a:lnTo>
                <a:lnTo>
                  <a:pt x="9099085" y="12798424"/>
                </a:lnTo>
                <a:lnTo>
                  <a:pt x="9084245" y="12790369"/>
                </a:lnTo>
                <a:cubicBezTo>
                  <a:pt x="8888731" y="12658282"/>
                  <a:pt x="8760186" y="12434595"/>
                  <a:pt x="8760186" y="12180885"/>
                </a:cubicBezTo>
                <a:lnTo>
                  <a:pt x="8760184" y="735014"/>
                </a:lnTo>
                <a:cubicBezTo>
                  <a:pt x="8760184" y="329078"/>
                  <a:pt x="9089261" y="0"/>
                  <a:pt x="94951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9997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CE51B76-1141-43B9-B895-2382109ECB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5975" y="690894"/>
            <a:ext cx="6779255" cy="5476062"/>
          </a:xfrm>
          <a:custGeom>
            <a:avLst/>
            <a:gdLst>
              <a:gd name="connsiteX0" fmla="*/ 2938268 w 13560275"/>
              <a:gd name="connsiteY0" fmla="*/ 7795335 h 10952123"/>
              <a:gd name="connsiteX1" fmla="*/ 4306171 w 13560275"/>
              <a:gd name="connsiteY1" fmla="*/ 8585820 h 10952123"/>
              <a:gd name="connsiteX2" fmla="*/ 4306171 w 13560275"/>
              <a:gd name="connsiteY2" fmla="*/ 10161335 h 10952123"/>
              <a:gd name="connsiteX3" fmla="*/ 2938268 w 13560275"/>
              <a:gd name="connsiteY3" fmla="*/ 10952123 h 10952123"/>
              <a:gd name="connsiteX4" fmla="*/ 1573091 w 13560275"/>
              <a:gd name="connsiteY4" fmla="*/ 10161335 h 10952123"/>
              <a:gd name="connsiteX5" fmla="*/ 1573091 w 13560275"/>
              <a:gd name="connsiteY5" fmla="*/ 8585820 h 10952123"/>
              <a:gd name="connsiteX6" fmla="*/ 7594357 w 13560275"/>
              <a:gd name="connsiteY6" fmla="*/ 5176269 h 10952123"/>
              <a:gd name="connsiteX7" fmla="*/ 8962259 w 13560275"/>
              <a:gd name="connsiteY7" fmla="*/ 5966753 h 10952123"/>
              <a:gd name="connsiteX8" fmla="*/ 8962259 w 13560275"/>
              <a:gd name="connsiteY8" fmla="*/ 7542269 h 10952123"/>
              <a:gd name="connsiteX9" fmla="*/ 7594357 w 13560275"/>
              <a:gd name="connsiteY9" fmla="*/ 8333057 h 10952123"/>
              <a:gd name="connsiteX10" fmla="*/ 6229180 w 13560275"/>
              <a:gd name="connsiteY10" fmla="*/ 7542269 h 10952123"/>
              <a:gd name="connsiteX11" fmla="*/ 6229180 w 13560275"/>
              <a:gd name="connsiteY11" fmla="*/ 5966753 h 10952123"/>
              <a:gd name="connsiteX12" fmla="*/ 10652841 w 13560275"/>
              <a:gd name="connsiteY12" fmla="*/ 5166119 h 10952123"/>
              <a:gd name="connsiteX13" fmla="*/ 12020743 w 13560275"/>
              <a:gd name="connsiteY13" fmla="*/ 5956603 h 10952123"/>
              <a:gd name="connsiteX14" fmla="*/ 12020743 w 13560275"/>
              <a:gd name="connsiteY14" fmla="*/ 7532119 h 10952123"/>
              <a:gd name="connsiteX15" fmla="*/ 10652841 w 13560275"/>
              <a:gd name="connsiteY15" fmla="*/ 8322907 h 10952123"/>
              <a:gd name="connsiteX16" fmla="*/ 9287663 w 13560275"/>
              <a:gd name="connsiteY16" fmla="*/ 7532119 h 10952123"/>
              <a:gd name="connsiteX17" fmla="*/ 9287663 w 13560275"/>
              <a:gd name="connsiteY17" fmla="*/ 5956603 h 10952123"/>
              <a:gd name="connsiteX18" fmla="*/ 1365177 w 13560275"/>
              <a:gd name="connsiteY18" fmla="*/ 5157660 h 10952123"/>
              <a:gd name="connsiteX19" fmla="*/ 2733080 w 13560275"/>
              <a:gd name="connsiteY19" fmla="*/ 5948144 h 10952123"/>
              <a:gd name="connsiteX20" fmla="*/ 2733080 w 13560275"/>
              <a:gd name="connsiteY20" fmla="*/ 7523660 h 10952123"/>
              <a:gd name="connsiteX21" fmla="*/ 1365177 w 13560275"/>
              <a:gd name="connsiteY21" fmla="*/ 8314448 h 10952123"/>
              <a:gd name="connsiteX22" fmla="*/ 0 w 13560275"/>
              <a:gd name="connsiteY22" fmla="*/ 7523660 h 10952123"/>
              <a:gd name="connsiteX23" fmla="*/ 0 w 13560275"/>
              <a:gd name="connsiteY23" fmla="*/ 5948144 h 10952123"/>
              <a:gd name="connsiteX24" fmla="*/ 12192371 w 13560275"/>
              <a:gd name="connsiteY24" fmla="*/ 2590090 h 10952123"/>
              <a:gd name="connsiteX25" fmla="*/ 13560275 w 13560275"/>
              <a:gd name="connsiteY25" fmla="*/ 3380574 h 10952123"/>
              <a:gd name="connsiteX26" fmla="*/ 13560275 w 13560275"/>
              <a:gd name="connsiteY26" fmla="*/ 4956090 h 10952123"/>
              <a:gd name="connsiteX27" fmla="*/ 12192371 w 13560275"/>
              <a:gd name="connsiteY27" fmla="*/ 5746879 h 10952123"/>
              <a:gd name="connsiteX28" fmla="*/ 10827195 w 13560275"/>
              <a:gd name="connsiteY28" fmla="*/ 4956090 h 10952123"/>
              <a:gd name="connsiteX29" fmla="*/ 10827195 w 13560275"/>
              <a:gd name="connsiteY29" fmla="*/ 3380574 h 10952123"/>
              <a:gd name="connsiteX30" fmla="*/ 6017606 w 13560275"/>
              <a:gd name="connsiteY30" fmla="*/ 2573169 h 10952123"/>
              <a:gd name="connsiteX31" fmla="*/ 7385509 w 13560275"/>
              <a:gd name="connsiteY31" fmla="*/ 3363653 h 10952123"/>
              <a:gd name="connsiteX32" fmla="*/ 7385509 w 13560275"/>
              <a:gd name="connsiteY32" fmla="*/ 4939169 h 10952123"/>
              <a:gd name="connsiteX33" fmla="*/ 6017606 w 13560275"/>
              <a:gd name="connsiteY33" fmla="*/ 5729957 h 10952123"/>
              <a:gd name="connsiteX34" fmla="*/ 4652429 w 13560275"/>
              <a:gd name="connsiteY34" fmla="*/ 4939169 h 10952123"/>
              <a:gd name="connsiteX35" fmla="*/ 4652429 w 13560275"/>
              <a:gd name="connsiteY35" fmla="*/ 3363653 h 10952123"/>
              <a:gd name="connsiteX36" fmla="*/ 2955462 w 13560275"/>
              <a:gd name="connsiteY36" fmla="*/ 2573169 h 10952123"/>
              <a:gd name="connsiteX37" fmla="*/ 4323365 w 13560275"/>
              <a:gd name="connsiteY37" fmla="*/ 3363653 h 10952123"/>
              <a:gd name="connsiteX38" fmla="*/ 4323365 w 13560275"/>
              <a:gd name="connsiteY38" fmla="*/ 4939169 h 10952123"/>
              <a:gd name="connsiteX39" fmla="*/ 2955462 w 13560275"/>
              <a:gd name="connsiteY39" fmla="*/ 5729957 h 10952123"/>
              <a:gd name="connsiteX40" fmla="*/ 1590285 w 13560275"/>
              <a:gd name="connsiteY40" fmla="*/ 4939169 h 10952123"/>
              <a:gd name="connsiteX41" fmla="*/ 1590285 w 13560275"/>
              <a:gd name="connsiteY41" fmla="*/ 3363653 h 10952123"/>
              <a:gd name="connsiteX42" fmla="*/ 10650103 w 13560275"/>
              <a:gd name="connsiteY42" fmla="*/ 0 h 10952123"/>
              <a:gd name="connsiteX43" fmla="*/ 12018007 w 13560275"/>
              <a:gd name="connsiteY43" fmla="*/ 790485 h 10952123"/>
              <a:gd name="connsiteX44" fmla="*/ 12018007 w 13560275"/>
              <a:gd name="connsiteY44" fmla="*/ 2366000 h 10952123"/>
              <a:gd name="connsiteX45" fmla="*/ 10650103 w 13560275"/>
              <a:gd name="connsiteY45" fmla="*/ 3156788 h 10952123"/>
              <a:gd name="connsiteX46" fmla="*/ 9284927 w 13560275"/>
              <a:gd name="connsiteY46" fmla="*/ 2366000 h 10952123"/>
              <a:gd name="connsiteX47" fmla="*/ 9284927 w 13560275"/>
              <a:gd name="connsiteY47" fmla="*/ 790485 h 1095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560275" h="10952123">
                <a:moveTo>
                  <a:pt x="2938268" y="7795335"/>
                </a:moveTo>
                <a:lnTo>
                  <a:pt x="4306171" y="8585820"/>
                </a:lnTo>
                <a:lnTo>
                  <a:pt x="4306171" y="10161335"/>
                </a:lnTo>
                <a:lnTo>
                  <a:pt x="2938268" y="10952123"/>
                </a:lnTo>
                <a:lnTo>
                  <a:pt x="1573091" y="10161335"/>
                </a:lnTo>
                <a:lnTo>
                  <a:pt x="1573091" y="8585820"/>
                </a:lnTo>
                <a:close/>
                <a:moveTo>
                  <a:pt x="7594357" y="5176269"/>
                </a:moveTo>
                <a:lnTo>
                  <a:pt x="8962259" y="5966753"/>
                </a:lnTo>
                <a:lnTo>
                  <a:pt x="8962259" y="7542269"/>
                </a:lnTo>
                <a:lnTo>
                  <a:pt x="7594357" y="8333057"/>
                </a:lnTo>
                <a:lnTo>
                  <a:pt x="6229180" y="7542269"/>
                </a:lnTo>
                <a:lnTo>
                  <a:pt x="6229180" y="5966753"/>
                </a:lnTo>
                <a:close/>
                <a:moveTo>
                  <a:pt x="10652841" y="5166119"/>
                </a:moveTo>
                <a:lnTo>
                  <a:pt x="12020743" y="5956603"/>
                </a:lnTo>
                <a:lnTo>
                  <a:pt x="12020743" y="7532119"/>
                </a:lnTo>
                <a:lnTo>
                  <a:pt x="10652841" y="8322907"/>
                </a:lnTo>
                <a:lnTo>
                  <a:pt x="9287663" y="7532119"/>
                </a:lnTo>
                <a:lnTo>
                  <a:pt x="9287663" y="5956603"/>
                </a:lnTo>
                <a:close/>
                <a:moveTo>
                  <a:pt x="1365177" y="5157660"/>
                </a:moveTo>
                <a:lnTo>
                  <a:pt x="2733080" y="5948144"/>
                </a:lnTo>
                <a:lnTo>
                  <a:pt x="2733080" y="7523660"/>
                </a:lnTo>
                <a:lnTo>
                  <a:pt x="1365177" y="8314448"/>
                </a:lnTo>
                <a:lnTo>
                  <a:pt x="0" y="7523660"/>
                </a:lnTo>
                <a:lnTo>
                  <a:pt x="0" y="5948144"/>
                </a:lnTo>
                <a:close/>
                <a:moveTo>
                  <a:pt x="12192371" y="2590090"/>
                </a:moveTo>
                <a:lnTo>
                  <a:pt x="13560275" y="3380574"/>
                </a:lnTo>
                <a:lnTo>
                  <a:pt x="13560275" y="4956090"/>
                </a:lnTo>
                <a:lnTo>
                  <a:pt x="12192371" y="5746879"/>
                </a:lnTo>
                <a:lnTo>
                  <a:pt x="10827195" y="4956090"/>
                </a:lnTo>
                <a:lnTo>
                  <a:pt x="10827195" y="3380574"/>
                </a:lnTo>
                <a:close/>
                <a:moveTo>
                  <a:pt x="6017606" y="2573169"/>
                </a:moveTo>
                <a:lnTo>
                  <a:pt x="7385509" y="3363653"/>
                </a:lnTo>
                <a:lnTo>
                  <a:pt x="7385509" y="4939169"/>
                </a:lnTo>
                <a:lnTo>
                  <a:pt x="6017606" y="5729957"/>
                </a:lnTo>
                <a:lnTo>
                  <a:pt x="4652429" y="4939169"/>
                </a:lnTo>
                <a:lnTo>
                  <a:pt x="4652429" y="3363653"/>
                </a:lnTo>
                <a:close/>
                <a:moveTo>
                  <a:pt x="2955462" y="2573169"/>
                </a:moveTo>
                <a:lnTo>
                  <a:pt x="4323365" y="3363653"/>
                </a:lnTo>
                <a:lnTo>
                  <a:pt x="4323365" y="4939169"/>
                </a:lnTo>
                <a:lnTo>
                  <a:pt x="2955462" y="5729957"/>
                </a:lnTo>
                <a:lnTo>
                  <a:pt x="1590285" y="4939169"/>
                </a:lnTo>
                <a:lnTo>
                  <a:pt x="1590285" y="3363653"/>
                </a:lnTo>
                <a:close/>
                <a:moveTo>
                  <a:pt x="10650103" y="0"/>
                </a:moveTo>
                <a:lnTo>
                  <a:pt x="12018007" y="790485"/>
                </a:lnTo>
                <a:lnTo>
                  <a:pt x="12018007" y="2366000"/>
                </a:lnTo>
                <a:lnTo>
                  <a:pt x="10650103" y="3156788"/>
                </a:lnTo>
                <a:lnTo>
                  <a:pt x="9284927" y="2366000"/>
                </a:lnTo>
                <a:lnTo>
                  <a:pt x="9284927" y="7904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4660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5422F8-A12F-4EFE-A928-533FB49F96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0757" y="811213"/>
            <a:ext cx="3627759" cy="523557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060351C-D73F-4B89-9073-6EC33FC2B3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99951" y="811213"/>
            <a:ext cx="3627759" cy="523557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7592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Subtitle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3B37C4-B445-45DA-AB16-A9FE38B301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2187" y="1887935"/>
            <a:ext cx="3081730" cy="3082131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6358207-BF45-4C26-B6A8-6553CC8783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09976" y="1209560"/>
            <a:ext cx="3922227" cy="392273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90383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20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A5EFD4B-B949-427A-B89F-9CC32181D2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737" y="679054"/>
            <a:ext cx="4911086" cy="549989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7BBB681-4DBF-4D09-985B-6DC5599AB3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83508" y="679054"/>
            <a:ext cx="2757922" cy="2595089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46264B6-F3A7-4BF0-A73A-C42D3A40DF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82340" y="3583858"/>
            <a:ext cx="2757922" cy="2595089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2335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92FCC5D-90EE-47D2-ADF2-40F96C80BF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295" y="781665"/>
            <a:ext cx="3498242" cy="2861187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5CA7CE0-E8CC-4439-94E2-348D894F03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46879" y="781665"/>
            <a:ext cx="3498242" cy="165182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079F38F1-7242-4C64-9BD2-80ADB1ADD2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46463" y="781664"/>
            <a:ext cx="3498242" cy="3598607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BC5A2FE-AABB-4E41-BF1F-9B732C9503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295" y="3834581"/>
            <a:ext cx="3498242" cy="2564632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4894B718-D827-44AC-A6D1-50DB176450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6879" y="2669458"/>
            <a:ext cx="3498242" cy="372975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FCB8FC7-E047-44BA-946C-E478D504B0B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6463" y="4572000"/>
            <a:ext cx="3498242" cy="182721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73149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0006F6D-FE71-4543-B98C-BAFC2AD7F3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39309" y="612775"/>
            <a:ext cx="3696012" cy="56324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88DA9C7-F296-4D5D-980C-C093EDBC89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31770" y="612775"/>
            <a:ext cx="2639976" cy="308907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2BA0818F-7B1E-4081-8A79-E3E8571319F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31770" y="3834581"/>
            <a:ext cx="2639976" cy="241064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9968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7C00C88-D693-496A-A9EA-A113D81FF5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189" y="708025"/>
            <a:ext cx="7640436" cy="26106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6BD8E68-5892-4149-9352-73A5063181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99035" y="708025"/>
            <a:ext cx="3566777" cy="26106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0719EB83-1378-4D7E-B199-4CAED59DC5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02727" y="3539332"/>
            <a:ext cx="4363085" cy="26106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4489E29B-B98E-4868-85EA-F5927956F5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02744" y="3539332"/>
            <a:ext cx="3065396" cy="26106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9B9609E-3A3D-4B35-9E55-462EE837B8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189" y="3539332"/>
            <a:ext cx="3629090" cy="26106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07403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B70C3B0-AE72-40D2-908D-F3D95A922F0D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 flipH="1">
            <a:off x="5393284" y="0"/>
            <a:ext cx="6798716" cy="6858000"/>
          </a:xfrm>
          <a:custGeom>
            <a:avLst/>
            <a:gdLst>
              <a:gd name="connsiteX0" fmla="*/ 12729048 w 13599203"/>
              <a:gd name="connsiteY0" fmla="*/ 7930500 h 13716000"/>
              <a:gd name="connsiteX1" fmla="*/ 13599203 w 13599203"/>
              <a:gd name="connsiteY1" fmla="*/ 9437652 h 13716000"/>
              <a:gd name="connsiteX2" fmla="*/ 6188888 w 13599203"/>
              <a:gd name="connsiteY2" fmla="*/ 13716000 h 13716000"/>
              <a:gd name="connsiteX3" fmla="*/ 2708269 w 13599203"/>
              <a:gd name="connsiteY3" fmla="*/ 13716000 h 13716000"/>
              <a:gd name="connsiteX4" fmla="*/ 12331790 w 13599203"/>
              <a:gd name="connsiteY4" fmla="*/ 5758632 h 13716000"/>
              <a:gd name="connsiteX5" fmla="*/ 13201945 w 13599203"/>
              <a:gd name="connsiteY5" fmla="*/ 7265784 h 13716000"/>
              <a:gd name="connsiteX6" fmla="*/ 2029844 w 13599203"/>
              <a:gd name="connsiteY6" fmla="*/ 13716000 h 13716000"/>
              <a:gd name="connsiteX7" fmla="*/ 388100 w 13599203"/>
              <a:gd name="connsiteY7" fmla="*/ 13716000 h 13716000"/>
              <a:gd name="connsiteX8" fmla="*/ 0 w 13599203"/>
              <a:gd name="connsiteY8" fmla="*/ 13043791 h 13716000"/>
              <a:gd name="connsiteX9" fmla="*/ 0 w 13599203"/>
              <a:gd name="connsiteY9" fmla="*/ 12878395 h 13716000"/>
              <a:gd name="connsiteX10" fmla="*/ 10465085 w 13599203"/>
              <a:gd name="connsiteY10" fmla="*/ 4435150 h 13716000"/>
              <a:gd name="connsiteX11" fmla="*/ 11335240 w 13599203"/>
              <a:gd name="connsiteY11" fmla="*/ 5942305 h 13716000"/>
              <a:gd name="connsiteX12" fmla="*/ 585718 w 13599203"/>
              <a:gd name="connsiteY12" fmla="*/ 12148541 h 13716000"/>
              <a:gd name="connsiteX13" fmla="*/ 0 w 13599203"/>
              <a:gd name="connsiteY13" fmla="*/ 11134050 h 13716000"/>
              <a:gd name="connsiteX14" fmla="*/ 0 w 13599203"/>
              <a:gd name="connsiteY14" fmla="*/ 10477170 h 13716000"/>
              <a:gd name="connsiteX15" fmla="*/ 11047470 w 13599203"/>
              <a:gd name="connsiteY15" fmla="*/ 1697685 h 13716000"/>
              <a:gd name="connsiteX16" fmla="*/ 11917625 w 13599203"/>
              <a:gd name="connsiteY16" fmla="*/ 3204838 h 13716000"/>
              <a:gd name="connsiteX17" fmla="*/ 0 w 13599203"/>
              <a:gd name="connsiteY17" fmla="*/ 10085480 h 13716000"/>
              <a:gd name="connsiteX18" fmla="*/ 0 w 13599203"/>
              <a:gd name="connsiteY18" fmla="*/ 8075945 h 13716000"/>
              <a:gd name="connsiteX19" fmla="*/ 8697160 w 13599203"/>
              <a:gd name="connsiteY19" fmla="*/ 653412 h 13716000"/>
              <a:gd name="connsiteX20" fmla="*/ 9567315 w 13599203"/>
              <a:gd name="connsiteY20" fmla="*/ 2160565 h 13716000"/>
              <a:gd name="connsiteX21" fmla="*/ 0 w 13599203"/>
              <a:gd name="connsiteY21" fmla="*/ 7684257 h 13716000"/>
              <a:gd name="connsiteX22" fmla="*/ 0 w 13599203"/>
              <a:gd name="connsiteY22" fmla="*/ 5674719 h 13716000"/>
              <a:gd name="connsiteX23" fmla="*/ 5669856 w 13599203"/>
              <a:gd name="connsiteY23" fmla="*/ 0 h 13716000"/>
              <a:gd name="connsiteX24" fmla="*/ 6834830 w 13599203"/>
              <a:gd name="connsiteY24" fmla="*/ 0 h 13716000"/>
              <a:gd name="connsiteX25" fmla="*/ 7413742 w 13599203"/>
              <a:gd name="connsiteY25" fmla="*/ 1002704 h 13716000"/>
              <a:gd name="connsiteX26" fmla="*/ 0 w 13599203"/>
              <a:gd name="connsiteY26" fmla="*/ 5283030 h 13716000"/>
              <a:gd name="connsiteX27" fmla="*/ 0 w 13599203"/>
              <a:gd name="connsiteY27" fmla="*/ 3273493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3599203" h="13716000">
                <a:moveTo>
                  <a:pt x="12729048" y="7930500"/>
                </a:moveTo>
                <a:lnTo>
                  <a:pt x="13599203" y="9437652"/>
                </a:lnTo>
                <a:lnTo>
                  <a:pt x="6188888" y="13716000"/>
                </a:lnTo>
                <a:lnTo>
                  <a:pt x="2708269" y="13716000"/>
                </a:lnTo>
                <a:close/>
                <a:moveTo>
                  <a:pt x="12331790" y="5758632"/>
                </a:moveTo>
                <a:lnTo>
                  <a:pt x="13201945" y="7265784"/>
                </a:lnTo>
                <a:lnTo>
                  <a:pt x="2029844" y="13716000"/>
                </a:lnTo>
                <a:lnTo>
                  <a:pt x="388100" y="13716000"/>
                </a:lnTo>
                <a:lnTo>
                  <a:pt x="0" y="13043791"/>
                </a:lnTo>
                <a:lnTo>
                  <a:pt x="0" y="12878395"/>
                </a:lnTo>
                <a:close/>
                <a:moveTo>
                  <a:pt x="10465085" y="4435150"/>
                </a:moveTo>
                <a:lnTo>
                  <a:pt x="11335240" y="5942305"/>
                </a:lnTo>
                <a:lnTo>
                  <a:pt x="585718" y="12148541"/>
                </a:lnTo>
                <a:lnTo>
                  <a:pt x="0" y="11134050"/>
                </a:lnTo>
                <a:lnTo>
                  <a:pt x="0" y="10477170"/>
                </a:lnTo>
                <a:close/>
                <a:moveTo>
                  <a:pt x="11047470" y="1697685"/>
                </a:moveTo>
                <a:lnTo>
                  <a:pt x="11917625" y="3204838"/>
                </a:lnTo>
                <a:lnTo>
                  <a:pt x="0" y="10085480"/>
                </a:lnTo>
                <a:lnTo>
                  <a:pt x="0" y="8075945"/>
                </a:lnTo>
                <a:close/>
                <a:moveTo>
                  <a:pt x="8697160" y="653412"/>
                </a:moveTo>
                <a:lnTo>
                  <a:pt x="9567315" y="2160565"/>
                </a:lnTo>
                <a:lnTo>
                  <a:pt x="0" y="7684257"/>
                </a:lnTo>
                <a:lnTo>
                  <a:pt x="0" y="5674719"/>
                </a:lnTo>
                <a:close/>
                <a:moveTo>
                  <a:pt x="5669856" y="0"/>
                </a:moveTo>
                <a:lnTo>
                  <a:pt x="6834830" y="0"/>
                </a:lnTo>
                <a:lnTo>
                  <a:pt x="7413742" y="1002704"/>
                </a:lnTo>
                <a:lnTo>
                  <a:pt x="0" y="5283030"/>
                </a:lnTo>
                <a:lnTo>
                  <a:pt x="0" y="32734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241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E7E9EFB1-559B-409F-8A86-1AA3699D25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3740" y="2251756"/>
            <a:ext cx="7584521" cy="4147457"/>
          </a:xfrm>
          <a:custGeom>
            <a:avLst/>
            <a:gdLst>
              <a:gd name="connsiteX0" fmla="*/ 5253266 w 15171018"/>
              <a:gd name="connsiteY0" fmla="*/ 4389120 h 8294914"/>
              <a:gd name="connsiteX1" fmla="*/ 12443500 w 15171018"/>
              <a:gd name="connsiteY1" fmla="*/ 4389120 h 8294914"/>
              <a:gd name="connsiteX2" fmla="*/ 8071522 w 15171018"/>
              <a:gd name="connsiteY2" fmla="*/ 8294914 h 8294914"/>
              <a:gd name="connsiteX3" fmla="*/ 5253266 w 15171018"/>
              <a:gd name="connsiteY3" fmla="*/ 8294914 h 8294914"/>
              <a:gd name="connsiteX4" fmla="*/ 3058705 w 15171018"/>
              <a:gd name="connsiteY4" fmla="*/ 6342017 h 8294914"/>
              <a:gd name="connsiteX5" fmla="*/ 2194045 w 15171018"/>
              <a:gd name="connsiteY5" fmla="*/ 4389120 h 8294914"/>
              <a:gd name="connsiteX6" fmla="*/ 4474105 w 15171018"/>
              <a:gd name="connsiteY6" fmla="*/ 4389120 h 8294914"/>
              <a:gd name="connsiteX7" fmla="*/ 2279544 w 15171018"/>
              <a:gd name="connsiteY7" fmla="*/ 6342017 h 8294914"/>
              <a:gd name="connsiteX8" fmla="*/ 4474105 w 15171018"/>
              <a:gd name="connsiteY8" fmla="*/ 8294914 h 8294914"/>
              <a:gd name="connsiteX9" fmla="*/ 2194045 w 15171018"/>
              <a:gd name="connsiteY9" fmla="*/ 8294914 h 8294914"/>
              <a:gd name="connsiteX10" fmla="*/ 0 w 15171018"/>
              <a:gd name="connsiteY10" fmla="*/ 6342477 h 8294914"/>
              <a:gd name="connsiteX11" fmla="*/ 263758 w 15171018"/>
              <a:gd name="connsiteY11" fmla="*/ 6106844 h 8294914"/>
              <a:gd name="connsiteX12" fmla="*/ 10696914 w 15171018"/>
              <a:gd name="connsiteY12" fmla="*/ 0 h 8294914"/>
              <a:gd name="connsiteX13" fmla="*/ 12976974 w 15171018"/>
              <a:gd name="connsiteY13" fmla="*/ 0 h 8294914"/>
              <a:gd name="connsiteX14" fmla="*/ 15171018 w 15171018"/>
              <a:gd name="connsiteY14" fmla="*/ 1952436 h 8294914"/>
              <a:gd name="connsiteX15" fmla="*/ 14907208 w 15171018"/>
              <a:gd name="connsiteY15" fmla="*/ 2188117 h 8294914"/>
              <a:gd name="connsiteX16" fmla="*/ 12976974 w 15171018"/>
              <a:gd name="connsiteY16" fmla="*/ 3905793 h 8294914"/>
              <a:gd name="connsiteX17" fmla="*/ 10696914 w 15171018"/>
              <a:gd name="connsiteY17" fmla="*/ 3905793 h 8294914"/>
              <a:gd name="connsiteX18" fmla="*/ 12891476 w 15171018"/>
              <a:gd name="connsiteY18" fmla="*/ 1952896 h 8294914"/>
              <a:gd name="connsiteX19" fmla="*/ 7099496 w 15171018"/>
              <a:gd name="connsiteY19" fmla="*/ 0 h 8294914"/>
              <a:gd name="connsiteX20" fmla="*/ 9917753 w 15171018"/>
              <a:gd name="connsiteY20" fmla="*/ 0 h 8294914"/>
              <a:gd name="connsiteX21" fmla="*/ 12112314 w 15171018"/>
              <a:gd name="connsiteY21" fmla="*/ 1952896 h 8294914"/>
              <a:gd name="connsiteX22" fmla="*/ 9917753 w 15171018"/>
              <a:gd name="connsiteY22" fmla="*/ 3905793 h 8294914"/>
              <a:gd name="connsiteX23" fmla="*/ 2727519 w 15171018"/>
              <a:gd name="connsiteY23" fmla="*/ 3905793 h 829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171018" h="8294914">
                <a:moveTo>
                  <a:pt x="5253266" y="4389120"/>
                </a:moveTo>
                <a:lnTo>
                  <a:pt x="12443500" y="4389120"/>
                </a:lnTo>
                <a:lnTo>
                  <a:pt x="8071522" y="8294914"/>
                </a:lnTo>
                <a:lnTo>
                  <a:pt x="5253266" y="8294914"/>
                </a:lnTo>
                <a:lnTo>
                  <a:pt x="3058705" y="6342017"/>
                </a:lnTo>
                <a:close/>
                <a:moveTo>
                  <a:pt x="2194045" y="4389120"/>
                </a:moveTo>
                <a:lnTo>
                  <a:pt x="4474105" y="4389120"/>
                </a:lnTo>
                <a:lnTo>
                  <a:pt x="2279544" y="6342017"/>
                </a:lnTo>
                <a:lnTo>
                  <a:pt x="4474105" y="8294914"/>
                </a:lnTo>
                <a:lnTo>
                  <a:pt x="2194045" y="8294914"/>
                </a:lnTo>
                <a:lnTo>
                  <a:pt x="0" y="6342477"/>
                </a:lnTo>
                <a:lnTo>
                  <a:pt x="263758" y="6106844"/>
                </a:lnTo>
                <a:close/>
                <a:moveTo>
                  <a:pt x="10696914" y="0"/>
                </a:moveTo>
                <a:lnTo>
                  <a:pt x="12976974" y="0"/>
                </a:lnTo>
                <a:lnTo>
                  <a:pt x="15171018" y="1952436"/>
                </a:lnTo>
                <a:lnTo>
                  <a:pt x="14907208" y="2188117"/>
                </a:lnTo>
                <a:lnTo>
                  <a:pt x="12976974" y="3905793"/>
                </a:lnTo>
                <a:lnTo>
                  <a:pt x="10696914" y="3905793"/>
                </a:lnTo>
                <a:lnTo>
                  <a:pt x="12891476" y="1952896"/>
                </a:lnTo>
                <a:close/>
                <a:moveTo>
                  <a:pt x="7099496" y="0"/>
                </a:moveTo>
                <a:lnTo>
                  <a:pt x="9917753" y="0"/>
                </a:lnTo>
                <a:lnTo>
                  <a:pt x="12112314" y="1952896"/>
                </a:lnTo>
                <a:lnTo>
                  <a:pt x="9917753" y="3905793"/>
                </a:lnTo>
                <a:lnTo>
                  <a:pt x="2727519" y="39057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F63D556-528D-4DF5-BB36-864F2FB6B990}"/>
              </a:ext>
            </a:extLst>
          </p:cNvPr>
          <p:cNvSpPr/>
          <p:nvPr userDrawn="1"/>
        </p:nvSpPr>
        <p:spPr>
          <a:xfrm flipH="1">
            <a:off x="9572294" y="2452322"/>
            <a:ext cx="132147" cy="117841"/>
          </a:xfrm>
          <a:custGeom>
            <a:avLst/>
            <a:gdLst>
              <a:gd name="connsiteX0" fmla="*/ 518 w 264328"/>
              <a:gd name="connsiteY0" fmla="*/ 0 h 235681"/>
              <a:gd name="connsiteX1" fmla="*/ 0 w 264328"/>
              <a:gd name="connsiteY1" fmla="*/ 460 h 235681"/>
              <a:gd name="connsiteX2" fmla="*/ 264328 w 264328"/>
              <a:gd name="connsiteY2" fmla="*/ 235681 h 235681"/>
              <a:gd name="connsiteX3" fmla="*/ 518 w 264328"/>
              <a:gd name="connsiteY3" fmla="*/ 0 h 23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328" h="235681">
                <a:moveTo>
                  <a:pt x="518" y="0"/>
                </a:moveTo>
                <a:lnTo>
                  <a:pt x="0" y="460"/>
                </a:lnTo>
                <a:lnTo>
                  <a:pt x="264328" y="235681"/>
                </a:lnTo>
                <a:lnTo>
                  <a:pt x="51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B9939C3-C146-4A65-8DC7-1DD262A5E912}"/>
              </a:ext>
            </a:extLst>
          </p:cNvPr>
          <p:cNvSpPr/>
          <p:nvPr userDrawn="1"/>
        </p:nvSpPr>
        <p:spPr>
          <a:xfrm flipH="1">
            <a:off x="2119401" y="4529526"/>
            <a:ext cx="132120" cy="117817"/>
          </a:xfrm>
          <a:custGeom>
            <a:avLst/>
            <a:gdLst>
              <a:gd name="connsiteX0" fmla="*/ 0 w 264274"/>
              <a:gd name="connsiteY0" fmla="*/ 0 h 235633"/>
              <a:gd name="connsiteX1" fmla="*/ 263757 w 264274"/>
              <a:gd name="connsiteY1" fmla="*/ 235633 h 235633"/>
              <a:gd name="connsiteX2" fmla="*/ 264274 w 264274"/>
              <a:gd name="connsiteY2" fmla="*/ 235173 h 235633"/>
              <a:gd name="connsiteX3" fmla="*/ 0 w 264274"/>
              <a:gd name="connsiteY3" fmla="*/ 0 h 23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74" h="235633">
                <a:moveTo>
                  <a:pt x="0" y="0"/>
                </a:moveTo>
                <a:lnTo>
                  <a:pt x="263757" y="235633"/>
                </a:lnTo>
                <a:lnTo>
                  <a:pt x="264274" y="23517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</p:spTree>
    <p:extLst>
      <p:ext uri="{BB962C8B-B14F-4D97-AF65-F5344CB8AC3E}">
        <p14:creationId xmlns:p14="http://schemas.microsoft.com/office/powerpoint/2010/main" val="102071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5F17CB-E9DB-4D24-85A7-BABF51C3A0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3690" y="0"/>
            <a:ext cx="5399972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291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CAF6FB1-0417-48D2-8424-802D3C726B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4387176"/>
              <a:gd name="connsiteY0" fmla="*/ 6858000 h 13716000"/>
              <a:gd name="connsiteX1" fmla="*/ 2772696 w 24387176"/>
              <a:gd name="connsiteY1" fmla="*/ 10235380 h 13716000"/>
              <a:gd name="connsiteX2" fmla="*/ 8023124 w 24387176"/>
              <a:gd name="connsiteY2" fmla="*/ 10943303 h 13716000"/>
              <a:gd name="connsiteX3" fmla="*/ 12193588 w 24387176"/>
              <a:gd name="connsiteY3" fmla="*/ 13716000 h 13716000"/>
              <a:gd name="connsiteX4" fmla="*/ 0 w 24387176"/>
              <a:gd name="connsiteY4" fmla="*/ 13716000 h 13716000"/>
              <a:gd name="connsiteX5" fmla="*/ 12193587 w 24387176"/>
              <a:gd name="connsiteY5" fmla="*/ 0 h 13716000"/>
              <a:gd name="connsiteX6" fmla="*/ 24387176 w 24387176"/>
              <a:gd name="connsiteY6" fmla="*/ 0 h 13716000"/>
              <a:gd name="connsiteX7" fmla="*/ 24387176 w 24387176"/>
              <a:gd name="connsiteY7" fmla="*/ 6858000 h 13716000"/>
              <a:gd name="connsiteX8" fmla="*/ 21614480 w 24387176"/>
              <a:gd name="connsiteY8" fmla="*/ 3480620 h 13716000"/>
              <a:gd name="connsiteX9" fmla="*/ 16364052 w 24387176"/>
              <a:gd name="connsiteY9" fmla="*/ 2772697 h 13716000"/>
              <a:gd name="connsiteX10" fmla="*/ 12193587 w 24387176"/>
              <a:gd name="connsiteY10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87176" h="13716000">
                <a:moveTo>
                  <a:pt x="0" y="6858000"/>
                </a:moveTo>
                <a:cubicBezTo>
                  <a:pt x="1317524" y="7620000"/>
                  <a:pt x="1455172" y="9473380"/>
                  <a:pt x="2772696" y="10235380"/>
                </a:cubicBezTo>
                <a:cubicBezTo>
                  <a:pt x="4129549" y="10717161"/>
                  <a:pt x="6666273" y="10461522"/>
                  <a:pt x="8023124" y="10943303"/>
                </a:cubicBezTo>
                <a:cubicBezTo>
                  <a:pt x="9649253" y="11661057"/>
                  <a:pt x="10803433" y="12791768"/>
                  <a:pt x="12193588" y="13716000"/>
                </a:cubicBezTo>
                <a:lnTo>
                  <a:pt x="0" y="13716000"/>
                </a:lnTo>
                <a:close/>
                <a:moveTo>
                  <a:pt x="12193587" y="0"/>
                </a:moveTo>
                <a:lnTo>
                  <a:pt x="24387176" y="0"/>
                </a:lnTo>
                <a:lnTo>
                  <a:pt x="24387176" y="6858000"/>
                </a:lnTo>
                <a:cubicBezTo>
                  <a:pt x="23069652" y="6096000"/>
                  <a:pt x="22932002" y="4242621"/>
                  <a:pt x="21614480" y="3480620"/>
                </a:cubicBezTo>
                <a:cubicBezTo>
                  <a:pt x="20257628" y="2998839"/>
                  <a:pt x="17720904" y="3254478"/>
                  <a:pt x="16364052" y="2772697"/>
                </a:cubicBezTo>
                <a:cubicBezTo>
                  <a:pt x="14737922" y="2054943"/>
                  <a:pt x="13583742" y="924232"/>
                  <a:pt x="121935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989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5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2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7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58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69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5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6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  <p:sldLayoutId id="2147483773" r:id="rId30"/>
    <p:sldLayoutId id="2147483774" r:id="rId31"/>
    <p:sldLayoutId id="2147483775" r:id="rId32"/>
    <p:sldLayoutId id="2147483776" r:id="rId33"/>
    <p:sldLayoutId id="2147483777" r:id="rId34"/>
    <p:sldLayoutId id="2147483778" r:id="rId35"/>
    <p:sldLayoutId id="2147483779" r:id="rId36"/>
    <p:sldLayoutId id="2147483655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89" userDrawn="1">
          <p15:clr>
            <a:srgbClr val="F26B43"/>
          </p15:clr>
        </p15:guide>
        <p15:guide id="4" pos="268" userDrawn="1">
          <p15:clr>
            <a:srgbClr val="F26B43"/>
          </p15:clr>
        </p15:guide>
        <p15:guide id="5" orient="horz" pos="4031" userDrawn="1">
          <p15:clr>
            <a:srgbClr val="F26B43"/>
          </p15:clr>
        </p15:guide>
        <p15:guide id="6" pos="74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28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3.jpg"/><Relationship Id="rId5" Type="http://schemas.openxmlformats.org/officeDocument/2006/relationships/image" Target="../media/image2.jpg"/><Relationship Id="rId4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9275B62-2914-471D-964B-05FD347F92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/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8D34EB-EE15-46A7-A8E0-2E0DF578153B}"/>
              </a:ext>
            </a:extLst>
          </p:cNvPr>
          <p:cNvSpPr/>
          <p:nvPr/>
        </p:nvSpPr>
        <p:spPr>
          <a:xfrm>
            <a:off x="0" y="447"/>
            <a:ext cx="12192000" cy="6857107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79E71D-16D6-4A14-B040-BBFE7E3DF7CF}"/>
              </a:ext>
            </a:extLst>
          </p:cNvPr>
          <p:cNvGrpSpPr/>
          <p:nvPr/>
        </p:nvGrpSpPr>
        <p:grpSpPr>
          <a:xfrm>
            <a:off x="1174994" y="2910296"/>
            <a:ext cx="9167810" cy="1123292"/>
            <a:chOff x="2350293" y="5820458"/>
            <a:chExt cx="18338007" cy="224687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06821A-1CB6-4629-9D6E-E3EA3C210F5C}"/>
                </a:ext>
              </a:extLst>
            </p:cNvPr>
            <p:cNvSpPr txBox="1"/>
            <p:nvPr/>
          </p:nvSpPr>
          <p:spPr>
            <a:xfrm>
              <a:off x="2350293" y="5820458"/>
              <a:ext cx="14224352" cy="15388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4399" dirty="0">
                  <a:solidFill>
                    <a:schemeClr val="bg1"/>
                  </a:solidFill>
                </a:rPr>
                <a:t>R E V E L R Y    C A R N I V A L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7EDA92-7F38-4BC1-A9C1-C88F5C5E6C02}"/>
                </a:ext>
              </a:extLst>
            </p:cNvPr>
            <p:cNvSpPr txBox="1"/>
            <p:nvPr/>
          </p:nvSpPr>
          <p:spPr>
            <a:xfrm>
              <a:off x="2350293" y="7267010"/>
              <a:ext cx="18338007" cy="800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000" dirty="0" err="1">
                  <a:solidFill>
                    <a:schemeClr val="bg1"/>
                  </a:solidFill>
                </a:rPr>
                <a:t>Carvinal</a:t>
              </a:r>
              <a:r>
                <a:rPr lang="en-US" sz="2000" dirty="0">
                  <a:solidFill>
                    <a:schemeClr val="bg1"/>
                  </a:solidFill>
                </a:rPr>
                <a:t>  presentation template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405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D74583E-F1FD-4044-B65B-0C550E91FE8B}"/>
              </a:ext>
            </a:extLst>
          </p:cNvPr>
          <p:cNvSpPr/>
          <p:nvPr/>
        </p:nvSpPr>
        <p:spPr>
          <a:xfrm rot="10800000">
            <a:off x="-872807" y="447"/>
            <a:ext cx="13937616" cy="7137290"/>
          </a:xfrm>
          <a:custGeom>
            <a:avLst/>
            <a:gdLst>
              <a:gd name="connsiteX0" fmla="*/ 10837863 w 21675727"/>
              <a:gd name="connsiteY0" fmla="*/ 0 h 10837862"/>
              <a:gd name="connsiteX1" fmla="*/ 21675727 w 21675727"/>
              <a:gd name="connsiteY1" fmla="*/ 10837862 h 10837862"/>
              <a:gd name="connsiteX2" fmla="*/ 0 w 21675727"/>
              <a:gd name="connsiteY2" fmla="*/ 10837862 h 10837862"/>
              <a:gd name="connsiteX3" fmla="*/ 10837863 w 21675727"/>
              <a:gd name="connsiteY3" fmla="*/ 0 h 1083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5727" h="10837862">
                <a:moveTo>
                  <a:pt x="10837863" y="0"/>
                </a:moveTo>
                <a:cubicBezTo>
                  <a:pt x="16823447" y="0"/>
                  <a:pt x="21675727" y="4852276"/>
                  <a:pt x="21675727" y="10837862"/>
                </a:cubicBezTo>
                <a:lnTo>
                  <a:pt x="0" y="10837862"/>
                </a:lnTo>
                <a:cubicBezTo>
                  <a:pt x="0" y="4852276"/>
                  <a:pt x="4852278" y="0"/>
                  <a:pt x="1083786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FF3FD82-57E6-458F-9479-2161EEEA57D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4" b="31724"/>
          <a:stretch/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EA774A-0DC0-4A6A-8E92-691F69C58B60}"/>
              </a:ext>
            </a:extLst>
          </p:cNvPr>
          <p:cNvSpPr txBox="1"/>
          <p:nvPr/>
        </p:nvSpPr>
        <p:spPr>
          <a:xfrm flipH="1">
            <a:off x="1634912" y="4687844"/>
            <a:ext cx="8922176" cy="10518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quis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nostrud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ullamco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laboris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nisi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aliquip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ea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commodo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consequat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18EFC-C71E-438A-ACEE-502892F5DDE3}"/>
              </a:ext>
            </a:extLst>
          </p:cNvPr>
          <p:cNvSpPr txBox="1"/>
          <p:nvPr/>
        </p:nvSpPr>
        <p:spPr>
          <a:xfrm>
            <a:off x="4275226" y="3887729"/>
            <a:ext cx="3823162" cy="8000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5199" b="1" dirty="0">
                <a:solidFill>
                  <a:schemeClr val="bg1">
                    <a:lumMod val="85000"/>
                  </a:schemeClr>
                </a:solidFill>
              </a:rPr>
              <a:t>WELCOME</a:t>
            </a:r>
            <a:endParaRPr lang="vi-VN" sz="5199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0068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75A0FC-1AA4-4341-B623-0BE12AE49DA9}"/>
              </a:ext>
            </a:extLst>
          </p:cNvPr>
          <p:cNvSpPr/>
          <p:nvPr/>
        </p:nvSpPr>
        <p:spPr>
          <a:xfrm>
            <a:off x="0" y="447"/>
            <a:ext cx="12917896" cy="6779330"/>
          </a:xfrm>
          <a:custGeom>
            <a:avLst/>
            <a:gdLst>
              <a:gd name="connsiteX0" fmla="*/ 0 w 24387176"/>
              <a:gd name="connsiteY0" fmla="*/ 0 h 12798424"/>
              <a:gd name="connsiteX1" fmla="*/ 24387176 w 24387176"/>
              <a:gd name="connsiteY1" fmla="*/ 0 h 12798424"/>
              <a:gd name="connsiteX2" fmla="*/ 13366956 w 24387176"/>
              <a:gd name="connsiteY2" fmla="*/ 4564236 h 12798424"/>
              <a:gd name="connsiteX3" fmla="*/ 8163953 w 24387176"/>
              <a:gd name="connsiteY3" fmla="*/ 10416330 h 12798424"/>
              <a:gd name="connsiteX4" fmla="*/ 0 w 24387176"/>
              <a:gd name="connsiteY4" fmla="*/ 12526828 h 1279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7176" h="12798424">
                <a:moveTo>
                  <a:pt x="0" y="0"/>
                </a:moveTo>
                <a:lnTo>
                  <a:pt x="24387176" y="0"/>
                </a:lnTo>
                <a:cubicBezTo>
                  <a:pt x="22442846" y="2981364"/>
                  <a:pt x="16070827" y="2828182"/>
                  <a:pt x="13366956" y="4564236"/>
                </a:cubicBezTo>
                <a:cubicBezTo>
                  <a:pt x="10663086" y="6300291"/>
                  <a:pt x="9610523" y="8320015"/>
                  <a:pt x="8163953" y="10416330"/>
                </a:cubicBezTo>
                <a:cubicBezTo>
                  <a:pt x="6380387" y="12967934"/>
                  <a:pt x="2937627" y="13082820"/>
                  <a:pt x="0" y="1252682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D8F3AB3-9881-4905-A504-19CF249BA9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7" b="23757"/>
          <a:stretch>
            <a:fillRect/>
          </a:stretch>
        </p:blipFill>
        <p:spPr/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5A04E4A-3711-4795-8D7D-98EC926C035B}"/>
              </a:ext>
            </a:extLst>
          </p:cNvPr>
          <p:cNvSpPr/>
          <p:nvPr/>
        </p:nvSpPr>
        <p:spPr>
          <a:xfrm>
            <a:off x="6869806" y="3926212"/>
            <a:ext cx="4198544" cy="1101032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>
            <a:noFill/>
          </a:ln>
          <a:effectLst>
            <a:outerShdw blurRad="1270000" dist="317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B1BB03-B0BB-4377-879C-ACB6DB00344D}"/>
              </a:ext>
            </a:extLst>
          </p:cNvPr>
          <p:cNvSpPr txBox="1"/>
          <p:nvPr/>
        </p:nvSpPr>
        <p:spPr>
          <a:xfrm flipH="1">
            <a:off x="7085678" y="2717163"/>
            <a:ext cx="3909657" cy="87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quis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DBDCF6-3532-4082-B6C5-E218DCD1CDB0}"/>
              </a:ext>
            </a:extLst>
          </p:cNvPr>
          <p:cNvSpPr txBox="1"/>
          <p:nvPr/>
        </p:nvSpPr>
        <p:spPr>
          <a:xfrm flipH="1">
            <a:off x="7085678" y="4322459"/>
            <a:ext cx="3909657" cy="568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56968-580C-4189-9209-66315CB4C8E1}"/>
              </a:ext>
            </a:extLst>
          </p:cNvPr>
          <p:cNvSpPr txBox="1"/>
          <p:nvPr/>
        </p:nvSpPr>
        <p:spPr>
          <a:xfrm flipH="1">
            <a:off x="7085678" y="5687648"/>
            <a:ext cx="3909657" cy="568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consectetur adipiscing elit, sed do eiusmod tempor incididunt ut 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841F7A-74D2-4852-9C8C-10DB373B9193}"/>
              </a:ext>
            </a:extLst>
          </p:cNvPr>
          <p:cNvSpPr txBox="1"/>
          <p:nvPr/>
        </p:nvSpPr>
        <p:spPr>
          <a:xfrm>
            <a:off x="7085677" y="4081327"/>
            <a:ext cx="115576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Raleway" panose="020B0503030101060003" pitchFamily="34" charset="0"/>
              </a:rPr>
              <a:t>Samples text</a:t>
            </a:r>
            <a:endParaRPr lang="vi-VN" sz="1500" b="1">
              <a:latin typeface="Raleway" panose="020B05030301010600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A3058D-0A1E-450A-86D4-D998F32BB376}"/>
              </a:ext>
            </a:extLst>
          </p:cNvPr>
          <p:cNvSpPr txBox="1"/>
          <p:nvPr/>
        </p:nvSpPr>
        <p:spPr>
          <a:xfrm>
            <a:off x="7085677" y="5467871"/>
            <a:ext cx="115576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Raleway" panose="020B0503030101060003" pitchFamily="34" charset="0"/>
              </a:rPr>
              <a:t>Samples text</a:t>
            </a:r>
            <a:endParaRPr lang="vi-VN" sz="1500" b="1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94977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AFEA1C-36C2-4767-9F54-54BCE8F0B5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EF0D1F7-3025-433D-A608-AB2E93B8A9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6"/>
          <a:stretch>
            <a:fillRect/>
          </a:stretch>
        </p:blipFill>
        <p:spPr>
          <a:solidFill>
            <a:schemeClr val="bg1">
              <a:lumMod val="95000"/>
            </a:schemeClr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5588FFF-94A5-4FB6-8C0A-651A5843E2ED}"/>
              </a:ext>
            </a:extLst>
          </p:cNvPr>
          <p:cNvSpPr/>
          <p:nvPr/>
        </p:nvSpPr>
        <p:spPr>
          <a:xfrm>
            <a:off x="1905546" y="1072177"/>
            <a:ext cx="8380909" cy="4713647"/>
          </a:xfrm>
          <a:prstGeom prst="rect">
            <a:avLst/>
          </a:prstGeom>
          <a:ln>
            <a:noFill/>
          </a:ln>
          <a:effectLst>
            <a:outerShdw blurRad="1270000" dist="381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C9BB9B-8C5F-4557-90CE-532066B0515B}"/>
              </a:ext>
            </a:extLst>
          </p:cNvPr>
          <p:cNvSpPr/>
          <p:nvPr/>
        </p:nvSpPr>
        <p:spPr>
          <a:xfrm>
            <a:off x="1905546" y="1072176"/>
            <a:ext cx="8380908" cy="471364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4000">
                <a:schemeClr val="accent1">
                  <a:alpha val="60000"/>
                </a:schemeClr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40CCAE7-EE85-40DE-991C-33A165010218}"/>
              </a:ext>
            </a:extLst>
          </p:cNvPr>
          <p:cNvSpPr/>
          <p:nvPr/>
        </p:nvSpPr>
        <p:spPr>
          <a:xfrm>
            <a:off x="3755536" y="2755560"/>
            <a:ext cx="4198544" cy="1101032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>
            <a:noFill/>
          </a:ln>
          <a:effectLst>
            <a:outerShdw blurRad="1270000" dist="317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3B9DEA-DA8E-4AD1-A8AD-0922BC29D3F8}"/>
              </a:ext>
            </a:extLst>
          </p:cNvPr>
          <p:cNvSpPr txBox="1"/>
          <p:nvPr/>
        </p:nvSpPr>
        <p:spPr>
          <a:xfrm flipH="1">
            <a:off x="3971408" y="1546511"/>
            <a:ext cx="3909657" cy="87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quis</a:t>
            </a:r>
            <a:endParaRPr lang="en-US" sz="1000" dirty="0">
              <a:solidFill>
                <a:schemeClr val="bg1"/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02B7B3-337F-40E7-AC9C-9A2A9F346A0F}"/>
              </a:ext>
            </a:extLst>
          </p:cNvPr>
          <p:cNvSpPr txBox="1"/>
          <p:nvPr/>
        </p:nvSpPr>
        <p:spPr>
          <a:xfrm flipH="1">
            <a:off x="3971408" y="3151807"/>
            <a:ext cx="3909657" cy="568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endParaRPr lang="en-US" sz="1000" dirty="0"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BD3B9F-907A-4CC2-B284-0DD6E4DCD17B}"/>
              </a:ext>
            </a:extLst>
          </p:cNvPr>
          <p:cNvSpPr txBox="1"/>
          <p:nvPr/>
        </p:nvSpPr>
        <p:spPr>
          <a:xfrm flipH="1">
            <a:off x="3971408" y="4516996"/>
            <a:ext cx="3909657" cy="568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consectetur adipiscing elit, sed do eiusmod tempor incididunt ut labore</a:t>
            </a:r>
            <a:endParaRPr lang="en-US" sz="1000" dirty="0">
              <a:solidFill>
                <a:schemeClr val="bg1"/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D41E5E-4720-4220-9367-947C59DD54D7}"/>
              </a:ext>
            </a:extLst>
          </p:cNvPr>
          <p:cNvSpPr txBox="1"/>
          <p:nvPr/>
        </p:nvSpPr>
        <p:spPr>
          <a:xfrm>
            <a:off x="3971408" y="2910674"/>
            <a:ext cx="1319272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01A7AB-164B-4AB4-8938-2A13A1556E80}"/>
              </a:ext>
            </a:extLst>
          </p:cNvPr>
          <p:cNvSpPr txBox="1"/>
          <p:nvPr/>
        </p:nvSpPr>
        <p:spPr>
          <a:xfrm>
            <a:off x="3971408" y="4297219"/>
            <a:ext cx="1319272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solidFill>
                  <a:schemeClr val="bg1"/>
                </a:solidFill>
              </a:rPr>
              <a:t>Samples text</a:t>
            </a:r>
            <a:endParaRPr lang="vi-VN" sz="15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4938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8712229-BFD9-48E7-8D29-D3B7B7FDC7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" b="634"/>
          <a:stretch>
            <a:fillRect/>
          </a:stretch>
        </p:blipFill>
        <p:spPr/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0A0B4EA-1BC0-4267-B923-5DD0421419CA}"/>
              </a:ext>
            </a:extLst>
          </p:cNvPr>
          <p:cNvSpPr/>
          <p:nvPr/>
        </p:nvSpPr>
        <p:spPr>
          <a:xfrm>
            <a:off x="7883190" y="3018237"/>
            <a:ext cx="821527" cy="821527"/>
          </a:xfrm>
          <a:prstGeom prst="ellipse">
            <a:avLst/>
          </a:prstGeom>
          <a:gradFill>
            <a:gsLst>
              <a:gs pos="0">
                <a:schemeClr val="accent1">
                  <a:lumMod val="99000"/>
                </a:schemeClr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  <a:effectLst>
            <a:outerShdw blurRad="12700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6880763-63A6-40B4-80FA-F8DFC615F6E7}"/>
              </a:ext>
            </a:extLst>
          </p:cNvPr>
          <p:cNvSpPr/>
          <p:nvPr/>
        </p:nvSpPr>
        <p:spPr>
          <a:xfrm rot="5400000">
            <a:off x="8184430" y="3305848"/>
            <a:ext cx="285713" cy="24630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0CADFB9-C11C-44D5-B669-A433898D5324}"/>
              </a:ext>
            </a:extLst>
          </p:cNvPr>
          <p:cNvSpPr/>
          <p:nvPr/>
        </p:nvSpPr>
        <p:spPr>
          <a:xfrm>
            <a:off x="7807000" y="2942047"/>
            <a:ext cx="973907" cy="97390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12700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0FD2104-375A-4E52-B901-8106CF82D4B8}"/>
              </a:ext>
            </a:extLst>
          </p:cNvPr>
          <p:cNvSpPr/>
          <p:nvPr/>
        </p:nvSpPr>
        <p:spPr>
          <a:xfrm>
            <a:off x="442288" y="3083359"/>
            <a:ext cx="4198544" cy="1101032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>
            <a:noFill/>
          </a:ln>
          <a:effectLst>
            <a:outerShdw blurRad="1270000" dist="317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43C9B2-1F36-4563-869F-4589EEDACE87}"/>
              </a:ext>
            </a:extLst>
          </p:cNvPr>
          <p:cNvSpPr txBox="1"/>
          <p:nvPr/>
        </p:nvSpPr>
        <p:spPr>
          <a:xfrm flipH="1">
            <a:off x="658160" y="1874310"/>
            <a:ext cx="3909657" cy="87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quis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1D856B-9C38-4A50-AAC9-C6AAB3FBBA78}"/>
              </a:ext>
            </a:extLst>
          </p:cNvPr>
          <p:cNvSpPr txBox="1"/>
          <p:nvPr/>
        </p:nvSpPr>
        <p:spPr>
          <a:xfrm flipH="1">
            <a:off x="658160" y="3479606"/>
            <a:ext cx="3909657" cy="568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206255-E40C-41BB-9054-60691ADBA370}"/>
              </a:ext>
            </a:extLst>
          </p:cNvPr>
          <p:cNvSpPr txBox="1"/>
          <p:nvPr/>
        </p:nvSpPr>
        <p:spPr>
          <a:xfrm flipH="1">
            <a:off x="658160" y="4844795"/>
            <a:ext cx="3909657" cy="568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consectetur adipiscing elit, sed do eiusmod tempor incididunt ut 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C3472A-100C-4558-AC86-041CF12C95C5}"/>
              </a:ext>
            </a:extLst>
          </p:cNvPr>
          <p:cNvSpPr txBox="1"/>
          <p:nvPr/>
        </p:nvSpPr>
        <p:spPr>
          <a:xfrm>
            <a:off x="658159" y="3238474"/>
            <a:ext cx="115576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Raleway" panose="020B0503030101060003" pitchFamily="34" charset="0"/>
              </a:rPr>
              <a:t>Samples text</a:t>
            </a:r>
            <a:endParaRPr lang="vi-VN" sz="1500" b="1">
              <a:latin typeface="Raleway" panose="020B05030301010600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2F686A-EB59-45FF-95CC-AC80F67ECBC3}"/>
              </a:ext>
            </a:extLst>
          </p:cNvPr>
          <p:cNvSpPr txBox="1"/>
          <p:nvPr/>
        </p:nvSpPr>
        <p:spPr>
          <a:xfrm>
            <a:off x="658159" y="4625018"/>
            <a:ext cx="115576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Raleway" panose="020B0503030101060003" pitchFamily="34" charset="0"/>
              </a:rPr>
              <a:t>Samples text</a:t>
            </a:r>
            <a:endParaRPr lang="vi-VN" sz="1500" b="1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722214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410327-E8DE-46BB-9787-6F495E85CC10}"/>
              </a:ext>
            </a:extLst>
          </p:cNvPr>
          <p:cNvSpPr/>
          <p:nvPr/>
        </p:nvSpPr>
        <p:spPr>
          <a:xfrm>
            <a:off x="4849924" y="1331077"/>
            <a:ext cx="2492153" cy="31022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22FCCC-DE08-44EC-96CE-AD594CEBC131}"/>
              </a:ext>
            </a:extLst>
          </p:cNvPr>
          <p:cNvSpPr txBox="1"/>
          <p:nvPr/>
        </p:nvSpPr>
        <p:spPr>
          <a:xfrm>
            <a:off x="4168389" y="654821"/>
            <a:ext cx="3855223" cy="4615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999" b="1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2700000" scaled="0"/>
                </a:gradFill>
              </a:rPr>
              <a:t>Welcome message</a:t>
            </a:r>
            <a:endParaRPr lang="vi-VN" sz="2999" b="1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2700000" scaled="0"/>
              </a:gra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C0F693-AAC6-46A5-AF9A-D4B7ECC15BE3}"/>
              </a:ext>
            </a:extLst>
          </p:cNvPr>
          <p:cNvSpPr txBox="1"/>
          <p:nvPr/>
        </p:nvSpPr>
        <p:spPr>
          <a:xfrm flipH="1">
            <a:off x="2724767" y="1869883"/>
            <a:ext cx="6742465" cy="6649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quis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nostrud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exercitation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ullamco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laboris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nisi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aliquip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ex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ea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commodo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consequat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B20637-215F-412D-9FB3-65AF23B96AE3}"/>
              </a:ext>
            </a:extLst>
          </p:cNvPr>
          <p:cNvSpPr txBox="1"/>
          <p:nvPr/>
        </p:nvSpPr>
        <p:spPr>
          <a:xfrm>
            <a:off x="4922602" y="1378480"/>
            <a:ext cx="23467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Let’s dance with creative</a:t>
            </a:r>
            <a:endParaRPr lang="vi-VN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2E0EB7C-02FA-4B11-BD73-E1433836F3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2" b="271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038557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D483FFC-16EB-4D63-8F1B-EFA8EC7F62D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9" r="14949"/>
          <a:stretch>
            <a:fillRect/>
          </a:stretch>
        </p:blipFill>
        <p:spPr/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7AFA13A-E9F0-49F4-8215-C077C27F5372}"/>
              </a:ext>
            </a:extLst>
          </p:cNvPr>
          <p:cNvSpPr/>
          <p:nvPr/>
        </p:nvSpPr>
        <p:spPr>
          <a:xfrm>
            <a:off x="7012662" y="3054788"/>
            <a:ext cx="4198544" cy="1101032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>
            <a:noFill/>
          </a:ln>
          <a:effectLst>
            <a:outerShdw blurRad="1270000" dist="317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C5522B-E1CA-48B7-90EB-1A56C5BAF749}"/>
              </a:ext>
            </a:extLst>
          </p:cNvPr>
          <p:cNvSpPr txBox="1"/>
          <p:nvPr/>
        </p:nvSpPr>
        <p:spPr>
          <a:xfrm flipH="1">
            <a:off x="7228534" y="1845739"/>
            <a:ext cx="3909657" cy="87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quis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E6097-802E-4498-B413-62B739057C2D}"/>
              </a:ext>
            </a:extLst>
          </p:cNvPr>
          <p:cNvSpPr txBox="1"/>
          <p:nvPr/>
        </p:nvSpPr>
        <p:spPr>
          <a:xfrm flipH="1">
            <a:off x="7228534" y="3451035"/>
            <a:ext cx="3909657" cy="568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B49E34-5A77-48CE-82BB-60FFBCBCCCD0}"/>
              </a:ext>
            </a:extLst>
          </p:cNvPr>
          <p:cNvSpPr txBox="1"/>
          <p:nvPr/>
        </p:nvSpPr>
        <p:spPr>
          <a:xfrm flipH="1">
            <a:off x="7228534" y="4816224"/>
            <a:ext cx="3909657" cy="568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consectetur adipiscing elit, sed do eiusmod tempor incididunt ut 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2642BB8-1307-46EC-BF39-4B7201FC5360}"/>
              </a:ext>
            </a:extLst>
          </p:cNvPr>
          <p:cNvSpPr txBox="1"/>
          <p:nvPr/>
        </p:nvSpPr>
        <p:spPr>
          <a:xfrm>
            <a:off x="7228533" y="3209903"/>
            <a:ext cx="115576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Raleway" panose="020B0503030101060003" pitchFamily="34" charset="0"/>
              </a:rPr>
              <a:t>Samples text</a:t>
            </a:r>
            <a:endParaRPr lang="vi-VN" sz="1500" b="1">
              <a:latin typeface="Raleway" panose="020B05030301010600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B8BB85-23EB-495E-8476-63E0D8C22863}"/>
              </a:ext>
            </a:extLst>
          </p:cNvPr>
          <p:cNvSpPr txBox="1"/>
          <p:nvPr/>
        </p:nvSpPr>
        <p:spPr>
          <a:xfrm>
            <a:off x="7228533" y="4596447"/>
            <a:ext cx="115576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Raleway" panose="020B0503030101060003" pitchFamily="34" charset="0"/>
              </a:rPr>
              <a:t>Samples text</a:t>
            </a:r>
            <a:endParaRPr lang="vi-VN" sz="1500" b="1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1521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5F013CF-D8B5-4370-AB91-EDA52F7FA6C7}"/>
              </a:ext>
            </a:extLst>
          </p:cNvPr>
          <p:cNvSpPr/>
          <p:nvPr/>
        </p:nvSpPr>
        <p:spPr>
          <a:xfrm>
            <a:off x="4560374" y="447"/>
            <a:ext cx="6779250" cy="6857107"/>
          </a:xfrm>
          <a:custGeom>
            <a:avLst/>
            <a:gdLst>
              <a:gd name="connsiteX0" fmla="*/ 385533 w 13560266"/>
              <a:gd name="connsiteY0" fmla="*/ 0 h 13716000"/>
              <a:gd name="connsiteX1" fmla="*/ 13560266 w 13560266"/>
              <a:gd name="connsiteY1" fmla="*/ 0 h 13716000"/>
              <a:gd name="connsiteX2" fmla="*/ 13560266 w 13560266"/>
              <a:gd name="connsiteY2" fmla="*/ 13716000 h 13716000"/>
              <a:gd name="connsiteX3" fmla="*/ 7114867 w 13560266"/>
              <a:gd name="connsiteY3" fmla="*/ 13716000 h 13716000"/>
              <a:gd name="connsiteX4" fmla="*/ 6602226 w 13560266"/>
              <a:gd name="connsiteY4" fmla="*/ 13484239 h 13716000"/>
              <a:gd name="connsiteX5" fmla="*/ 0 w 13560266"/>
              <a:gd name="connsiteY5" fmla="*/ 2978309 h 13716000"/>
              <a:gd name="connsiteX6" fmla="*/ 366939 w 13560266"/>
              <a:gd name="connsiteY6" fmla="*/ 65477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60266" h="13716000">
                <a:moveTo>
                  <a:pt x="385533" y="0"/>
                </a:moveTo>
                <a:lnTo>
                  <a:pt x="13560266" y="0"/>
                </a:lnTo>
                <a:lnTo>
                  <a:pt x="13560266" y="13716000"/>
                </a:lnTo>
                <a:lnTo>
                  <a:pt x="7114867" y="13716000"/>
                </a:lnTo>
                <a:lnTo>
                  <a:pt x="6602226" y="13484239"/>
                </a:lnTo>
                <a:cubicBezTo>
                  <a:pt x="2695751" y="11601907"/>
                  <a:pt x="0" y="7604922"/>
                  <a:pt x="0" y="2978309"/>
                </a:cubicBezTo>
                <a:cubicBezTo>
                  <a:pt x="0" y="1972524"/>
                  <a:pt x="127398" y="996494"/>
                  <a:pt x="366939" y="6547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  <a:effectLst>
            <a:outerShdw blurRad="1270000" dist="3048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BD92C81-4818-4295-BF67-12C7F54B70EE}"/>
              </a:ext>
            </a:extLst>
          </p:cNvPr>
          <p:cNvSpPr/>
          <p:nvPr/>
        </p:nvSpPr>
        <p:spPr>
          <a:xfrm>
            <a:off x="4986562" y="447"/>
            <a:ext cx="6779250" cy="6857107"/>
          </a:xfrm>
          <a:custGeom>
            <a:avLst/>
            <a:gdLst>
              <a:gd name="connsiteX0" fmla="*/ 385533 w 13560266"/>
              <a:gd name="connsiteY0" fmla="*/ 0 h 13716000"/>
              <a:gd name="connsiteX1" fmla="*/ 13560266 w 13560266"/>
              <a:gd name="connsiteY1" fmla="*/ 0 h 13716000"/>
              <a:gd name="connsiteX2" fmla="*/ 13560266 w 13560266"/>
              <a:gd name="connsiteY2" fmla="*/ 13716000 h 13716000"/>
              <a:gd name="connsiteX3" fmla="*/ 7114867 w 13560266"/>
              <a:gd name="connsiteY3" fmla="*/ 13716000 h 13716000"/>
              <a:gd name="connsiteX4" fmla="*/ 6602226 w 13560266"/>
              <a:gd name="connsiteY4" fmla="*/ 13484239 h 13716000"/>
              <a:gd name="connsiteX5" fmla="*/ 0 w 13560266"/>
              <a:gd name="connsiteY5" fmla="*/ 2978309 h 13716000"/>
              <a:gd name="connsiteX6" fmla="*/ 366939 w 13560266"/>
              <a:gd name="connsiteY6" fmla="*/ 65477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60266" h="13716000">
                <a:moveTo>
                  <a:pt x="385533" y="0"/>
                </a:moveTo>
                <a:lnTo>
                  <a:pt x="13560266" y="0"/>
                </a:lnTo>
                <a:lnTo>
                  <a:pt x="13560266" y="13716000"/>
                </a:lnTo>
                <a:lnTo>
                  <a:pt x="7114867" y="13716000"/>
                </a:lnTo>
                <a:lnTo>
                  <a:pt x="6602226" y="13484239"/>
                </a:lnTo>
                <a:cubicBezTo>
                  <a:pt x="2695751" y="11601907"/>
                  <a:pt x="0" y="7604922"/>
                  <a:pt x="0" y="2978309"/>
                </a:cubicBezTo>
                <a:cubicBezTo>
                  <a:pt x="0" y="1972524"/>
                  <a:pt x="127398" y="996494"/>
                  <a:pt x="366939" y="6547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  <a:effectLst>
            <a:outerShdw blurRad="1270000" dist="3048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8EF628A-2F65-41D1-95AA-7D3A9E0252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2" r="17052"/>
          <a:stretch>
            <a:fillRect/>
          </a:stretch>
        </p:blipFill>
        <p:spPr/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4F14A24-7E3D-4B5D-956E-97714218E6EC}"/>
              </a:ext>
            </a:extLst>
          </p:cNvPr>
          <p:cNvSpPr/>
          <p:nvPr/>
        </p:nvSpPr>
        <p:spPr>
          <a:xfrm>
            <a:off x="210317" y="3111931"/>
            <a:ext cx="4198544" cy="1101032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>
            <a:noFill/>
          </a:ln>
          <a:effectLst>
            <a:outerShdw blurRad="1270000" dist="317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8E86C3-FEBF-42ED-A5AB-969A5266D711}"/>
              </a:ext>
            </a:extLst>
          </p:cNvPr>
          <p:cNvSpPr txBox="1"/>
          <p:nvPr/>
        </p:nvSpPr>
        <p:spPr>
          <a:xfrm flipH="1">
            <a:off x="426188" y="1902881"/>
            <a:ext cx="3909657" cy="87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quis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9E42D1-E8F0-44A0-86CC-A4DB46C46FF7}"/>
              </a:ext>
            </a:extLst>
          </p:cNvPr>
          <p:cNvSpPr txBox="1"/>
          <p:nvPr/>
        </p:nvSpPr>
        <p:spPr>
          <a:xfrm flipH="1">
            <a:off x="426188" y="3508177"/>
            <a:ext cx="3909657" cy="568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87B9F3-0049-4425-9B46-8472C965BA22}"/>
              </a:ext>
            </a:extLst>
          </p:cNvPr>
          <p:cNvSpPr txBox="1"/>
          <p:nvPr/>
        </p:nvSpPr>
        <p:spPr>
          <a:xfrm flipH="1">
            <a:off x="426188" y="4873366"/>
            <a:ext cx="3909657" cy="568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DEC4EC-5173-4700-8EB4-7C07EDE6C154}"/>
              </a:ext>
            </a:extLst>
          </p:cNvPr>
          <p:cNvSpPr txBox="1"/>
          <p:nvPr/>
        </p:nvSpPr>
        <p:spPr>
          <a:xfrm>
            <a:off x="426188" y="3267045"/>
            <a:ext cx="115576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Raleway" panose="020B0503030101060003" pitchFamily="34" charset="0"/>
              </a:rPr>
              <a:t>Samples text</a:t>
            </a:r>
            <a:endParaRPr lang="vi-VN" sz="1500" b="1">
              <a:latin typeface="Raleway" panose="020B05030301010600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14FB48-DD8B-4E00-A451-8F535BF3BDFA}"/>
              </a:ext>
            </a:extLst>
          </p:cNvPr>
          <p:cNvSpPr txBox="1"/>
          <p:nvPr/>
        </p:nvSpPr>
        <p:spPr>
          <a:xfrm>
            <a:off x="426188" y="4653590"/>
            <a:ext cx="115576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Raleway" panose="020B0503030101060003" pitchFamily="34" charset="0"/>
              </a:rPr>
              <a:t>Samples text</a:t>
            </a:r>
            <a:endParaRPr lang="vi-VN" sz="1500" b="1">
              <a:latin typeface="Raleway" panose="020B0503030101060003" pitchFamily="34" charset="0"/>
            </a:endParaRPr>
          </a:p>
        </p:txBody>
      </p:sp>
      <p:sp>
        <p:nvSpPr>
          <p:cNvPr id="11" name="KEYNOTE PRESENTATION">
            <a:extLst>
              <a:ext uri="{FF2B5EF4-FFF2-40B4-BE49-F238E27FC236}">
                <a16:creationId xmlns:a16="http://schemas.microsoft.com/office/drawing/2014/main" id="{D8C468BF-0CF2-4395-BF35-245F513D5618}"/>
              </a:ext>
            </a:extLst>
          </p:cNvPr>
          <p:cNvSpPr/>
          <p:nvPr/>
        </p:nvSpPr>
        <p:spPr>
          <a:xfrm>
            <a:off x="426188" y="1215504"/>
            <a:ext cx="2501965" cy="545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1400" b="1" dirty="0">
                <a:latin typeface="+mn-lt"/>
              </a:rPr>
              <a:t>YOUR TITLE GOES HERE</a:t>
            </a:r>
            <a:endParaRPr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8544152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7B1BC7-8666-40D9-A4DE-1986A54B6748}"/>
              </a:ext>
            </a:extLst>
          </p:cNvPr>
          <p:cNvSpPr txBox="1"/>
          <p:nvPr/>
        </p:nvSpPr>
        <p:spPr>
          <a:xfrm>
            <a:off x="4764078" y="946763"/>
            <a:ext cx="1292020" cy="26464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7197" b="1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</a:rPr>
              <a:t>8</a:t>
            </a:r>
            <a:endParaRPr lang="vi-VN" sz="17197" b="1">
              <a:solidFill>
                <a:schemeClr val="bg1">
                  <a:lumMod val="9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6E3311-4ED5-4195-BA6E-14077B4FDEF0}"/>
              </a:ext>
            </a:extLst>
          </p:cNvPr>
          <p:cNvSpPr txBox="1"/>
          <p:nvPr/>
        </p:nvSpPr>
        <p:spPr>
          <a:xfrm>
            <a:off x="3265730" y="-95073"/>
            <a:ext cx="1292020" cy="26464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7197" b="1" dirty="0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</a:rPr>
              <a:t>1</a:t>
            </a:r>
            <a:endParaRPr lang="vi-VN" sz="17197" b="1" dirty="0">
              <a:solidFill>
                <a:schemeClr val="bg1">
                  <a:lumMod val="9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A06C5F-4F85-4989-AECC-CB8F2858B3C5}"/>
              </a:ext>
            </a:extLst>
          </p:cNvPr>
          <p:cNvSpPr txBox="1"/>
          <p:nvPr/>
        </p:nvSpPr>
        <p:spPr>
          <a:xfrm>
            <a:off x="1777104" y="440512"/>
            <a:ext cx="1292020" cy="26464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7197" b="1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</a:rPr>
              <a:t>0</a:t>
            </a:r>
            <a:endParaRPr lang="vi-VN" sz="17197" b="1">
              <a:solidFill>
                <a:schemeClr val="bg1">
                  <a:lumMod val="9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343A31-C277-40A7-8E1C-339E4276E4FC}"/>
              </a:ext>
            </a:extLst>
          </p:cNvPr>
          <p:cNvSpPr txBox="1"/>
          <p:nvPr/>
        </p:nvSpPr>
        <p:spPr>
          <a:xfrm>
            <a:off x="244859" y="446"/>
            <a:ext cx="1292020" cy="26464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7197" b="1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</a:rPr>
              <a:t>2</a:t>
            </a:r>
            <a:endParaRPr lang="vi-VN" sz="17197" b="1">
              <a:solidFill>
                <a:schemeClr val="bg1">
                  <a:lumMod val="95000"/>
                </a:schemeClr>
              </a:solidFill>
              <a:latin typeface="Raleway" panose="020B0503030101060003" pitchFamily="34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4CAF9F4-DEA8-4FE3-997B-7DE27FE335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7" r="9707"/>
          <a:stretch>
            <a:fillRect/>
          </a:stretch>
        </p:blipFill>
        <p:spPr/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356BEF4-9670-477F-97C2-F865347B3A95}"/>
              </a:ext>
            </a:extLst>
          </p:cNvPr>
          <p:cNvSpPr/>
          <p:nvPr/>
        </p:nvSpPr>
        <p:spPr>
          <a:xfrm>
            <a:off x="7012662" y="3054788"/>
            <a:ext cx="4198544" cy="1101032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>
            <a:noFill/>
          </a:ln>
          <a:effectLst>
            <a:outerShdw blurRad="1270000" dist="317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B666EF-64F4-4499-BFA5-E4F1892FB718}"/>
              </a:ext>
            </a:extLst>
          </p:cNvPr>
          <p:cNvSpPr txBox="1"/>
          <p:nvPr/>
        </p:nvSpPr>
        <p:spPr>
          <a:xfrm flipH="1">
            <a:off x="7228534" y="1845739"/>
            <a:ext cx="3909657" cy="87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quis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D73D02-BB76-4B84-A83F-EDCD2B1A46C3}"/>
              </a:ext>
            </a:extLst>
          </p:cNvPr>
          <p:cNvSpPr txBox="1"/>
          <p:nvPr/>
        </p:nvSpPr>
        <p:spPr>
          <a:xfrm flipH="1">
            <a:off x="7228534" y="3451035"/>
            <a:ext cx="3909657" cy="568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052437-B5C4-4986-91FD-2B221F3A94C7}"/>
              </a:ext>
            </a:extLst>
          </p:cNvPr>
          <p:cNvSpPr txBox="1"/>
          <p:nvPr/>
        </p:nvSpPr>
        <p:spPr>
          <a:xfrm flipH="1">
            <a:off x="7228534" y="4816224"/>
            <a:ext cx="3909657" cy="568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consectetur adipiscing elit, sed do eiusmod tempor incididunt ut 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533F95-236E-4F94-A37F-6B105D087755}"/>
              </a:ext>
            </a:extLst>
          </p:cNvPr>
          <p:cNvSpPr txBox="1"/>
          <p:nvPr/>
        </p:nvSpPr>
        <p:spPr>
          <a:xfrm>
            <a:off x="7228533" y="3209903"/>
            <a:ext cx="115576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Raleway" panose="020B0503030101060003" pitchFamily="34" charset="0"/>
              </a:rPr>
              <a:t>Samples text</a:t>
            </a:r>
            <a:endParaRPr lang="vi-VN" sz="1500" b="1">
              <a:latin typeface="Raleway" panose="020B05030301010600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A4DBF8-E1D1-401E-BDEB-EAEFE50102A8}"/>
              </a:ext>
            </a:extLst>
          </p:cNvPr>
          <p:cNvSpPr txBox="1"/>
          <p:nvPr/>
        </p:nvSpPr>
        <p:spPr>
          <a:xfrm>
            <a:off x="7228533" y="4596447"/>
            <a:ext cx="115576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Raleway" panose="020B0503030101060003" pitchFamily="34" charset="0"/>
              </a:rPr>
              <a:t>Samples text</a:t>
            </a:r>
            <a:endParaRPr lang="vi-VN" sz="1500" b="1">
              <a:latin typeface="Raleway" panose="020B0503030101060003" pitchFamily="34" charset="0"/>
            </a:endParaRPr>
          </a:p>
        </p:txBody>
      </p:sp>
      <p:sp>
        <p:nvSpPr>
          <p:cNvPr id="32" name="KEYNOTE PRESENTATION">
            <a:extLst>
              <a:ext uri="{FF2B5EF4-FFF2-40B4-BE49-F238E27FC236}">
                <a16:creationId xmlns:a16="http://schemas.microsoft.com/office/drawing/2014/main" id="{45310974-C297-4509-B561-F9A82E075984}"/>
              </a:ext>
            </a:extLst>
          </p:cNvPr>
          <p:cNvSpPr/>
          <p:nvPr/>
        </p:nvSpPr>
        <p:spPr>
          <a:xfrm>
            <a:off x="7228534" y="1069748"/>
            <a:ext cx="2501965" cy="545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1400" b="1" dirty="0">
                <a:latin typeface="+mn-lt"/>
              </a:rPr>
              <a:t>YOUR TITLE GOES HERE</a:t>
            </a:r>
            <a:endParaRPr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730964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>
            <a:extLst>
              <a:ext uri="{FF2B5EF4-FFF2-40B4-BE49-F238E27FC236}">
                <a16:creationId xmlns:a16="http://schemas.microsoft.com/office/drawing/2014/main" id="{AD6A41FE-23D9-40C5-888E-8AE8F6A9D03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304825" y="3621531"/>
            <a:ext cx="3023816" cy="3492545"/>
          </a:xfrm>
          <a:custGeom>
            <a:avLst/>
            <a:gdLst>
              <a:gd name="T0" fmla="*/ 9023 w 9024"/>
              <a:gd name="T1" fmla="*/ 7809 h 10420"/>
              <a:gd name="T2" fmla="*/ 4516 w 9024"/>
              <a:gd name="T3" fmla="*/ 10419 h 10420"/>
              <a:gd name="T4" fmla="*/ 0 w 9024"/>
              <a:gd name="T5" fmla="*/ 7809 h 10420"/>
              <a:gd name="T6" fmla="*/ 0 w 9024"/>
              <a:gd name="T7" fmla="*/ 2609 h 10420"/>
              <a:gd name="T8" fmla="*/ 4516 w 9024"/>
              <a:gd name="T9" fmla="*/ 0 h 10420"/>
              <a:gd name="T10" fmla="*/ 9023 w 9024"/>
              <a:gd name="T11" fmla="*/ 2609 h 10420"/>
              <a:gd name="T12" fmla="*/ 9023 w 9024"/>
              <a:gd name="T13" fmla="*/ 7809 h 10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24" h="10420">
                <a:moveTo>
                  <a:pt x="9023" y="7809"/>
                </a:moveTo>
                <a:lnTo>
                  <a:pt x="4516" y="10419"/>
                </a:lnTo>
                <a:lnTo>
                  <a:pt x="0" y="7809"/>
                </a:lnTo>
                <a:lnTo>
                  <a:pt x="0" y="2609"/>
                </a:lnTo>
                <a:lnTo>
                  <a:pt x="4516" y="0"/>
                </a:lnTo>
                <a:lnTo>
                  <a:pt x="9023" y="2609"/>
                </a:lnTo>
                <a:lnTo>
                  <a:pt x="9023" y="7809"/>
                </a:lnTo>
              </a:path>
            </a:pathLst>
          </a:custGeom>
          <a:solidFill>
            <a:schemeClr val="accent1">
              <a:alpha val="10000"/>
            </a:schemeClr>
          </a:solidFill>
          <a:ln w="28575" cap="flat" cmpd="sng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450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00B5A280-03C7-4455-B694-F5F4D94DD27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15333" y="-462501"/>
            <a:ext cx="2638112" cy="3047052"/>
          </a:xfrm>
          <a:custGeom>
            <a:avLst/>
            <a:gdLst>
              <a:gd name="T0" fmla="*/ 9023 w 9024"/>
              <a:gd name="T1" fmla="*/ 7809 h 10420"/>
              <a:gd name="T2" fmla="*/ 4516 w 9024"/>
              <a:gd name="T3" fmla="*/ 10419 h 10420"/>
              <a:gd name="T4" fmla="*/ 0 w 9024"/>
              <a:gd name="T5" fmla="*/ 7809 h 10420"/>
              <a:gd name="T6" fmla="*/ 0 w 9024"/>
              <a:gd name="T7" fmla="*/ 2609 h 10420"/>
              <a:gd name="T8" fmla="*/ 4516 w 9024"/>
              <a:gd name="T9" fmla="*/ 0 h 10420"/>
              <a:gd name="T10" fmla="*/ 9023 w 9024"/>
              <a:gd name="T11" fmla="*/ 2609 h 10420"/>
              <a:gd name="T12" fmla="*/ 9023 w 9024"/>
              <a:gd name="T13" fmla="*/ 7809 h 10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24" h="10420">
                <a:moveTo>
                  <a:pt x="9023" y="7809"/>
                </a:moveTo>
                <a:lnTo>
                  <a:pt x="4516" y="10419"/>
                </a:lnTo>
                <a:lnTo>
                  <a:pt x="0" y="7809"/>
                </a:lnTo>
                <a:lnTo>
                  <a:pt x="0" y="2609"/>
                </a:lnTo>
                <a:lnTo>
                  <a:pt x="4516" y="0"/>
                </a:lnTo>
                <a:lnTo>
                  <a:pt x="9023" y="2609"/>
                </a:lnTo>
                <a:lnTo>
                  <a:pt x="9023" y="7809"/>
                </a:lnTo>
              </a:path>
            </a:pathLst>
          </a:custGeom>
          <a:solidFill>
            <a:schemeClr val="accent1">
              <a:alpha val="10000"/>
            </a:schemeClr>
          </a:solidFill>
          <a:ln w="28575" cap="flat" cmpd="sng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450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F9BAC1E9-E4E6-4A64-B358-0C33DCFC1FA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944997" y="4568480"/>
            <a:ext cx="2333879" cy="2695659"/>
          </a:xfrm>
          <a:custGeom>
            <a:avLst/>
            <a:gdLst>
              <a:gd name="T0" fmla="*/ 9023 w 9024"/>
              <a:gd name="T1" fmla="*/ 7809 h 10420"/>
              <a:gd name="T2" fmla="*/ 4516 w 9024"/>
              <a:gd name="T3" fmla="*/ 10419 h 10420"/>
              <a:gd name="T4" fmla="*/ 0 w 9024"/>
              <a:gd name="T5" fmla="*/ 7809 h 10420"/>
              <a:gd name="T6" fmla="*/ 0 w 9024"/>
              <a:gd name="T7" fmla="*/ 2609 h 10420"/>
              <a:gd name="T8" fmla="*/ 4516 w 9024"/>
              <a:gd name="T9" fmla="*/ 0 h 10420"/>
              <a:gd name="T10" fmla="*/ 9023 w 9024"/>
              <a:gd name="T11" fmla="*/ 2609 h 10420"/>
              <a:gd name="T12" fmla="*/ 9023 w 9024"/>
              <a:gd name="T13" fmla="*/ 7809 h 10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24" h="10420">
                <a:moveTo>
                  <a:pt x="9023" y="7809"/>
                </a:moveTo>
                <a:lnTo>
                  <a:pt x="4516" y="10419"/>
                </a:lnTo>
                <a:lnTo>
                  <a:pt x="0" y="7809"/>
                </a:lnTo>
                <a:lnTo>
                  <a:pt x="0" y="2609"/>
                </a:lnTo>
                <a:lnTo>
                  <a:pt x="4516" y="0"/>
                </a:lnTo>
                <a:lnTo>
                  <a:pt x="9023" y="2609"/>
                </a:lnTo>
                <a:lnTo>
                  <a:pt x="9023" y="7809"/>
                </a:lnTo>
              </a:path>
            </a:pathLst>
          </a:custGeom>
          <a:solidFill>
            <a:schemeClr val="accent1">
              <a:alpha val="10000"/>
            </a:schemeClr>
          </a:solidFill>
          <a:ln w="28575" cap="flat" cmpd="sng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450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9C8CCEA8-FE28-497A-9488-627FB7CCB52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113845" y="1986127"/>
            <a:ext cx="1366514" cy="1578340"/>
          </a:xfrm>
          <a:custGeom>
            <a:avLst/>
            <a:gdLst>
              <a:gd name="T0" fmla="*/ 9023 w 9024"/>
              <a:gd name="T1" fmla="*/ 7809 h 10420"/>
              <a:gd name="T2" fmla="*/ 4516 w 9024"/>
              <a:gd name="T3" fmla="*/ 10419 h 10420"/>
              <a:gd name="T4" fmla="*/ 0 w 9024"/>
              <a:gd name="T5" fmla="*/ 7809 h 10420"/>
              <a:gd name="T6" fmla="*/ 0 w 9024"/>
              <a:gd name="T7" fmla="*/ 2609 h 10420"/>
              <a:gd name="T8" fmla="*/ 4516 w 9024"/>
              <a:gd name="T9" fmla="*/ 0 h 10420"/>
              <a:gd name="T10" fmla="*/ 9023 w 9024"/>
              <a:gd name="T11" fmla="*/ 2609 h 10420"/>
              <a:gd name="T12" fmla="*/ 9023 w 9024"/>
              <a:gd name="T13" fmla="*/ 7809 h 10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24" h="10420">
                <a:moveTo>
                  <a:pt x="9023" y="7809"/>
                </a:moveTo>
                <a:lnTo>
                  <a:pt x="4516" y="10419"/>
                </a:lnTo>
                <a:lnTo>
                  <a:pt x="0" y="7809"/>
                </a:lnTo>
                <a:lnTo>
                  <a:pt x="0" y="2609"/>
                </a:lnTo>
                <a:lnTo>
                  <a:pt x="4516" y="0"/>
                </a:lnTo>
                <a:lnTo>
                  <a:pt x="9023" y="2609"/>
                </a:lnTo>
                <a:lnTo>
                  <a:pt x="9023" y="7809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45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C6F6A8FB-6221-4521-A451-02A12A0F793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67091" y="4568480"/>
            <a:ext cx="1366514" cy="1578340"/>
          </a:xfrm>
          <a:custGeom>
            <a:avLst/>
            <a:gdLst>
              <a:gd name="T0" fmla="*/ 9023 w 9024"/>
              <a:gd name="T1" fmla="*/ 7809 h 10420"/>
              <a:gd name="T2" fmla="*/ 4516 w 9024"/>
              <a:gd name="T3" fmla="*/ 10419 h 10420"/>
              <a:gd name="T4" fmla="*/ 0 w 9024"/>
              <a:gd name="T5" fmla="*/ 7809 h 10420"/>
              <a:gd name="T6" fmla="*/ 0 w 9024"/>
              <a:gd name="T7" fmla="*/ 2609 h 10420"/>
              <a:gd name="T8" fmla="*/ 4516 w 9024"/>
              <a:gd name="T9" fmla="*/ 0 h 10420"/>
              <a:gd name="T10" fmla="*/ 9023 w 9024"/>
              <a:gd name="T11" fmla="*/ 2609 h 10420"/>
              <a:gd name="T12" fmla="*/ 9023 w 9024"/>
              <a:gd name="T13" fmla="*/ 7809 h 10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24" h="10420">
                <a:moveTo>
                  <a:pt x="9023" y="7809"/>
                </a:moveTo>
                <a:lnTo>
                  <a:pt x="4516" y="10419"/>
                </a:lnTo>
                <a:lnTo>
                  <a:pt x="0" y="7809"/>
                </a:lnTo>
                <a:lnTo>
                  <a:pt x="0" y="2609"/>
                </a:lnTo>
                <a:lnTo>
                  <a:pt x="4516" y="0"/>
                </a:lnTo>
                <a:lnTo>
                  <a:pt x="9023" y="2609"/>
                </a:lnTo>
                <a:lnTo>
                  <a:pt x="9023" y="7809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45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8E4BB50-F354-4D01-9EB4-4E9544197D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01623" y="3273973"/>
            <a:ext cx="1366514" cy="1578340"/>
          </a:xfrm>
          <a:custGeom>
            <a:avLst/>
            <a:gdLst>
              <a:gd name="T0" fmla="*/ 9023 w 9024"/>
              <a:gd name="T1" fmla="*/ 7809 h 10420"/>
              <a:gd name="T2" fmla="*/ 4516 w 9024"/>
              <a:gd name="T3" fmla="*/ 10419 h 10420"/>
              <a:gd name="T4" fmla="*/ 0 w 9024"/>
              <a:gd name="T5" fmla="*/ 7809 h 10420"/>
              <a:gd name="T6" fmla="*/ 0 w 9024"/>
              <a:gd name="T7" fmla="*/ 2609 h 10420"/>
              <a:gd name="T8" fmla="*/ 4516 w 9024"/>
              <a:gd name="T9" fmla="*/ 0 h 10420"/>
              <a:gd name="T10" fmla="*/ 9023 w 9024"/>
              <a:gd name="T11" fmla="*/ 2609 h 10420"/>
              <a:gd name="T12" fmla="*/ 9023 w 9024"/>
              <a:gd name="T13" fmla="*/ 7809 h 10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24" h="10420">
                <a:moveTo>
                  <a:pt x="9023" y="7809"/>
                </a:moveTo>
                <a:lnTo>
                  <a:pt x="4516" y="10419"/>
                </a:lnTo>
                <a:lnTo>
                  <a:pt x="0" y="7809"/>
                </a:lnTo>
                <a:lnTo>
                  <a:pt x="0" y="2609"/>
                </a:lnTo>
                <a:lnTo>
                  <a:pt x="4516" y="0"/>
                </a:lnTo>
                <a:lnTo>
                  <a:pt x="9023" y="2609"/>
                </a:lnTo>
                <a:lnTo>
                  <a:pt x="9023" y="7809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4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56620-1C0E-4BEC-A16C-3FCE6FA2DD73}"/>
              </a:ext>
            </a:extLst>
          </p:cNvPr>
          <p:cNvSpPr txBox="1"/>
          <p:nvPr/>
        </p:nvSpPr>
        <p:spPr>
          <a:xfrm>
            <a:off x="4783260" y="5044437"/>
            <a:ext cx="73417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Raleway" panose="020B0503030101060003" pitchFamily="34" charset="0"/>
              </a:rPr>
              <a:t>299K</a:t>
            </a:r>
            <a:endParaRPr lang="vi-VN" sz="2400" b="1">
              <a:solidFill>
                <a:schemeClr val="accent1"/>
              </a:solidFill>
              <a:latin typeface="Raleway" panose="020B05030301010600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5A37A7-524E-4139-8243-49D74C4FCBF6}"/>
              </a:ext>
            </a:extLst>
          </p:cNvPr>
          <p:cNvSpPr txBox="1"/>
          <p:nvPr/>
        </p:nvSpPr>
        <p:spPr>
          <a:xfrm>
            <a:off x="7117791" y="3749930"/>
            <a:ext cx="73417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  <a:latin typeface="Raleway" panose="020B0503030101060003" pitchFamily="34" charset="0"/>
              </a:rPr>
              <a:t>399K</a:t>
            </a:r>
            <a:endParaRPr lang="vi-VN" sz="2400" b="1">
              <a:solidFill>
                <a:schemeClr val="accent2"/>
              </a:solidFill>
              <a:latin typeface="Raleway" panose="020B05030301010600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CA2261-BAAC-4484-8F16-676BCE5A37A5}"/>
              </a:ext>
            </a:extLst>
          </p:cNvPr>
          <p:cNvSpPr txBox="1"/>
          <p:nvPr/>
        </p:nvSpPr>
        <p:spPr>
          <a:xfrm>
            <a:off x="9430014" y="2462083"/>
            <a:ext cx="73417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>
                <a:solidFill>
                  <a:schemeClr val="accent3"/>
                </a:solidFill>
                <a:latin typeface="Raleway" panose="020B0503030101060003" pitchFamily="34" charset="0"/>
              </a:rPr>
              <a:t>499K</a:t>
            </a:r>
            <a:endParaRPr lang="vi-VN" sz="2400" b="1">
              <a:solidFill>
                <a:schemeClr val="accent3"/>
              </a:solidFill>
              <a:latin typeface="Raleway" panose="020B05030301010600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2F7702-25CB-4B7C-A54E-A97CE67C1F45}"/>
              </a:ext>
            </a:extLst>
          </p:cNvPr>
          <p:cNvSpPr txBox="1"/>
          <p:nvPr/>
        </p:nvSpPr>
        <p:spPr>
          <a:xfrm>
            <a:off x="4612540" y="5457147"/>
            <a:ext cx="10756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>
                <a:latin typeface="Raleway" panose="020B0503030101060003" pitchFamily="34" charset="0"/>
              </a:rPr>
              <a:t>Samples text</a:t>
            </a:r>
            <a:endParaRPr lang="vi-VN" sz="1400" b="1">
              <a:latin typeface="Raleway" panose="020B05030301010600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DB3A4-D935-44B1-B620-AEE0485956B6}"/>
              </a:ext>
            </a:extLst>
          </p:cNvPr>
          <p:cNvSpPr txBox="1"/>
          <p:nvPr/>
        </p:nvSpPr>
        <p:spPr>
          <a:xfrm>
            <a:off x="6947072" y="4190838"/>
            <a:ext cx="10756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>
                <a:latin typeface="Raleway" panose="020B0503030101060003" pitchFamily="34" charset="0"/>
              </a:rPr>
              <a:t>Samples text</a:t>
            </a:r>
            <a:endParaRPr lang="vi-VN" sz="1400" b="1">
              <a:latin typeface="Raleway" panose="020B05030301010600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7196D2-C57E-4F90-9ECB-890B700DF216}"/>
              </a:ext>
            </a:extLst>
          </p:cNvPr>
          <p:cNvSpPr txBox="1"/>
          <p:nvPr/>
        </p:nvSpPr>
        <p:spPr>
          <a:xfrm>
            <a:off x="9259294" y="2874794"/>
            <a:ext cx="10756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>
                <a:latin typeface="Raleway" panose="020B0503030101060003" pitchFamily="34" charset="0"/>
              </a:rPr>
              <a:t>Samples text</a:t>
            </a:r>
            <a:endParaRPr lang="vi-VN" sz="1400" b="1">
              <a:latin typeface="Raleway" panose="020B0503030101060003" pitchFamily="34" charset="0"/>
            </a:endParaRPr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254C6BAC-11CB-48CD-9B29-AD1255F666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r="8734"/>
          <a:stretch>
            <a:fillRect/>
          </a:stretch>
        </p:blipFill>
        <p:spPr/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F836FE3-5675-4C71-A591-BC67F4CD5D41}"/>
              </a:ext>
            </a:extLst>
          </p:cNvPr>
          <p:cNvSpPr/>
          <p:nvPr/>
        </p:nvSpPr>
        <p:spPr>
          <a:xfrm>
            <a:off x="427162" y="2317230"/>
            <a:ext cx="4198544" cy="1101032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>
            <a:noFill/>
          </a:ln>
          <a:effectLst>
            <a:outerShdw blurRad="1270000" dist="317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49AEDA-1936-439E-9F2D-257EBF46F83D}"/>
              </a:ext>
            </a:extLst>
          </p:cNvPr>
          <p:cNvSpPr txBox="1"/>
          <p:nvPr/>
        </p:nvSpPr>
        <p:spPr>
          <a:xfrm flipH="1">
            <a:off x="643034" y="1108180"/>
            <a:ext cx="3909657" cy="87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quis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36EA5A-637D-4AD3-92D2-BAAB3CBF3A7E}"/>
              </a:ext>
            </a:extLst>
          </p:cNvPr>
          <p:cNvSpPr txBox="1"/>
          <p:nvPr/>
        </p:nvSpPr>
        <p:spPr>
          <a:xfrm flipH="1">
            <a:off x="643034" y="2713476"/>
            <a:ext cx="3909657" cy="568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96CF2A-050E-450D-946F-18F262527387}"/>
              </a:ext>
            </a:extLst>
          </p:cNvPr>
          <p:cNvSpPr txBox="1"/>
          <p:nvPr/>
        </p:nvSpPr>
        <p:spPr>
          <a:xfrm flipH="1">
            <a:off x="643034" y="4078665"/>
            <a:ext cx="3909657" cy="568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consectetur adipiscing elit, sed do eiusmod tempor incididunt ut 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C1E3F2-43B7-4CD1-9F1B-974C48BB9DFC}"/>
              </a:ext>
            </a:extLst>
          </p:cNvPr>
          <p:cNvSpPr txBox="1"/>
          <p:nvPr/>
        </p:nvSpPr>
        <p:spPr>
          <a:xfrm>
            <a:off x="643033" y="2472344"/>
            <a:ext cx="115576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Raleway" panose="020B0503030101060003" pitchFamily="34" charset="0"/>
              </a:rPr>
              <a:t>Samples text</a:t>
            </a:r>
            <a:endParaRPr lang="vi-VN" sz="1500" b="1">
              <a:latin typeface="Raleway" panose="020B05030301010600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0FD1A4-C2D8-4EE6-A464-75A9205708FB}"/>
              </a:ext>
            </a:extLst>
          </p:cNvPr>
          <p:cNvSpPr txBox="1"/>
          <p:nvPr/>
        </p:nvSpPr>
        <p:spPr>
          <a:xfrm>
            <a:off x="643033" y="3858889"/>
            <a:ext cx="115576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Raleway" panose="020B0503030101060003" pitchFamily="34" charset="0"/>
              </a:rPr>
              <a:t>Samples text</a:t>
            </a:r>
            <a:endParaRPr lang="vi-VN" sz="1500" b="1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2903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EB1E318-4714-443A-8EF9-0ADAB8741AD4}"/>
              </a:ext>
            </a:extLst>
          </p:cNvPr>
          <p:cNvSpPr/>
          <p:nvPr/>
        </p:nvSpPr>
        <p:spPr>
          <a:xfrm>
            <a:off x="5190757" y="811554"/>
            <a:ext cx="3627759" cy="5234893"/>
          </a:xfrm>
          <a:prstGeom prst="rect">
            <a:avLst/>
          </a:prstGeom>
          <a:ln>
            <a:noFill/>
          </a:ln>
          <a:effectLst>
            <a:outerShdw blurRad="1270000" dist="635000" dir="2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0BE433B-4DBF-44B9-92DE-85FD3C9009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4" r="26924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BEBD8E9-9CDE-47B2-938B-B98F3456251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4" r="26924"/>
          <a:stretch>
            <a:fillRect/>
          </a:stretch>
        </p:blipFill>
        <p:spPr/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6B4AA81-FACD-4ECA-8DF0-8823B10CEB54}"/>
              </a:ext>
            </a:extLst>
          </p:cNvPr>
          <p:cNvSpPr/>
          <p:nvPr/>
        </p:nvSpPr>
        <p:spPr>
          <a:xfrm>
            <a:off x="530067" y="2811932"/>
            <a:ext cx="4198544" cy="1101032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>
            <a:noFill/>
          </a:ln>
          <a:effectLst>
            <a:outerShdw blurRad="1270000" dist="317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CBE677-AB0F-4F10-ADDB-5B0C03F254E9}"/>
              </a:ext>
            </a:extLst>
          </p:cNvPr>
          <p:cNvSpPr txBox="1"/>
          <p:nvPr/>
        </p:nvSpPr>
        <p:spPr>
          <a:xfrm flipH="1">
            <a:off x="745939" y="1602883"/>
            <a:ext cx="3909657" cy="87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quis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7B5082-672B-423C-83F1-D5DC562F39FA}"/>
              </a:ext>
            </a:extLst>
          </p:cNvPr>
          <p:cNvSpPr txBox="1"/>
          <p:nvPr/>
        </p:nvSpPr>
        <p:spPr>
          <a:xfrm flipH="1">
            <a:off x="745939" y="3208179"/>
            <a:ext cx="3909657" cy="568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3445AE-871E-4F30-9DC1-D7D96651F6B4}"/>
              </a:ext>
            </a:extLst>
          </p:cNvPr>
          <p:cNvSpPr txBox="1"/>
          <p:nvPr/>
        </p:nvSpPr>
        <p:spPr>
          <a:xfrm flipH="1">
            <a:off x="745939" y="4573368"/>
            <a:ext cx="3909657" cy="568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consectetur adipiscing elit, sed do eiusmod tempor incididunt ut 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032397-E086-4499-B3C2-AA0F12DFD2D2}"/>
              </a:ext>
            </a:extLst>
          </p:cNvPr>
          <p:cNvSpPr txBox="1"/>
          <p:nvPr/>
        </p:nvSpPr>
        <p:spPr>
          <a:xfrm>
            <a:off x="745938" y="2967047"/>
            <a:ext cx="115576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Raleway" panose="020B0503030101060003" pitchFamily="34" charset="0"/>
              </a:rPr>
              <a:t>Samples text</a:t>
            </a:r>
            <a:endParaRPr lang="vi-VN" sz="1500" b="1">
              <a:latin typeface="Raleway" panose="020B05030301010600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D95F99-BFFE-4B2A-A2F1-7C8371AC911E}"/>
              </a:ext>
            </a:extLst>
          </p:cNvPr>
          <p:cNvSpPr txBox="1"/>
          <p:nvPr/>
        </p:nvSpPr>
        <p:spPr>
          <a:xfrm>
            <a:off x="745938" y="4353591"/>
            <a:ext cx="115576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Raleway" panose="020B0503030101060003" pitchFamily="34" charset="0"/>
              </a:rPr>
              <a:t>Samples text</a:t>
            </a:r>
            <a:endParaRPr lang="vi-VN" sz="1500" b="1">
              <a:latin typeface="Raleway" panose="020B0503030101060003" pitchFamily="34" charset="0"/>
            </a:endParaRPr>
          </a:p>
        </p:txBody>
      </p:sp>
      <p:sp>
        <p:nvSpPr>
          <p:cNvPr id="13" name="KEYNOTE PRESENTATION">
            <a:extLst>
              <a:ext uri="{FF2B5EF4-FFF2-40B4-BE49-F238E27FC236}">
                <a16:creationId xmlns:a16="http://schemas.microsoft.com/office/drawing/2014/main" id="{2C82333D-F328-4013-BAF5-7779BFE6FBCB}"/>
              </a:ext>
            </a:extLst>
          </p:cNvPr>
          <p:cNvSpPr/>
          <p:nvPr/>
        </p:nvSpPr>
        <p:spPr>
          <a:xfrm>
            <a:off x="745938" y="874845"/>
            <a:ext cx="2501965" cy="545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1400" b="1" dirty="0">
                <a:latin typeface="+mn-lt"/>
              </a:rPr>
              <a:t>YOUR TITLE GOES HERE</a:t>
            </a:r>
            <a:endParaRPr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4509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4583D33-A60C-4F96-8664-21787DF4550B}"/>
              </a:ext>
            </a:extLst>
          </p:cNvPr>
          <p:cNvSpPr txBox="1"/>
          <p:nvPr/>
        </p:nvSpPr>
        <p:spPr>
          <a:xfrm>
            <a:off x="4116628" y="419915"/>
            <a:ext cx="5523948" cy="115403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7499" b="1" dirty="0">
                <a:solidFill>
                  <a:schemeClr val="bg1">
                    <a:lumMod val="85000"/>
                  </a:schemeClr>
                </a:solidFill>
              </a:rPr>
              <a:t>WELCOME</a:t>
            </a:r>
            <a:endParaRPr lang="vi-VN" sz="7499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7E00B83-B7FB-4F64-AA75-C0CE29C204D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1" r="9301"/>
          <a:stretch>
            <a:fillRect/>
          </a:stretch>
        </p:blipFill>
        <p:spPr/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A7B387B-9FD0-40E7-A659-25A28DFF281A}"/>
              </a:ext>
            </a:extLst>
          </p:cNvPr>
          <p:cNvSpPr/>
          <p:nvPr/>
        </p:nvSpPr>
        <p:spPr>
          <a:xfrm>
            <a:off x="7012662" y="3054788"/>
            <a:ext cx="4198544" cy="1101032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>
            <a:noFill/>
          </a:ln>
          <a:effectLst>
            <a:outerShdw blurRad="1270000" dist="317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6A27F7-DFF3-4836-82D4-F1EE28E70B38}"/>
              </a:ext>
            </a:extLst>
          </p:cNvPr>
          <p:cNvSpPr txBox="1"/>
          <p:nvPr/>
        </p:nvSpPr>
        <p:spPr>
          <a:xfrm flipH="1">
            <a:off x="7228534" y="1845739"/>
            <a:ext cx="3909657" cy="87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quis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F1CCC1-565D-49CA-B9C1-E9845BDF82AD}"/>
              </a:ext>
            </a:extLst>
          </p:cNvPr>
          <p:cNvSpPr txBox="1"/>
          <p:nvPr/>
        </p:nvSpPr>
        <p:spPr>
          <a:xfrm flipH="1">
            <a:off x="7228534" y="3451035"/>
            <a:ext cx="3909657" cy="568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7B9D8F-BEC3-49E3-A415-829098F53171}"/>
              </a:ext>
            </a:extLst>
          </p:cNvPr>
          <p:cNvSpPr txBox="1"/>
          <p:nvPr/>
        </p:nvSpPr>
        <p:spPr>
          <a:xfrm flipH="1">
            <a:off x="7228534" y="4816224"/>
            <a:ext cx="3909657" cy="568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consectetur adipiscing elit, sed do eiusmod tempor incididunt ut 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556306-B785-4B86-8BD2-B5D52A4C94A3}"/>
              </a:ext>
            </a:extLst>
          </p:cNvPr>
          <p:cNvSpPr txBox="1"/>
          <p:nvPr/>
        </p:nvSpPr>
        <p:spPr>
          <a:xfrm>
            <a:off x="7228533" y="3209903"/>
            <a:ext cx="115576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Raleway" panose="020B0503030101060003" pitchFamily="34" charset="0"/>
              </a:rPr>
              <a:t>Samples text</a:t>
            </a:r>
            <a:endParaRPr lang="vi-VN" sz="1500" b="1">
              <a:latin typeface="Raleway" panose="020B05030301010600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64D56C-D0CB-4677-8B33-E3302361833D}"/>
              </a:ext>
            </a:extLst>
          </p:cNvPr>
          <p:cNvSpPr txBox="1"/>
          <p:nvPr/>
        </p:nvSpPr>
        <p:spPr>
          <a:xfrm>
            <a:off x="7228533" y="4596447"/>
            <a:ext cx="115576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Raleway" panose="020B0503030101060003" pitchFamily="34" charset="0"/>
              </a:rPr>
              <a:t>Samples text</a:t>
            </a:r>
            <a:endParaRPr lang="vi-VN" sz="1500" b="1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851636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94CDC2-48B6-4FA1-A873-81DA21E71BE7}"/>
              </a:ext>
            </a:extLst>
          </p:cNvPr>
          <p:cNvSpPr/>
          <p:nvPr/>
        </p:nvSpPr>
        <p:spPr>
          <a:xfrm>
            <a:off x="6890305" y="1822679"/>
            <a:ext cx="3081730" cy="3081730"/>
          </a:xfrm>
          <a:prstGeom prst="rect">
            <a:avLst/>
          </a:prstGeom>
          <a:ln>
            <a:noFill/>
          </a:ln>
          <a:effectLst>
            <a:outerShdw blurRad="1270000" dist="7620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D3398F1-160C-4FFC-BE01-84BEED57D4A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1" b="12481"/>
          <a:stretch/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9A26217-67C1-42DD-8623-C31600C5F4D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8" r="16148"/>
          <a:stretch/>
        </p:blipFill>
        <p:spPr/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3FD990A-F3B8-44FA-B795-5EBFFE66A768}"/>
              </a:ext>
            </a:extLst>
          </p:cNvPr>
          <p:cNvSpPr/>
          <p:nvPr/>
        </p:nvSpPr>
        <p:spPr>
          <a:xfrm>
            <a:off x="6709976" y="1226927"/>
            <a:ext cx="3922227" cy="3922227"/>
          </a:xfrm>
          <a:prstGeom prst="rect">
            <a:avLst/>
          </a:prstGeom>
          <a:gradFill>
            <a:gsLst>
              <a:gs pos="0">
                <a:schemeClr val="accent1">
                  <a:alpha val="70000"/>
                </a:schemeClr>
              </a:gs>
              <a:gs pos="100000">
                <a:schemeClr val="accent4">
                  <a:alpha val="7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F83C4D-51C2-46CA-81F9-9F435D59CC1B}"/>
              </a:ext>
            </a:extLst>
          </p:cNvPr>
          <p:cNvSpPr/>
          <p:nvPr/>
        </p:nvSpPr>
        <p:spPr>
          <a:xfrm>
            <a:off x="1559798" y="1888135"/>
            <a:ext cx="7052140" cy="37600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dist="3810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2A219E0-68D3-4B25-AB3C-11943ABC0443}"/>
              </a:ext>
            </a:extLst>
          </p:cNvPr>
          <p:cNvSpPr/>
          <p:nvPr/>
        </p:nvSpPr>
        <p:spPr>
          <a:xfrm rot="8100000">
            <a:off x="11235456" y="3246465"/>
            <a:ext cx="365071" cy="365071"/>
          </a:xfrm>
          <a:custGeom>
            <a:avLst/>
            <a:gdLst>
              <a:gd name="connsiteX0" fmla="*/ 351275 w 2371433"/>
              <a:gd name="connsiteY0" fmla="*/ 2371434 h 2371434"/>
              <a:gd name="connsiteX1" fmla="*/ 351276 w 2371433"/>
              <a:gd name="connsiteY1" fmla="*/ 2371434 h 2371434"/>
              <a:gd name="connsiteX2" fmla="*/ 351276 w 2371433"/>
              <a:gd name="connsiteY2" fmla="*/ 2371434 h 2371434"/>
              <a:gd name="connsiteX3" fmla="*/ 0 w 2371433"/>
              <a:gd name="connsiteY3" fmla="*/ 2020157 h 2371434"/>
              <a:gd name="connsiteX4" fmla="*/ 0 w 2371433"/>
              <a:gd name="connsiteY4" fmla="*/ 351278 h 2371434"/>
              <a:gd name="connsiteX5" fmla="*/ 351277 w 2371433"/>
              <a:gd name="connsiteY5" fmla="*/ 0 h 2371434"/>
              <a:gd name="connsiteX6" fmla="*/ 351277 w 2371433"/>
              <a:gd name="connsiteY6" fmla="*/ 1 h 2371434"/>
              <a:gd name="connsiteX7" fmla="*/ 351277 w 2371433"/>
              <a:gd name="connsiteY7" fmla="*/ 1 h 2371434"/>
              <a:gd name="connsiteX8" fmla="*/ 351277 w 2371433"/>
              <a:gd name="connsiteY8" fmla="*/ 1 h 2371434"/>
              <a:gd name="connsiteX9" fmla="*/ 2020156 w 2371433"/>
              <a:gd name="connsiteY9" fmla="*/ 1 h 2371434"/>
              <a:gd name="connsiteX10" fmla="*/ 2371433 w 2371433"/>
              <a:gd name="connsiteY10" fmla="*/ 351280 h 2371434"/>
              <a:gd name="connsiteX11" fmla="*/ 2371432 w 2371433"/>
              <a:gd name="connsiteY11" fmla="*/ 351280 h 2371434"/>
              <a:gd name="connsiteX12" fmla="*/ 2020155 w 2371433"/>
              <a:gd name="connsiteY12" fmla="*/ 702556 h 2371434"/>
              <a:gd name="connsiteX13" fmla="*/ 702553 w 2371433"/>
              <a:gd name="connsiteY13" fmla="*/ 702556 h 2371434"/>
              <a:gd name="connsiteX14" fmla="*/ 702553 w 2371433"/>
              <a:gd name="connsiteY14" fmla="*/ 2020157 h 2371434"/>
              <a:gd name="connsiteX15" fmla="*/ 422070 w 2371433"/>
              <a:gd name="connsiteY15" fmla="*/ 2364297 h 2371434"/>
              <a:gd name="connsiteX16" fmla="*/ 351276 w 2371433"/>
              <a:gd name="connsiteY16" fmla="*/ 2371434 h 2371434"/>
              <a:gd name="connsiteX17" fmla="*/ 280482 w 2371433"/>
              <a:gd name="connsiteY17" fmla="*/ 2364297 h 2371434"/>
              <a:gd name="connsiteX18" fmla="*/ 0 w 2371433"/>
              <a:gd name="connsiteY18" fmla="*/ 2020157 h 237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71433" h="2371434">
                <a:moveTo>
                  <a:pt x="351275" y="2371434"/>
                </a:moveTo>
                <a:lnTo>
                  <a:pt x="351276" y="2371434"/>
                </a:lnTo>
                <a:lnTo>
                  <a:pt x="351276" y="2371434"/>
                </a:lnTo>
                <a:close/>
                <a:moveTo>
                  <a:pt x="0" y="2020157"/>
                </a:moveTo>
                <a:lnTo>
                  <a:pt x="0" y="351278"/>
                </a:lnTo>
                <a:cubicBezTo>
                  <a:pt x="0" y="157273"/>
                  <a:pt x="157272" y="0"/>
                  <a:pt x="351277" y="0"/>
                </a:cubicBezTo>
                <a:lnTo>
                  <a:pt x="351277" y="1"/>
                </a:lnTo>
                <a:lnTo>
                  <a:pt x="351277" y="1"/>
                </a:lnTo>
                <a:lnTo>
                  <a:pt x="351277" y="1"/>
                </a:lnTo>
                <a:lnTo>
                  <a:pt x="2020156" y="1"/>
                </a:lnTo>
                <a:cubicBezTo>
                  <a:pt x="2214161" y="1"/>
                  <a:pt x="2371433" y="157274"/>
                  <a:pt x="2371433" y="351280"/>
                </a:cubicBezTo>
                <a:lnTo>
                  <a:pt x="2371432" y="351280"/>
                </a:lnTo>
                <a:cubicBezTo>
                  <a:pt x="2371432" y="545284"/>
                  <a:pt x="2214160" y="702556"/>
                  <a:pt x="2020155" y="702556"/>
                </a:cubicBezTo>
                <a:lnTo>
                  <a:pt x="702553" y="702556"/>
                </a:lnTo>
                <a:lnTo>
                  <a:pt x="702553" y="2020157"/>
                </a:lnTo>
                <a:cubicBezTo>
                  <a:pt x="702553" y="2189911"/>
                  <a:pt x="582141" y="2331542"/>
                  <a:pt x="422070" y="2364297"/>
                </a:cubicBezTo>
                <a:lnTo>
                  <a:pt x="351276" y="2371434"/>
                </a:lnTo>
                <a:lnTo>
                  <a:pt x="280482" y="2364297"/>
                </a:lnTo>
                <a:cubicBezTo>
                  <a:pt x="120411" y="2331542"/>
                  <a:pt x="0" y="2189911"/>
                  <a:pt x="0" y="2020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733B3C6-DC26-42AD-A17D-037A2164B4B3}"/>
              </a:ext>
            </a:extLst>
          </p:cNvPr>
          <p:cNvSpPr/>
          <p:nvPr/>
        </p:nvSpPr>
        <p:spPr>
          <a:xfrm rot="13500000" flipH="1">
            <a:off x="568727" y="3246466"/>
            <a:ext cx="365071" cy="365071"/>
          </a:xfrm>
          <a:custGeom>
            <a:avLst/>
            <a:gdLst>
              <a:gd name="connsiteX0" fmla="*/ 351275 w 2371433"/>
              <a:gd name="connsiteY0" fmla="*/ 2371434 h 2371434"/>
              <a:gd name="connsiteX1" fmla="*/ 351276 w 2371433"/>
              <a:gd name="connsiteY1" fmla="*/ 2371434 h 2371434"/>
              <a:gd name="connsiteX2" fmla="*/ 351276 w 2371433"/>
              <a:gd name="connsiteY2" fmla="*/ 2371434 h 2371434"/>
              <a:gd name="connsiteX3" fmla="*/ 0 w 2371433"/>
              <a:gd name="connsiteY3" fmla="*/ 2020157 h 2371434"/>
              <a:gd name="connsiteX4" fmla="*/ 0 w 2371433"/>
              <a:gd name="connsiteY4" fmla="*/ 351278 h 2371434"/>
              <a:gd name="connsiteX5" fmla="*/ 351277 w 2371433"/>
              <a:gd name="connsiteY5" fmla="*/ 0 h 2371434"/>
              <a:gd name="connsiteX6" fmla="*/ 351277 w 2371433"/>
              <a:gd name="connsiteY6" fmla="*/ 1 h 2371434"/>
              <a:gd name="connsiteX7" fmla="*/ 351277 w 2371433"/>
              <a:gd name="connsiteY7" fmla="*/ 1 h 2371434"/>
              <a:gd name="connsiteX8" fmla="*/ 351277 w 2371433"/>
              <a:gd name="connsiteY8" fmla="*/ 1 h 2371434"/>
              <a:gd name="connsiteX9" fmla="*/ 2020156 w 2371433"/>
              <a:gd name="connsiteY9" fmla="*/ 1 h 2371434"/>
              <a:gd name="connsiteX10" fmla="*/ 2371433 w 2371433"/>
              <a:gd name="connsiteY10" fmla="*/ 351280 h 2371434"/>
              <a:gd name="connsiteX11" fmla="*/ 2371432 w 2371433"/>
              <a:gd name="connsiteY11" fmla="*/ 351280 h 2371434"/>
              <a:gd name="connsiteX12" fmla="*/ 2020155 w 2371433"/>
              <a:gd name="connsiteY12" fmla="*/ 702556 h 2371434"/>
              <a:gd name="connsiteX13" fmla="*/ 702553 w 2371433"/>
              <a:gd name="connsiteY13" fmla="*/ 702556 h 2371434"/>
              <a:gd name="connsiteX14" fmla="*/ 702553 w 2371433"/>
              <a:gd name="connsiteY14" fmla="*/ 2020157 h 2371434"/>
              <a:gd name="connsiteX15" fmla="*/ 422070 w 2371433"/>
              <a:gd name="connsiteY15" fmla="*/ 2364297 h 2371434"/>
              <a:gd name="connsiteX16" fmla="*/ 351276 w 2371433"/>
              <a:gd name="connsiteY16" fmla="*/ 2371434 h 2371434"/>
              <a:gd name="connsiteX17" fmla="*/ 280482 w 2371433"/>
              <a:gd name="connsiteY17" fmla="*/ 2364297 h 2371434"/>
              <a:gd name="connsiteX18" fmla="*/ 0 w 2371433"/>
              <a:gd name="connsiteY18" fmla="*/ 2020157 h 237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71433" h="2371434">
                <a:moveTo>
                  <a:pt x="351275" y="2371434"/>
                </a:moveTo>
                <a:lnTo>
                  <a:pt x="351276" y="2371434"/>
                </a:lnTo>
                <a:lnTo>
                  <a:pt x="351276" y="2371434"/>
                </a:lnTo>
                <a:close/>
                <a:moveTo>
                  <a:pt x="0" y="2020157"/>
                </a:moveTo>
                <a:lnTo>
                  <a:pt x="0" y="351278"/>
                </a:lnTo>
                <a:cubicBezTo>
                  <a:pt x="0" y="157273"/>
                  <a:pt x="157272" y="0"/>
                  <a:pt x="351277" y="0"/>
                </a:cubicBezTo>
                <a:lnTo>
                  <a:pt x="351277" y="1"/>
                </a:lnTo>
                <a:lnTo>
                  <a:pt x="351277" y="1"/>
                </a:lnTo>
                <a:lnTo>
                  <a:pt x="351277" y="1"/>
                </a:lnTo>
                <a:lnTo>
                  <a:pt x="2020156" y="1"/>
                </a:lnTo>
                <a:cubicBezTo>
                  <a:pt x="2214161" y="1"/>
                  <a:pt x="2371433" y="157274"/>
                  <a:pt x="2371433" y="351280"/>
                </a:cubicBezTo>
                <a:lnTo>
                  <a:pt x="2371432" y="351280"/>
                </a:lnTo>
                <a:cubicBezTo>
                  <a:pt x="2371432" y="545284"/>
                  <a:pt x="2214160" y="702556"/>
                  <a:pt x="2020155" y="702556"/>
                </a:cubicBezTo>
                <a:lnTo>
                  <a:pt x="702553" y="702556"/>
                </a:lnTo>
                <a:lnTo>
                  <a:pt x="702553" y="2020157"/>
                </a:lnTo>
                <a:cubicBezTo>
                  <a:pt x="702553" y="2189911"/>
                  <a:pt x="582141" y="2331542"/>
                  <a:pt x="422070" y="2364297"/>
                </a:cubicBezTo>
                <a:lnTo>
                  <a:pt x="351276" y="2371434"/>
                </a:lnTo>
                <a:lnTo>
                  <a:pt x="280482" y="2364297"/>
                </a:lnTo>
                <a:cubicBezTo>
                  <a:pt x="120411" y="2331542"/>
                  <a:pt x="0" y="2189911"/>
                  <a:pt x="0" y="2020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02516CE-881A-42BD-9ED4-0E1AE948FE07}"/>
              </a:ext>
            </a:extLst>
          </p:cNvPr>
          <p:cNvSpPr/>
          <p:nvPr/>
        </p:nvSpPr>
        <p:spPr>
          <a:xfrm>
            <a:off x="1897456" y="3208429"/>
            <a:ext cx="4198544" cy="1101032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>
            <a:noFill/>
          </a:ln>
          <a:effectLst>
            <a:outerShdw blurRad="1270000" dist="317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5BE7EB-C655-4F6D-B740-29A4D2031A0B}"/>
              </a:ext>
            </a:extLst>
          </p:cNvPr>
          <p:cNvSpPr txBox="1"/>
          <p:nvPr/>
        </p:nvSpPr>
        <p:spPr>
          <a:xfrm flipH="1">
            <a:off x="2113328" y="1999380"/>
            <a:ext cx="3909657" cy="87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quis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A519A2-4918-494A-89F8-E83641F37196}"/>
              </a:ext>
            </a:extLst>
          </p:cNvPr>
          <p:cNvSpPr txBox="1"/>
          <p:nvPr/>
        </p:nvSpPr>
        <p:spPr>
          <a:xfrm flipH="1">
            <a:off x="2113328" y="3604676"/>
            <a:ext cx="3909657" cy="568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B49C20-524E-493F-B1F4-3D90A6D08A78}"/>
              </a:ext>
            </a:extLst>
          </p:cNvPr>
          <p:cNvSpPr txBox="1"/>
          <p:nvPr/>
        </p:nvSpPr>
        <p:spPr>
          <a:xfrm flipH="1">
            <a:off x="2113328" y="4969865"/>
            <a:ext cx="3909657" cy="568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consectetur adipiscing elit, sed do eiusmod tempor incididunt ut 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3E914D-4C7A-4442-9E17-A8F3FD24D675}"/>
              </a:ext>
            </a:extLst>
          </p:cNvPr>
          <p:cNvSpPr txBox="1"/>
          <p:nvPr/>
        </p:nvSpPr>
        <p:spPr>
          <a:xfrm>
            <a:off x="2113327" y="3363544"/>
            <a:ext cx="115576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Raleway" panose="020B0503030101060003" pitchFamily="34" charset="0"/>
              </a:rPr>
              <a:t>Samples text</a:t>
            </a:r>
            <a:endParaRPr lang="vi-VN" sz="1500" b="1">
              <a:latin typeface="Raleway" panose="020B05030301010600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BE6FAB-9499-4BF9-BB3B-9F89E86C08C1}"/>
              </a:ext>
            </a:extLst>
          </p:cNvPr>
          <p:cNvSpPr txBox="1"/>
          <p:nvPr/>
        </p:nvSpPr>
        <p:spPr>
          <a:xfrm>
            <a:off x="2113327" y="4750088"/>
            <a:ext cx="115576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Raleway" panose="020B0503030101060003" pitchFamily="34" charset="0"/>
              </a:rPr>
              <a:t>Samples text</a:t>
            </a:r>
            <a:endParaRPr lang="vi-VN" sz="1500" b="1">
              <a:latin typeface="Raleway" panose="020B0503030101060003" pitchFamily="34" charset="0"/>
            </a:endParaRPr>
          </a:p>
        </p:txBody>
      </p:sp>
      <p:sp>
        <p:nvSpPr>
          <p:cNvPr id="34" name="KEYNOTE PRESENTATION">
            <a:extLst>
              <a:ext uri="{FF2B5EF4-FFF2-40B4-BE49-F238E27FC236}">
                <a16:creationId xmlns:a16="http://schemas.microsoft.com/office/drawing/2014/main" id="{33E3E45E-B395-4297-92D7-23A65DC4EED1}"/>
              </a:ext>
            </a:extLst>
          </p:cNvPr>
          <p:cNvSpPr/>
          <p:nvPr/>
        </p:nvSpPr>
        <p:spPr>
          <a:xfrm>
            <a:off x="1897456" y="1167237"/>
            <a:ext cx="2501965" cy="545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1400" b="1" dirty="0">
                <a:latin typeface="+mn-lt"/>
              </a:rPr>
              <a:t>YOUR TITLE GOES HERE</a:t>
            </a:r>
            <a:endParaRPr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810623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44A95D27-A461-4829-B612-EFBE4DF6A1FD}"/>
              </a:ext>
            </a:extLst>
          </p:cNvPr>
          <p:cNvSpPr/>
          <p:nvPr/>
        </p:nvSpPr>
        <p:spPr>
          <a:xfrm>
            <a:off x="8464472" y="679412"/>
            <a:ext cx="2975791" cy="259475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</a:schemeClr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solidFill>
                <a:schemeClr val="bg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F9F6488-EAB1-47D9-934D-A84DD1457433}"/>
              </a:ext>
            </a:extLst>
          </p:cNvPr>
          <p:cNvGrpSpPr/>
          <p:nvPr/>
        </p:nvGrpSpPr>
        <p:grpSpPr>
          <a:xfrm flipH="1">
            <a:off x="9161150" y="1655408"/>
            <a:ext cx="207524" cy="202584"/>
            <a:chOff x="8674098" y="10443109"/>
            <a:chExt cx="1522330" cy="1486085"/>
          </a:xfrm>
          <a:solidFill>
            <a:srgbClr val="FFC000"/>
          </a:solidFill>
        </p:grpSpPr>
        <p:sp>
          <p:nvSpPr>
            <p:cNvPr id="51" name="Shape 5356">
              <a:extLst>
                <a:ext uri="{FF2B5EF4-FFF2-40B4-BE49-F238E27FC236}">
                  <a16:creationId xmlns:a16="http://schemas.microsoft.com/office/drawing/2014/main" id="{7F44E73C-D336-4186-8165-851752E6BAB5}"/>
                </a:ext>
              </a:extLst>
            </p:cNvPr>
            <p:cNvSpPr/>
            <p:nvPr/>
          </p:nvSpPr>
          <p:spPr>
            <a:xfrm>
              <a:off x="8674098" y="10443109"/>
              <a:ext cx="761165" cy="148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89"/>
                  </a:moveTo>
                  <a:cubicBezTo>
                    <a:pt x="9683" y="21600"/>
                    <a:pt x="9683" y="21600"/>
                    <a:pt x="9683" y="21600"/>
                  </a:cubicBezTo>
                  <a:cubicBezTo>
                    <a:pt x="9683" y="21600"/>
                    <a:pt x="9683" y="21600"/>
                    <a:pt x="8938" y="21600"/>
                  </a:cubicBezTo>
                  <a:cubicBezTo>
                    <a:pt x="8193" y="21600"/>
                    <a:pt x="8193" y="21221"/>
                    <a:pt x="8193" y="20842"/>
                  </a:cubicBezTo>
                  <a:cubicBezTo>
                    <a:pt x="8193" y="20842"/>
                    <a:pt x="8193" y="20842"/>
                    <a:pt x="8193" y="20842"/>
                  </a:cubicBezTo>
                  <a:cubicBezTo>
                    <a:pt x="10428" y="14021"/>
                    <a:pt x="10428" y="14021"/>
                    <a:pt x="10428" y="14021"/>
                  </a:cubicBezTo>
                  <a:cubicBezTo>
                    <a:pt x="745" y="9095"/>
                    <a:pt x="745" y="9095"/>
                    <a:pt x="745" y="9095"/>
                  </a:cubicBezTo>
                  <a:cubicBezTo>
                    <a:pt x="0" y="9095"/>
                    <a:pt x="0" y="8716"/>
                    <a:pt x="0" y="8337"/>
                  </a:cubicBezTo>
                  <a:cubicBezTo>
                    <a:pt x="0" y="7958"/>
                    <a:pt x="745" y="7958"/>
                    <a:pt x="1490" y="7958"/>
                  </a:cubicBezTo>
                  <a:cubicBezTo>
                    <a:pt x="14897" y="6821"/>
                    <a:pt x="14897" y="6821"/>
                    <a:pt x="14897" y="6821"/>
                  </a:cubicBezTo>
                  <a:cubicBezTo>
                    <a:pt x="20855" y="758"/>
                    <a:pt x="20855" y="758"/>
                    <a:pt x="20855" y="758"/>
                  </a:cubicBezTo>
                  <a:cubicBezTo>
                    <a:pt x="20855" y="379"/>
                    <a:pt x="21600" y="0"/>
                    <a:pt x="21600" y="0"/>
                  </a:cubicBezTo>
                  <a:lnTo>
                    <a:pt x="21600" y="181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52" name="Shape 5356">
              <a:extLst>
                <a:ext uri="{FF2B5EF4-FFF2-40B4-BE49-F238E27FC236}">
                  <a16:creationId xmlns:a16="http://schemas.microsoft.com/office/drawing/2014/main" id="{FB131766-4C5E-416F-A2DE-32C6A974AAB0}"/>
                </a:ext>
              </a:extLst>
            </p:cNvPr>
            <p:cNvSpPr/>
            <p:nvPr/>
          </p:nvSpPr>
          <p:spPr>
            <a:xfrm flipH="1">
              <a:off x="9435263" y="10443109"/>
              <a:ext cx="761165" cy="148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89"/>
                  </a:moveTo>
                  <a:cubicBezTo>
                    <a:pt x="9683" y="21600"/>
                    <a:pt x="9683" y="21600"/>
                    <a:pt x="9683" y="21600"/>
                  </a:cubicBezTo>
                  <a:cubicBezTo>
                    <a:pt x="9683" y="21600"/>
                    <a:pt x="9683" y="21600"/>
                    <a:pt x="8938" y="21600"/>
                  </a:cubicBezTo>
                  <a:cubicBezTo>
                    <a:pt x="8193" y="21600"/>
                    <a:pt x="8193" y="21221"/>
                    <a:pt x="8193" y="20842"/>
                  </a:cubicBezTo>
                  <a:cubicBezTo>
                    <a:pt x="8193" y="20842"/>
                    <a:pt x="8193" y="20842"/>
                    <a:pt x="8193" y="20842"/>
                  </a:cubicBezTo>
                  <a:cubicBezTo>
                    <a:pt x="10428" y="14021"/>
                    <a:pt x="10428" y="14021"/>
                    <a:pt x="10428" y="14021"/>
                  </a:cubicBezTo>
                  <a:cubicBezTo>
                    <a:pt x="745" y="9095"/>
                    <a:pt x="745" y="9095"/>
                    <a:pt x="745" y="9095"/>
                  </a:cubicBezTo>
                  <a:cubicBezTo>
                    <a:pt x="0" y="9095"/>
                    <a:pt x="0" y="8716"/>
                    <a:pt x="0" y="8337"/>
                  </a:cubicBezTo>
                  <a:cubicBezTo>
                    <a:pt x="0" y="7958"/>
                    <a:pt x="745" y="7958"/>
                    <a:pt x="1490" y="7958"/>
                  </a:cubicBezTo>
                  <a:cubicBezTo>
                    <a:pt x="14897" y="6821"/>
                    <a:pt x="14897" y="6821"/>
                    <a:pt x="14897" y="6821"/>
                  </a:cubicBezTo>
                  <a:cubicBezTo>
                    <a:pt x="20855" y="758"/>
                    <a:pt x="20855" y="758"/>
                    <a:pt x="20855" y="758"/>
                  </a:cubicBezTo>
                  <a:cubicBezTo>
                    <a:pt x="20855" y="379"/>
                    <a:pt x="21600" y="0"/>
                    <a:pt x="21600" y="0"/>
                  </a:cubicBezTo>
                  <a:lnTo>
                    <a:pt x="21600" y="181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BB4BBFB-D5AD-462F-AFDB-CD752035EE35}"/>
              </a:ext>
            </a:extLst>
          </p:cNvPr>
          <p:cNvGrpSpPr/>
          <p:nvPr/>
        </p:nvGrpSpPr>
        <p:grpSpPr>
          <a:xfrm flipH="1">
            <a:off x="8861859" y="1655408"/>
            <a:ext cx="207524" cy="202584"/>
            <a:chOff x="8674098" y="10443109"/>
            <a:chExt cx="1522330" cy="1486085"/>
          </a:xfrm>
          <a:solidFill>
            <a:srgbClr val="FFC000"/>
          </a:solidFill>
        </p:grpSpPr>
        <p:sp>
          <p:nvSpPr>
            <p:cNvPr id="49" name="Shape 5356">
              <a:extLst>
                <a:ext uri="{FF2B5EF4-FFF2-40B4-BE49-F238E27FC236}">
                  <a16:creationId xmlns:a16="http://schemas.microsoft.com/office/drawing/2014/main" id="{6A7AF4FB-A04B-4005-A8F7-C1F1A8A2292B}"/>
                </a:ext>
              </a:extLst>
            </p:cNvPr>
            <p:cNvSpPr/>
            <p:nvPr/>
          </p:nvSpPr>
          <p:spPr>
            <a:xfrm>
              <a:off x="8674098" y="10443109"/>
              <a:ext cx="761165" cy="148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89"/>
                  </a:moveTo>
                  <a:cubicBezTo>
                    <a:pt x="9683" y="21600"/>
                    <a:pt x="9683" y="21600"/>
                    <a:pt x="9683" y="21600"/>
                  </a:cubicBezTo>
                  <a:cubicBezTo>
                    <a:pt x="9683" y="21600"/>
                    <a:pt x="9683" y="21600"/>
                    <a:pt x="8938" y="21600"/>
                  </a:cubicBezTo>
                  <a:cubicBezTo>
                    <a:pt x="8193" y="21600"/>
                    <a:pt x="8193" y="21221"/>
                    <a:pt x="8193" y="20842"/>
                  </a:cubicBezTo>
                  <a:cubicBezTo>
                    <a:pt x="8193" y="20842"/>
                    <a:pt x="8193" y="20842"/>
                    <a:pt x="8193" y="20842"/>
                  </a:cubicBezTo>
                  <a:cubicBezTo>
                    <a:pt x="10428" y="14021"/>
                    <a:pt x="10428" y="14021"/>
                    <a:pt x="10428" y="14021"/>
                  </a:cubicBezTo>
                  <a:cubicBezTo>
                    <a:pt x="745" y="9095"/>
                    <a:pt x="745" y="9095"/>
                    <a:pt x="745" y="9095"/>
                  </a:cubicBezTo>
                  <a:cubicBezTo>
                    <a:pt x="0" y="9095"/>
                    <a:pt x="0" y="8716"/>
                    <a:pt x="0" y="8337"/>
                  </a:cubicBezTo>
                  <a:cubicBezTo>
                    <a:pt x="0" y="7958"/>
                    <a:pt x="745" y="7958"/>
                    <a:pt x="1490" y="7958"/>
                  </a:cubicBezTo>
                  <a:cubicBezTo>
                    <a:pt x="14897" y="6821"/>
                    <a:pt x="14897" y="6821"/>
                    <a:pt x="14897" y="6821"/>
                  </a:cubicBezTo>
                  <a:cubicBezTo>
                    <a:pt x="20855" y="758"/>
                    <a:pt x="20855" y="758"/>
                    <a:pt x="20855" y="758"/>
                  </a:cubicBezTo>
                  <a:cubicBezTo>
                    <a:pt x="20855" y="379"/>
                    <a:pt x="21600" y="0"/>
                    <a:pt x="21600" y="0"/>
                  </a:cubicBezTo>
                  <a:lnTo>
                    <a:pt x="21600" y="181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50" name="Shape 5356">
              <a:extLst>
                <a:ext uri="{FF2B5EF4-FFF2-40B4-BE49-F238E27FC236}">
                  <a16:creationId xmlns:a16="http://schemas.microsoft.com/office/drawing/2014/main" id="{17B8412A-7E8F-4B0D-9644-7EF057E0B845}"/>
                </a:ext>
              </a:extLst>
            </p:cNvPr>
            <p:cNvSpPr/>
            <p:nvPr/>
          </p:nvSpPr>
          <p:spPr>
            <a:xfrm flipH="1">
              <a:off x="9435263" y="10443109"/>
              <a:ext cx="761165" cy="148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89"/>
                  </a:moveTo>
                  <a:cubicBezTo>
                    <a:pt x="9683" y="21600"/>
                    <a:pt x="9683" y="21600"/>
                    <a:pt x="9683" y="21600"/>
                  </a:cubicBezTo>
                  <a:cubicBezTo>
                    <a:pt x="9683" y="21600"/>
                    <a:pt x="9683" y="21600"/>
                    <a:pt x="8938" y="21600"/>
                  </a:cubicBezTo>
                  <a:cubicBezTo>
                    <a:pt x="8193" y="21600"/>
                    <a:pt x="8193" y="21221"/>
                    <a:pt x="8193" y="20842"/>
                  </a:cubicBezTo>
                  <a:cubicBezTo>
                    <a:pt x="8193" y="20842"/>
                    <a:pt x="8193" y="20842"/>
                    <a:pt x="8193" y="20842"/>
                  </a:cubicBezTo>
                  <a:cubicBezTo>
                    <a:pt x="10428" y="14021"/>
                    <a:pt x="10428" y="14021"/>
                    <a:pt x="10428" y="14021"/>
                  </a:cubicBezTo>
                  <a:cubicBezTo>
                    <a:pt x="745" y="9095"/>
                    <a:pt x="745" y="9095"/>
                    <a:pt x="745" y="9095"/>
                  </a:cubicBezTo>
                  <a:cubicBezTo>
                    <a:pt x="0" y="9095"/>
                    <a:pt x="0" y="8716"/>
                    <a:pt x="0" y="8337"/>
                  </a:cubicBezTo>
                  <a:cubicBezTo>
                    <a:pt x="0" y="7958"/>
                    <a:pt x="745" y="7958"/>
                    <a:pt x="1490" y="7958"/>
                  </a:cubicBezTo>
                  <a:cubicBezTo>
                    <a:pt x="14897" y="6821"/>
                    <a:pt x="14897" y="6821"/>
                    <a:pt x="14897" y="6821"/>
                  </a:cubicBezTo>
                  <a:cubicBezTo>
                    <a:pt x="20855" y="758"/>
                    <a:pt x="20855" y="758"/>
                    <a:pt x="20855" y="758"/>
                  </a:cubicBezTo>
                  <a:cubicBezTo>
                    <a:pt x="20855" y="379"/>
                    <a:pt x="21600" y="0"/>
                    <a:pt x="21600" y="0"/>
                  </a:cubicBezTo>
                  <a:lnTo>
                    <a:pt x="21600" y="181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4D93608-6922-4119-A971-4E5F347C3B3F}"/>
              </a:ext>
            </a:extLst>
          </p:cNvPr>
          <p:cNvGrpSpPr/>
          <p:nvPr/>
        </p:nvGrpSpPr>
        <p:grpSpPr>
          <a:xfrm flipH="1">
            <a:off x="9460441" y="1655408"/>
            <a:ext cx="207524" cy="202584"/>
            <a:chOff x="8674098" y="10443109"/>
            <a:chExt cx="1522330" cy="1486085"/>
          </a:xfrm>
          <a:solidFill>
            <a:srgbClr val="FFC000"/>
          </a:solidFill>
        </p:grpSpPr>
        <p:sp>
          <p:nvSpPr>
            <p:cNvPr id="47" name="Shape 5356">
              <a:extLst>
                <a:ext uri="{FF2B5EF4-FFF2-40B4-BE49-F238E27FC236}">
                  <a16:creationId xmlns:a16="http://schemas.microsoft.com/office/drawing/2014/main" id="{21925EA0-4136-4C63-B52A-5BF7B9484C4F}"/>
                </a:ext>
              </a:extLst>
            </p:cNvPr>
            <p:cNvSpPr/>
            <p:nvPr/>
          </p:nvSpPr>
          <p:spPr>
            <a:xfrm>
              <a:off x="8674098" y="10443109"/>
              <a:ext cx="761165" cy="148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89"/>
                  </a:moveTo>
                  <a:cubicBezTo>
                    <a:pt x="9683" y="21600"/>
                    <a:pt x="9683" y="21600"/>
                    <a:pt x="9683" y="21600"/>
                  </a:cubicBezTo>
                  <a:cubicBezTo>
                    <a:pt x="9683" y="21600"/>
                    <a:pt x="9683" y="21600"/>
                    <a:pt x="8938" y="21600"/>
                  </a:cubicBezTo>
                  <a:cubicBezTo>
                    <a:pt x="8193" y="21600"/>
                    <a:pt x="8193" y="21221"/>
                    <a:pt x="8193" y="20842"/>
                  </a:cubicBezTo>
                  <a:cubicBezTo>
                    <a:pt x="8193" y="20842"/>
                    <a:pt x="8193" y="20842"/>
                    <a:pt x="8193" y="20842"/>
                  </a:cubicBezTo>
                  <a:cubicBezTo>
                    <a:pt x="10428" y="14021"/>
                    <a:pt x="10428" y="14021"/>
                    <a:pt x="10428" y="14021"/>
                  </a:cubicBezTo>
                  <a:cubicBezTo>
                    <a:pt x="745" y="9095"/>
                    <a:pt x="745" y="9095"/>
                    <a:pt x="745" y="9095"/>
                  </a:cubicBezTo>
                  <a:cubicBezTo>
                    <a:pt x="0" y="9095"/>
                    <a:pt x="0" y="8716"/>
                    <a:pt x="0" y="8337"/>
                  </a:cubicBezTo>
                  <a:cubicBezTo>
                    <a:pt x="0" y="7958"/>
                    <a:pt x="745" y="7958"/>
                    <a:pt x="1490" y="7958"/>
                  </a:cubicBezTo>
                  <a:cubicBezTo>
                    <a:pt x="14897" y="6821"/>
                    <a:pt x="14897" y="6821"/>
                    <a:pt x="14897" y="6821"/>
                  </a:cubicBezTo>
                  <a:cubicBezTo>
                    <a:pt x="20855" y="758"/>
                    <a:pt x="20855" y="758"/>
                    <a:pt x="20855" y="758"/>
                  </a:cubicBezTo>
                  <a:cubicBezTo>
                    <a:pt x="20855" y="379"/>
                    <a:pt x="21600" y="0"/>
                    <a:pt x="21600" y="0"/>
                  </a:cubicBezTo>
                  <a:lnTo>
                    <a:pt x="21600" y="181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48" name="Shape 5356">
              <a:extLst>
                <a:ext uri="{FF2B5EF4-FFF2-40B4-BE49-F238E27FC236}">
                  <a16:creationId xmlns:a16="http://schemas.microsoft.com/office/drawing/2014/main" id="{3C7E7BC7-E223-41BE-885F-089AB9CFAC8A}"/>
                </a:ext>
              </a:extLst>
            </p:cNvPr>
            <p:cNvSpPr/>
            <p:nvPr/>
          </p:nvSpPr>
          <p:spPr>
            <a:xfrm flipH="1">
              <a:off x="9435263" y="10443109"/>
              <a:ext cx="761165" cy="148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89"/>
                  </a:moveTo>
                  <a:cubicBezTo>
                    <a:pt x="9683" y="21600"/>
                    <a:pt x="9683" y="21600"/>
                    <a:pt x="9683" y="21600"/>
                  </a:cubicBezTo>
                  <a:cubicBezTo>
                    <a:pt x="9683" y="21600"/>
                    <a:pt x="9683" y="21600"/>
                    <a:pt x="8938" y="21600"/>
                  </a:cubicBezTo>
                  <a:cubicBezTo>
                    <a:pt x="8193" y="21600"/>
                    <a:pt x="8193" y="21221"/>
                    <a:pt x="8193" y="20842"/>
                  </a:cubicBezTo>
                  <a:cubicBezTo>
                    <a:pt x="8193" y="20842"/>
                    <a:pt x="8193" y="20842"/>
                    <a:pt x="8193" y="20842"/>
                  </a:cubicBezTo>
                  <a:cubicBezTo>
                    <a:pt x="10428" y="14021"/>
                    <a:pt x="10428" y="14021"/>
                    <a:pt x="10428" y="14021"/>
                  </a:cubicBezTo>
                  <a:cubicBezTo>
                    <a:pt x="745" y="9095"/>
                    <a:pt x="745" y="9095"/>
                    <a:pt x="745" y="9095"/>
                  </a:cubicBezTo>
                  <a:cubicBezTo>
                    <a:pt x="0" y="9095"/>
                    <a:pt x="0" y="8716"/>
                    <a:pt x="0" y="8337"/>
                  </a:cubicBezTo>
                  <a:cubicBezTo>
                    <a:pt x="0" y="7958"/>
                    <a:pt x="745" y="7958"/>
                    <a:pt x="1490" y="7958"/>
                  </a:cubicBezTo>
                  <a:cubicBezTo>
                    <a:pt x="14897" y="6821"/>
                    <a:pt x="14897" y="6821"/>
                    <a:pt x="14897" y="6821"/>
                  </a:cubicBezTo>
                  <a:cubicBezTo>
                    <a:pt x="20855" y="758"/>
                    <a:pt x="20855" y="758"/>
                    <a:pt x="20855" y="758"/>
                  </a:cubicBezTo>
                  <a:cubicBezTo>
                    <a:pt x="20855" y="379"/>
                    <a:pt x="21600" y="0"/>
                    <a:pt x="21600" y="0"/>
                  </a:cubicBezTo>
                  <a:lnTo>
                    <a:pt x="21600" y="181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D08D201-2A0D-4740-A730-9B15E992814A}"/>
              </a:ext>
            </a:extLst>
          </p:cNvPr>
          <p:cNvGrpSpPr/>
          <p:nvPr/>
        </p:nvGrpSpPr>
        <p:grpSpPr>
          <a:xfrm flipH="1">
            <a:off x="9738640" y="1655408"/>
            <a:ext cx="207524" cy="202584"/>
            <a:chOff x="8674098" y="10443109"/>
            <a:chExt cx="1522330" cy="1486085"/>
          </a:xfrm>
          <a:solidFill>
            <a:srgbClr val="FFC000"/>
          </a:solidFill>
        </p:grpSpPr>
        <p:sp>
          <p:nvSpPr>
            <p:cNvPr id="45" name="Shape 5356">
              <a:extLst>
                <a:ext uri="{FF2B5EF4-FFF2-40B4-BE49-F238E27FC236}">
                  <a16:creationId xmlns:a16="http://schemas.microsoft.com/office/drawing/2014/main" id="{FAEAA2EF-3066-4325-94DD-E765A363FA2E}"/>
                </a:ext>
              </a:extLst>
            </p:cNvPr>
            <p:cNvSpPr/>
            <p:nvPr/>
          </p:nvSpPr>
          <p:spPr>
            <a:xfrm>
              <a:off x="8674098" y="10443109"/>
              <a:ext cx="761165" cy="148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89"/>
                  </a:moveTo>
                  <a:cubicBezTo>
                    <a:pt x="9683" y="21600"/>
                    <a:pt x="9683" y="21600"/>
                    <a:pt x="9683" y="21600"/>
                  </a:cubicBezTo>
                  <a:cubicBezTo>
                    <a:pt x="9683" y="21600"/>
                    <a:pt x="9683" y="21600"/>
                    <a:pt x="8938" y="21600"/>
                  </a:cubicBezTo>
                  <a:cubicBezTo>
                    <a:pt x="8193" y="21600"/>
                    <a:pt x="8193" y="21221"/>
                    <a:pt x="8193" y="20842"/>
                  </a:cubicBezTo>
                  <a:cubicBezTo>
                    <a:pt x="8193" y="20842"/>
                    <a:pt x="8193" y="20842"/>
                    <a:pt x="8193" y="20842"/>
                  </a:cubicBezTo>
                  <a:cubicBezTo>
                    <a:pt x="10428" y="14021"/>
                    <a:pt x="10428" y="14021"/>
                    <a:pt x="10428" y="14021"/>
                  </a:cubicBezTo>
                  <a:cubicBezTo>
                    <a:pt x="745" y="9095"/>
                    <a:pt x="745" y="9095"/>
                    <a:pt x="745" y="9095"/>
                  </a:cubicBezTo>
                  <a:cubicBezTo>
                    <a:pt x="0" y="9095"/>
                    <a:pt x="0" y="8716"/>
                    <a:pt x="0" y="8337"/>
                  </a:cubicBezTo>
                  <a:cubicBezTo>
                    <a:pt x="0" y="7958"/>
                    <a:pt x="745" y="7958"/>
                    <a:pt x="1490" y="7958"/>
                  </a:cubicBezTo>
                  <a:cubicBezTo>
                    <a:pt x="14897" y="6821"/>
                    <a:pt x="14897" y="6821"/>
                    <a:pt x="14897" y="6821"/>
                  </a:cubicBezTo>
                  <a:cubicBezTo>
                    <a:pt x="20855" y="758"/>
                    <a:pt x="20855" y="758"/>
                    <a:pt x="20855" y="758"/>
                  </a:cubicBezTo>
                  <a:cubicBezTo>
                    <a:pt x="20855" y="379"/>
                    <a:pt x="21600" y="0"/>
                    <a:pt x="21600" y="0"/>
                  </a:cubicBezTo>
                  <a:lnTo>
                    <a:pt x="21600" y="181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46" name="Shape 5356">
              <a:extLst>
                <a:ext uri="{FF2B5EF4-FFF2-40B4-BE49-F238E27FC236}">
                  <a16:creationId xmlns:a16="http://schemas.microsoft.com/office/drawing/2014/main" id="{685C3986-112A-4B80-B8EB-C6A747DE64CE}"/>
                </a:ext>
              </a:extLst>
            </p:cNvPr>
            <p:cNvSpPr/>
            <p:nvPr/>
          </p:nvSpPr>
          <p:spPr>
            <a:xfrm flipH="1">
              <a:off x="9435263" y="10443109"/>
              <a:ext cx="761165" cy="148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89"/>
                  </a:moveTo>
                  <a:cubicBezTo>
                    <a:pt x="9683" y="21600"/>
                    <a:pt x="9683" y="21600"/>
                    <a:pt x="9683" y="21600"/>
                  </a:cubicBezTo>
                  <a:cubicBezTo>
                    <a:pt x="9683" y="21600"/>
                    <a:pt x="9683" y="21600"/>
                    <a:pt x="8938" y="21600"/>
                  </a:cubicBezTo>
                  <a:cubicBezTo>
                    <a:pt x="8193" y="21600"/>
                    <a:pt x="8193" y="21221"/>
                    <a:pt x="8193" y="20842"/>
                  </a:cubicBezTo>
                  <a:cubicBezTo>
                    <a:pt x="8193" y="20842"/>
                    <a:pt x="8193" y="20842"/>
                    <a:pt x="8193" y="20842"/>
                  </a:cubicBezTo>
                  <a:cubicBezTo>
                    <a:pt x="10428" y="14021"/>
                    <a:pt x="10428" y="14021"/>
                    <a:pt x="10428" y="14021"/>
                  </a:cubicBezTo>
                  <a:cubicBezTo>
                    <a:pt x="745" y="9095"/>
                    <a:pt x="745" y="9095"/>
                    <a:pt x="745" y="9095"/>
                  </a:cubicBezTo>
                  <a:cubicBezTo>
                    <a:pt x="0" y="9095"/>
                    <a:pt x="0" y="8716"/>
                    <a:pt x="0" y="8337"/>
                  </a:cubicBezTo>
                  <a:cubicBezTo>
                    <a:pt x="0" y="7958"/>
                    <a:pt x="745" y="7958"/>
                    <a:pt x="1490" y="7958"/>
                  </a:cubicBezTo>
                  <a:cubicBezTo>
                    <a:pt x="14897" y="6821"/>
                    <a:pt x="14897" y="6821"/>
                    <a:pt x="14897" y="6821"/>
                  </a:cubicBezTo>
                  <a:cubicBezTo>
                    <a:pt x="20855" y="758"/>
                    <a:pt x="20855" y="758"/>
                    <a:pt x="20855" y="758"/>
                  </a:cubicBezTo>
                  <a:cubicBezTo>
                    <a:pt x="20855" y="379"/>
                    <a:pt x="21600" y="0"/>
                    <a:pt x="21600" y="0"/>
                  </a:cubicBezTo>
                  <a:lnTo>
                    <a:pt x="21600" y="181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>
                <a:solidFill>
                  <a:schemeClr val="bg1"/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9C606AF-8F05-432C-914C-40BAA2904F0C}"/>
              </a:ext>
            </a:extLst>
          </p:cNvPr>
          <p:cNvSpPr txBox="1"/>
          <p:nvPr/>
        </p:nvSpPr>
        <p:spPr>
          <a:xfrm flipH="1">
            <a:off x="8861859" y="1934938"/>
            <a:ext cx="2190978" cy="797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200" dirty="0" err="1">
                <a:solidFill>
                  <a:schemeClr val="bg1"/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200" dirty="0">
                <a:solidFill>
                  <a:schemeClr val="bg1"/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endParaRPr lang="en-US" sz="1200" dirty="0">
              <a:solidFill>
                <a:schemeClr val="bg1"/>
              </a:solidFill>
              <a:latin typeface="+mj-lt"/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3B6B401-6E48-4530-8F98-3C6055ABAA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r="5355"/>
          <a:stretch/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C90AAAF-D1A8-4B90-8F30-A17280D51AD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 r="10179"/>
          <a:stretch/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8C2656E-0F98-4FCC-AEDA-2A6B03DD652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9" r="18669"/>
          <a:stretch/>
        </p:blipFill>
        <p:spPr/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C2159713-075F-428F-8BD2-D866EB751C7B}"/>
              </a:ext>
            </a:extLst>
          </p:cNvPr>
          <p:cNvGrpSpPr/>
          <p:nvPr/>
        </p:nvGrpSpPr>
        <p:grpSpPr>
          <a:xfrm flipH="1">
            <a:off x="6405328" y="3979062"/>
            <a:ext cx="207524" cy="202584"/>
            <a:chOff x="8674098" y="10443109"/>
            <a:chExt cx="1522330" cy="1486085"/>
          </a:xfrm>
          <a:solidFill>
            <a:srgbClr val="FFC000"/>
          </a:solidFill>
        </p:grpSpPr>
        <p:sp>
          <p:nvSpPr>
            <p:cNvPr id="55" name="Shape 5356">
              <a:extLst>
                <a:ext uri="{FF2B5EF4-FFF2-40B4-BE49-F238E27FC236}">
                  <a16:creationId xmlns:a16="http://schemas.microsoft.com/office/drawing/2014/main" id="{08FC406A-5887-4788-A7AD-B916544CC405}"/>
                </a:ext>
              </a:extLst>
            </p:cNvPr>
            <p:cNvSpPr/>
            <p:nvPr/>
          </p:nvSpPr>
          <p:spPr>
            <a:xfrm>
              <a:off x="8674098" y="10443109"/>
              <a:ext cx="761165" cy="148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89"/>
                  </a:moveTo>
                  <a:cubicBezTo>
                    <a:pt x="9683" y="21600"/>
                    <a:pt x="9683" y="21600"/>
                    <a:pt x="9683" y="21600"/>
                  </a:cubicBezTo>
                  <a:cubicBezTo>
                    <a:pt x="9683" y="21600"/>
                    <a:pt x="9683" y="21600"/>
                    <a:pt x="8938" y="21600"/>
                  </a:cubicBezTo>
                  <a:cubicBezTo>
                    <a:pt x="8193" y="21600"/>
                    <a:pt x="8193" y="21221"/>
                    <a:pt x="8193" y="20842"/>
                  </a:cubicBezTo>
                  <a:cubicBezTo>
                    <a:pt x="8193" y="20842"/>
                    <a:pt x="8193" y="20842"/>
                    <a:pt x="8193" y="20842"/>
                  </a:cubicBezTo>
                  <a:cubicBezTo>
                    <a:pt x="10428" y="14021"/>
                    <a:pt x="10428" y="14021"/>
                    <a:pt x="10428" y="14021"/>
                  </a:cubicBezTo>
                  <a:cubicBezTo>
                    <a:pt x="745" y="9095"/>
                    <a:pt x="745" y="9095"/>
                    <a:pt x="745" y="9095"/>
                  </a:cubicBezTo>
                  <a:cubicBezTo>
                    <a:pt x="0" y="9095"/>
                    <a:pt x="0" y="8716"/>
                    <a:pt x="0" y="8337"/>
                  </a:cubicBezTo>
                  <a:cubicBezTo>
                    <a:pt x="0" y="7958"/>
                    <a:pt x="745" y="7958"/>
                    <a:pt x="1490" y="7958"/>
                  </a:cubicBezTo>
                  <a:cubicBezTo>
                    <a:pt x="14897" y="6821"/>
                    <a:pt x="14897" y="6821"/>
                    <a:pt x="14897" y="6821"/>
                  </a:cubicBezTo>
                  <a:cubicBezTo>
                    <a:pt x="20855" y="758"/>
                    <a:pt x="20855" y="758"/>
                    <a:pt x="20855" y="758"/>
                  </a:cubicBezTo>
                  <a:cubicBezTo>
                    <a:pt x="20855" y="379"/>
                    <a:pt x="21600" y="0"/>
                    <a:pt x="21600" y="0"/>
                  </a:cubicBezTo>
                  <a:lnTo>
                    <a:pt x="21600" y="181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6" name="Shape 5356">
              <a:extLst>
                <a:ext uri="{FF2B5EF4-FFF2-40B4-BE49-F238E27FC236}">
                  <a16:creationId xmlns:a16="http://schemas.microsoft.com/office/drawing/2014/main" id="{B5676BB2-254F-4778-BFAF-52EB55E37503}"/>
                </a:ext>
              </a:extLst>
            </p:cNvPr>
            <p:cNvSpPr/>
            <p:nvPr/>
          </p:nvSpPr>
          <p:spPr>
            <a:xfrm flipH="1">
              <a:off x="9435263" y="10443109"/>
              <a:ext cx="761165" cy="148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89"/>
                  </a:moveTo>
                  <a:cubicBezTo>
                    <a:pt x="9683" y="21600"/>
                    <a:pt x="9683" y="21600"/>
                    <a:pt x="9683" y="21600"/>
                  </a:cubicBezTo>
                  <a:cubicBezTo>
                    <a:pt x="9683" y="21600"/>
                    <a:pt x="9683" y="21600"/>
                    <a:pt x="8938" y="21600"/>
                  </a:cubicBezTo>
                  <a:cubicBezTo>
                    <a:pt x="8193" y="21600"/>
                    <a:pt x="8193" y="21221"/>
                    <a:pt x="8193" y="20842"/>
                  </a:cubicBezTo>
                  <a:cubicBezTo>
                    <a:pt x="8193" y="20842"/>
                    <a:pt x="8193" y="20842"/>
                    <a:pt x="8193" y="20842"/>
                  </a:cubicBezTo>
                  <a:cubicBezTo>
                    <a:pt x="10428" y="14021"/>
                    <a:pt x="10428" y="14021"/>
                    <a:pt x="10428" y="14021"/>
                  </a:cubicBezTo>
                  <a:cubicBezTo>
                    <a:pt x="745" y="9095"/>
                    <a:pt x="745" y="9095"/>
                    <a:pt x="745" y="9095"/>
                  </a:cubicBezTo>
                  <a:cubicBezTo>
                    <a:pt x="0" y="9095"/>
                    <a:pt x="0" y="8716"/>
                    <a:pt x="0" y="8337"/>
                  </a:cubicBezTo>
                  <a:cubicBezTo>
                    <a:pt x="0" y="7958"/>
                    <a:pt x="745" y="7958"/>
                    <a:pt x="1490" y="7958"/>
                  </a:cubicBezTo>
                  <a:cubicBezTo>
                    <a:pt x="14897" y="6821"/>
                    <a:pt x="14897" y="6821"/>
                    <a:pt x="14897" y="6821"/>
                  </a:cubicBezTo>
                  <a:cubicBezTo>
                    <a:pt x="20855" y="758"/>
                    <a:pt x="20855" y="758"/>
                    <a:pt x="20855" y="758"/>
                  </a:cubicBezTo>
                  <a:cubicBezTo>
                    <a:pt x="20855" y="379"/>
                    <a:pt x="21600" y="0"/>
                    <a:pt x="21600" y="0"/>
                  </a:cubicBezTo>
                  <a:lnTo>
                    <a:pt x="21600" y="181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B1B02E9-33BC-4F2E-B3FF-C8CE2401C1C6}"/>
              </a:ext>
            </a:extLst>
          </p:cNvPr>
          <p:cNvGrpSpPr/>
          <p:nvPr/>
        </p:nvGrpSpPr>
        <p:grpSpPr>
          <a:xfrm flipH="1">
            <a:off x="6106037" y="3979062"/>
            <a:ext cx="207524" cy="202584"/>
            <a:chOff x="8674098" y="10443109"/>
            <a:chExt cx="1522330" cy="1486085"/>
          </a:xfrm>
          <a:solidFill>
            <a:srgbClr val="FFC000"/>
          </a:solidFill>
        </p:grpSpPr>
        <p:sp>
          <p:nvSpPr>
            <p:cNvPr id="58" name="Shape 5356">
              <a:extLst>
                <a:ext uri="{FF2B5EF4-FFF2-40B4-BE49-F238E27FC236}">
                  <a16:creationId xmlns:a16="http://schemas.microsoft.com/office/drawing/2014/main" id="{9E30F31D-51B5-4E58-A06B-778B4D508D6E}"/>
                </a:ext>
              </a:extLst>
            </p:cNvPr>
            <p:cNvSpPr/>
            <p:nvPr/>
          </p:nvSpPr>
          <p:spPr>
            <a:xfrm>
              <a:off x="8674098" y="10443109"/>
              <a:ext cx="761165" cy="148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89"/>
                  </a:moveTo>
                  <a:cubicBezTo>
                    <a:pt x="9683" y="21600"/>
                    <a:pt x="9683" y="21600"/>
                    <a:pt x="9683" y="21600"/>
                  </a:cubicBezTo>
                  <a:cubicBezTo>
                    <a:pt x="9683" y="21600"/>
                    <a:pt x="9683" y="21600"/>
                    <a:pt x="8938" y="21600"/>
                  </a:cubicBezTo>
                  <a:cubicBezTo>
                    <a:pt x="8193" y="21600"/>
                    <a:pt x="8193" y="21221"/>
                    <a:pt x="8193" y="20842"/>
                  </a:cubicBezTo>
                  <a:cubicBezTo>
                    <a:pt x="8193" y="20842"/>
                    <a:pt x="8193" y="20842"/>
                    <a:pt x="8193" y="20842"/>
                  </a:cubicBezTo>
                  <a:cubicBezTo>
                    <a:pt x="10428" y="14021"/>
                    <a:pt x="10428" y="14021"/>
                    <a:pt x="10428" y="14021"/>
                  </a:cubicBezTo>
                  <a:cubicBezTo>
                    <a:pt x="745" y="9095"/>
                    <a:pt x="745" y="9095"/>
                    <a:pt x="745" y="9095"/>
                  </a:cubicBezTo>
                  <a:cubicBezTo>
                    <a:pt x="0" y="9095"/>
                    <a:pt x="0" y="8716"/>
                    <a:pt x="0" y="8337"/>
                  </a:cubicBezTo>
                  <a:cubicBezTo>
                    <a:pt x="0" y="7958"/>
                    <a:pt x="745" y="7958"/>
                    <a:pt x="1490" y="7958"/>
                  </a:cubicBezTo>
                  <a:cubicBezTo>
                    <a:pt x="14897" y="6821"/>
                    <a:pt x="14897" y="6821"/>
                    <a:pt x="14897" y="6821"/>
                  </a:cubicBezTo>
                  <a:cubicBezTo>
                    <a:pt x="20855" y="758"/>
                    <a:pt x="20855" y="758"/>
                    <a:pt x="20855" y="758"/>
                  </a:cubicBezTo>
                  <a:cubicBezTo>
                    <a:pt x="20855" y="379"/>
                    <a:pt x="21600" y="0"/>
                    <a:pt x="21600" y="0"/>
                  </a:cubicBezTo>
                  <a:lnTo>
                    <a:pt x="21600" y="181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" name="Shape 5356">
              <a:extLst>
                <a:ext uri="{FF2B5EF4-FFF2-40B4-BE49-F238E27FC236}">
                  <a16:creationId xmlns:a16="http://schemas.microsoft.com/office/drawing/2014/main" id="{02D34FB3-0F19-45FA-AE56-ECB40525960F}"/>
                </a:ext>
              </a:extLst>
            </p:cNvPr>
            <p:cNvSpPr/>
            <p:nvPr/>
          </p:nvSpPr>
          <p:spPr>
            <a:xfrm flipH="1">
              <a:off x="9435263" y="10443109"/>
              <a:ext cx="761165" cy="148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89"/>
                  </a:moveTo>
                  <a:cubicBezTo>
                    <a:pt x="9683" y="21600"/>
                    <a:pt x="9683" y="21600"/>
                    <a:pt x="9683" y="21600"/>
                  </a:cubicBezTo>
                  <a:cubicBezTo>
                    <a:pt x="9683" y="21600"/>
                    <a:pt x="9683" y="21600"/>
                    <a:pt x="8938" y="21600"/>
                  </a:cubicBezTo>
                  <a:cubicBezTo>
                    <a:pt x="8193" y="21600"/>
                    <a:pt x="8193" y="21221"/>
                    <a:pt x="8193" y="20842"/>
                  </a:cubicBezTo>
                  <a:cubicBezTo>
                    <a:pt x="8193" y="20842"/>
                    <a:pt x="8193" y="20842"/>
                    <a:pt x="8193" y="20842"/>
                  </a:cubicBezTo>
                  <a:cubicBezTo>
                    <a:pt x="10428" y="14021"/>
                    <a:pt x="10428" y="14021"/>
                    <a:pt x="10428" y="14021"/>
                  </a:cubicBezTo>
                  <a:cubicBezTo>
                    <a:pt x="745" y="9095"/>
                    <a:pt x="745" y="9095"/>
                    <a:pt x="745" y="9095"/>
                  </a:cubicBezTo>
                  <a:cubicBezTo>
                    <a:pt x="0" y="9095"/>
                    <a:pt x="0" y="8716"/>
                    <a:pt x="0" y="8337"/>
                  </a:cubicBezTo>
                  <a:cubicBezTo>
                    <a:pt x="0" y="7958"/>
                    <a:pt x="745" y="7958"/>
                    <a:pt x="1490" y="7958"/>
                  </a:cubicBezTo>
                  <a:cubicBezTo>
                    <a:pt x="14897" y="6821"/>
                    <a:pt x="14897" y="6821"/>
                    <a:pt x="14897" y="6821"/>
                  </a:cubicBezTo>
                  <a:cubicBezTo>
                    <a:pt x="20855" y="758"/>
                    <a:pt x="20855" y="758"/>
                    <a:pt x="20855" y="758"/>
                  </a:cubicBezTo>
                  <a:cubicBezTo>
                    <a:pt x="20855" y="379"/>
                    <a:pt x="21600" y="0"/>
                    <a:pt x="21600" y="0"/>
                  </a:cubicBezTo>
                  <a:lnTo>
                    <a:pt x="21600" y="181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7338F45-9724-4DB8-9C65-1CCDB1A329C2}"/>
              </a:ext>
            </a:extLst>
          </p:cNvPr>
          <p:cNvGrpSpPr/>
          <p:nvPr/>
        </p:nvGrpSpPr>
        <p:grpSpPr>
          <a:xfrm flipH="1">
            <a:off x="6704619" y="3979062"/>
            <a:ext cx="207524" cy="202584"/>
            <a:chOff x="8674098" y="10443109"/>
            <a:chExt cx="1522330" cy="1486085"/>
          </a:xfrm>
          <a:solidFill>
            <a:srgbClr val="FFC000"/>
          </a:solidFill>
        </p:grpSpPr>
        <p:sp>
          <p:nvSpPr>
            <p:cNvPr id="61" name="Shape 5356">
              <a:extLst>
                <a:ext uri="{FF2B5EF4-FFF2-40B4-BE49-F238E27FC236}">
                  <a16:creationId xmlns:a16="http://schemas.microsoft.com/office/drawing/2014/main" id="{F8990229-731E-484C-9B3B-DA1152C04970}"/>
                </a:ext>
              </a:extLst>
            </p:cNvPr>
            <p:cNvSpPr/>
            <p:nvPr/>
          </p:nvSpPr>
          <p:spPr>
            <a:xfrm>
              <a:off x="8674098" y="10443109"/>
              <a:ext cx="761165" cy="148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89"/>
                  </a:moveTo>
                  <a:cubicBezTo>
                    <a:pt x="9683" y="21600"/>
                    <a:pt x="9683" y="21600"/>
                    <a:pt x="9683" y="21600"/>
                  </a:cubicBezTo>
                  <a:cubicBezTo>
                    <a:pt x="9683" y="21600"/>
                    <a:pt x="9683" y="21600"/>
                    <a:pt x="8938" y="21600"/>
                  </a:cubicBezTo>
                  <a:cubicBezTo>
                    <a:pt x="8193" y="21600"/>
                    <a:pt x="8193" y="21221"/>
                    <a:pt x="8193" y="20842"/>
                  </a:cubicBezTo>
                  <a:cubicBezTo>
                    <a:pt x="8193" y="20842"/>
                    <a:pt x="8193" y="20842"/>
                    <a:pt x="8193" y="20842"/>
                  </a:cubicBezTo>
                  <a:cubicBezTo>
                    <a:pt x="10428" y="14021"/>
                    <a:pt x="10428" y="14021"/>
                    <a:pt x="10428" y="14021"/>
                  </a:cubicBezTo>
                  <a:cubicBezTo>
                    <a:pt x="745" y="9095"/>
                    <a:pt x="745" y="9095"/>
                    <a:pt x="745" y="9095"/>
                  </a:cubicBezTo>
                  <a:cubicBezTo>
                    <a:pt x="0" y="9095"/>
                    <a:pt x="0" y="8716"/>
                    <a:pt x="0" y="8337"/>
                  </a:cubicBezTo>
                  <a:cubicBezTo>
                    <a:pt x="0" y="7958"/>
                    <a:pt x="745" y="7958"/>
                    <a:pt x="1490" y="7958"/>
                  </a:cubicBezTo>
                  <a:cubicBezTo>
                    <a:pt x="14897" y="6821"/>
                    <a:pt x="14897" y="6821"/>
                    <a:pt x="14897" y="6821"/>
                  </a:cubicBezTo>
                  <a:cubicBezTo>
                    <a:pt x="20855" y="758"/>
                    <a:pt x="20855" y="758"/>
                    <a:pt x="20855" y="758"/>
                  </a:cubicBezTo>
                  <a:cubicBezTo>
                    <a:pt x="20855" y="379"/>
                    <a:pt x="21600" y="0"/>
                    <a:pt x="21600" y="0"/>
                  </a:cubicBezTo>
                  <a:lnTo>
                    <a:pt x="21600" y="181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Shape 5356">
              <a:extLst>
                <a:ext uri="{FF2B5EF4-FFF2-40B4-BE49-F238E27FC236}">
                  <a16:creationId xmlns:a16="http://schemas.microsoft.com/office/drawing/2014/main" id="{1D2FC2B7-EC70-4355-A111-9920CD664F84}"/>
                </a:ext>
              </a:extLst>
            </p:cNvPr>
            <p:cNvSpPr/>
            <p:nvPr/>
          </p:nvSpPr>
          <p:spPr>
            <a:xfrm flipH="1">
              <a:off x="9435263" y="10443109"/>
              <a:ext cx="761165" cy="148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89"/>
                  </a:moveTo>
                  <a:cubicBezTo>
                    <a:pt x="9683" y="21600"/>
                    <a:pt x="9683" y="21600"/>
                    <a:pt x="9683" y="21600"/>
                  </a:cubicBezTo>
                  <a:cubicBezTo>
                    <a:pt x="9683" y="21600"/>
                    <a:pt x="9683" y="21600"/>
                    <a:pt x="8938" y="21600"/>
                  </a:cubicBezTo>
                  <a:cubicBezTo>
                    <a:pt x="8193" y="21600"/>
                    <a:pt x="8193" y="21221"/>
                    <a:pt x="8193" y="20842"/>
                  </a:cubicBezTo>
                  <a:cubicBezTo>
                    <a:pt x="8193" y="20842"/>
                    <a:pt x="8193" y="20842"/>
                    <a:pt x="8193" y="20842"/>
                  </a:cubicBezTo>
                  <a:cubicBezTo>
                    <a:pt x="10428" y="14021"/>
                    <a:pt x="10428" y="14021"/>
                    <a:pt x="10428" y="14021"/>
                  </a:cubicBezTo>
                  <a:cubicBezTo>
                    <a:pt x="745" y="9095"/>
                    <a:pt x="745" y="9095"/>
                    <a:pt x="745" y="9095"/>
                  </a:cubicBezTo>
                  <a:cubicBezTo>
                    <a:pt x="0" y="9095"/>
                    <a:pt x="0" y="8716"/>
                    <a:pt x="0" y="8337"/>
                  </a:cubicBezTo>
                  <a:cubicBezTo>
                    <a:pt x="0" y="7958"/>
                    <a:pt x="745" y="7958"/>
                    <a:pt x="1490" y="7958"/>
                  </a:cubicBezTo>
                  <a:cubicBezTo>
                    <a:pt x="14897" y="6821"/>
                    <a:pt x="14897" y="6821"/>
                    <a:pt x="14897" y="6821"/>
                  </a:cubicBezTo>
                  <a:cubicBezTo>
                    <a:pt x="20855" y="758"/>
                    <a:pt x="20855" y="758"/>
                    <a:pt x="20855" y="758"/>
                  </a:cubicBezTo>
                  <a:cubicBezTo>
                    <a:pt x="20855" y="379"/>
                    <a:pt x="21600" y="0"/>
                    <a:pt x="21600" y="0"/>
                  </a:cubicBezTo>
                  <a:lnTo>
                    <a:pt x="21600" y="181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E7BCAF2-7239-4560-86A6-5FD24099C8C0}"/>
              </a:ext>
            </a:extLst>
          </p:cNvPr>
          <p:cNvGrpSpPr/>
          <p:nvPr/>
        </p:nvGrpSpPr>
        <p:grpSpPr>
          <a:xfrm flipH="1">
            <a:off x="6982818" y="3979062"/>
            <a:ext cx="207524" cy="202584"/>
            <a:chOff x="8674098" y="10443109"/>
            <a:chExt cx="1522330" cy="1486085"/>
          </a:xfrm>
          <a:solidFill>
            <a:srgbClr val="FFC000"/>
          </a:solidFill>
        </p:grpSpPr>
        <p:sp>
          <p:nvSpPr>
            <p:cNvPr id="64" name="Shape 5356">
              <a:extLst>
                <a:ext uri="{FF2B5EF4-FFF2-40B4-BE49-F238E27FC236}">
                  <a16:creationId xmlns:a16="http://schemas.microsoft.com/office/drawing/2014/main" id="{AC2C999E-A177-47A0-AE98-F5E01C4C88E7}"/>
                </a:ext>
              </a:extLst>
            </p:cNvPr>
            <p:cNvSpPr/>
            <p:nvPr/>
          </p:nvSpPr>
          <p:spPr>
            <a:xfrm>
              <a:off x="8674098" y="10443109"/>
              <a:ext cx="761165" cy="148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89"/>
                  </a:moveTo>
                  <a:cubicBezTo>
                    <a:pt x="9683" y="21600"/>
                    <a:pt x="9683" y="21600"/>
                    <a:pt x="9683" y="21600"/>
                  </a:cubicBezTo>
                  <a:cubicBezTo>
                    <a:pt x="9683" y="21600"/>
                    <a:pt x="9683" y="21600"/>
                    <a:pt x="8938" y="21600"/>
                  </a:cubicBezTo>
                  <a:cubicBezTo>
                    <a:pt x="8193" y="21600"/>
                    <a:pt x="8193" y="21221"/>
                    <a:pt x="8193" y="20842"/>
                  </a:cubicBezTo>
                  <a:cubicBezTo>
                    <a:pt x="8193" y="20842"/>
                    <a:pt x="8193" y="20842"/>
                    <a:pt x="8193" y="20842"/>
                  </a:cubicBezTo>
                  <a:cubicBezTo>
                    <a:pt x="10428" y="14021"/>
                    <a:pt x="10428" y="14021"/>
                    <a:pt x="10428" y="14021"/>
                  </a:cubicBezTo>
                  <a:cubicBezTo>
                    <a:pt x="745" y="9095"/>
                    <a:pt x="745" y="9095"/>
                    <a:pt x="745" y="9095"/>
                  </a:cubicBezTo>
                  <a:cubicBezTo>
                    <a:pt x="0" y="9095"/>
                    <a:pt x="0" y="8716"/>
                    <a:pt x="0" y="8337"/>
                  </a:cubicBezTo>
                  <a:cubicBezTo>
                    <a:pt x="0" y="7958"/>
                    <a:pt x="745" y="7958"/>
                    <a:pt x="1490" y="7958"/>
                  </a:cubicBezTo>
                  <a:cubicBezTo>
                    <a:pt x="14897" y="6821"/>
                    <a:pt x="14897" y="6821"/>
                    <a:pt x="14897" y="6821"/>
                  </a:cubicBezTo>
                  <a:cubicBezTo>
                    <a:pt x="20855" y="758"/>
                    <a:pt x="20855" y="758"/>
                    <a:pt x="20855" y="758"/>
                  </a:cubicBezTo>
                  <a:cubicBezTo>
                    <a:pt x="20855" y="379"/>
                    <a:pt x="21600" y="0"/>
                    <a:pt x="21600" y="0"/>
                  </a:cubicBezTo>
                  <a:lnTo>
                    <a:pt x="21600" y="181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" name="Shape 5356">
              <a:extLst>
                <a:ext uri="{FF2B5EF4-FFF2-40B4-BE49-F238E27FC236}">
                  <a16:creationId xmlns:a16="http://schemas.microsoft.com/office/drawing/2014/main" id="{7F9BE3A8-4754-4441-A82B-38971B7A3448}"/>
                </a:ext>
              </a:extLst>
            </p:cNvPr>
            <p:cNvSpPr/>
            <p:nvPr/>
          </p:nvSpPr>
          <p:spPr>
            <a:xfrm flipH="1">
              <a:off x="9435263" y="10443109"/>
              <a:ext cx="761165" cy="148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89"/>
                  </a:moveTo>
                  <a:cubicBezTo>
                    <a:pt x="9683" y="21600"/>
                    <a:pt x="9683" y="21600"/>
                    <a:pt x="9683" y="21600"/>
                  </a:cubicBezTo>
                  <a:cubicBezTo>
                    <a:pt x="9683" y="21600"/>
                    <a:pt x="9683" y="21600"/>
                    <a:pt x="8938" y="21600"/>
                  </a:cubicBezTo>
                  <a:cubicBezTo>
                    <a:pt x="8193" y="21600"/>
                    <a:pt x="8193" y="21221"/>
                    <a:pt x="8193" y="20842"/>
                  </a:cubicBezTo>
                  <a:cubicBezTo>
                    <a:pt x="8193" y="20842"/>
                    <a:pt x="8193" y="20842"/>
                    <a:pt x="8193" y="20842"/>
                  </a:cubicBezTo>
                  <a:cubicBezTo>
                    <a:pt x="10428" y="14021"/>
                    <a:pt x="10428" y="14021"/>
                    <a:pt x="10428" y="14021"/>
                  </a:cubicBezTo>
                  <a:cubicBezTo>
                    <a:pt x="745" y="9095"/>
                    <a:pt x="745" y="9095"/>
                    <a:pt x="745" y="9095"/>
                  </a:cubicBezTo>
                  <a:cubicBezTo>
                    <a:pt x="0" y="9095"/>
                    <a:pt x="0" y="8716"/>
                    <a:pt x="0" y="8337"/>
                  </a:cubicBezTo>
                  <a:cubicBezTo>
                    <a:pt x="0" y="7958"/>
                    <a:pt x="745" y="7958"/>
                    <a:pt x="1490" y="7958"/>
                  </a:cubicBezTo>
                  <a:cubicBezTo>
                    <a:pt x="14897" y="6821"/>
                    <a:pt x="14897" y="6821"/>
                    <a:pt x="14897" y="6821"/>
                  </a:cubicBezTo>
                  <a:cubicBezTo>
                    <a:pt x="20855" y="758"/>
                    <a:pt x="20855" y="758"/>
                    <a:pt x="20855" y="758"/>
                  </a:cubicBezTo>
                  <a:cubicBezTo>
                    <a:pt x="20855" y="379"/>
                    <a:pt x="21600" y="0"/>
                    <a:pt x="21600" y="0"/>
                  </a:cubicBezTo>
                  <a:lnTo>
                    <a:pt x="21600" y="181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41C7F1A7-9750-4CBA-89D1-D9C31ACEF441}"/>
              </a:ext>
            </a:extLst>
          </p:cNvPr>
          <p:cNvSpPr txBox="1"/>
          <p:nvPr/>
        </p:nvSpPr>
        <p:spPr>
          <a:xfrm flipH="1">
            <a:off x="6106037" y="4258591"/>
            <a:ext cx="2190978" cy="797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endParaRPr lang="en-US" sz="12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47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F47E869-8C8D-42AE-BBBF-543703EB2F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4" r="9304"/>
          <a:stretch/>
        </p:blipFill>
        <p:spPr/>
      </p:pic>
      <p:pic>
        <p:nvPicPr>
          <p:cNvPr id="47" name="Picture Placeholder 46">
            <a:extLst>
              <a:ext uri="{FF2B5EF4-FFF2-40B4-BE49-F238E27FC236}">
                <a16:creationId xmlns:a16="http://schemas.microsoft.com/office/drawing/2014/main" id="{D882AFA1-7BF0-4C2E-B3E3-4A2887D8A8D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7" b="14547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1180839-E795-4F55-A015-61FD027D5F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7" r="13577"/>
          <a:stretch/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3B9EF930-FE2F-4789-91C8-B92EA9AA4C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8" b="25548"/>
          <a:stretch/>
        </p:blipFill>
        <p:spPr/>
      </p:pic>
      <p:pic>
        <p:nvPicPr>
          <p:cNvPr id="49" name="Picture Placeholder 48">
            <a:extLst>
              <a:ext uri="{FF2B5EF4-FFF2-40B4-BE49-F238E27FC236}">
                <a16:creationId xmlns:a16="http://schemas.microsoft.com/office/drawing/2014/main" id="{676AE67F-825E-4E7C-9B1C-5AE4966F0E0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7" b="7347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9F293CF1-B194-4600-B975-F1CE783481E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5" b="10815"/>
          <a:stretch/>
        </p:blipFill>
        <p:spPr/>
      </p:pic>
    </p:spTree>
    <p:extLst>
      <p:ext uri="{BB962C8B-B14F-4D97-AF65-F5344CB8AC3E}">
        <p14:creationId xmlns:p14="http://schemas.microsoft.com/office/powerpoint/2010/main" val="3546860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E9B3292-18BD-4B01-B7F4-9A048CB759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6" r="23796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093A5F3-7E35-410B-ABEE-FC4460D9237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7" r="21537"/>
          <a:stretch>
            <a:fillRect/>
          </a:stretch>
        </p:blipFill>
        <p:spPr/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B274E1D-13BB-44EA-9B28-FFF411372C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9C27D4-CC14-4F04-BF84-DE6E3FD15616}"/>
              </a:ext>
            </a:extLst>
          </p:cNvPr>
          <p:cNvSpPr/>
          <p:nvPr/>
        </p:nvSpPr>
        <p:spPr>
          <a:xfrm>
            <a:off x="5130709" y="3834528"/>
            <a:ext cx="2641037" cy="2410331"/>
          </a:xfrm>
          <a:prstGeom prst="rect">
            <a:avLst/>
          </a:prstGeom>
          <a:ln>
            <a:noFill/>
          </a:ln>
          <a:effectLst>
            <a:outerShdw blurRad="1270000" dist="444500" dir="21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BFF19F-73BC-4051-A552-BF23D41CF07D}"/>
              </a:ext>
            </a:extLst>
          </p:cNvPr>
          <p:cNvSpPr/>
          <p:nvPr/>
        </p:nvSpPr>
        <p:spPr>
          <a:xfrm>
            <a:off x="5130709" y="3834528"/>
            <a:ext cx="2639976" cy="241033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70000"/>
                </a:schemeClr>
              </a:gs>
              <a:gs pos="100000">
                <a:schemeClr val="accent4">
                  <a:alpha val="7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gradFill>
                <a:gsLst>
                  <a:gs pos="0">
                    <a:schemeClr val="accent1">
                      <a:lumMod val="100000"/>
                    </a:schemeClr>
                  </a:gs>
                  <a:gs pos="100000">
                    <a:schemeClr val="accent4"/>
                  </a:gs>
                </a:gsLst>
                <a:lin ang="2700000" scaled="0"/>
              </a:gra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516E135-F495-4F62-8297-DD737EC99172}"/>
              </a:ext>
            </a:extLst>
          </p:cNvPr>
          <p:cNvGrpSpPr/>
          <p:nvPr/>
        </p:nvGrpSpPr>
        <p:grpSpPr>
          <a:xfrm>
            <a:off x="5908545" y="5009376"/>
            <a:ext cx="1084305" cy="202584"/>
            <a:chOff x="11387376" y="9753561"/>
            <a:chExt cx="2168893" cy="40522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16F3C5F-5507-4A08-B505-3E93E75F1902}"/>
                </a:ext>
              </a:extLst>
            </p:cNvPr>
            <p:cNvGrpSpPr/>
            <p:nvPr/>
          </p:nvGrpSpPr>
          <p:grpSpPr>
            <a:xfrm flipH="1">
              <a:off x="11986036" y="9753561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24" name="Shape 5356">
                <a:extLst>
                  <a:ext uri="{FF2B5EF4-FFF2-40B4-BE49-F238E27FC236}">
                    <a16:creationId xmlns:a16="http://schemas.microsoft.com/office/drawing/2014/main" id="{B3DB56CD-ECD0-4632-9D86-9E0F1DB65CC9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ctr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Shape 5356">
                <a:extLst>
                  <a:ext uri="{FF2B5EF4-FFF2-40B4-BE49-F238E27FC236}">
                    <a16:creationId xmlns:a16="http://schemas.microsoft.com/office/drawing/2014/main" id="{1C75DBBC-B651-4EDA-AE5E-D2EE4192B858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ctr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B6DB60E-9F1F-47D7-A7F8-591C22651D9F}"/>
                </a:ext>
              </a:extLst>
            </p:cNvPr>
            <p:cNvGrpSpPr/>
            <p:nvPr/>
          </p:nvGrpSpPr>
          <p:grpSpPr>
            <a:xfrm flipH="1">
              <a:off x="11387376" y="9753561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27" name="Shape 5356">
                <a:extLst>
                  <a:ext uri="{FF2B5EF4-FFF2-40B4-BE49-F238E27FC236}">
                    <a16:creationId xmlns:a16="http://schemas.microsoft.com/office/drawing/2014/main" id="{EFCD4476-7C1C-4B06-BC5C-E88A55EC3B44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ctr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Shape 5356">
                <a:extLst>
                  <a:ext uri="{FF2B5EF4-FFF2-40B4-BE49-F238E27FC236}">
                    <a16:creationId xmlns:a16="http://schemas.microsoft.com/office/drawing/2014/main" id="{BC659BC4-5910-4E03-95F9-7E71F05718CD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ctr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173F418-4069-4FD6-A66B-7E681EE9D8AF}"/>
                </a:ext>
              </a:extLst>
            </p:cNvPr>
            <p:cNvGrpSpPr/>
            <p:nvPr/>
          </p:nvGrpSpPr>
          <p:grpSpPr>
            <a:xfrm flipH="1">
              <a:off x="12584696" y="9753561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30" name="Shape 5356">
                <a:extLst>
                  <a:ext uri="{FF2B5EF4-FFF2-40B4-BE49-F238E27FC236}">
                    <a16:creationId xmlns:a16="http://schemas.microsoft.com/office/drawing/2014/main" id="{B007B440-CCF7-4F94-ACFD-4F886BAE1404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ctr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Shape 5356">
                <a:extLst>
                  <a:ext uri="{FF2B5EF4-FFF2-40B4-BE49-F238E27FC236}">
                    <a16:creationId xmlns:a16="http://schemas.microsoft.com/office/drawing/2014/main" id="{AD0B0A87-BD30-4BCF-8A35-916A334C48BC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ctr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89E1D67-A0E2-46B1-90C0-371454D272C5}"/>
                </a:ext>
              </a:extLst>
            </p:cNvPr>
            <p:cNvGrpSpPr/>
            <p:nvPr/>
          </p:nvGrpSpPr>
          <p:grpSpPr>
            <a:xfrm flipH="1">
              <a:off x="13141166" y="9753561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33" name="Shape 5356">
                <a:extLst>
                  <a:ext uri="{FF2B5EF4-FFF2-40B4-BE49-F238E27FC236}">
                    <a16:creationId xmlns:a16="http://schemas.microsoft.com/office/drawing/2014/main" id="{BF663678-BDDB-4F56-A444-9057DAF373B9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ctr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Shape 5356">
                <a:extLst>
                  <a:ext uri="{FF2B5EF4-FFF2-40B4-BE49-F238E27FC236}">
                    <a16:creationId xmlns:a16="http://schemas.microsoft.com/office/drawing/2014/main" id="{357951DD-D0FE-4349-8787-184709E3B745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algn="ctr"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6569732-D637-4963-A76A-4FC35DF3E676}"/>
              </a:ext>
            </a:extLst>
          </p:cNvPr>
          <p:cNvSpPr txBox="1"/>
          <p:nvPr/>
        </p:nvSpPr>
        <p:spPr>
          <a:xfrm>
            <a:off x="5785538" y="4517022"/>
            <a:ext cx="12958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Product</a:t>
            </a:r>
            <a:endParaRPr lang="vi-VN" sz="24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E637CD3-AB40-411C-8D81-2E996FCE53DB}"/>
              </a:ext>
            </a:extLst>
          </p:cNvPr>
          <p:cNvSpPr/>
          <p:nvPr/>
        </p:nvSpPr>
        <p:spPr>
          <a:xfrm>
            <a:off x="5819979" y="5533751"/>
            <a:ext cx="1261436" cy="2952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5A9447-0F92-4985-8A5F-797A7E42AC3E}"/>
              </a:ext>
            </a:extLst>
          </p:cNvPr>
          <p:cNvSpPr txBox="1"/>
          <p:nvPr/>
        </p:nvSpPr>
        <p:spPr>
          <a:xfrm>
            <a:off x="5998650" y="5573662"/>
            <a:ext cx="90409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>
                <a:gradFill>
                  <a:gsLst>
                    <a:gs pos="0">
                      <a:schemeClr val="accent1">
                        <a:lumMod val="100000"/>
                      </a:schemeClr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Raleway" panose="020B0503030101060003" pitchFamily="34" charset="0"/>
              </a:rPr>
              <a:t>Add to cart</a:t>
            </a:r>
            <a:endParaRPr lang="vi-VN" sz="1400">
              <a:gradFill>
                <a:gsLst>
                  <a:gs pos="0">
                    <a:schemeClr val="accent1">
                      <a:lumMod val="100000"/>
                    </a:schemeClr>
                  </a:gs>
                  <a:gs pos="100000">
                    <a:schemeClr val="accent4"/>
                  </a:gs>
                </a:gsLst>
                <a:lin ang="2700000" scaled="0"/>
              </a:gradFill>
              <a:latin typeface="Raleway" panose="020B0503030101060003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FDBBBB2-D712-4E3B-8CE4-341A073C4655}"/>
              </a:ext>
            </a:extLst>
          </p:cNvPr>
          <p:cNvSpPr/>
          <p:nvPr/>
        </p:nvSpPr>
        <p:spPr>
          <a:xfrm>
            <a:off x="468716" y="2937002"/>
            <a:ext cx="4198544" cy="1101032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>
            <a:noFill/>
          </a:ln>
          <a:effectLst>
            <a:outerShdw blurRad="1270000" dist="317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2F85AD-65E3-4BE1-8F8E-6669DE765000}"/>
              </a:ext>
            </a:extLst>
          </p:cNvPr>
          <p:cNvSpPr txBox="1"/>
          <p:nvPr/>
        </p:nvSpPr>
        <p:spPr>
          <a:xfrm flipH="1">
            <a:off x="684588" y="1727952"/>
            <a:ext cx="3909657" cy="87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quis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8D6C9A-176A-47FE-B148-247506D81E62}"/>
              </a:ext>
            </a:extLst>
          </p:cNvPr>
          <p:cNvSpPr txBox="1"/>
          <p:nvPr/>
        </p:nvSpPr>
        <p:spPr>
          <a:xfrm flipH="1">
            <a:off x="684588" y="3333248"/>
            <a:ext cx="3909657" cy="568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A86F6A-7702-4C62-9F64-C1DC48327A72}"/>
              </a:ext>
            </a:extLst>
          </p:cNvPr>
          <p:cNvSpPr txBox="1"/>
          <p:nvPr/>
        </p:nvSpPr>
        <p:spPr>
          <a:xfrm flipH="1">
            <a:off x="684588" y="4698438"/>
            <a:ext cx="3909657" cy="568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consectetur adipiscing elit, sed do eiusmod tempor incididunt ut 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58DF0B-0712-458D-B0BF-061156FD0475}"/>
              </a:ext>
            </a:extLst>
          </p:cNvPr>
          <p:cNvSpPr txBox="1"/>
          <p:nvPr/>
        </p:nvSpPr>
        <p:spPr>
          <a:xfrm>
            <a:off x="684587" y="3092116"/>
            <a:ext cx="115576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Raleway" panose="020B0503030101060003" pitchFamily="34" charset="0"/>
              </a:rPr>
              <a:t>Samples text</a:t>
            </a:r>
            <a:endParaRPr lang="vi-VN" sz="1500" b="1">
              <a:latin typeface="Raleway" panose="020B05030301010600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087F75-168A-4DC7-935E-F87A416BAB84}"/>
              </a:ext>
            </a:extLst>
          </p:cNvPr>
          <p:cNvSpPr txBox="1"/>
          <p:nvPr/>
        </p:nvSpPr>
        <p:spPr>
          <a:xfrm>
            <a:off x="684587" y="4478661"/>
            <a:ext cx="115576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Raleway" panose="020B0503030101060003" pitchFamily="34" charset="0"/>
              </a:rPr>
              <a:t>Samples text</a:t>
            </a:r>
            <a:endParaRPr lang="vi-VN" sz="1500" b="1">
              <a:latin typeface="Raleway" panose="020B0503030101060003" pitchFamily="34" charset="0"/>
            </a:endParaRPr>
          </a:p>
        </p:txBody>
      </p:sp>
      <p:sp>
        <p:nvSpPr>
          <p:cNvPr id="45" name="KEYNOTE PRESENTATION">
            <a:extLst>
              <a:ext uri="{FF2B5EF4-FFF2-40B4-BE49-F238E27FC236}">
                <a16:creationId xmlns:a16="http://schemas.microsoft.com/office/drawing/2014/main" id="{76A4DB98-D2EF-4A31-95C2-764EE420AD3A}"/>
              </a:ext>
            </a:extLst>
          </p:cNvPr>
          <p:cNvSpPr/>
          <p:nvPr/>
        </p:nvSpPr>
        <p:spPr>
          <a:xfrm>
            <a:off x="684588" y="1040575"/>
            <a:ext cx="2501965" cy="545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1400" b="1" dirty="0">
                <a:latin typeface="+mn-lt"/>
              </a:rPr>
              <a:t>YOUR TITLE GOES HERE</a:t>
            </a:r>
            <a:endParaRPr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8207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C853FE5-23DF-40CD-9A9E-7CE8D9C07F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6" b="24346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054D686-6834-48FE-8F8B-82CB3362875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" b="1170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80BD0B6-AC99-4C10-B060-3DA7E0DF2F7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" b="5147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D24F9377-85E0-4E14-B9FC-68E476044B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9" r="10879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C56B81B0-DF0A-467C-8685-EA40279CDD8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8" b="260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2628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5E703C9-4F7A-4C0C-A0B5-CD36A4BAF5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6" b="15706"/>
          <a:stretch>
            <a:fillRect/>
          </a:stretch>
        </p:blipFill>
        <p:spPr/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8B5CABC-C593-4645-BDD1-1326E367A40B}"/>
              </a:ext>
            </a:extLst>
          </p:cNvPr>
          <p:cNvSpPr/>
          <p:nvPr/>
        </p:nvSpPr>
        <p:spPr>
          <a:xfrm>
            <a:off x="684124" y="3254787"/>
            <a:ext cx="4198544" cy="1101032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>
            <a:noFill/>
          </a:ln>
          <a:effectLst>
            <a:outerShdw blurRad="1270000" dist="317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0CE26C-F26E-4587-BD8E-47543A624A6E}"/>
              </a:ext>
            </a:extLst>
          </p:cNvPr>
          <p:cNvSpPr txBox="1"/>
          <p:nvPr/>
        </p:nvSpPr>
        <p:spPr>
          <a:xfrm flipH="1">
            <a:off x="899996" y="2045738"/>
            <a:ext cx="3909657" cy="87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quis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208D82-68CD-4D8F-9983-9B68E8C9FE90}"/>
              </a:ext>
            </a:extLst>
          </p:cNvPr>
          <p:cNvSpPr txBox="1"/>
          <p:nvPr/>
        </p:nvSpPr>
        <p:spPr>
          <a:xfrm flipH="1">
            <a:off x="899996" y="3651034"/>
            <a:ext cx="3909657" cy="568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2F6AAF-AA4F-4402-A711-7F7F072E9422}"/>
              </a:ext>
            </a:extLst>
          </p:cNvPr>
          <p:cNvSpPr txBox="1"/>
          <p:nvPr/>
        </p:nvSpPr>
        <p:spPr>
          <a:xfrm flipH="1">
            <a:off x="899996" y="5016223"/>
            <a:ext cx="3909657" cy="568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consectetur adipiscing elit, sed do eiusmod tempor incididunt ut 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EBE721-29C8-42AA-8956-BB3F95B14815}"/>
              </a:ext>
            </a:extLst>
          </p:cNvPr>
          <p:cNvSpPr txBox="1"/>
          <p:nvPr/>
        </p:nvSpPr>
        <p:spPr>
          <a:xfrm>
            <a:off x="899995" y="3409901"/>
            <a:ext cx="115576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Raleway" panose="020B0503030101060003" pitchFamily="34" charset="0"/>
              </a:rPr>
              <a:t>Samples text</a:t>
            </a:r>
            <a:endParaRPr lang="vi-VN" sz="1500" b="1">
              <a:latin typeface="Raleway" panose="020B05030301010600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2DFE98-0F2C-4B65-8C3A-112D41B058A8}"/>
              </a:ext>
            </a:extLst>
          </p:cNvPr>
          <p:cNvSpPr txBox="1"/>
          <p:nvPr/>
        </p:nvSpPr>
        <p:spPr>
          <a:xfrm>
            <a:off x="899995" y="4796446"/>
            <a:ext cx="115576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Raleway" panose="020B0503030101060003" pitchFamily="34" charset="0"/>
              </a:rPr>
              <a:t>Samples text</a:t>
            </a:r>
            <a:endParaRPr lang="vi-VN" sz="1500" b="1">
              <a:latin typeface="Raleway" panose="020B0503030101060003" pitchFamily="34" charset="0"/>
            </a:endParaRPr>
          </a:p>
        </p:txBody>
      </p:sp>
      <p:sp>
        <p:nvSpPr>
          <p:cNvPr id="9" name="KEYNOTE PRESENTATION">
            <a:extLst>
              <a:ext uri="{FF2B5EF4-FFF2-40B4-BE49-F238E27FC236}">
                <a16:creationId xmlns:a16="http://schemas.microsoft.com/office/drawing/2014/main" id="{20619E2A-8353-40A0-AA6E-9D69D046D19B}"/>
              </a:ext>
            </a:extLst>
          </p:cNvPr>
          <p:cNvSpPr/>
          <p:nvPr/>
        </p:nvSpPr>
        <p:spPr>
          <a:xfrm>
            <a:off x="860725" y="1373363"/>
            <a:ext cx="2501965" cy="545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1400" b="1" dirty="0">
                <a:latin typeface="+mn-lt"/>
              </a:rPr>
              <a:t>YOUR TITLE GOES HERE</a:t>
            </a:r>
            <a:endParaRPr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9637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C03012B-8DBB-46AA-A7A6-455C3B6C3D59}"/>
              </a:ext>
            </a:extLst>
          </p:cNvPr>
          <p:cNvSpPr/>
          <p:nvPr/>
        </p:nvSpPr>
        <p:spPr>
          <a:xfrm>
            <a:off x="-265436" y="2251909"/>
            <a:ext cx="12722873" cy="4146917"/>
          </a:xfrm>
          <a:custGeom>
            <a:avLst/>
            <a:gdLst>
              <a:gd name="connsiteX0" fmla="*/ 11123460 w 25449060"/>
              <a:gd name="connsiteY0" fmla="*/ 4387850 h 8294914"/>
              <a:gd name="connsiteX1" fmla="*/ 25449060 w 25449060"/>
              <a:gd name="connsiteY1" fmla="*/ 4387850 h 8294914"/>
              <a:gd name="connsiteX2" fmla="*/ 25449060 w 25449060"/>
              <a:gd name="connsiteY2" fmla="*/ 8294914 h 8294914"/>
              <a:gd name="connsiteX3" fmla="*/ 13741485 w 25449060"/>
              <a:gd name="connsiteY3" fmla="*/ 8294914 h 8294914"/>
              <a:gd name="connsiteX4" fmla="*/ 18113462 w 25449060"/>
              <a:gd name="connsiteY4" fmla="*/ 4389121 h 8294914"/>
              <a:gd name="connsiteX5" fmla="*/ 11123460 w 25449060"/>
              <a:gd name="connsiteY5" fmla="*/ 4389121 h 8294914"/>
              <a:gd name="connsiteX6" fmla="*/ 0 w 25449060"/>
              <a:gd name="connsiteY6" fmla="*/ 0 h 8294914"/>
              <a:gd name="connsiteX7" fmla="*/ 11707575 w 25449060"/>
              <a:gd name="connsiteY7" fmla="*/ 0 h 8294914"/>
              <a:gd name="connsiteX8" fmla="*/ 7335599 w 25449060"/>
              <a:gd name="connsiteY8" fmla="*/ 3905793 h 8294914"/>
              <a:gd name="connsiteX9" fmla="*/ 14325600 w 25449060"/>
              <a:gd name="connsiteY9" fmla="*/ 3905793 h 8294914"/>
              <a:gd name="connsiteX10" fmla="*/ 14325600 w 25449060"/>
              <a:gd name="connsiteY10" fmla="*/ 3907064 h 8294914"/>
              <a:gd name="connsiteX11" fmla="*/ 0 w 25449060"/>
              <a:gd name="connsiteY11" fmla="*/ 3907064 h 829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449060" h="8294914">
                <a:moveTo>
                  <a:pt x="11123460" y="4387850"/>
                </a:moveTo>
                <a:lnTo>
                  <a:pt x="25449060" y="4387850"/>
                </a:lnTo>
                <a:lnTo>
                  <a:pt x="25449060" y="8294914"/>
                </a:lnTo>
                <a:lnTo>
                  <a:pt x="13741485" y="8294914"/>
                </a:lnTo>
                <a:lnTo>
                  <a:pt x="18113462" y="4389121"/>
                </a:lnTo>
                <a:lnTo>
                  <a:pt x="11123460" y="4389121"/>
                </a:lnTo>
                <a:close/>
                <a:moveTo>
                  <a:pt x="0" y="0"/>
                </a:moveTo>
                <a:lnTo>
                  <a:pt x="11707575" y="0"/>
                </a:lnTo>
                <a:lnTo>
                  <a:pt x="7335599" y="3905793"/>
                </a:lnTo>
                <a:lnTo>
                  <a:pt x="14325600" y="3905793"/>
                </a:lnTo>
                <a:lnTo>
                  <a:pt x="14325600" y="3907064"/>
                </a:lnTo>
                <a:lnTo>
                  <a:pt x="0" y="390706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0"/>
                </a:schemeClr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142BEA-5DCD-47DE-9080-A62F7D2A0036}"/>
              </a:ext>
            </a:extLst>
          </p:cNvPr>
          <p:cNvSpPr txBox="1"/>
          <p:nvPr/>
        </p:nvSpPr>
        <p:spPr>
          <a:xfrm flipH="1">
            <a:off x="3353157" y="1059941"/>
            <a:ext cx="5485686" cy="4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sed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 do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 et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dolore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 magna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vi-VN" sz="1000" dirty="0">
                <a:solidFill>
                  <a:schemeClr val="bg1">
                    <a:lumMod val="65000"/>
                  </a:schemeClr>
                </a:solidFill>
                <a:latin typeface="+mj-lt"/>
                <a:ea typeface="Lato Medium" panose="020F0502020204030203" pitchFamily="34" charset="0"/>
                <a:cs typeface="Poppins" panose="00000500000000000000" pitchFamily="2" charset="0"/>
              </a:rPr>
              <a:t>.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+mj-lt"/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7EAA4CF-9806-4896-9C7A-AC5CF7187EAE}"/>
              </a:ext>
            </a:extLst>
          </p:cNvPr>
          <p:cNvGrpSpPr/>
          <p:nvPr/>
        </p:nvGrpSpPr>
        <p:grpSpPr>
          <a:xfrm>
            <a:off x="690539" y="2734894"/>
            <a:ext cx="3226401" cy="1107324"/>
            <a:chOff x="1381257" y="5469607"/>
            <a:chExt cx="6453642" cy="221493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8DD17EC-74E7-426D-97C4-C82A283FC0C5}"/>
                </a:ext>
              </a:extLst>
            </p:cNvPr>
            <p:cNvSpPr txBox="1"/>
            <p:nvPr/>
          </p:nvSpPr>
          <p:spPr>
            <a:xfrm flipH="1">
              <a:off x="1381257" y="5931271"/>
              <a:ext cx="6453642" cy="17532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adipiscing</a:t>
              </a:r>
              <a:r>
                <a:rPr lang="en-US" sz="1000" dirty="0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, sed do </a:t>
              </a:r>
              <a:r>
                <a:rPr lang="en-US" sz="1000" dirty="0" err="1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 et dolore magna </a:t>
              </a:r>
              <a:r>
                <a:rPr lang="en-US" sz="1000" dirty="0" err="1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. Ut </a:t>
              </a:r>
              <a:r>
                <a:rPr lang="en-US" sz="1000" dirty="0" err="1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enim</a:t>
              </a:r>
              <a:r>
                <a:rPr lang="en-US" sz="1000" dirty="0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 ad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096C7B-ABA0-4214-9510-EE23D00D7E89}"/>
                </a:ext>
              </a:extLst>
            </p:cNvPr>
            <p:cNvSpPr txBox="1"/>
            <p:nvPr/>
          </p:nvSpPr>
          <p:spPr>
            <a:xfrm>
              <a:off x="1381257" y="5469607"/>
              <a:ext cx="2311833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500" b="1">
                  <a:solidFill>
                    <a:schemeClr val="bg1"/>
                  </a:solidFill>
                  <a:latin typeface="Raleway" panose="020B0503030101060003" pitchFamily="34" charset="0"/>
                </a:rPr>
                <a:t>Samples text</a:t>
              </a:r>
              <a:endParaRPr lang="vi-VN" sz="1500" b="1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F6B6773-E34A-4FB1-82C8-6FB0F5BFB5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" b="1382"/>
          <a:stretch>
            <a:fillRect/>
          </a:stretch>
        </p:blipFill>
        <p:spPr/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D9C26CC-154E-46B6-933A-AF1E70DD1D36}"/>
              </a:ext>
            </a:extLst>
          </p:cNvPr>
          <p:cNvGrpSpPr/>
          <p:nvPr/>
        </p:nvGrpSpPr>
        <p:grpSpPr>
          <a:xfrm>
            <a:off x="8838843" y="4963454"/>
            <a:ext cx="3226401" cy="1107324"/>
            <a:chOff x="1381257" y="5469607"/>
            <a:chExt cx="6453642" cy="221493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26AA53-E7D5-48B8-AA0F-3DBBADD87503}"/>
                </a:ext>
              </a:extLst>
            </p:cNvPr>
            <p:cNvSpPr txBox="1"/>
            <p:nvPr/>
          </p:nvSpPr>
          <p:spPr>
            <a:xfrm flipH="1">
              <a:off x="1381257" y="5931271"/>
              <a:ext cx="6453642" cy="17532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adipiscing</a:t>
              </a:r>
              <a:r>
                <a:rPr lang="en-US" sz="1000" dirty="0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, sed do </a:t>
              </a:r>
              <a:r>
                <a:rPr lang="en-US" sz="1000" dirty="0" err="1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 et dolore magna </a:t>
              </a:r>
              <a:r>
                <a:rPr lang="en-US" sz="1000" dirty="0" err="1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. Ut </a:t>
              </a:r>
              <a:r>
                <a:rPr lang="en-US" sz="1000" dirty="0" err="1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enim</a:t>
              </a:r>
              <a:r>
                <a:rPr lang="en-US" sz="1000" dirty="0">
                  <a:solidFill>
                    <a:schemeClr val="bg1"/>
                  </a:solidFill>
                  <a:latin typeface="+mj-lt"/>
                  <a:ea typeface="Lato Medium" panose="020F0502020204030203" pitchFamily="34" charset="0"/>
                  <a:cs typeface="Poppins" panose="00000500000000000000" pitchFamily="2" charset="0"/>
                </a:rPr>
                <a:t> ad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FEA4E9-2EA7-4986-BEAB-C2148862E302}"/>
                </a:ext>
              </a:extLst>
            </p:cNvPr>
            <p:cNvSpPr txBox="1"/>
            <p:nvPr/>
          </p:nvSpPr>
          <p:spPr>
            <a:xfrm>
              <a:off x="1381257" y="5469607"/>
              <a:ext cx="2311833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500" b="1">
                  <a:solidFill>
                    <a:schemeClr val="bg1"/>
                  </a:solidFill>
                  <a:latin typeface="Raleway" panose="020B0503030101060003" pitchFamily="34" charset="0"/>
                </a:rPr>
                <a:t>Samples text</a:t>
              </a:r>
              <a:endParaRPr lang="vi-VN" sz="1500" b="1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</p:grpSp>
      <p:sp>
        <p:nvSpPr>
          <p:cNvPr id="20" name="KEYNOTE PRESENTATION">
            <a:extLst>
              <a:ext uri="{FF2B5EF4-FFF2-40B4-BE49-F238E27FC236}">
                <a16:creationId xmlns:a16="http://schemas.microsoft.com/office/drawing/2014/main" id="{73DBB06C-8D31-4BE0-AB1F-7F5E7708E868}"/>
              </a:ext>
            </a:extLst>
          </p:cNvPr>
          <p:cNvSpPr/>
          <p:nvPr/>
        </p:nvSpPr>
        <p:spPr>
          <a:xfrm>
            <a:off x="4845018" y="439598"/>
            <a:ext cx="2501965" cy="545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1400" b="1" dirty="0">
                <a:latin typeface="+mn-lt"/>
              </a:rPr>
              <a:t>YOUR TITLE GOES HERE</a:t>
            </a:r>
            <a:endParaRPr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6287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327570" y="2458922"/>
            <a:ext cx="467897" cy="463188"/>
            <a:chOff x="5927726" y="842963"/>
            <a:chExt cx="2681288" cy="2654300"/>
          </a:xfrm>
          <a:solidFill>
            <a:schemeClr val="bg2">
              <a:lumMod val="25000"/>
            </a:schemeClr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5927726" y="842963"/>
              <a:ext cx="2681288" cy="2654300"/>
            </a:xfrm>
            <a:custGeom>
              <a:avLst/>
              <a:gdLst>
                <a:gd name="T0" fmla="*/ 2021 w 3376"/>
                <a:gd name="T1" fmla="*/ 419 h 3344"/>
                <a:gd name="T2" fmla="*/ 1855 w 3376"/>
                <a:gd name="T3" fmla="*/ 651 h 3344"/>
                <a:gd name="T4" fmla="*/ 1646 w 3376"/>
                <a:gd name="T5" fmla="*/ 840 h 3344"/>
                <a:gd name="T6" fmla="*/ 1411 w 3376"/>
                <a:gd name="T7" fmla="*/ 1003 h 3344"/>
                <a:gd name="T8" fmla="*/ 1161 w 3376"/>
                <a:gd name="T9" fmla="*/ 1150 h 3344"/>
                <a:gd name="T10" fmla="*/ 911 w 3376"/>
                <a:gd name="T11" fmla="*/ 1297 h 3344"/>
                <a:gd name="T12" fmla="*/ 674 w 3376"/>
                <a:gd name="T13" fmla="*/ 1459 h 3344"/>
                <a:gd name="T14" fmla="*/ 466 w 3376"/>
                <a:gd name="T15" fmla="*/ 1648 h 3344"/>
                <a:gd name="T16" fmla="*/ 300 w 3376"/>
                <a:gd name="T17" fmla="*/ 1880 h 3344"/>
                <a:gd name="T18" fmla="*/ 475 w 3376"/>
                <a:gd name="T19" fmla="*/ 2350 h 3344"/>
                <a:gd name="T20" fmla="*/ 1291 w 3376"/>
                <a:gd name="T21" fmla="*/ 3060 h 3344"/>
                <a:gd name="T22" fmla="*/ 1432 w 3376"/>
                <a:gd name="T23" fmla="*/ 2803 h 3344"/>
                <a:gd name="T24" fmla="*/ 1621 w 3376"/>
                <a:gd name="T25" fmla="*/ 2594 h 3344"/>
                <a:gd name="T26" fmla="*/ 1845 w 3376"/>
                <a:gd name="T27" fmla="*/ 2419 h 3344"/>
                <a:gd name="T28" fmla="*/ 2090 w 3376"/>
                <a:gd name="T29" fmla="*/ 2267 h 3344"/>
                <a:gd name="T30" fmla="*/ 2341 w 3376"/>
                <a:gd name="T31" fmla="*/ 2121 h 3344"/>
                <a:gd name="T32" fmla="*/ 2586 w 3376"/>
                <a:gd name="T33" fmla="*/ 1969 h 3344"/>
                <a:gd name="T34" fmla="*/ 2811 w 3376"/>
                <a:gd name="T35" fmla="*/ 1794 h 3344"/>
                <a:gd name="T36" fmla="*/ 3000 w 3376"/>
                <a:gd name="T37" fmla="*/ 1586 h 3344"/>
                <a:gd name="T38" fmla="*/ 3140 w 3376"/>
                <a:gd name="T39" fmla="*/ 1327 h 3344"/>
                <a:gd name="T40" fmla="*/ 2373 w 3376"/>
                <a:gd name="T41" fmla="*/ 469 h 3344"/>
                <a:gd name="T42" fmla="*/ 2182 w 3376"/>
                <a:gd name="T43" fmla="*/ 12 h 3344"/>
                <a:gd name="T44" fmla="*/ 3315 w 3376"/>
                <a:gd name="T45" fmla="*/ 1106 h 3344"/>
                <a:gd name="T46" fmla="*/ 3373 w 3376"/>
                <a:gd name="T47" fmla="*/ 1219 h 3344"/>
                <a:gd name="T48" fmla="*/ 3338 w 3376"/>
                <a:gd name="T49" fmla="*/ 1397 h 3344"/>
                <a:gd name="T50" fmla="*/ 3180 w 3376"/>
                <a:gd name="T51" fmla="*/ 1695 h 3344"/>
                <a:gd name="T52" fmla="*/ 2940 w 3376"/>
                <a:gd name="T53" fmla="*/ 1960 h 3344"/>
                <a:gd name="T54" fmla="*/ 2640 w 3376"/>
                <a:gd name="T55" fmla="*/ 2184 h 3344"/>
                <a:gd name="T56" fmla="*/ 2322 w 3376"/>
                <a:gd name="T57" fmla="*/ 2375 h 3344"/>
                <a:gd name="T58" fmla="*/ 1998 w 3376"/>
                <a:gd name="T59" fmla="*/ 2570 h 3344"/>
                <a:gd name="T60" fmla="*/ 1721 w 3376"/>
                <a:gd name="T61" fmla="*/ 2788 h 3344"/>
                <a:gd name="T62" fmla="*/ 1548 w 3376"/>
                <a:gd name="T63" fmla="*/ 3009 h 3344"/>
                <a:gd name="T64" fmla="*/ 1454 w 3376"/>
                <a:gd name="T65" fmla="*/ 3228 h 3344"/>
                <a:gd name="T66" fmla="*/ 1370 w 3376"/>
                <a:gd name="T67" fmla="*/ 3316 h 3344"/>
                <a:gd name="T68" fmla="*/ 1255 w 3376"/>
                <a:gd name="T69" fmla="*/ 3344 h 3344"/>
                <a:gd name="T70" fmla="*/ 1140 w 3376"/>
                <a:gd name="T71" fmla="*/ 3303 h 3344"/>
                <a:gd name="T72" fmla="*/ 24 w 3376"/>
                <a:gd name="T73" fmla="*/ 2185 h 3344"/>
                <a:gd name="T74" fmla="*/ 0 w 3376"/>
                <a:gd name="T75" fmla="*/ 2091 h 3344"/>
                <a:gd name="T76" fmla="*/ 70 w 3376"/>
                <a:gd name="T77" fmla="*/ 1868 h 3344"/>
                <a:gd name="T78" fmla="*/ 248 w 3376"/>
                <a:gd name="T79" fmla="*/ 1580 h 3344"/>
                <a:gd name="T80" fmla="*/ 508 w 3376"/>
                <a:gd name="T81" fmla="*/ 1323 h 3344"/>
                <a:gd name="T82" fmla="*/ 816 w 3376"/>
                <a:gd name="T83" fmla="*/ 1109 h 3344"/>
                <a:gd name="T84" fmla="*/ 1138 w 3376"/>
                <a:gd name="T85" fmla="*/ 920 h 3344"/>
                <a:gd name="T86" fmla="*/ 1453 w 3376"/>
                <a:gd name="T87" fmla="*/ 723 h 3344"/>
                <a:gd name="T88" fmla="*/ 1706 w 3376"/>
                <a:gd name="T89" fmla="*/ 503 h 3344"/>
                <a:gd name="T90" fmla="*/ 1859 w 3376"/>
                <a:gd name="T91" fmla="*/ 274 h 3344"/>
                <a:gd name="T92" fmla="*/ 1939 w 3376"/>
                <a:gd name="T93" fmla="*/ 87 h 3344"/>
                <a:gd name="T94" fmla="*/ 2032 w 3376"/>
                <a:gd name="T95" fmla="*/ 15 h 3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76" h="3344">
                  <a:moveTo>
                    <a:pt x="2110" y="210"/>
                  </a:moveTo>
                  <a:lnTo>
                    <a:pt x="2085" y="284"/>
                  </a:lnTo>
                  <a:lnTo>
                    <a:pt x="2054" y="353"/>
                  </a:lnTo>
                  <a:lnTo>
                    <a:pt x="2021" y="419"/>
                  </a:lnTo>
                  <a:lnTo>
                    <a:pt x="1984" y="482"/>
                  </a:lnTo>
                  <a:lnTo>
                    <a:pt x="1944" y="541"/>
                  </a:lnTo>
                  <a:lnTo>
                    <a:pt x="1901" y="598"/>
                  </a:lnTo>
                  <a:lnTo>
                    <a:pt x="1855" y="651"/>
                  </a:lnTo>
                  <a:lnTo>
                    <a:pt x="1806" y="701"/>
                  </a:lnTo>
                  <a:lnTo>
                    <a:pt x="1755" y="750"/>
                  </a:lnTo>
                  <a:lnTo>
                    <a:pt x="1703" y="796"/>
                  </a:lnTo>
                  <a:lnTo>
                    <a:pt x="1646" y="840"/>
                  </a:lnTo>
                  <a:lnTo>
                    <a:pt x="1590" y="883"/>
                  </a:lnTo>
                  <a:lnTo>
                    <a:pt x="1531" y="924"/>
                  </a:lnTo>
                  <a:lnTo>
                    <a:pt x="1472" y="963"/>
                  </a:lnTo>
                  <a:lnTo>
                    <a:pt x="1411" y="1003"/>
                  </a:lnTo>
                  <a:lnTo>
                    <a:pt x="1349" y="1040"/>
                  </a:lnTo>
                  <a:lnTo>
                    <a:pt x="1287" y="1076"/>
                  </a:lnTo>
                  <a:lnTo>
                    <a:pt x="1224" y="1114"/>
                  </a:lnTo>
                  <a:lnTo>
                    <a:pt x="1161" y="1150"/>
                  </a:lnTo>
                  <a:lnTo>
                    <a:pt x="1097" y="1186"/>
                  </a:lnTo>
                  <a:lnTo>
                    <a:pt x="1035" y="1223"/>
                  </a:lnTo>
                  <a:lnTo>
                    <a:pt x="972" y="1259"/>
                  </a:lnTo>
                  <a:lnTo>
                    <a:pt x="911" y="1297"/>
                  </a:lnTo>
                  <a:lnTo>
                    <a:pt x="850" y="1336"/>
                  </a:lnTo>
                  <a:lnTo>
                    <a:pt x="790" y="1375"/>
                  </a:lnTo>
                  <a:lnTo>
                    <a:pt x="731" y="1416"/>
                  </a:lnTo>
                  <a:lnTo>
                    <a:pt x="674" y="1459"/>
                  </a:lnTo>
                  <a:lnTo>
                    <a:pt x="619" y="1503"/>
                  </a:lnTo>
                  <a:lnTo>
                    <a:pt x="566" y="1549"/>
                  </a:lnTo>
                  <a:lnTo>
                    <a:pt x="515" y="1598"/>
                  </a:lnTo>
                  <a:lnTo>
                    <a:pt x="466" y="1648"/>
                  </a:lnTo>
                  <a:lnTo>
                    <a:pt x="420" y="1701"/>
                  </a:lnTo>
                  <a:lnTo>
                    <a:pt x="376" y="1758"/>
                  </a:lnTo>
                  <a:lnTo>
                    <a:pt x="337" y="1817"/>
                  </a:lnTo>
                  <a:lnTo>
                    <a:pt x="300" y="1880"/>
                  </a:lnTo>
                  <a:lnTo>
                    <a:pt x="266" y="1946"/>
                  </a:lnTo>
                  <a:lnTo>
                    <a:pt x="237" y="2016"/>
                  </a:lnTo>
                  <a:lnTo>
                    <a:pt x="211" y="2089"/>
                  </a:lnTo>
                  <a:lnTo>
                    <a:pt x="475" y="2350"/>
                  </a:lnTo>
                  <a:lnTo>
                    <a:pt x="739" y="2612"/>
                  </a:lnTo>
                  <a:lnTo>
                    <a:pt x="1003" y="2874"/>
                  </a:lnTo>
                  <a:lnTo>
                    <a:pt x="1267" y="3134"/>
                  </a:lnTo>
                  <a:lnTo>
                    <a:pt x="1291" y="3060"/>
                  </a:lnTo>
                  <a:lnTo>
                    <a:pt x="1322" y="2991"/>
                  </a:lnTo>
                  <a:lnTo>
                    <a:pt x="1355" y="2925"/>
                  </a:lnTo>
                  <a:lnTo>
                    <a:pt x="1392" y="2862"/>
                  </a:lnTo>
                  <a:lnTo>
                    <a:pt x="1432" y="2803"/>
                  </a:lnTo>
                  <a:lnTo>
                    <a:pt x="1475" y="2746"/>
                  </a:lnTo>
                  <a:lnTo>
                    <a:pt x="1521" y="2693"/>
                  </a:lnTo>
                  <a:lnTo>
                    <a:pt x="1570" y="2642"/>
                  </a:lnTo>
                  <a:lnTo>
                    <a:pt x="1621" y="2594"/>
                  </a:lnTo>
                  <a:lnTo>
                    <a:pt x="1673" y="2548"/>
                  </a:lnTo>
                  <a:lnTo>
                    <a:pt x="1730" y="2503"/>
                  </a:lnTo>
                  <a:lnTo>
                    <a:pt x="1786" y="2461"/>
                  </a:lnTo>
                  <a:lnTo>
                    <a:pt x="1845" y="2419"/>
                  </a:lnTo>
                  <a:lnTo>
                    <a:pt x="1904" y="2380"/>
                  </a:lnTo>
                  <a:lnTo>
                    <a:pt x="1966" y="2341"/>
                  </a:lnTo>
                  <a:lnTo>
                    <a:pt x="2027" y="2304"/>
                  </a:lnTo>
                  <a:lnTo>
                    <a:pt x="2090" y="2267"/>
                  </a:lnTo>
                  <a:lnTo>
                    <a:pt x="2153" y="2230"/>
                  </a:lnTo>
                  <a:lnTo>
                    <a:pt x="2215" y="2194"/>
                  </a:lnTo>
                  <a:lnTo>
                    <a:pt x="2279" y="2158"/>
                  </a:lnTo>
                  <a:lnTo>
                    <a:pt x="2341" y="2121"/>
                  </a:lnTo>
                  <a:lnTo>
                    <a:pt x="2404" y="2084"/>
                  </a:lnTo>
                  <a:lnTo>
                    <a:pt x="2465" y="2047"/>
                  </a:lnTo>
                  <a:lnTo>
                    <a:pt x="2527" y="2008"/>
                  </a:lnTo>
                  <a:lnTo>
                    <a:pt x="2586" y="1969"/>
                  </a:lnTo>
                  <a:lnTo>
                    <a:pt x="2645" y="1928"/>
                  </a:lnTo>
                  <a:lnTo>
                    <a:pt x="2702" y="1885"/>
                  </a:lnTo>
                  <a:lnTo>
                    <a:pt x="2757" y="1841"/>
                  </a:lnTo>
                  <a:lnTo>
                    <a:pt x="2811" y="1794"/>
                  </a:lnTo>
                  <a:lnTo>
                    <a:pt x="2861" y="1746"/>
                  </a:lnTo>
                  <a:lnTo>
                    <a:pt x="2910" y="1695"/>
                  </a:lnTo>
                  <a:lnTo>
                    <a:pt x="2956" y="1642"/>
                  </a:lnTo>
                  <a:lnTo>
                    <a:pt x="3000" y="1586"/>
                  </a:lnTo>
                  <a:lnTo>
                    <a:pt x="3039" y="1526"/>
                  </a:lnTo>
                  <a:lnTo>
                    <a:pt x="3076" y="1464"/>
                  </a:lnTo>
                  <a:lnTo>
                    <a:pt x="3110" y="1398"/>
                  </a:lnTo>
                  <a:lnTo>
                    <a:pt x="3140" y="1327"/>
                  </a:lnTo>
                  <a:lnTo>
                    <a:pt x="3165" y="1254"/>
                  </a:lnTo>
                  <a:lnTo>
                    <a:pt x="2902" y="993"/>
                  </a:lnTo>
                  <a:lnTo>
                    <a:pt x="2638" y="731"/>
                  </a:lnTo>
                  <a:lnTo>
                    <a:pt x="2373" y="469"/>
                  </a:lnTo>
                  <a:lnTo>
                    <a:pt x="2110" y="210"/>
                  </a:lnTo>
                  <a:close/>
                  <a:moveTo>
                    <a:pt x="2121" y="0"/>
                  </a:moveTo>
                  <a:lnTo>
                    <a:pt x="2151" y="5"/>
                  </a:lnTo>
                  <a:lnTo>
                    <a:pt x="2182" y="12"/>
                  </a:lnTo>
                  <a:lnTo>
                    <a:pt x="2210" y="25"/>
                  </a:lnTo>
                  <a:lnTo>
                    <a:pt x="2236" y="41"/>
                  </a:lnTo>
                  <a:lnTo>
                    <a:pt x="2259" y="61"/>
                  </a:lnTo>
                  <a:lnTo>
                    <a:pt x="3315" y="1106"/>
                  </a:lnTo>
                  <a:lnTo>
                    <a:pt x="3336" y="1131"/>
                  </a:lnTo>
                  <a:lnTo>
                    <a:pt x="3353" y="1159"/>
                  </a:lnTo>
                  <a:lnTo>
                    <a:pt x="3365" y="1189"/>
                  </a:lnTo>
                  <a:lnTo>
                    <a:pt x="3373" y="1219"/>
                  </a:lnTo>
                  <a:lnTo>
                    <a:pt x="3376" y="1252"/>
                  </a:lnTo>
                  <a:lnTo>
                    <a:pt x="3374" y="1284"/>
                  </a:lnTo>
                  <a:lnTo>
                    <a:pt x="3367" y="1316"/>
                  </a:lnTo>
                  <a:lnTo>
                    <a:pt x="3338" y="1397"/>
                  </a:lnTo>
                  <a:lnTo>
                    <a:pt x="3306" y="1475"/>
                  </a:lnTo>
                  <a:lnTo>
                    <a:pt x="3269" y="1551"/>
                  </a:lnTo>
                  <a:lnTo>
                    <a:pt x="3227" y="1624"/>
                  </a:lnTo>
                  <a:lnTo>
                    <a:pt x="3180" y="1695"/>
                  </a:lnTo>
                  <a:lnTo>
                    <a:pt x="3128" y="1764"/>
                  </a:lnTo>
                  <a:lnTo>
                    <a:pt x="3071" y="1831"/>
                  </a:lnTo>
                  <a:lnTo>
                    <a:pt x="3009" y="1896"/>
                  </a:lnTo>
                  <a:lnTo>
                    <a:pt x="2940" y="1960"/>
                  </a:lnTo>
                  <a:lnTo>
                    <a:pt x="2869" y="2021"/>
                  </a:lnTo>
                  <a:lnTo>
                    <a:pt x="2795" y="2079"/>
                  </a:lnTo>
                  <a:lnTo>
                    <a:pt x="2718" y="2133"/>
                  </a:lnTo>
                  <a:lnTo>
                    <a:pt x="2640" y="2184"/>
                  </a:lnTo>
                  <a:lnTo>
                    <a:pt x="2561" y="2235"/>
                  </a:lnTo>
                  <a:lnTo>
                    <a:pt x="2482" y="2283"/>
                  </a:lnTo>
                  <a:lnTo>
                    <a:pt x="2402" y="2329"/>
                  </a:lnTo>
                  <a:lnTo>
                    <a:pt x="2322" y="2375"/>
                  </a:lnTo>
                  <a:lnTo>
                    <a:pt x="2238" y="2424"/>
                  </a:lnTo>
                  <a:lnTo>
                    <a:pt x="2156" y="2472"/>
                  </a:lnTo>
                  <a:lnTo>
                    <a:pt x="2076" y="2520"/>
                  </a:lnTo>
                  <a:lnTo>
                    <a:pt x="1998" y="2570"/>
                  </a:lnTo>
                  <a:lnTo>
                    <a:pt x="1923" y="2620"/>
                  </a:lnTo>
                  <a:lnTo>
                    <a:pt x="1851" y="2674"/>
                  </a:lnTo>
                  <a:lnTo>
                    <a:pt x="1785" y="2729"/>
                  </a:lnTo>
                  <a:lnTo>
                    <a:pt x="1721" y="2788"/>
                  </a:lnTo>
                  <a:lnTo>
                    <a:pt x="1670" y="2840"/>
                  </a:lnTo>
                  <a:lnTo>
                    <a:pt x="1625" y="2895"/>
                  </a:lnTo>
                  <a:lnTo>
                    <a:pt x="1585" y="2952"/>
                  </a:lnTo>
                  <a:lnTo>
                    <a:pt x="1548" y="3009"/>
                  </a:lnTo>
                  <a:lnTo>
                    <a:pt x="1517" y="3069"/>
                  </a:lnTo>
                  <a:lnTo>
                    <a:pt x="1490" y="3132"/>
                  </a:lnTo>
                  <a:lnTo>
                    <a:pt x="1467" y="3196"/>
                  </a:lnTo>
                  <a:lnTo>
                    <a:pt x="1454" y="3228"/>
                  </a:lnTo>
                  <a:lnTo>
                    <a:pt x="1437" y="3257"/>
                  </a:lnTo>
                  <a:lnTo>
                    <a:pt x="1416" y="3283"/>
                  </a:lnTo>
                  <a:lnTo>
                    <a:pt x="1394" y="3301"/>
                  </a:lnTo>
                  <a:lnTo>
                    <a:pt x="1370" y="3316"/>
                  </a:lnTo>
                  <a:lnTo>
                    <a:pt x="1344" y="3329"/>
                  </a:lnTo>
                  <a:lnTo>
                    <a:pt x="1316" y="3337"/>
                  </a:lnTo>
                  <a:lnTo>
                    <a:pt x="1286" y="3343"/>
                  </a:lnTo>
                  <a:lnTo>
                    <a:pt x="1255" y="3344"/>
                  </a:lnTo>
                  <a:lnTo>
                    <a:pt x="1225" y="3339"/>
                  </a:lnTo>
                  <a:lnTo>
                    <a:pt x="1194" y="3331"/>
                  </a:lnTo>
                  <a:lnTo>
                    <a:pt x="1166" y="3319"/>
                  </a:lnTo>
                  <a:lnTo>
                    <a:pt x="1140" y="3303"/>
                  </a:lnTo>
                  <a:lnTo>
                    <a:pt x="1117" y="3283"/>
                  </a:lnTo>
                  <a:lnTo>
                    <a:pt x="61" y="2238"/>
                  </a:lnTo>
                  <a:lnTo>
                    <a:pt x="41" y="2212"/>
                  </a:lnTo>
                  <a:lnTo>
                    <a:pt x="24" y="2185"/>
                  </a:lnTo>
                  <a:lnTo>
                    <a:pt x="11" y="2155"/>
                  </a:lnTo>
                  <a:lnTo>
                    <a:pt x="3" y="2125"/>
                  </a:lnTo>
                  <a:lnTo>
                    <a:pt x="0" y="2094"/>
                  </a:lnTo>
                  <a:lnTo>
                    <a:pt x="0" y="2091"/>
                  </a:lnTo>
                  <a:lnTo>
                    <a:pt x="2" y="2060"/>
                  </a:lnTo>
                  <a:lnTo>
                    <a:pt x="10" y="2028"/>
                  </a:lnTo>
                  <a:lnTo>
                    <a:pt x="38" y="1947"/>
                  </a:lnTo>
                  <a:lnTo>
                    <a:pt x="70" y="1868"/>
                  </a:lnTo>
                  <a:lnTo>
                    <a:pt x="108" y="1793"/>
                  </a:lnTo>
                  <a:lnTo>
                    <a:pt x="150" y="1720"/>
                  </a:lnTo>
                  <a:lnTo>
                    <a:pt x="196" y="1648"/>
                  </a:lnTo>
                  <a:lnTo>
                    <a:pt x="248" y="1580"/>
                  </a:lnTo>
                  <a:lnTo>
                    <a:pt x="305" y="1513"/>
                  </a:lnTo>
                  <a:lnTo>
                    <a:pt x="367" y="1448"/>
                  </a:lnTo>
                  <a:lnTo>
                    <a:pt x="436" y="1383"/>
                  </a:lnTo>
                  <a:lnTo>
                    <a:pt x="508" y="1323"/>
                  </a:lnTo>
                  <a:lnTo>
                    <a:pt x="583" y="1265"/>
                  </a:lnTo>
                  <a:lnTo>
                    <a:pt x="658" y="1211"/>
                  </a:lnTo>
                  <a:lnTo>
                    <a:pt x="736" y="1159"/>
                  </a:lnTo>
                  <a:lnTo>
                    <a:pt x="816" y="1109"/>
                  </a:lnTo>
                  <a:lnTo>
                    <a:pt x="894" y="1061"/>
                  </a:lnTo>
                  <a:lnTo>
                    <a:pt x="975" y="1014"/>
                  </a:lnTo>
                  <a:lnTo>
                    <a:pt x="1054" y="968"/>
                  </a:lnTo>
                  <a:lnTo>
                    <a:pt x="1138" y="920"/>
                  </a:lnTo>
                  <a:lnTo>
                    <a:pt x="1220" y="872"/>
                  </a:lnTo>
                  <a:lnTo>
                    <a:pt x="1300" y="824"/>
                  </a:lnTo>
                  <a:lnTo>
                    <a:pt x="1378" y="774"/>
                  </a:lnTo>
                  <a:lnTo>
                    <a:pt x="1453" y="723"/>
                  </a:lnTo>
                  <a:lnTo>
                    <a:pt x="1525" y="670"/>
                  </a:lnTo>
                  <a:lnTo>
                    <a:pt x="1593" y="614"/>
                  </a:lnTo>
                  <a:lnTo>
                    <a:pt x="1656" y="555"/>
                  </a:lnTo>
                  <a:lnTo>
                    <a:pt x="1706" y="503"/>
                  </a:lnTo>
                  <a:lnTo>
                    <a:pt x="1751" y="448"/>
                  </a:lnTo>
                  <a:lnTo>
                    <a:pt x="1792" y="392"/>
                  </a:lnTo>
                  <a:lnTo>
                    <a:pt x="1828" y="334"/>
                  </a:lnTo>
                  <a:lnTo>
                    <a:pt x="1859" y="274"/>
                  </a:lnTo>
                  <a:lnTo>
                    <a:pt x="1886" y="212"/>
                  </a:lnTo>
                  <a:lnTo>
                    <a:pt x="1909" y="147"/>
                  </a:lnTo>
                  <a:lnTo>
                    <a:pt x="1922" y="116"/>
                  </a:lnTo>
                  <a:lnTo>
                    <a:pt x="1939" y="87"/>
                  </a:lnTo>
                  <a:lnTo>
                    <a:pt x="1960" y="61"/>
                  </a:lnTo>
                  <a:lnTo>
                    <a:pt x="1982" y="43"/>
                  </a:lnTo>
                  <a:lnTo>
                    <a:pt x="2006" y="27"/>
                  </a:lnTo>
                  <a:lnTo>
                    <a:pt x="2032" y="15"/>
                  </a:lnTo>
                  <a:lnTo>
                    <a:pt x="2060" y="7"/>
                  </a:lnTo>
                  <a:lnTo>
                    <a:pt x="2090" y="1"/>
                  </a:lnTo>
                  <a:lnTo>
                    <a:pt x="2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6902451" y="1782763"/>
              <a:ext cx="725488" cy="744537"/>
            </a:xfrm>
            <a:custGeom>
              <a:avLst/>
              <a:gdLst>
                <a:gd name="T0" fmla="*/ 607 w 913"/>
                <a:gd name="T1" fmla="*/ 480 h 938"/>
                <a:gd name="T2" fmla="*/ 533 w 913"/>
                <a:gd name="T3" fmla="*/ 510 h 938"/>
                <a:gd name="T4" fmla="*/ 728 w 913"/>
                <a:gd name="T5" fmla="*/ 679 h 938"/>
                <a:gd name="T6" fmla="*/ 763 w 913"/>
                <a:gd name="T7" fmla="*/ 602 h 938"/>
                <a:gd name="T8" fmla="*/ 755 w 913"/>
                <a:gd name="T9" fmla="*/ 534 h 938"/>
                <a:gd name="T10" fmla="*/ 717 w 913"/>
                <a:gd name="T11" fmla="*/ 492 h 938"/>
                <a:gd name="T12" fmla="*/ 659 w 913"/>
                <a:gd name="T13" fmla="*/ 472 h 938"/>
                <a:gd name="T14" fmla="*/ 157 w 913"/>
                <a:gd name="T15" fmla="*/ 289 h 938"/>
                <a:gd name="T16" fmla="*/ 142 w 913"/>
                <a:gd name="T17" fmla="*/ 360 h 938"/>
                <a:gd name="T18" fmla="*/ 167 w 913"/>
                <a:gd name="T19" fmla="*/ 415 h 938"/>
                <a:gd name="T20" fmla="*/ 224 w 913"/>
                <a:gd name="T21" fmla="*/ 444 h 938"/>
                <a:gd name="T22" fmla="*/ 294 w 913"/>
                <a:gd name="T23" fmla="*/ 435 h 938"/>
                <a:gd name="T24" fmla="*/ 272 w 913"/>
                <a:gd name="T25" fmla="*/ 322 h 938"/>
                <a:gd name="T26" fmla="*/ 418 w 913"/>
                <a:gd name="T27" fmla="*/ 3 h 938"/>
                <a:gd name="T28" fmla="*/ 483 w 913"/>
                <a:gd name="T29" fmla="*/ 33 h 938"/>
                <a:gd name="T30" fmla="*/ 523 w 913"/>
                <a:gd name="T31" fmla="*/ 90 h 938"/>
                <a:gd name="T32" fmla="*/ 512 w 913"/>
                <a:gd name="T33" fmla="*/ 147 h 938"/>
                <a:gd name="T34" fmla="*/ 468 w 913"/>
                <a:gd name="T35" fmla="*/ 174 h 938"/>
                <a:gd name="T36" fmla="*/ 388 w 913"/>
                <a:gd name="T37" fmla="*/ 159 h 938"/>
                <a:gd name="T38" fmla="*/ 295 w 913"/>
                <a:gd name="T39" fmla="*/ 157 h 938"/>
                <a:gd name="T40" fmla="*/ 330 w 913"/>
                <a:gd name="T41" fmla="*/ 279 h 938"/>
                <a:gd name="T42" fmla="*/ 522 w 913"/>
                <a:gd name="T43" fmla="*/ 329 h 938"/>
                <a:gd name="T44" fmla="*/ 628 w 913"/>
                <a:gd name="T45" fmla="*/ 305 h 938"/>
                <a:gd name="T46" fmla="*/ 732 w 913"/>
                <a:gd name="T47" fmla="*/ 316 h 938"/>
                <a:gd name="T48" fmla="*/ 836 w 913"/>
                <a:gd name="T49" fmla="*/ 374 h 938"/>
                <a:gd name="T50" fmla="*/ 888 w 913"/>
                <a:gd name="T51" fmla="*/ 433 h 938"/>
                <a:gd name="T52" fmla="*/ 913 w 913"/>
                <a:gd name="T53" fmla="*/ 517 h 938"/>
                <a:gd name="T54" fmla="*/ 894 w 913"/>
                <a:gd name="T55" fmla="*/ 627 h 938"/>
                <a:gd name="T56" fmla="*/ 832 w 913"/>
                <a:gd name="T57" fmla="*/ 747 h 938"/>
                <a:gd name="T58" fmla="*/ 866 w 913"/>
                <a:gd name="T59" fmla="*/ 844 h 938"/>
                <a:gd name="T60" fmla="*/ 861 w 913"/>
                <a:gd name="T61" fmla="*/ 889 h 938"/>
                <a:gd name="T62" fmla="*/ 833 w 913"/>
                <a:gd name="T63" fmla="*/ 904 h 938"/>
                <a:gd name="T64" fmla="*/ 804 w 913"/>
                <a:gd name="T65" fmla="*/ 894 h 938"/>
                <a:gd name="T66" fmla="*/ 671 w 913"/>
                <a:gd name="T67" fmla="*/ 903 h 938"/>
                <a:gd name="T68" fmla="*/ 558 w 913"/>
                <a:gd name="T69" fmla="*/ 938 h 938"/>
                <a:gd name="T70" fmla="*/ 456 w 913"/>
                <a:gd name="T71" fmla="*/ 925 h 938"/>
                <a:gd name="T72" fmla="*/ 376 w 913"/>
                <a:gd name="T73" fmla="*/ 883 h 938"/>
                <a:gd name="T74" fmla="*/ 333 w 913"/>
                <a:gd name="T75" fmla="*/ 825 h 938"/>
                <a:gd name="T76" fmla="*/ 342 w 913"/>
                <a:gd name="T77" fmla="*/ 768 h 938"/>
                <a:gd name="T78" fmla="*/ 388 w 913"/>
                <a:gd name="T79" fmla="*/ 734 h 938"/>
                <a:gd name="T80" fmla="*/ 444 w 913"/>
                <a:gd name="T81" fmla="*/ 743 h 938"/>
                <a:gd name="T82" fmla="*/ 508 w 913"/>
                <a:gd name="T83" fmla="*/ 780 h 938"/>
                <a:gd name="T84" fmla="*/ 567 w 913"/>
                <a:gd name="T85" fmla="*/ 793 h 938"/>
                <a:gd name="T86" fmla="*/ 632 w 913"/>
                <a:gd name="T87" fmla="*/ 771 h 938"/>
                <a:gd name="T88" fmla="*/ 470 w 913"/>
                <a:gd name="T89" fmla="*/ 544 h 938"/>
                <a:gd name="T90" fmla="*/ 334 w 913"/>
                <a:gd name="T91" fmla="*/ 596 h 938"/>
                <a:gd name="T92" fmla="*/ 211 w 913"/>
                <a:gd name="T93" fmla="*/ 609 h 938"/>
                <a:gd name="T94" fmla="*/ 106 w 913"/>
                <a:gd name="T95" fmla="*/ 577 h 938"/>
                <a:gd name="T96" fmla="*/ 37 w 913"/>
                <a:gd name="T97" fmla="*/ 516 h 938"/>
                <a:gd name="T98" fmla="*/ 3 w 913"/>
                <a:gd name="T99" fmla="*/ 440 h 938"/>
                <a:gd name="T100" fmla="*/ 7 w 913"/>
                <a:gd name="T101" fmla="*/ 335 h 938"/>
                <a:gd name="T102" fmla="*/ 53 w 913"/>
                <a:gd name="T103" fmla="*/ 222 h 938"/>
                <a:gd name="T104" fmla="*/ 80 w 913"/>
                <a:gd name="T105" fmla="*/ 137 h 938"/>
                <a:gd name="T106" fmla="*/ 67 w 913"/>
                <a:gd name="T107" fmla="*/ 100 h 938"/>
                <a:gd name="T108" fmla="*/ 84 w 913"/>
                <a:gd name="T109" fmla="*/ 74 h 938"/>
                <a:gd name="T110" fmla="*/ 121 w 913"/>
                <a:gd name="T111" fmla="*/ 70 h 938"/>
                <a:gd name="T112" fmla="*/ 174 w 913"/>
                <a:gd name="T113" fmla="*/ 79 h 938"/>
                <a:gd name="T114" fmla="*/ 257 w 913"/>
                <a:gd name="T115" fmla="*/ 28 h 938"/>
                <a:gd name="T116" fmla="*/ 355 w 913"/>
                <a:gd name="T117" fmla="*/ 1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3" h="938">
                  <a:moveTo>
                    <a:pt x="659" y="472"/>
                  </a:moveTo>
                  <a:lnTo>
                    <a:pt x="633" y="474"/>
                  </a:lnTo>
                  <a:lnTo>
                    <a:pt x="607" y="480"/>
                  </a:lnTo>
                  <a:lnTo>
                    <a:pt x="581" y="488"/>
                  </a:lnTo>
                  <a:lnTo>
                    <a:pt x="557" y="499"/>
                  </a:lnTo>
                  <a:lnTo>
                    <a:pt x="533" y="510"/>
                  </a:lnTo>
                  <a:lnTo>
                    <a:pt x="621" y="608"/>
                  </a:lnTo>
                  <a:lnTo>
                    <a:pt x="711" y="700"/>
                  </a:lnTo>
                  <a:lnTo>
                    <a:pt x="728" y="679"/>
                  </a:lnTo>
                  <a:lnTo>
                    <a:pt x="743" y="654"/>
                  </a:lnTo>
                  <a:lnTo>
                    <a:pt x="755" y="627"/>
                  </a:lnTo>
                  <a:lnTo>
                    <a:pt x="763" y="602"/>
                  </a:lnTo>
                  <a:lnTo>
                    <a:pt x="765" y="576"/>
                  </a:lnTo>
                  <a:lnTo>
                    <a:pt x="761" y="550"/>
                  </a:lnTo>
                  <a:lnTo>
                    <a:pt x="755" y="534"/>
                  </a:lnTo>
                  <a:lnTo>
                    <a:pt x="747" y="518"/>
                  </a:lnTo>
                  <a:lnTo>
                    <a:pt x="734" y="504"/>
                  </a:lnTo>
                  <a:lnTo>
                    <a:pt x="717" y="492"/>
                  </a:lnTo>
                  <a:lnTo>
                    <a:pt x="701" y="482"/>
                  </a:lnTo>
                  <a:lnTo>
                    <a:pt x="685" y="476"/>
                  </a:lnTo>
                  <a:lnTo>
                    <a:pt x="659" y="472"/>
                  </a:lnTo>
                  <a:close/>
                  <a:moveTo>
                    <a:pt x="191" y="240"/>
                  </a:moveTo>
                  <a:lnTo>
                    <a:pt x="171" y="264"/>
                  </a:lnTo>
                  <a:lnTo>
                    <a:pt x="157" y="289"/>
                  </a:lnTo>
                  <a:lnTo>
                    <a:pt x="148" y="313"/>
                  </a:lnTo>
                  <a:lnTo>
                    <a:pt x="143" y="337"/>
                  </a:lnTo>
                  <a:lnTo>
                    <a:pt x="142" y="360"/>
                  </a:lnTo>
                  <a:lnTo>
                    <a:pt x="147" y="381"/>
                  </a:lnTo>
                  <a:lnTo>
                    <a:pt x="155" y="399"/>
                  </a:lnTo>
                  <a:lnTo>
                    <a:pt x="167" y="415"/>
                  </a:lnTo>
                  <a:lnTo>
                    <a:pt x="185" y="429"/>
                  </a:lnTo>
                  <a:lnTo>
                    <a:pt x="204" y="438"/>
                  </a:lnTo>
                  <a:lnTo>
                    <a:pt x="224" y="444"/>
                  </a:lnTo>
                  <a:lnTo>
                    <a:pt x="246" y="445"/>
                  </a:lnTo>
                  <a:lnTo>
                    <a:pt x="270" y="441"/>
                  </a:lnTo>
                  <a:lnTo>
                    <a:pt x="294" y="435"/>
                  </a:lnTo>
                  <a:lnTo>
                    <a:pt x="322" y="424"/>
                  </a:lnTo>
                  <a:lnTo>
                    <a:pt x="352" y="409"/>
                  </a:lnTo>
                  <a:lnTo>
                    <a:pt x="272" y="322"/>
                  </a:lnTo>
                  <a:lnTo>
                    <a:pt x="191" y="240"/>
                  </a:lnTo>
                  <a:close/>
                  <a:moveTo>
                    <a:pt x="387" y="0"/>
                  </a:moveTo>
                  <a:lnTo>
                    <a:pt x="418" y="3"/>
                  </a:lnTo>
                  <a:lnTo>
                    <a:pt x="442" y="10"/>
                  </a:lnTo>
                  <a:lnTo>
                    <a:pt x="464" y="19"/>
                  </a:lnTo>
                  <a:lnTo>
                    <a:pt x="483" y="33"/>
                  </a:lnTo>
                  <a:lnTo>
                    <a:pt x="500" y="50"/>
                  </a:lnTo>
                  <a:lnTo>
                    <a:pt x="515" y="70"/>
                  </a:lnTo>
                  <a:lnTo>
                    <a:pt x="523" y="90"/>
                  </a:lnTo>
                  <a:lnTo>
                    <a:pt x="524" y="110"/>
                  </a:lnTo>
                  <a:lnTo>
                    <a:pt x="521" y="129"/>
                  </a:lnTo>
                  <a:lnTo>
                    <a:pt x="512" y="147"/>
                  </a:lnTo>
                  <a:lnTo>
                    <a:pt x="499" y="160"/>
                  </a:lnTo>
                  <a:lnTo>
                    <a:pt x="484" y="170"/>
                  </a:lnTo>
                  <a:lnTo>
                    <a:pt x="468" y="174"/>
                  </a:lnTo>
                  <a:lnTo>
                    <a:pt x="450" y="173"/>
                  </a:lnTo>
                  <a:lnTo>
                    <a:pt x="421" y="167"/>
                  </a:lnTo>
                  <a:lnTo>
                    <a:pt x="388" y="159"/>
                  </a:lnTo>
                  <a:lnTo>
                    <a:pt x="355" y="153"/>
                  </a:lnTo>
                  <a:lnTo>
                    <a:pt x="319" y="152"/>
                  </a:lnTo>
                  <a:lnTo>
                    <a:pt x="295" y="157"/>
                  </a:lnTo>
                  <a:lnTo>
                    <a:pt x="271" y="169"/>
                  </a:lnTo>
                  <a:lnTo>
                    <a:pt x="246" y="187"/>
                  </a:lnTo>
                  <a:lnTo>
                    <a:pt x="330" y="279"/>
                  </a:lnTo>
                  <a:lnTo>
                    <a:pt x="415" y="375"/>
                  </a:lnTo>
                  <a:lnTo>
                    <a:pt x="469" y="351"/>
                  </a:lnTo>
                  <a:lnTo>
                    <a:pt x="522" y="329"/>
                  </a:lnTo>
                  <a:lnTo>
                    <a:pt x="558" y="318"/>
                  </a:lnTo>
                  <a:lnTo>
                    <a:pt x="593" y="310"/>
                  </a:lnTo>
                  <a:lnTo>
                    <a:pt x="628" y="305"/>
                  </a:lnTo>
                  <a:lnTo>
                    <a:pt x="662" y="305"/>
                  </a:lnTo>
                  <a:lnTo>
                    <a:pt x="698" y="309"/>
                  </a:lnTo>
                  <a:lnTo>
                    <a:pt x="732" y="316"/>
                  </a:lnTo>
                  <a:lnTo>
                    <a:pt x="767" y="329"/>
                  </a:lnTo>
                  <a:lnTo>
                    <a:pt x="802" y="348"/>
                  </a:lnTo>
                  <a:lnTo>
                    <a:pt x="836" y="374"/>
                  </a:lnTo>
                  <a:lnTo>
                    <a:pt x="857" y="392"/>
                  </a:lnTo>
                  <a:lnTo>
                    <a:pt x="874" y="412"/>
                  </a:lnTo>
                  <a:lnTo>
                    <a:pt x="888" y="433"/>
                  </a:lnTo>
                  <a:lnTo>
                    <a:pt x="899" y="454"/>
                  </a:lnTo>
                  <a:lnTo>
                    <a:pt x="908" y="485"/>
                  </a:lnTo>
                  <a:lnTo>
                    <a:pt x="913" y="517"/>
                  </a:lnTo>
                  <a:lnTo>
                    <a:pt x="912" y="553"/>
                  </a:lnTo>
                  <a:lnTo>
                    <a:pt x="905" y="589"/>
                  </a:lnTo>
                  <a:lnTo>
                    <a:pt x="894" y="627"/>
                  </a:lnTo>
                  <a:lnTo>
                    <a:pt x="878" y="668"/>
                  </a:lnTo>
                  <a:lnTo>
                    <a:pt x="857" y="708"/>
                  </a:lnTo>
                  <a:lnTo>
                    <a:pt x="832" y="747"/>
                  </a:lnTo>
                  <a:lnTo>
                    <a:pt x="803" y="787"/>
                  </a:lnTo>
                  <a:lnTo>
                    <a:pt x="858" y="833"/>
                  </a:lnTo>
                  <a:lnTo>
                    <a:pt x="866" y="844"/>
                  </a:lnTo>
                  <a:lnTo>
                    <a:pt x="871" y="858"/>
                  </a:lnTo>
                  <a:lnTo>
                    <a:pt x="870" y="874"/>
                  </a:lnTo>
                  <a:lnTo>
                    <a:pt x="861" y="889"/>
                  </a:lnTo>
                  <a:lnTo>
                    <a:pt x="852" y="897"/>
                  </a:lnTo>
                  <a:lnTo>
                    <a:pt x="843" y="902"/>
                  </a:lnTo>
                  <a:lnTo>
                    <a:pt x="833" y="904"/>
                  </a:lnTo>
                  <a:lnTo>
                    <a:pt x="822" y="903"/>
                  </a:lnTo>
                  <a:lnTo>
                    <a:pt x="812" y="900"/>
                  </a:lnTo>
                  <a:lnTo>
                    <a:pt x="804" y="894"/>
                  </a:lnTo>
                  <a:lnTo>
                    <a:pt x="748" y="843"/>
                  </a:lnTo>
                  <a:lnTo>
                    <a:pt x="710" y="877"/>
                  </a:lnTo>
                  <a:lnTo>
                    <a:pt x="671" y="903"/>
                  </a:lnTo>
                  <a:lnTo>
                    <a:pt x="632" y="921"/>
                  </a:lnTo>
                  <a:lnTo>
                    <a:pt x="594" y="932"/>
                  </a:lnTo>
                  <a:lnTo>
                    <a:pt x="558" y="938"/>
                  </a:lnTo>
                  <a:lnTo>
                    <a:pt x="522" y="938"/>
                  </a:lnTo>
                  <a:lnTo>
                    <a:pt x="488" y="934"/>
                  </a:lnTo>
                  <a:lnTo>
                    <a:pt x="456" y="925"/>
                  </a:lnTo>
                  <a:lnTo>
                    <a:pt x="426" y="915"/>
                  </a:lnTo>
                  <a:lnTo>
                    <a:pt x="400" y="900"/>
                  </a:lnTo>
                  <a:lnTo>
                    <a:pt x="376" y="883"/>
                  </a:lnTo>
                  <a:lnTo>
                    <a:pt x="357" y="865"/>
                  </a:lnTo>
                  <a:lnTo>
                    <a:pt x="342" y="844"/>
                  </a:lnTo>
                  <a:lnTo>
                    <a:pt x="333" y="825"/>
                  </a:lnTo>
                  <a:lnTo>
                    <a:pt x="330" y="805"/>
                  </a:lnTo>
                  <a:lnTo>
                    <a:pt x="333" y="787"/>
                  </a:lnTo>
                  <a:lnTo>
                    <a:pt x="342" y="768"/>
                  </a:lnTo>
                  <a:lnTo>
                    <a:pt x="356" y="753"/>
                  </a:lnTo>
                  <a:lnTo>
                    <a:pt x="372" y="742"/>
                  </a:lnTo>
                  <a:lnTo>
                    <a:pt x="388" y="734"/>
                  </a:lnTo>
                  <a:lnTo>
                    <a:pt x="402" y="732"/>
                  </a:lnTo>
                  <a:lnTo>
                    <a:pt x="424" y="735"/>
                  </a:lnTo>
                  <a:lnTo>
                    <a:pt x="444" y="743"/>
                  </a:lnTo>
                  <a:lnTo>
                    <a:pt x="466" y="755"/>
                  </a:lnTo>
                  <a:lnTo>
                    <a:pt x="486" y="767"/>
                  </a:lnTo>
                  <a:lnTo>
                    <a:pt x="508" y="780"/>
                  </a:lnTo>
                  <a:lnTo>
                    <a:pt x="533" y="790"/>
                  </a:lnTo>
                  <a:lnTo>
                    <a:pt x="549" y="793"/>
                  </a:lnTo>
                  <a:lnTo>
                    <a:pt x="567" y="793"/>
                  </a:lnTo>
                  <a:lnTo>
                    <a:pt x="587" y="791"/>
                  </a:lnTo>
                  <a:lnTo>
                    <a:pt x="608" y="783"/>
                  </a:lnTo>
                  <a:lnTo>
                    <a:pt x="632" y="771"/>
                  </a:lnTo>
                  <a:lnTo>
                    <a:pt x="657" y="751"/>
                  </a:lnTo>
                  <a:lnTo>
                    <a:pt x="563" y="650"/>
                  </a:lnTo>
                  <a:lnTo>
                    <a:pt x="470" y="544"/>
                  </a:lnTo>
                  <a:lnTo>
                    <a:pt x="424" y="566"/>
                  </a:lnTo>
                  <a:lnTo>
                    <a:pt x="379" y="584"/>
                  </a:lnTo>
                  <a:lnTo>
                    <a:pt x="334" y="596"/>
                  </a:lnTo>
                  <a:lnTo>
                    <a:pt x="292" y="605"/>
                  </a:lnTo>
                  <a:lnTo>
                    <a:pt x="251" y="609"/>
                  </a:lnTo>
                  <a:lnTo>
                    <a:pt x="211" y="609"/>
                  </a:lnTo>
                  <a:lnTo>
                    <a:pt x="174" y="604"/>
                  </a:lnTo>
                  <a:lnTo>
                    <a:pt x="139" y="593"/>
                  </a:lnTo>
                  <a:lnTo>
                    <a:pt x="106" y="577"/>
                  </a:lnTo>
                  <a:lnTo>
                    <a:pt x="75" y="556"/>
                  </a:lnTo>
                  <a:lnTo>
                    <a:pt x="54" y="537"/>
                  </a:lnTo>
                  <a:lnTo>
                    <a:pt x="37" y="516"/>
                  </a:lnTo>
                  <a:lnTo>
                    <a:pt x="22" y="495"/>
                  </a:lnTo>
                  <a:lnTo>
                    <a:pt x="12" y="472"/>
                  </a:lnTo>
                  <a:lnTo>
                    <a:pt x="3" y="440"/>
                  </a:lnTo>
                  <a:lnTo>
                    <a:pt x="0" y="407"/>
                  </a:lnTo>
                  <a:lnTo>
                    <a:pt x="1" y="371"/>
                  </a:lnTo>
                  <a:lnTo>
                    <a:pt x="7" y="335"/>
                  </a:lnTo>
                  <a:lnTo>
                    <a:pt x="18" y="297"/>
                  </a:lnTo>
                  <a:lnTo>
                    <a:pt x="33" y="260"/>
                  </a:lnTo>
                  <a:lnTo>
                    <a:pt x="53" y="222"/>
                  </a:lnTo>
                  <a:lnTo>
                    <a:pt x="74" y="187"/>
                  </a:lnTo>
                  <a:lnTo>
                    <a:pt x="100" y="154"/>
                  </a:lnTo>
                  <a:lnTo>
                    <a:pt x="80" y="137"/>
                  </a:lnTo>
                  <a:lnTo>
                    <a:pt x="70" y="125"/>
                  </a:lnTo>
                  <a:lnTo>
                    <a:pt x="66" y="111"/>
                  </a:lnTo>
                  <a:lnTo>
                    <a:pt x="67" y="100"/>
                  </a:lnTo>
                  <a:lnTo>
                    <a:pt x="70" y="90"/>
                  </a:lnTo>
                  <a:lnTo>
                    <a:pt x="76" y="81"/>
                  </a:lnTo>
                  <a:lnTo>
                    <a:pt x="84" y="74"/>
                  </a:lnTo>
                  <a:lnTo>
                    <a:pt x="94" y="69"/>
                  </a:lnTo>
                  <a:lnTo>
                    <a:pt x="104" y="67"/>
                  </a:lnTo>
                  <a:lnTo>
                    <a:pt x="121" y="70"/>
                  </a:lnTo>
                  <a:lnTo>
                    <a:pt x="133" y="77"/>
                  </a:lnTo>
                  <a:lnTo>
                    <a:pt x="154" y="96"/>
                  </a:lnTo>
                  <a:lnTo>
                    <a:pt x="174" y="79"/>
                  </a:lnTo>
                  <a:lnTo>
                    <a:pt x="197" y="61"/>
                  </a:lnTo>
                  <a:lnTo>
                    <a:pt x="225" y="44"/>
                  </a:lnTo>
                  <a:lnTo>
                    <a:pt x="257" y="28"/>
                  </a:lnTo>
                  <a:lnTo>
                    <a:pt x="288" y="15"/>
                  </a:lnTo>
                  <a:lnTo>
                    <a:pt x="321" y="7"/>
                  </a:lnTo>
                  <a:lnTo>
                    <a:pt x="355" y="1"/>
                  </a:lnTo>
                  <a:lnTo>
                    <a:pt x="3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824663" y="2673350"/>
              <a:ext cx="403225" cy="420687"/>
            </a:xfrm>
            <a:custGeom>
              <a:avLst/>
              <a:gdLst>
                <a:gd name="T0" fmla="*/ 452 w 509"/>
                <a:gd name="T1" fmla="*/ 0 h 529"/>
                <a:gd name="T2" fmla="*/ 467 w 509"/>
                <a:gd name="T3" fmla="*/ 0 h 529"/>
                <a:gd name="T4" fmla="*/ 482 w 509"/>
                <a:gd name="T5" fmla="*/ 5 h 529"/>
                <a:gd name="T6" fmla="*/ 495 w 509"/>
                <a:gd name="T7" fmla="*/ 15 h 529"/>
                <a:gd name="T8" fmla="*/ 505 w 509"/>
                <a:gd name="T9" fmla="*/ 28 h 529"/>
                <a:gd name="T10" fmla="*/ 509 w 509"/>
                <a:gd name="T11" fmla="*/ 44 h 529"/>
                <a:gd name="T12" fmla="*/ 509 w 509"/>
                <a:gd name="T13" fmla="*/ 60 h 529"/>
                <a:gd name="T14" fmla="*/ 505 w 509"/>
                <a:gd name="T15" fmla="*/ 75 h 529"/>
                <a:gd name="T16" fmla="*/ 495 w 509"/>
                <a:gd name="T17" fmla="*/ 89 h 529"/>
                <a:gd name="T18" fmla="*/ 493 w 509"/>
                <a:gd name="T19" fmla="*/ 91 h 529"/>
                <a:gd name="T20" fmla="*/ 491 w 509"/>
                <a:gd name="T21" fmla="*/ 92 h 529"/>
                <a:gd name="T22" fmla="*/ 488 w 509"/>
                <a:gd name="T23" fmla="*/ 93 h 529"/>
                <a:gd name="T24" fmla="*/ 489 w 509"/>
                <a:gd name="T25" fmla="*/ 93 h 529"/>
                <a:gd name="T26" fmla="*/ 441 w 509"/>
                <a:gd name="T27" fmla="*/ 131 h 529"/>
                <a:gd name="T28" fmla="*/ 396 w 509"/>
                <a:gd name="T29" fmla="*/ 167 h 529"/>
                <a:gd name="T30" fmla="*/ 352 w 509"/>
                <a:gd name="T31" fmla="*/ 205 h 529"/>
                <a:gd name="T32" fmla="*/ 308 w 509"/>
                <a:gd name="T33" fmla="*/ 247 h 529"/>
                <a:gd name="T34" fmla="*/ 256 w 509"/>
                <a:gd name="T35" fmla="*/ 301 h 529"/>
                <a:gd name="T36" fmla="*/ 209 w 509"/>
                <a:gd name="T37" fmla="*/ 356 h 529"/>
                <a:gd name="T38" fmla="*/ 165 w 509"/>
                <a:gd name="T39" fmla="*/ 413 h 529"/>
                <a:gd name="T40" fmla="*/ 97 w 509"/>
                <a:gd name="T41" fmla="*/ 504 h 529"/>
                <a:gd name="T42" fmla="*/ 93 w 509"/>
                <a:gd name="T43" fmla="*/ 510 h 529"/>
                <a:gd name="T44" fmla="*/ 89 w 509"/>
                <a:gd name="T45" fmla="*/ 514 h 529"/>
                <a:gd name="T46" fmla="*/ 76 w 509"/>
                <a:gd name="T47" fmla="*/ 524 h 529"/>
                <a:gd name="T48" fmla="*/ 60 w 509"/>
                <a:gd name="T49" fmla="*/ 529 h 529"/>
                <a:gd name="T50" fmla="*/ 44 w 509"/>
                <a:gd name="T51" fmla="*/ 529 h 529"/>
                <a:gd name="T52" fmla="*/ 29 w 509"/>
                <a:gd name="T53" fmla="*/ 524 h 529"/>
                <a:gd name="T54" fmla="*/ 15 w 509"/>
                <a:gd name="T55" fmla="*/ 514 h 529"/>
                <a:gd name="T56" fmla="*/ 6 w 509"/>
                <a:gd name="T57" fmla="*/ 502 h 529"/>
                <a:gd name="T58" fmla="*/ 1 w 509"/>
                <a:gd name="T59" fmla="*/ 490 h 529"/>
                <a:gd name="T60" fmla="*/ 0 w 509"/>
                <a:gd name="T61" fmla="*/ 476 h 529"/>
                <a:gd name="T62" fmla="*/ 2 w 509"/>
                <a:gd name="T63" fmla="*/ 462 h 529"/>
                <a:gd name="T64" fmla="*/ 7 w 509"/>
                <a:gd name="T65" fmla="*/ 449 h 529"/>
                <a:gd name="T66" fmla="*/ 79 w 509"/>
                <a:gd name="T67" fmla="*/ 351 h 529"/>
                <a:gd name="T68" fmla="*/ 127 w 509"/>
                <a:gd name="T69" fmla="*/ 291 h 529"/>
                <a:gd name="T70" fmla="*/ 179 w 509"/>
                <a:gd name="T71" fmla="*/ 231 h 529"/>
                <a:gd name="T72" fmla="*/ 234 w 509"/>
                <a:gd name="T73" fmla="*/ 173 h 529"/>
                <a:gd name="T74" fmla="*/ 295 w 509"/>
                <a:gd name="T75" fmla="*/ 117 h 529"/>
                <a:gd name="T76" fmla="*/ 359 w 509"/>
                <a:gd name="T77" fmla="*/ 62 h 529"/>
                <a:gd name="T78" fmla="*/ 424 w 509"/>
                <a:gd name="T79" fmla="*/ 11 h 529"/>
                <a:gd name="T80" fmla="*/ 438 w 509"/>
                <a:gd name="T81" fmla="*/ 3 h 529"/>
                <a:gd name="T82" fmla="*/ 452 w 509"/>
                <a:gd name="T8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9" h="529">
                  <a:moveTo>
                    <a:pt x="452" y="0"/>
                  </a:moveTo>
                  <a:lnTo>
                    <a:pt x="467" y="0"/>
                  </a:lnTo>
                  <a:lnTo>
                    <a:pt x="482" y="5"/>
                  </a:lnTo>
                  <a:lnTo>
                    <a:pt x="495" y="15"/>
                  </a:lnTo>
                  <a:lnTo>
                    <a:pt x="505" y="28"/>
                  </a:lnTo>
                  <a:lnTo>
                    <a:pt x="509" y="44"/>
                  </a:lnTo>
                  <a:lnTo>
                    <a:pt x="509" y="60"/>
                  </a:lnTo>
                  <a:lnTo>
                    <a:pt x="505" y="75"/>
                  </a:lnTo>
                  <a:lnTo>
                    <a:pt x="495" y="89"/>
                  </a:lnTo>
                  <a:lnTo>
                    <a:pt x="493" y="91"/>
                  </a:lnTo>
                  <a:lnTo>
                    <a:pt x="491" y="92"/>
                  </a:lnTo>
                  <a:lnTo>
                    <a:pt x="488" y="93"/>
                  </a:lnTo>
                  <a:lnTo>
                    <a:pt x="489" y="93"/>
                  </a:lnTo>
                  <a:lnTo>
                    <a:pt x="441" y="131"/>
                  </a:lnTo>
                  <a:lnTo>
                    <a:pt x="396" y="167"/>
                  </a:lnTo>
                  <a:lnTo>
                    <a:pt x="352" y="205"/>
                  </a:lnTo>
                  <a:lnTo>
                    <a:pt x="308" y="247"/>
                  </a:lnTo>
                  <a:lnTo>
                    <a:pt x="256" y="301"/>
                  </a:lnTo>
                  <a:lnTo>
                    <a:pt x="209" y="356"/>
                  </a:lnTo>
                  <a:lnTo>
                    <a:pt x="165" y="413"/>
                  </a:lnTo>
                  <a:lnTo>
                    <a:pt x="97" y="504"/>
                  </a:lnTo>
                  <a:lnTo>
                    <a:pt x="93" y="510"/>
                  </a:lnTo>
                  <a:lnTo>
                    <a:pt x="89" y="514"/>
                  </a:lnTo>
                  <a:lnTo>
                    <a:pt x="76" y="524"/>
                  </a:lnTo>
                  <a:lnTo>
                    <a:pt x="60" y="529"/>
                  </a:lnTo>
                  <a:lnTo>
                    <a:pt x="44" y="529"/>
                  </a:lnTo>
                  <a:lnTo>
                    <a:pt x="29" y="524"/>
                  </a:lnTo>
                  <a:lnTo>
                    <a:pt x="15" y="514"/>
                  </a:lnTo>
                  <a:lnTo>
                    <a:pt x="6" y="502"/>
                  </a:lnTo>
                  <a:lnTo>
                    <a:pt x="1" y="490"/>
                  </a:lnTo>
                  <a:lnTo>
                    <a:pt x="0" y="476"/>
                  </a:lnTo>
                  <a:lnTo>
                    <a:pt x="2" y="462"/>
                  </a:lnTo>
                  <a:lnTo>
                    <a:pt x="7" y="449"/>
                  </a:lnTo>
                  <a:lnTo>
                    <a:pt x="79" y="351"/>
                  </a:lnTo>
                  <a:lnTo>
                    <a:pt x="127" y="291"/>
                  </a:lnTo>
                  <a:lnTo>
                    <a:pt x="179" y="231"/>
                  </a:lnTo>
                  <a:lnTo>
                    <a:pt x="234" y="173"/>
                  </a:lnTo>
                  <a:lnTo>
                    <a:pt x="295" y="117"/>
                  </a:lnTo>
                  <a:lnTo>
                    <a:pt x="359" y="62"/>
                  </a:lnTo>
                  <a:lnTo>
                    <a:pt x="424" y="11"/>
                  </a:lnTo>
                  <a:lnTo>
                    <a:pt x="438" y="3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7305676" y="1254125"/>
              <a:ext cx="409575" cy="427037"/>
            </a:xfrm>
            <a:custGeom>
              <a:avLst/>
              <a:gdLst>
                <a:gd name="T0" fmla="*/ 473 w 517"/>
                <a:gd name="T1" fmla="*/ 0 h 537"/>
                <a:gd name="T2" fmla="*/ 488 w 517"/>
                <a:gd name="T3" fmla="*/ 4 h 537"/>
                <a:gd name="T4" fmla="*/ 502 w 517"/>
                <a:gd name="T5" fmla="*/ 15 h 537"/>
                <a:gd name="T6" fmla="*/ 511 w 517"/>
                <a:gd name="T7" fmla="*/ 27 h 537"/>
                <a:gd name="T8" fmla="*/ 517 w 517"/>
                <a:gd name="T9" fmla="*/ 42 h 537"/>
                <a:gd name="T10" fmla="*/ 517 w 517"/>
                <a:gd name="T11" fmla="*/ 57 h 537"/>
                <a:gd name="T12" fmla="*/ 514 w 517"/>
                <a:gd name="T13" fmla="*/ 72 h 537"/>
                <a:gd name="T14" fmla="*/ 505 w 517"/>
                <a:gd name="T15" fmla="*/ 86 h 537"/>
                <a:gd name="T16" fmla="*/ 433 w 517"/>
                <a:gd name="T17" fmla="*/ 183 h 537"/>
                <a:gd name="T18" fmla="*/ 385 w 517"/>
                <a:gd name="T19" fmla="*/ 244 h 537"/>
                <a:gd name="T20" fmla="*/ 334 w 517"/>
                <a:gd name="T21" fmla="*/ 304 h 537"/>
                <a:gd name="T22" fmla="*/ 278 w 517"/>
                <a:gd name="T23" fmla="*/ 361 h 537"/>
                <a:gd name="T24" fmla="*/ 218 w 517"/>
                <a:gd name="T25" fmla="*/ 418 h 537"/>
                <a:gd name="T26" fmla="*/ 154 w 517"/>
                <a:gd name="T27" fmla="*/ 472 h 537"/>
                <a:gd name="T28" fmla="*/ 88 w 517"/>
                <a:gd name="T29" fmla="*/ 523 h 537"/>
                <a:gd name="T30" fmla="*/ 88 w 517"/>
                <a:gd name="T31" fmla="*/ 523 h 537"/>
                <a:gd name="T32" fmla="*/ 74 w 517"/>
                <a:gd name="T33" fmla="*/ 532 h 537"/>
                <a:gd name="T34" fmla="*/ 59 w 517"/>
                <a:gd name="T35" fmla="*/ 537 h 537"/>
                <a:gd name="T36" fmla="*/ 43 w 517"/>
                <a:gd name="T37" fmla="*/ 536 h 537"/>
                <a:gd name="T38" fmla="*/ 28 w 517"/>
                <a:gd name="T39" fmla="*/ 532 h 537"/>
                <a:gd name="T40" fmla="*/ 15 w 517"/>
                <a:gd name="T41" fmla="*/ 522 h 537"/>
                <a:gd name="T42" fmla="*/ 4 w 517"/>
                <a:gd name="T43" fmla="*/ 508 h 537"/>
                <a:gd name="T44" fmla="*/ 0 w 517"/>
                <a:gd name="T45" fmla="*/ 492 h 537"/>
                <a:gd name="T46" fmla="*/ 0 w 517"/>
                <a:gd name="T47" fmla="*/ 476 h 537"/>
                <a:gd name="T48" fmla="*/ 4 w 517"/>
                <a:gd name="T49" fmla="*/ 460 h 537"/>
                <a:gd name="T50" fmla="*/ 15 w 517"/>
                <a:gd name="T51" fmla="*/ 447 h 537"/>
                <a:gd name="T52" fmla="*/ 18 w 517"/>
                <a:gd name="T53" fmla="*/ 443 h 537"/>
                <a:gd name="T54" fmla="*/ 23 w 517"/>
                <a:gd name="T55" fmla="*/ 441 h 537"/>
                <a:gd name="T56" fmla="*/ 27 w 517"/>
                <a:gd name="T57" fmla="*/ 438 h 537"/>
                <a:gd name="T58" fmla="*/ 88 w 517"/>
                <a:gd name="T59" fmla="*/ 391 h 537"/>
                <a:gd name="T60" fmla="*/ 148 w 517"/>
                <a:gd name="T61" fmla="*/ 340 h 537"/>
                <a:gd name="T62" fmla="*/ 204 w 517"/>
                <a:gd name="T63" fmla="*/ 287 h 537"/>
                <a:gd name="T64" fmla="*/ 256 w 517"/>
                <a:gd name="T65" fmla="*/ 234 h 537"/>
                <a:gd name="T66" fmla="*/ 303 w 517"/>
                <a:gd name="T67" fmla="*/ 178 h 537"/>
                <a:gd name="T68" fmla="*/ 347 w 517"/>
                <a:gd name="T69" fmla="*/ 122 h 537"/>
                <a:gd name="T70" fmla="*/ 418 w 517"/>
                <a:gd name="T71" fmla="*/ 27 h 537"/>
                <a:gd name="T72" fmla="*/ 420 w 517"/>
                <a:gd name="T73" fmla="*/ 22 h 537"/>
                <a:gd name="T74" fmla="*/ 423 w 517"/>
                <a:gd name="T75" fmla="*/ 18 h 537"/>
                <a:gd name="T76" fmla="*/ 426 w 517"/>
                <a:gd name="T77" fmla="*/ 15 h 537"/>
                <a:gd name="T78" fmla="*/ 440 w 517"/>
                <a:gd name="T79" fmla="*/ 4 h 537"/>
                <a:gd name="T80" fmla="*/ 456 w 517"/>
                <a:gd name="T81" fmla="*/ 0 h 537"/>
                <a:gd name="T82" fmla="*/ 473 w 517"/>
                <a:gd name="T83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17" h="537">
                  <a:moveTo>
                    <a:pt x="473" y="0"/>
                  </a:moveTo>
                  <a:lnTo>
                    <a:pt x="488" y="4"/>
                  </a:lnTo>
                  <a:lnTo>
                    <a:pt x="502" y="15"/>
                  </a:lnTo>
                  <a:lnTo>
                    <a:pt x="511" y="27"/>
                  </a:lnTo>
                  <a:lnTo>
                    <a:pt x="517" y="42"/>
                  </a:lnTo>
                  <a:lnTo>
                    <a:pt x="517" y="57"/>
                  </a:lnTo>
                  <a:lnTo>
                    <a:pt x="514" y="72"/>
                  </a:lnTo>
                  <a:lnTo>
                    <a:pt x="505" y="86"/>
                  </a:lnTo>
                  <a:lnTo>
                    <a:pt x="433" y="183"/>
                  </a:lnTo>
                  <a:lnTo>
                    <a:pt x="385" y="244"/>
                  </a:lnTo>
                  <a:lnTo>
                    <a:pt x="334" y="304"/>
                  </a:lnTo>
                  <a:lnTo>
                    <a:pt x="278" y="361"/>
                  </a:lnTo>
                  <a:lnTo>
                    <a:pt x="218" y="418"/>
                  </a:lnTo>
                  <a:lnTo>
                    <a:pt x="154" y="472"/>
                  </a:lnTo>
                  <a:lnTo>
                    <a:pt x="88" y="523"/>
                  </a:lnTo>
                  <a:lnTo>
                    <a:pt x="88" y="523"/>
                  </a:lnTo>
                  <a:lnTo>
                    <a:pt x="74" y="532"/>
                  </a:lnTo>
                  <a:lnTo>
                    <a:pt x="59" y="537"/>
                  </a:lnTo>
                  <a:lnTo>
                    <a:pt x="43" y="536"/>
                  </a:lnTo>
                  <a:lnTo>
                    <a:pt x="28" y="532"/>
                  </a:lnTo>
                  <a:lnTo>
                    <a:pt x="15" y="522"/>
                  </a:lnTo>
                  <a:lnTo>
                    <a:pt x="4" y="508"/>
                  </a:lnTo>
                  <a:lnTo>
                    <a:pt x="0" y="492"/>
                  </a:lnTo>
                  <a:lnTo>
                    <a:pt x="0" y="476"/>
                  </a:lnTo>
                  <a:lnTo>
                    <a:pt x="4" y="460"/>
                  </a:lnTo>
                  <a:lnTo>
                    <a:pt x="15" y="447"/>
                  </a:lnTo>
                  <a:lnTo>
                    <a:pt x="18" y="443"/>
                  </a:lnTo>
                  <a:lnTo>
                    <a:pt x="23" y="441"/>
                  </a:lnTo>
                  <a:lnTo>
                    <a:pt x="27" y="438"/>
                  </a:lnTo>
                  <a:lnTo>
                    <a:pt x="88" y="391"/>
                  </a:lnTo>
                  <a:lnTo>
                    <a:pt x="148" y="340"/>
                  </a:lnTo>
                  <a:lnTo>
                    <a:pt x="204" y="287"/>
                  </a:lnTo>
                  <a:lnTo>
                    <a:pt x="256" y="234"/>
                  </a:lnTo>
                  <a:lnTo>
                    <a:pt x="303" y="178"/>
                  </a:lnTo>
                  <a:lnTo>
                    <a:pt x="347" y="122"/>
                  </a:lnTo>
                  <a:lnTo>
                    <a:pt x="418" y="27"/>
                  </a:lnTo>
                  <a:lnTo>
                    <a:pt x="420" y="22"/>
                  </a:lnTo>
                  <a:lnTo>
                    <a:pt x="423" y="18"/>
                  </a:lnTo>
                  <a:lnTo>
                    <a:pt x="426" y="15"/>
                  </a:lnTo>
                  <a:lnTo>
                    <a:pt x="440" y="4"/>
                  </a:lnTo>
                  <a:lnTo>
                    <a:pt x="456" y="0"/>
                  </a:lnTo>
                  <a:lnTo>
                    <a:pt x="4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3141984" y="2459734"/>
            <a:ext cx="476494" cy="461562"/>
          </a:xfrm>
          <a:custGeom>
            <a:avLst/>
            <a:gdLst>
              <a:gd name="T0" fmla="*/ 1365 w 3574"/>
              <a:gd name="T1" fmla="*/ 1122 h 3462"/>
              <a:gd name="T2" fmla="*/ 1289 w 3574"/>
              <a:gd name="T3" fmla="*/ 1195 h 3462"/>
              <a:gd name="T4" fmla="*/ 1188 w 3574"/>
              <a:gd name="T5" fmla="*/ 1232 h 3462"/>
              <a:gd name="T6" fmla="*/ 963 w 3574"/>
              <a:gd name="T7" fmla="*/ 2076 h 3462"/>
              <a:gd name="T8" fmla="*/ 1005 w 3574"/>
              <a:gd name="T9" fmla="*/ 2167 h 3462"/>
              <a:gd name="T10" fmla="*/ 1010 w 3574"/>
              <a:gd name="T11" fmla="*/ 2267 h 3462"/>
              <a:gd name="T12" fmla="*/ 1692 w 3574"/>
              <a:gd name="T13" fmla="*/ 2761 h 3462"/>
              <a:gd name="T14" fmla="*/ 1786 w 3574"/>
              <a:gd name="T15" fmla="*/ 2743 h 3462"/>
              <a:gd name="T16" fmla="*/ 1882 w 3574"/>
              <a:gd name="T17" fmla="*/ 2761 h 3462"/>
              <a:gd name="T18" fmla="*/ 2564 w 3574"/>
              <a:gd name="T19" fmla="*/ 2267 h 3462"/>
              <a:gd name="T20" fmla="*/ 2569 w 3574"/>
              <a:gd name="T21" fmla="*/ 2167 h 3462"/>
              <a:gd name="T22" fmla="*/ 2613 w 3574"/>
              <a:gd name="T23" fmla="*/ 2076 h 3462"/>
              <a:gd name="T24" fmla="*/ 2386 w 3574"/>
              <a:gd name="T25" fmla="*/ 1232 h 3462"/>
              <a:gd name="T26" fmla="*/ 2285 w 3574"/>
              <a:gd name="T27" fmla="*/ 1195 h 3462"/>
              <a:gd name="T28" fmla="*/ 2209 w 3574"/>
              <a:gd name="T29" fmla="*/ 1122 h 3462"/>
              <a:gd name="T30" fmla="*/ 1788 w 3574"/>
              <a:gd name="T31" fmla="*/ 0 h 3462"/>
              <a:gd name="T32" fmla="*/ 1894 w 3574"/>
              <a:gd name="T33" fmla="*/ 23 h 3462"/>
              <a:gd name="T34" fmla="*/ 1980 w 3574"/>
              <a:gd name="T35" fmla="*/ 84 h 3462"/>
              <a:gd name="T36" fmla="*/ 2424 w 3574"/>
              <a:gd name="T37" fmla="*/ 984 h 3462"/>
              <a:gd name="T38" fmla="*/ 3423 w 3574"/>
              <a:gd name="T39" fmla="*/ 1141 h 3462"/>
              <a:gd name="T40" fmla="*/ 3507 w 3574"/>
              <a:gd name="T41" fmla="*/ 1202 h 3462"/>
              <a:gd name="T42" fmla="*/ 3561 w 3574"/>
              <a:gd name="T43" fmla="*/ 1291 h 3462"/>
              <a:gd name="T44" fmla="*/ 3573 w 3574"/>
              <a:gd name="T45" fmla="*/ 1393 h 3462"/>
              <a:gd name="T46" fmla="*/ 3543 w 3574"/>
              <a:gd name="T47" fmla="*/ 1490 h 3462"/>
              <a:gd name="T48" fmla="*/ 2819 w 3574"/>
              <a:gd name="T49" fmla="*/ 2226 h 3462"/>
              <a:gd name="T50" fmla="*/ 2979 w 3574"/>
              <a:gd name="T51" fmla="*/ 3241 h 3462"/>
              <a:gd name="T52" fmla="*/ 2945 w 3574"/>
              <a:gd name="T53" fmla="*/ 3339 h 3462"/>
              <a:gd name="T54" fmla="*/ 2871 w 3574"/>
              <a:gd name="T55" fmla="*/ 3416 h 3462"/>
              <a:gd name="T56" fmla="*/ 2762 w 3574"/>
              <a:gd name="T57" fmla="*/ 3460 h 3462"/>
              <a:gd name="T58" fmla="*/ 2659 w 3574"/>
              <a:gd name="T59" fmla="*/ 3455 h 3462"/>
              <a:gd name="T60" fmla="*/ 1788 w 3574"/>
              <a:gd name="T61" fmla="*/ 2995 h 3462"/>
              <a:gd name="T62" fmla="*/ 915 w 3574"/>
              <a:gd name="T63" fmla="*/ 3455 h 3462"/>
              <a:gd name="T64" fmla="*/ 812 w 3574"/>
              <a:gd name="T65" fmla="*/ 3460 h 3462"/>
              <a:gd name="T66" fmla="*/ 703 w 3574"/>
              <a:gd name="T67" fmla="*/ 3416 h 3462"/>
              <a:gd name="T68" fmla="*/ 629 w 3574"/>
              <a:gd name="T69" fmla="*/ 3339 h 3462"/>
              <a:gd name="T70" fmla="*/ 595 w 3574"/>
              <a:gd name="T71" fmla="*/ 3241 h 3462"/>
              <a:gd name="T72" fmla="*/ 755 w 3574"/>
              <a:gd name="T73" fmla="*/ 2226 h 3462"/>
              <a:gd name="T74" fmla="*/ 31 w 3574"/>
              <a:gd name="T75" fmla="*/ 1490 h 3462"/>
              <a:gd name="T76" fmla="*/ 1 w 3574"/>
              <a:gd name="T77" fmla="*/ 1393 h 3462"/>
              <a:gd name="T78" fmla="*/ 13 w 3574"/>
              <a:gd name="T79" fmla="*/ 1291 h 3462"/>
              <a:gd name="T80" fmla="*/ 67 w 3574"/>
              <a:gd name="T81" fmla="*/ 1202 h 3462"/>
              <a:gd name="T82" fmla="*/ 151 w 3574"/>
              <a:gd name="T83" fmla="*/ 1141 h 3462"/>
              <a:gd name="T84" fmla="*/ 1150 w 3574"/>
              <a:gd name="T85" fmla="*/ 984 h 3462"/>
              <a:gd name="T86" fmla="*/ 1594 w 3574"/>
              <a:gd name="T87" fmla="*/ 84 h 3462"/>
              <a:gd name="T88" fmla="*/ 1681 w 3574"/>
              <a:gd name="T89" fmla="*/ 23 h 3462"/>
              <a:gd name="T90" fmla="*/ 1788 w 3574"/>
              <a:gd name="T91" fmla="*/ 0 h 3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74" h="3462">
                <a:moveTo>
                  <a:pt x="1788" y="251"/>
                </a:moveTo>
                <a:lnTo>
                  <a:pt x="1383" y="1091"/>
                </a:lnTo>
                <a:lnTo>
                  <a:pt x="1365" y="1122"/>
                </a:lnTo>
                <a:lnTo>
                  <a:pt x="1343" y="1149"/>
                </a:lnTo>
                <a:lnTo>
                  <a:pt x="1318" y="1174"/>
                </a:lnTo>
                <a:lnTo>
                  <a:pt x="1289" y="1195"/>
                </a:lnTo>
                <a:lnTo>
                  <a:pt x="1257" y="1212"/>
                </a:lnTo>
                <a:lnTo>
                  <a:pt x="1223" y="1224"/>
                </a:lnTo>
                <a:lnTo>
                  <a:pt x="1188" y="1232"/>
                </a:lnTo>
                <a:lnTo>
                  <a:pt x="259" y="1370"/>
                </a:lnTo>
                <a:lnTo>
                  <a:pt x="939" y="2051"/>
                </a:lnTo>
                <a:lnTo>
                  <a:pt x="963" y="2076"/>
                </a:lnTo>
                <a:lnTo>
                  <a:pt x="981" y="2105"/>
                </a:lnTo>
                <a:lnTo>
                  <a:pt x="996" y="2135"/>
                </a:lnTo>
                <a:lnTo>
                  <a:pt x="1005" y="2167"/>
                </a:lnTo>
                <a:lnTo>
                  <a:pt x="1011" y="2200"/>
                </a:lnTo>
                <a:lnTo>
                  <a:pt x="1013" y="2234"/>
                </a:lnTo>
                <a:lnTo>
                  <a:pt x="1010" y="2267"/>
                </a:lnTo>
                <a:lnTo>
                  <a:pt x="851" y="3212"/>
                </a:lnTo>
                <a:lnTo>
                  <a:pt x="1662" y="2775"/>
                </a:lnTo>
                <a:lnTo>
                  <a:pt x="1692" y="2761"/>
                </a:lnTo>
                <a:lnTo>
                  <a:pt x="1723" y="2751"/>
                </a:lnTo>
                <a:lnTo>
                  <a:pt x="1755" y="2745"/>
                </a:lnTo>
                <a:lnTo>
                  <a:pt x="1786" y="2743"/>
                </a:lnTo>
                <a:lnTo>
                  <a:pt x="1819" y="2745"/>
                </a:lnTo>
                <a:lnTo>
                  <a:pt x="1851" y="2751"/>
                </a:lnTo>
                <a:lnTo>
                  <a:pt x="1882" y="2761"/>
                </a:lnTo>
                <a:lnTo>
                  <a:pt x="1912" y="2775"/>
                </a:lnTo>
                <a:lnTo>
                  <a:pt x="2723" y="3212"/>
                </a:lnTo>
                <a:lnTo>
                  <a:pt x="2564" y="2267"/>
                </a:lnTo>
                <a:lnTo>
                  <a:pt x="2561" y="2234"/>
                </a:lnTo>
                <a:lnTo>
                  <a:pt x="2563" y="2200"/>
                </a:lnTo>
                <a:lnTo>
                  <a:pt x="2569" y="2167"/>
                </a:lnTo>
                <a:lnTo>
                  <a:pt x="2578" y="2135"/>
                </a:lnTo>
                <a:lnTo>
                  <a:pt x="2594" y="2105"/>
                </a:lnTo>
                <a:lnTo>
                  <a:pt x="2613" y="2076"/>
                </a:lnTo>
                <a:lnTo>
                  <a:pt x="2635" y="2051"/>
                </a:lnTo>
                <a:lnTo>
                  <a:pt x="3315" y="1370"/>
                </a:lnTo>
                <a:lnTo>
                  <a:pt x="2386" y="1232"/>
                </a:lnTo>
                <a:lnTo>
                  <a:pt x="2351" y="1224"/>
                </a:lnTo>
                <a:lnTo>
                  <a:pt x="2317" y="1212"/>
                </a:lnTo>
                <a:lnTo>
                  <a:pt x="2285" y="1195"/>
                </a:lnTo>
                <a:lnTo>
                  <a:pt x="2256" y="1174"/>
                </a:lnTo>
                <a:lnTo>
                  <a:pt x="2231" y="1150"/>
                </a:lnTo>
                <a:lnTo>
                  <a:pt x="2209" y="1122"/>
                </a:lnTo>
                <a:lnTo>
                  <a:pt x="2191" y="1091"/>
                </a:lnTo>
                <a:lnTo>
                  <a:pt x="1788" y="251"/>
                </a:lnTo>
                <a:close/>
                <a:moveTo>
                  <a:pt x="1788" y="0"/>
                </a:moveTo>
                <a:lnTo>
                  <a:pt x="1824" y="3"/>
                </a:lnTo>
                <a:lnTo>
                  <a:pt x="1860" y="11"/>
                </a:lnTo>
                <a:lnTo>
                  <a:pt x="1894" y="23"/>
                </a:lnTo>
                <a:lnTo>
                  <a:pt x="1925" y="39"/>
                </a:lnTo>
                <a:lnTo>
                  <a:pt x="1955" y="60"/>
                </a:lnTo>
                <a:lnTo>
                  <a:pt x="1980" y="84"/>
                </a:lnTo>
                <a:lnTo>
                  <a:pt x="2002" y="113"/>
                </a:lnTo>
                <a:lnTo>
                  <a:pt x="2021" y="145"/>
                </a:lnTo>
                <a:lnTo>
                  <a:pt x="2424" y="984"/>
                </a:lnTo>
                <a:lnTo>
                  <a:pt x="3355" y="1122"/>
                </a:lnTo>
                <a:lnTo>
                  <a:pt x="3390" y="1129"/>
                </a:lnTo>
                <a:lnTo>
                  <a:pt x="3423" y="1141"/>
                </a:lnTo>
                <a:lnTo>
                  <a:pt x="3454" y="1158"/>
                </a:lnTo>
                <a:lnTo>
                  <a:pt x="3482" y="1178"/>
                </a:lnTo>
                <a:lnTo>
                  <a:pt x="3507" y="1202"/>
                </a:lnTo>
                <a:lnTo>
                  <a:pt x="3529" y="1228"/>
                </a:lnTo>
                <a:lnTo>
                  <a:pt x="3546" y="1258"/>
                </a:lnTo>
                <a:lnTo>
                  <a:pt x="3561" y="1291"/>
                </a:lnTo>
                <a:lnTo>
                  <a:pt x="3570" y="1325"/>
                </a:lnTo>
                <a:lnTo>
                  <a:pt x="3574" y="1359"/>
                </a:lnTo>
                <a:lnTo>
                  <a:pt x="3573" y="1393"/>
                </a:lnTo>
                <a:lnTo>
                  <a:pt x="3567" y="1426"/>
                </a:lnTo>
                <a:lnTo>
                  <a:pt x="3557" y="1459"/>
                </a:lnTo>
                <a:lnTo>
                  <a:pt x="3543" y="1490"/>
                </a:lnTo>
                <a:lnTo>
                  <a:pt x="3524" y="1520"/>
                </a:lnTo>
                <a:lnTo>
                  <a:pt x="3500" y="1546"/>
                </a:lnTo>
                <a:lnTo>
                  <a:pt x="2819" y="2226"/>
                </a:lnTo>
                <a:lnTo>
                  <a:pt x="2978" y="3170"/>
                </a:lnTo>
                <a:lnTo>
                  <a:pt x="2981" y="3206"/>
                </a:lnTo>
                <a:lnTo>
                  <a:pt x="2979" y="3241"/>
                </a:lnTo>
                <a:lnTo>
                  <a:pt x="2972" y="3275"/>
                </a:lnTo>
                <a:lnTo>
                  <a:pt x="2960" y="3308"/>
                </a:lnTo>
                <a:lnTo>
                  <a:pt x="2945" y="3339"/>
                </a:lnTo>
                <a:lnTo>
                  <a:pt x="2924" y="3368"/>
                </a:lnTo>
                <a:lnTo>
                  <a:pt x="2900" y="3393"/>
                </a:lnTo>
                <a:lnTo>
                  <a:pt x="2871" y="3416"/>
                </a:lnTo>
                <a:lnTo>
                  <a:pt x="2837" y="3436"/>
                </a:lnTo>
                <a:lnTo>
                  <a:pt x="2800" y="3451"/>
                </a:lnTo>
                <a:lnTo>
                  <a:pt x="2762" y="3460"/>
                </a:lnTo>
                <a:lnTo>
                  <a:pt x="2723" y="3462"/>
                </a:lnTo>
                <a:lnTo>
                  <a:pt x="2691" y="3460"/>
                </a:lnTo>
                <a:lnTo>
                  <a:pt x="2659" y="3455"/>
                </a:lnTo>
                <a:lnTo>
                  <a:pt x="2628" y="3445"/>
                </a:lnTo>
                <a:lnTo>
                  <a:pt x="2598" y="3430"/>
                </a:lnTo>
                <a:lnTo>
                  <a:pt x="1788" y="2995"/>
                </a:lnTo>
                <a:lnTo>
                  <a:pt x="976" y="3430"/>
                </a:lnTo>
                <a:lnTo>
                  <a:pt x="946" y="3445"/>
                </a:lnTo>
                <a:lnTo>
                  <a:pt x="915" y="3455"/>
                </a:lnTo>
                <a:lnTo>
                  <a:pt x="883" y="3460"/>
                </a:lnTo>
                <a:lnTo>
                  <a:pt x="851" y="3462"/>
                </a:lnTo>
                <a:lnTo>
                  <a:pt x="812" y="3460"/>
                </a:lnTo>
                <a:lnTo>
                  <a:pt x="774" y="3451"/>
                </a:lnTo>
                <a:lnTo>
                  <a:pt x="737" y="3436"/>
                </a:lnTo>
                <a:lnTo>
                  <a:pt x="703" y="3416"/>
                </a:lnTo>
                <a:lnTo>
                  <a:pt x="674" y="3393"/>
                </a:lnTo>
                <a:lnTo>
                  <a:pt x="650" y="3368"/>
                </a:lnTo>
                <a:lnTo>
                  <a:pt x="629" y="3339"/>
                </a:lnTo>
                <a:lnTo>
                  <a:pt x="614" y="3308"/>
                </a:lnTo>
                <a:lnTo>
                  <a:pt x="602" y="3275"/>
                </a:lnTo>
                <a:lnTo>
                  <a:pt x="595" y="3241"/>
                </a:lnTo>
                <a:lnTo>
                  <a:pt x="593" y="3206"/>
                </a:lnTo>
                <a:lnTo>
                  <a:pt x="596" y="3170"/>
                </a:lnTo>
                <a:lnTo>
                  <a:pt x="755" y="2226"/>
                </a:lnTo>
                <a:lnTo>
                  <a:pt x="73" y="1546"/>
                </a:lnTo>
                <a:lnTo>
                  <a:pt x="50" y="1520"/>
                </a:lnTo>
                <a:lnTo>
                  <a:pt x="31" y="1490"/>
                </a:lnTo>
                <a:lnTo>
                  <a:pt x="17" y="1459"/>
                </a:lnTo>
                <a:lnTo>
                  <a:pt x="7" y="1427"/>
                </a:lnTo>
                <a:lnTo>
                  <a:pt x="1" y="1393"/>
                </a:lnTo>
                <a:lnTo>
                  <a:pt x="0" y="1359"/>
                </a:lnTo>
                <a:lnTo>
                  <a:pt x="4" y="1325"/>
                </a:lnTo>
                <a:lnTo>
                  <a:pt x="13" y="1291"/>
                </a:lnTo>
                <a:lnTo>
                  <a:pt x="28" y="1258"/>
                </a:lnTo>
                <a:lnTo>
                  <a:pt x="45" y="1228"/>
                </a:lnTo>
                <a:lnTo>
                  <a:pt x="67" y="1202"/>
                </a:lnTo>
                <a:lnTo>
                  <a:pt x="92" y="1178"/>
                </a:lnTo>
                <a:lnTo>
                  <a:pt x="120" y="1158"/>
                </a:lnTo>
                <a:lnTo>
                  <a:pt x="151" y="1141"/>
                </a:lnTo>
                <a:lnTo>
                  <a:pt x="184" y="1129"/>
                </a:lnTo>
                <a:lnTo>
                  <a:pt x="219" y="1122"/>
                </a:lnTo>
                <a:lnTo>
                  <a:pt x="1150" y="984"/>
                </a:lnTo>
                <a:lnTo>
                  <a:pt x="1553" y="145"/>
                </a:lnTo>
                <a:lnTo>
                  <a:pt x="1572" y="113"/>
                </a:lnTo>
                <a:lnTo>
                  <a:pt x="1594" y="84"/>
                </a:lnTo>
                <a:lnTo>
                  <a:pt x="1619" y="60"/>
                </a:lnTo>
                <a:lnTo>
                  <a:pt x="1649" y="39"/>
                </a:lnTo>
                <a:lnTo>
                  <a:pt x="1681" y="23"/>
                </a:lnTo>
                <a:lnTo>
                  <a:pt x="1714" y="11"/>
                </a:lnTo>
                <a:lnTo>
                  <a:pt x="1750" y="3"/>
                </a:lnTo>
                <a:lnTo>
                  <a:pt x="1788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3964996" y="2459518"/>
            <a:ext cx="466908" cy="461997"/>
          </a:xfrm>
          <a:custGeom>
            <a:avLst/>
            <a:gdLst>
              <a:gd name="T0" fmla="*/ 1353 w 3610"/>
              <a:gd name="T1" fmla="*/ 3351 h 3575"/>
              <a:gd name="T2" fmla="*/ 1251 w 3610"/>
              <a:gd name="T3" fmla="*/ 3090 h 3575"/>
              <a:gd name="T4" fmla="*/ 920 w 3610"/>
              <a:gd name="T5" fmla="*/ 2123 h 3575"/>
              <a:gd name="T6" fmla="*/ 2275 w 3610"/>
              <a:gd name="T7" fmla="*/ 1899 h 3575"/>
              <a:gd name="T8" fmla="*/ 2784 w 3610"/>
              <a:gd name="T9" fmla="*/ 1747 h 3575"/>
              <a:gd name="T10" fmla="*/ 2784 w 3610"/>
              <a:gd name="T11" fmla="*/ 1381 h 3575"/>
              <a:gd name="T12" fmla="*/ 2275 w 3610"/>
              <a:gd name="T13" fmla="*/ 1229 h 3575"/>
              <a:gd name="T14" fmla="*/ 262 w 3610"/>
              <a:gd name="T15" fmla="*/ 1381 h 3575"/>
              <a:gd name="T16" fmla="*/ 262 w 3610"/>
              <a:gd name="T17" fmla="*/ 1747 h 3575"/>
              <a:gd name="T18" fmla="*/ 1243 w 3610"/>
              <a:gd name="T19" fmla="*/ 1899 h 3575"/>
              <a:gd name="T20" fmla="*/ 1131 w 3610"/>
              <a:gd name="T21" fmla="*/ 1507 h 3575"/>
              <a:gd name="T22" fmla="*/ 2079 w 3610"/>
              <a:gd name="T23" fmla="*/ 1003 h 3575"/>
              <a:gd name="T24" fmla="*/ 1492 w 3610"/>
              <a:gd name="T25" fmla="*/ 1229 h 3575"/>
              <a:gd name="T26" fmla="*/ 1277 w 3610"/>
              <a:gd name="T27" fmla="*/ 1381 h 3575"/>
              <a:gd name="T28" fmla="*/ 1277 w 3610"/>
              <a:gd name="T29" fmla="*/ 1747 h 3575"/>
              <a:gd name="T30" fmla="*/ 1466 w 3610"/>
              <a:gd name="T31" fmla="*/ 1900 h 3575"/>
              <a:gd name="T32" fmla="*/ 2013 w 3610"/>
              <a:gd name="T33" fmla="*/ 2076 h 3575"/>
              <a:gd name="T34" fmla="*/ 2039 w 3610"/>
              <a:gd name="T35" fmla="*/ 1335 h 3575"/>
              <a:gd name="T36" fmla="*/ 2657 w 3610"/>
              <a:gd name="T37" fmla="*/ 281 h 3575"/>
              <a:gd name="T38" fmla="*/ 2394 w 3610"/>
              <a:gd name="T39" fmla="*/ 689 h 3575"/>
              <a:gd name="T40" fmla="*/ 2739 w 3610"/>
              <a:gd name="T41" fmla="*/ 1033 h 3575"/>
              <a:gd name="T42" fmla="*/ 3007 w 3610"/>
              <a:gd name="T43" fmla="*/ 1331 h 3575"/>
              <a:gd name="T44" fmla="*/ 3007 w 3610"/>
              <a:gd name="T45" fmla="*/ 1797 h 3575"/>
              <a:gd name="T46" fmla="*/ 2739 w 3610"/>
              <a:gd name="T47" fmla="*/ 2094 h 3575"/>
              <a:gd name="T48" fmla="*/ 2394 w 3610"/>
              <a:gd name="T49" fmla="*/ 2439 h 3575"/>
              <a:gd name="T50" fmla="*/ 2657 w 3610"/>
              <a:gd name="T51" fmla="*/ 2847 h 3575"/>
              <a:gd name="T52" fmla="*/ 2991 w 3610"/>
              <a:gd name="T53" fmla="*/ 2842 h 3575"/>
              <a:gd name="T54" fmla="*/ 3261 w 3610"/>
              <a:gd name="T55" fmla="*/ 2402 h 3575"/>
              <a:gd name="T56" fmla="*/ 3383 w 3610"/>
              <a:gd name="T57" fmla="*/ 1668 h 3575"/>
              <a:gd name="T58" fmla="*/ 3308 w 3610"/>
              <a:gd name="T59" fmla="*/ 888 h 3575"/>
              <a:gd name="T60" fmla="*/ 3069 w 3610"/>
              <a:gd name="T61" fmla="*/ 360 h 3575"/>
              <a:gd name="T62" fmla="*/ 2878 w 3610"/>
              <a:gd name="T63" fmla="*/ 3 h 3575"/>
              <a:gd name="T64" fmla="*/ 3256 w 3610"/>
              <a:gd name="T65" fmla="*/ 233 h 3575"/>
              <a:gd name="T66" fmla="*/ 3500 w 3610"/>
              <a:gd name="T67" fmla="*/ 737 h 3575"/>
              <a:gd name="T68" fmla="*/ 3606 w 3610"/>
              <a:gd name="T69" fmla="*/ 1391 h 3575"/>
              <a:gd name="T70" fmla="*/ 3571 w 3610"/>
              <a:gd name="T71" fmla="*/ 2075 h 3575"/>
              <a:gd name="T72" fmla="*/ 3395 w 3610"/>
              <a:gd name="T73" fmla="*/ 2669 h 3575"/>
              <a:gd name="T74" fmla="*/ 3083 w 3610"/>
              <a:gd name="T75" fmla="*/ 3051 h 3575"/>
              <a:gd name="T76" fmla="*/ 2656 w 3610"/>
              <a:gd name="T77" fmla="*/ 3099 h 3575"/>
              <a:gd name="T78" fmla="*/ 2311 w 3610"/>
              <a:gd name="T79" fmla="*/ 2786 h 3575"/>
              <a:gd name="T80" fmla="*/ 1982 w 3610"/>
              <a:gd name="T81" fmla="*/ 2336 h 3575"/>
              <a:gd name="T82" fmla="*/ 1545 w 3610"/>
              <a:gd name="T83" fmla="*/ 2132 h 3575"/>
              <a:gd name="T84" fmla="*/ 1502 w 3610"/>
              <a:gd name="T85" fmla="*/ 2155 h 3575"/>
              <a:gd name="T86" fmla="*/ 1466 w 3610"/>
              <a:gd name="T87" fmla="*/ 3016 h 3575"/>
              <a:gd name="T88" fmla="*/ 1559 w 3610"/>
              <a:gd name="T89" fmla="*/ 3160 h 3575"/>
              <a:gd name="T90" fmla="*/ 1536 w 3610"/>
              <a:gd name="T91" fmla="*/ 3483 h 3575"/>
              <a:gd name="T92" fmla="*/ 865 w 3610"/>
              <a:gd name="T93" fmla="*/ 3571 h 3575"/>
              <a:gd name="T94" fmla="*/ 680 w 3610"/>
              <a:gd name="T95" fmla="*/ 3387 h 3575"/>
              <a:gd name="T96" fmla="*/ 565 w 3610"/>
              <a:gd name="T97" fmla="*/ 2153 h 3575"/>
              <a:gd name="T98" fmla="*/ 221 w 3610"/>
              <a:gd name="T99" fmla="*/ 2047 h 3575"/>
              <a:gd name="T100" fmla="*/ 10 w 3610"/>
              <a:gd name="T101" fmla="*/ 1685 h 3575"/>
              <a:gd name="T102" fmla="*/ 86 w 3610"/>
              <a:gd name="T103" fmla="*/ 1232 h 3575"/>
              <a:gd name="T104" fmla="*/ 401 w 3610"/>
              <a:gd name="T105" fmla="*/ 1009 h 3575"/>
              <a:gd name="T106" fmla="*/ 1870 w 3610"/>
              <a:gd name="T107" fmla="*/ 882 h 3575"/>
              <a:gd name="T108" fmla="*/ 2274 w 3610"/>
              <a:gd name="T109" fmla="*/ 399 h 3575"/>
              <a:gd name="T110" fmla="*/ 2557 w 3610"/>
              <a:gd name="T111" fmla="*/ 77 h 3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10" h="3575">
                <a:moveTo>
                  <a:pt x="841" y="2123"/>
                </a:moveTo>
                <a:lnTo>
                  <a:pt x="862" y="2163"/>
                </a:lnTo>
                <a:lnTo>
                  <a:pt x="879" y="2206"/>
                </a:lnTo>
                <a:lnTo>
                  <a:pt x="892" y="2251"/>
                </a:lnTo>
                <a:lnTo>
                  <a:pt x="899" y="2297"/>
                </a:lnTo>
                <a:lnTo>
                  <a:pt x="902" y="2345"/>
                </a:lnTo>
                <a:lnTo>
                  <a:pt x="902" y="3351"/>
                </a:lnTo>
                <a:lnTo>
                  <a:pt x="1353" y="3351"/>
                </a:lnTo>
                <a:lnTo>
                  <a:pt x="1353" y="3256"/>
                </a:lnTo>
                <a:lnTo>
                  <a:pt x="1337" y="3238"/>
                </a:lnTo>
                <a:lnTo>
                  <a:pt x="1323" y="3220"/>
                </a:lnTo>
                <a:lnTo>
                  <a:pt x="1307" y="3200"/>
                </a:lnTo>
                <a:lnTo>
                  <a:pt x="1291" y="3177"/>
                </a:lnTo>
                <a:lnTo>
                  <a:pt x="1276" y="3151"/>
                </a:lnTo>
                <a:lnTo>
                  <a:pt x="1262" y="3122"/>
                </a:lnTo>
                <a:lnTo>
                  <a:pt x="1251" y="3090"/>
                </a:lnTo>
                <a:lnTo>
                  <a:pt x="1244" y="3055"/>
                </a:lnTo>
                <a:lnTo>
                  <a:pt x="1240" y="3016"/>
                </a:lnTo>
                <a:lnTo>
                  <a:pt x="1240" y="2233"/>
                </a:lnTo>
                <a:lnTo>
                  <a:pt x="1243" y="2196"/>
                </a:lnTo>
                <a:lnTo>
                  <a:pt x="1250" y="2159"/>
                </a:lnTo>
                <a:lnTo>
                  <a:pt x="1260" y="2124"/>
                </a:lnTo>
                <a:lnTo>
                  <a:pt x="920" y="2124"/>
                </a:lnTo>
                <a:lnTo>
                  <a:pt x="920" y="2123"/>
                </a:lnTo>
                <a:lnTo>
                  <a:pt x="841" y="2123"/>
                </a:lnTo>
                <a:close/>
                <a:moveTo>
                  <a:pt x="2275" y="1229"/>
                </a:moveTo>
                <a:lnTo>
                  <a:pt x="2265" y="1338"/>
                </a:lnTo>
                <a:lnTo>
                  <a:pt x="2259" y="1450"/>
                </a:lnTo>
                <a:lnTo>
                  <a:pt x="2257" y="1564"/>
                </a:lnTo>
                <a:lnTo>
                  <a:pt x="2259" y="1678"/>
                </a:lnTo>
                <a:lnTo>
                  <a:pt x="2265" y="1790"/>
                </a:lnTo>
                <a:lnTo>
                  <a:pt x="2275" y="1899"/>
                </a:lnTo>
                <a:lnTo>
                  <a:pt x="2595" y="1899"/>
                </a:lnTo>
                <a:lnTo>
                  <a:pt x="2628" y="1895"/>
                </a:lnTo>
                <a:lnTo>
                  <a:pt x="2660" y="1885"/>
                </a:lnTo>
                <a:lnTo>
                  <a:pt x="2690" y="1868"/>
                </a:lnTo>
                <a:lnTo>
                  <a:pt x="2717" y="1845"/>
                </a:lnTo>
                <a:lnTo>
                  <a:pt x="2743" y="1816"/>
                </a:lnTo>
                <a:lnTo>
                  <a:pt x="2765" y="1783"/>
                </a:lnTo>
                <a:lnTo>
                  <a:pt x="2784" y="1747"/>
                </a:lnTo>
                <a:lnTo>
                  <a:pt x="2799" y="1706"/>
                </a:lnTo>
                <a:lnTo>
                  <a:pt x="2811" y="1661"/>
                </a:lnTo>
                <a:lnTo>
                  <a:pt x="2818" y="1613"/>
                </a:lnTo>
                <a:lnTo>
                  <a:pt x="2821" y="1564"/>
                </a:lnTo>
                <a:lnTo>
                  <a:pt x="2818" y="1514"/>
                </a:lnTo>
                <a:lnTo>
                  <a:pt x="2811" y="1467"/>
                </a:lnTo>
                <a:lnTo>
                  <a:pt x="2799" y="1422"/>
                </a:lnTo>
                <a:lnTo>
                  <a:pt x="2784" y="1381"/>
                </a:lnTo>
                <a:lnTo>
                  <a:pt x="2765" y="1343"/>
                </a:lnTo>
                <a:lnTo>
                  <a:pt x="2743" y="1310"/>
                </a:lnTo>
                <a:lnTo>
                  <a:pt x="2717" y="1283"/>
                </a:lnTo>
                <a:lnTo>
                  <a:pt x="2690" y="1260"/>
                </a:lnTo>
                <a:lnTo>
                  <a:pt x="2660" y="1243"/>
                </a:lnTo>
                <a:lnTo>
                  <a:pt x="2628" y="1233"/>
                </a:lnTo>
                <a:lnTo>
                  <a:pt x="2595" y="1229"/>
                </a:lnTo>
                <a:lnTo>
                  <a:pt x="2275" y="1229"/>
                </a:lnTo>
                <a:close/>
                <a:moveTo>
                  <a:pt x="451" y="1229"/>
                </a:moveTo>
                <a:lnTo>
                  <a:pt x="418" y="1233"/>
                </a:lnTo>
                <a:lnTo>
                  <a:pt x="386" y="1243"/>
                </a:lnTo>
                <a:lnTo>
                  <a:pt x="356" y="1260"/>
                </a:lnTo>
                <a:lnTo>
                  <a:pt x="329" y="1283"/>
                </a:lnTo>
                <a:lnTo>
                  <a:pt x="303" y="1310"/>
                </a:lnTo>
                <a:lnTo>
                  <a:pt x="281" y="1343"/>
                </a:lnTo>
                <a:lnTo>
                  <a:pt x="262" y="1381"/>
                </a:lnTo>
                <a:lnTo>
                  <a:pt x="247" y="1422"/>
                </a:lnTo>
                <a:lnTo>
                  <a:pt x="235" y="1467"/>
                </a:lnTo>
                <a:lnTo>
                  <a:pt x="228" y="1514"/>
                </a:lnTo>
                <a:lnTo>
                  <a:pt x="226" y="1564"/>
                </a:lnTo>
                <a:lnTo>
                  <a:pt x="228" y="1613"/>
                </a:lnTo>
                <a:lnTo>
                  <a:pt x="235" y="1661"/>
                </a:lnTo>
                <a:lnTo>
                  <a:pt x="247" y="1706"/>
                </a:lnTo>
                <a:lnTo>
                  <a:pt x="262" y="1747"/>
                </a:lnTo>
                <a:lnTo>
                  <a:pt x="281" y="1783"/>
                </a:lnTo>
                <a:lnTo>
                  <a:pt x="303" y="1816"/>
                </a:lnTo>
                <a:lnTo>
                  <a:pt x="329" y="1845"/>
                </a:lnTo>
                <a:lnTo>
                  <a:pt x="356" y="1868"/>
                </a:lnTo>
                <a:lnTo>
                  <a:pt x="386" y="1885"/>
                </a:lnTo>
                <a:lnTo>
                  <a:pt x="418" y="1895"/>
                </a:lnTo>
                <a:lnTo>
                  <a:pt x="451" y="1899"/>
                </a:lnTo>
                <a:lnTo>
                  <a:pt x="1243" y="1899"/>
                </a:lnTo>
                <a:lnTo>
                  <a:pt x="1215" y="1862"/>
                </a:lnTo>
                <a:lnTo>
                  <a:pt x="1190" y="1821"/>
                </a:lnTo>
                <a:lnTo>
                  <a:pt x="1169" y="1775"/>
                </a:lnTo>
                <a:lnTo>
                  <a:pt x="1151" y="1727"/>
                </a:lnTo>
                <a:lnTo>
                  <a:pt x="1139" y="1675"/>
                </a:lnTo>
                <a:lnTo>
                  <a:pt x="1131" y="1621"/>
                </a:lnTo>
                <a:lnTo>
                  <a:pt x="1128" y="1564"/>
                </a:lnTo>
                <a:lnTo>
                  <a:pt x="1131" y="1507"/>
                </a:lnTo>
                <a:lnTo>
                  <a:pt x="1139" y="1452"/>
                </a:lnTo>
                <a:lnTo>
                  <a:pt x="1151" y="1401"/>
                </a:lnTo>
                <a:lnTo>
                  <a:pt x="1169" y="1351"/>
                </a:lnTo>
                <a:lnTo>
                  <a:pt x="1190" y="1307"/>
                </a:lnTo>
                <a:lnTo>
                  <a:pt x="1215" y="1266"/>
                </a:lnTo>
                <a:lnTo>
                  <a:pt x="1243" y="1229"/>
                </a:lnTo>
                <a:lnTo>
                  <a:pt x="451" y="1229"/>
                </a:lnTo>
                <a:close/>
                <a:moveTo>
                  <a:pt x="2079" y="1003"/>
                </a:moveTo>
                <a:lnTo>
                  <a:pt x="2013" y="1054"/>
                </a:lnTo>
                <a:lnTo>
                  <a:pt x="1944" y="1099"/>
                </a:lnTo>
                <a:lnTo>
                  <a:pt x="1873" y="1138"/>
                </a:lnTo>
                <a:lnTo>
                  <a:pt x="1800" y="1170"/>
                </a:lnTo>
                <a:lnTo>
                  <a:pt x="1725" y="1195"/>
                </a:lnTo>
                <a:lnTo>
                  <a:pt x="1649" y="1213"/>
                </a:lnTo>
                <a:lnTo>
                  <a:pt x="1571" y="1225"/>
                </a:lnTo>
                <a:lnTo>
                  <a:pt x="1492" y="1229"/>
                </a:lnTo>
                <a:lnTo>
                  <a:pt x="1466" y="1229"/>
                </a:lnTo>
                <a:lnTo>
                  <a:pt x="1433" y="1233"/>
                </a:lnTo>
                <a:lnTo>
                  <a:pt x="1402" y="1243"/>
                </a:lnTo>
                <a:lnTo>
                  <a:pt x="1372" y="1260"/>
                </a:lnTo>
                <a:lnTo>
                  <a:pt x="1344" y="1283"/>
                </a:lnTo>
                <a:lnTo>
                  <a:pt x="1319" y="1310"/>
                </a:lnTo>
                <a:lnTo>
                  <a:pt x="1297" y="1343"/>
                </a:lnTo>
                <a:lnTo>
                  <a:pt x="1277" y="1381"/>
                </a:lnTo>
                <a:lnTo>
                  <a:pt x="1262" y="1422"/>
                </a:lnTo>
                <a:lnTo>
                  <a:pt x="1251" y="1467"/>
                </a:lnTo>
                <a:lnTo>
                  <a:pt x="1244" y="1514"/>
                </a:lnTo>
                <a:lnTo>
                  <a:pt x="1241" y="1564"/>
                </a:lnTo>
                <a:lnTo>
                  <a:pt x="1244" y="1613"/>
                </a:lnTo>
                <a:lnTo>
                  <a:pt x="1251" y="1661"/>
                </a:lnTo>
                <a:lnTo>
                  <a:pt x="1262" y="1706"/>
                </a:lnTo>
                <a:lnTo>
                  <a:pt x="1277" y="1747"/>
                </a:lnTo>
                <a:lnTo>
                  <a:pt x="1297" y="1783"/>
                </a:lnTo>
                <a:lnTo>
                  <a:pt x="1319" y="1816"/>
                </a:lnTo>
                <a:lnTo>
                  <a:pt x="1344" y="1845"/>
                </a:lnTo>
                <a:lnTo>
                  <a:pt x="1372" y="1868"/>
                </a:lnTo>
                <a:lnTo>
                  <a:pt x="1402" y="1885"/>
                </a:lnTo>
                <a:lnTo>
                  <a:pt x="1433" y="1895"/>
                </a:lnTo>
                <a:lnTo>
                  <a:pt x="1466" y="1899"/>
                </a:lnTo>
                <a:lnTo>
                  <a:pt x="1466" y="1900"/>
                </a:lnTo>
                <a:lnTo>
                  <a:pt x="1492" y="1900"/>
                </a:lnTo>
                <a:lnTo>
                  <a:pt x="1571" y="1904"/>
                </a:lnTo>
                <a:lnTo>
                  <a:pt x="1649" y="1916"/>
                </a:lnTo>
                <a:lnTo>
                  <a:pt x="1725" y="1934"/>
                </a:lnTo>
                <a:lnTo>
                  <a:pt x="1800" y="1959"/>
                </a:lnTo>
                <a:lnTo>
                  <a:pt x="1873" y="1991"/>
                </a:lnTo>
                <a:lnTo>
                  <a:pt x="1944" y="2030"/>
                </a:lnTo>
                <a:lnTo>
                  <a:pt x="2013" y="2076"/>
                </a:lnTo>
                <a:lnTo>
                  <a:pt x="2079" y="2126"/>
                </a:lnTo>
                <a:lnTo>
                  <a:pt x="2062" y="2016"/>
                </a:lnTo>
                <a:lnTo>
                  <a:pt x="2048" y="1906"/>
                </a:lnTo>
                <a:lnTo>
                  <a:pt x="2039" y="1792"/>
                </a:lnTo>
                <a:lnTo>
                  <a:pt x="2033" y="1678"/>
                </a:lnTo>
                <a:lnTo>
                  <a:pt x="2031" y="1564"/>
                </a:lnTo>
                <a:lnTo>
                  <a:pt x="2033" y="1450"/>
                </a:lnTo>
                <a:lnTo>
                  <a:pt x="2039" y="1335"/>
                </a:lnTo>
                <a:lnTo>
                  <a:pt x="2048" y="1224"/>
                </a:lnTo>
                <a:lnTo>
                  <a:pt x="2062" y="1113"/>
                </a:lnTo>
                <a:lnTo>
                  <a:pt x="2079" y="1003"/>
                </a:lnTo>
                <a:close/>
                <a:moveTo>
                  <a:pt x="2821" y="224"/>
                </a:moveTo>
                <a:lnTo>
                  <a:pt x="2778" y="227"/>
                </a:lnTo>
                <a:lnTo>
                  <a:pt x="2737" y="239"/>
                </a:lnTo>
                <a:lnTo>
                  <a:pt x="2697" y="256"/>
                </a:lnTo>
                <a:lnTo>
                  <a:pt x="2657" y="281"/>
                </a:lnTo>
                <a:lnTo>
                  <a:pt x="2619" y="312"/>
                </a:lnTo>
                <a:lnTo>
                  <a:pt x="2582" y="350"/>
                </a:lnTo>
                <a:lnTo>
                  <a:pt x="2547" y="393"/>
                </a:lnTo>
                <a:lnTo>
                  <a:pt x="2513" y="441"/>
                </a:lnTo>
                <a:lnTo>
                  <a:pt x="2481" y="496"/>
                </a:lnTo>
                <a:lnTo>
                  <a:pt x="2450" y="555"/>
                </a:lnTo>
                <a:lnTo>
                  <a:pt x="2421" y="619"/>
                </a:lnTo>
                <a:lnTo>
                  <a:pt x="2394" y="689"/>
                </a:lnTo>
                <a:lnTo>
                  <a:pt x="2369" y="762"/>
                </a:lnTo>
                <a:lnTo>
                  <a:pt x="2347" y="840"/>
                </a:lnTo>
                <a:lnTo>
                  <a:pt x="2326" y="921"/>
                </a:lnTo>
                <a:lnTo>
                  <a:pt x="2309" y="1005"/>
                </a:lnTo>
                <a:lnTo>
                  <a:pt x="2595" y="1005"/>
                </a:lnTo>
                <a:lnTo>
                  <a:pt x="2645" y="1009"/>
                </a:lnTo>
                <a:lnTo>
                  <a:pt x="2693" y="1018"/>
                </a:lnTo>
                <a:lnTo>
                  <a:pt x="2739" y="1033"/>
                </a:lnTo>
                <a:lnTo>
                  <a:pt x="2783" y="1054"/>
                </a:lnTo>
                <a:lnTo>
                  <a:pt x="2825" y="1081"/>
                </a:lnTo>
                <a:lnTo>
                  <a:pt x="2863" y="1112"/>
                </a:lnTo>
                <a:lnTo>
                  <a:pt x="2898" y="1147"/>
                </a:lnTo>
                <a:lnTo>
                  <a:pt x="2932" y="1187"/>
                </a:lnTo>
                <a:lnTo>
                  <a:pt x="2961" y="1232"/>
                </a:lnTo>
                <a:lnTo>
                  <a:pt x="2986" y="1279"/>
                </a:lnTo>
                <a:lnTo>
                  <a:pt x="3007" y="1331"/>
                </a:lnTo>
                <a:lnTo>
                  <a:pt x="3024" y="1386"/>
                </a:lnTo>
                <a:lnTo>
                  <a:pt x="3036" y="1443"/>
                </a:lnTo>
                <a:lnTo>
                  <a:pt x="3044" y="1502"/>
                </a:lnTo>
                <a:lnTo>
                  <a:pt x="3046" y="1564"/>
                </a:lnTo>
                <a:lnTo>
                  <a:pt x="3044" y="1626"/>
                </a:lnTo>
                <a:lnTo>
                  <a:pt x="3036" y="1685"/>
                </a:lnTo>
                <a:lnTo>
                  <a:pt x="3024" y="1742"/>
                </a:lnTo>
                <a:lnTo>
                  <a:pt x="3007" y="1797"/>
                </a:lnTo>
                <a:lnTo>
                  <a:pt x="2986" y="1847"/>
                </a:lnTo>
                <a:lnTo>
                  <a:pt x="2961" y="1895"/>
                </a:lnTo>
                <a:lnTo>
                  <a:pt x="2932" y="1940"/>
                </a:lnTo>
                <a:lnTo>
                  <a:pt x="2898" y="1980"/>
                </a:lnTo>
                <a:lnTo>
                  <a:pt x="2863" y="2016"/>
                </a:lnTo>
                <a:lnTo>
                  <a:pt x="2825" y="2047"/>
                </a:lnTo>
                <a:lnTo>
                  <a:pt x="2783" y="2073"/>
                </a:lnTo>
                <a:lnTo>
                  <a:pt x="2739" y="2094"/>
                </a:lnTo>
                <a:lnTo>
                  <a:pt x="2693" y="2109"/>
                </a:lnTo>
                <a:lnTo>
                  <a:pt x="2645" y="2119"/>
                </a:lnTo>
                <a:lnTo>
                  <a:pt x="2595" y="2123"/>
                </a:lnTo>
                <a:lnTo>
                  <a:pt x="2309" y="2123"/>
                </a:lnTo>
                <a:lnTo>
                  <a:pt x="2326" y="2207"/>
                </a:lnTo>
                <a:lnTo>
                  <a:pt x="2347" y="2288"/>
                </a:lnTo>
                <a:lnTo>
                  <a:pt x="2369" y="2366"/>
                </a:lnTo>
                <a:lnTo>
                  <a:pt x="2394" y="2439"/>
                </a:lnTo>
                <a:lnTo>
                  <a:pt x="2421" y="2508"/>
                </a:lnTo>
                <a:lnTo>
                  <a:pt x="2450" y="2573"/>
                </a:lnTo>
                <a:lnTo>
                  <a:pt x="2481" y="2632"/>
                </a:lnTo>
                <a:lnTo>
                  <a:pt x="2513" y="2686"/>
                </a:lnTo>
                <a:lnTo>
                  <a:pt x="2547" y="2735"/>
                </a:lnTo>
                <a:lnTo>
                  <a:pt x="2582" y="2778"/>
                </a:lnTo>
                <a:lnTo>
                  <a:pt x="2619" y="2816"/>
                </a:lnTo>
                <a:lnTo>
                  <a:pt x="2657" y="2847"/>
                </a:lnTo>
                <a:lnTo>
                  <a:pt x="2697" y="2872"/>
                </a:lnTo>
                <a:lnTo>
                  <a:pt x="2737" y="2889"/>
                </a:lnTo>
                <a:lnTo>
                  <a:pt x="2778" y="2901"/>
                </a:lnTo>
                <a:lnTo>
                  <a:pt x="2821" y="2904"/>
                </a:lnTo>
                <a:lnTo>
                  <a:pt x="2865" y="2901"/>
                </a:lnTo>
                <a:lnTo>
                  <a:pt x="2908" y="2888"/>
                </a:lnTo>
                <a:lnTo>
                  <a:pt x="2950" y="2869"/>
                </a:lnTo>
                <a:lnTo>
                  <a:pt x="2991" y="2842"/>
                </a:lnTo>
                <a:lnTo>
                  <a:pt x="3031" y="2808"/>
                </a:lnTo>
                <a:lnTo>
                  <a:pt x="3069" y="2768"/>
                </a:lnTo>
                <a:lnTo>
                  <a:pt x="3105" y="2721"/>
                </a:lnTo>
                <a:lnTo>
                  <a:pt x="3141" y="2669"/>
                </a:lnTo>
                <a:lnTo>
                  <a:pt x="3173" y="2609"/>
                </a:lnTo>
                <a:lnTo>
                  <a:pt x="3204" y="2545"/>
                </a:lnTo>
                <a:lnTo>
                  <a:pt x="3234" y="2477"/>
                </a:lnTo>
                <a:lnTo>
                  <a:pt x="3261" y="2402"/>
                </a:lnTo>
                <a:lnTo>
                  <a:pt x="3285" y="2324"/>
                </a:lnTo>
                <a:lnTo>
                  <a:pt x="3308" y="2240"/>
                </a:lnTo>
                <a:lnTo>
                  <a:pt x="3328" y="2153"/>
                </a:lnTo>
                <a:lnTo>
                  <a:pt x="3345" y="2062"/>
                </a:lnTo>
                <a:lnTo>
                  <a:pt x="3359" y="1968"/>
                </a:lnTo>
                <a:lnTo>
                  <a:pt x="3370" y="1871"/>
                </a:lnTo>
                <a:lnTo>
                  <a:pt x="3379" y="1771"/>
                </a:lnTo>
                <a:lnTo>
                  <a:pt x="3383" y="1668"/>
                </a:lnTo>
                <a:lnTo>
                  <a:pt x="3384" y="1564"/>
                </a:lnTo>
                <a:lnTo>
                  <a:pt x="3383" y="1459"/>
                </a:lnTo>
                <a:lnTo>
                  <a:pt x="3379" y="1356"/>
                </a:lnTo>
                <a:lnTo>
                  <a:pt x="3370" y="1257"/>
                </a:lnTo>
                <a:lnTo>
                  <a:pt x="3359" y="1160"/>
                </a:lnTo>
                <a:lnTo>
                  <a:pt x="3345" y="1065"/>
                </a:lnTo>
                <a:lnTo>
                  <a:pt x="3328" y="974"/>
                </a:lnTo>
                <a:lnTo>
                  <a:pt x="3308" y="888"/>
                </a:lnTo>
                <a:lnTo>
                  <a:pt x="3285" y="804"/>
                </a:lnTo>
                <a:lnTo>
                  <a:pt x="3261" y="725"/>
                </a:lnTo>
                <a:lnTo>
                  <a:pt x="3234" y="651"/>
                </a:lnTo>
                <a:lnTo>
                  <a:pt x="3204" y="581"/>
                </a:lnTo>
                <a:lnTo>
                  <a:pt x="3173" y="517"/>
                </a:lnTo>
                <a:lnTo>
                  <a:pt x="3141" y="459"/>
                </a:lnTo>
                <a:lnTo>
                  <a:pt x="3105" y="407"/>
                </a:lnTo>
                <a:lnTo>
                  <a:pt x="3069" y="360"/>
                </a:lnTo>
                <a:lnTo>
                  <a:pt x="3031" y="320"/>
                </a:lnTo>
                <a:lnTo>
                  <a:pt x="2991" y="286"/>
                </a:lnTo>
                <a:lnTo>
                  <a:pt x="2950" y="259"/>
                </a:lnTo>
                <a:lnTo>
                  <a:pt x="2908" y="240"/>
                </a:lnTo>
                <a:lnTo>
                  <a:pt x="2865" y="227"/>
                </a:lnTo>
                <a:lnTo>
                  <a:pt x="2821" y="224"/>
                </a:lnTo>
                <a:close/>
                <a:moveTo>
                  <a:pt x="2821" y="0"/>
                </a:moveTo>
                <a:lnTo>
                  <a:pt x="2878" y="3"/>
                </a:lnTo>
                <a:lnTo>
                  <a:pt x="2932" y="13"/>
                </a:lnTo>
                <a:lnTo>
                  <a:pt x="2984" y="27"/>
                </a:lnTo>
                <a:lnTo>
                  <a:pt x="3035" y="49"/>
                </a:lnTo>
                <a:lnTo>
                  <a:pt x="3083" y="75"/>
                </a:lnTo>
                <a:lnTo>
                  <a:pt x="3129" y="107"/>
                </a:lnTo>
                <a:lnTo>
                  <a:pt x="3173" y="145"/>
                </a:lnTo>
                <a:lnTo>
                  <a:pt x="3216" y="186"/>
                </a:lnTo>
                <a:lnTo>
                  <a:pt x="3256" y="233"/>
                </a:lnTo>
                <a:lnTo>
                  <a:pt x="3294" y="283"/>
                </a:lnTo>
                <a:lnTo>
                  <a:pt x="3330" y="338"/>
                </a:lnTo>
                <a:lnTo>
                  <a:pt x="3364" y="396"/>
                </a:lnTo>
                <a:lnTo>
                  <a:pt x="3395" y="458"/>
                </a:lnTo>
                <a:lnTo>
                  <a:pt x="3425" y="523"/>
                </a:lnTo>
                <a:lnTo>
                  <a:pt x="3452" y="592"/>
                </a:lnTo>
                <a:lnTo>
                  <a:pt x="3477" y="663"/>
                </a:lnTo>
                <a:lnTo>
                  <a:pt x="3500" y="737"/>
                </a:lnTo>
                <a:lnTo>
                  <a:pt x="3522" y="812"/>
                </a:lnTo>
                <a:lnTo>
                  <a:pt x="3540" y="891"/>
                </a:lnTo>
                <a:lnTo>
                  <a:pt x="3556" y="971"/>
                </a:lnTo>
                <a:lnTo>
                  <a:pt x="3571" y="1053"/>
                </a:lnTo>
                <a:lnTo>
                  <a:pt x="3583" y="1136"/>
                </a:lnTo>
                <a:lnTo>
                  <a:pt x="3593" y="1220"/>
                </a:lnTo>
                <a:lnTo>
                  <a:pt x="3601" y="1306"/>
                </a:lnTo>
                <a:lnTo>
                  <a:pt x="3606" y="1391"/>
                </a:lnTo>
                <a:lnTo>
                  <a:pt x="3609" y="1477"/>
                </a:lnTo>
                <a:lnTo>
                  <a:pt x="3610" y="1564"/>
                </a:lnTo>
                <a:lnTo>
                  <a:pt x="3609" y="1650"/>
                </a:lnTo>
                <a:lnTo>
                  <a:pt x="3606" y="1736"/>
                </a:lnTo>
                <a:lnTo>
                  <a:pt x="3601" y="1822"/>
                </a:lnTo>
                <a:lnTo>
                  <a:pt x="3593" y="1907"/>
                </a:lnTo>
                <a:lnTo>
                  <a:pt x="3583" y="1991"/>
                </a:lnTo>
                <a:lnTo>
                  <a:pt x="3571" y="2075"/>
                </a:lnTo>
                <a:lnTo>
                  <a:pt x="3556" y="2156"/>
                </a:lnTo>
                <a:lnTo>
                  <a:pt x="3540" y="2236"/>
                </a:lnTo>
                <a:lnTo>
                  <a:pt x="3522" y="2315"/>
                </a:lnTo>
                <a:lnTo>
                  <a:pt x="3500" y="2391"/>
                </a:lnTo>
                <a:lnTo>
                  <a:pt x="3477" y="2464"/>
                </a:lnTo>
                <a:lnTo>
                  <a:pt x="3452" y="2535"/>
                </a:lnTo>
                <a:lnTo>
                  <a:pt x="3425" y="2604"/>
                </a:lnTo>
                <a:lnTo>
                  <a:pt x="3395" y="2669"/>
                </a:lnTo>
                <a:lnTo>
                  <a:pt x="3364" y="2732"/>
                </a:lnTo>
                <a:lnTo>
                  <a:pt x="3330" y="2790"/>
                </a:lnTo>
                <a:lnTo>
                  <a:pt x="3294" y="2845"/>
                </a:lnTo>
                <a:lnTo>
                  <a:pt x="3256" y="2895"/>
                </a:lnTo>
                <a:lnTo>
                  <a:pt x="3216" y="2941"/>
                </a:lnTo>
                <a:lnTo>
                  <a:pt x="3173" y="2983"/>
                </a:lnTo>
                <a:lnTo>
                  <a:pt x="3129" y="3019"/>
                </a:lnTo>
                <a:lnTo>
                  <a:pt x="3083" y="3051"/>
                </a:lnTo>
                <a:lnTo>
                  <a:pt x="3035" y="3078"/>
                </a:lnTo>
                <a:lnTo>
                  <a:pt x="2984" y="3099"/>
                </a:lnTo>
                <a:lnTo>
                  <a:pt x="2932" y="3114"/>
                </a:lnTo>
                <a:lnTo>
                  <a:pt x="2878" y="3125"/>
                </a:lnTo>
                <a:lnTo>
                  <a:pt x="2821" y="3127"/>
                </a:lnTo>
                <a:lnTo>
                  <a:pt x="2763" y="3125"/>
                </a:lnTo>
                <a:lnTo>
                  <a:pt x="2709" y="3114"/>
                </a:lnTo>
                <a:lnTo>
                  <a:pt x="2656" y="3099"/>
                </a:lnTo>
                <a:lnTo>
                  <a:pt x="2605" y="3078"/>
                </a:lnTo>
                <a:lnTo>
                  <a:pt x="2557" y="3050"/>
                </a:lnTo>
                <a:lnTo>
                  <a:pt x="2511" y="3018"/>
                </a:lnTo>
                <a:lnTo>
                  <a:pt x="2467" y="2982"/>
                </a:lnTo>
                <a:lnTo>
                  <a:pt x="2424" y="2939"/>
                </a:lnTo>
                <a:lnTo>
                  <a:pt x="2384" y="2893"/>
                </a:lnTo>
                <a:lnTo>
                  <a:pt x="2347" y="2841"/>
                </a:lnTo>
                <a:lnTo>
                  <a:pt x="2311" y="2786"/>
                </a:lnTo>
                <a:lnTo>
                  <a:pt x="2277" y="2728"/>
                </a:lnTo>
                <a:lnTo>
                  <a:pt x="2274" y="2729"/>
                </a:lnTo>
                <a:lnTo>
                  <a:pt x="2232" y="2653"/>
                </a:lnTo>
                <a:lnTo>
                  <a:pt x="2187" y="2580"/>
                </a:lnTo>
                <a:lnTo>
                  <a:pt x="2139" y="2512"/>
                </a:lnTo>
                <a:lnTo>
                  <a:pt x="2090" y="2448"/>
                </a:lnTo>
                <a:lnTo>
                  <a:pt x="2038" y="2390"/>
                </a:lnTo>
                <a:lnTo>
                  <a:pt x="1982" y="2336"/>
                </a:lnTo>
                <a:lnTo>
                  <a:pt x="1927" y="2289"/>
                </a:lnTo>
                <a:lnTo>
                  <a:pt x="1868" y="2247"/>
                </a:lnTo>
                <a:lnTo>
                  <a:pt x="1808" y="2211"/>
                </a:lnTo>
                <a:lnTo>
                  <a:pt x="1747" y="2181"/>
                </a:lnTo>
                <a:lnTo>
                  <a:pt x="1683" y="2157"/>
                </a:lnTo>
                <a:lnTo>
                  <a:pt x="1620" y="2140"/>
                </a:lnTo>
                <a:lnTo>
                  <a:pt x="1554" y="2129"/>
                </a:lnTo>
                <a:lnTo>
                  <a:pt x="1545" y="2132"/>
                </a:lnTo>
                <a:lnTo>
                  <a:pt x="1535" y="2134"/>
                </a:lnTo>
                <a:lnTo>
                  <a:pt x="1524" y="2139"/>
                </a:lnTo>
                <a:lnTo>
                  <a:pt x="1524" y="2139"/>
                </a:lnTo>
                <a:lnTo>
                  <a:pt x="1523" y="2139"/>
                </a:lnTo>
                <a:lnTo>
                  <a:pt x="1523" y="2140"/>
                </a:lnTo>
                <a:lnTo>
                  <a:pt x="1522" y="2140"/>
                </a:lnTo>
                <a:lnTo>
                  <a:pt x="1522" y="2140"/>
                </a:lnTo>
                <a:lnTo>
                  <a:pt x="1502" y="2155"/>
                </a:lnTo>
                <a:lnTo>
                  <a:pt x="1487" y="2173"/>
                </a:lnTo>
                <a:lnTo>
                  <a:pt x="1480" y="2183"/>
                </a:lnTo>
                <a:lnTo>
                  <a:pt x="1472" y="2204"/>
                </a:lnTo>
                <a:lnTo>
                  <a:pt x="1468" y="2227"/>
                </a:lnTo>
                <a:lnTo>
                  <a:pt x="1468" y="2229"/>
                </a:lnTo>
                <a:lnTo>
                  <a:pt x="1466" y="2231"/>
                </a:lnTo>
                <a:lnTo>
                  <a:pt x="1466" y="2233"/>
                </a:lnTo>
                <a:lnTo>
                  <a:pt x="1466" y="3016"/>
                </a:lnTo>
                <a:lnTo>
                  <a:pt x="1469" y="3033"/>
                </a:lnTo>
                <a:lnTo>
                  <a:pt x="1476" y="3049"/>
                </a:lnTo>
                <a:lnTo>
                  <a:pt x="1486" y="3065"/>
                </a:lnTo>
                <a:lnTo>
                  <a:pt x="1500" y="3082"/>
                </a:lnTo>
                <a:lnTo>
                  <a:pt x="1515" y="3099"/>
                </a:lnTo>
                <a:lnTo>
                  <a:pt x="1530" y="3119"/>
                </a:lnTo>
                <a:lnTo>
                  <a:pt x="1545" y="3138"/>
                </a:lnTo>
                <a:lnTo>
                  <a:pt x="1559" y="3160"/>
                </a:lnTo>
                <a:lnTo>
                  <a:pt x="1569" y="3184"/>
                </a:lnTo>
                <a:lnTo>
                  <a:pt x="1576" y="3210"/>
                </a:lnTo>
                <a:lnTo>
                  <a:pt x="1578" y="3239"/>
                </a:lnTo>
                <a:lnTo>
                  <a:pt x="1578" y="3351"/>
                </a:lnTo>
                <a:lnTo>
                  <a:pt x="1576" y="3387"/>
                </a:lnTo>
                <a:lnTo>
                  <a:pt x="1567" y="3422"/>
                </a:lnTo>
                <a:lnTo>
                  <a:pt x="1554" y="3454"/>
                </a:lnTo>
                <a:lnTo>
                  <a:pt x="1536" y="3483"/>
                </a:lnTo>
                <a:lnTo>
                  <a:pt x="1513" y="3510"/>
                </a:lnTo>
                <a:lnTo>
                  <a:pt x="1486" y="3531"/>
                </a:lnTo>
                <a:lnTo>
                  <a:pt x="1457" y="3549"/>
                </a:lnTo>
                <a:lnTo>
                  <a:pt x="1425" y="3563"/>
                </a:lnTo>
                <a:lnTo>
                  <a:pt x="1390" y="3571"/>
                </a:lnTo>
                <a:lnTo>
                  <a:pt x="1353" y="3575"/>
                </a:lnTo>
                <a:lnTo>
                  <a:pt x="902" y="3575"/>
                </a:lnTo>
                <a:lnTo>
                  <a:pt x="865" y="3571"/>
                </a:lnTo>
                <a:lnTo>
                  <a:pt x="831" y="3563"/>
                </a:lnTo>
                <a:lnTo>
                  <a:pt x="798" y="3549"/>
                </a:lnTo>
                <a:lnTo>
                  <a:pt x="768" y="3531"/>
                </a:lnTo>
                <a:lnTo>
                  <a:pt x="743" y="3510"/>
                </a:lnTo>
                <a:lnTo>
                  <a:pt x="720" y="3483"/>
                </a:lnTo>
                <a:lnTo>
                  <a:pt x="701" y="3454"/>
                </a:lnTo>
                <a:lnTo>
                  <a:pt x="688" y="3422"/>
                </a:lnTo>
                <a:lnTo>
                  <a:pt x="680" y="3387"/>
                </a:lnTo>
                <a:lnTo>
                  <a:pt x="676" y="3351"/>
                </a:lnTo>
                <a:lnTo>
                  <a:pt x="676" y="2345"/>
                </a:lnTo>
                <a:lnTo>
                  <a:pt x="673" y="2305"/>
                </a:lnTo>
                <a:lnTo>
                  <a:pt x="662" y="2268"/>
                </a:lnTo>
                <a:lnTo>
                  <a:pt x="646" y="2233"/>
                </a:lnTo>
                <a:lnTo>
                  <a:pt x="623" y="2201"/>
                </a:lnTo>
                <a:lnTo>
                  <a:pt x="596" y="2175"/>
                </a:lnTo>
                <a:lnTo>
                  <a:pt x="565" y="2153"/>
                </a:lnTo>
                <a:lnTo>
                  <a:pt x="529" y="2136"/>
                </a:lnTo>
                <a:lnTo>
                  <a:pt x="491" y="2126"/>
                </a:lnTo>
                <a:lnTo>
                  <a:pt x="451" y="2123"/>
                </a:lnTo>
                <a:lnTo>
                  <a:pt x="401" y="2119"/>
                </a:lnTo>
                <a:lnTo>
                  <a:pt x="353" y="2109"/>
                </a:lnTo>
                <a:lnTo>
                  <a:pt x="307" y="2094"/>
                </a:lnTo>
                <a:lnTo>
                  <a:pt x="263" y="2073"/>
                </a:lnTo>
                <a:lnTo>
                  <a:pt x="221" y="2047"/>
                </a:lnTo>
                <a:lnTo>
                  <a:pt x="183" y="2016"/>
                </a:lnTo>
                <a:lnTo>
                  <a:pt x="148" y="1980"/>
                </a:lnTo>
                <a:lnTo>
                  <a:pt x="115" y="1940"/>
                </a:lnTo>
                <a:lnTo>
                  <a:pt x="86" y="1895"/>
                </a:lnTo>
                <a:lnTo>
                  <a:pt x="61" y="1847"/>
                </a:lnTo>
                <a:lnTo>
                  <a:pt x="39" y="1797"/>
                </a:lnTo>
                <a:lnTo>
                  <a:pt x="23" y="1742"/>
                </a:lnTo>
                <a:lnTo>
                  <a:pt x="10" y="1685"/>
                </a:lnTo>
                <a:lnTo>
                  <a:pt x="2" y="1626"/>
                </a:lnTo>
                <a:lnTo>
                  <a:pt x="0" y="1564"/>
                </a:lnTo>
                <a:lnTo>
                  <a:pt x="2" y="1502"/>
                </a:lnTo>
                <a:lnTo>
                  <a:pt x="10" y="1443"/>
                </a:lnTo>
                <a:lnTo>
                  <a:pt x="23" y="1386"/>
                </a:lnTo>
                <a:lnTo>
                  <a:pt x="39" y="1331"/>
                </a:lnTo>
                <a:lnTo>
                  <a:pt x="61" y="1279"/>
                </a:lnTo>
                <a:lnTo>
                  <a:pt x="86" y="1232"/>
                </a:lnTo>
                <a:lnTo>
                  <a:pt x="115" y="1187"/>
                </a:lnTo>
                <a:lnTo>
                  <a:pt x="148" y="1147"/>
                </a:lnTo>
                <a:lnTo>
                  <a:pt x="183" y="1112"/>
                </a:lnTo>
                <a:lnTo>
                  <a:pt x="221" y="1081"/>
                </a:lnTo>
                <a:lnTo>
                  <a:pt x="263" y="1054"/>
                </a:lnTo>
                <a:lnTo>
                  <a:pt x="307" y="1033"/>
                </a:lnTo>
                <a:lnTo>
                  <a:pt x="353" y="1018"/>
                </a:lnTo>
                <a:lnTo>
                  <a:pt x="401" y="1009"/>
                </a:lnTo>
                <a:lnTo>
                  <a:pt x="451" y="1005"/>
                </a:lnTo>
                <a:lnTo>
                  <a:pt x="1492" y="1005"/>
                </a:lnTo>
                <a:lnTo>
                  <a:pt x="1558" y="1002"/>
                </a:lnTo>
                <a:lnTo>
                  <a:pt x="1623" y="990"/>
                </a:lnTo>
                <a:lnTo>
                  <a:pt x="1687" y="973"/>
                </a:lnTo>
                <a:lnTo>
                  <a:pt x="1749" y="949"/>
                </a:lnTo>
                <a:lnTo>
                  <a:pt x="1810" y="918"/>
                </a:lnTo>
                <a:lnTo>
                  <a:pt x="1870" y="882"/>
                </a:lnTo>
                <a:lnTo>
                  <a:pt x="1928" y="840"/>
                </a:lnTo>
                <a:lnTo>
                  <a:pt x="1983" y="792"/>
                </a:lnTo>
                <a:lnTo>
                  <a:pt x="2038" y="738"/>
                </a:lnTo>
                <a:lnTo>
                  <a:pt x="2090" y="680"/>
                </a:lnTo>
                <a:lnTo>
                  <a:pt x="2140" y="617"/>
                </a:lnTo>
                <a:lnTo>
                  <a:pt x="2188" y="548"/>
                </a:lnTo>
                <a:lnTo>
                  <a:pt x="2232" y="476"/>
                </a:lnTo>
                <a:lnTo>
                  <a:pt x="2274" y="399"/>
                </a:lnTo>
                <a:lnTo>
                  <a:pt x="2277" y="400"/>
                </a:lnTo>
                <a:lnTo>
                  <a:pt x="2310" y="342"/>
                </a:lnTo>
                <a:lnTo>
                  <a:pt x="2346" y="287"/>
                </a:lnTo>
                <a:lnTo>
                  <a:pt x="2384" y="235"/>
                </a:lnTo>
                <a:lnTo>
                  <a:pt x="2424" y="188"/>
                </a:lnTo>
                <a:lnTo>
                  <a:pt x="2466" y="146"/>
                </a:lnTo>
                <a:lnTo>
                  <a:pt x="2511" y="109"/>
                </a:lnTo>
                <a:lnTo>
                  <a:pt x="2557" y="77"/>
                </a:lnTo>
                <a:lnTo>
                  <a:pt x="2605" y="50"/>
                </a:lnTo>
                <a:lnTo>
                  <a:pt x="2656" y="29"/>
                </a:lnTo>
                <a:lnTo>
                  <a:pt x="2709" y="13"/>
                </a:lnTo>
                <a:lnTo>
                  <a:pt x="2763" y="3"/>
                </a:lnTo>
                <a:lnTo>
                  <a:pt x="2821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4778422" y="2460855"/>
            <a:ext cx="406500" cy="459322"/>
            <a:chOff x="5946776" y="3297238"/>
            <a:chExt cx="2247900" cy="2540000"/>
          </a:xfrm>
          <a:solidFill>
            <a:schemeClr val="bg2">
              <a:lumMod val="25000"/>
            </a:schemeClr>
          </a:solidFill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5946776" y="3297238"/>
              <a:ext cx="2247900" cy="2540000"/>
            </a:xfrm>
            <a:custGeom>
              <a:avLst/>
              <a:gdLst>
                <a:gd name="T0" fmla="*/ 408 w 2830"/>
                <a:gd name="T1" fmla="*/ 2835 h 3199"/>
                <a:gd name="T2" fmla="*/ 453 w 2830"/>
                <a:gd name="T3" fmla="*/ 2928 h 3199"/>
                <a:gd name="T4" fmla="*/ 537 w 2830"/>
                <a:gd name="T5" fmla="*/ 2987 h 3199"/>
                <a:gd name="T6" fmla="*/ 2225 w 2830"/>
                <a:gd name="T7" fmla="*/ 2999 h 3199"/>
                <a:gd name="T8" fmla="*/ 2326 w 2830"/>
                <a:gd name="T9" fmla="*/ 2971 h 3199"/>
                <a:gd name="T10" fmla="*/ 2398 w 2830"/>
                <a:gd name="T11" fmla="*/ 2900 h 3199"/>
                <a:gd name="T12" fmla="*/ 2426 w 2830"/>
                <a:gd name="T13" fmla="*/ 2799 h 3199"/>
                <a:gd name="T14" fmla="*/ 304 w 2830"/>
                <a:gd name="T15" fmla="*/ 600 h 3199"/>
                <a:gd name="T16" fmla="*/ 241 w 2830"/>
                <a:gd name="T17" fmla="*/ 622 h 3199"/>
                <a:gd name="T18" fmla="*/ 206 w 2830"/>
                <a:gd name="T19" fmla="*/ 677 h 3199"/>
                <a:gd name="T20" fmla="*/ 2629 w 2830"/>
                <a:gd name="T21" fmla="*/ 900 h 3199"/>
                <a:gd name="T22" fmla="*/ 2619 w 2830"/>
                <a:gd name="T23" fmla="*/ 656 h 3199"/>
                <a:gd name="T24" fmla="*/ 2572 w 2830"/>
                <a:gd name="T25" fmla="*/ 610 h 3199"/>
                <a:gd name="T26" fmla="*/ 304 w 2830"/>
                <a:gd name="T27" fmla="*/ 600 h 3199"/>
                <a:gd name="T28" fmla="*/ 865 w 2830"/>
                <a:gd name="T29" fmla="*/ 211 h 3199"/>
                <a:gd name="T30" fmla="*/ 819 w 2830"/>
                <a:gd name="T31" fmla="*/ 256 h 3199"/>
                <a:gd name="T32" fmla="*/ 808 w 2830"/>
                <a:gd name="T33" fmla="*/ 400 h 3199"/>
                <a:gd name="T34" fmla="*/ 2019 w 2830"/>
                <a:gd name="T35" fmla="*/ 277 h 3199"/>
                <a:gd name="T36" fmla="*/ 1984 w 2830"/>
                <a:gd name="T37" fmla="*/ 222 h 3199"/>
                <a:gd name="T38" fmla="*/ 1921 w 2830"/>
                <a:gd name="T39" fmla="*/ 200 h 3199"/>
                <a:gd name="T40" fmla="*/ 1921 w 2830"/>
                <a:gd name="T41" fmla="*/ 0 h 3199"/>
                <a:gd name="T42" fmla="*/ 2039 w 2830"/>
                <a:gd name="T43" fmla="*/ 24 h 3199"/>
                <a:gd name="T44" fmla="*/ 2136 w 2830"/>
                <a:gd name="T45" fmla="*/ 88 h 3199"/>
                <a:gd name="T46" fmla="*/ 2201 w 2830"/>
                <a:gd name="T47" fmla="*/ 183 h 3199"/>
                <a:gd name="T48" fmla="*/ 2225 w 2830"/>
                <a:gd name="T49" fmla="*/ 300 h 3199"/>
                <a:gd name="T50" fmla="*/ 2571 w 2830"/>
                <a:gd name="T51" fmla="*/ 403 h 3199"/>
                <a:gd name="T52" fmla="*/ 2687 w 2830"/>
                <a:gd name="T53" fmla="*/ 445 h 3199"/>
                <a:gd name="T54" fmla="*/ 2775 w 2830"/>
                <a:gd name="T55" fmla="*/ 528 h 3199"/>
                <a:gd name="T56" fmla="*/ 2823 w 2830"/>
                <a:gd name="T57" fmla="*/ 639 h 3199"/>
                <a:gd name="T58" fmla="*/ 2830 w 2830"/>
                <a:gd name="T59" fmla="*/ 900 h 3199"/>
                <a:gd name="T60" fmla="*/ 2808 w 2830"/>
                <a:gd name="T61" fmla="*/ 992 h 3199"/>
                <a:gd name="T62" fmla="*/ 2748 w 2830"/>
                <a:gd name="T63" fmla="*/ 1061 h 3199"/>
                <a:gd name="T64" fmla="*/ 2661 w 2830"/>
                <a:gd name="T65" fmla="*/ 1097 h 3199"/>
                <a:gd name="T66" fmla="*/ 2626 w 2830"/>
                <a:gd name="T67" fmla="*/ 2850 h 3199"/>
                <a:gd name="T68" fmla="*/ 2581 w 2830"/>
                <a:gd name="T69" fmla="*/ 2988 h 3199"/>
                <a:gd name="T70" fmla="*/ 2492 w 2830"/>
                <a:gd name="T71" fmla="*/ 3098 h 3199"/>
                <a:gd name="T72" fmla="*/ 2370 w 2830"/>
                <a:gd name="T73" fmla="*/ 3173 h 3199"/>
                <a:gd name="T74" fmla="*/ 2225 w 2830"/>
                <a:gd name="T75" fmla="*/ 3199 h 3199"/>
                <a:gd name="T76" fmla="*/ 508 w 2830"/>
                <a:gd name="T77" fmla="*/ 3187 h 3199"/>
                <a:gd name="T78" fmla="*/ 376 w 2830"/>
                <a:gd name="T79" fmla="*/ 3128 h 3199"/>
                <a:gd name="T80" fmla="*/ 275 w 2830"/>
                <a:gd name="T81" fmla="*/ 3027 h 3199"/>
                <a:gd name="T82" fmla="*/ 215 w 2830"/>
                <a:gd name="T83" fmla="*/ 2898 h 3199"/>
                <a:gd name="T84" fmla="*/ 203 w 2830"/>
                <a:gd name="T85" fmla="*/ 1100 h 3199"/>
                <a:gd name="T86" fmla="*/ 101 w 2830"/>
                <a:gd name="T87" fmla="*/ 1073 h 3199"/>
                <a:gd name="T88" fmla="*/ 28 w 2830"/>
                <a:gd name="T89" fmla="*/ 1000 h 3199"/>
                <a:gd name="T90" fmla="*/ 0 w 2830"/>
                <a:gd name="T91" fmla="*/ 900 h 3199"/>
                <a:gd name="T92" fmla="*/ 8 w 2830"/>
                <a:gd name="T93" fmla="*/ 639 h 3199"/>
                <a:gd name="T94" fmla="*/ 57 w 2830"/>
                <a:gd name="T95" fmla="*/ 528 h 3199"/>
                <a:gd name="T96" fmla="*/ 145 w 2830"/>
                <a:gd name="T97" fmla="*/ 445 h 3199"/>
                <a:gd name="T98" fmla="*/ 260 w 2830"/>
                <a:gd name="T99" fmla="*/ 403 h 3199"/>
                <a:gd name="T100" fmla="*/ 607 w 2830"/>
                <a:gd name="T101" fmla="*/ 300 h 3199"/>
                <a:gd name="T102" fmla="*/ 631 w 2830"/>
                <a:gd name="T103" fmla="*/ 183 h 3199"/>
                <a:gd name="T104" fmla="*/ 696 w 2830"/>
                <a:gd name="T105" fmla="*/ 88 h 3199"/>
                <a:gd name="T106" fmla="*/ 792 w 2830"/>
                <a:gd name="T107" fmla="*/ 24 h 3199"/>
                <a:gd name="T108" fmla="*/ 910 w 2830"/>
                <a:gd name="T109" fmla="*/ 0 h 3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30" h="3199">
                  <a:moveTo>
                    <a:pt x="404" y="1100"/>
                  </a:moveTo>
                  <a:lnTo>
                    <a:pt x="404" y="2799"/>
                  </a:lnTo>
                  <a:lnTo>
                    <a:pt x="408" y="2835"/>
                  </a:lnTo>
                  <a:lnTo>
                    <a:pt x="418" y="2869"/>
                  </a:lnTo>
                  <a:lnTo>
                    <a:pt x="432" y="2900"/>
                  </a:lnTo>
                  <a:lnTo>
                    <a:pt x="453" y="2928"/>
                  </a:lnTo>
                  <a:lnTo>
                    <a:pt x="477" y="2952"/>
                  </a:lnTo>
                  <a:lnTo>
                    <a:pt x="505" y="2971"/>
                  </a:lnTo>
                  <a:lnTo>
                    <a:pt x="537" y="2987"/>
                  </a:lnTo>
                  <a:lnTo>
                    <a:pt x="571" y="2996"/>
                  </a:lnTo>
                  <a:lnTo>
                    <a:pt x="607" y="2999"/>
                  </a:lnTo>
                  <a:lnTo>
                    <a:pt x="2225" y="2999"/>
                  </a:lnTo>
                  <a:lnTo>
                    <a:pt x="2261" y="2996"/>
                  </a:lnTo>
                  <a:lnTo>
                    <a:pt x="2295" y="2987"/>
                  </a:lnTo>
                  <a:lnTo>
                    <a:pt x="2326" y="2971"/>
                  </a:lnTo>
                  <a:lnTo>
                    <a:pt x="2354" y="2952"/>
                  </a:lnTo>
                  <a:lnTo>
                    <a:pt x="2379" y="2928"/>
                  </a:lnTo>
                  <a:lnTo>
                    <a:pt x="2398" y="2900"/>
                  </a:lnTo>
                  <a:lnTo>
                    <a:pt x="2414" y="2869"/>
                  </a:lnTo>
                  <a:lnTo>
                    <a:pt x="2423" y="2835"/>
                  </a:lnTo>
                  <a:lnTo>
                    <a:pt x="2426" y="2799"/>
                  </a:lnTo>
                  <a:lnTo>
                    <a:pt x="2426" y="1100"/>
                  </a:lnTo>
                  <a:lnTo>
                    <a:pt x="404" y="1100"/>
                  </a:lnTo>
                  <a:close/>
                  <a:moveTo>
                    <a:pt x="304" y="600"/>
                  </a:moveTo>
                  <a:lnTo>
                    <a:pt x="280" y="602"/>
                  </a:lnTo>
                  <a:lnTo>
                    <a:pt x="259" y="610"/>
                  </a:lnTo>
                  <a:lnTo>
                    <a:pt x="241" y="622"/>
                  </a:lnTo>
                  <a:lnTo>
                    <a:pt x="225" y="637"/>
                  </a:lnTo>
                  <a:lnTo>
                    <a:pt x="213" y="656"/>
                  </a:lnTo>
                  <a:lnTo>
                    <a:pt x="206" y="677"/>
                  </a:lnTo>
                  <a:lnTo>
                    <a:pt x="203" y="700"/>
                  </a:lnTo>
                  <a:lnTo>
                    <a:pt x="203" y="900"/>
                  </a:lnTo>
                  <a:lnTo>
                    <a:pt x="2629" y="900"/>
                  </a:lnTo>
                  <a:lnTo>
                    <a:pt x="2629" y="700"/>
                  </a:lnTo>
                  <a:lnTo>
                    <a:pt x="2626" y="677"/>
                  </a:lnTo>
                  <a:lnTo>
                    <a:pt x="2619" y="656"/>
                  </a:lnTo>
                  <a:lnTo>
                    <a:pt x="2606" y="637"/>
                  </a:lnTo>
                  <a:lnTo>
                    <a:pt x="2591" y="622"/>
                  </a:lnTo>
                  <a:lnTo>
                    <a:pt x="2572" y="610"/>
                  </a:lnTo>
                  <a:lnTo>
                    <a:pt x="2550" y="602"/>
                  </a:lnTo>
                  <a:lnTo>
                    <a:pt x="2528" y="600"/>
                  </a:lnTo>
                  <a:lnTo>
                    <a:pt x="304" y="600"/>
                  </a:lnTo>
                  <a:close/>
                  <a:moveTo>
                    <a:pt x="910" y="200"/>
                  </a:moveTo>
                  <a:lnTo>
                    <a:pt x="887" y="203"/>
                  </a:lnTo>
                  <a:lnTo>
                    <a:pt x="865" y="211"/>
                  </a:lnTo>
                  <a:lnTo>
                    <a:pt x="847" y="222"/>
                  </a:lnTo>
                  <a:lnTo>
                    <a:pt x="831" y="237"/>
                  </a:lnTo>
                  <a:lnTo>
                    <a:pt x="819" y="256"/>
                  </a:lnTo>
                  <a:lnTo>
                    <a:pt x="811" y="277"/>
                  </a:lnTo>
                  <a:lnTo>
                    <a:pt x="808" y="300"/>
                  </a:lnTo>
                  <a:lnTo>
                    <a:pt x="808" y="400"/>
                  </a:lnTo>
                  <a:lnTo>
                    <a:pt x="2022" y="400"/>
                  </a:lnTo>
                  <a:lnTo>
                    <a:pt x="2022" y="300"/>
                  </a:lnTo>
                  <a:lnTo>
                    <a:pt x="2019" y="277"/>
                  </a:lnTo>
                  <a:lnTo>
                    <a:pt x="2012" y="256"/>
                  </a:lnTo>
                  <a:lnTo>
                    <a:pt x="1999" y="237"/>
                  </a:lnTo>
                  <a:lnTo>
                    <a:pt x="1984" y="222"/>
                  </a:lnTo>
                  <a:lnTo>
                    <a:pt x="1965" y="211"/>
                  </a:lnTo>
                  <a:lnTo>
                    <a:pt x="1945" y="203"/>
                  </a:lnTo>
                  <a:lnTo>
                    <a:pt x="1921" y="200"/>
                  </a:lnTo>
                  <a:lnTo>
                    <a:pt x="910" y="200"/>
                  </a:lnTo>
                  <a:close/>
                  <a:moveTo>
                    <a:pt x="910" y="0"/>
                  </a:moveTo>
                  <a:lnTo>
                    <a:pt x="1921" y="0"/>
                  </a:lnTo>
                  <a:lnTo>
                    <a:pt x="1962" y="3"/>
                  </a:lnTo>
                  <a:lnTo>
                    <a:pt x="2001" y="10"/>
                  </a:lnTo>
                  <a:lnTo>
                    <a:pt x="2039" y="24"/>
                  </a:lnTo>
                  <a:lnTo>
                    <a:pt x="2074" y="41"/>
                  </a:lnTo>
                  <a:lnTo>
                    <a:pt x="2106" y="62"/>
                  </a:lnTo>
                  <a:lnTo>
                    <a:pt x="2136" y="88"/>
                  </a:lnTo>
                  <a:lnTo>
                    <a:pt x="2161" y="117"/>
                  </a:lnTo>
                  <a:lnTo>
                    <a:pt x="2183" y="148"/>
                  </a:lnTo>
                  <a:lnTo>
                    <a:pt x="2201" y="183"/>
                  </a:lnTo>
                  <a:lnTo>
                    <a:pt x="2213" y="220"/>
                  </a:lnTo>
                  <a:lnTo>
                    <a:pt x="2222" y="259"/>
                  </a:lnTo>
                  <a:lnTo>
                    <a:pt x="2225" y="300"/>
                  </a:lnTo>
                  <a:lnTo>
                    <a:pt x="2225" y="400"/>
                  </a:lnTo>
                  <a:lnTo>
                    <a:pt x="2528" y="400"/>
                  </a:lnTo>
                  <a:lnTo>
                    <a:pt x="2571" y="403"/>
                  </a:lnTo>
                  <a:lnTo>
                    <a:pt x="2611" y="412"/>
                  </a:lnTo>
                  <a:lnTo>
                    <a:pt x="2651" y="426"/>
                  </a:lnTo>
                  <a:lnTo>
                    <a:pt x="2687" y="445"/>
                  </a:lnTo>
                  <a:lnTo>
                    <a:pt x="2720" y="468"/>
                  </a:lnTo>
                  <a:lnTo>
                    <a:pt x="2749" y="496"/>
                  </a:lnTo>
                  <a:lnTo>
                    <a:pt x="2775" y="528"/>
                  </a:lnTo>
                  <a:lnTo>
                    <a:pt x="2795" y="562"/>
                  </a:lnTo>
                  <a:lnTo>
                    <a:pt x="2812" y="599"/>
                  </a:lnTo>
                  <a:lnTo>
                    <a:pt x="2823" y="639"/>
                  </a:lnTo>
                  <a:lnTo>
                    <a:pt x="2828" y="681"/>
                  </a:lnTo>
                  <a:lnTo>
                    <a:pt x="2830" y="681"/>
                  </a:lnTo>
                  <a:lnTo>
                    <a:pt x="2830" y="900"/>
                  </a:lnTo>
                  <a:lnTo>
                    <a:pt x="2827" y="932"/>
                  </a:lnTo>
                  <a:lnTo>
                    <a:pt x="2820" y="963"/>
                  </a:lnTo>
                  <a:lnTo>
                    <a:pt x="2808" y="992"/>
                  </a:lnTo>
                  <a:lnTo>
                    <a:pt x="2791" y="1017"/>
                  </a:lnTo>
                  <a:lnTo>
                    <a:pt x="2772" y="1041"/>
                  </a:lnTo>
                  <a:lnTo>
                    <a:pt x="2748" y="1061"/>
                  </a:lnTo>
                  <a:lnTo>
                    <a:pt x="2722" y="1078"/>
                  </a:lnTo>
                  <a:lnTo>
                    <a:pt x="2693" y="1090"/>
                  </a:lnTo>
                  <a:lnTo>
                    <a:pt x="2661" y="1097"/>
                  </a:lnTo>
                  <a:lnTo>
                    <a:pt x="2629" y="1100"/>
                  </a:lnTo>
                  <a:lnTo>
                    <a:pt x="2629" y="2798"/>
                  </a:lnTo>
                  <a:lnTo>
                    <a:pt x="2626" y="2850"/>
                  </a:lnTo>
                  <a:lnTo>
                    <a:pt x="2617" y="2898"/>
                  </a:lnTo>
                  <a:lnTo>
                    <a:pt x="2601" y="2944"/>
                  </a:lnTo>
                  <a:lnTo>
                    <a:pt x="2581" y="2988"/>
                  </a:lnTo>
                  <a:lnTo>
                    <a:pt x="2557" y="3027"/>
                  </a:lnTo>
                  <a:lnTo>
                    <a:pt x="2527" y="3065"/>
                  </a:lnTo>
                  <a:lnTo>
                    <a:pt x="2492" y="3098"/>
                  </a:lnTo>
                  <a:lnTo>
                    <a:pt x="2455" y="3128"/>
                  </a:lnTo>
                  <a:lnTo>
                    <a:pt x="2415" y="3152"/>
                  </a:lnTo>
                  <a:lnTo>
                    <a:pt x="2370" y="3173"/>
                  </a:lnTo>
                  <a:lnTo>
                    <a:pt x="2324" y="3187"/>
                  </a:lnTo>
                  <a:lnTo>
                    <a:pt x="2275" y="3196"/>
                  </a:lnTo>
                  <a:lnTo>
                    <a:pt x="2225" y="3199"/>
                  </a:lnTo>
                  <a:lnTo>
                    <a:pt x="607" y="3199"/>
                  </a:lnTo>
                  <a:lnTo>
                    <a:pt x="556" y="3196"/>
                  </a:lnTo>
                  <a:lnTo>
                    <a:pt x="508" y="3187"/>
                  </a:lnTo>
                  <a:lnTo>
                    <a:pt x="461" y="3173"/>
                  </a:lnTo>
                  <a:lnTo>
                    <a:pt x="417" y="3152"/>
                  </a:lnTo>
                  <a:lnTo>
                    <a:pt x="376" y="3128"/>
                  </a:lnTo>
                  <a:lnTo>
                    <a:pt x="338" y="3098"/>
                  </a:lnTo>
                  <a:lnTo>
                    <a:pt x="305" y="3065"/>
                  </a:lnTo>
                  <a:lnTo>
                    <a:pt x="275" y="3027"/>
                  </a:lnTo>
                  <a:lnTo>
                    <a:pt x="250" y="2988"/>
                  </a:lnTo>
                  <a:lnTo>
                    <a:pt x="231" y="2944"/>
                  </a:lnTo>
                  <a:lnTo>
                    <a:pt x="215" y="2898"/>
                  </a:lnTo>
                  <a:lnTo>
                    <a:pt x="206" y="2850"/>
                  </a:lnTo>
                  <a:lnTo>
                    <a:pt x="203" y="2798"/>
                  </a:lnTo>
                  <a:lnTo>
                    <a:pt x="203" y="1100"/>
                  </a:lnTo>
                  <a:lnTo>
                    <a:pt x="166" y="1096"/>
                  </a:lnTo>
                  <a:lnTo>
                    <a:pt x="132" y="1087"/>
                  </a:lnTo>
                  <a:lnTo>
                    <a:pt x="101" y="1073"/>
                  </a:lnTo>
                  <a:lnTo>
                    <a:pt x="72" y="1052"/>
                  </a:lnTo>
                  <a:lnTo>
                    <a:pt x="49" y="1029"/>
                  </a:lnTo>
                  <a:lnTo>
                    <a:pt x="28" y="1000"/>
                  </a:lnTo>
                  <a:lnTo>
                    <a:pt x="13" y="969"/>
                  </a:lnTo>
                  <a:lnTo>
                    <a:pt x="4" y="936"/>
                  </a:lnTo>
                  <a:lnTo>
                    <a:pt x="0" y="900"/>
                  </a:lnTo>
                  <a:lnTo>
                    <a:pt x="0" y="681"/>
                  </a:lnTo>
                  <a:lnTo>
                    <a:pt x="2" y="681"/>
                  </a:lnTo>
                  <a:lnTo>
                    <a:pt x="8" y="639"/>
                  </a:lnTo>
                  <a:lnTo>
                    <a:pt x="20" y="599"/>
                  </a:lnTo>
                  <a:lnTo>
                    <a:pt x="35" y="562"/>
                  </a:lnTo>
                  <a:lnTo>
                    <a:pt x="57" y="528"/>
                  </a:lnTo>
                  <a:lnTo>
                    <a:pt x="82" y="496"/>
                  </a:lnTo>
                  <a:lnTo>
                    <a:pt x="112" y="468"/>
                  </a:lnTo>
                  <a:lnTo>
                    <a:pt x="145" y="445"/>
                  </a:lnTo>
                  <a:lnTo>
                    <a:pt x="181" y="425"/>
                  </a:lnTo>
                  <a:lnTo>
                    <a:pt x="219" y="411"/>
                  </a:lnTo>
                  <a:lnTo>
                    <a:pt x="260" y="403"/>
                  </a:lnTo>
                  <a:lnTo>
                    <a:pt x="304" y="400"/>
                  </a:lnTo>
                  <a:lnTo>
                    <a:pt x="607" y="400"/>
                  </a:lnTo>
                  <a:lnTo>
                    <a:pt x="607" y="300"/>
                  </a:lnTo>
                  <a:lnTo>
                    <a:pt x="610" y="259"/>
                  </a:lnTo>
                  <a:lnTo>
                    <a:pt x="618" y="220"/>
                  </a:lnTo>
                  <a:lnTo>
                    <a:pt x="631" y="183"/>
                  </a:lnTo>
                  <a:lnTo>
                    <a:pt x="648" y="148"/>
                  </a:lnTo>
                  <a:lnTo>
                    <a:pt x="670" y="117"/>
                  </a:lnTo>
                  <a:lnTo>
                    <a:pt x="696" y="88"/>
                  </a:lnTo>
                  <a:lnTo>
                    <a:pt x="725" y="62"/>
                  </a:lnTo>
                  <a:lnTo>
                    <a:pt x="757" y="41"/>
                  </a:lnTo>
                  <a:lnTo>
                    <a:pt x="792" y="24"/>
                  </a:lnTo>
                  <a:lnTo>
                    <a:pt x="829" y="10"/>
                  </a:lnTo>
                  <a:lnTo>
                    <a:pt x="869" y="3"/>
                  </a:lnTo>
                  <a:lnTo>
                    <a:pt x="9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6429375" y="4329113"/>
              <a:ext cx="320675" cy="1190625"/>
            </a:xfrm>
            <a:custGeom>
              <a:avLst/>
              <a:gdLst>
                <a:gd name="T0" fmla="*/ 101 w 404"/>
                <a:gd name="T1" fmla="*/ 100 h 1499"/>
                <a:gd name="T2" fmla="*/ 101 w 404"/>
                <a:gd name="T3" fmla="*/ 1399 h 1499"/>
                <a:gd name="T4" fmla="*/ 303 w 404"/>
                <a:gd name="T5" fmla="*/ 1399 h 1499"/>
                <a:gd name="T6" fmla="*/ 303 w 404"/>
                <a:gd name="T7" fmla="*/ 100 h 1499"/>
                <a:gd name="T8" fmla="*/ 101 w 404"/>
                <a:gd name="T9" fmla="*/ 100 h 1499"/>
                <a:gd name="T10" fmla="*/ 101 w 404"/>
                <a:gd name="T11" fmla="*/ 0 h 1499"/>
                <a:gd name="T12" fmla="*/ 303 w 404"/>
                <a:gd name="T13" fmla="*/ 0 h 1499"/>
                <a:gd name="T14" fmla="*/ 326 w 404"/>
                <a:gd name="T15" fmla="*/ 3 h 1499"/>
                <a:gd name="T16" fmla="*/ 347 w 404"/>
                <a:gd name="T17" fmla="*/ 10 h 1499"/>
                <a:gd name="T18" fmla="*/ 367 w 404"/>
                <a:gd name="T19" fmla="*/ 22 h 1499"/>
                <a:gd name="T20" fmla="*/ 382 w 404"/>
                <a:gd name="T21" fmla="*/ 37 h 1499"/>
                <a:gd name="T22" fmla="*/ 394 w 404"/>
                <a:gd name="T23" fmla="*/ 56 h 1499"/>
                <a:gd name="T24" fmla="*/ 402 w 404"/>
                <a:gd name="T25" fmla="*/ 77 h 1499"/>
                <a:gd name="T26" fmla="*/ 404 w 404"/>
                <a:gd name="T27" fmla="*/ 100 h 1499"/>
                <a:gd name="T28" fmla="*/ 404 w 404"/>
                <a:gd name="T29" fmla="*/ 1400 h 1499"/>
                <a:gd name="T30" fmla="*/ 402 w 404"/>
                <a:gd name="T31" fmla="*/ 1423 h 1499"/>
                <a:gd name="T32" fmla="*/ 394 w 404"/>
                <a:gd name="T33" fmla="*/ 1443 h 1499"/>
                <a:gd name="T34" fmla="*/ 382 w 404"/>
                <a:gd name="T35" fmla="*/ 1463 h 1499"/>
                <a:gd name="T36" fmla="*/ 367 w 404"/>
                <a:gd name="T37" fmla="*/ 1478 h 1499"/>
                <a:gd name="T38" fmla="*/ 347 w 404"/>
                <a:gd name="T39" fmla="*/ 1489 h 1499"/>
                <a:gd name="T40" fmla="*/ 326 w 404"/>
                <a:gd name="T41" fmla="*/ 1496 h 1499"/>
                <a:gd name="T42" fmla="*/ 303 w 404"/>
                <a:gd name="T43" fmla="*/ 1499 h 1499"/>
                <a:gd name="T44" fmla="*/ 101 w 404"/>
                <a:gd name="T45" fmla="*/ 1499 h 1499"/>
                <a:gd name="T46" fmla="*/ 78 w 404"/>
                <a:gd name="T47" fmla="*/ 1496 h 1499"/>
                <a:gd name="T48" fmla="*/ 57 w 404"/>
                <a:gd name="T49" fmla="*/ 1489 h 1499"/>
                <a:gd name="T50" fmla="*/ 38 w 404"/>
                <a:gd name="T51" fmla="*/ 1478 h 1499"/>
                <a:gd name="T52" fmla="*/ 23 w 404"/>
                <a:gd name="T53" fmla="*/ 1463 h 1499"/>
                <a:gd name="T54" fmla="*/ 10 w 404"/>
                <a:gd name="T55" fmla="*/ 1443 h 1499"/>
                <a:gd name="T56" fmla="*/ 3 w 404"/>
                <a:gd name="T57" fmla="*/ 1423 h 1499"/>
                <a:gd name="T58" fmla="*/ 0 w 404"/>
                <a:gd name="T59" fmla="*/ 1400 h 1499"/>
                <a:gd name="T60" fmla="*/ 0 w 404"/>
                <a:gd name="T61" fmla="*/ 100 h 1499"/>
                <a:gd name="T62" fmla="*/ 3 w 404"/>
                <a:gd name="T63" fmla="*/ 77 h 1499"/>
                <a:gd name="T64" fmla="*/ 10 w 404"/>
                <a:gd name="T65" fmla="*/ 56 h 1499"/>
                <a:gd name="T66" fmla="*/ 23 w 404"/>
                <a:gd name="T67" fmla="*/ 37 h 1499"/>
                <a:gd name="T68" fmla="*/ 38 w 404"/>
                <a:gd name="T69" fmla="*/ 22 h 1499"/>
                <a:gd name="T70" fmla="*/ 57 w 404"/>
                <a:gd name="T71" fmla="*/ 10 h 1499"/>
                <a:gd name="T72" fmla="*/ 78 w 404"/>
                <a:gd name="T73" fmla="*/ 3 h 1499"/>
                <a:gd name="T74" fmla="*/ 101 w 404"/>
                <a:gd name="T75" fmla="*/ 0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4" h="1499">
                  <a:moveTo>
                    <a:pt x="101" y="100"/>
                  </a:moveTo>
                  <a:lnTo>
                    <a:pt x="101" y="1399"/>
                  </a:lnTo>
                  <a:lnTo>
                    <a:pt x="303" y="1399"/>
                  </a:lnTo>
                  <a:lnTo>
                    <a:pt x="303" y="100"/>
                  </a:lnTo>
                  <a:lnTo>
                    <a:pt x="101" y="100"/>
                  </a:lnTo>
                  <a:close/>
                  <a:moveTo>
                    <a:pt x="101" y="0"/>
                  </a:moveTo>
                  <a:lnTo>
                    <a:pt x="303" y="0"/>
                  </a:lnTo>
                  <a:lnTo>
                    <a:pt x="326" y="3"/>
                  </a:lnTo>
                  <a:lnTo>
                    <a:pt x="347" y="10"/>
                  </a:lnTo>
                  <a:lnTo>
                    <a:pt x="367" y="22"/>
                  </a:lnTo>
                  <a:lnTo>
                    <a:pt x="382" y="37"/>
                  </a:lnTo>
                  <a:lnTo>
                    <a:pt x="394" y="56"/>
                  </a:lnTo>
                  <a:lnTo>
                    <a:pt x="402" y="77"/>
                  </a:lnTo>
                  <a:lnTo>
                    <a:pt x="404" y="100"/>
                  </a:lnTo>
                  <a:lnTo>
                    <a:pt x="404" y="1400"/>
                  </a:lnTo>
                  <a:lnTo>
                    <a:pt x="402" y="1423"/>
                  </a:lnTo>
                  <a:lnTo>
                    <a:pt x="394" y="1443"/>
                  </a:lnTo>
                  <a:lnTo>
                    <a:pt x="382" y="1463"/>
                  </a:lnTo>
                  <a:lnTo>
                    <a:pt x="367" y="1478"/>
                  </a:lnTo>
                  <a:lnTo>
                    <a:pt x="347" y="1489"/>
                  </a:lnTo>
                  <a:lnTo>
                    <a:pt x="326" y="1496"/>
                  </a:lnTo>
                  <a:lnTo>
                    <a:pt x="303" y="1499"/>
                  </a:lnTo>
                  <a:lnTo>
                    <a:pt x="101" y="1499"/>
                  </a:lnTo>
                  <a:lnTo>
                    <a:pt x="78" y="1496"/>
                  </a:lnTo>
                  <a:lnTo>
                    <a:pt x="57" y="1489"/>
                  </a:lnTo>
                  <a:lnTo>
                    <a:pt x="38" y="1478"/>
                  </a:lnTo>
                  <a:lnTo>
                    <a:pt x="23" y="1463"/>
                  </a:lnTo>
                  <a:lnTo>
                    <a:pt x="10" y="1443"/>
                  </a:lnTo>
                  <a:lnTo>
                    <a:pt x="3" y="1423"/>
                  </a:lnTo>
                  <a:lnTo>
                    <a:pt x="0" y="1400"/>
                  </a:lnTo>
                  <a:lnTo>
                    <a:pt x="0" y="100"/>
                  </a:lnTo>
                  <a:lnTo>
                    <a:pt x="3" y="77"/>
                  </a:lnTo>
                  <a:lnTo>
                    <a:pt x="10" y="56"/>
                  </a:lnTo>
                  <a:lnTo>
                    <a:pt x="23" y="37"/>
                  </a:lnTo>
                  <a:lnTo>
                    <a:pt x="38" y="22"/>
                  </a:lnTo>
                  <a:lnTo>
                    <a:pt x="57" y="10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910388" y="4329113"/>
              <a:ext cx="320675" cy="1190625"/>
            </a:xfrm>
            <a:custGeom>
              <a:avLst/>
              <a:gdLst>
                <a:gd name="T0" fmla="*/ 100 w 404"/>
                <a:gd name="T1" fmla="*/ 100 h 1499"/>
                <a:gd name="T2" fmla="*/ 100 w 404"/>
                <a:gd name="T3" fmla="*/ 1399 h 1499"/>
                <a:gd name="T4" fmla="*/ 303 w 404"/>
                <a:gd name="T5" fmla="*/ 1399 h 1499"/>
                <a:gd name="T6" fmla="*/ 303 w 404"/>
                <a:gd name="T7" fmla="*/ 100 h 1499"/>
                <a:gd name="T8" fmla="*/ 100 w 404"/>
                <a:gd name="T9" fmla="*/ 100 h 1499"/>
                <a:gd name="T10" fmla="*/ 100 w 404"/>
                <a:gd name="T11" fmla="*/ 0 h 1499"/>
                <a:gd name="T12" fmla="*/ 303 w 404"/>
                <a:gd name="T13" fmla="*/ 0 h 1499"/>
                <a:gd name="T14" fmla="*/ 326 w 404"/>
                <a:gd name="T15" fmla="*/ 3 h 1499"/>
                <a:gd name="T16" fmla="*/ 347 w 404"/>
                <a:gd name="T17" fmla="*/ 10 h 1499"/>
                <a:gd name="T18" fmla="*/ 366 w 404"/>
                <a:gd name="T19" fmla="*/ 22 h 1499"/>
                <a:gd name="T20" fmla="*/ 381 w 404"/>
                <a:gd name="T21" fmla="*/ 37 h 1499"/>
                <a:gd name="T22" fmla="*/ 394 w 404"/>
                <a:gd name="T23" fmla="*/ 56 h 1499"/>
                <a:gd name="T24" fmla="*/ 401 w 404"/>
                <a:gd name="T25" fmla="*/ 77 h 1499"/>
                <a:gd name="T26" fmla="*/ 404 w 404"/>
                <a:gd name="T27" fmla="*/ 100 h 1499"/>
                <a:gd name="T28" fmla="*/ 404 w 404"/>
                <a:gd name="T29" fmla="*/ 1400 h 1499"/>
                <a:gd name="T30" fmla="*/ 401 w 404"/>
                <a:gd name="T31" fmla="*/ 1423 h 1499"/>
                <a:gd name="T32" fmla="*/ 394 w 404"/>
                <a:gd name="T33" fmla="*/ 1443 h 1499"/>
                <a:gd name="T34" fmla="*/ 381 w 404"/>
                <a:gd name="T35" fmla="*/ 1463 h 1499"/>
                <a:gd name="T36" fmla="*/ 366 w 404"/>
                <a:gd name="T37" fmla="*/ 1478 h 1499"/>
                <a:gd name="T38" fmla="*/ 347 w 404"/>
                <a:gd name="T39" fmla="*/ 1489 h 1499"/>
                <a:gd name="T40" fmla="*/ 326 w 404"/>
                <a:gd name="T41" fmla="*/ 1496 h 1499"/>
                <a:gd name="T42" fmla="*/ 303 w 404"/>
                <a:gd name="T43" fmla="*/ 1499 h 1499"/>
                <a:gd name="T44" fmla="*/ 100 w 404"/>
                <a:gd name="T45" fmla="*/ 1499 h 1499"/>
                <a:gd name="T46" fmla="*/ 77 w 404"/>
                <a:gd name="T47" fmla="*/ 1496 h 1499"/>
                <a:gd name="T48" fmla="*/ 55 w 404"/>
                <a:gd name="T49" fmla="*/ 1489 h 1499"/>
                <a:gd name="T50" fmla="*/ 37 w 404"/>
                <a:gd name="T51" fmla="*/ 1478 h 1499"/>
                <a:gd name="T52" fmla="*/ 21 w 404"/>
                <a:gd name="T53" fmla="*/ 1463 h 1499"/>
                <a:gd name="T54" fmla="*/ 10 w 404"/>
                <a:gd name="T55" fmla="*/ 1443 h 1499"/>
                <a:gd name="T56" fmla="*/ 3 w 404"/>
                <a:gd name="T57" fmla="*/ 1423 h 1499"/>
                <a:gd name="T58" fmla="*/ 0 w 404"/>
                <a:gd name="T59" fmla="*/ 1400 h 1499"/>
                <a:gd name="T60" fmla="*/ 0 w 404"/>
                <a:gd name="T61" fmla="*/ 100 h 1499"/>
                <a:gd name="T62" fmla="*/ 3 w 404"/>
                <a:gd name="T63" fmla="*/ 77 h 1499"/>
                <a:gd name="T64" fmla="*/ 10 w 404"/>
                <a:gd name="T65" fmla="*/ 56 h 1499"/>
                <a:gd name="T66" fmla="*/ 21 w 404"/>
                <a:gd name="T67" fmla="*/ 37 h 1499"/>
                <a:gd name="T68" fmla="*/ 37 w 404"/>
                <a:gd name="T69" fmla="*/ 22 h 1499"/>
                <a:gd name="T70" fmla="*/ 55 w 404"/>
                <a:gd name="T71" fmla="*/ 10 h 1499"/>
                <a:gd name="T72" fmla="*/ 77 w 404"/>
                <a:gd name="T73" fmla="*/ 3 h 1499"/>
                <a:gd name="T74" fmla="*/ 100 w 404"/>
                <a:gd name="T75" fmla="*/ 0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4" h="1499">
                  <a:moveTo>
                    <a:pt x="100" y="100"/>
                  </a:moveTo>
                  <a:lnTo>
                    <a:pt x="100" y="1399"/>
                  </a:lnTo>
                  <a:lnTo>
                    <a:pt x="303" y="1399"/>
                  </a:lnTo>
                  <a:lnTo>
                    <a:pt x="303" y="100"/>
                  </a:lnTo>
                  <a:lnTo>
                    <a:pt x="100" y="100"/>
                  </a:lnTo>
                  <a:close/>
                  <a:moveTo>
                    <a:pt x="100" y="0"/>
                  </a:moveTo>
                  <a:lnTo>
                    <a:pt x="303" y="0"/>
                  </a:lnTo>
                  <a:lnTo>
                    <a:pt x="326" y="3"/>
                  </a:lnTo>
                  <a:lnTo>
                    <a:pt x="347" y="10"/>
                  </a:lnTo>
                  <a:lnTo>
                    <a:pt x="366" y="22"/>
                  </a:lnTo>
                  <a:lnTo>
                    <a:pt x="381" y="37"/>
                  </a:lnTo>
                  <a:lnTo>
                    <a:pt x="394" y="56"/>
                  </a:lnTo>
                  <a:lnTo>
                    <a:pt x="401" y="77"/>
                  </a:lnTo>
                  <a:lnTo>
                    <a:pt x="404" y="100"/>
                  </a:lnTo>
                  <a:lnTo>
                    <a:pt x="404" y="1400"/>
                  </a:lnTo>
                  <a:lnTo>
                    <a:pt x="401" y="1423"/>
                  </a:lnTo>
                  <a:lnTo>
                    <a:pt x="394" y="1443"/>
                  </a:lnTo>
                  <a:lnTo>
                    <a:pt x="381" y="1463"/>
                  </a:lnTo>
                  <a:lnTo>
                    <a:pt x="366" y="1478"/>
                  </a:lnTo>
                  <a:lnTo>
                    <a:pt x="347" y="1489"/>
                  </a:lnTo>
                  <a:lnTo>
                    <a:pt x="326" y="1496"/>
                  </a:lnTo>
                  <a:lnTo>
                    <a:pt x="303" y="1499"/>
                  </a:lnTo>
                  <a:lnTo>
                    <a:pt x="100" y="1499"/>
                  </a:lnTo>
                  <a:lnTo>
                    <a:pt x="77" y="1496"/>
                  </a:lnTo>
                  <a:lnTo>
                    <a:pt x="55" y="1489"/>
                  </a:lnTo>
                  <a:lnTo>
                    <a:pt x="37" y="1478"/>
                  </a:lnTo>
                  <a:lnTo>
                    <a:pt x="21" y="1463"/>
                  </a:lnTo>
                  <a:lnTo>
                    <a:pt x="10" y="1443"/>
                  </a:lnTo>
                  <a:lnTo>
                    <a:pt x="3" y="1423"/>
                  </a:lnTo>
                  <a:lnTo>
                    <a:pt x="0" y="1400"/>
                  </a:lnTo>
                  <a:lnTo>
                    <a:pt x="0" y="100"/>
                  </a:lnTo>
                  <a:lnTo>
                    <a:pt x="3" y="77"/>
                  </a:lnTo>
                  <a:lnTo>
                    <a:pt x="10" y="56"/>
                  </a:lnTo>
                  <a:lnTo>
                    <a:pt x="21" y="37"/>
                  </a:lnTo>
                  <a:lnTo>
                    <a:pt x="37" y="22"/>
                  </a:lnTo>
                  <a:lnTo>
                    <a:pt x="55" y="10"/>
                  </a:lnTo>
                  <a:lnTo>
                    <a:pt x="77" y="3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7391400" y="4329113"/>
              <a:ext cx="322262" cy="1190625"/>
            </a:xfrm>
            <a:custGeom>
              <a:avLst/>
              <a:gdLst>
                <a:gd name="T0" fmla="*/ 102 w 406"/>
                <a:gd name="T1" fmla="*/ 100 h 1499"/>
                <a:gd name="T2" fmla="*/ 102 w 406"/>
                <a:gd name="T3" fmla="*/ 1399 h 1499"/>
                <a:gd name="T4" fmla="*/ 304 w 406"/>
                <a:gd name="T5" fmla="*/ 1399 h 1499"/>
                <a:gd name="T6" fmla="*/ 304 w 406"/>
                <a:gd name="T7" fmla="*/ 100 h 1499"/>
                <a:gd name="T8" fmla="*/ 102 w 406"/>
                <a:gd name="T9" fmla="*/ 100 h 1499"/>
                <a:gd name="T10" fmla="*/ 102 w 406"/>
                <a:gd name="T11" fmla="*/ 0 h 1499"/>
                <a:gd name="T12" fmla="*/ 304 w 406"/>
                <a:gd name="T13" fmla="*/ 0 h 1499"/>
                <a:gd name="T14" fmla="*/ 327 w 406"/>
                <a:gd name="T15" fmla="*/ 3 h 1499"/>
                <a:gd name="T16" fmla="*/ 349 w 406"/>
                <a:gd name="T17" fmla="*/ 10 h 1499"/>
                <a:gd name="T18" fmla="*/ 367 w 406"/>
                <a:gd name="T19" fmla="*/ 22 h 1499"/>
                <a:gd name="T20" fmla="*/ 383 w 406"/>
                <a:gd name="T21" fmla="*/ 37 h 1499"/>
                <a:gd name="T22" fmla="*/ 395 w 406"/>
                <a:gd name="T23" fmla="*/ 56 h 1499"/>
                <a:gd name="T24" fmla="*/ 403 w 406"/>
                <a:gd name="T25" fmla="*/ 77 h 1499"/>
                <a:gd name="T26" fmla="*/ 406 w 406"/>
                <a:gd name="T27" fmla="*/ 100 h 1499"/>
                <a:gd name="T28" fmla="*/ 406 w 406"/>
                <a:gd name="T29" fmla="*/ 1400 h 1499"/>
                <a:gd name="T30" fmla="*/ 403 w 406"/>
                <a:gd name="T31" fmla="*/ 1423 h 1499"/>
                <a:gd name="T32" fmla="*/ 395 w 406"/>
                <a:gd name="T33" fmla="*/ 1443 h 1499"/>
                <a:gd name="T34" fmla="*/ 383 w 406"/>
                <a:gd name="T35" fmla="*/ 1463 h 1499"/>
                <a:gd name="T36" fmla="*/ 367 w 406"/>
                <a:gd name="T37" fmla="*/ 1478 h 1499"/>
                <a:gd name="T38" fmla="*/ 349 w 406"/>
                <a:gd name="T39" fmla="*/ 1489 h 1499"/>
                <a:gd name="T40" fmla="*/ 327 w 406"/>
                <a:gd name="T41" fmla="*/ 1496 h 1499"/>
                <a:gd name="T42" fmla="*/ 304 w 406"/>
                <a:gd name="T43" fmla="*/ 1499 h 1499"/>
                <a:gd name="T44" fmla="*/ 102 w 406"/>
                <a:gd name="T45" fmla="*/ 1499 h 1499"/>
                <a:gd name="T46" fmla="*/ 79 w 406"/>
                <a:gd name="T47" fmla="*/ 1496 h 1499"/>
                <a:gd name="T48" fmla="*/ 57 w 406"/>
                <a:gd name="T49" fmla="*/ 1489 h 1499"/>
                <a:gd name="T50" fmla="*/ 39 w 406"/>
                <a:gd name="T51" fmla="*/ 1478 h 1499"/>
                <a:gd name="T52" fmla="*/ 23 w 406"/>
                <a:gd name="T53" fmla="*/ 1463 h 1499"/>
                <a:gd name="T54" fmla="*/ 11 w 406"/>
                <a:gd name="T55" fmla="*/ 1443 h 1499"/>
                <a:gd name="T56" fmla="*/ 4 w 406"/>
                <a:gd name="T57" fmla="*/ 1423 h 1499"/>
                <a:gd name="T58" fmla="*/ 0 w 406"/>
                <a:gd name="T59" fmla="*/ 1400 h 1499"/>
                <a:gd name="T60" fmla="*/ 0 w 406"/>
                <a:gd name="T61" fmla="*/ 100 h 1499"/>
                <a:gd name="T62" fmla="*/ 4 w 406"/>
                <a:gd name="T63" fmla="*/ 77 h 1499"/>
                <a:gd name="T64" fmla="*/ 11 w 406"/>
                <a:gd name="T65" fmla="*/ 56 h 1499"/>
                <a:gd name="T66" fmla="*/ 23 w 406"/>
                <a:gd name="T67" fmla="*/ 37 h 1499"/>
                <a:gd name="T68" fmla="*/ 39 w 406"/>
                <a:gd name="T69" fmla="*/ 22 h 1499"/>
                <a:gd name="T70" fmla="*/ 57 w 406"/>
                <a:gd name="T71" fmla="*/ 10 h 1499"/>
                <a:gd name="T72" fmla="*/ 79 w 406"/>
                <a:gd name="T73" fmla="*/ 3 h 1499"/>
                <a:gd name="T74" fmla="*/ 102 w 406"/>
                <a:gd name="T75" fmla="*/ 0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6" h="1499">
                  <a:moveTo>
                    <a:pt x="102" y="100"/>
                  </a:moveTo>
                  <a:lnTo>
                    <a:pt x="102" y="1399"/>
                  </a:lnTo>
                  <a:lnTo>
                    <a:pt x="304" y="1399"/>
                  </a:lnTo>
                  <a:lnTo>
                    <a:pt x="304" y="100"/>
                  </a:lnTo>
                  <a:lnTo>
                    <a:pt x="102" y="100"/>
                  </a:lnTo>
                  <a:close/>
                  <a:moveTo>
                    <a:pt x="102" y="0"/>
                  </a:moveTo>
                  <a:lnTo>
                    <a:pt x="304" y="0"/>
                  </a:lnTo>
                  <a:lnTo>
                    <a:pt x="327" y="3"/>
                  </a:lnTo>
                  <a:lnTo>
                    <a:pt x="349" y="10"/>
                  </a:lnTo>
                  <a:lnTo>
                    <a:pt x="367" y="22"/>
                  </a:lnTo>
                  <a:lnTo>
                    <a:pt x="383" y="37"/>
                  </a:lnTo>
                  <a:lnTo>
                    <a:pt x="395" y="56"/>
                  </a:lnTo>
                  <a:lnTo>
                    <a:pt x="403" y="77"/>
                  </a:lnTo>
                  <a:lnTo>
                    <a:pt x="406" y="100"/>
                  </a:lnTo>
                  <a:lnTo>
                    <a:pt x="406" y="1400"/>
                  </a:lnTo>
                  <a:lnTo>
                    <a:pt x="403" y="1423"/>
                  </a:lnTo>
                  <a:lnTo>
                    <a:pt x="395" y="1443"/>
                  </a:lnTo>
                  <a:lnTo>
                    <a:pt x="383" y="1463"/>
                  </a:lnTo>
                  <a:lnTo>
                    <a:pt x="367" y="1478"/>
                  </a:lnTo>
                  <a:lnTo>
                    <a:pt x="349" y="1489"/>
                  </a:lnTo>
                  <a:lnTo>
                    <a:pt x="327" y="1496"/>
                  </a:lnTo>
                  <a:lnTo>
                    <a:pt x="304" y="1499"/>
                  </a:lnTo>
                  <a:lnTo>
                    <a:pt x="102" y="1499"/>
                  </a:lnTo>
                  <a:lnTo>
                    <a:pt x="79" y="1496"/>
                  </a:lnTo>
                  <a:lnTo>
                    <a:pt x="57" y="1489"/>
                  </a:lnTo>
                  <a:lnTo>
                    <a:pt x="39" y="1478"/>
                  </a:lnTo>
                  <a:lnTo>
                    <a:pt x="23" y="1463"/>
                  </a:lnTo>
                  <a:lnTo>
                    <a:pt x="11" y="1443"/>
                  </a:lnTo>
                  <a:lnTo>
                    <a:pt x="4" y="1423"/>
                  </a:lnTo>
                  <a:lnTo>
                    <a:pt x="0" y="1400"/>
                  </a:lnTo>
                  <a:lnTo>
                    <a:pt x="0" y="100"/>
                  </a:lnTo>
                  <a:lnTo>
                    <a:pt x="4" y="77"/>
                  </a:lnTo>
                  <a:lnTo>
                    <a:pt x="11" y="56"/>
                  </a:lnTo>
                  <a:lnTo>
                    <a:pt x="23" y="37"/>
                  </a:lnTo>
                  <a:lnTo>
                    <a:pt x="39" y="22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531439" y="2458894"/>
            <a:ext cx="352033" cy="463245"/>
            <a:chOff x="5967413" y="3300413"/>
            <a:chExt cx="2065337" cy="2717800"/>
          </a:xfrm>
          <a:solidFill>
            <a:schemeClr val="bg2">
              <a:lumMod val="25000"/>
            </a:schemeClr>
          </a:solidFill>
        </p:grpSpPr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5967413" y="3300413"/>
              <a:ext cx="2065337" cy="2717800"/>
            </a:xfrm>
            <a:custGeom>
              <a:avLst/>
              <a:gdLst>
                <a:gd name="T0" fmla="*/ 241 w 2601"/>
                <a:gd name="T1" fmla="*/ 1645 h 3424"/>
                <a:gd name="T2" fmla="*/ 221 w 2601"/>
                <a:gd name="T3" fmla="*/ 2532 h 3424"/>
                <a:gd name="T4" fmla="*/ 333 w 2601"/>
                <a:gd name="T5" fmla="*/ 2859 h 3424"/>
                <a:gd name="T6" fmla="*/ 573 w 2601"/>
                <a:gd name="T7" fmla="*/ 3096 h 3424"/>
                <a:gd name="T8" fmla="*/ 903 w 2601"/>
                <a:gd name="T9" fmla="*/ 3207 h 3424"/>
                <a:gd name="T10" fmla="*/ 1838 w 2601"/>
                <a:gd name="T11" fmla="*/ 3180 h 3424"/>
                <a:gd name="T12" fmla="*/ 2138 w 2601"/>
                <a:gd name="T13" fmla="*/ 3014 h 3424"/>
                <a:gd name="T14" fmla="*/ 2332 w 2601"/>
                <a:gd name="T15" fmla="*/ 2736 h 3424"/>
                <a:gd name="T16" fmla="*/ 2385 w 2601"/>
                <a:gd name="T17" fmla="*/ 1712 h 3424"/>
                <a:gd name="T18" fmla="*/ 2324 w 2601"/>
                <a:gd name="T19" fmla="*/ 1616 h 3424"/>
                <a:gd name="T20" fmla="*/ 1246 w 2601"/>
                <a:gd name="T21" fmla="*/ 538 h 3424"/>
                <a:gd name="T22" fmla="*/ 1012 w 2601"/>
                <a:gd name="T23" fmla="*/ 643 h 3424"/>
                <a:gd name="T24" fmla="*/ 880 w 2601"/>
                <a:gd name="T25" fmla="*/ 858 h 3424"/>
                <a:gd name="T26" fmla="*/ 1734 w 2601"/>
                <a:gd name="T27" fmla="*/ 963 h 3424"/>
                <a:gd name="T28" fmla="*/ 1657 w 2601"/>
                <a:gd name="T29" fmla="*/ 718 h 3424"/>
                <a:gd name="T30" fmla="*/ 1458 w 2601"/>
                <a:gd name="T31" fmla="*/ 563 h 3424"/>
                <a:gd name="T32" fmla="*/ 1227 w 2601"/>
                <a:gd name="T33" fmla="*/ 217 h 3424"/>
                <a:gd name="T34" fmla="*/ 898 w 2601"/>
                <a:gd name="T35" fmla="*/ 328 h 3424"/>
                <a:gd name="T36" fmla="*/ 658 w 2601"/>
                <a:gd name="T37" fmla="*/ 566 h 3424"/>
                <a:gd name="T38" fmla="*/ 546 w 2601"/>
                <a:gd name="T39" fmla="*/ 891 h 3424"/>
                <a:gd name="T40" fmla="*/ 762 w 2601"/>
                <a:gd name="T41" fmla="*/ 905 h 3424"/>
                <a:gd name="T42" fmla="*/ 864 w 2601"/>
                <a:gd name="T43" fmla="*/ 647 h 3424"/>
                <a:gd name="T44" fmla="*/ 1077 w 2601"/>
                <a:gd name="T45" fmla="*/ 476 h 3424"/>
                <a:gd name="T46" fmla="*/ 1361 w 2601"/>
                <a:gd name="T47" fmla="*/ 431 h 3424"/>
                <a:gd name="T48" fmla="*/ 1621 w 2601"/>
                <a:gd name="T49" fmla="*/ 532 h 3424"/>
                <a:gd name="T50" fmla="*/ 1795 w 2601"/>
                <a:gd name="T51" fmla="*/ 742 h 3424"/>
                <a:gd name="T52" fmla="*/ 1843 w 2601"/>
                <a:gd name="T53" fmla="*/ 1391 h 3424"/>
                <a:gd name="T54" fmla="*/ 2029 w 2601"/>
                <a:gd name="T55" fmla="*/ 753 h 3424"/>
                <a:gd name="T56" fmla="*/ 1861 w 2601"/>
                <a:gd name="T57" fmla="*/ 457 h 3424"/>
                <a:gd name="T58" fmla="*/ 1580 w 2601"/>
                <a:gd name="T59" fmla="*/ 266 h 3424"/>
                <a:gd name="T60" fmla="*/ 1301 w 2601"/>
                <a:gd name="T61" fmla="*/ 0 h 3424"/>
                <a:gd name="T62" fmla="*/ 1681 w 2601"/>
                <a:gd name="T63" fmla="*/ 75 h 3424"/>
                <a:gd name="T64" fmla="*/ 1991 w 2601"/>
                <a:gd name="T65" fmla="*/ 282 h 3424"/>
                <a:gd name="T66" fmla="*/ 2200 w 2601"/>
                <a:gd name="T67" fmla="*/ 587 h 3424"/>
                <a:gd name="T68" fmla="*/ 2276 w 2601"/>
                <a:gd name="T69" fmla="*/ 963 h 3424"/>
                <a:gd name="T70" fmla="*/ 2441 w 2601"/>
                <a:gd name="T71" fmla="*/ 1435 h 3424"/>
                <a:gd name="T72" fmla="*/ 2576 w 2601"/>
                <a:gd name="T73" fmla="*/ 1587 h 3424"/>
                <a:gd name="T74" fmla="*/ 2598 w 2601"/>
                <a:gd name="T75" fmla="*/ 2540 h 3424"/>
                <a:gd name="T76" fmla="*/ 2493 w 2601"/>
                <a:gd name="T77" fmla="*/ 2903 h 3424"/>
                <a:gd name="T78" fmla="*/ 2261 w 2601"/>
                <a:gd name="T79" fmla="*/ 3192 h 3424"/>
                <a:gd name="T80" fmla="*/ 1935 w 2601"/>
                <a:gd name="T81" fmla="*/ 3375 h 3424"/>
                <a:gd name="T82" fmla="*/ 976 w 2601"/>
                <a:gd name="T83" fmla="*/ 3424 h 3424"/>
                <a:gd name="T84" fmla="*/ 595 w 2601"/>
                <a:gd name="T85" fmla="*/ 3349 h 3424"/>
                <a:gd name="T86" fmla="*/ 285 w 2601"/>
                <a:gd name="T87" fmla="*/ 3142 h 3424"/>
                <a:gd name="T88" fmla="*/ 77 w 2601"/>
                <a:gd name="T89" fmla="*/ 2836 h 3424"/>
                <a:gd name="T90" fmla="*/ 0 w 2601"/>
                <a:gd name="T91" fmla="*/ 2461 h 3424"/>
                <a:gd name="T92" fmla="*/ 44 w 2601"/>
                <a:gd name="T93" fmla="*/ 1550 h 3424"/>
                <a:gd name="T94" fmla="*/ 198 w 2601"/>
                <a:gd name="T95" fmla="*/ 1416 h 3424"/>
                <a:gd name="T96" fmla="*/ 328 w 2601"/>
                <a:gd name="T97" fmla="*/ 884 h 3424"/>
                <a:gd name="T98" fmla="*/ 434 w 2601"/>
                <a:gd name="T99" fmla="*/ 520 h 3424"/>
                <a:gd name="T100" fmla="*/ 665 w 2601"/>
                <a:gd name="T101" fmla="*/ 232 h 3424"/>
                <a:gd name="T102" fmla="*/ 992 w 2601"/>
                <a:gd name="T103" fmla="*/ 49 h 3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01" h="3424">
                  <a:moveTo>
                    <a:pt x="325" y="1605"/>
                  </a:moveTo>
                  <a:lnTo>
                    <a:pt x="300" y="1608"/>
                  </a:lnTo>
                  <a:lnTo>
                    <a:pt x="277" y="1616"/>
                  </a:lnTo>
                  <a:lnTo>
                    <a:pt x="257" y="1628"/>
                  </a:lnTo>
                  <a:lnTo>
                    <a:pt x="241" y="1645"/>
                  </a:lnTo>
                  <a:lnTo>
                    <a:pt x="227" y="1664"/>
                  </a:lnTo>
                  <a:lnTo>
                    <a:pt x="220" y="1687"/>
                  </a:lnTo>
                  <a:lnTo>
                    <a:pt x="217" y="1712"/>
                  </a:lnTo>
                  <a:lnTo>
                    <a:pt x="217" y="2461"/>
                  </a:lnTo>
                  <a:lnTo>
                    <a:pt x="221" y="2532"/>
                  </a:lnTo>
                  <a:lnTo>
                    <a:pt x="231" y="2604"/>
                  </a:lnTo>
                  <a:lnTo>
                    <a:pt x="247" y="2671"/>
                  </a:lnTo>
                  <a:lnTo>
                    <a:pt x="269" y="2736"/>
                  </a:lnTo>
                  <a:lnTo>
                    <a:pt x="298" y="2798"/>
                  </a:lnTo>
                  <a:lnTo>
                    <a:pt x="333" y="2859"/>
                  </a:lnTo>
                  <a:lnTo>
                    <a:pt x="371" y="2914"/>
                  </a:lnTo>
                  <a:lnTo>
                    <a:pt x="416" y="2966"/>
                  </a:lnTo>
                  <a:lnTo>
                    <a:pt x="465" y="3014"/>
                  </a:lnTo>
                  <a:lnTo>
                    <a:pt x="517" y="3058"/>
                  </a:lnTo>
                  <a:lnTo>
                    <a:pt x="573" y="3096"/>
                  </a:lnTo>
                  <a:lnTo>
                    <a:pt x="633" y="3130"/>
                  </a:lnTo>
                  <a:lnTo>
                    <a:pt x="696" y="3157"/>
                  </a:lnTo>
                  <a:lnTo>
                    <a:pt x="763" y="3180"/>
                  </a:lnTo>
                  <a:lnTo>
                    <a:pt x="832" y="3197"/>
                  </a:lnTo>
                  <a:lnTo>
                    <a:pt x="903" y="3207"/>
                  </a:lnTo>
                  <a:lnTo>
                    <a:pt x="976" y="3210"/>
                  </a:lnTo>
                  <a:lnTo>
                    <a:pt x="1626" y="3210"/>
                  </a:lnTo>
                  <a:lnTo>
                    <a:pt x="1699" y="3207"/>
                  </a:lnTo>
                  <a:lnTo>
                    <a:pt x="1770" y="3197"/>
                  </a:lnTo>
                  <a:lnTo>
                    <a:pt x="1838" y="3180"/>
                  </a:lnTo>
                  <a:lnTo>
                    <a:pt x="1905" y="3157"/>
                  </a:lnTo>
                  <a:lnTo>
                    <a:pt x="1968" y="3130"/>
                  </a:lnTo>
                  <a:lnTo>
                    <a:pt x="2028" y="3096"/>
                  </a:lnTo>
                  <a:lnTo>
                    <a:pt x="2085" y="3058"/>
                  </a:lnTo>
                  <a:lnTo>
                    <a:pt x="2138" y="3014"/>
                  </a:lnTo>
                  <a:lnTo>
                    <a:pt x="2187" y="2966"/>
                  </a:lnTo>
                  <a:lnTo>
                    <a:pt x="2230" y="2914"/>
                  </a:lnTo>
                  <a:lnTo>
                    <a:pt x="2270" y="2859"/>
                  </a:lnTo>
                  <a:lnTo>
                    <a:pt x="2303" y="2798"/>
                  </a:lnTo>
                  <a:lnTo>
                    <a:pt x="2332" y="2736"/>
                  </a:lnTo>
                  <a:lnTo>
                    <a:pt x="2355" y="2671"/>
                  </a:lnTo>
                  <a:lnTo>
                    <a:pt x="2372" y="2604"/>
                  </a:lnTo>
                  <a:lnTo>
                    <a:pt x="2382" y="2532"/>
                  </a:lnTo>
                  <a:lnTo>
                    <a:pt x="2385" y="2461"/>
                  </a:lnTo>
                  <a:lnTo>
                    <a:pt x="2385" y="1712"/>
                  </a:lnTo>
                  <a:lnTo>
                    <a:pt x="2383" y="1687"/>
                  </a:lnTo>
                  <a:lnTo>
                    <a:pt x="2374" y="1664"/>
                  </a:lnTo>
                  <a:lnTo>
                    <a:pt x="2362" y="1645"/>
                  </a:lnTo>
                  <a:lnTo>
                    <a:pt x="2344" y="1628"/>
                  </a:lnTo>
                  <a:lnTo>
                    <a:pt x="2324" y="1616"/>
                  </a:lnTo>
                  <a:lnTo>
                    <a:pt x="2302" y="1608"/>
                  </a:lnTo>
                  <a:lnTo>
                    <a:pt x="2276" y="1605"/>
                  </a:lnTo>
                  <a:lnTo>
                    <a:pt x="325" y="1605"/>
                  </a:lnTo>
                  <a:close/>
                  <a:moveTo>
                    <a:pt x="1301" y="535"/>
                  </a:moveTo>
                  <a:lnTo>
                    <a:pt x="1246" y="538"/>
                  </a:lnTo>
                  <a:lnTo>
                    <a:pt x="1194" y="548"/>
                  </a:lnTo>
                  <a:lnTo>
                    <a:pt x="1144" y="563"/>
                  </a:lnTo>
                  <a:lnTo>
                    <a:pt x="1097" y="585"/>
                  </a:lnTo>
                  <a:lnTo>
                    <a:pt x="1053" y="611"/>
                  </a:lnTo>
                  <a:lnTo>
                    <a:pt x="1012" y="643"/>
                  </a:lnTo>
                  <a:lnTo>
                    <a:pt x="977" y="678"/>
                  </a:lnTo>
                  <a:lnTo>
                    <a:pt x="945" y="718"/>
                  </a:lnTo>
                  <a:lnTo>
                    <a:pt x="918" y="761"/>
                  </a:lnTo>
                  <a:lnTo>
                    <a:pt x="896" y="809"/>
                  </a:lnTo>
                  <a:lnTo>
                    <a:pt x="880" y="858"/>
                  </a:lnTo>
                  <a:lnTo>
                    <a:pt x="870" y="909"/>
                  </a:lnTo>
                  <a:lnTo>
                    <a:pt x="867" y="963"/>
                  </a:lnTo>
                  <a:lnTo>
                    <a:pt x="867" y="1391"/>
                  </a:lnTo>
                  <a:lnTo>
                    <a:pt x="1734" y="1391"/>
                  </a:lnTo>
                  <a:lnTo>
                    <a:pt x="1734" y="963"/>
                  </a:lnTo>
                  <a:lnTo>
                    <a:pt x="1731" y="909"/>
                  </a:lnTo>
                  <a:lnTo>
                    <a:pt x="1721" y="858"/>
                  </a:lnTo>
                  <a:lnTo>
                    <a:pt x="1705" y="809"/>
                  </a:lnTo>
                  <a:lnTo>
                    <a:pt x="1683" y="761"/>
                  </a:lnTo>
                  <a:lnTo>
                    <a:pt x="1657" y="718"/>
                  </a:lnTo>
                  <a:lnTo>
                    <a:pt x="1626" y="678"/>
                  </a:lnTo>
                  <a:lnTo>
                    <a:pt x="1589" y="643"/>
                  </a:lnTo>
                  <a:lnTo>
                    <a:pt x="1549" y="611"/>
                  </a:lnTo>
                  <a:lnTo>
                    <a:pt x="1505" y="585"/>
                  </a:lnTo>
                  <a:lnTo>
                    <a:pt x="1458" y="563"/>
                  </a:lnTo>
                  <a:lnTo>
                    <a:pt x="1408" y="548"/>
                  </a:lnTo>
                  <a:lnTo>
                    <a:pt x="1355" y="538"/>
                  </a:lnTo>
                  <a:lnTo>
                    <a:pt x="1301" y="535"/>
                  </a:lnTo>
                  <a:close/>
                  <a:moveTo>
                    <a:pt x="1301" y="214"/>
                  </a:moveTo>
                  <a:lnTo>
                    <a:pt x="1227" y="217"/>
                  </a:lnTo>
                  <a:lnTo>
                    <a:pt x="1157" y="227"/>
                  </a:lnTo>
                  <a:lnTo>
                    <a:pt x="1088" y="244"/>
                  </a:lnTo>
                  <a:lnTo>
                    <a:pt x="1021" y="266"/>
                  </a:lnTo>
                  <a:lnTo>
                    <a:pt x="958" y="294"/>
                  </a:lnTo>
                  <a:lnTo>
                    <a:pt x="898" y="328"/>
                  </a:lnTo>
                  <a:lnTo>
                    <a:pt x="842" y="366"/>
                  </a:lnTo>
                  <a:lnTo>
                    <a:pt x="789" y="410"/>
                  </a:lnTo>
                  <a:lnTo>
                    <a:pt x="741" y="457"/>
                  </a:lnTo>
                  <a:lnTo>
                    <a:pt x="696" y="510"/>
                  </a:lnTo>
                  <a:lnTo>
                    <a:pt x="658" y="566"/>
                  </a:lnTo>
                  <a:lnTo>
                    <a:pt x="623" y="625"/>
                  </a:lnTo>
                  <a:lnTo>
                    <a:pt x="595" y="687"/>
                  </a:lnTo>
                  <a:lnTo>
                    <a:pt x="572" y="753"/>
                  </a:lnTo>
                  <a:lnTo>
                    <a:pt x="556" y="821"/>
                  </a:lnTo>
                  <a:lnTo>
                    <a:pt x="546" y="891"/>
                  </a:lnTo>
                  <a:lnTo>
                    <a:pt x="542" y="963"/>
                  </a:lnTo>
                  <a:lnTo>
                    <a:pt x="542" y="1391"/>
                  </a:lnTo>
                  <a:lnTo>
                    <a:pt x="758" y="1391"/>
                  </a:lnTo>
                  <a:lnTo>
                    <a:pt x="758" y="963"/>
                  </a:lnTo>
                  <a:lnTo>
                    <a:pt x="762" y="905"/>
                  </a:lnTo>
                  <a:lnTo>
                    <a:pt x="772" y="848"/>
                  </a:lnTo>
                  <a:lnTo>
                    <a:pt x="786" y="794"/>
                  </a:lnTo>
                  <a:lnTo>
                    <a:pt x="807" y="742"/>
                  </a:lnTo>
                  <a:lnTo>
                    <a:pt x="833" y="692"/>
                  </a:lnTo>
                  <a:lnTo>
                    <a:pt x="864" y="647"/>
                  </a:lnTo>
                  <a:lnTo>
                    <a:pt x="898" y="605"/>
                  </a:lnTo>
                  <a:lnTo>
                    <a:pt x="938" y="566"/>
                  </a:lnTo>
                  <a:lnTo>
                    <a:pt x="981" y="532"/>
                  </a:lnTo>
                  <a:lnTo>
                    <a:pt x="1028" y="501"/>
                  </a:lnTo>
                  <a:lnTo>
                    <a:pt x="1077" y="476"/>
                  </a:lnTo>
                  <a:lnTo>
                    <a:pt x="1130" y="455"/>
                  </a:lnTo>
                  <a:lnTo>
                    <a:pt x="1184" y="441"/>
                  </a:lnTo>
                  <a:lnTo>
                    <a:pt x="1242" y="431"/>
                  </a:lnTo>
                  <a:lnTo>
                    <a:pt x="1301" y="428"/>
                  </a:lnTo>
                  <a:lnTo>
                    <a:pt x="1361" y="431"/>
                  </a:lnTo>
                  <a:lnTo>
                    <a:pt x="1417" y="441"/>
                  </a:lnTo>
                  <a:lnTo>
                    <a:pt x="1473" y="455"/>
                  </a:lnTo>
                  <a:lnTo>
                    <a:pt x="1525" y="476"/>
                  </a:lnTo>
                  <a:lnTo>
                    <a:pt x="1575" y="501"/>
                  </a:lnTo>
                  <a:lnTo>
                    <a:pt x="1621" y="532"/>
                  </a:lnTo>
                  <a:lnTo>
                    <a:pt x="1664" y="566"/>
                  </a:lnTo>
                  <a:lnTo>
                    <a:pt x="1703" y="605"/>
                  </a:lnTo>
                  <a:lnTo>
                    <a:pt x="1739" y="647"/>
                  </a:lnTo>
                  <a:lnTo>
                    <a:pt x="1769" y="692"/>
                  </a:lnTo>
                  <a:lnTo>
                    <a:pt x="1795" y="742"/>
                  </a:lnTo>
                  <a:lnTo>
                    <a:pt x="1815" y="794"/>
                  </a:lnTo>
                  <a:lnTo>
                    <a:pt x="1831" y="848"/>
                  </a:lnTo>
                  <a:lnTo>
                    <a:pt x="1840" y="905"/>
                  </a:lnTo>
                  <a:lnTo>
                    <a:pt x="1843" y="963"/>
                  </a:lnTo>
                  <a:lnTo>
                    <a:pt x="1843" y="1391"/>
                  </a:lnTo>
                  <a:lnTo>
                    <a:pt x="2059" y="1391"/>
                  </a:lnTo>
                  <a:lnTo>
                    <a:pt x="2059" y="963"/>
                  </a:lnTo>
                  <a:lnTo>
                    <a:pt x="2056" y="891"/>
                  </a:lnTo>
                  <a:lnTo>
                    <a:pt x="2046" y="821"/>
                  </a:lnTo>
                  <a:lnTo>
                    <a:pt x="2029" y="753"/>
                  </a:lnTo>
                  <a:lnTo>
                    <a:pt x="2007" y="687"/>
                  </a:lnTo>
                  <a:lnTo>
                    <a:pt x="1978" y="625"/>
                  </a:lnTo>
                  <a:lnTo>
                    <a:pt x="1944" y="566"/>
                  </a:lnTo>
                  <a:lnTo>
                    <a:pt x="1905" y="510"/>
                  </a:lnTo>
                  <a:lnTo>
                    <a:pt x="1861" y="457"/>
                  </a:lnTo>
                  <a:lnTo>
                    <a:pt x="1813" y="410"/>
                  </a:lnTo>
                  <a:lnTo>
                    <a:pt x="1760" y="366"/>
                  </a:lnTo>
                  <a:lnTo>
                    <a:pt x="1703" y="328"/>
                  </a:lnTo>
                  <a:lnTo>
                    <a:pt x="1643" y="294"/>
                  </a:lnTo>
                  <a:lnTo>
                    <a:pt x="1580" y="266"/>
                  </a:lnTo>
                  <a:lnTo>
                    <a:pt x="1514" y="244"/>
                  </a:lnTo>
                  <a:lnTo>
                    <a:pt x="1445" y="227"/>
                  </a:lnTo>
                  <a:lnTo>
                    <a:pt x="1374" y="217"/>
                  </a:lnTo>
                  <a:lnTo>
                    <a:pt x="1301" y="214"/>
                  </a:lnTo>
                  <a:close/>
                  <a:moveTo>
                    <a:pt x="1301" y="0"/>
                  </a:moveTo>
                  <a:lnTo>
                    <a:pt x="1382" y="3"/>
                  </a:lnTo>
                  <a:lnTo>
                    <a:pt x="1459" y="12"/>
                  </a:lnTo>
                  <a:lnTo>
                    <a:pt x="1536" y="27"/>
                  </a:lnTo>
                  <a:lnTo>
                    <a:pt x="1609" y="49"/>
                  </a:lnTo>
                  <a:lnTo>
                    <a:pt x="1681" y="75"/>
                  </a:lnTo>
                  <a:lnTo>
                    <a:pt x="1750" y="107"/>
                  </a:lnTo>
                  <a:lnTo>
                    <a:pt x="1815" y="144"/>
                  </a:lnTo>
                  <a:lnTo>
                    <a:pt x="1877" y="186"/>
                  </a:lnTo>
                  <a:lnTo>
                    <a:pt x="1936" y="232"/>
                  </a:lnTo>
                  <a:lnTo>
                    <a:pt x="1991" y="282"/>
                  </a:lnTo>
                  <a:lnTo>
                    <a:pt x="2041" y="336"/>
                  </a:lnTo>
                  <a:lnTo>
                    <a:pt x="2088" y="394"/>
                  </a:lnTo>
                  <a:lnTo>
                    <a:pt x="2130" y="455"/>
                  </a:lnTo>
                  <a:lnTo>
                    <a:pt x="2168" y="520"/>
                  </a:lnTo>
                  <a:lnTo>
                    <a:pt x="2200" y="587"/>
                  </a:lnTo>
                  <a:lnTo>
                    <a:pt x="2227" y="659"/>
                  </a:lnTo>
                  <a:lnTo>
                    <a:pt x="2249" y="731"/>
                  </a:lnTo>
                  <a:lnTo>
                    <a:pt x="2264" y="806"/>
                  </a:lnTo>
                  <a:lnTo>
                    <a:pt x="2273" y="884"/>
                  </a:lnTo>
                  <a:lnTo>
                    <a:pt x="2276" y="963"/>
                  </a:lnTo>
                  <a:lnTo>
                    <a:pt x="2276" y="1391"/>
                  </a:lnTo>
                  <a:lnTo>
                    <a:pt x="2321" y="1393"/>
                  </a:lnTo>
                  <a:lnTo>
                    <a:pt x="2363" y="1402"/>
                  </a:lnTo>
                  <a:lnTo>
                    <a:pt x="2403" y="1416"/>
                  </a:lnTo>
                  <a:lnTo>
                    <a:pt x="2441" y="1435"/>
                  </a:lnTo>
                  <a:lnTo>
                    <a:pt x="2475" y="1458"/>
                  </a:lnTo>
                  <a:lnTo>
                    <a:pt x="2506" y="1485"/>
                  </a:lnTo>
                  <a:lnTo>
                    <a:pt x="2534" y="1516"/>
                  </a:lnTo>
                  <a:lnTo>
                    <a:pt x="2557" y="1550"/>
                  </a:lnTo>
                  <a:lnTo>
                    <a:pt x="2576" y="1587"/>
                  </a:lnTo>
                  <a:lnTo>
                    <a:pt x="2590" y="1626"/>
                  </a:lnTo>
                  <a:lnTo>
                    <a:pt x="2599" y="1669"/>
                  </a:lnTo>
                  <a:lnTo>
                    <a:pt x="2601" y="1712"/>
                  </a:lnTo>
                  <a:lnTo>
                    <a:pt x="2601" y="2461"/>
                  </a:lnTo>
                  <a:lnTo>
                    <a:pt x="2598" y="2540"/>
                  </a:lnTo>
                  <a:lnTo>
                    <a:pt x="2589" y="2617"/>
                  </a:lnTo>
                  <a:lnTo>
                    <a:pt x="2574" y="2692"/>
                  </a:lnTo>
                  <a:lnTo>
                    <a:pt x="2551" y="2766"/>
                  </a:lnTo>
                  <a:lnTo>
                    <a:pt x="2525" y="2836"/>
                  </a:lnTo>
                  <a:lnTo>
                    <a:pt x="2493" y="2903"/>
                  </a:lnTo>
                  <a:lnTo>
                    <a:pt x="2456" y="2968"/>
                  </a:lnTo>
                  <a:lnTo>
                    <a:pt x="2414" y="3029"/>
                  </a:lnTo>
                  <a:lnTo>
                    <a:pt x="2367" y="3087"/>
                  </a:lnTo>
                  <a:lnTo>
                    <a:pt x="2316" y="3142"/>
                  </a:lnTo>
                  <a:lnTo>
                    <a:pt x="2261" y="3192"/>
                  </a:lnTo>
                  <a:lnTo>
                    <a:pt x="2202" y="3238"/>
                  </a:lnTo>
                  <a:lnTo>
                    <a:pt x="2140" y="3280"/>
                  </a:lnTo>
                  <a:lnTo>
                    <a:pt x="2075" y="3317"/>
                  </a:lnTo>
                  <a:lnTo>
                    <a:pt x="2006" y="3349"/>
                  </a:lnTo>
                  <a:lnTo>
                    <a:pt x="1935" y="3375"/>
                  </a:lnTo>
                  <a:lnTo>
                    <a:pt x="1861" y="3396"/>
                  </a:lnTo>
                  <a:lnTo>
                    <a:pt x="1784" y="3411"/>
                  </a:lnTo>
                  <a:lnTo>
                    <a:pt x="1707" y="3421"/>
                  </a:lnTo>
                  <a:lnTo>
                    <a:pt x="1626" y="3424"/>
                  </a:lnTo>
                  <a:lnTo>
                    <a:pt x="976" y="3424"/>
                  </a:lnTo>
                  <a:lnTo>
                    <a:pt x="895" y="3421"/>
                  </a:lnTo>
                  <a:lnTo>
                    <a:pt x="817" y="3411"/>
                  </a:lnTo>
                  <a:lnTo>
                    <a:pt x="741" y="3396"/>
                  </a:lnTo>
                  <a:lnTo>
                    <a:pt x="668" y="3375"/>
                  </a:lnTo>
                  <a:lnTo>
                    <a:pt x="595" y="3349"/>
                  </a:lnTo>
                  <a:lnTo>
                    <a:pt x="527" y="3317"/>
                  </a:lnTo>
                  <a:lnTo>
                    <a:pt x="461" y="3280"/>
                  </a:lnTo>
                  <a:lnTo>
                    <a:pt x="399" y="3238"/>
                  </a:lnTo>
                  <a:lnTo>
                    <a:pt x="340" y="3192"/>
                  </a:lnTo>
                  <a:lnTo>
                    <a:pt x="285" y="3142"/>
                  </a:lnTo>
                  <a:lnTo>
                    <a:pt x="235" y="3087"/>
                  </a:lnTo>
                  <a:lnTo>
                    <a:pt x="189" y="3029"/>
                  </a:lnTo>
                  <a:lnTo>
                    <a:pt x="146" y="2968"/>
                  </a:lnTo>
                  <a:lnTo>
                    <a:pt x="109" y="2903"/>
                  </a:lnTo>
                  <a:lnTo>
                    <a:pt x="77" y="2836"/>
                  </a:lnTo>
                  <a:lnTo>
                    <a:pt x="50" y="2766"/>
                  </a:lnTo>
                  <a:lnTo>
                    <a:pt x="28" y="2692"/>
                  </a:lnTo>
                  <a:lnTo>
                    <a:pt x="12" y="2617"/>
                  </a:lnTo>
                  <a:lnTo>
                    <a:pt x="3" y="2540"/>
                  </a:lnTo>
                  <a:lnTo>
                    <a:pt x="0" y="2461"/>
                  </a:lnTo>
                  <a:lnTo>
                    <a:pt x="0" y="1712"/>
                  </a:lnTo>
                  <a:lnTo>
                    <a:pt x="2" y="1669"/>
                  </a:lnTo>
                  <a:lnTo>
                    <a:pt x="11" y="1626"/>
                  </a:lnTo>
                  <a:lnTo>
                    <a:pt x="26" y="1587"/>
                  </a:lnTo>
                  <a:lnTo>
                    <a:pt x="44" y="1550"/>
                  </a:lnTo>
                  <a:lnTo>
                    <a:pt x="68" y="1516"/>
                  </a:lnTo>
                  <a:lnTo>
                    <a:pt x="95" y="1485"/>
                  </a:lnTo>
                  <a:lnTo>
                    <a:pt x="126" y="1458"/>
                  </a:lnTo>
                  <a:lnTo>
                    <a:pt x="161" y="1435"/>
                  </a:lnTo>
                  <a:lnTo>
                    <a:pt x="198" y="1416"/>
                  </a:lnTo>
                  <a:lnTo>
                    <a:pt x="238" y="1402"/>
                  </a:lnTo>
                  <a:lnTo>
                    <a:pt x="281" y="1393"/>
                  </a:lnTo>
                  <a:lnTo>
                    <a:pt x="325" y="1391"/>
                  </a:lnTo>
                  <a:lnTo>
                    <a:pt x="325" y="963"/>
                  </a:lnTo>
                  <a:lnTo>
                    <a:pt x="328" y="884"/>
                  </a:lnTo>
                  <a:lnTo>
                    <a:pt x="337" y="806"/>
                  </a:lnTo>
                  <a:lnTo>
                    <a:pt x="353" y="731"/>
                  </a:lnTo>
                  <a:lnTo>
                    <a:pt x="375" y="659"/>
                  </a:lnTo>
                  <a:lnTo>
                    <a:pt x="401" y="587"/>
                  </a:lnTo>
                  <a:lnTo>
                    <a:pt x="434" y="520"/>
                  </a:lnTo>
                  <a:lnTo>
                    <a:pt x="471" y="455"/>
                  </a:lnTo>
                  <a:lnTo>
                    <a:pt x="513" y="394"/>
                  </a:lnTo>
                  <a:lnTo>
                    <a:pt x="560" y="336"/>
                  </a:lnTo>
                  <a:lnTo>
                    <a:pt x="611" y="282"/>
                  </a:lnTo>
                  <a:lnTo>
                    <a:pt x="665" y="232"/>
                  </a:lnTo>
                  <a:lnTo>
                    <a:pt x="724" y="186"/>
                  </a:lnTo>
                  <a:lnTo>
                    <a:pt x="787" y="144"/>
                  </a:lnTo>
                  <a:lnTo>
                    <a:pt x="853" y="107"/>
                  </a:lnTo>
                  <a:lnTo>
                    <a:pt x="921" y="75"/>
                  </a:lnTo>
                  <a:lnTo>
                    <a:pt x="992" y="49"/>
                  </a:lnTo>
                  <a:lnTo>
                    <a:pt x="1067" y="27"/>
                  </a:lnTo>
                  <a:lnTo>
                    <a:pt x="1143" y="12"/>
                  </a:lnTo>
                  <a:lnTo>
                    <a:pt x="1221" y="3"/>
                  </a:lnTo>
                  <a:lnTo>
                    <a:pt x="13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6827838" y="4914900"/>
              <a:ext cx="344487" cy="508000"/>
            </a:xfrm>
            <a:custGeom>
              <a:avLst/>
              <a:gdLst>
                <a:gd name="T0" fmla="*/ 217 w 434"/>
                <a:gd name="T1" fmla="*/ 0 h 642"/>
                <a:gd name="T2" fmla="*/ 252 w 434"/>
                <a:gd name="T3" fmla="*/ 2 h 642"/>
                <a:gd name="T4" fmla="*/ 285 w 434"/>
                <a:gd name="T5" fmla="*/ 11 h 642"/>
                <a:gd name="T6" fmla="*/ 316 w 434"/>
                <a:gd name="T7" fmla="*/ 23 h 642"/>
                <a:gd name="T8" fmla="*/ 345 w 434"/>
                <a:gd name="T9" fmla="*/ 41 h 642"/>
                <a:gd name="T10" fmla="*/ 370 w 434"/>
                <a:gd name="T11" fmla="*/ 63 h 642"/>
                <a:gd name="T12" fmla="*/ 392 w 434"/>
                <a:gd name="T13" fmla="*/ 88 h 642"/>
                <a:gd name="T14" fmla="*/ 410 w 434"/>
                <a:gd name="T15" fmla="*/ 115 h 642"/>
                <a:gd name="T16" fmla="*/ 423 w 434"/>
                <a:gd name="T17" fmla="*/ 146 h 642"/>
                <a:gd name="T18" fmla="*/ 431 w 434"/>
                <a:gd name="T19" fmla="*/ 180 h 642"/>
                <a:gd name="T20" fmla="*/ 434 w 434"/>
                <a:gd name="T21" fmla="*/ 214 h 642"/>
                <a:gd name="T22" fmla="*/ 432 w 434"/>
                <a:gd name="T23" fmla="*/ 238 h 642"/>
                <a:gd name="T24" fmla="*/ 428 w 434"/>
                <a:gd name="T25" fmla="*/ 265 h 642"/>
                <a:gd name="T26" fmla="*/ 423 w 434"/>
                <a:gd name="T27" fmla="*/ 296 h 642"/>
                <a:gd name="T28" fmla="*/ 415 w 434"/>
                <a:gd name="T29" fmla="*/ 329 h 642"/>
                <a:gd name="T30" fmla="*/ 406 w 434"/>
                <a:gd name="T31" fmla="*/ 363 h 642"/>
                <a:gd name="T32" fmla="*/ 396 w 434"/>
                <a:gd name="T33" fmla="*/ 398 h 642"/>
                <a:gd name="T34" fmla="*/ 385 w 434"/>
                <a:gd name="T35" fmla="*/ 433 h 642"/>
                <a:gd name="T36" fmla="*/ 374 w 434"/>
                <a:gd name="T37" fmla="*/ 468 h 642"/>
                <a:gd name="T38" fmla="*/ 362 w 434"/>
                <a:gd name="T39" fmla="*/ 501 h 642"/>
                <a:gd name="T40" fmla="*/ 352 w 434"/>
                <a:gd name="T41" fmla="*/ 527 h 642"/>
                <a:gd name="T42" fmla="*/ 341 w 434"/>
                <a:gd name="T43" fmla="*/ 551 h 642"/>
                <a:gd name="T44" fmla="*/ 330 w 434"/>
                <a:gd name="T45" fmla="*/ 573 h 642"/>
                <a:gd name="T46" fmla="*/ 316 w 434"/>
                <a:gd name="T47" fmla="*/ 592 h 642"/>
                <a:gd name="T48" fmla="*/ 302 w 434"/>
                <a:gd name="T49" fmla="*/ 609 h 642"/>
                <a:gd name="T50" fmla="*/ 285 w 434"/>
                <a:gd name="T51" fmla="*/ 623 h 642"/>
                <a:gd name="T52" fmla="*/ 267 w 434"/>
                <a:gd name="T53" fmla="*/ 633 h 642"/>
                <a:gd name="T54" fmla="*/ 243 w 434"/>
                <a:gd name="T55" fmla="*/ 640 h 642"/>
                <a:gd name="T56" fmla="*/ 217 w 434"/>
                <a:gd name="T57" fmla="*/ 642 h 642"/>
                <a:gd name="T58" fmla="*/ 192 w 434"/>
                <a:gd name="T59" fmla="*/ 640 h 642"/>
                <a:gd name="T60" fmla="*/ 170 w 434"/>
                <a:gd name="T61" fmla="*/ 633 h 642"/>
                <a:gd name="T62" fmla="*/ 151 w 434"/>
                <a:gd name="T63" fmla="*/ 623 h 642"/>
                <a:gd name="T64" fmla="*/ 135 w 434"/>
                <a:gd name="T65" fmla="*/ 609 h 642"/>
                <a:gd name="T66" fmla="*/ 119 w 434"/>
                <a:gd name="T67" fmla="*/ 591 h 642"/>
                <a:gd name="T68" fmla="*/ 106 w 434"/>
                <a:gd name="T69" fmla="*/ 572 h 642"/>
                <a:gd name="T70" fmla="*/ 94 w 434"/>
                <a:gd name="T71" fmla="*/ 550 h 642"/>
                <a:gd name="T72" fmla="*/ 82 w 434"/>
                <a:gd name="T73" fmla="*/ 526 h 642"/>
                <a:gd name="T74" fmla="*/ 73 w 434"/>
                <a:gd name="T75" fmla="*/ 499 h 642"/>
                <a:gd name="T76" fmla="*/ 60 w 434"/>
                <a:gd name="T77" fmla="*/ 467 h 642"/>
                <a:gd name="T78" fmla="*/ 48 w 434"/>
                <a:gd name="T79" fmla="*/ 432 h 642"/>
                <a:gd name="T80" fmla="*/ 37 w 434"/>
                <a:gd name="T81" fmla="*/ 397 h 642"/>
                <a:gd name="T82" fmla="*/ 27 w 434"/>
                <a:gd name="T83" fmla="*/ 361 h 642"/>
                <a:gd name="T84" fmla="*/ 18 w 434"/>
                <a:gd name="T85" fmla="*/ 328 h 642"/>
                <a:gd name="T86" fmla="*/ 10 w 434"/>
                <a:gd name="T87" fmla="*/ 295 h 642"/>
                <a:gd name="T88" fmla="*/ 5 w 434"/>
                <a:gd name="T89" fmla="*/ 265 h 642"/>
                <a:gd name="T90" fmla="*/ 2 w 434"/>
                <a:gd name="T91" fmla="*/ 238 h 642"/>
                <a:gd name="T92" fmla="*/ 0 w 434"/>
                <a:gd name="T93" fmla="*/ 214 h 642"/>
                <a:gd name="T94" fmla="*/ 3 w 434"/>
                <a:gd name="T95" fmla="*/ 180 h 642"/>
                <a:gd name="T96" fmla="*/ 12 w 434"/>
                <a:gd name="T97" fmla="*/ 146 h 642"/>
                <a:gd name="T98" fmla="*/ 24 w 434"/>
                <a:gd name="T99" fmla="*/ 115 h 642"/>
                <a:gd name="T100" fmla="*/ 41 w 434"/>
                <a:gd name="T101" fmla="*/ 88 h 642"/>
                <a:gd name="T102" fmla="*/ 64 w 434"/>
                <a:gd name="T103" fmla="*/ 63 h 642"/>
                <a:gd name="T104" fmla="*/ 89 w 434"/>
                <a:gd name="T105" fmla="*/ 41 h 642"/>
                <a:gd name="T106" fmla="*/ 117 w 434"/>
                <a:gd name="T107" fmla="*/ 23 h 642"/>
                <a:gd name="T108" fmla="*/ 149 w 434"/>
                <a:gd name="T109" fmla="*/ 11 h 642"/>
                <a:gd name="T110" fmla="*/ 182 w 434"/>
                <a:gd name="T111" fmla="*/ 2 h 642"/>
                <a:gd name="T112" fmla="*/ 217 w 434"/>
                <a:gd name="T113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642">
                  <a:moveTo>
                    <a:pt x="217" y="0"/>
                  </a:moveTo>
                  <a:lnTo>
                    <a:pt x="252" y="2"/>
                  </a:lnTo>
                  <a:lnTo>
                    <a:pt x="285" y="11"/>
                  </a:lnTo>
                  <a:lnTo>
                    <a:pt x="316" y="23"/>
                  </a:lnTo>
                  <a:lnTo>
                    <a:pt x="345" y="41"/>
                  </a:lnTo>
                  <a:lnTo>
                    <a:pt x="370" y="63"/>
                  </a:lnTo>
                  <a:lnTo>
                    <a:pt x="392" y="88"/>
                  </a:lnTo>
                  <a:lnTo>
                    <a:pt x="410" y="115"/>
                  </a:lnTo>
                  <a:lnTo>
                    <a:pt x="423" y="146"/>
                  </a:lnTo>
                  <a:lnTo>
                    <a:pt x="431" y="180"/>
                  </a:lnTo>
                  <a:lnTo>
                    <a:pt x="434" y="214"/>
                  </a:lnTo>
                  <a:lnTo>
                    <a:pt x="432" y="238"/>
                  </a:lnTo>
                  <a:lnTo>
                    <a:pt x="428" y="265"/>
                  </a:lnTo>
                  <a:lnTo>
                    <a:pt x="423" y="296"/>
                  </a:lnTo>
                  <a:lnTo>
                    <a:pt x="415" y="329"/>
                  </a:lnTo>
                  <a:lnTo>
                    <a:pt x="406" y="363"/>
                  </a:lnTo>
                  <a:lnTo>
                    <a:pt x="396" y="398"/>
                  </a:lnTo>
                  <a:lnTo>
                    <a:pt x="385" y="433"/>
                  </a:lnTo>
                  <a:lnTo>
                    <a:pt x="374" y="468"/>
                  </a:lnTo>
                  <a:lnTo>
                    <a:pt x="362" y="501"/>
                  </a:lnTo>
                  <a:lnTo>
                    <a:pt x="352" y="527"/>
                  </a:lnTo>
                  <a:lnTo>
                    <a:pt x="341" y="551"/>
                  </a:lnTo>
                  <a:lnTo>
                    <a:pt x="330" y="573"/>
                  </a:lnTo>
                  <a:lnTo>
                    <a:pt x="316" y="592"/>
                  </a:lnTo>
                  <a:lnTo>
                    <a:pt x="302" y="609"/>
                  </a:lnTo>
                  <a:lnTo>
                    <a:pt x="285" y="623"/>
                  </a:lnTo>
                  <a:lnTo>
                    <a:pt x="267" y="633"/>
                  </a:lnTo>
                  <a:lnTo>
                    <a:pt x="243" y="640"/>
                  </a:lnTo>
                  <a:lnTo>
                    <a:pt x="217" y="642"/>
                  </a:lnTo>
                  <a:lnTo>
                    <a:pt x="192" y="640"/>
                  </a:lnTo>
                  <a:lnTo>
                    <a:pt x="170" y="633"/>
                  </a:lnTo>
                  <a:lnTo>
                    <a:pt x="151" y="623"/>
                  </a:lnTo>
                  <a:lnTo>
                    <a:pt x="135" y="609"/>
                  </a:lnTo>
                  <a:lnTo>
                    <a:pt x="119" y="591"/>
                  </a:lnTo>
                  <a:lnTo>
                    <a:pt x="106" y="572"/>
                  </a:lnTo>
                  <a:lnTo>
                    <a:pt x="94" y="550"/>
                  </a:lnTo>
                  <a:lnTo>
                    <a:pt x="82" y="526"/>
                  </a:lnTo>
                  <a:lnTo>
                    <a:pt x="73" y="499"/>
                  </a:lnTo>
                  <a:lnTo>
                    <a:pt x="60" y="467"/>
                  </a:lnTo>
                  <a:lnTo>
                    <a:pt x="48" y="432"/>
                  </a:lnTo>
                  <a:lnTo>
                    <a:pt x="37" y="397"/>
                  </a:lnTo>
                  <a:lnTo>
                    <a:pt x="27" y="361"/>
                  </a:lnTo>
                  <a:lnTo>
                    <a:pt x="18" y="328"/>
                  </a:lnTo>
                  <a:lnTo>
                    <a:pt x="10" y="295"/>
                  </a:lnTo>
                  <a:lnTo>
                    <a:pt x="5" y="265"/>
                  </a:lnTo>
                  <a:lnTo>
                    <a:pt x="2" y="238"/>
                  </a:lnTo>
                  <a:lnTo>
                    <a:pt x="0" y="214"/>
                  </a:lnTo>
                  <a:lnTo>
                    <a:pt x="3" y="180"/>
                  </a:lnTo>
                  <a:lnTo>
                    <a:pt x="12" y="146"/>
                  </a:lnTo>
                  <a:lnTo>
                    <a:pt x="24" y="115"/>
                  </a:lnTo>
                  <a:lnTo>
                    <a:pt x="41" y="88"/>
                  </a:lnTo>
                  <a:lnTo>
                    <a:pt x="64" y="63"/>
                  </a:lnTo>
                  <a:lnTo>
                    <a:pt x="89" y="41"/>
                  </a:lnTo>
                  <a:lnTo>
                    <a:pt x="117" y="23"/>
                  </a:lnTo>
                  <a:lnTo>
                    <a:pt x="149" y="11"/>
                  </a:lnTo>
                  <a:lnTo>
                    <a:pt x="182" y="2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229990" y="2460226"/>
            <a:ext cx="531486" cy="460580"/>
            <a:chOff x="5929313" y="3338513"/>
            <a:chExt cx="2665412" cy="2309813"/>
          </a:xfrm>
          <a:solidFill>
            <a:schemeClr val="bg2">
              <a:lumMod val="25000"/>
            </a:schemeClr>
          </a:solidFill>
        </p:grpSpPr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6345238" y="3751263"/>
              <a:ext cx="957262" cy="617538"/>
            </a:xfrm>
            <a:custGeom>
              <a:avLst/>
              <a:gdLst>
                <a:gd name="T0" fmla="*/ 1154 w 1206"/>
                <a:gd name="T1" fmla="*/ 0 h 779"/>
                <a:gd name="T2" fmla="*/ 1171 w 1206"/>
                <a:gd name="T3" fmla="*/ 2 h 779"/>
                <a:gd name="T4" fmla="*/ 1185 w 1206"/>
                <a:gd name="T5" fmla="*/ 10 h 779"/>
                <a:gd name="T6" fmla="*/ 1196 w 1206"/>
                <a:gd name="T7" fmla="*/ 21 h 779"/>
                <a:gd name="T8" fmla="*/ 1204 w 1206"/>
                <a:gd name="T9" fmla="*/ 35 h 779"/>
                <a:gd name="T10" fmla="*/ 1206 w 1206"/>
                <a:gd name="T11" fmla="*/ 51 h 779"/>
                <a:gd name="T12" fmla="*/ 1204 w 1206"/>
                <a:gd name="T13" fmla="*/ 67 h 779"/>
                <a:gd name="T14" fmla="*/ 1196 w 1206"/>
                <a:gd name="T15" fmla="*/ 83 h 779"/>
                <a:gd name="T16" fmla="*/ 1185 w 1206"/>
                <a:gd name="T17" fmla="*/ 94 h 779"/>
                <a:gd name="T18" fmla="*/ 1171 w 1206"/>
                <a:gd name="T19" fmla="*/ 101 h 779"/>
                <a:gd name="T20" fmla="*/ 1154 w 1206"/>
                <a:gd name="T21" fmla="*/ 103 h 779"/>
                <a:gd name="T22" fmla="*/ 1070 w 1206"/>
                <a:gd name="T23" fmla="*/ 106 h 779"/>
                <a:gd name="T24" fmla="*/ 989 w 1206"/>
                <a:gd name="T25" fmla="*/ 112 h 779"/>
                <a:gd name="T26" fmla="*/ 908 w 1206"/>
                <a:gd name="T27" fmla="*/ 123 h 779"/>
                <a:gd name="T28" fmla="*/ 830 w 1206"/>
                <a:gd name="T29" fmla="*/ 137 h 779"/>
                <a:gd name="T30" fmla="*/ 754 w 1206"/>
                <a:gd name="T31" fmla="*/ 154 h 779"/>
                <a:gd name="T32" fmla="*/ 681 w 1206"/>
                <a:gd name="T33" fmla="*/ 176 h 779"/>
                <a:gd name="T34" fmla="*/ 611 w 1206"/>
                <a:gd name="T35" fmla="*/ 200 h 779"/>
                <a:gd name="T36" fmla="*/ 543 w 1206"/>
                <a:gd name="T37" fmla="*/ 227 h 779"/>
                <a:gd name="T38" fmla="*/ 479 w 1206"/>
                <a:gd name="T39" fmla="*/ 258 h 779"/>
                <a:gd name="T40" fmla="*/ 419 w 1206"/>
                <a:gd name="T41" fmla="*/ 291 h 779"/>
                <a:gd name="T42" fmla="*/ 364 w 1206"/>
                <a:gd name="T43" fmla="*/ 326 h 779"/>
                <a:gd name="T44" fmla="*/ 313 w 1206"/>
                <a:gd name="T45" fmla="*/ 364 h 779"/>
                <a:gd name="T46" fmla="*/ 267 w 1206"/>
                <a:gd name="T47" fmla="*/ 404 h 779"/>
                <a:gd name="T48" fmla="*/ 225 w 1206"/>
                <a:gd name="T49" fmla="*/ 446 h 779"/>
                <a:gd name="T50" fmla="*/ 190 w 1206"/>
                <a:gd name="T51" fmla="*/ 490 h 779"/>
                <a:gd name="T52" fmla="*/ 160 w 1206"/>
                <a:gd name="T53" fmla="*/ 535 h 779"/>
                <a:gd name="T54" fmla="*/ 136 w 1206"/>
                <a:gd name="T55" fmla="*/ 581 h 779"/>
                <a:gd name="T56" fmla="*/ 119 w 1206"/>
                <a:gd name="T57" fmla="*/ 629 h 779"/>
                <a:gd name="T58" fmla="*/ 108 w 1206"/>
                <a:gd name="T59" fmla="*/ 677 h 779"/>
                <a:gd name="T60" fmla="*/ 104 w 1206"/>
                <a:gd name="T61" fmla="*/ 728 h 779"/>
                <a:gd name="T62" fmla="*/ 102 w 1206"/>
                <a:gd name="T63" fmla="*/ 744 h 779"/>
                <a:gd name="T64" fmla="*/ 95 w 1206"/>
                <a:gd name="T65" fmla="*/ 758 h 779"/>
                <a:gd name="T66" fmla="*/ 83 w 1206"/>
                <a:gd name="T67" fmla="*/ 769 h 779"/>
                <a:gd name="T68" fmla="*/ 68 w 1206"/>
                <a:gd name="T69" fmla="*/ 777 h 779"/>
                <a:gd name="T70" fmla="*/ 52 w 1206"/>
                <a:gd name="T71" fmla="*/ 779 h 779"/>
                <a:gd name="T72" fmla="*/ 35 w 1206"/>
                <a:gd name="T73" fmla="*/ 777 h 779"/>
                <a:gd name="T74" fmla="*/ 21 w 1206"/>
                <a:gd name="T75" fmla="*/ 769 h 779"/>
                <a:gd name="T76" fmla="*/ 10 w 1206"/>
                <a:gd name="T77" fmla="*/ 758 h 779"/>
                <a:gd name="T78" fmla="*/ 2 w 1206"/>
                <a:gd name="T79" fmla="*/ 744 h 779"/>
                <a:gd name="T80" fmla="*/ 0 w 1206"/>
                <a:gd name="T81" fmla="*/ 728 h 779"/>
                <a:gd name="T82" fmla="*/ 3 w 1206"/>
                <a:gd name="T83" fmla="*/ 671 h 779"/>
                <a:gd name="T84" fmla="*/ 13 w 1206"/>
                <a:gd name="T85" fmla="*/ 617 h 779"/>
                <a:gd name="T86" fmla="*/ 31 w 1206"/>
                <a:gd name="T87" fmla="*/ 563 h 779"/>
                <a:gd name="T88" fmla="*/ 54 w 1206"/>
                <a:gd name="T89" fmla="*/ 511 h 779"/>
                <a:gd name="T90" fmla="*/ 84 w 1206"/>
                <a:gd name="T91" fmla="*/ 459 h 779"/>
                <a:gd name="T92" fmla="*/ 119 w 1206"/>
                <a:gd name="T93" fmla="*/ 410 h 779"/>
                <a:gd name="T94" fmla="*/ 160 w 1206"/>
                <a:gd name="T95" fmla="*/ 363 h 779"/>
                <a:gd name="T96" fmla="*/ 206 w 1206"/>
                <a:gd name="T97" fmla="*/ 318 h 779"/>
                <a:gd name="T98" fmla="*/ 257 w 1206"/>
                <a:gd name="T99" fmla="*/ 275 h 779"/>
                <a:gd name="T100" fmla="*/ 313 w 1206"/>
                <a:gd name="T101" fmla="*/ 235 h 779"/>
                <a:gd name="T102" fmla="*/ 373 w 1206"/>
                <a:gd name="T103" fmla="*/ 197 h 779"/>
                <a:gd name="T104" fmla="*/ 437 w 1206"/>
                <a:gd name="T105" fmla="*/ 162 h 779"/>
                <a:gd name="T106" fmla="*/ 505 w 1206"/>
                <a:gd name="T107" fmla="*/ 130 h 779"/>
                <a:gd name="T108" fmla="*/ 577 w 1206"/>
                <a:gd name="T109" fmla="*/ 100 h 779"/>
                <a:gd name="T110" fmla="*/ 652 w 1206"/>
                <a:gd name="T111" fmla="*/ 75 h 779"/>
                <a:gd name="T112" fmla="*/ 729 w 1206"/>
                <a:gd name="T113" fmla="*/ 53 h 779"/>
                <a:gd name="T114" fmla="*/ 810 w 1206"/>
                <a:gd name="T115" fmla="*/ 34 h 779"/>
                <a:gd name="T116" fmla="*/ 893 w 1206"/>
                <a:gd name="T117" fmla="*/ 19 h 779"/>
                <a:gd name="T118" fmla="*/ 979 w 1206"/>
                <a:gd name="T119" fmla="*/ 8 h 779"/>
                <a:gd name="T120" fmla="*/ 1065 w 1206"/>
                <a:gd name="T121" fmla="*/ 2 h 779"/>
                <a:gd name="T122" fmla="*/ 1154 w 1206"/>
                <a:gd name="T12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06" h="779">
                  <a:moveTo>
                    <a:pt x="1154" y="0"/>
                  </a:moveTo>
                  <a:lnTo>
                    <a:pt x="1171" y="2"/>
                  </a:lnTo>
                  <a:lnTo>
                    <a:pt x="1185" y="10"/>
                  </a:lnTo>
                  <a:lnTo>
                    <a:pt x="1196" y="21"/>
                  </a:lnTo>
                  <a:lnTo>
                    <a:pt x="1204" y="35"/>
                  </a:lnTo>
                  <a:lnTo>
                    <a:pt x="1206" y="51"/>
                  </a:lnTo>
                  <a:lnTo>
                    <a:pt x="1204" y="67"/>
                  </a:lnTo>
                  <a:lnTo>
                    <a:pt x="1196" y="83"/>
                  </a:lnTo>
                  <a:lnTo>
                    <a:pt x="1185" y="94"/>
                  </a:lnTo>
                  <a:lnTo>
                    <a:pt x="1171" y="101"/>
                  </a:lnTo>
                  <a:lnTo>
                    <a:pt x="1154" y="103"/>
                  </a:lnTo>
                  <a:lnTo>
                    <a:pt x="1070" y="106"/>
                  </a:lnTo>
                  <a:lnTo>
                    <a:pt x="989" y="112"/>
                  </a:lnTo>
                  <a:lnTo>
                    <a:pt x="908" y="123"/>
                  </a:lnTo>
                  <a:lnTo>
                    <a:pt x="830" y="137"/>
                  </a:lnTo>
                  <a:lnTo>
                    <a:pt x="754" y="154"/>
                  </a:lnTo>
                  <a:lnTo>
                    <a:pt x="681" y="176"/>
                  </a:lnTo>
                  <a:lnTo>
                    <a:pt x="611" y="200"/>
                  </a:lnTo>
                  <a:lnTo>
                    <a:pt x="543" y="227"/>
                  </a:lnTo>
                  <a:lnTo>
                    <a:pt x="479" y="258"/>
                  </a:lnTo>
                  <a:lnTo>
                    <a:pt x="419" y="291"/>
                  </a:lnTo>
                  <a:lnTo>
                    <a:pt x="364" y="326"/>
                  </a:lnTo>
                  <a:lnTo>
                    <a:pt x="313" y="364"/>
                  </a:lnTo>
                  <a:lnTo>
                    <a:pt x="267" y="404"/>
                  </a:lnTo>
                  <a:lnTo>
                    <a:pt x="225" y="446"/>
                  </a:lnTo>
                  <a:lnTo>
                    <a:pt x="190" y="490"/>
                  </a:lnTo>
                  <a:lnTo>
                    <a:pt x="160" y="535"/>
                  </a:lnTo>
                  <a:lnTo>
                    <a:pt x="136" y="581"/>
                  </a:lnTo>
                  <a:lnTo>
                    <a:pt x="119" y="629"/>
                  </a:lnTo>
                  <a:lnTo>
                    <a:pt x="108" y="677"/>
                  </a:lnTo>
                  <a:lnTo>
                    <a:pt x="104" y="728"/>
                  </a:lnTo>
                  <a:lnTo>
                    <a:pt x="102" y="744"/>
                  </a:lnTo>
                  <a:lnTo>
                    <a:pt x="95" y="758"/>
                  </a:lnTo>
                  <a:lnTo>
                    <a:pt x="83" y="769"/>
                  </a:lnTo>
                  <a:lnTo>
                    <a:pt x="68" y="777"/>
                  </a:lnTo>
                  <a:lnTo>
                    <a:pt x="52" y="779"/>
                  </a:lnTo>
                  <a:lnTo>
                    <a:pt x="35" y="777"/>
                  </a:lnTo>
                  <a:lnTo>
                    <a:pt x="21" y="769"/>
                  </a:lnTo>
                  <a:lnTo>
                    <a:pt x="10" y="758"/>
                  </a:lnTo>
                  <a:lnTo>
                    <a:pt x="2" y="744"/>
                  </a:lnTo>
                  <a:lnTo>
                    <a:pt x="0" y="728"/>
                  </a:lnTo>
                  <a:lnTo>
                    <a:pt x="3" y="671"/>
                  </a:lnTo>
                  <a:lnTo>
                    <a:pt x="13" y="617"/>
                  </a:lnTo>
                  <a:lnTo>
                    <a:pt x="31" y="563"/>
                  </a:lnTo>
                  <a:lnTo>
                    <a:pt x="54" y="511"/>
                  </a:lnTo>
                  <a:lnTo>
                    <a:pt x="84" y="459"/>
                  </a:lnTo>
                  <a:lnTo>
                    <a:pt x="119" y="410"/>
                  </a:lnTo>
                  <a:lnTo>
                    <a:pt x="160" y="363"/>
                  </a:lnTo>
                  <a:lnTo>
                    <a:pt x="206" y="318"/>
                  </a:lnTo>
                  <a:lnTo>
                    <a:pt x="257" y="275"/>
                  </a:lnTo>
                  <a:lnTo>
                    <a:pt x="313" y="235"/>
                  </a:lnTo>
                  <a:lnTo>
                    <a:pt x="373" y="197"/>
                  </a:lnTo>
                  <a:lnTo>
                    <a:pt x="437" y="162"/>
                  </a:lnTo>
                  <a:lnTo>
                    <a:pt x="505" y="130"/>
                  </a:lnTo>
                  <a:lnTo>
                    <a:pt x="577" y="100"/>
                  </a:lnTo>
                  <a:lnTo>
                    <a:pt x="652" y="75"/>
                  </a:lnTo>
                  <a:lnTo>
                    <a:pt x="729" y="53"/>
                  </a:lnTo>
                  <a:lnTo>
                    <a:pt x="810" y="34"/>
                  </a:lnTo>
                  <a:lnTo>
                    <a:pt x="893" y="19"/>
                  </a:lnTo>
                  <a:lnTo>
                    <a:pt x="979" y="8"/>
                  </a:lnTo>
                  <a:lnTo>
                    <a:pt x="1065" y="2"/>
                  </a:lnTo>
                  <a:lnTo>
                    <a:pt x="1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9"/>
            <p:cNvSpPr>
              <a:spLocks noEditPoints="1"/>
            </p:cNvSpPr>
            <p:nvPr/>
          </p:nvSpPr>
          <p:spPr bwMode="auto">
            <a:xfrm>
              <a:off x="5929313" y="3338513"/>
              <a:ext cx="2665412" cy="2309813"/>
            </a:xfrm>
            <a:custGeom>
              <a:avLst/>
              <a:gdLst>
                <a:gd name="T0" fmla="*/ 1289 w 3357"/>
                <a:gd name="T1" fmla="*/ 245 h 2910"/>
                <a:gd name="T2" fmla="*/ 859 w 3357"/>
                <a:gd name="T3" fmla="*/ 386 h 2910"/>
                <a:gd name="T4" fmla="*/ 517 w 3357"/>
                <a:gd name="T5" fmla="*/ 613 h 2910"/>
                <a:gd name="T6" fmla="*/ 291 w 3357"/>
                <a:gd name="T7" fmla="*/ 906 h 2910"/>
                <a:gd name="T8" fmla="*/ 210 w 3357"/>
                <a:gd name="T9" fmla="*/ 1248 h 2910"/>
                <a:gd name="T10" fmla="*/ 284 w 3357"/>
                <a:gd name="T11" fmla="*/ 1571 h 2910"/>
                <a:gd name="T12" fmla="*/ 497 w 3357"/>
                <a:gd name="T13" fmla="*/ 1861 h 2910"/>
                <a:gd name="T14" fmla="*/ 831 w 3357"/>
                <a:gd name="T15" fmla="*/ 2093 h 2910"/>
                <a:gd name="T16" fmla="*/ 935 w 3357"/>
                <a:gd name="T17" fmla="*/ 2214 h 2910"/>
                <a:gd name="T18" fmla="*/ 929 w 3357"/>
                <a:gd name="T19" fmla="*/ 2425 h 2910"/>
                <a:gd name="T20" fmla="*/ 949 w 3357"/>
                <a:gd name="T21" fmla="*/ 2552 h 2910"/>
                <a:gd name="T22" fmla="*/ 1114 w 3357"/>
                <a:gd name="T23" fmla="*/ 2420 h 2910"/>
                <a:gd name="T24" fmla="*/ 1214 w 3357"/>
                <a:gd name="T25" fmla="*/ 2316 h 2910"/>
                <a:gd name="T26" fmla="*/ 1355 w 3357"/>
                <a:gd name="T27" fmla="*/ 2263 h 2910"/>
                <a:gd name="T28" fmla="*/ 1779 w 3357"/>
                <a:gd name="T29" fmla="*/ 2285 h 2910"/>
                <a:gd name="T30" fmla="*/ 2251 w 3357"/>
                <a:gd name="T31" fmla="*/ 2205 h 2910"/>
                <a:gd name="T32" fmla="*/ 2648 w 3357"/>
                <a:gd name="T33" fmla="*/ 2028 h 2910"/>
                <a:gd name="T34" fmla="*/ 2947 w 3357"/>
                <a:gd name="T35" fmla="*/ 1772 h 2910"/>
                <a:gd name="T36" fmla="*/ 3118 w 3357"/>
                <a:gd name="T37" fmla="*/ 1456 h 2910"/>
                <a:gd name="T38" fmla="*/ 3134 w 3357"/>
                <a:gd name="T39" fmla="*/ 1106 h 2910"/>
                <a:gd name="T40" fmla="*/ 2993 w 3357"/>
                <a:gd name="T41" fmla="*/ 782 h 2910"/>
                <a:gd name="T42" fmla="*/ 2717 w 3357"/>
                <a:gd name="T43" fmla="*/ 513 h 2910"/>
                <a:gd name="T44" fmla="*/ 2336 w 3357"/>
                <a:gd name="T45" fmla="*/ 318 h 2910"/>
                <a:gd name="T46" fmla="*/ 1878 w 3357"/>
                <a:gd name="T47" fmla="*/ 218 h 2910"/>
                <a:gd name="T48" fmla="*/ 1785 w 3357"/>
                <a:gd name="T49" fmla="*/ 2 h 2910"/>
                <a:gd name="T50" fmla="*/ 2286 w 3357"/>
                <a:gd name="T51" fmla="*/ 84 h 2910"/>
                <a:gd name="T52" fmla="*/ 2718 w 3357"/>
                <a:gd name="T53" fmla="*/ 267 h 2910"/>
                <a:gd name="T54" fmla="*/ 3057 w 3357"/>
                <a:gd name="T55" fmla="*/ 534 h 2910"/>
                <a:gd name="T56" fmla="*/ 3279 w 3357"/>
                <a:gd name="T57" fmla="*/ 867 h 2910"/>
                <a:gd name="T58" fmla="*/ 3357 w 3357"/>
                <a:gd name="T59" fmla="*/ 1248 h 2910"/>
                <a:gd name="T60" fmla="*/ 3279 w 3357"/>
                <a:gd name="T61" fmla="*/ 1627 h 2910"/>
                <a:gd name="T62" fmla="*/ 3057 w 3357"/>
                <a:gd name="T63" fmla="*/ 1960 h 2910"/>
                <a:gd name="T64" fmla="*/ 2718 w 3357"/>
                <a:gd name="T65" fmla="*/ 2227 h 2910"/>
                <a:gd name="T66" fmla="*/ 2286 w 3357"/>
                <a:gd name="T67" fmla="*/ 2410 h 2910"/>
                <a:gd name="T68" fmla="*/ 1785 w 3357"/>
                <a:gd name="T69" fmla="*/ 2491 h 2910"/>
                <a:gd name="T70" fmla="*/ 1342 w 3357"/>
                <a:gd name="T71" fmla="*/ 2486 h 2910"/>
                <a:gd name="T72" fmla="*/ 1223 w 3357"/>
                <a:gd name="T73" fmla="*/ 2602 h 2910"/>
                <a:gd name="T74" fmla="*/ 1034 w 3357"/>
                <a:gd name="T75" fmla="*/ 2745 h 2910"/>
                <a:gd name="T76" fmla="*/ 800 w 3357"/>
                <a:gd name="T77" fmla="*/ 2867 h 2910"/>
                <a:gd name="T78" fmla="*/ 638 w 3357"/>
                <a:gd name="T79" fmla="*/ 2909 h 2910"/>
                <a:gd name="T80" fmla="*/ 560 w 3357"/>
                <a:gd name="T81" fmla="*/ 2890 h 2910"/>
                <a:gd name="T82" fmla="*/ 527 w 3357"/>
                <a:gd name="T83" fmla="*/ 2796 h 2910"/>
                <a:gd name="T84" fmla="*/ 612 w 3357"/>
                <a:gd name="T85" fmla="*/ 2646 h 2910"/>
                <a:gd name="T86" fmla="*/ 712 w 3357"/>
                <a:gd name="T87" fmla="*/ 2428 h 2910"/>
                <a:gd name="T88" fmla="*/ 735 w 3357"/>
                <a:gd name="T89" fmla="*/ 2281 h 2910"/>
                <a:gd name="T90" fmla="*/ 433 w 3357"/>
                <a:gd name="T91" fmla="*/ 2083 h 2910"/>
                <a:gd name="T92" fmla="*/ 156 w 3357"/>
                <a:gd name="T93" fmla="*/ 1773 h 2910"/>
                <a:gd name="T94" fmla="*/ 13 w 3357"/>
                <a:gd name="T95" fmla="*/ 1405 h 2910"/>
                <a:gd name="T96" fmla="*/ 29 w 3357"/>
                <a:gd name="T97" fmla="*/ 1014 h 2910"/>
                <a:gd name="T98" fmla="*/ 196 w 3357"/>
                <a:gd name="T99" fmla="*/ 661 h 2910"/>
                <a:gd name="T100" fmla="*/ 492 w 3357"/>
                <a:gd name="T101" fmla="*/ 365 h 2910"/>
                <a:gd name="T102" fmla="*/ 890 w 3357"/>
                <a:gd name="T103" fmla="*/ 146 h 2910"/>
                <a:gd name="T104" fmla="*/ 1366 w 3357"/>
                <a:gd name="T105" fmla="*/ 21 h 2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57" h="2910">
                  <a:moveTo>
                    <a:pt x="1679" y="208"/>
                  </a:moveTo>
                  <a:lnTo>
                    <a:pt x="1579" y="211"/>
                  </a:lnTo>
                  <a:lnTo>
                    <a:pt x="1480" y="218"/>
                  </a:lnTo>
                  <a:lnTo>
                    <a:pt x="1384" y="229"/>
                  </a:lnTo>
                  <a:lnTo>
                    <a:pt x="1289" y="245"/>
                  </a:lnTo>
                  <a:lnTo>
                    <a:pt x="1197" y="266"/>
                  </a:lnTo>
                  <a:lnTo>
                    <a:pt x="1108" y="289"/>
                  </a:lnTo>
                  <a:lnTo>
                    <a:pt x="1021" y="318"/>
                  </a:lnTo>
                  <a:lnTo>
                    <a:pt x="938" y="350"/>
                  </a:lnTo>
                  <a:lnTo>
                    <a:pt x="859" y="386"/>
                  </a:lnTo>
                  <a:lnTo>
                    <a:pt x="782" y="425"/>
                  </a:lnTo>
                  <a:lnTo>
                    <a:pt x="709" y="468"/>
                  </a:lnTo>
                  <a:lnTo>
                    <a:pt x="641" y="513"/>
                  </a:lnTo>
                  <a:lnTo>
                    <a:pt x="577" y="561"/>
                  </a:lnTo>
                  <a:lnTo>
                    <a:pt x="517" y="613"/>
                  </a:lnTo>
                  <a:lnTo>
                    <a:pt x="461" y="666"/>
                  </a:lnTo>
                  <a:lnTo>
                    <a:pt x="411" y="724"/>
                  </a:lnTo>
                  <a:lnTo>
                    <a:pt x="366" y="782"/>
                  </a:lnTo>
                  <a:lnTo>
                    <a:pt x="326" y="843"/>
                  </a:lnTo>
                  <a:lnTo>
                    <a:pt x="291" y="906"/>
                  </a:lnTo>
                  <a:lnTo>
                    <a:pt x="262" y="971"/>
                  </a:lnTo>
                  <a:lnTo>
                    <a:pt x="240" y="1038"/>
                  </a:lnTo>
                  <a:lnTo>
                    <a:pt x="223" y="1106"/>
                  </a:lnTo>
                  <a:lnTo>
                    <a:pt x="214" y="1176"/>
                  </a:lnTo>
                  <a:lnTo>
                    <a:pt x="210" y="1248"/>
                  </a:lnTo>
                  <a:lnTo>
                    <a:pt x="213" y="1314"/>
                  </a:lnTo>
                  <a:lnTo>
                    <a:pt x="222" y="1380"/>
                  </a:lnTo>
                  <a:lnTo>
                    <a:pt x="238" y="1444"/>
                  </a:lnTo>
                  <a:lnTo>
                    <a:pt x="258" y="1509"/>
                  </a:lnTo>
                  <a:lnTo>
                    <a:pt x="284" y="1571"/>
                  </a:lnTo>
                  <a:lnTo>
                    <a:pt x="316" y="1632"/>
                  </a:lnTo>
                  <a:lnTo>
                    <a:pt x="354" y="1692"/>
                  </a:lnTo>
                  <a:lnTo>
                    <a:pt x="397" y="1750"/>
                  </a:lnTo>
                  <a:lnTo>
                    <a:pt x="444" y="1807"/>
                  </a:lnTo>
                  <a:lnTo>
                    <a:pt x="497" y="1861"/>
                  </a:lnTo>
                  <a:lnTo>
                    <a:pt x="555" y="1913"/>
                  </a:lnTo>
                  <a:lnTo>
                    <a:pt x="617" y="1962"/>
                  </a:lnTo>
                  <a:lnTo>
                    <a:pt x="684" y="2008"/>
                  </a:lnTo>
                  <a:lnTo>
                    <a:pt x="755" y="2052"/>
                  </a:lnTo>
                  <a:lnTo>
                    <a:pt x="831" y="2093"/>
                  </a:lnTo>
                  <a:lnTo>
                    <a:pt x="860" y="2111"/>
                  </a:lnTo>
                  <a:lnTo>
                    <a:pt x="885" y="2132"/>
                  </a:lnTo>
                  <a:lnTo>
                    <a:pt x="905" y="2157"/>
                  </a:lnTo>
                  <a:lnTo>
                    <a:pt x="923" y="2184"/>
                  </a:lnTo>
                  <a:lnTo>
                    <a:pt x="935" y="2214"/>
                  </a:lnTo>
                  <a:lnTo>
                    <a:pt x="942" y="2246"/>
                  </a:lnTo>
                  <a:lnTo>
                    <a:pt x="946" y="2278"/>
                  </a:lnTo>
                  <a:lnTo>
                    <a:pt x="944" y="2298"/>
                  </a:lnTo>
                  <a:lnTo>
                    <a:pt x="939" y="2362"/>
                  </a:lnTo>
                  <a:lnTo>
                    <a:pt x="929" y="2425"/>
                  </a:lnTo>
                  <a:lnTo>
                    <a:pt x="912" y="2486"/>
                  </a:lnTo>
                  <a:lnTo>
                    <a:pt x="893" y="2546"/>
                  </a:lnTo>
                  <a:lnTo>
                    <a:pt x="869" y="2602"/>
                  </a:lnTo>
                  <a:lnTo>
                    <a:pt x="909" y="2577"/>
                  </a:lnTo>
                  <a:lnTo>
                    <a:pt x="949" y="2552"/>
                  </a:lnTo>
                  <a:lnTo>
                    <a:pt x="986" y="2525"/>
                  </a:lnTo>
                  <a:lnTo>
                    <a:pt x="1022" y="2497"/>
                  </a:lnTo>
                  <a:lnTo>
                    <a:pt x="1055" y="2471"/>
                  </a:lnTo>
                  <a:lnTo>
                    <a:pt x="1086" y="2444"/>
                  </a:lnTo>
                  <a:lnTo>
                    <a:pt x="1114" y="2420"/>
                  </a:lnTo>
                  <a:lnTo>
                    <a:pt x="1139" y="2396"/>
                  </a:lnTo>
                  <a:lnTo>
                    <a:pt x="1160" y="2374"/>
                  </a:lnTo>
                  <a:lnTo>
                    <a:pt x="1179" y="2355"/>
                  </a:lnTo>
                  <a:lnTo>
                    <a:pt x="1192" y="2339"/>
                  </a:lnTo>
                  <a:lnTo>
                    <a:pt x="1214" y="2316"/>
                  </a:lnTo>
                  <a:lnTo>
                    <a:pt x="1239" y="2298"/>
                  </a:lnTo>
                  <a:lnTo>
                    <a:pt x="1266" y="2283"/>
                  </a:lnTo>
                  <a:lnTo>
                    <a:pt x="1294" y="2272"/>
                  </a:lnTo>
                  <a:lnTo>
                    <a:pt x="1324" y="2265"/>
                  </a:lnTo>
                  <a:lnTo>
                    <a:pt x="1355" y="2263"/>
                  </a:lnTo>
                  <a:lnTo>
                    <a:pt x="1386" y="2265"/>
                  </a:lnTo>
                  <a:lnTo>
                    <a:pt x="1484" y="2277"/>
                  </a:lnTo>
                  <a:lnTo>
                    <a:pt x="1582" y="2285"/>
                  </a:lnTo>
                  <a:lnTo>
                    <a:pt x="1679" y="2287"/>
                  </a:lnTo>
                  <a:lnTo>
                    <a:pt x="1779" y="2285"/>
                  </a:lnTo>
                  <a:lnTo>
                    <a:pt x="1878" y="2277"/>
                  </a:lnTo>
                  <a:lnTo>
                    <a:pt x="1975" y="2266"/>
                  </a:lnTo>
                  <a:lnTo>
                    <a:pt x="2069" y="2250"/>
                  </a:lnTo>
                  <a:lnTo>
                    <a:pt x="2161" y="2229"/>
                  </a:lnTo>
                  <a:lnTo>
                    <a:pt x="2251" y="2205"/>
                  </a:lnTo>
                  <a:lnTo>
                    <a:pt x="2336" y="2177"/>
                  </a:lnTo>
                  <a:lnTo>
                    <a:pt x="2420" y="2144"/>
                  </a:lnTo>
                  <a:lnTo>
                    <a:pt x="2500" y="2108"/>
                  </a:lnTo>
                  <a:lnTo>
                    <a:pt x="2576" y="2070"/>
                  </a:lnTo>
                  <a:lnTo>
                    <a:pt x="2648" y="2028"/>
                  </a:lnTo>
                  <a:lnTo>
                    <a:pt x="2717" y="1982"/>
                  </a:lnTo>
                  <a:lnTo>
                    <a:pt x="2782" y="1933"/>
                  </a:lnTo>
                  <a:lnTo>
                    <a:pt x="2842" y="1882"/>
                  </a:lnTo>
                  <a:lnTo>
                    <a:pt x="2896" y="1828"/>
                  </a:lnTo>
                  <a:lnTo>
                    <a:pt x="2947" y="1772"/>
                  </a:lnTo>
                  <a:lnTo>
                    <a:pt x="2993" y="1712"/>
                  </a:lnTo>
                  <a:lnTo>
                    <a:pt x="3032" y="1652"/>
                  </a:lnTo>
                  <a:lnTo>
                    <a:pt x="3067" y="1588"/>
                  </a:lnTo>
                  <a:lnTo>
                    <a:pt x="3095" y="1523"/>
                  </a:lnTo>
                  <a:lnTo>
                    <a:pt x="3118" y="1456"/>
                  </a:lnTo>
                  <a:lnTo>
                    <a:pt x="3134" y="1388"/>
                  </a:lnTo>
                  <a:lnTo>
                    <a:pt x="3144" y="1318"/>
                  </a:lnTo>
                  <a:lnTo>
                    <a:pt x="3148" y="1248"/>
                  </a:lnTo>
                  <a:lnTo>
                    <a:pt x="3144" y="1176"/>
                  </a:lnTo>
                  <a:lnTo>
                    <a:pt x="3134" y="1106"/>
                  </a:lnTo>
                  <a:lnTo>
                    <a:pt x="3118" y="1038"/>
                  </a:lnTo>
                  <a:lnTo>
                    <a:pt x="3095" y="971"/>
                  </a:lnTo>
                  <a:lnTo>
                    <a:pt x="3067" y="906"/>
                  </a:lnTo>
                  <a:lnTo>
                    <a:pt x="3032" y="843"/>
                  </a:lnTo>
                  <a:lnTo>
                    <a:pt x="2993" y="782"/>
                  </a:lnTo>
                  <a:lnTo>
                    <a:pt x="2947" y="724"/>
                  </a:lnTo>
                  <a:lnTo>
                    <a:pt x="2896" y="666"/>
                  </a:lnTo>
                  <a:lnTo>
                    <a:pt x="2841" y="613"/>
                  </a:lnTo>
                  <a:lnTo>
                    <a:pt x="2781" y="561"/>
                  </a:lnTo>
                  <a:lnTo>
                    <a:pt x="2717" y="513"/>
                  </a:lnTo>
                  <a:lnTo>
                    <a:pt x="2648" y="468"/>
                  </a:lnTo>
                  <a:lnTo>
                    <a:pt x="2576" y="425"/>
                  </a:lnTo>
                  <a:lnTo>
                    <a:pt x="2500" y="386"/>
                  </a:lnTo>
                  <a:lnTo>
                    <a:pt x="2419" y="350"/>
                  </a:lnTo>
                  <a:lnTo>
                    <a:pt x="2336" y="318"/>
                  </a:lnTo>
                  <a:lnTo>
                    <a:pt x="2250" y="289"/>
                  </a:lnTo>
                  <a:lnTo>
                    <a:pt x="2161" y="266"/>
                  </a:lnTo>
                  <a:lnTo>
                    <a:pt x="2069" y="245"/>
                  </a:lnTo>
                  <a:lnTo>
                    <a:pt x="1975" y="229"/>
                  </a:lnTo>
                  <a:lnTo>
                    <a:pt x="1878" y="218"/>
                  </a:lnTo>
                  <a:lnTo>
                    <a:pt x="1779" y="211"/>
                  </a:lnTo>
                  <a:lnTo>
                    <a:pt x="1679" y="208"/>
                  </a:lnTo>
                  <a:close/>
                  <a:moveTo>
                    <a:pt x="1679" y="0"/>
                  </a:moveTo>
                  <a:lnTo>
                    <a:pt x="1679" y="0"/>
                  </a:lnTo>
                  <a:lnTo>
                    <a:pt x="1785" y="2"/>
                  </a:lnTo>
                  <a:lnTo>
                    <a:pt x="1889" y="10"/>
                  </a:lnTo>
                  <a:lnTo>
                    <a:pt x="1992" y="21"/>
                  </a:lnTo>
                  <a:lnTo>
                    <a:pt x="2093" y="38"/>
                  </a:lnTo>
                  <a:lnTo>
                    <a:pt x="2190" y="59"/>
                  </a:lnTo>
                  <a:lnTo>
                    <a:pt x="2286" y="84"/>
                  </a:lnTo>
                  <a:lnTo>
                    <a:pt x="2378" y="113"/>
                  </a:lnTo>
                  <a:lnTo>
                    <a:pt x="2468" y="146"/>
                  </a:lnTo>
                  <a:lnTo>
                    <a:pt x="2554" y="183"/>
                  </a:lnTo>
                  <a:lnTo>
                    <a:pt x="2638" y="223"/>
                  </a:lnTo>
                  <a:lnTo>
                    <a:pt x="2718" y="267"/>
                  </a:lnTo>
                  <a:lnTo>
                    <a:pt x="2794" y="315"/>
                  </a:lnTo>
                  <a:lnTo>
                    <a:pt x="2865" y="365"/>
                  </a:lnTo>
                  <a:lnTo>
                    <a:pt x="2934" y="418"/>
                  </a:lnTo>
                  <a:lnTo>
                    <a:pt x="2998" y="475"/>
                  </a:lnTo>
                  <a:lnTo>
                    <a:pt x="3057" y="534"/>
                  </a:lnTo>
                  <a:lnTo>
                    <a:pt x="3111" y="597"/>
                  </a:lnTo>
                  <a:lnTo>
                    <a:pt x="3161" y="661"/>
                  </a:lnTo>
                  <a:lnTo>
                    <a:pt x="3205" y="728"/>
                  </a:lnTo>
                  <a:lnTo>
                    <a:pt x="3245" y="796"/>
                  </a:lnTo>
                  <a:lnTo>
                    <a:pt x="3279" y="867"/>
                  </a:lnTo>
                  <a:lnTo>
                    <a:pt x="3307" y="941"/>
                  </a:lnTo>
                  <a:lnTo>
                    <a:pt x="3328" y="1014"/>
                  </a:lnTo>
                  <a:lnTo>
                    <a:pt x="3345" y="1091"/>
                  </a:lnTo>
                  <a:lnTo>
                    <a:pt x="3354" y="1169"/>
                  </a:lnTo>
                  <a:lnTo>
                    <a:pt x="3357" y="1248"/>
                  </a:lnTo>
                  <a:lnTo>
                    <a:pt x="3354" y="1326"/>
                  </a:lnTo>
                  <a:lnTo>
                    <a:pt x="3345" y="1404"/>
                  </a:lnTo>
                  <a:lnTo>
                    <a:pt x="3328" y="1480"/>
                  </a:lnTo>
                  <a:lnTo>
                    <a:pt x="3307" y="1555"/>
                  </a:lnTo>
                  <a:lnTo>
                    <a:pt x="3279" y="1627"/>
                  </a:lnTo>
                  <a:lnTo>
                    <a:pt x="3245" y="1698"/>
                  </a:lnTo>
                  <a:lnTo>
                    <a:pt x="3205" y="1767"/>
                  </a:lnTo>
                  <a:lnTo>
                    <a:pt x="3161" y="1833"/>
                  </a:lnTo>
                  <a:lnTo>
                    <a:pt x="3111" y="1898"/>
                  </a:lnTo>
                  <a:lnTo>
                    <a:pt x="3057" y="1960"/>
                  </a:lnTo>
                  <a:lnTo>
                    <a:pt x="2998" y="2019"/>
                  </a:lnTo>
                  <a:lnTo>
                    <a:pt x="2934" y="2076"/>
                  </a:lnTo>
                  <a:lnTo>
                    <a:pt x="2865" y="2129"/>
                  </a:lnTo>
                  <a:lnTo>
                    <a:pt x="2794" y="2179"/>
                  </a:lnTo>
                  <a:lnTo>
                    <a:pt x="2718" y="2227"/>
                  </a:lnTo>
                  <a:lnTo>
                    <a:pt x="2638" y="2271"/>
                  </a:lnTo>
                  <a:lnTo>
                    <a:pt x="2554" y="2311"/>
                  </a:lnTo>
                  <a:lnTo>
                    <a:pt x="2468" y="2348"/>
                  </a:lnTo>
                  <a:lnTo>
                    <a:pt x="2378" y="2381"/>
                  </a:lnTo>
                  <a:lnTo>
                    <a:pt x="2286" y="2410"/>
                  </a:lnTo>
                  <a:lnTo>
                    <a:pt x="2190" y="2435"/>
                  </a:lnTo>
                  <a:lnTo>
                    <a:pt x="2093" y="2457"/>
                  </a:lnTo>
                  <a:lnTo>
                    <a:pt x="1992" y="2473"/>
                  </a:lnTo>
                  <a:lnTo>
                    <a:pt x="1889" y="2484"/>
                  </a:lnTo>
                  <a:lnTo>
                    <a:pt x="1785" y="2491"/>
                  </a:lnTo>
                  <a:lnTo>
                    <a:pt x="1679" y="2494"/>
                  </a:lnTo>
                  <a:lnTo>
                    <a:pt x="1569" y="2491"/>
                  </a:lnTo>
                  <a:lnTo>
                    <a:pt x="1461" y="2483"/>
                  </a:lnTo>
                  <a:lnTo>
                    <a:pt x="1355" y="2471"/>
                  </a:lnTo>
                  <a:lnTo>
                    <a:pt x="1342" y="2486"/>
                  </a:lnTo>
                  <a:lnTo>
                    <a:pt x="1325" y="2505"/>
                  </a:lnTo>
                  <a:lnTo>
                    <a:pt x="1304" y="2526"/>
                  </a:lnTo>
                  <a:lnTo>
                    <a:pt x="1280" y="2550"/>
                  </a:lnTo>
                  <a:lnTo>
                    <a:pt x="1253" y="2574"/>
                  </a:lnTo>
                  <a:lnTo>
                    <a:pt x="1223" y="2602"/>
                  </a:lnTo>
                  <a:lnTo>
                    <a:pt x="1190" y="2630"/>
                  </a:lnTo>
                  <a:lnTo>
                    <a:pt x="1154" y="2658"/>
                  </a:lnTo>
                  <a:lnTo>
                    <a:pt x="1117" y="2688"/>
                  </a:lnTo>
                  <a:lnTo>
                    <a:pt x="1077" y="2717"/>
                  </a:lnTo>
                  <a:lnTo>
                    <a:pt x="1034" y="2745"/>
                  </a:lnTo>
                  <a:lnTo>
                    <a:pt x="990" y="2773"/>
                  </a:lnTo>
                  <a:lnTo>
                    <a:pt x="944" y="2799"/>
                  </a:lnTo>
                  <a:lnTo>
                    <a:pt x="898" y="2824"/>
                  </a:lnTo>
                  <a:lnTo>
                    <a:pt x="849" y="2847"/>
                  </a:lnTo>
                  <a:lnTo>
                    <a:pt x="800" y="2867"/>
                  </a:lnTo>
                  <a:lnTo>
                    <a:pt x="749" y="2884"/>
                  </a:lnTo>
                  <a:lnTo>
                    <a:pt x="699" y="2899"/>
                  </a:lnTo>
                  <a:lnTo>
                    <a:pt x="647" y="2909"/>
                  </a:lnTo>
                  <a:lnTo>
                    <a:pt x="644" y="2909"/>
                  </a:lnTo>
                  <a:lnTo>
                    <a:pt x="638" y="2909"/>
                  </a:lnTo>
                  <a:lnTo>
                    <a:pt x="628" y="2910"/>
                  </a:lnTo>
                  <a:lnTo>
                    <a:pt x="620" y="2910"/>
                  </a:lnTo>
                  <a:lnTo>
                    <a:pt x="598" y="2907"/>
                  </a:lnTo>
                  <a:lnTo>
                    <a:pt x="578" y="2901"/>
                  </a:lnTo>
                  <a:lnTo>
                    <a:pt x="560" y="2890"/>
                  </a:lnTo>
                  <a:lnTo>
                    <a:pt x="546" y="2875"/>
                  </a:lnTo>
                  <a:lnTo>
                    <a:pt x="534" y="2858"/>
                  </a:lnTo>
                  <a:lnTo>
                    <a:pt x="527" y="2837"/>
                  </a:lnTo>
                  <a:lnTo>
                    <a:pt x="525" y="2816"/>
                  </a:lnTo>
                  <a:lnTo>
                    <a:pt x="527" y="2796"/>
                  </a:lnTo>
                  <a:lnTo>
                    <a:pt x="532" y="2779"/>
                  </a:lnTo>
                  <a:lnTo>
                    <a:pt x="550" y="2750"/>
                  </a:lnTo>
                  <a:lnTo>
                    <a:pt x="568" y="2719"/>
                  </a:lnTo>
                  <a:lnTo>
                    <a:pt x="590" y="2684"/>
                  </a:lnTo>
                  <a:lnTo>
                    <a:pt x="612" y="2646"/>
                  </a:lnTo>
                  <a:lnTo>
                    <a:pt x="634" y="2606"/>
                  </a:lnTo>
                  <a:lnTo>
                    <a:pt x="656" y="2563"/>
                  </a:lnTo>
                  <a:lnTo>
                    <a:pt x="677" y="2519"/>
                  </a:lnTo>
                  <a:lnTo>
                    <a:pt x="695" y="2474"/>
                  </a:lnTo>
                  <a:lnTo>
                    <a:pt x="712" y="2428"/>
                  </a:lnTo>
                  <a:lnTo>
                    <a:pt x="724" y="2381"/>
                  </a:lnTo>
                  <a:lnTo>
                    <a:pt x="732" y="2334"/>
                  </a:lnTo>
                  <a:lnTo>
                    <a:pt x="735" y="2287"/>
                  </a:lnTo>
                  <a:lnTo>
                    <a:pt x="735" y="2284"/>
                  </a:lnTo>
                  <a:lnTo>
                    <a:pt x="735" y="2281"/>
                  </a:lnTo>
                  <a:lnTo>
                    <a:pt x="735" y="2278"/>
                  </a:lnTo>
                  <a:lnTo>
                    <a:pt x="654" y="2234"/>
                  </a:lnTo>
                  <a:lnTo>
                    <a:pt x="577" y="2187"/>
                  </a:lnTo>
                  <a:lnTo>
                    <a:pt x="502" y="2137"/>
                  </a:lnTo>
                  <a:lnTo>
                    <a:pt x="433" y="2083"/>
                  </a:lnTo>
                  <a:lnTo>
                    <a:pt x="368" y="2027"/>
                  </a:lnTo>
                  <a:lnTo>
                    <a:pt x="308" y="1967"/>
                  </a:lnTo>
                  <a:lnTo>
                    <a:pt x="252" y="1905"/>
                  </a:lnTo>
                  <a:lnTo>
                    <a:pt x="202" y="1839"/>
                  </a:lnTo>
                  <a:lnTo>
                    <a:pt x="156" y="1773"/>
                  </a:lnTo>
                  <a:lnTo>
                    <a:pt x="116" y="1703"/>
                  </a:lnTo>
                  <a:lnTo>
                    <a:pt x="82" y="1631"/>
                  </a:lnTo>
                  <a:lnTo>
                    <a:pt x="53" y="1558"/>
                  </a:lnTo>
                  <a:lnTo>
                    <a:pt x="30" y="1483"/>
                  </a:lnTo>
                  <a:lnTo>
                    <a:pt x="13" y="1405"/>
                  </a:lnTo>
                  <a:lnTo>
                    <a:pt x="3" y="1327"/>
                  </a:lnTo>
                  <a:lnTo>
                    <a:pt x="0" y="1248"/>
                  </a:lnTo>
                  <a:lnTo>
                    <a:pt x="3" y="1169"/>
                  </a:lnTo>
                  <a:lnTo>
                    <a:pt x="13" y="1091"/>
                  </a:lnTo>
                  <a:lnTo>
                    <a:pt x="29" y="1014"/>
                  </a:lnTo>
                  <a:lnTo>
                    <a:pt x="52" y="941"/>
                  </a:lnTo>
                  <a:lnTo>
                    <a:pt x="80" y="867"/>
                  </a:lnTo>
                  <a:lnTo>
                    <a:pt x="113" y="796"/>
                  </a:lnTo>
                  <a:lnTo>
                    <a:pt x="152" y="728"/>
                  </a:lnTo>
                  <a:lnTo>
                    <a:pt x="196" y="661"/>
                  </a:lnTo>
                  <a:lnTo>
                    <a:pt x="246" y="597"/>
                  </a:lnTo>
                  <a:lnTo>
                    <a:pt x="301" y="534"/>
                  </a:lnTo>
                  <a:lnTo>
                    <a:pt x="360" y="475"/>
                  </a:lnTo>
                  <a:lnTo>
                    <a:pt x="424" y="418"/>
                  </a:lnTo>
                  <a:lnTo>
                    <a:pt x="492" y="365"/>
                  </a:lnTo>
                  <a:lnTo>
                    <a:pt x="564" y="315"/>
                  </a:lnTo>
                  <a:lnTo>
                    <a:pt x="640" y="267"/>
                  </a:lnTo>
                  <a:lnTo>
                    <a:pt x="719" y="223"/>
                  </a:lnTo>
                  <a:lnTo>
                    <a:pt x="803" y="183"/>
                  </a:lnTo>
                  <a:lnTo>
                    <a:pt x="890" y="146"/>
                  </a:lnTo>
                  <a:lnTo>
                    <a:pt x="980" y="113"/>
                  </a:lnTo>
                  <a:lnTo>
                    <a:pt x="1072" y="84"/>
                  </a:lnTo>
                  <a:lnTo>
                    <a:pt x="1168" y="59"/>
                  </a:lnTo>
                  <a:lnTo>
                    <a:pt x="1266" y="38"/>
                  </a:lnTo>
                  <a:lnTo>
                    <a:pt x="1366" y="21"/>
                  </a:lnTo>
                  <a:lnTo>
                    <a:pt x="1468" y="10"/>
                  </a:lnTo>
                  <a:lnTo>
                    <a:pt x="1573" y="2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8" name="Freeform 44"/>
          <p:cNvSpPr>
            <a:spLocks noEditPoints="1"/>
          </p:cNvSpPr>
          <p:nvPr/>
        </p:nvSpPr>
        <p:spPr bwMode="auto">
          <a:xfrm>
            <a:off x="7177025" y="2507098"/>
            <a:ext cx="545607" cy="366836"/>
          </a:xfrm>
          <a:custGeom>
            <a:avLst/>
            <a:gdLst>
              <a:gd name="T0" fmla="*/ 3081 w 4108"/>
              <a:gd name="T1" fmla="*/ 1756 h 2761"/>
              <a:gd name="T2" fmla="*/ 3722 w 4108"/>
              <a:gd name="T3" fmla="*/ 2388 h 2761"/>
              <a:gd name="T4" fmla="*/ 3722 w 4108"/>
              <a:gd name="T5" fmla="*/ 376 h 2761"/>
              <a:gd name="T6" fmla="*/ 329 w 4108"/>
              <a:gd name="T7" fmla="*/ 264 h 2761"/>
              <a:gd name="T8" fmla="*/ 271 w 4108"/>
              <a:gd name="T9" fmla="*/ 321 h 2761"/>
              <a:gd name="T10" fmla="*/ 257 w 4108"/>
              <a:gd name="T11" fmla="*/ 2384 h 2761"/>
              <a:gd name="T12" fmla="*/ 284 w 4108"/>
              <a:gd name="T13" fmla="*/ 2463 h 2761"/>
              <a:gd name="T14" fmla="*/ 355 w 4108"/>
              <a:gd name="T15" fmla="*/ 2506 h 2761"/>
              <a:gd name="T16" fmla="*/ 2853 w 4108"/>
              <a:gd name="T17" fmla="*/ 2506 h 2761"/>
              <a:gd name="T18" fmla="*/ 2924 w 4108"/>
              <a:gd name="T19" fmla="*/ 2463 h 2761"/>
              <a:gd name="T20" fmla="*/ 2952 w 4108"/>
              <a:gd name="T21" fmla="*/ 2384 h 2761"/>
              <a:gd name="T22" fmla="*/ 2939 w 4108"/>
              <a:gd name="T23" fmla="*/ 321 h 2761"/>
              <a:gd name="T24" fmla="*/ 2880 w 4108"/>
              <a:gd name="T25" fmla="*/ 264 h 2761"/>
              <a:gd name="T26" fmla="*/ 384 w 4108"/>
              <a:gd name="T27" fmla="*/ 251 h 2761"/>
              <a:gd name="T28" fmla="*/ 2876 w 4108"/>
              <a:gd name="T29" fmla="*/ 4 h 2761"/>
              <a:gd name="T30" fmla="*/ 3019 w 4108"/>
              <a:gd name="T31" fmla="*/ 52 h 2761"/>
              <a:gd name="T32" fmla="*/ 3129 w 4108"/>
              <a:gd name="T33" fmla="*/ 146 h 2761"/>
              <a:gd name="T34" fmla="*/ 3196 w 4108"/>
              <a:gd name="T35" fmla="*/ 275 h 2761"/>
              <a:gd name="T36" fmla="*/ 3209 w 4108"/>
              <a:gd name="T37" fmla="*/ 533 h 2761"/>
              <a:gd name="T38" fmla="*/ 3622 w 4108"/>
              <a:gd name="T39" fmla="*/ 152 h 2761"/>
              <a:gd name="T40" fmla="*/ 3737 w 4108"/>
              <a:gd name="T41" fmla="*/ 126 h 2761"/>
              <a:gd name="T42" fmla="*/ 3932 w 4108"/>
              <a:gd name="T43" fmla="*/ 138 h 2761"/>
              <a:gd name="T44" fmla="*/ 4033 w 4108"/>
              <a:gd name="T45" fmla="*/ 199 h 2761"/>
              <a:gd name="T46" fmla="*/ 4095 w 4108"/>
              <a:gd name="T47" fmla="*/ 296 h 2761"/>
              <a:gd name="T48" fmla="*/ 4108 w 4108"/>
              <a:gd name="T49" fmla="*/ 2388 h 2761"/>
              <a:gd name="T50" fmla="*/ 4080 w 4108"/>
              <a:gd name="T51" fmla="*/ 2503 h 2761"/>
              <a:gd name="T52" fmla="*/ 4003 w 4108"/>
              <a:gd name="T53" fmla="*/ 2590 h 2761"/>
              <a:gd name="T54" fmla="*/ 3893 w 4108"/>
              <a:gd name="T55" fmla="*/ 2635 h 2761"/>
              <a:gd name="T56" fmla="*/ 3697 w 4108"/>
              <a:gd name="T57" fmla="*/ 2635 h 2761"/>
              <a:gd name="T58" fmla="*/ 3588 w 4108"/>
              <a:gd name="T59" fmla="*/ 2592 h 2761"/>
              <a:gd name="T60" fmla="*/ 3209 w 4108"/>
              <a:gd name="T61" fmla="*/ 2384 h 2761"/>
              <a:gd name="T62" fmla="*/ 3180 w 4108"/>
              <a:gd name="T63" fmla="*/ 2531 h 2761"/>
              <a:gd name="T64" fmla="*/ 3096 w 4108"/>
              <a:gd name="T65" fmla="*/ 2651 h 2761"/>
              <a:gd name="T66" fmla="*/ 2975 w 4108"/>
              <a:gd name="T67" fmla="*/ 2731 h 2761"/>
              <a:gd name="T68" fmla="*/ 2824 w 4108"/>
              <a:gd name="T69" fmla="*/ 2761 h 2761"/>
              <a:gd name="T70" fmla="*/ 282 w 4108"/>
              <a:gd name="T71" fmla="*/ 2747 h 2761"/>
              <a:gd name="T72" fmla="*/ 149 w 4108"/>
              <a:gd name="T73" fmla="*/ 2682 h 2761"/>
              <a:gd name="T74" fmla="*/ 53 w 4108"/>
              <a:gd name="T75" fmla="*/ 2574 h 2761"/>
              <a:gd name="T76" fmla="*/ 4 w 4108"/>
              <a:gd name="T77" fmla="*/ 2435 h 2761"/>
              <a:gd name="T78" fmla="*/ 4 w 4108"/>
              <a:gd name="T79" fmla="*/ 325 h 2761"/>
              <a:gd name="T80" fmla="*/ 53 w 4108"/>
              <a:gd name="T81" fmla="*/ 186 h 2761"/>
              <a:gd name="T82" fmla="*/ 150 w 4108"/>
              <a:gd name="T83" fmla="*/ 78 h 2761"/>
              <a:gd name="T84" fmla="*/ 283 w 4108"/>
              <a:gd name="T85" fmla="*/ 13 h 2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08" h="2761">
                <a:moveTo>
                  <a:pt x="3722" y="376"/>
                </a:moveTo>
                <a:lnTo>
                  <a:pt x="3081" y="1003"/>
                </a:lnTo>
                <a:lnTo>
                  <a:pt x="3081" y="1756"/>
                </a:lnTo>
                <a:lnTo>
                  <a:pt x="3209" y="1882"/>
                </a:lnTo>
                <a:lnTo>
                  <a:pt x="3209" y="1886"/>
                </a:lnTo>
                <a:lnTo>
                  <a:pt x="3722" y="2388"/>
                </a:lnTo>
                <a:lnTo>
                  <a:pt x="3851" y="2388"/>
                </a:lnTo>
                <a:lnTo>
                  <a:pt x="3851" y="376"/>
                </a:lnTo>
                <a:lnTo>
                  <a:pt x="3722" y="376"/>
                </a:lnTo>
                <a:close/>
                <a:moveTo>
                  <a:pt x="384" y="251"/>
                </a:moveTo>
                <a:lnTo>
                  <a:pt x="355" y="254"/>
                </a:lnTo>
                <a:lnTo>
                  <a:pt x="329" y="264"/>
                </a:lnTo>
                <a:lnTo>
                  <a:pt x="305" y="278"/>
                </a:lnTo>
                <a:lnTo>
                  <a:pt x="284" y="298"/>
                </a:lnTo>
                <a:lnTo>
                  <a:pt x="271" y="321"/>
                </a:lnTo>
                <a:lnTo>
                  <a:pt x="260" y="347"/>
                </a:lnTo>
                <a:lnTo>
                  <a:pt x="257" y="376"/>
                </a:lnTo>
                <a:lnTo>
                  <a:pt x="257" y="2384"/>
                </a:lnTo>
                <a:lnTo>
                  <a:pt x="260" y="2412"/>
                </a:lnTo>
                <a:lnTo>
                  <a:pt x="271" y="2440"/>
                </a:lnTo>
                <a:lnTo>
                  <a:pt x="284" y="2463"/>
                </a:lnTo>
                <a:lnTo>
                  <a:pt x="305" y="2482"/>
                </a:lnTo>
                <a:lnTo>
                  <a:pt x="329" y="2497"/>
                </a:lnTo>
                <a:lnTo>
                  <a:pt x="355" y="2506"/>
                </a:lnTo>
                <a:lnTo>
                  <a:pt x="384" y="2510"/>
                </a:lnTo>
                <a:lnTo>
                  <a:pt x="2824" y="2510"/>
                </a:lnTo>
                <a:lnTo>
                  <a:pt x="2853" y="2506"/>
                </a:lnTo>
                <a:lnTo>
                  <a:pt x="2880" y="2497"/>
                </a:lnTo>
                <a:lnTo>
                  <a:pt x="2904" y="2482"/>
                </a:lnTo>
                <a:lnTo>
                  <a:pt x="2924" y="2463"/>
                </a:lnTo>
                <a:lnTo>
                  <a:pt x="2939" y="2440"/>
                </a:lnTo>
                <a:lnTo>
                  <a:pt x="2948" y="2412"/>
                </a:lnTo>
                <a:lnTo>
                  <a:pt x="2952" y="2384"/>
                </a:lnTo>
                <a:lnTo>
                  <a:pt x="2952" y="376"/>
                </a:lnTo>
                <a:lnTo>
                  <a:pt x="2948" y="347"/>
                </a:lnTo>
                <a:lnTo>
                  <a:pt x="2939" y="321"/>
                </a:lnTo>
                <a:lnTo>
                  <a:pt x="2924" y="298"/>
                </a:lnTo>
                <a:lnTo>
                  <a:pt x="2904" y="278"/>
                </a:lnTo>
                <a:lnTo>
                  <a:pt x="2880" y="264"/>
                </a:lnTo>
                <a:lnTo>
                  <a:pt x="2853" y="254"/>
                </a:lnTo>
                <a:lnTo>
                  <a:pt x="2824" y="251"/>
                </a:lnTo>
                <a:lnTo>
                  <a:pt x="384" y="251"/>
                </a:lnTo>
                <a:close/>
                <a:moveTo>
                  <a:pt x="384" y="0"/>
                </a:moveTo>
                <a:lnTo>
                  <a:pt x="2824" y="0"/>
                </a:lnTo>
                <a:lnTo>
                  <a:pt x="2876" y="4"/>
                </a:lnTo>
                <a:lnTo>
                  <a:pt x="2927" y="13"/>
                </a:lnTo>
                <a:lnTo>
                  <a:pt x="2975" y="29"/>
                </a:lnTo>
                <a:lnTo>
                  <a:pt x="3019" y="52"/>
                </a:lnTo>
                <a:lnTo>
                  <a:pt x="3059" y="78"/>
                </a:lnTo>
                <a:lnTo>
                  <a:pt x="3096" y="110"/>
                </a:lnTo>
                <a:lnTo>
                  <a:pt x="3129" y="146"/>
                </a:lnTo>
                <a:lnTo>
                  <a:pt x="3157" y="186"/>
                </a:lnTo>
                <a:lnTo>
                  <a:pt x="3180" y="230"/>
                </a:lnTo>
                <a:lnTo>
                  <a:pt x="3196" y="275"/>
                </a:lnTo>
                <a:lnTo>
                  <a:pt x="3206" y="325"/>
                </a:lnTo>
                <a:lnTo>
                  <a:pt x="3209" y="376"/>
                </a:lnTo>
                <a:lnTo>
                  <a:pt x="3209" y="533"/>
                </a:lnTo>
                <a:lnTo>
                  <a:pt x="3558" y="198"/>
                </a:lnTo>
                <a:lnTo>
                  <a:pt x="3588" y="173"/>
                </a:lnTo>
                <a:lnTo>
                  <a:pt x="3622" y="152"/>
                </a:lnTo>
                <a:lnTo>
                  <a:pt x="3659" y="137"/>
                </a:lnTo>
                <a:lnTo>
                  <a:pt x="3697" y="128"/>
                </a:lnTo>
                <a:lnTo>
                  <a:pt x="3737" y="126"/>
                </a:lnTo>
                <a:lnTo>
                  <a:pt x="3851" y="126"/>
                </a:lnTo>
                <a:lnTo>
                  <a:pt x="3893" y="128"/>
                </a:lnTo>
                <a:lnTo>
                  <a:pt x="3932" y="138"/>
                </a:lnTo>
                <a:lnTo>
                  <a:pt x="3968" y="153"/>
                </a:lnTo>
                <a:lnTo>
                  <a:pt x="4003" y="174"/>
                </a:lnTo>
                <a:lnTo>
                  <a:pt x="4033" y="199"/>
                </a:lnTo>
                <a:lnTo>
                  <a:pt x="4058" y="228"/>
                </a:lnTo>
                <a:lnTo>
                  <a:pt x="4080" y="261"/>
                </a:lnTo>
                <a:lnTo>
                  <a:pt x="4095" y="296"/>
                </a:lnTo>
                <a:lnTo>
                  <a:pt x="4105" y="335"/>
                </a:lnTo>
                <a:lnTo>
                  <a:pt x="4108" y="376"/>
                </a:lnTo>
                <a:lnTo>
                  <a:pt x="4108" y="2388"/>
                </a:lnTo>
                <a:lnTo>
                  <a:pt x="4105" y="2429"/>
                </a:lnTo>
                <a:lnTo>
                  <a:pt x="4095" y="2467"/>
                </a:lnTo>
                <a:lnTo>
                  <a:pt x="4080" y="2503"/>
                </a:lnTo>
                <a:lnTo>
                  <a:pt x="4058" y="2536"/>
                </a:lnTo>
                <a:lnTo>
                  <a:pt x="4033" y="2565"/>
                </a:lnTo>
                <a:lnTo>
                  <a:pt x="4003" y="2590"/>
                </a:lnTo>
                <a:lnTo>
                  <a:pt x="3968" y="2610"/>
                </a:lnTo>
                <a:lnTo>
                  <a:pt x="3932" y="2626"/>
                </a:lnTo>
                <a:lnTo>
                  <a:pt x="3893" y="2635"/>
                </a:lnTo>
                <a:lnTo>
                  <a:pt x="3851" y="2639"/>
                </a:lnTo>
                <a:lnTo>
                  <a:pt x="3737" y="2639"/>
                </a:lnTo>
                <a:lnTo>
                  <a:pt x="3697" y="2635"/>
                </a:lnTo>
                <a:lnTo>
                  <a:pt x="3659" y="2626"/>
                </a:lnTo>
                <a:lnTo>
                  <a:pt x="3622" y="2611"/>
                </a:lnTo>
                <a:lnTo>
                  <a:pt x="3588" y="2592"/>
                </a:lnTo>
                <a:lnTo>
                  <a:pt x="3558" y="2566"/>
                </a:lnTo>
                <a:lnTo>
                  <a:pt x="3209" y="2231"/>
                </a:lnTo>
                <a:lnTo>
                  <a:pt x="3209" y="2384"/>
                </a:lnTo>
                <a:lnTo>
                  <a:pt x="3206" y="2435"/>
                </a:lnTo>
                <a:lnTo>
                  <a:pt x="3196" y="2484"/>
                </a:lnTo>
                <a:lnTo>
                  <a:pt x="3180" y="2531"/>
                </a:lnTo>
                <a:lnTo>
                  <a:pt x="3157" y="2574"/>
                </a:lnTo>
                <a:lnTo>
                  <a:pt x="3129" y="2614"/>
                </a:lnTo>
                <a:lnTo>
                  <a:pt x="3096" y="2651"/>
                </a:lnTo>
                <a:lnTo>
                  <a:pt x="3059" y="2682"/>
                </a:lnTo>
                <a:lnTo>
                  <a:pt x="3019" y="2709"/>
                </a:lnTo>
                <a:lnTo>
                  <a:pt x="2975" y="2731"/>
                </a:lnTo>
                <a:lnTo>
                  <a:pt x="2927" y="2747"/>
                </a:lnTo>
                <a:lnTo>
                  <a:pt x="2876" y="2757"/>
                </a:lnTo>
                <a:lnTo>
                  <a:pt x="2824" y="2761"/>
                </a:lnTo>
                <a:lnTo>
                  <a:pt x="384" y="2761"/>
                </a:lnTo>
                <a:lnTo>
                  <a:pt x="332" y="2757"/>
                </a:lnTo>
                <a:lnTo>
                  <a:pt x="282" y="2747"/>
                </a:lnTo>
                <a:lnTo>
                  <a:pt x="235" y="2731"/>
                </a:lnTo>
                <a:lnTo>
                  <a:pt x="191" y="2709"/>
                </a:lnTo>
                <a:lnTo>
                  <a:pt x="149" y="2682"/>
                </a:lnTo>
                <a:lnTo>
                  <a:pt x="113" y="2651"/>
                </a:lnTo>
                <a:lnTo>
                  <a:pt x="80" y="2614"/>
                </a:lnTo>
                <a:lnTo>
                  <a:pt x="53" y="2574"/>
                </a:lnTo>
                <a:lnTo>
                  <a:pt x="30" y="2531"/>
                </a:lnTo>
                <a:lnTo>
                  <a:pt x="14" y="2484"/>
                </a:lnTo>
                <a:lnTo>
                  <a:pt x="4" y="2435"/>
                </a:lnTo>
                <a:lnTo>
                  <a:pt x="0" y="2384"/>
                </a:lnTo>
                <a:lnTo>
                  <a:pt x="0" y="376"/>
                </a:lnTo>
                <a:lnTo>
                  <a:pt x="4" y="325"/>
                </a:lnTo>
                <a:lnTo>
                  <a:pt x="14" y="275"/>
                </a:lnTo>
                <a:lnTo>
                  <a:pt x="30" y="230"/>
                </a:lnTo>
                <a:lnTo>
                  <a:pt x="53" y="186"/>
                </a:lnTo>
                <a:lnTo>
                  <a:pt x="81" y="146"/>
                </a:lnTo>
                <a:lnTo>
                  <a:pt x="113" y="110"/>
                </a:lnTo>
                <a:lnTo>
                  <a:pt x="150" y="78"/>
                </a:lnTo>
                <a:lnTo>
                  <a:pt x="191" y="52"/>
                </a:lnTo>
                <a:lnTo>
                  <a:pt x="235" y="29"/>
                </a:lnTo>
                <a:lnTo>
                  <a:pt x="283" y="13"/>
                </a:lnTo>
                <a:lnTo>
                  <a:pt x="332" y="4"/>
                </a:lnTo>
                <a:lnTo>
                  <a:pt x="384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8138182" y="2461271"/>
            <a:ext cx="542770" cy="458491"/>
            <a:chOff x="5929313" y="3314700"/>
            <a:chExt cx="2136775" cy="1804987"/>
          </a:xfrm>
          <a:solidFill>
            <a:schemeClr val="bg2">
              <a:lumMod val="25000"/>
            </a:schemeClr>
          </a:solidFill>
        </p:grpSpPr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6462713" y="3783013"/>
              <a:ext cx="1069975" cy="1069975"/>
            </a:xfrm>
            <a:custGeom>
              <a:avLst/>
              <a:gdLst>
                <a:gd name="T0" fmla="*/ 887 w 2020"/>
                <a:gd name="T1" fmla="*/ 263 h 2023"/>
                <a:gd name="T2" fmla="*/ 701 w 2020"/>
                <a:gd name="T3" fmla="*/ 319 h 2023"/>
                <a:gd name="T4" fmla="*/ 533 w 2020"/>
                <a:gd name="T5" fmla="*/ 422 h 2023"/>
                <a:gd name="T6" fmla="*/ 393 w 2020"/>
                <a:gd name="T7" fmla="*/ 573 h 2023"/>
                <a:gd name="T8" fmla="*/ 300 w 2020"/>
                <a:gd name="T9" fmla="*/ 749 h 2023"/>
                <a:gd name="T10" fmla="*/ 256 w 2020"/>
                <a:gd name="T11" fmla="*/ 940 h 2023"/>
                <a:gd name="T12" fmla="*/ 262 w 2020"/>
                <a:gd name="T13" fmla="*/ 1134 h 2023"/>
                <a:gd name="T14" fmla="*/ 318 w 2020"/>
                <a:gd name="T15" fmla="*/ 1321 h 2023"/>
                <a:gd name="T16" fmla="*/ 421 w 2020"/>
                <a:gd name="T17" fmla="*/ 1489 h 2023"/>
                <a:gd name="T18" fmla="*/ 572 w 2020"/>
                <a:gd name="T19" fmla="*/ 1629 h 2023"/>
                <a:gd name="T20" fmla="*/ 748 w 2020"/>
                <a:gd name="T21" fmla="*/ 1723 h 2023"/>
                <a:gd name="T22" fmla="*/ 940 w 2020"/>
                <a:gd name="T23" fmla="*/ 1766 h 2023"/>
                <a:gd name="T24" fmla="*/ 1132 w 2020"/>
                <a:gd name="T25" fmla="*/ 1760 h 2023"/>
                <a:gd name="T26" fmla="*/ 1319 w 2020"/>
                <a:gd name="T27" fmla="*/ 1704 h 2023"/>
                <a:gd name="T28" fmla="*/ 1488 w 2020"/>
                <a:gd name="T29" fmla="*/ 1601 h 2023"/>
                <a:gd name="T30" fmla="*/ 1627 w 2020"/>
                <a:gd name="T31" fmla="*/ 1450 h 2023"/>
                <a:gd name="T32" fmla="*/ 1721 w 2020"/>
                <a:gd name="T33" fmla="*/ 1273 h 2023"/>
                <a:gd name="T34" fmla="*/ 1764 w 2020"/>
                <a:gd name="T35" fmla="*/ 1083 h 2023"/>
                <a:gd name="T36" fmla="*/ 1757 w 2020"/>
                <a:gd name="T37" fmla="*/ 889 h 2023"/>
                <a:gd name="T38" fmla="*/ 1701 w 2020"/>
                <a:gd name="T39" fmla="*/ 702 h 2023"/>
                <a:gd name="T40" fmla="*/ 1598 w 2020"/>
                <a:gd name="T41" fmla="*/ 534 h 2023"/>
                <a:gd name="T42" fmla="*/ 1449 w 2020"/>
                <a:gd name="T43" fmla="*/ 393 h 2023"/>
                <a:gd name="T44" fmla="*/ 1271 w 2020"/>
                <a:gd name="T45" fmla="*/ 300 h 2023"/>
                <a:gd name="T46" fmla="*/ 1081 w 2020"/>
                <a:gd name="T47" fmla="*/ 257 h 2023"/>
                <a:gd name="T48" fmla="*/ 1097 w 2020"/>
                <a:gd name="T49" fmla="*/ 4 h 2023"/>
                <a:gd name="T50" fmla="*/ 1345 w 2020"/>
                <a:gd name="T51" fmla="*/ 57 h 2023"/>
                <a:gd name="T52" fmla="*/ 1566 w 2020"/>
                <a:gd name="T53" fmla="*/ 167 h 2023"/>
                <a:gd name="T54" fmla="*/ 1752 w 2020"/>
                <a:gd name="T55" fmla="*/ 326 h 2023"/>
                <a:gd name="T56" fmla="*/ 1895 w 2020"/>
                <a:gd name="T57" fmla="*/ 524 h 2023"/>
                <a:gd name="T58" fmla="*/ 1987 w 2020"/>
                <a:gd name="T59" fmla="*/ 756 h 2023"/>
                <a:gd name="T60" fmla="*/ 2020 w 2020"/>
                <a:gd name="T61" fmla="*/ 1011 h 2023"/>
                <a:gd name="T62" fmla="*/ 1987 w 2020"/>
                <a:gd name="T63" fmla="*/ 1266 h 2023"/>
                <a:gd name="T64" fmla="*/ 1895 w 2020"/>
                <a:gd name="T65" fmla="*/ 1497 h 2023"/>
                <a:gd name="T66" fmla="*/ 1752 w 2020"/>
                <a:gd name="T67" fmla="*/ 1697 h 2023"/>
                <a:gd name="T68" fmla="*/ 1566 w 2020"/>
                <a:gd name="T69" fmla="*/ 1856 h 2023"/>
                <a:gd name="T70" fmla="*/ 1345 w 2020"/>
                <a:gd name="T71" fmla="*/ 1965 h 2023"/>
                <a:gd name="T72" fmla="*/ 1097 w 2020"/>
                <a:gd name="T73" fmla="*/ 2019 h 2023"/>
                <a:gd name="T74" fmla="*/ 838 w 2020"/>
                <a:gd name="T75" fmla="*/ 2008 h 2023"/>
                <a:gd name="T76" fmla="*/ 598 w 2020"/>
                <a:gd name="T77" fmla="*/ 1934 h 2023"/>
                <a:gd name="T78" fmla="*/ 388 w 2020"/>
                <a:gd name="T79" fmla="*/ 1807 h 2023"/>
                <a:gd name="T80" fmla="*/ 215 w 2020"/>
                <a:gd name="T81" fmla="*/ 1634 h 2023"/>
                <a:gd name="T82" fmla="*/ 88 w 2020"/>
                <a:gd name="T83" fmla="*/ 1424 h 2023"/>
                <a:gd name="T84" fmla="*/ 15 w 2020"/>
                <a:gd name="T85" fmla="*/ 1184 h 2023"/>
                <a:gd name="T86" fmla="*/ 4 w 2020"/>
                <a:gd name="T87" fmla="*/ 924 h 2023"/>
                <a:gd name="T88" fmla="*/ 57 w 2020"/>
                <a:gd name="T89" fmla="*/ 676 h 2023"/>
                <a:gd name="T90" fmla="*/ 167 w 2020"/>
                <a:gd name="T91" fmla="*/ 454 h 2023"/>
                <a:gd name="T92" fmla="*/ 326 w 2020"/>
                <a:gd name="T93" fmla="*/ 268 h 2023"/>
                <a:gd name="T94" fmla="*/ 525 w 2020"/>
                <a:gd name="T95" fmla="*/ 125 h 2023"/>
                <a:gd name="T96" fmla="*/ 756 w 2020"/>
                <a:gd name="T97" fmla="*/ 33 h 2023"/>
                <a:gd name="T98" fmla="*/ 1010 w 2020"/>
                <a:gd name="T99" fmla="*/ 0 h 2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20" h="2023">
                  <a:moveTo>
                    <a:pt x="1017" y="253"/>
                  </a:moveTo>
                  <a:lnTo>
                    <a:pt x="952" y="255"/>
                  </a:lnTo>
                  <a:lnTo>
                    <a:pt x="887" y="263"/>
                  </a:lnTo>
                  <a:lnTo>
                    <a:pt x="824" y="276"/>
                  </a:lnTo>
                  <a:lnTo>
                    <a:pt x="762" y="295"/>
                  </a:lnTo>
                  <a:lnTo>
                    <a:pt x="701" y="319"/>
                  </a:lnTo>
                  <a:lnTo>
                    <a:pt x="643" y="347"/>
                  </a:lnTo>
                  <a:lnTo>
                    <a:pt x="587" y="382"/>
                  </a:lnTo>
                  <a:lnTo>
                    <a:pt x="533" y="422"/>
                  </a:lnTo>
                  <a:lnTo>
                    <a:pt x="482" y="468"/>
                  </a:lnTo>
                  <a:lnTo>
                    <a:pt x="435" y="518"/>
                  </a:lnTo>
                  <a:lnTo>
                    <a:pt x="393" y="573"/>
                  </a:lnTo>
                  <a:lnTo>
                    <a:pt x="356" y="630"/>
                  </a:lnTo>
                  <a:lnTo>
                    <a:pt x="324" y="688"/>
                  </a:lnTo>
                  <a:lnTo>
                    <a:pt x="300" y="749"/>
                  </a:lnTo>
                  <a:lnTo>
                    <a:pt x="280" y="813"/>
                  </a:lnTo>
                  <a:lnTo>
                    <a:pt x="265" y="876"/>
                  </a:lnTo>
                  <a:lnTo>
                    <a:pt x="256" y="940"/>
                  </a:lnTo>
                  <a:lnTo>
                    <a:pt x="252" y="1005"/>
                  </a:lnTo>
                  <a:lnTo>
                    <a:pt x="255" y="1069"/>
                  </a:lnTo>
                  <a:lnTo>
                    <a:pt x="262" y="1134"/>
                  </a:lnTo>
                  <a:lnTo>
                    <a:pt x="276" y="1197"/>
                  </a:lnTo>
                  <a:lnTo>
                    <a:pt x="295" y="1260"/>
                  </a:lnTo>
                  <a:lnTo>
                    <a:pt x="318" y="1321"/>
                  </a:lnTo>
                  <a:lnTo>
                    <a:pt x="348" y="1379"/>
                  </a:lnTo>
                  <a:lnTo>
                    <a:pt x="382" y="1435"/>
                  </a:lnTo>
                  <a:lnTo>
                    <a:pt x="421" y="1489"/>
                  </a:lnTo>
                  <a:lnTo>
                    <a:pt x="467" y="1540"/>
                  </a:lnTo>
                  <a:lnTo>
                    <a:pt x="517" y="1587"/>
                  </a:lnTo>
                  <a:lnTo>
                    <a:pt x="572" y="1629"/>
                  </a:lnTo>
                  <a:lnTo>
                    <a:pt x="629" y="1667"/>
                  </a:lnTo>
                  <a:lnTo>
                    <a:pt x="687" y="1698"/>
                  </a:lnTo>
                  <a:lnTo>
                    <a:pt x="748" y="1723"/>
                  </a:lnTo>
                  <a:lnTo>
                    <a:pt x="812" y="1743"/>
                  </a:lnTo>
                  <a:lnTo>
                    <a:pt x="875" y="1758"/>
                  </a:lnTo>
                  <a:lnTo>
                    <a:pt x="940" y="1766"/>
                  </a:lnTo>
                  <a:lnTo>
                    <a:pt x="1004" y="1770"/>
                  </a:lnTo>
                  <a:lnTo>
                    <a:pt x="1068" y="1767"/>
                  </a:lnTo>
                  <a:lnTo>
                    <a:pt x="1132" y="1760"/>
                  </a:lnTo>
                  <a:lnTo>
                    <a:pt x="1196" y="1746"/>
                  </a:lnTo>
                  <a:lnTo>
                    <a:pt x="1258" y="1728"/>
                  </a:lnTo>
                  <a:lnTo>
                    <a:pt x="1319" y="1704"/>
                  </a:lnTo>
                  <a:lnTo>
                    <a:pt x="1377" y="1674"/>
                  </a:lnTo>
                  <a:lnTo>
                    <a:pt x="1433" y="1641"/>
                  </a:lnTo>
                  <a:lnTo>
                    <a:pt x="1488" y="1601"/>
                  </a:lnTo>
                  <a:lnTo>
                    <a:pt x="1537" y="1555"/>
                  </a:lnTo>
                  <a:lnTo>
                    <a:pt x="1585" y="1505"/>
                  </a:lnTo>
                  <a:lnTo>
                    <a:pt x="1627" y="1450"/>
                  </a:lnTo>
                  <a:lnTo>
                    <a:pt x="1664" y="1393"/>
                  </a:lnTo>
                  <a:lnTo>
                    <a:pt x="1695" y="1334"/>
                  </a:lnTo>
                  <a:lnTo>
                    <a:pt x="1721" y="1273"/>
                  </a:lnTo>
                  <a:lnTo>
                    <a:pt x="1741" y="1210"/>
                  </a:lnTo>
                  <a:lnTo>
                    <a:pt x="1755" y="1146"/>
                  </a:lnTo>
                  <a:lnTo>
                    <a:pt x="1764" y="1083"/>
                  </a:lnTo>
                  <a:lnTo>
                    <a:pt x="1767" y="1018"/>
                  </a:lnTo>
                  <a:lnTo>
                    <a:pt x="1765" y="954"/>
                  </a:lnTo>
                  <a:lnTo>
                    <a:pt x="1757" y="889"/>
                  </a:lnTo>
                  <a:lnTo>
                    <a:pt x="1744" y="825"/>
                  </a:lnTo>
                  <a:lnTo>
                    <a:pt x="1726" y="763"/>
                  </a:lnTo>
                  <a:lnTo>
                    <a:pt x="1701" y="702"/>
                  </a:lnTo>
                  <a:lnTo>
                    <a:pt x="1673" y="644"/>
                  </a:lnTo>
                  <a:lnTo>
                    <a:pt x="1638" y="588"/>
                  </a:lnTo>
                  <a:lnTo>
                    <a:pt x="1598" y="534"/>
                  </a:lnTo>
                  <a:lnTo>
                    <a:pt x="1554" y="483"/>
                  </a:lnTo>
                  <a:lnTo>
                    <a:pt x="1503" y="436"/>
                  </a:lnTo>
                  <a:lnTo>
                    <a:pt x="1449" y="393"/>
                  </a:lnTo>
                  <a:lnTo>
                    <a:pt x="1392" y="356"/>
                  </a:lnTo>
                  <a:lnTo>
                    <a:pt x="1332" y="325"/>
                  </a:lnTo>
                  <a:lnTo>
                    <a:pt x="1271" y="300"/>
                  </a:lnTo>
                  <a:lnTo>
                    <a:pt x="1209" y="280"/>
                  </a:lnTo>
                  <a:lnTo>
                    <a:pt x="1145" y="265"/>
                  </a:lnTo>
                  <a:lnTo>
                    <a:pt x="1081" y="257"/>
                  </a:lnTo>
                  <a:lnTo>
                    <a:pt x="1017" y="253"/>
                  </a:lnTo>
                  <a:close/>
                  <a:moveTo>
                    <a:pt x="1010" y="0"/>
                  </a:moveTo>
                  <a:lnTo>
                    <a:pt x="1097" y="4"/>
                  </a:lnTo>
                  <a:lnTo>
                    <a:pt x="1182" y="15"/>
                  </a:lnTo>
                  <a:lnTo>
                    <a:pt x="1265" y="33"/>
                  </a:lnTo>
                  <a:lnTo>
                    <a:pt x="1345" y="57"/>
                  </a:lnTo>
                  <a:lnTo>
                    <a:pt x="1422" y="89"/>
                  </a:lnTo>
                  <a:lnTo>
                    <a:pt x="1496" y="125"/>
                  </a:lnTo>
                  <a:lnTo>
                    <a:pt x="1566" y="167"/>
                  </a:lnTo>
                  <a:lnTo>
                    <a:pt x="1632" y="215"/>
                  </a:lnTo>
                  <a:lnTo>
                    <a:pt x="1694" y="268"/>
                  </a:lnTo>
                  <a:lnTo>
                    <a:pt x="1752" y="326"/>
                  </a:lnTo>
                  <a:lnTo>
                    <a:pt x="1805" y="388"/>
                  </a:lnTo>
                  <a:lnTo>
                    <a:pt x="1853" y="454"/>
                  </a:lnTo>
                  <a:lnTo>
                    <a:pt x="1895" y="524"/>
                  </a:lnTo>
                  <a:lnTo>
                    <a:pt x="1931" y="599"/>
                  </a:lnTo>
                  <a:lnTo>
                    <a:pt x="1962" y="676"/>
                  </a:lnTo>
                  <a:lnTo>
                    <a:pt x="1987" y="756"/>
                  </a:lnTo>
                  <a:lnTo>
                    <a:pt x="2005" y="839"/>
                  </a:lnTo>
                  <a:lnTo>
                    <a:pt x="2016" y="924"/>
                  </a:lnTo>
                  <a:lnTo>
                    <a:pt x="2020" y="1011"/>
                  </a:lnTo>
                  <a:lnTo>
                    <a:pt x="2016" y="1098"/>
                  </a:lnTo>
                  <a:lnTo>
                    <a:pt x="2005" y="1184"/>
                  </a:lnTo>
                  <a:lnTo>
                    <a:pt x="1987" y="1266"/>
                  </a:lnTo>
                  <a:lnTo>
                    <a:pt x="1962" y="1347"/>
                  </a:lnTo>
                  <a:lnTo>
                    <a:pt x="1931" y="1424"/>
                  </a:lnTo>
                  <a:lnTo>
                    <a:pt x="1895" y="1497"/>
                  </a:lnTo>
                  <a:lnTo>
                    <a:pt x="1853" y="1568"/>
                  </a:lnTo>
                  <a:lnTo>
                    <a:pt x="1805" y="1634"/>
                  </a:lnTo>
                  <a:lnTo>
                    <a:pt x="1752" y="1697"/>
                  </a:lnTo>
                  <a:lnTo>
                    <a:pt x="1694" y="1755"/>
                  </a:lnTo>
                  <a:lnTo>
                    <a:pt x="1632" y="1807"/>
                  </a:lnTo>
                  <a:lnTo>
                    <a:pt x="1566" y="1856"/>
                  </a:lnTo>
                  <a:lnTo>
                    <a:pt x="1496" y="1898"/>
                  </a:lnTo>
                  <a:lnTo>
                    <a:pt x="1422" y="1934"/>
                  </a:lnTo>
                  <a:lnTo>
                    <a:pt x="1345" y="1965"/>
                  </a:lnTo>
                  <a:lnTo>
                    <a:pt x="1265" y="1990"/>
                  </a:lnTo>
                  <a:lnTo>
                    <a:pt x="1182" y="2008"/>
                  </a:lnTo>
                  <a:lnTo>
                    <a:pt x="1097" y="2019"/>
                  </a:lnTo>
                  <a:lnTo>
                    <a:pt x="1010" y="2023"/>
                  </a:lnTo>
                  <a:lnTo>
                    <a:pt x="923" y="2019"/>
                  </a:lnTo>
                  <a:lnTo>
                    <a:pt x="838" y="2008"/>
                  </a:lnTo>
                  <a:lnTo>
                    <a:pt x="756" y="1990"/>
                  </a:lnTo>
                  <a:lnTo>
                    <a:pt x="675" y="1965"/>
                  </a:lnTo>
                  <a:lnTo>
                    <a:pt x="598" y="1934"/>
                  </a:lnTo>
                  <a:lnTo>
                    <a:pt x="525" y="1898"/>
                  </a:lnTo>
                  <a:lnTo>
                    <a:pt x="454" y="1856"/>
                  </a:lnTo>
                  <a:lnTo>
                    <a:pt x="388" y="1807"/>
                  </a:lnTo>
                  <a:lnTo>
                    <a:pt x="326" y="1755"/>
                  </a:lnTo>
                  <a:lnTo>
                    <a:pt x="267" y="1697"/>
                  </a:lnTo>
                  <a:lnTo>
                    <a:pt x="215" y="1634"/>
                  </a:lnTo>
                  <a:lnTo>
                    <a:pt x="167" y="1568"/>
                  </a:lnTo>
                  <a:lnTo>
                    <a:pt x="124" y="1497"/>
                  </a:lnTo>
                  <a:lnTo>
                    <a:pt x="88" y="1424"/>
                  </a:lnTo>
                  <a:lnTo>
                    <a:pt x="57" y="1347"/>
                  </a:lnTo>
                  <a:lnTo>
                    <a:pt x="32" y="1266"/>
                  </a:lnTo>
                  <a:lnTo>
                    <a:pt x="15" y="1184"/>
                  </a:lnTo>
                  <a:lnTo>
                    <a:pt x="4" y="1098"/>
                  </a:lnTo>
                  <a:lnTo>
                    <a:pt x="0" y="1011"/>
                  </a:lnTo>
                  <a:lnTo>
                    <a:pt x="4" y="924"/>
                  </a:lnTo>
                  <a:lnTo>
                    <a:pt x="15" y="839"/>
                  </a:lnTo>
                  <a:lnTo>
                    <a:pt x="32" y="756"/>
                  </a:lnTo>
                  <a:lnTo>
                    <a:pt x="57" y="676"/>
                  </a:lnTo>
                  <a:lnTo>
                    <a:pt x="88" y="599"/>
                  </a:lnTo>
                  <a:lnTo>
                    <a:pt x="124" y="524"/>
                  </a:lnTo>
                  <a:lnTo>
                    <a:pt x="167" y="454"/>
                  </a:lnTo>
                  <a:lnTo>
                    <a:pt x="215" y="388"/>
                  </a:lnTo>
                  <a:lnTo>
                    <a:pt x="267" y="326"/>
                  </a:lnTo>
                  <a:lnTo>
                    <a:pt x="326" y="268"/>
                  </a:lnTo>
                  <a:lnTo>
                    <a:pt x="388" y="215"/>
                  </a:lnTo>
                  <a:lnTo>
                    <a:pt x="454" y="167"/>
                  </a:lnTo>
                  <a:lnTo>
                    <a:pt x="525" y="125"/>
                  </a:lnTo>
                  <a:lnTo>
                    <a:pt x="598" y="89"/>
                  </a:lnTo>
                  <a:lnTo>
                    <a:pt x="675" y="57"/>
                  </a:lnTo>
                  <a:lnTo>
                    <a:pt x="756" y="33"/>
                  </a:lnTo>
                  <a:lnTo>
                    <a:pt x="838" y="15"/>
                  </a:lnTo>
                  <a:lnTo>
                    <a:pt x="923" y="4"/>
                  </a:lnTo>
                  <a:lnTo>
                    <a:pt x="10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6731000" y="4049713"/>
              <a:ext cx="300037" cy="301625"/>
            </a:xfrm>
            <a:custGeom>
              <a:avLst/>
              <a:gdLst>
                <a:gd name="T0" fmla="*/ 504 w 567"/>
                <a:gd name="T1" fmla="*/ 0 h 569"/>
                <a:gd name="T2" fmla="*/ 524 w 567"/>
                <a:gd name="T3" fmla="*/ 4 h 569"/>
                <a:gd name="T4" fmla="*/ 542 w 567"/>
                <a:gd name="T5" fmla="*/ 13 h 569"/>
                <a:gd name="T6" fmla="*/ 554 w 567"/>
                <a:gd name="T7" fmla="*/ 27 h 569"/>
                <a:gd name="T8" fmla="*/ 564 w 567"/>
                <a:gd name="T9" fmla="*/ 44 h 569"/>
                <a:gd name="T10" fmla="*/ 567 w 567"/>
                <a:gd name="T11" fmla="*/ 64 h 569"/>
                <a:gd name="T12" fmla="*/ 564 w 567"/>
                <a:gd name="T13" fmla="*/ 84 h 569"/>
                <a:gd name="T14" fmla="*/ 554 w 567"/>
                <a:gd name="T15" fmla="*/ 101 h 569"/>
                <a:gd name="T16" fmla="*/ 542 w 567"/>
                <a:gd name="T17" fmla="*/ 115 h 569"/>
                <a:gd name="T18" fmla="*/ 524 w 567"/>
                <a:gd name="T19" fmla="*/ 124 h 569"/>
                <a:gd name="T20" fmla="*/ 504 w 567"/>
                <a:gd name="T21" fmla="*/ 127 h 569"/>
                <a:gd name="T22" fmla="*/ 452 w 567"/>
                <a:gd name="T23" fmla="*/ 131 h 569"/>
                <a:gd name="T24" fmla="*/ 404 w 567"/>
                <a:gd name="T25" fmla="*/ 141 h 569"/>
                <a:gd name="T26" fmla="*/ 357 w 567"/>
                <a:gd name="T27" fmla="*/ 157 h 569"/>
                <a:gd name="T28" fmla="*/ 313 w 567"/>
                <a:gd name="T29" fmla="*/ 178 h 569"/>
                <a:gd name="T30" fmla="*/ 272 w 567"/>
                <a:gd name="T31" fmla="*/ 206 h 569"/>
                <a:gd name="T32" fmla="*/ 236 w 567"/>
                <a:gd name="T33" fmla="*/ 238 h 569"/>
                <a:gd name="T34" fmla="*/ 204 w 567"/>
                <a:gd name="T35" fmla="*/ 274 h 569"/>
                <a:gd name="T36" fmla="*/ 178 w 567"/>
                <a:gd name="T37" fmla="*/ 315 h 569"/>
                <a:gd name="T38" fmla="*/ 155 w 567"/>
                <a:gd name="T39" fmla="*/ 359 h 569"/>
                <a:gd name="T40" fmla="*/ 139 w 567"/>
                <a:gd name="T41" fmla="*/ 405 h 569"/>
                <a:gd name="T42" fmla="*/ 129 w 567"/>
                <a:gd name="T43" fmla="*/ 455 h 569"/>
                <a:gd name="T44" fmla="*/ 125 w 567"/>
                <a:gd name="T45" fmla="*/ 506 h 569"/>
                <a:gd name="T46" fmla="*/ 122 w 567"/>
                <a:gd name="T47" fmla="*/ 526 h 569"/>
                <a:gd name="T48" fmla="*/ 113 w 567"/>
                <a:gd name="T49" fmla="*/ 543 h 569"/>
                <a:gd name="T50" fmla="*/ 99 w 567"/>
                <a:gd name="T51" fmla="*/ 557 h 569"/>
                <a:gd name="T52" fmla="*/ 82 w 567"/>
                <a:gd name="T53" fmla="*/ 567 h 569"/>
                <a:gd name="T54" fmla="*/ 62 w 567"/>
                <a:gd name="T55" fmla="*/ 569 h 569"/>
                <a:gd name="T56" fmla="*/ 42 w 567"/>
                <a:gd name="T57" fmla="*/ 567 h 569"/>
                <a:gd name="T58" fmla="*/ 25 w 567"/>
                <a:gd name="T59" fmla="*/ 557 h 569"/>
                <a:gd name="T60" fmla="*/ 11 w 567"/>
                <a:gd name="T61" fmla="*/ 543 h 569"/>
                <a:gd name="T62" fmla="*/ 2 w 567"/>
                <a:gd name="T63" fmla="*/ 526 h 569"/>
                <a:gd name="T64" fmla="*/ 0 w 567"/>
                <a:gd name="T65" fmla="*/ 506 h 569"/>
                <a:gd name="T66" fmla="*/ 4 w 567"/>
                <a:gd name="T67" fmla="*/ 442 h 569"/>
                <a:gd name="T68" fmla="*/ 15 w 567"/>
                <a:gd name="T69" fmla="*/ 381 h 569"/>
                <a:gd name="T70" fmla="*/ 33 w 567"/>
                <a:gd name="T71" fmla="*/ 324 h 569"/>
                <a:gd name="T72" fmla="*/ 58 w 567"/>
                <a:gd name="T73" fmla="*/ 268 h 569"/>
                <a:gd name="T74" fmla="*/ 89 w 567"/>
                <a:gd name="T75" fmla="*/ 217 h 569"/>
                <a:gd name="T76" fmla="*/ 127 w 567"/>
                <a:gd name="T77" fmla="*/ 171 h 569"/>
                <a:gd name="T78" fmla="*/ 169 w 567"/>
                <a:gd name="T79" fmla="*/ 129 h 569"/>
                <a:gd name="T80" fmla="*/ 216 w 567"/>
                <a:gd name="T81" fmla="*/ 91 h 569"/>
                <a:gd name="T82" fmla="*/ 267 w 567"/>
                <a:gd name="T83" fmla="*/ 60 h 569"/>
                <a:gd name="T84" fmla="*/ 322 w 567"/>
                <a:gd name="T85" fmla="*/ 35 h 569"/>
                <a:gd name="T86" fmla="*/ 380 w 567"/>
                <a:gd name="T87" fmla="*/ 17 h 569"/>
                <a:gd name="T88" fmla="*/ 441 w 567"/>
                <a:gd name="T89" fmla="*/ 4 h 569"/>
                <a:gd name="T90" fmla="*/ 504 w 567"/>
                <a:gd name="T91" fmla="*/ 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7" h="569">
                  <a:moveTo>
                    <a:pt x="504" y="0"/>
                  </a:moveTo>
                  <a:lnTo>
                    <a:pt x="524" y="4"/>
                  </a:lnTo>
                  <a:lnTo>
                    <a:pt x="542" y="13"/>
                  </a:lnTo>
                  <a:lnTo>
                    <a:pt x="554" y="27"/>
                  </a:lnTo>
                  <a:lnTo>
                    <a:pt x="564" y="44"/>
                  </a:lnTo>
                  <a:lnTo>
                    <a:pt x="567" y="64"/>
                  </a:lnTo>
                  <a:lnTo>
                    <a:pt x="564" y="84"/>
                  </a:lnTo>
                  <a:lnTo>
                    <a:pt x="554" y="101"/>
                  </a:lnTo>
                  <a:lnTo>
                    <a:pt x="542" y="115"/>
                  </a:lnTo>
                  <a:lnTo>
                    <a:pt x="524" y="124"/>
                  </a:lnTo>
                  <a:lnTo>
                    <a:pt x="504" y="127"/>
                  </a:lnTo>
                  <a:lnTo>
                    <a:pt x="452" y="131"/>
                  </a:lnTo>
                  <a:lnTo>
                    <a:pt x="404" y="141"/>
                  </a:lnTo>
                  <a:lnTo>
                    <a:pt x="357" y="157"/>
                  </a:lnTo>
                  <a:lnTo>
                    <a:pt x="313" y="178"/>
                  </a:lnTo>
                  <a:lnTo>
                    <a:pt x="272" y="206"/>
                  </a:lnTo>
                  <a:lnTo>
                    <a:pt x="236" y="238"/>
                  </a:lnTo>
                  <a:lnTo>
                    <a:pt x="204" y="274"/>
                  </a:lnTo>
                  <a:lnTo>
                    <a:pt x="178" y="315"/>
                  </a:lnTo>
                  <a:lnTo>
                    <a:pt x="155" y="359"/>
                  </a:lnTo>
                  <a:lnTo>
                    <a:pt x="139" y="405"/>
                  </a:lnTo>
                  <a:lnTo>
                    <a:pt x="129" y="455"/>
                  </a:lnTo>
                  <a:lnTo>
                    <a:pt x="125" y="506"/>
                  </a:lnTo>
                  <a:lnTo>
                    <a:pt x="122" y="526"/>
                  </a:lnTo>
                  <a:lnTo>
                    <a:pt x="113" y="543"/>
                  </a:lnTo>
                  <a:lnTo>
                    <a:pt x="99" y="557"/>
                  </a:lnTo>
                  <a:lnTo>
                    <a:pt x="82" y="567"/>
                  </a:lnTo>
                  <a:lnTo>
                    <a:pt x="62" y="569"/>
                  </a:lnTo>
                  <a:lnTo>
                    <a:pt x="42" y="567"/>
                  </a:lnTo>
                  <a:lnTo>
                    <a:pt x="25" y="557"/>
                  </a:lnTo>
                  <a:lnTo>
                    <a:pt x="11" y="543"/>
                  </a:lnTo>
                  <a:lnTo>
                    <a:pt x="2" y="526"/>
                  </a:lnTo>
                  <a:lnTo>
                    <a:pt x="0" y="506"/>
                  </a:lnTo>
                  <a:lnTo>
                    <a:pt x="4" y="442"/>
                  </a:lnTo>
                  <a:lnTo>
                    <a:pt x="15" y="381"/>
                  </a:lnTo>
                  <a:lnTo>
                    <a:pt x="33" y="324"/>
                  </a:lnTo>
                  <a:lnTo>
                    <a:pt x="58" y="268"/>
                  </a:lnTo>
                  <a:lnTo>
                    <a:pt x="89" y="217"/>
                  </a:lnTo>
                  <a:lnTo>
                    <a:pt x="127" y="171"/>
                  </a:lnTo>
                  <a:lnTo>
                    <a:pt x="169" y="129"/>
                  </a:lnTo>
                  <a:lnTo>
                    <a:pt x="216" y="91"/>
                  </a:lnTo>
                  <a:lnTo>
                    <a:pt x="267" y="60"/>
                  </a:lnTo>
                  <a:lnTo>
                    <a:pt x="322" y="35"/>
                  </a:lnTo>
                  <a:lnTo>
                    <a:pt x="380" y="17"/>
                  </a:lnTo>
                  <a:lnTo>
                    <a:pt x="441" y="4"/>
                  </a:lnTo>
                  <a:lnTo>
                    <a:pt x="5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1"/>
            <p:cNvSpPr>
              <a:spLocks noEditPoints="1"/>
            </p:cNvSpPr>
            <p:nvPr/>
          </p:nvSpPr>
          <p:spPr bwMode="auto">
            <a:xfrm>
              <a:off x="5929313" y="3314700"/>
              <a:ext cx="2136775" cy="1804987"/>
            </a:xfrm>
            <a:custGeom>
              <a:avLst/>
              <a:gdLst>
                <a:gd name="T0" fmla="*/ 1363 w 4038"/>
                <a:gd name="T1" fmla="*/ 257 h 3413"/>
                <a:gd name="T2" fmla="*/ 1317 w 4038"/>
                <a:gd name="T3" fmla="*/ 275 h 3413"/>
                <a:gd name="T4" fmla="*/ 1282 w 4038"/>
                <a:gd name="T5" fmla="*/ 310 h 3413"/>
                <a:gd name="T6" fmla="*/ 1045 w 4038"/>
                <a:gd name="T7" fmla="*/ 899 h 3413"/>
                <a:gd name="T8" fmla="*/ 329 w 4038"/>
                <a:gd name="T9" fmla="*/ 1022 h 3413"/>
                <a:gd name="T10" fmla="*/ 282 w 4038"/>
                <a:gd name="T11" fmla="*/ 1056 h 3413"/>
                <a:gd name="T12" fmla="*/ 256 w 4038"/>
                <a:gd name="T13" fmla="*/ 1108 h 3413"/>
                <a:gd name="T14" fmla="*/ 252 w 4038"/>
                <a:gd name="T15" fmla="*/ 3033 h 3413"/>
                <a:gd name="T16" fmla="*/ 266 w 4038"/>
                <a:gd name="T17" fmla="*/ 3089 h 3413"/>
                <a:gd name="T18" fmla="*/ 299 w 4038"/>
                <a:gd name="T19" fmla="*/ 3132 h 3413"/>
                <a:gd name="T20" fmla="*/ 349 w 4038"/>
                <a:gd name="T21" fmla="*/ 3157 h 3413"/>
                <a:gd name="T22" fmla="*/ 3659 w 4038"/>
                <a:gd name="T23" fmla="*/ 3160 h 3413"/>
                <a:gd name="T24" fmla="*/ 3715 w 4038"/>
                <a:gd name="T25" fmla="*/ 3147 h 3413"/>
                <a:gd name="T26" fmla="*/ 3758 w 4038"/>
                <a:gd name="T27" fmla="*/ 3113 h 3413"/>
                <a:gd name="T28" fmla="*/ 3782 w 4038"/>
                <a:gd name="T29" fmla="*/ 3062 h 3413"/>
                <a:gd name="T30" fmla="*/ 3785 w 4038"/>
                <a:gd name="T31" fmla="*/ 1138 h 3413"/>
                <a:gd name="T32" fmla="*/ 3772 w 4038"/>
                <a:gd name="T33" fmla="*/ 1081 h 3413"/>
                <a:gd name="T34" fmla="*/ 3734 w 4038"/>
                <a:gd name="T35" fmla="*/ 1036 h 3413"/>
                <a:gd name="T36" fmla="*/ 3680 w 4038"/>
                <a:gd name="T37" fmla="*/ 1013 h 3413"/>
                <a:gd name="T38" fmla="*/ 2768 w 4038"/>
                <a:gd name="T39" fmla="*/ 333 h 3413"/>
                <a:gd name="T40" fmla="*/ 2740 w 4038"/>
                <a:gd name="T41" fmla="*/ 291 h 3413"/>
                <a:gd name="T42" fmla="*/ 2699 w 4038"/>
                <a:gd name="T43" fmla="*/ 263 h 3413"/>
                <a:gd name="T44" fmla="*/ 2649 w 4038"/>
                <a:gd name="T45" fmla="*/ 253 h 3413"/>
                <a:gd name="T46" fmla="*/ 1388 w 4038"/>
                <a:gd name="T47" fmla="*/ 0 h 3413"/>
                <a:gd name="T48" fmla="*/ 2700 w 4038"/>
                <a:gd name="T49" fmla="*/ 4 h 3413"/>
                <a:gd name="T50" fmla="*/ 2797 w 4038"/>
                <a:gd name="T51" fmla="*/ 30 h 3413"/>
                <a:gd name="T52" fmla="*/ 2882 w 4038"/>
                <a:gd name="T53" fmla="*/ 80 h 3413"/>
                <a:gd name="T54" fmla="*/ 2951 w 4038"/>
                <a:gd name="T55" fmla="*/ 151 h 3413"/>
                <a:gd name="T56" fmla="*/ 3001 w 4038"/>
                <a:gd name="T57" fmla="*/ 239 h 3413"/>
                <a:gd name="T58" fmla="*/ 3722 w 4038"/>
                <a:gd name="T59" fmla="*/ 763 h 3413"/>
                <a:gd name="T60" fmla="*/ 3816 w 4038"/>
                <a:gd name="T61" fmla="*/ 793 h 3413"/>
                <a:gd name="T62" fmla="*/ 3897 w 4038"/>
                <a:gd name="T63" fmla="*/ 843 h 3413"/>
                <a:gd name="T64" fmla="*/ 3963 w 4038"/>
                <a:gd name="T65" fmla="*/ 911 h 3413"/>
                <a:gd name="T66" fmla="*/ 4010 w 4038"/>
                <a:gd name="T67" fmla="*/ 993 h 3413"/>
                <a:gd name="T68" fmla="*/ 4035 w 4038"/>
                <a:gd name="T69" fmla="*/ 1088 h 3413"/>
                <a:gd name="T70" fmla="*/ 4038 w 4038"/>
                <a:gd name="T71" fmla="*/ 3033 h 3413"/>
                <a:gd name="T72" fmla="*/ 4025 w 4038"/>
                <a:gd name="T73" fmla="*/ 3134 h 3413"/>
                <a:gd name="T74" fmla="*/ 3987 w 4038"/>
                <a:gd name="T75" fmla="*/ 3225 h 3413"/>
                <a:gd name="T76" fmla="*/ 3927 w 4038"/>
                <a:gd name="T77" fmla="*/ 3301 h 3413"/>
                <a:gd name="T78" fmla="*/ 3850 w 4038"/>
                <a:gd name="T79" fmla="*/ 3361 h 3413"/>
                <a:gd name="T80" fmla="*/ 3759 w 4038"/>
                <a:gd name="T81" fmla="*/ 3399 h 3413"/>
                <a:gd name="T82" fmla="*/ 3659 w 4038"/>
                <a:gd name="T83" fmla="*/ 3413 h 3413"/>
                <a:gd name="T84" fmla="*/ 327 w 4038"/>
                <a:gd name="T85" fmla="*/ 3409 h 3413"/>
                <a:gd name="T86" fmla="*/ 231 w 4038"/>
                <a:gd name="T87" fmla="*/ 3383 h 3413"/>
                <a:gd name="T88" fmla="*/ 148 w 4038"/>
                <a:gd name="T89" fmla="*/ 3333 h 3413"/>
                <a:gd name="T90" fmla="*/ 80 w 4038"/>
                <a:gd name="T91" fmla="*/ 3265 h 3413"/>
                <a:gd name="T92" fmla="*/ 30 w 4038"/>
                <a:gd name="T93" fmla="*/ 3181 h 3413"/>
                <a:gd name="T94" fmla="*/ 4 w 4038"/>
                <a:gd name="T95" fmla="*/ 3084 h 3413"/>
                <a:gd name="T96" fmla="*/ 0 w 4038"/>
                <a:gd name="T97" fmla="*/ 1138 h 3413"/>
                <a:gd name="T98" fmla="*/ 12 w 4038"/>
                <a:gd name="T99" fmla="*/ 1039 h 3413"/>
                <a:gd name="T100" fmla="*/ 48 w 4038"/>
                <a:gd name="T101" fmla="*/ 951 h 3413"/>
                <a:gd name="T102" fmla="*/ 106 w 4038"/>
                <a:gd name="T103" fmla="*/ 875 h 3413"/>
                <a:gd name="T104" fmla="*/ 179 w 4038"/>
                <a:gd name="T105" fmla="*/ 815 h 3413"/>
                <a:gd name="T106" fmla="*/ 268 w 4038"/>
                <a:gd name="T107" fmla="*/ 776 h 3413"/>
                <a:gd name="T108" fmla="*/ 864 w 4038"/>
                <a:gd name="T109" fmla="*/ 672 h 3413"/>
                <a:gd name="T110" fmla="*/ 1059 w 4038"/>
                <a:gd name="T111" fmla="*/ 192 h 3413"/>
                <a:gd name="T112" fmla="*/ 1118 w 4038"/>
                <a:gd name="T113" fmla="*/ 112 h 3413"/>
                <a:gd name="T114" fmla="*/ 1197 w 4038"/>
                <a:gd name="T115" fmla="*/ 53 h 3413"/>
                <a:gd name="T116" fmla="*/ 1287 w 4038"/>
                <a:gd name="T117" fmla="*/ 14 h 3413"/>
                <a:gd name="T118" fmla="*/ 1388 w 4038"/>
                <a:gd name="T119" fmla="*/ 0 h 3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38" h="3413">
                  <a:moveTo>
                    <a:pt x="1388" y="253"/>
                  </a:moveTo>
                  <a:lnTo>
                    <a:pt x="1363" y="257"/>
                  </a:lnTo>
                  <a:lnTo>
                    <a:pt x="1340" y="263"/>
                  </a:lnTo>
                  <a:lnTo>
                    <a:pt x="1317" y="275"/>
                  </a:lnTo>
                  <a:lnTo>
                    <a:pt x="1299" y="291"/>
                  </a:lnTo>
                  <a:lnTo>
                    <a:pt x="1282" y="310"/>
                  </a:lnTo>
                  <a:lnTo>
                    <a:pt x="1271" y="333"/>
                  </a:lnTo>
                  <a:lnTo>
                    <a:pt x="1045" y="899"/>
                  </a:lnTo>
                  <a:lnTo>
                    <a:pt x="358" y="1013"/>
                  </a:lnTo>
                  <a:lnTo>
                    <a:pt x="329" y="1022"/>
                  </a:lnTo>
                  <a:lnTo>
                    <a:pt x="303" y="1036"/>
                  </a:lnTo>
                  <a:lnTo>
                    <a:pt x="282" y="1056"/>
                  </a:lnTo>
                  <a:lnTo>
                    <a:pt x="266" y="1081"/>
                  </a:lnTo>
                  <a:lnTo>
                    <a:pt x="256" y="1108"/>
                  </a:lnTo>
                  <a:lnTo>
                    <a:pt x="252" y="1138"/>
                  </a:lnTo>
                  <a:lnTo>
                    <a:pt x="252" y="3033"/>
                  </a:lnTo>
                  <a:lnTo>
                    <a:pt x="256" y="3062"/>
                  </a:lnTo>
                  <a:lnTo>
                    <a:pt x="266" y="3089"/>
                  </a:lnTo>
                  <a:lnTo>
                    <a:pt x="280" y="3113"/>
                  </a:lnTo>
                  <a:lnTo>
                    <a:pt x="299" y="3132"/>
                  </a:lnTo>
                  <a:lnTo>
                    <a:pt x="323" y="3147"/>
                  </a:lnTo>
                  <a:lnTo>
                    <a:pt x="349" y="3157"/>
                  </a:lnTo>
                  <a:lnTo>
                    <a:pt x="378" y="3160"/>
                  </a:lnTo>
                  <a:lnTo>
                    <a:pt x="3659" y="3160"/>
                  </a:lnTo>
                  <a:lnTo>
                    <a:pt x="3688" y="3157"/>
                  </a:lnTo>
                  <a:lnTo>
                    <a:pt x="3715" y="3147"/>
                  </a:lnTo>
                  <a:lnTo>
                    <a:pt x="3738" y="3132"/>
                  </a:lnTo>
                  <a:lnTo>
                    <a:pt x="3758" y="3113"/>
                  </a:lnTo>
                  <a:lnTo>
                    <a:pt x="3773" y="3089"/>
                  </a:lnTo>
                  <a:lnTo>
                    <a:pt x="3782" y="3062"/>
                  </a:lnTo>
                  <a:lnTo>
                    <a:pt x="3785" y="3033"/>
                  </a:lnTo>
                  <a:lnTo>
                    <a:pt x="3785" y="1138"/>
                  </a:lnTo>
                  <a:lnTo>
                    <a:pt x="3782" y="1108"/>
                  </a:lnTo>
                  <a:lnTo>
                    <a:pt x="3772" y="1081"/>
                  </a:lnTo>
                  <a:lnTo>
                    <a:pt x="3756" y="1056"/>
                  </a:lnTo>
                  <a:lnTo>
                    <a:pt x="3734" y="1036"/>
                  </a:lnTo>
                  <a:lnTo>
                    <a:pt x="3710" y="1022"/>
                  </a:lnTo>
                  <a:lnTo>
                    <a:pt x="3680" y="1013"/>
                  </a:lnTo>
                  <a:lnTo>
                    <a:pt x="2994" y="899"/>
                  </a:lnTo>
                  <a:lnTo>
                    <a:pt x="2768" y="333"/>
                  </a:lnTo>
                  <a:lnTo>
                    <a:pt x="2755" y="310"/>
                  </a:lnTo>
                  <a:lnTo>
                    <a:pt x="2740" y="291"/>
                  </a:lnTo>
                  <a:lnTo>
                    <a:pt x="2720" y="275"/>
                  </a:lnTo>
                  <a:lnTo>
                    <a:pt x="2699" y="263"/>
                  </a:lnTo>
                  <a:lnTo>
                    <a:pt x="2676" y="257"/>
                  </a:lnTo>
                  <a:lnTo>
                    <a:pt x="2649" y="253"/>
                  </a:lnTo>
                  <a:lnTo>
                    <a:pt x="1388" y="253"/>
                  </a:lnTo>
                  <a:close/>
                  <a:moveTo>
                    <a:pt x="1388" y="0"/>
                  </a:moveTo>
                  <a:lnTo>
                    <a:pt x="2649" y="0"/>
                  </a:lnTo>
                  <a:lnTo>
                    <a:pt x="2700" y="4"/>
                  </a:lnTo>
                  <a:lnTo>
                    <a:pt x="2750" y="14"/>
                  </a:lnTo>
                  <a:lnTo>
                    <a:pt x="2797" y="30"/>
                  </a:lnTo>
                  <a:lnTo>
                    <a:pt x="2841" y="53"/>
                  </a:lnTo>
                  <a:lnTo>
                    <a:pt x="2882" y="80"/>
                  </a:lnTo>
                  <a:lnTo>
                    <a:pt x="2919" y="112"/>
                  </a:lnTo>
                  <a:lnTo>
                    <a:pt x="2951" y="151"/>
                  </a:lnTo>
                  <a:lnTo>
                    <a:pt x="2979" y="192"/>
                  </a:lnTo>
                  <a:lnTo>
                    <a:pt x="3001" y="239"/>
                  </a:lnTo>
                  <a:lnTo>
                    <a:pt x="3174" y="672"/>
                  </a:lnTo>
                  <a:lnTo>
                    <a:pt x="3722" y="763"/>
                  </a:lnTo>
                  <a:lnTo>
                    <a:pt x="3770" y="776"/>
                  </a:lnTo>
                  <a:lnTo>
                    <a:pt x="3816" y="793"/>
                  </a:lnTo>
                  <a:lnTo>
                    <a:pt x="3859" y="815"/>
                  </a:lnTo>
                  <a:lnTo>
                    <a:pt x="3897" y="843"/>
                  </a:lnTo>
                  <a:lnTo>
                    <a:pt x="3933" y="875"/>
                  </a:lnTo>
                  <a:lnTo>
                    <a:pt x="3963" y="911"/>
                  </a:lnTo>
                  <a:lnTo>
                    <a:pt x="3989" y="951"/>
                  </a:lnTo>
                  <a:lnTo>
                    <a:pt x="4010" y="993"/>
                  </a:lnTo>
                  <a:lnTo>
                    <a:pt x="4025" y="1039"/>
                  </a:lnTo>
                  <a:lnTo>
                    <a:pt x="4035" y="1088"/>
                  </a:lnTo>
                  <a:lnTo>
                    <a:pt x="4038" y="1138"/>
                  </a:lnTo>
                  <a:lnTo>
                    <a:pt x="4038" y="3033"/>
                  </a:lnTo>
                  <a:lnTo>
                    <a:pt x="4035" y="3084"/>
                  </a:lnTo>
                  <a:lnTo>
                    <a:pt x="4025" y="3134"/>
                  </a:lnTo>
                  <a:lnTo>
                    <a:pt x="4008" y="3181"/>
                  </a:lnTo>
                  <a:lnTo>
                    <a:pt x="3987" y="3225"/>
                  </a:lnTo>
                  <a:lnTo>
                    <a:pt x="3959" y="3265"/>
                  </a:lnTo>
                  <a:lnTo>
                    <a:pt x="3927" y="3301"/>
                  </a:lnTo>
                  <a:lnTo>
                    <a:pt x="3891" y="3333"/>
                  </a:lnTo>
                  <a:lnTo>
                    <a:pt x="3850" y="3361"/>
                  </a:lnTo>
                  <a:lnTo>
                    <a:pt x="3806" y="3383"/>
                  </a:lnTo>
                  <a:lnTo>
                    <a:pt x="3759" y="3399"/>
                  </a:lnTo>
                  <a:lnTo>
                    <a:pt x="3711" y="3409"/>
                  </a:lnTo>
                  <a:lnTo>
                    <a:pt x="3659" y="3413"/>
                  </a:lnTo>
                  <a:lnTo>
                    <a:pt x="378" y="3413"/>
                  </a:lnTo>
                  <a:lnTo>
                    <a:pt x="327" y="3409"/>
                  </a:lnTo>
                  <a:lnTo>
                    <a:pt x="278" y="3399"/>
                  </a:lnTo>
                  <a:lnTo>
                    <a:pt x="231" y="3383"/>
                  </a:lnTo>
                  <a:lnTo>
                    <a:pt x="188" y="3361"/>
                  </a:lnTo>
                  <a:lnTo>
                    <a:pt x="148" y="3333"/>
                  </a:lnTo>
                  <a:lnTo>
                    <a:pt x="111" y="3301"/>
                  </a:lnTo>
                  <a:lnTo>
                    <a:pt x="80" y="3265"/>
                  </a:lnTo>
                  <a:lnTo>
                    <a:pt x="52" y="3225"/>
                  </a:lnTo>
                  <a:lnTo>
                    <a:pt x="30" y="3181"/>
                  </a:lnTo>
                  <a:lnTo>
                    <a:pt x="14" y="3134"/>
                  </a:lnTo>
                  <a:lnTo>
                    <a:pt x="4" y="3084"/>
                  </a:lnTo>
                  <a:lnTo>
                    <a:pt x="0" y="3033"/>
                  </a:lnTo>
                  <a:lnTo>
                    <a:pt x="0" y="1138"/>
                  </a:lnTo>
                  <a:lnTo>
                    <a:pt x="4" y="1088"/>
                  </a:lnTo>
                  <a:lnTo>
                    <a:pt x="12" y="1039"/>
                  </a:lnTo>
                  <a:lnTo>
                    <a:pt x="29" y="993"/>
                  </a:lnTo>
                  <a:lnTo>
                    <a:pt x="48" y="951"/>
                  </a:lnTo>
                  <a:lnTo>
                    <a:pt x="75" y="911"/>
                  </a:lnTo>
                  <a:lnTo>
                    <a:pt x="106" y="875"/>
                  </a:lnTo>
                  <a:lnTo>
                    <a:pt x="140" y="843"/>
                  </a:lnTo>
                  <a:lnTo>
                    <a:pt x="179" y="815"/>
                  </a:lnTo>
                  <a:lnTo>
                    <a:pt x="222" y="793"/>
                  </a:lnTo>
                  <a:lnTo>
                    <a:pt x="268" y="776"/>
                  </a:lnTo>
                  <a:lnTo>
                    <a:pt x="317" y="763"/>
                  </a:lnTo>
                  <a:lnTo>
                    <a:pt x="864" y="672"/>
                  </a:lnTo>
                  <a:lnTo>
                    <a:pt x="1036" y="239"/>
                  </a:lnTo>
                  <a:lnTo>
                    <a:pt x="1059" y="192"/>
                  </a:lnTo>
                  <a:lnTo>
                    <a:pt x="1086" y="151"/>
                  </a:lnTo>
                  <a:lnTo>
                    <a:pt x="1118" y="112"/>
                  </a:lnTo>
                  <a:lnTo>
                    <a:pt x="1156" y="80"/>
                  </a:lnTo>
                  <a:lnTo>
                    <a:pt x="1197" y="53"/>
                  </a:lnTo>
                  <a:lnTo>
                    <a:pt x="1240" y="30"/>
                  </a:lnTo>
                  <a:lnTo>
                    <a:pt x="1287" y="14"/>
                  </a:lnTo>
                  <a:lnTo>
                    <a:pt x="1337" y="4"/>
                  </a:lnTo>
                  <a:lnTo>
                    <a:pt x="13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1" name="Freeform 56"/>
          <p:cNvSpPr>
            <a:spLocks noEditPoints="1"/>
          </p:cNvSpPr>
          <p:nvPr/>
        </p:nvSpPr>
        <p:spPr bwMode="auto">
          <a:xfrm>
            <a:off x="9027469" y="2462372"/>
            <a:ext cx="403492" cy="456287"/>
          </a:xfrm>
          <a:custGeom>
            <a:avLst/>
            <a:gdLst>
              <a:gd name="T0" fmla="*/ 884 w 3533"/>
              <a:gd name="T1" fmla="*/ 3743 h 3993"/>
              <a:gd name="T2" fmla="*/ 2691 w 3533"/>
              <a:gd name="T3" fmla="*/ 3369 h 3993"/>
              <a:gd name="T4" fmla="*/ 687 w 3533"/>
              <a:gd name="T5" fmla="*/ 1996 h 3993"/>
              <a:gd name="T6" fmla="*/ 2705 w 3533"/>
              <a:gd name="T7" fmla="*/ 3244 h 3993"/>
              <a:gd name="T8" fmla="*/ 687 w 3533"/>
              <a:gd name="T9" fmla="*/ 1996 h 3993"/>
              <a:gd name="T10" fmla="*/ 673 w 3533"/>
              <a:gd name="T11" fmla="*/ 1872 h 3993"/>
              <a:gd name="T12" fmla="*/ 2902 w 3533"/>
              <a:gd name="T13" fmla="*/ 1497 h 3993"/>
              <a:gd name="T14" fmla="*/ 253 w 3533"/>
              <a:gd name="T15" fmla="*/ 874 h 3993"/>
              <a:gd name="T16" fmla="*/ 3281 w 3533"/>
              <a:gd name="T17" fmla="*/ 1248 h 3993"/>
              <a:gd name="T18" fmla="*/ 253 w 3533"/>
              <a:gd name="T19" fmla="*/ 874 h 3993"/>
              <a:gd name="T20" fmla="*/ 504 w 3533"/>
              <a:gd name="T21" fmla="*/ 624 h 3993"/>
              <a:gd name="T22" fmla="*/ 2902 w 3533"/>
              <a:gd name="T23" fmla="*/ 250 h 3993"/>
              <a:gd name="T24" fmla="*/ 631 w 3533"/>
              <a:gd name="T25" fmla="*/ 0 h 3993"/>
              <a:gd name="T26" fmla="*/ 2942 w 3533"/>
              <a:gd name="T27" fmla="*/ 2 h 3993"/>
              <a:gd name="T28" fmla="*/ 3016 w 3533"/>
              <a:gd name="T29" fmla="*/ 26 h 3993"/>
              <a:gd name="T30" fmla="*/ 3080 w 3533"/>
              <a:gd name="T31" fmla="*/ 71 h 3993"/>
              <a:gd name="T32" fmla="*/ 3126 w 3533"/>
              <a:gd name="T33" fmla="*/ 134 h 3993"/>
              <a:gd name="T34" fmla="*/ 3295 w 3533"/>
              <a:gd name="T35" fmla="*/ 626 h 3993"/>
              <a:gd name="T36" fmla="*/ 3378 w 3533"/>
              <a:gd name="T37" fmla="*/ 645 h 3993"/>
              <a:gd name="T38" fmla="*/ 3449 w 3533"/>
              <a:gd name="T39" fmla="*/ 689 h 3993"/>
              <a:gd name="T40" fmla="*/ 3500 w 3533"/>
              <a:gd name="T41" fmla="*/ 751 h 3993"/>
              <a:gd name="T42" fmla="*/ 3529 w 3533"/>
              <a:gd name="T43" fmla="*/ 830 h 3993"/>
              <a:gd name="T44" fmla="*/ 3533 w 3533"/>
              <a:gd name="T45" fmla="*/ 1248 h 3993"/>
              <a:gd name="T46" fmla="*/ 3520 w 3533"/>
              <a:gd name="T47" fmla="*/ 1326 h 3993"/>
              <a:gd name="T48" fmla="*/ 3483 w 3533"/>
              <a:gd name="T49" fmla="*/ 1395 h 3993"/>
              <a:gd name="T50" fmla="*/ 3429 w 3533"/>
              <a:gd name="T51" fmla="*/ 1449 h 3993"/>
              <a:gd name="T52" fmla="*/ 3361 w 3533"/>
              <a:gd name="T53" fmla="*/ 1484 h 3993"/>
              <a:gd name="T54" fmla="*/ 3281 w 3533"/>
              <a:gd name="T55" fmla="*/ 1497 h 3993"/>
              <a:gd name="T56" fmla="*/ 3152 w 3533"/>
              <a:gd name="T57" fmla="*/ 1525 h 3993"/>
              <a:gd name="T58" fmla="*/ 2893 w 3533"/>
              <a:gd name="T59" fmla="*/ 3812 h 3993"/>
              <a:gd name="T60" fmla="*/ 2858 w 3533"/>
              <a:gd name="T61" fmla="*/ 3885 h 3993"/>
              <a:gd name="T62" fmla="*/ 2802 w 3533"/>
              <a:gd name="T63" fmla="*/ 3942 h 3993"/>
              <a:gd name="T64" fmla="*/ 2731 w 3533"/>
              <a:gd name="T65" fmla="*/ 3979 h 3993"/>
              <a:gd name="T66" fmla="*/ 2650 w 3533"/>
              <a:gd name="T67" fmla="*/ 3993 h 3993"/>
              <a:gd name="T68" fmla="*/ 842 w 3533"/>
              <a:gd name="T69" fmla="*/ 3989 h 3993"/>
              <a:gd name="T70" fmla="*/ 765 w 3533"/>
              <a:gd name="T71" fmla="*/ 3964 h 3993"/>
              <a:gd name="T72" fmla="*/ 700 w 3533"/>
              <a:gd name="T73" fmla="*/ 3915 h 3993"/>
              <a:gd name="T74" fmla="*/ 655 w 3533"/>
              <a:gd name="T75" fmla="*/ 3850 h 3993"/>
              <a:gd name="T76" fmla="*/ 633 w 3533"/>
              <a:gd name="T77" fmla="*/ 3771 h 3993"/>
              <a:gd name="T78" fmla="*/ 383 w 3533"/>
              <a:gd name="T79" fmla="*/ 1497 h 3993"/>
              <a:gd name="T80" fmla="*/ 207 w 3533"/>
              <a:gd name="T81" fmla="*/ 1493 h 3993"/>
              <a:gd name="T82" fmla="*/ 126 w 3533"/>
              <a:gd name="T83" fmla="*/ 1464 h 3993"/>
              <a:gd name="T84" fmla="*/ 60 w 3533"/>
              <a:gd name="T85" fmla="*/ 1409 h 3993"/>
              <a:gd name="T86" fmla="*/ 16 w 3533"/>
              <a:gd name="T87" fmla="*/ 1335 h 3993"/>
              <a:gd name="T88" fmla="*/ 0 w 3533"/>
              <a:gd name="T89" fmla="*/ 1248 h 3993"/>
              <a:gd name="T90" fmla="*/ 4 w 3533"/>
              <a:gd name="T91" fmla="*/ 830 h 3993"/>
              <a:gd name="T92" fmla="*/ 32 w 3533"/>
              <a:gd name="T93" fmla="*/ 753 h 3993"/>
              <a:gd name="T94" fmla="*/ 84 w 3533"/>
              <a:gd name="T95" fmla="*/ 689 h 3993"/>
              <a:gd name="T96" fmla="*/ 155 w 3533"/>
              <a:gd name="T97" fmla="*/ 645 h 3993"/>
              <a:gd name="T98" fmla="*/ 237 w 3533"/>
              <a:gd name="T99" fmla="*/ 626 h 3993"/>
              <a:gd name="T100" fmla="*/ 407 w 3533"/>
              <a:gd name="T101" fmla="*/ 134 h 3993"/>
              <a:gd name="T102" fmla="*/ 454 w 3533"/>
              <a:gd name="T103" fmla="*/ 71 h 3993"/>
              <a:gd name="T104" fmla="*/ 516 w 3533"/>
              <a:gd name="T105" fmla="*/ 26 h 3993"/>
              <a:gd name="T106" fmla="*/ 591 w 3533"/>
              <a:gd name="T107" fmla="*/ 2 h 3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33" h="3993">
                <a:moveTo>
                  <a:pt x="841" y="3369"/>
                </a:moveTo>
                <a:lnTo>
                  <a:pt x="884" y="3743"/>
                </a:lnTo>
                <a:lnTo>
                  <a:pt x="2650" y="3743"/>
                </a:lnTo>
                <a:lnTo>
                  <a:pt x="2691" y="3369"/>
                </a:lnTo>
                <a:lnTo>
                  <a:pt x="841" y="3369"/>
                </a:lnTo>
                <a:close/>
                <a:moveTo>
                  <a:pt x="687" y="1996"/>
                </a:moveTo>
                <a:lnTo>
                  <a:pt x="827" y="3244"/>
                </a:lnTo>
                <a:lnTo>
                  <a:pt x="2705" y="3244"/>
                </a:lnTo>
                <a:lnTo>
                  <a:pt x="2846" y="1996"/>
                </a:lnTo>
                <a:lnTo>
                  <a:pt x="687" y="1996"/>
                </a:lnTo>
                <a:close/>
                <a:moveTo>
                  <a:pt x="631" y="1497"/>
                </a:moveTo>
                <a:lnTo>
                  <a:pt x="673" y="1872"/>
                </a:lnTo>
                <a:lnTo>
                  <a:pt x="2860" y="1872"/>
                </a:lnTo>
                <a:lnTo>
                  <a:pt x="2902" y="1497"/>
                </a:lnTo>
                <a:lnTo>
                  <a:pt x="631" y="1497"/>
                </a:lnTo>
                <a:close/>
                <a:moveTo>
                  <a:pt x="253" y="874"/>
                </a:moveTo>
                <a:lnTo>
                  <a:pt x="253" y="1248"/>
                </a:lnTo>
                <a:lnTo>
                  <a:pt x="3281" y="1248"/>
                </a:lnTo>
                <a:lnTo>
                  <a:pt x="3281" y="874"/>
                </a:lnTo>
                <a:lnTo>
                  <a:pt x="253" y="874"/>
                </a:lnTo>
                <a:close/>
                <a:moveTo>
                  <a:pt x="631" y="250"/>
                </a:moveTo>
                <a:lnTo>
                  <a:pt x="504" y="624"/>
                </a:lnTo>
                <a:lnTo>
                  <a:pt x="3028" y="624"/>
                </a:lnTo>
                <a:lnTo>
                  <a:pt x="2902" y="250"/>
                </a:lnTo>
                <a:lnTo>
                  <a:pt x="631" y="250"/>
                </a:lnTo>
                <a:close/>
                <a:moveTo>
                  <a:pt x="631" y="0"/>
                </a:moveTo>
                <a:lnTo>
                  <a:pt x="2902" y="0"/>
                </a:lnTo>
                <a:lnTo>
                  <a:pt x="2942" y="2"/>
                </a:lnTo>
                <a:lnTo>
                  <a:pt x="2980" y="12"/>
                </a:lnTo>
                <a:lnTo>
                  <a:pt x="3016" y="26"/>
                </a:lnTo>
                <a:lnTo>
                  <a:pt x="3050" y="47"/>
                </a:lnTo>
                <a:lnTo>
                  <a:pt x="3080" y="71"/>
                </a:lnTo>
                <a:lnTo>
                  <a:pt x="3104" y="100"/>
                </a:lnTo>
                <a:lnTo>
                  <a:pt x="3126" y="134"/>
                </a:lnTo>
                <a:lnTo>
                  <a:pt x="3142" y="171"/>
                </a:lnTo>
                <a:lnTo>
                  <a:pt x="3295" y="626"/>
                </a:lnTo>
                <a:lnTo>
                  <a:pt x="3338" y="633"/>
                </a:lnTo>
                <a:lnTo>
                  <a:pt x="3378" y="645"/>
                </a:lnTo>
                <a:lnTo>
                  <a:pt x="3415" y="665"/>
                </a:lnTo>
                <a:lnTo>
                  <a:pt x="3449" y="689"/>
                </a:lnTo>
                <a:lnTo>
                  <a:pt x="3477" y="718"/>
                </a:lnTo>
                <a:lnTo>
                  <a:pt x="3500" y="751"/>
                </a:lnTo>
                <a:lnTo>
                  <a:pt x="3518" y="790"/>
                </a:lnTo>
                <a:lnTo>
                  <a:pt x="3529" y="830"/>
                </a:lnTo>
                <a:lnTo>
                  <a:pt x="3533" y="874"/>
                </a:lnTo>
                <a:lnTo>
                  <a:pt x="3533" y="1248"/>
                </a:lnTo>
                <a:lnTo>
                  <a:pt x="3529" y="1287"/>
                </a:lnTo>
                <a:lnTo>
                  <a:pt x="3520" y="1326"/>
                </a:lnTo>
                <a:lnTo>
                  <a:pt x="3504" y="1363"/>
                </a:lnTo>
                <a:lnTo>
                  <a:pt x="3483" y="1395"/>
                </a:lnTo>
                <a:lnTo>
                  <a:pt x="3459" y="1424"/>
                </a:lnTo>
                <a:lnTo>
                  <a:pt x="3429" y="1449"/>
                </a:lnTo>
                <a:lnTo>
                  <a:pt x="3397" y="1470"/>
                </a:lnTo>
                <a:lnTo>
                  <a:pt x="3361" y="1484"/>
                </a:lnTo>
                <a:lnTo>
                  <a:pt x="3321" y="1494"/>
                </a:lnTo>
                <a:lnTo>
                  <a:pt x="3281" y="1497"/>
                </a:lnTo>
                <a:lnTo>
                  <a:pt x="3151" y="1497"/>
                </a:lnTo>
                <a:lnTo>
                  <a:pt x="3152" y="1525"/>
                </a:lnTo>
                <a:lnTo>
                  <a:pt x="2900" y="3771"/>
                </a:lnTo>
                <a:lnTo>
                  <a:pt x="2893" y="3812"/>
                </a:lnTo>
                <a:lnTo>
                  <a:pt x="2878" y="3850"/>
                </a:lnTo>
                <a:lnTo>
                  <a:pt x="2858" y="3885"/>
                </a:lnTo>
                <a:lnTo>
                  <a:pt x="2833" y="3915"/>
                </a:lnTo>
                <a:lnTo>
                  <a:pt x="2802" y="3942"/>
                </a:lnTo>
                <a:lnTo>
                  <a:pt x="2769" y="3964"/>
                </a:lnTo>
                <a:lnTo>
                  <a:pt x="2731" y="3979"/>
                </a:lnTo>
                <a:lnTo>
                  <a:pt x="2691" y="3989"/>
                </a:lnTo>
                <a:lnTo>
                  <a:pt x="2650" y="3993"/>
                </a:lnTo>
                <a:lnTo>
                  <a:pt x="884" y="3993"/>
                </a:lnTo>
                <a:lnTo>
                  <a:pt x="842" y="3989"/>
                </a:lnTo>
                <a:lnTo>
                  <a:pt x="802" y="3979"/>
                </a:lnTo>
                <a:lnTo>
                  <a:pt x="765" y="3964"/>
                </a:lnTo>
                <a:lnTo>
                  <a:pt x="731" y="3942"/>
                </a:lnTo>
                <a:lnTo>
                  <a:pt x="700" y="3915"/>
                </a:lnTo>
                <a:lnTo>
                  <a:pt x="676" y="3885"/>
                </a:lnTo>
                <a:lnTo>
                  <a:pt x="655" y="3850"/>
                </a:lnTo>
                <a:lnTo>
                  <a:pt x="641" y="3812"/>
                </a:lnTo>
                <a:lnTo>
                  <a:pt x="633" y="3771"/>
                </a:lnTo>
                <a:lnTo>
                  <a:pt x="380" y="1525"/>
                </a:lnTo>
                <a:lnTo>
                  <a:pt x="383" y="1497"/>
                </a:lnTo>
                <a:lnTo>
                  <a:pt x="253" y="1497"/>
                </a:lnTo>
                <a:lnTo>
                  <a:pt x="207" y="1493"/>
                </a:lnTo>
                <a:lnTo>
                  <a:pt x="165" y="1481"/>
                </a:lnTo>
                <a:lnTo>
                  <a:pt x="126" y="1464"/>
                </a:lnTo>
                <a:lnTo>
                  <a:pt x="90" y="1438"/>
                </a:lnTo>
                <a:lnTo>
                  <a:pt x="60" y="1409"/>
                </a:lnTo>
                <a:lnTo>
                  <a:pt x="35" y="1373"/>
                </a:lnTo>
                <a:lnTo>
                  <a:pt x="16" y="1335"/>
                </a:lnTo>
                <a:lnTo>
                  <a:pt x="5" y="1292"/>
                </a:lnTo>
                <a:lnTo>
                  <a:pt x="0" y="1248"/>
                </a:lnTo>
                <a:lnTo>
                  <a:pt x="0" y="874"/>
                </a:lnTo>
                <a:lnTo>
                  <a:pt x="4" y="830"/>
                </a:lnTo>
                <a:lnTo>
                  <a:pt x="15" y="790"/>
                </a:lnTo>
                <a:lnTo>
                  <a:pt x="32" y="753"/>
                </a:lnTo>
                <a:lnTo>
                  <a:pt x="55" y="718"/>
                </a:lnTo>
                <a:lnTo>
                  <a:pt x="84" y="689"/>
                </a:lnTo>
                <a:lnTo>
                  <a:pt x="117" y="665"/>
                </a:lnTo>
                <a:lnTo>
                  <a:pt x="155" y="645"/>
                </a:lnTo>
                <a:lnTo>
                  <a:pt x="195" y="633"/>
                </a:lnTo>
                <a:lnTo>
                  <a:pt x="237" y="626"/>
                </a:lnTo>
                <a:lnTo>
                  <a:pt x="392" y="171"/>
                </a:lnTo>
                <a:lnTo>
                  <a:pt x="407" y="134"/>
                </a:lnTo>
                <a:lnTo>
                  <a:pt x="428" y="100"/>
                </a:lnTo>
                <a:lnTo>
                  <a:pt x="454" y="71"/>
                </a:lnTo>
                <a:lnTo>
                  <a:pt x="484" y="47"/>
                </a:lnTo>
                <a:lnTo>
                  <a:pt x="516" y="26"/>
                </a:lnTo>
                <a:lnTo>
                  <a:pt x="552" y="12"/>
                </a:lnTo>
                <a:lnTo>
                  <a:pt x="591" y="2"/>
                </a:lnTo>
                <a:lnTo>
                  <a:pt x="631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9777481" y="2460871"/>
            <a:ext cx="406334" cy="459288"/>
            <a:chOff x="5946776" y="3300413"/>
            <a:chExt cx="2387600" cy="2698750"/>
          </a:xfrm>
          <a:solidFill>
            <a:schemeClr val="bg2">
              <a:lumMod val="25000"/>
            </a:schemeClr>
          </a:solidFill>
        </p:grpSpPr>
        <p:sp>
          <p:nvSpPr>
            <p:cNvPr id="66" name="Freeform 61"/>
            <p:cNvSpPr>
              <a:spLocks noEditPoints="1"/>
            </p:cNvSpPr>
            <p:nvPr/>
          </p:nvSpPr>
          <p:spPr bwMode="auto">
            <a:xfrm>
              <a:off x="5946776" y="3300413"/>
              <a:ext cx="2387600" cy="2698750"/>
            </a:xfrm>
            <a:custGeom>
              <a:avLst/>
              <a:gdLst>
                <a:gd name="T0" fmla="*/ 307 w 3008"/>
                <a:gd name="T1" fmla="*/ 2888 h 3400"/>
                <a:gd name="T2" fmla="*/ 699 w 3008"/>
                <a:gd name="T3" fmla="*/ 3082 h 3400"/>
                <a:gd name="T4" fmla="*/ 1305 w 3008"/>
                <a:gd name="T5" fmla="*/ 3182 h 3400"/>
                <a:gd name="T6" fmla="*/ 1984 w 3008"/>
                <a:gd name="T7" fmla="*/ 3154 h 3400"/>
                <a:gd name="T8" fmla="*/ 2510 w 3008"/>
                <a:gd name="T9" fmla="*/ 3008 h 3400"/>
                <a:gd name="T10" fmla="*/ 2778 w 3008"/>
                <a:gd name="T11" fmla="*/ 2783 h 3400"/>
                <a:gd name="T12" fmla="*/ 2589 w 3008"/>
                <a:gd name="T13" fmla="*/ 2454 h 3400"/>
                <a:gd name="T14" fmla="*/ 2054 w 3008"/>
                <a:gd name="T15" fmla="*/ 2613 h 3400"/>
                <a:gd name="T16" fmla="*/ 1410 w 3008"/>
                <a:gd name="T17" fmla="*/ 2655 h 3400"/>
                <a:gd name="T18" fmla="*/ 784 w 3008"/>
                <a:gd name="T19" fmla="*/ 2579 h 3400"/>
                <a:gd name="T20" fmla="*/ 306 w 3008"/>
                <a:gd name="T21" fmla="*/ 2388 h 3400"/>
                <a:gd name="T22" fmla="*/ 249 w 3008"/>
                <a:gd name="T23" fmla="*/ 2184 h 3400"/>
                <a:gd name="T24" fmla="*/ 560 w 3008"/>
                <a:gd name="T25" fmla="*/ 2399 h 3400"/>
                <a:gd name="T26" fmla="*/ 1115 w 3008"/>
                <a:gd name="T27" fmla="*/ 2528 h 3400"/>
                <a:gd name="T28" fmla="*/ 1799 w 3008"/>
                <a:gd name="T29" fmla="*/ 2538 h 3400"/>
                <a:gd name="T30" fmla="*/ 2382 w 3008"/>
                <a:gd name="T31" fmla="*/ 2424 h 3400"/>
                <a:gd name="T32" fmla="*/ 2733 w 3008"/>
                <a:gd name="T33" fmla="*/ 2219 h 3400"/>
                <a:gd name="T34" fmla="*/ 2793 w 3008"/>
                <a:gd name="T35" fmla="*/ 2073 h 3400"/>
                <a:gd name="T36" fmla="*/ 2455 w 3008"/>
                <a:gd name="T37" fmla="*/ 1874 h 3400"/>
                <a:gd name="T38" fmla="*/ 1876 w 3008"/>
                <a:gd name="T39" fmla="*/ 2000 h 3400"/>
                <a:gd name="T40" fmla="*/ 1224 w 3008"/>
                <a:gd name="T41" fmla="*/ 2007 h 3400"/>
                <a:gd name="T42" fmla="*/ 627 w 3008"/>
                <a:gd name="T43" fmla="*/ 1899 h 3400"/>
                <a:gd name="T44" fmla="*/ 215 w 3008"/>
                <a:gd name="T45" fmla="*/ 1675 h 3400"/>
                <a:gd name="T46" fmla="*/ 307 w 3008"/>
                <a:gd name="T47" fmla="*/ 1615 h 3400"/>
                <a:gd name="T48" fmla="*/ 699 w 3008"/>
                <a:gd name="T49" fmla="*/ 1808 h 3400"/>
                <a:gd name="T50" fmla="*/ 1305 w 3008"/>
                <a:gd name="T51" fmla="*/ 1906 h 3400"/>
                <a:gd name="T52" fmla="*/ 1984 w 3008"/>
                <a:gd name="T53" fmla="*/ 1878 h 3400"/>
                <a:gd name="T54" fmla="*/ 2510 w 3008"/>
                <a:gd name="T55" fmla="*/ 1735 h 3400"/>
                <a:gd name="T56" fmla="*/ 2778 w 3008"/>
                <a:gd name="T57" fmla="*/ 1511 h 3400"/>
                <a:gd name="T58" fmla="*/ 2737 w 3008"/>
                <a:gd name="T59" fmla="*/ 1108 h 3400"/>
                <a:gd name="T60" fmla="*/ 2228 w 3008"/>
                <a:gd name="T61" fmla="*/ 1305 h 3400"/>
                <a:gd name="T62" fmla="*/ 1596 w 3008"/>
                <a:gd name="T63" fmla="*/ 1380 h 3400"/>
                <a:gd name="T64" fmla="*/ 955 w 3008"/>
                <a:gd name="T65" fmla="*/ 1338 h 3400"/>
                <a:gd name="T66" fmla="*/ 396 w 3008"/>
                <a:gd name="T67" fmla="*/ 1177 h 3400"/>
                <a:gd name="T68" fmla="*/ 1208 w 3008"/>
                <a:gd name="T69" fmla="*/ 225 h 3400"/>
                <a:gd name="T70" fmla="*/ 627 w 3008"/>
                <a:gd name="T71" fmla="*/ 340 h 3400"/>
                <a:gd name="T72" fmla="*/ 276 w 3008"/>
                <a:gd name="T73" fmla="*/ 547 h 3400"/>
                <a:gd name="T74" fmla="*/ 249 w 3008"/>
                <a:gd name="T75" fmla="*/ 800 h 3400"/>
                <a:gd name="T76" fmla="*/ 560 w 3008"/>
                <a:gd name="T77" fmla="*/ 1016 h 3400"/>
                <a:gd name="T78" fmla="*/ 1115 w 3008"/>
                <a:gd name="T79" fmla="*/ 1147 h 3400"/>
                <a:gd name="T80" fmla="*/ 1799 w 3008"/>
                <a:gd name="T81" fmla="*/ 1156 h 3400"/>
                <a:gd name="T82" fmla="*/ 2382 w 3008"/>
                <a:gd name="T83" fmla="*/ 1041 h 3400"/>
                <a:gd name="T84" fmla="*/ 2733 w 3008"/>
                <a:gd name="T85" fmla="*/ 835 h 3400"/>
                <a:gd name="T86" fmla="*/ 2759 w 3008"/>
                <a:gd name="T87" fmla="*/ 581 h 3400"/>
                <a:gd name="T88" fmla="*/ 2449 w 3008"/>
                <a:gd name="T89" fmla="*/ 365 h 3400"/>
                <a:gd name="T90" fmla="*/ 1893 w 3008"/>
                <a:gd name="T91" fmla="*/ 235 h 3400"/>
                <a:gd name="T92" fmla="*/ 1665 w 3008"/>
                <a:gd name="T93" fmla="*/ 4 h 3400"/>
                <a:gd name="T94" fmla="*/ 2216 w 3008"/>
                <a:gd name="T95" fmla="*/ 74 h 3400"/>
                <a:gd name="T96" fmla="*/ 2676 w 3008"/>
                <a:gd name="T97" fmla="*/ 236 h 3400"/>
                <a:gd name="T98" fmla="*/ 2959 w 3008"/>
                <a:gd name="T99" fmla="*/ 497 h 3400"/>
                <a:gd name="T100" fmla="*/ 2996 w 3008"/>
                <a:gd name="T101" fmla="*/ 2810 h 3400"/>
                <a:gd name="T102" fmla="*/ 2779 w 3008"/>
                <a:gd name="T103" fmla="*/ 3099 h 3400"/>
                <a:gd name="T104" fmla="*/ 2361 w 3008"/>
                <a:gd name="T105" fmla="*/ 3290 h 3400"/>
                <a:gd name="T106" fmla="*/ 1827 w 3008"/>
                <a:gd name="T107" fmla="*/ 3386 h 3400"/>
                <a:gd name="T108" fmla="*/ 1262 w 3008"/>
                <a:gd name="T109" fmla="*/ 3393 h 3400"/>
                <a:gd name="T110" fmla="*/ 719 w 3008"/>
                <a:gd name="T111" fmla="*/ 3309 h 3400"/>
                <a:gd name="T112" fmla="*/ 279 w 3008"/>
                <a:gd name="T113" fmla="*/ 3133 h 3400"/>
                <a:gd name="T114" fmla="*/ 28 w 3008"/>
                <a:gd name="T115" fmla="*/ 2858 h 3400"/>
                <a:gd name="T116" fmla="*/ 28 w 3008"/>
                <a:gd name="T117" fmla="*/ 541 h 3400"/>
                <a:gd name="T118" fmla="*/ 279 w 3008"/>
                <a:gd name="T119" fmla="*/ 268 h 3400"/>
                <a:gd name="T120" fmla="*/ 719 w 3008"/>
                <a:gd name="T121" fmla="*/ 92 h 3400"/>
                <a:gd name="T122" fmla="*/ 1262 w 3008"/>
                <a:gd name="T123" fmla="*/ 8 h 3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08" h="3400">
                  <a:moveTo>
                    <a:pt x="215" y="2313"/>
                  </a:moveTo>
                  <a:lnTo>
                    <a:pt x="215" y="2709"/>
                  </a:lnTo>
                  <a:lnTo>
                    <a:pt x="220" y="2746"/>
                  </a:lnTo>
                  <a:lnTo>
                    <a:pt x="231" y="2783"/>
                  </a:lnTo>
                  <a:lnTo>
                    <a:pt x="249" y="2819"/>
                  </a:lnTo>
                  <a:lnTo>
                    <a:pt x="276" y="2854"/>
                  </a:lnTo>
                  <a:lnTo>
                    <a:pt x="307" y="2888"/>
                  </a:lnTo>
                  <a:lnTo>
                    <a:pt x="346" y="2920"/>
                  </a:lnTo>
                  <a:lnTo>
                    <a:pt x="391" y="2951"/>
                  </a:lnTo>
                  <a:lnTo>
                    <a:pt x="443" y="2980"/>
                  </a:lnTo>
                  <a:lnTo>
                    <a:pt x="499" y="3008"/>
                  </a:lnTo>
                  <a:lnTo>
                    <a:pt x="560" y="3035"/>
                  </a:lnTo>
                  <a:lnTo>
                    <a:pt x="627" y="3059"/>
                  </a:lnTo>
                  <a:lnTo>
                    <a:pt x="699" y="3082"/>
                  </a:lnTo>
                  <a:lnTo>
                    <a:pt x="773" y="3104"/>
                  </a:lnTo>
                  <a:lnTo>
                    <a:pt x="853" y="3122"/>
                  </a:lnTo>
                  <a:lnTo>
                    <a:pt x="937" y="3139"/>
                  </a:lnTo>
                  <a:lnTo>
                    <a:pt x="1025" y="3154"/>
                  </a:lnTo>
                  <a:lnTo>
                    <a:pt x="1115" y="3166"/>
                  </a:lnTo>
                  <a:lnTo>
                    <a:pt x="1208" y="3175"/>
                  </a:lnTo>
                  <a:lnTo>
                    <a:pt x="1305" y="3182"/>
                  </a:lnTo>
                  <a:lnTo>
                    <a:pt x="1404" y="3186"/>
                  </a:lnTo>
                  <a:lnTo>
                    <a:pt x="1504" y="3187"/>
                  </a:lnTo>
                  <a:lnTo>
                    <a:pt x="1605" y="3186"/>
                  </a:lnTo>
                  <a:lnTo>
                    <a:pt x="1704" y="3182"/>
                  </a:lnTo>
                  <a:lnTo>
                    <a:pt x="1799" y="3175"/>
                  </a:lnTo>
                  <a:lnTo>
                    <a:pt x="1893" y="3166"/>
                  </a:lnTo>
                  <a:lnTo>
                    <a:pt x="1984" y="3154"/>
                  </a:lnTo>
                  <a:lnTo>
                    <a:pt x="2071" y="3139"/>
                  </a:lnTo>
                  <a:lnTo>
                    <a:pt x="2154" y="3122"/>
                  </a:lnTo>
                  <a:lnTo>
                    <a:pt x="2234" y="3104"/>
                  </a:lnTo>
                  <a:lnTo>
                    <a:pt x="2310" y="3082"/>
                  </a:lnTo>
                  <a:lnTo>
                    <a:pt x="2382" y="3059"/>
                  </a:lnTo>
                  <a:lnTo>
                    <a:pt x="2449" y="3035"/>
                  </a:lnTo>
                  <a:lnTo>
                    <a:pt x="2510" y="3008"/>
                  </a:lnTo>
                  <a:lnTo>
                    <a:pt x="2566" y="2980"/>
                  </a:lnTo>
                  <a:lnTo>
                    <a:pt x="2618" y="2951"/>
                  </a:lnTo>
                  <a:lnTo>
                    <a:pt x="2662" y="2920"/>
                  </a:lnTo>
                  <a:lnTo>
                    <a:pt x="2701" y="2888"/>
                  </a:lnTo>
                  <a:lnTo>
                    <a:pt x="2733" y="2854"/>
                  </a:lnTo>
                  <a:lnTo>
                    <a:pt x="2759" y="2819"/>
                  </a:lnTo>
                  <a:lnTo>
                    <a:pt x="2778" y="2783"/>
                  </a:lnTo>
                  <a:lnTo>
                    <a:pt x="2789" y="2746"/>
                  </a:lnTo>
                  <a:lnTo>
                    <a:pt x="2793" y="2709"/>
                  </a:lnTo>
                  <a:lnTo>
                    <a:pt x="2793" y="2313"/>
                  </a:lnTo>
                  <a:lnTo>
                    <a:pt x="2751" y="2351"/>
                  </a:lnTo>
                  <a:lnTo>
                    <a:pt x="2702" y="2388"/>
                  </a:lnTo>
                  <a:lnTo>
                    <a:pt x="2648" y="2422"/>
                  </a:lnTo>
                  <a:lnTo>
                    <a:pt x="2589" y="2454"/>
                  </a:lnTo>
                  <a:lnTo>
                    <a:pt x="2524" y="2483"/>
                  </a:lnTo>
                  <a:lnTo>
                    <a:pt x="2455" y="2512"/>
                  </a:lnTo>
                  <a:lnTo>
                    <a:pt x="2382" y="2537"/>
                  </a:lnTo>
                  <a:lnTo>
                    <a:pt x="2305" y="2558"/>
                  </a:lnTo>
                  <a:lnTo>
                    <a:pt x="2224" y="2579"/>
                  </a:lnTo>
                  <a:lnTo>
                    <a:pt x="2141" y="2597"/>
                  </a:lnTo>
                  <a:lnTo>
                    <a:pt x="2054" y="2613"/>
                  </a:lnTo>
                  <a:lnTo>
                    <a:pt x="1966" y="2626"/>
                  </a:lnTo>
                  <a:lnTo>
                    <a:pt x="1876" y="2637"/>
                  </a:lnTo>
                  <a:lnTo>
                    <a:pt x="1784" y="2645"/>
                  </a:lnTo>
                  <a:lnTo>
                    <a:pt x="1692" y="2652"/>
                  </a:lnTo>
                  <a:lnTo>
                    <a:pt x="1598" y="2655"/>
                  </a:lnTo>
                  <a:lnTo>
                    <a:pt x="1504" y="2656"/>
                  </a:lnTo>
                  <a:lnTo>
                    <a:pt x="1410" y="2655"/>
                  </a:lnTo>
                  <a:lnTo>
                    <a:pt x="1317" y="2652"/>
                  </a:lnTo>
                  <a:lnTo>
                    <a:pt x="1224" y="2645"/>
                  </a:lnTo>
                  <a:lnTo>
                    <a:pt x="1132" y="2637"/>
                  </a:lnTo>
                  <a:lnTo>
                    <a:pt x="1042" y="2626"/>
                  </a:lnTo>
                  <a:lnTo>
                    <a:pt x="953" y="2613"/>
                  </a:lnTo>
                  <a:lnTo>
                    <a:pt x="868" y="2597"/>
                  </a:lnTo>
                  <a:lnTo>
                    <a:pt x="784" y="2579"/>
                  </a:lnTo>
                  <a:lnTo>
                    <a:pt x="704" y="2558"/>
                  </a:lnTo>
                  <a:lnTo>
                    <a:pt x="627" y="2537"/>
                  </a:lnTo>
                  <a:lnTo>
                    <a:pt x="554" y="2512"/>
                  </a:lnTo>
                  <a:lnTo>
                    <a:pt x="484" y="2483"/>
                  </a:lnTo>
                  <a:lnTo>
                    <a:pt x="420" y="2454"/>
                  </a:lnTo>
                  <a:lnTo>
                    <a:pt x="360" y="2422"/>
                  </a:lnTo>
                  <a:lnTo>
                    <a:pt x="306" y="2388"/>
                  </a:lnTo>
                  <a:lnTo>
                    <a:pt x="258" y="2351"/>
                  </a:lnTo>
                  <a:lnTo>
                    <a:pt x="215" y="2313"/>
                  </a:lnTo>
                  <a:close/>
                  <a:moveTo>
                    <a:pt x="215" y="1675"/>
                  </a:moveTo>
                  <a:lnTo>
                    <a:pt x="215" y="2076"/>
                  </a:lnTo>
                  <a:lnTo>
                    <a:pt x="220" y="2113"/>
                  </a:lnTo>
                  <a:lnTo>
                    <a:pt x="231" y="2149"/>
                  </a:lnTo>
                  <a:lnTo>
                    <a:pt x="249" y="2184"/>
                  </a:lnTo>
                  <a:lnTo>
                    <a:pt x="276" y="2219"/>
                  </a:lnTo>
                  <a:lnTo>
                    <a:pt x="307" y="2252"/>
                  </a:lnTo>
                  <a:lnTo>
                    <a:pt x="346" y="2284"/>
                  </a:lnTo>
                  <a:lnTo>
                    <a:pt x="391" y="2315"/>
                  </a:lnTo>
                  <a:lnTo>
                    <a:pt x="443" y="2344"/>
                  </a:lnTo>
                  <a:lnTo>
                    <a:pt x="499" y="2372"/>
                  </a:lnTo>
                  <a:lnTo>
                    <a:pt x="560" y="2399"/>
                  </a:lnTo>
                  <a:lnTo>
                    <a:pt x="627" y="2424"/>
                  </a:lnTo>
                  <a:lnTo>
                    <a:pt x="699" y="2446"/>
                  </a:lnTo>
                  <a:lnTo>
                    <a:pt x="773" y="2467"/>
                  </a:lnTo>
                  <a:lnTo>
                    <a:pt x="853" y="2485"/>
                  </a:lnTo>
                  <a:lnTo>
                    <a:pt x="937" y="2502"/>
                  </a:lnTo>
                  <a:lnTo>
                    <a:pt x="1025" y="2516"/>
                  </a:lnTo>
                  <a:lnTo>
                    <a:pt x="1115" y="2528"/>
                  </a:lnTo>
                  <a:lnTo>
                    <a:pt x="1208" y="2538"/>
                  </a:lnTo>
                  <a:lnTo>
                    <a:pt x="1305" y="2544"/>
                  </a:lnTo>
                  <a:lnTo>
                    <a:pt x="1404" y="2548"/>
                  </a:lnTo>
                  <a:lnTo>
                    <a:pt x="1504" y="2550"/>
                  </a:lnTo>
                  <a:lnTo>
                    <a:pt x="1605" y="2548"/>
                  </a:lnTo>
                  <a:lnTo>
                    <a:pt x="1704" y="2544"/>
                  </a:lnTo>
                  <a:lnTo>
                    <a:pt x="1799" y="2538"/>
                  </a:lnTo>
                  <a:lnTo>
                    <a:pt x="1893" y="2528"/>
                  </a:lnTo>
                  <a:lnTo>
                    <a:pt x="1984" y="2516"/>
                  </a:lnTo>
                  <a:lnTo>
                    <a:pt x="2071" y="2502"/>
                  </a:lnTo>
                  <a:lnTo>
                    <a:pt x="2154" y="2485"/>
                  </a:lnTo>
                  <a:lnTo>
                    <a:pt x="2234" y="2467"/>
                  </a:lnTo>
                  <a:lnTo>
                    <a:pt x="2310" y="2446"/>
                  </a:lnTo>
                  <a:lnTo>
                    <a:pt x="2382" y="2424"/>
                  </a:lnTo>
                  <a:lnTo>
                    <a:pt x="2449" y="2399"/>
                  </a:lnTo>
                  <a:lnTo>
                    <a:pt x="2510" y="2372"/>
                  </a:lnTo>
                  <a:lnTo>
                    <a:pt x="2566" y="2344"/>
                  </a:lnTo>
                  <a:lnTo>
                    <a:pt x="2618" y="2315"/>
                  </a:lnTo>
                  <a:lnTo>
                    <a:pt x="2662" y="2284"/>
                  </a:lnTo>
                  <a:lnTo>
                    <a:pt x="2701" y="2252"/>
                  </a:lnTo>
                  <a:lnTo>
                    <a:pt x="2733" y="2219"/>
                  </a:lnTo>
                  <a:lnTo>
                    <a:pt x="2759" y="2184"/>
                  </a:lnTo>
                  <a:lnTo>
                    <a:pt x="2778" y="2149"/>
                  </a:lnTo>
                  <a:lnTo>
                    <a:pt x="2789" y="2113"/>
                  </a:lnTo>
                  <a:lnTo>
                    <a:pt x="2793" y="2076"/>
                  </a:lnTo>
                  <a:lnTo>
                    <a:pt x="2793" y="2074"/>
                  </a:lnTo>
                  <a:lnTo>
                    <a:pt x="2792" y="2073"/>
                  </a:lnTo>
                  <a:lnTo>
                    <a:pt x="2793" y="2073"/>
                  </a:lnTo>
                  <a:lnTo>
                    <a:pt x="2793" y="1675"/>
                  </a:lnTo>
                  <a:lnTo>
                    <a:pt x="2751" y="1714"/>
                  </a:lnTo>
                  <a:lnTo>
                    <a:pt x="2702" y="1750"/>
                  </a:lnTo>
                  <a:lnTo>
                    <a:pt x="2648" y="1785"/>
                  </a:lnTo>
                  <a:lnTo>
                    <a:pt x="2589" y="1816"/>
                  </a:lnTo>
                  <a:lnTo>
                    <a:pt x="2524" y="1846"/>
                  </a:lnTo>
                  <a:lnTo>
                    <a:pt x="2455" y="1874"/>
                  </a:lnTo>
                  <a:lnTo>
                    <a:pt x="2382" y="1899"/>
                  </a:lnTo>
                  <a:lnTo>
                    <a:pt x="2305" y="1921"/>
                  </a:lnTo>
                  <a:lnTo>
                    <a:pt x="2224" y="1941"/>
                  </a:lnTo>
                  <a:lnTo>
                    <a:pt x="2141" y="1960"/>
                  </a:lnTo>
                  <a:lnTo>
                    <a:pt x="2054" y="1975"/>
                  </a:lnTo>
                  <a:lnTo>
                    <a:pt x="1966" y="1989"/>
                  </a:lnTo>
                  <a:lnTo>
                    <a:pt x="1876" y="2000"/>
                  </a:lnTo>
                  <a:lnTo>
                    <a:pt x="1784" y="2007"/>
                  </a:lnTo>
                  <a:lnTo>
                    <a:pt x="1692" y="2014"/>
                  </a:lnTo>
                  <a:lnTo>
                    <a:pt x="1598" y="2017"/>
                  </a:lnTo>
                  <a:lnTo>
                    <a:pt x="1504" y="2019"/>
                  </a:lnTo>
                  <a:lnTo>
                    <a:pt x="1410" y="2017"/>
                  </a:lnTo>
                  <a:lnTo>
                    <a:pt x="1317" y="2014"/>
                  </a:lnTo>
                  <a:lnTo>
                    <a:pt x="1224" y="2007"/>
                  </a:lnTo>
                  <a:lnTo>
                    <a:pt x="1132" y="2000"/>
                  </a:lnTo>
                  <a:lnTo>
                    <a:pt x="1042" y="1989"/>
                  </a:lnTo>
                  <a:lnTo>
                    <a:pt x="953" y="1975"/>
                  </a:lnTo>
                  <a:lnTo>
                    <a:pt x="868" y="1960"/>
                  </a:lnTo>
                  <a:lnTo>
                    <a:pt x="784" y="1941"/>
                  </a:lnTo>
                  <a:lnTo>
                    <a:pt x="704" y="1921"/>
                  </a:lnTo>
                  <a:lnTo>
                    <a:pt x="627" y="1899"/>
                  </a:lnTo>
                  <a:lnTo>
                    <a:pt x="554" y="1874"/>
                  </a:lnTo>
                  <a:lnTo>
                    <a:pt x="484" y="1846"/>
                  </a:lnTo>
                  <a:lnTo>
                    <a:pt x="420" y="1816"/>
                  </a:lnTo>
                  <a:lnTo>
                    <a:pt x="360" y="1785"/>
                  </a:lnTo>
                  <a:lnTo>
                    <a:pt x="306" y="1750"/>
                  </a:lnTo>
                  <a:lnTo>
                    <a:pt x="258" y="1714"/>
                  </a:lnTo>
                  <a:lnTo>
                    <a:pt x="215" y="1675"/>
                  </a:lnTo>
                  <a:close/>
                  <a:moveTo>
                    <a:pt x="215" y="1070"/>
                  </a:moveTo>
                  <a:lnTo>
                    <a:pt x="215" y="1438"/>
                  </a:lnTo>
                  <a:lnTo>
                    <a:pt x="220" y="1475"/>
                  </a:lnTo>
                  <a:lnTo>
                    <a:pt x="231" y="1511"/>
                  </a:lnTo>
                  <a:lnTo>
                    <a:pt x="249" y="1547"/>
                  </a:lnTo>
                  <a:lnTo>
                    <a:pt x="276" y="1581"/>
                  </a:lnTo>
                  <a:lnTo>
                    <a:pt x="307" y="1615"/>
                  </a:lnTo>
                  <a:lnTo>
                    <a:pt x="346" y="1647"/>
                  </a:lnTo>
                  <a:lnTo>
                    <a:pt x="391" y="1677"/>
                  </a:lnTo>
                  <a:lnTo>
                    <a:pt x="443" y="1707"/>
                  </a:lnTo>
                  <a:lnTo>
                    <a:pt x="499" y="1735"/>
                  </a:lnTo>
                  <a:lnTo>
                    <a:pt x="560" y="1761"/>
                  </a:lnTo>
                  <a:lnTo>
                    <a:pt x="627" y="1786"/>
                  </a:lnTo>
                  <a:lnTo>
                    <a:pt x="699" y="1808"/>
                  </a:lnTo>
                  <a:lnTo>
                    <a:pt x="773" y="1829"/>
                  </a:lnTo>
                  <a:lnTo>
                    <a:pt x="853" y="1848"/>
                  </a:lnTo>
                  <a:lnTo>
                    <a:pt x="937" y="1864"/>
                  </a:lnTo>
                  <a:lnTo>
                    <a:pt x="1025" y="1878"/>
                  </a:lnTo>
                  <a:lnTo>
                    <a:pt x="1115" y="1890"/>
                  </a:lnTo>
                  <a:lnTo>
                    <a:pt x="1208" y="1900"/>
                  </a:lnTo>
                  <a:lnTo>
                    <a:pt x="1305" y="1906"/>
                  </a:lnTo>
                  <a:lnTo>
                    <a:pt x="1404" y="1911"/>
                  </a:lnTo>
                  <a:lnTo>
                    <a:pt x="1504" y="1913"/>
                  </a:lnTo>
                  <a:lnTo>
                    <a:pt x="1605" y="1911"/>
                  </a:lnTo>
                  <a:lnTo>
                    <a:pt x="1704" y="1906"/>
                  </a:lnTo>
                  <a:lnTo>
                    <a:pt x="1799" y="1900"/>
                  </a:lnTo>
                  <a:lnTo>
                    <a:pt x="1893" y="1890"/>
                  </a:lnTo>
                  <a:lnTo>
                    <a:pt x="1984" y="1878"/>
                  </a:lnTo>
                  <a:lnTo>
                    <a:pt x="2071" y="1864"/>
                  </a:lnTo>
                  <a:lnTo>
                    <a:pt x="2154" y="1848"/>
                  </a:lnTo>
                  <a:lnTo>
                    <a:pt x="2234" y="1829"/>
                  </a:lnTo>
                  <a:lnTo>
                    <a:pt x="2310" y="1808"/>
                  </a:lnTo>
                  <a:lnTo>
                    <a:pt x="2382" y="1786"/>
                  </a:lnTo>
                  <a:lnTo>
                    <a:pt x="2449" y="1761"/>
                  </a:lnTo>
                  <a:lnTo>
                    <a:pt x="2510" y="1735"/>
                  </a:lnTo>
                  <a:lnTo>
                    <a:pt x="2566" y="1707"/>
                  </a:lnTo>
                  <a:lnTo>
                    <a:pt x="2618" y="1677"/>
                  </a:lnTo>
                  <a:lnTo>
                    <a:pt x="2662" y="1647"/>
                  </a:lnTo>
                  <a:lnTo>
                    <a:pt x="2701" y="1615"/>
                  </a:lnTo>
                  <a:lnTo>
                    <a:pt x="2733" y="1581"/>
                  </a:lnTo>
                  <a:lnTo>
                    <a:pt x="2759" y="1547"/>
                  </a:lnTo>
                  <a:lnTo>
                    <a:pt x="2778" y="1511"/>
                  </a:lnTo>
                  <a:lnTo>
                    <a:pt x="2789" y="1475"/>
                  </a:lnTo>
                  <a:lnTo>
                    <a:pt x="2793" y="1438"/>
                  </a:lnTo>
                  <a:lnTo>
                    <a:pt x="2793" y="1436"/>
                  </a:lnTo>
                  <a:lnTo>
                    <a:pt x="2792" y="1435"/>
                  </a:lnTo>
                  <a:lnTo>
                    <a:pt x="2793" y="1435"/>
                  </a:lnTo>
                  <a:lnTo>
                    <a:pt x="2793" y="1070"/>
                  </a:lnTo>
                  <a:lnTo>
                    <a:pt x="2737" y="1108"/>
                  </a:lnTo>
                  <a:lnTo>
                    <a:pt x="2677" y="1143"/>
                  </a:lnTo>
                  <a:lnTo>
                    <a:pt x="2612" y="1177"/>
                  </a:lnTo>
                  <a:lnTo>
                    <a:pt x="2542" y="1208"/>
                  </a:lnTo>
                  <a:lnTo>
                    <a:pt x="2468" y="1236"/>
                  </a:lnTo>
                  <a:lnTo>
                    <a:pt x="2391" y="1261"/>
                  </a:lnTo>
                  <a:lnTo>
                    <a:pt x="2310" y="1285"/>
                  </a:lnTo>
                  <a:lnTo>
                    <a:pt x="2228" y="1305"/>
                  </a:lnTo>
                  <a:lnTo>
                    <a:pt x="2141" y="1323"/>
                  </a:lnTo>
                  <a:lnTo>
                    <a:pt x="2054" y="1338"/>
                  </a:lnTo>
                  <a:lnTo>
                    <a:pt x="1964" y="1352"/>
                  </a:lnTo>
                  <a:lnTo>
                    <a:pt x="1873" y="1362"/>
                  </a:lnTo>
                  <a:lnTo>
                    <a:pt x="1782" y="1371"/>
                  </a:lnTo>
                  <a:lnTo>
                    <a:pt x="1689" y="1376"/>
                  </a:lnTo>
                  <a:lnTo>
                    <a:pt x="1596" y="1380"/>
                  </a:lnTo>
                  <a:lnTo>
                    <a:pt x="1504" y="1381"/>
                  </a:lnTo>
                  <a:lnTo>
                    <a:pt x="1412" y="1380"/>
                  </a:lnTo>
                  <a:lnTo>
                    <a:pt x="1319" y="1376"/>
                  </a:lnTo>
                  <a:lnTo>
                    <a:pt x="1227" y="1371"/>
                  </a:lnTo>
                  <a:lnTo>
                    <a:pt x="1135" y="1362"/>
                  </a:lnTo>
                  <a:lnTo>
                    <a:pt x="1044" y="1352"/>
                  </a:lnTo>
                  <a:lnTo>
                    <a:pt x="955" y="1338"/>
                  </a:lnTo>
                  <a:lnTo>
                    <a:pt x="867" y="1323"/>
                  </a:lnTo>
                  <a:lnTo>
                    <a:pt x="781" y="1305"/>
                  </a:lnTo>
                  <a:lnTo>
                    <a:pt x="697" y="1285"/>
                  </a:lnTo>
                  <a:lnTo>
                    <a:pt x="617" y="1261"/>
                  </a:lnTo>
                  <a:lnTo>
                    <a:pt x="540" y="1236"/>
                  </a:lnTo>
                  <a:lnTo>
                    <a:pt x="467" y="1208"/>
                  </a:lnTo>
                  <a:lnTo>
                    <a:pt x="396" y="1177"/>
                  </a:lnTo>
                  <a:lnTo>
                    <a:pt x="332" y="1143"/>
                  </a:lnTo>
                  <a:lnTo>
                    <a:pt x="271" y="1108"/>
                  </a:lnTo>
                  <a:lnTo>
                    <a:pt x="215" y="1070"/>
                  </a:lnTo>
                  <a:close/>
                  <a:moveTo>
                    <a:pt x="1504" y="213"/>
                  </a:moveTo>
                  <a:lnTo>
                    <a:pt x="1404" y="214"/>
                  </a:lnTo>
                  <a:lnTo>
                    <a:pt x="1305" y="219"/>
                  </a:lnTo>
                  <a:lnTo>
                    <a:pt x="1208" y="225"/>
                  </a:lnTo>
                  <a:lnTo>
                    <a:pt x="1115" y="235"/>
                  </a:lnTo>
                  <a:lnTo>
                    <a:pt x="1025" y="247"/>
                  </a:lnTo>
                  <a:lnTo>
                    <a:pt x="937" y="261"/>
                  </a:lnTo>
                  <a:lnTo>
                    <a:pt x="853" y="278"/>
                  </a:lnTo>
                  <a:lnTo>
                    <a:pt x="773" y="297"/>
                  </a:lnTo>
                  <a:lnTo>
                    <a:pt x="699" y="318"/>
                  </a:lnTo>
                  <a:lnTo>
                    <a:pt x="627" y="340"/>
                  </a:lnTo>
                  <a:lnTo>
                    <a:pt x="560" y="365"/>
                  </a:lnTo>
                  <a:lnTo>
                    <a:pt x="499" y="391"/>
                  </a:lnTo>
                  <a:lnTo>
                    <a:pt x="443" y="420"/>
                  </a:lnTo>
                  <a:lnTo>
                    <a:pt x="391" y="449"/>
                  </a:lnTo>
                  <a:lnTo>
                    <a:pt x="346" y="481"/>
                  </a:lnTo>
                  <a:lnTo>
                    <a:pt x="307" y="513"/>
                  </a:lnTo>
                  <a:lnTo>
                    <a:pt x="276" y="547"/>
                  </a:lnTo>
                  <a:lnTo>
                    <a:pt x="249" y="581"/>
                  </a:lnTo>
                  <a:lnTo>
                    <a:pt x="231" y="616"/>
                  </a:lnTo>
                  <a:lnTo>
                    <a:pt x="220" y="653"/>
                  </a:lnTo>
                  <a:lnTo>
                    <a:pt x="215" y="690"/>
                  </a:lnTo>
                  <a:lnTo>
                    <a:pt x="220" y="728"/>
                  </a:lnTo>
                  <a:lnTo>
                    <a:pt x="231" y="764"/>
                  </a:lnTo>
                  <a:lnTo>
                    <a:pt x="249" y="800"/>
                  </a:lnTo>
                  <a:lnTo>
                    <a:pt x="276" y="835"/>
                  </a:lnTo>
                  <a:lnTo>
                    <a:pt x="307" y="868"/>
                  </a:lnTo>
                  <a:lnTo>
                    <a:pt x="346" y="901"/>
                  </a:lnTo>
                  <a:lnTo>
                    <a:pt x="391" y="932"/>
                  </a:lnTo>
                  <a:lnTo>
                    <a:pt x="443" y="962"/>
                  </a:lnTo>
                  <a:lnTo>
                    <a:pt x="499" y="990"/>
                  </a:lnTo>
                  <a:lnTo>
                    <a:pt x="560" y="1016"/>
                  </a:lnTo>
                  <a:lnTo>
                    <a:pt x="627" y="1041"/>
                  </a:lnTo>
                  <a:lnTo>
                    <a:pt x="699" y="1064"/>
                  </a:lnTo>
                  <a:lnTo>
                    <a:pt x="773" y="1085"/>
                  </a:lnTo>
                  <a:lnTo>
                    <a:pt x="853" y="1103"/>
                  </a:lnTo>
                  <a:lnTo>
                    <a:pt x="937" y="1121"/>
                  </a:lnTo>
                  <a:lnTo>
                    <a:pt x="1025" y="1135"/>
                  </a:lnTo>
                  <a:lnTo>
                    <a:pt x="1115" y="1147"/>
                  </a:lnTo>
                  <a:lnTo>
                    <a:pt x="1208" y="1156"/>
                  </a:lnTo>
                  <a:lnTo>
                    <a:pt x="1305" y="1163"/>
                  </a:lnTo>
                  <a:lnTo>
                    <a:pt x="1404" y="1167"/>
                  </a:lnTo>
                  <a:lnTo>
                    <a:pt x="1504" y="1170"/>
                  </a:lnTo>
                  <a:lnTo>
                    <a:pt x="1605" y="1167"/>
                  </a:lnTo>
                  <a:lnTo>
                    <a:pt x="1704" y="1163"/>
                  </a:lnTo>
                  <a:lnTo>
                    <a:pt x="1799" y="1156"/>
                  </a:lnTo>
                  <a:lnTo>
                    <a:pt x="1893" y="1147"/>
                  </a:lnTo>
                  <a:lnTo>
                    <a:pt x="1984" y="1135"/>
                  </a:lnTo>
                  <a:lnTo>
                    <a:pt x="2071" y="1121"/>
                  </a:lnTo>
                  <a:lnTo>
                    <a:pt x="2154" y="1103"/>
                  </a:lnTo>
                  <a:lnTo>
                    <a:pt x="2234" y="1085"/>
                  </a:lnTo>
                  <a:lnTo>
                    <a:pt x="2310" y="1064"/>
                  </a:lnTo>
                  <a:lnTo>
                    <a:pt x="2382" y="1041"/>
                  </a:lnTo>
                  <a:lnTo>
                    <a:pt x="2449" y="1016"/>
                  </a:lnTo>
                  <a:lnTo>
                    <a:pt x="2510" y="990"/>
                  </a:lnTo>
                  <a:lnTo>
                    <a:pt x="2566" y="962"/>
                  </a:lnTo>
                  <a:lnTo>
                    <a:pt x="2618" y="932"/>
                  </a:lnTo>
                  <a:lnTo>
                    <a:pt x="2662" y="901"/>
                  </a:lnTo>
                  <a:lnTo>
                    <a:pt x="2701" y="868"/>
                  </a:lnTo>
                  <a:lnTo>
                    <a:pt x="2733" y="835"/>
                  </a:lnTo>
                  <a:lnTo>
                    <a:pt x="2759" y="800"/>
                  </a:lnTo>
                  <a:lnTo>
                    <a:pt x="2778" y="764"/>
                  </a:lnTo>
                  <a:lnTo>
                    <a:pt x="2789" y="728"/>
                  </a:lnTo>
                  <a:lnTo>
                    <a:pt x="2793" y="690"/>
                  </a:lnTo>
                  <a:lnTo>
                    <a:pt x="2789" y="653"/>
                  </a:lnTo>
                  <a:lnTo>
                    <a:pt x="2778" y="616"/>
                  </a:lnTo>
                  <a:lnTo>
                    <a:pt x="2759" y="581"/>
                  </a:lnTo>
                  <a:lnTo>
                    <a:pt x="2733" y="547"/>
                  </a:lnTo>
                  <a:lnTo>
                    <a:pt x="2701" y="513"/>
                  </a:lnTo>
                  <a:lnTo>
                    <a:pt x="2662" y="481"/>
                  </a:lnTo>
                  <a:lnTo>
                    <a:pt x="2618" y="449"/>
                  </a:lnTo>
                  <a:lnTo>
                    <a:pt x="2566" y="420"/>
                  </a:lnTo>
                  <a:lnTo>
                    <a:pt x="2510" y="391"/>
                  </a:lnTo>
                  <a:lnTo>
                    <a:pt x="2449" y="365"/>
                  </a:lnTo>
                  <a:lnTo>
                    <a:pt x="2382" y="340"/>
                  </a:lnTo>
                  <a:lnTo>
                    <a:pt x="2310" y="318"/>
                  </a:lnTo>
                  <a:lnTo>
                    <a:pt x="2234" y="297"/>
                  </a:lnTo>
                  <a:lnTo>
                    <a:pt x="2154" y="278"/>
                  </a:lnTo>
                  <a:lnTo>
                    <a:pt x="2071" y="261"/>
                  </a:lnTo>
                  <a:lnTo>
                    <a:pt x="1984" y="247"/>
                  </a:lnTo>
                  <a:lnTo>
                    <a:pt x="1893" y="235"/>
                  </a:lnTo>
                  <a:lnTo>
                    <a:pt x="1799" y="225"/>
                  </a:lnTo>
                  <a:lnTo>
                    <a:pt x="1704" y="219"/>
                  </a:lnTo>
                  <a:lnTo>
                    <a:pt x="1605" y="214"/>
                  </a:lnTo>
                  <a:lnTo>
                    <a:pt x="1504" y="213"/>
                  </a:lnTo>
                  <a:close/>
                  <a:moveTo>
                    <a:pt x="1504" y="0"/>
                  </a:moveTo>
                  <a:lnTo>
                    <a:pt x="1585" y="1"/>
                  </a:lnTo>
                  <a:lnTo>
                    <a:pt x="1665" y="4"/>
                  </a:lnTo>
                  <a:lnTo>
                    <a:pt x="1747" y="8"/>
                  </a:lnTo>
                  <a:lnTo>
                    <a:pt x="1827" y="14"/>
                  </a:lnTo>
                  <a:lnTo>
                    <a:pt x="1907" y="23"/>
                  </a:lnTo>
                  <a:lnTo>
                    <a:pt x="1986" y="33"/>
                  </a:lnTo>
                  <a:lnTo>
                    <a:pt x="2064" y="45"/>
                  </a:lnTo>
                  <a:lnTo>
                    <a:pt x="2141" y="58"/>
                  </a:lnTo>
                  <a:lnTo>
                    <a:pt x="2216" y="74"/>
                  </a:lnTo>
                  <a:lnTo>
                    <a:pt x="2289" y="92"/>
                  </a:lnTo>
                  <a:lnTo>
                    <a:pt x="2361" y="110"/>
                  </a:lnTo>
                  <a:lnTo>
                    <a:pt x="2429" y="132"/>
                  </a:lnTo>
                  <a:lnTo>
                    <a:pt x="2496" y="155"/>
                  </a:lnTo>
                  <a:lnTo>
                    <a:pt x="2558" y="181"/>
                  </a:lnTo>
                  <a:lnTo>
                    <a:pt x="2619" y="208"/>
                  </a:lnTo>
                  <a:lnTo>
                    <a:pt x="2676" y="236"/>
                  </a:lnTo>
                  <a:lnTo>
                    <a:pt x="2730" y="268"/>
                  </a:lnTo>
                  <a:lnTo>
                    <a:pt x="2779" y="300"/>
                  </a:lnTo>
                  <a:lnTo>
                    <a:pt x="2824" y="336"/>
                  </a:lnTo>
                  <a:lnTo>
                    <a:pt x="2865" y="373"/>
                  </a:lnTo>
                  <a:lnTo>
                    <a:pt x="2901" y="412"/>
                  </a:lnTo>
                  <a:lnTo>
                    <a:pt x="2933" y="453"/>
                  </a:lnTo>
                  <a:lnTo>
                    <a:pt x="2959" y="497"/>
                  </a:lnTo>
                  <a:lnTo>
                    <a:pt x="2980" y="541"/>
                  </a:lnTo>
                  <a:lnTo>
                    <a:pt x="2996" y="589"/>
                  </a:lnTo>
                  <a:lnTo>
                    <a:pt x="3004" y="639"/>
                  </a:lnTo>
                  <a:lnTo>
                    <a:pt x="3008" y="690"/>
                  </a:lnTo>
                  <a:lnTo>
                    <a:pt x="3008" y="2709"/>
                  </a:lnTo>
                  <a:lnTo>
                    <a:pt x="3004" y="2761"/>
                  </a:lnTo>
                  <a:lnTo>
                    <a:pt x="2996" y="2810"/>
                  </a:lnTo>
                  <a:lnTo>
                    <a:pt x="2980" y="2858"/>
                  </a:lnTo>
                  <a:lnTo>
                    <a:pt x="2959" y="2904"/>
                  </a:lnTo>
                  <a:lnTo>
                    <a:pt x="2933" y="2947"/>
                  </a:lnTo>
                  <a:lnTo>
                    <a:pt x="2901" y="2987"/>
                  </a:lnTo>
                  <a:lnTo>
                    <a:pt x="2865" y="3028"/>
                  </a:lnTo>
                  <a:lnTo>
                    <a:pt x="2824" y="3065"/>
                  </a:lnTo>
                  <a:lnTo>
                    <a:pt x="2779" y="3099"/>
                  </a:lnTo>
                  <a:lnTo>
                    <a:pt x="2730" y="3133"/>
                  </a:lnTo>
                  <a:lnTo>
                    <a:pt x="2676" y="3164"/>
                  </a:lnTo>
                  <a:lnTo>
                    <a:pt x="2619" y="3193"/>
                  </a:lnTo>
                  <a:lnTo>
                    <a:pt x="2558" y="3220"/>
                  </a:lnTo>
                  <a:lnTo>
                    <a:pt x="2496" y="3245"/>
                  </a:lnTo>
                  <a:lnTo>
                    <a:pt x="2429" y="3269"/>
                  </a:lnTo>
                  <a:lnTo>
                    <a:pt x="2361" y="3290"/>
                  </a:lnTo>
                  <a:lnTo>
                    <a:pt x="2289" y="3309"/>
                  </a:lnTo>
                  <a:lnTo>
                    <a:pt x="2216" y="3327"/>
                  </a:lnTo>
                  <a:lnTo>
                    <a:pt x="2141" y="3343"/>
                  </a:lnTo>
                  <a:lnTo>
                    <a:pt x="2064" y="3356"/>
                  </a:lnTo>
                  <a:lnTo>
                    <a:pt x="1986" y="3368"/>
                  </a:lnTo>
                  <a:lnTo>
                    <a:pt x="1907" y="3378"/>
                  </a:lnTo>
                  <a:lnTo>
                    <a:pt x="1827" y="3386"/>
                  </a:lnTo>
                  <a:lnTo>
                    <a:pt x="1747" y="3393"/>
                  </a:lnTo>
                  <a:lnTo>
                    <a:pt x="1665" y="3397"/>
                  </a:lnTo>
                  <a:lnTo>
                    <a:pt x="1585" y="3399"/>
                  </a:lnTo>
                  <a:lnTo>
                    <a:pt x="1504" y="3400"/>
                  </a:lnTo>
                  <a:lnTo>
                    <a:pt x="1424" y="3399"/>
                  </a:lnTo>
                  <a:lnTo>
                    <a:pt x="1342" y="3397"/>
                  </a:lnTo>
                  <a:lnTo>
                    <a:pt x="1262" y="3393"/>
                  </a:lnTo>
                  <a:lnTo>
                    <a:pt x="1181" y="3386"/>
                  </a:lnTo>
                  <a:lnTo>
                    <a:pt x="1102" y="3378"/>
                  </a:lnTo>
                  <a:lnTo>
                    <a:pt x="1023" y="3368"/>
                  </a:lnTo>
                  <a:lnTo>
                    <a:pt x="945" y="3356"/>
                  </a:lnTo>
                  <a:lnTo>
                    <a:pt x="868" y="3343"/>
                  </a:lnTo>
                  <a:lnTo>
                    <a:pt x="792" y="3327"/>
                  </a:lnTo>
                  <a:lnTo>
                    <a:pt x="719" y="3309"/>
                  </a:lnTo>
                  <a:lnTo>
                    <a:pt x="648" y="3290"/>
                  </a:lnTo>
                  <a:lnTo>
                    <a:pt x="579" y="3269"/>
                  </a:lnTo>
                  <a:lnTo>
                    <a:pt x="513" y="3245"/>
                  </a:lnTo>
                  <a:lnTo>
                    <a:pt x="449" y="3220"/>
                  </a:lnTo>
                  <a:lnTo>
                    <a:pt x="389" y="3193"/>
                  </a:lnTo>
                  <a:lnTo>
                    <a:pt x="332" y="3164"/>
                  </a:lnTo>
                  <a:lnTo>
                    <a:pt x="279" y="3133"/>
                  </a:lnTo>
                  <a:lnTo>
                    <a:pt x="229" y="3099"/>
                  </a:lnTo>
                  <a:lnTo>
                    <a:pt x="184" y="3065"/>
                  </a:lnTo>
                  <a:lnTo>
                    <a:pt x="143" y="3028"/>
                  </a:lnTo>
                  <a:lnTo>
                    <a:pt x="106" y="2987"/>
                  </a:lnTo>
                  <a:lnTo>
                    <a:pt x="76" y="2947"/>
                  </a:lnTo>
                  <a:lnTo>
                    <a:pt x="49" y="2904"/>
                  </a:lnTo>
                  <a:lnTo>
                    <a:pt x="28" y="2858"/>
                  </a:lnTo>
                  <a:lnTo>
                    <a:pt x="13" y="2810"/>
                  </a:lnTo>
                  <a:lnTo>
                    <a:pt x="3" y="2761"/>
                  </a:lnTo>
                  <a:lnTo>
                    <a:pt x="0" y="2709"/>
                  </a:lnTo>
                  <a:lnTo>
                    <a:pt x="0" y="690"/>
                  </a:lnTo>
                  <a:lnTo>
                    <a:pt x="3" y="639"/>
                  </a:lnTo>
                  <a:lnTo>
                    <a:pt x="13" y="589"/>
                  </a:lnTo>
                  <a:lnTo>
                    <a:pt x="28" y="541"/>
                  </a:lnTo>
                  <a:lnTo>
                    <a:pt x="49" y="497"/>
                  </a:lnTo>
                  <a:lnTo>
                    <a:pt x="76" y="453"/>
                  </a:lnTo>
                  <a:lnTo>
                    <a:pt x="106" y="412"/>
                  </a:lnTo>
                  <a:lnTo>
                    <a:pt x="143" y="373"/>
                  </a:lnTo>
                  <a:lnTo>
                    <a:pt x="184" y="336"/>
                  </a:lnTo>
                  <a:lnTo>
                    <a:pt x="229" y="300"/>
                  </a:lnTo>
                  <a:lnTo>
                    <a:pt x="279" y="268"/>
                  </a:lnTo>
                  <a:lnTo>
                    <a:pt x="332" y="236"/>
                  </a:lnTo>
                  <a:lnTo>
                    <a:pt x="389" y="208"/>
                  </a:lnTo>
                  <a:lnTo>
                    <a:pt x="449" y="181"/>
                  </a:lnTo>
                  <a:lnTo>
                    <a:pt x="513" y="155"/>
                  </a:lnTo>
                  <a:lnTo>
                    <a:pt x="579" y="132"/>
                  </a:lnTo>
                  <a:lnTo>
                    <a:pt x="648" y="110"/>
                  </a:lnTo>
                  <a:lnTo>
                    <a:pt x="719" y="92"/>
                  </a:lnTo>
                  <a:lnTo>
                    <a:pt x="792" y="74"/>
                  </a:lnTo>
                  <a:lnTo>
                    <a:pt x="868" y="58"/>
                  </a:lnTo>
                  <a:lnTo>
                    <a:pt x="945" y="45"/>
                  </a:lnTo>
                  <a:lnTo>
                    <a:pt x="1023" y="33"/>
                  </a:lnTo>
                  <a:lnTo>
                    <a:pt x="1102" y="23"/>
                  </a:lnTo>
                  <a:lnTo>
                    <a:pt x="1181" y="14"/>
                  </a:lnTo>
                  <a:lnTo>
                    <a:pt x="1262" y="8"/>
                  </a:lnTo>
                  <a:lnTo>
                    <a:pt x="1342" y="4"/>
                  </a:lnTo>
                  <a:lnTo>
                    <a:pt x="1424" y="1"/>
                  </a:lnTo>
                  <a:lnTo>
                    <a:pt x="15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7823201" y="5408613"/>
              <a:ext cx="171450" cy="168275"/>
            </a:xfrm>
            <a:custGeom>
              <a:avLst/>
              <a:gdLst>
                <a:gd name="T0" fmla="*/ 107 w 214"/>
                <a:gd name="T1" fmla="*/ 0 h 213"/>
                <a:gd name="T2" fmla="*/ 132 w 214"/>
                <a:gd name="T3" fmla="*/ 3 h 213"/>
                <a:gd name="T4" fmla="*/ 154 w 214"/>
                <a:gd name="T5" fmla="*/ 11 h 213"/>
                <a:gd name="T6" fmla="*/ 175 w 214"/>
                <a:gd name="T7" fmla="*/ 24 h 213"/>
                <a:gd name="T8" fmla="*/ 191 w 214"/>
                <a:gd name="T9" fmla="*/ 40 h 213"/>
                <a:gd name="T10" fmla="*/ 203 w 214"/>
                <a:gd name="T11" fmla="*/ 60 h 213"/>
                <a:gd name="T12" fmla="*/ 211 w 214"/>
                <a:gd name="T13" fmla="*/ 83 h 213"/>
                <a:gd name="T14" fmla="*/ 214 w 214"/>
                <a:gd name="T15" fmla="*/ 107 h 213"/>
                <a:gd name="T16" fmla="*/ 211 w 214"/>
                <a:gd name="T17" fmla="*/ 132 h 213"/>
                <a:gd name="T18" fmla="*/ 203 w 214"/>
                <a:gd name="T19" fmla="*/ 153 h 213"/>
                <a:gd name="T20" fmla="*/ 191 w 214"/>
                <a:gd name="T21" fmla="*/ 173 h 213"/>
                <a:gd name="T22" fmla="*/ 175 w 214"/>
                <a:gd name="T23" fmla="*/ 190 h 213"/>
                <a:gd name="T24" fmla="*/ 154 w 214"/>
                <a:gd name="T25" fmla="*/ 202 h 213"/>
                <a:gd name="T26" fmla="*/ 132 w 214"/>
                <a:gd name="T27" fmla="*/ 211 h 213"/>
                <a:gd name="T28" fmla="*/ 107 w 214"/>
                <a:gd name="T29" fmla="*/ 213 h 213"/>
                <a:gd name="T30" fmla="*/ 82 w 214"/>
                <a:gd name="T31" fmla="*/ 211 h 213"/>
                <a:gd name="T32" fmla="*/ 59 w 214"/>
                <a:gd name="T33" fmla="*/ 202 h 213"/>
                <a:gd name="T34" fmla="*/ 40 w 214"/>
                <a:gd name="T35" fmla="*/ 190 h 213"/>
                <a:gd name="T36" fmla="*/ 23 w 214"/>
                <a:gd name="T37" fmla="*/ 173 h 213"/>
                <a:gd name="T38" fmla="*/ 11 w 214"/>
                <a:gd name="T39" fmla="*/ 153 h 213"/>
                <a:gd name="T40" fmla="*/ 2 w 214"/>
                <a:gd name="T41" fmla="*/ 132 h 213"/>
                <a:gd name="T42" fmla="*/ 0 w 214"/>
                <a:gd name="T43" fmla="*/ 107 h 213"/>
                <a:gd name="T44" fmla="*/ 2 w 214"/>
                <a:gd name="T45" fmla="*/ 83 h 213"/>
                <a:gd name="T46" fmla="*/ 11 w 214"/>
                <a:gd name="T47" fmla="*/ 60 h 213"/>
                <a:gd name="T48" fmla="*/ 23 w 214"/>
                <a:gd name="T49" fmla="*/ 40 h 213"/>
                <a:gd name="T50" fmla="*/ 40 w 214"/>
                <a:gd name="T51" fmla="*/ 24 h 213"/>
                <a:gd name="T52" fmla="*/ 59 w 214"/>
                <a:gd name="T53" fmla="*/ 11 h 213"/>
                <a:gd name="T54" fmla="*/ 82 w 214"/>
                <a:gd name="T55" fmla="*/ 3 h 213"/>
                <a:gd name="T56" fmla="*/ 107 w 214"/>
                <a:gd name="T57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4" h="213">
                  <a:moveTo>
                    <a:pt x="107" y="0"/>
                  </a:moveTo>
                  <a:lnTo>
                    <a:pt x="132" y="3"/>
                  </a:lnTo>
                  <a:lnTo>
                    <a:pt x="154" y="11"/>
                  </a:lnTo>
                  <a:lnTo>
                    <a:pt x="175" y="24"/>
                  </a:lnTo>
                  <a:lnTo>
                    <a:pt x="191" y="40"/>
                  </a:lnTo>
                  <a:lnTo>
                    <a:pt x="203" y="60"/>
                  </a:lnTo>
                  <a:lnTo>
                    <a:pt x="211" y="83"/>
                  </a:lnTo>
                  <a:lnTo>
                    <a:pt x="214" y="107"/>
                  </a:lnTo>
                  <a:lnTo>
                    <a:pt x="211" y="132"/>
                  </a:lnTo>
                  <a:lnTo>
                    <a:pt x="203" y="153"/>
                  </a:lnTo>
                  <a:lnTo>
                    <a:pt x="191" y="173"/>
                  </a:lnTo>
                  <a:lnTo>
                    <a:pt x="175" y="190"/>
                  </a:lnTo>
                  <a:lnTo>
                    <a:pt x="154" y="202"/>
                  </a:lnTo>
                  <a:lnTo>
                    <a:pt x="132" y="211"/>
                  </a:lnTo>
                  <a:lnTo>
                    <a:pt x="107" y="213"/>
                  </a:lnTo>
                  <a:lnTo>
                    <a:pt x="82" y="211"/>
                  </a:lnTo>
                  <a:lnTo>
                    <a:pt x="59" y="202"/>
                  </a:lnTo>
                  <a:lnTo>
                    <a:pt x="40" y="190"/>
                  </a:lnTo>
                  <a:lnTo>
                    <a:pt x="23" y="173"/>
                  </a:lnTo>
                  <a:lnTo>
                    <a:pt x="11" y="153"/>
                  </a:lnTo>
                  <a:lnTo>
                    <a:pt x="2" y="132"/>
                  </a:lnTo>
                  <a:lnTo>
                    <a:pt x="0" y="107"/>
                  </a:lnTo>
                  <a:lnTo>
                    <a:pt x="2" y="83"/>
                  </a:lnTo>
                  <a:lnTo>
                    <a:pt x="11" y="60"/>
                  </a:lnTo>
                  <a:lnTo>
                    <a:pt x="23" y="40"/>
                  </a:lnTo>
                  <a:lnTo>
                    <a:pt x="40" y="24"/>
                  </a:lnTo>
                  <a:lnTo>
                    <a:pt x="59" y="11"/>
                  </a:lnTo>
                  <a:lnTo>
                    <a:pt x="82" y="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7823201" y="4902200"/>
              <a:ext cx="171450" cy="168275"/>
            </a:xfrm>
            <a:custGeom>
              <a:avLst/>
              <a:gdLst>
                <a:gd name="T0" fmla="*/ 107 w 214"/>
                <a:gd name="T1" fmla="*/ 0 h 212"/>
                <a:gd name="T2" fmla="*/ 132 w 214"/>
                <a:gd name="T3" fmla="*/ 2 h 212"/>
                <a:gd name="T4" fmla="*/ 154 w 214"/>
                <a:gd name="T5" fmla="*/ 11 h 212"/>
                <a:gd name="T6" fmla="*/ 175 w 214"/>
                <a:gd name="T7" fmla="*/ 23 h 212"/>
                <a:gd name="T8" fmla="*/ 191 w 214"/>
                <a:gd name="T9" fmla="*/ 39 h 212"/>
                <a:gd name="T10" fmla="*/ 203 w 214"/>
                <a:gd name="T11" fmla="*/ 59 h 212"/>
                <a:gd name="T12" fmla="*/ 211 w 214"/>
                <a:gd name="T13" fmla="*/ 82 h 212"/>
                <a:gd name="T14" fmla="*/ 214 w 214"/>
                <a:gd name="T15" fmla="*/ 106 h 212"/>
                <a:gd name="T16" fmla="*/ 211 w 214"/>
                <a:gd name="T17" fmla="*/ 131 h 212"/>
                <a:gd name="T18" fmla="*/ 203 w 214"/>
                <a:gd name="T19" fmla="*/ 152 h 212"/>
                <a:gd name="T20" fmla="*/ 191 w 214"/>
                <a:gd name="T21" fmla="*/ 173 h 212"/>
                <a:gd name="T22" fmla="*/ 175 w 214"/>
                <a:gd name="T23" fmla="*/ 189 h 212"/>
                <a:gd name="T24" fmla="*/ 154 w 214"/>
                <a:gd name="T25" fmla="*/ 201 h 212"/>
                <a:gd name="T26" fmla="*/ 132 w 214"/>
                <a:gd name="T27" fmla="*/ 210 h 212"/>
                <a:gd name="T28" fmla="*/ 107 w 214"/>
                <a:gd name="T29" fmla="*/ 212 h 212"/>
                <a:gd name="T30" fmla="*/ 82 w 214"/>
                <a:gd name="T31" fmla="*/ 210 h 212"/>
                <a:gd name="T32" fmla="*/ 59 w 214"/>
                <a:gd name="T33" fmla="*/ 201 h 212"/>
                <a:gd name="T34" fmla="*/ 40 w 214"/>
                <a:gd name="T35" fmla="*/ 189 h 212"/>
                <a:gd name="T36" fmla="*/ 23 w 214"/>
                <a:gd name="T37" fmla="*/ 173 h 212"/>
                <a:gd name="T38" fmla="*/ 11 w 214"/>
                <a:gd name="T39" fmla="*/ 152 h 212"/>
                <a:gd name="T40" fmla="*/ 2 w 214"/>
                <a:gd name="T41" fmla="*/ 131 h 212"/>
                <a:gd name="T42" fmla="*/ 0 w 214"/>
                <a:gd name="T43" fmla="*/ 106 h 212"/>
                <a:gd name="T44" fmla="*/ 2 w 214"/>
                <a:gd name="T45" fmla="*/ 82 h 212"/>
                <a:gd name="T46" fmla="*/ 11 w 214"/>
                <a:gd name="T47" fmla="*/ 59 h 212"/>
                <a:gd name="T48" fmla="*/ 23 w 214"/>
                <a:gd name="T49" fmla="*/ 39 h 212"/>
                <a:gd name="T50" fmla="*/ 40 w 214"/>
                <a:gd name="T51" fmla="*/ 23 h 212"/>
                <a:gd name="T52" fmla="*/ 59 w 214"/>
                <a:gd name="T53" fmla="*/ 11 h 212"/>
                <a:gd name="T54" fmla="*/ 82 w 214"/>
                <a:gd name="T55" fmla="*/ 2 h 212"/>
                <a:gd name="T56" fmla="*/ 107 w 214"/>
                <a:gd name="T5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4" h="212">
                  <a:moveTo>
                    <a:pt x="107" y="0"/>
                  </a:moveTo>
                  <a:lnTo>
                    <a:pt x="132" y="2"/>
                  </a:lnTo>
                  <a:lnTo>
                    <a:pt x="154" y="11"/>
                  </a:lnTo>
                  <a:lnTo>
                    <a:pt x="175" y="23"/>
                  </a:lnTo>
                  <a:lnTo>
                    <a:pt x="191" y="39"/>
                  </a:lnTo>
                  <a:lnTo>
                    <a:pt x="203" y="59"/>
                  </a:lnTo>
                  <a:lnTo>
                    <a:pt x="211" y="82"/>
                  </a:lnTo>
                  <a:lnTo>
                    <a:pt x="214" y="106"/>
                  </a:lnTo>
                  <a:lnTo>
                    <a:pt x="211" y="131"/>
                  </a:lnTo>
                  <a:lnTo>
                    <a:pt x="203" y="152"/>
                  </a:lnTo>
                  <a:lnTo>
                    <a:pt x="191" y="173"/>
                  </a:lnTo>
                  <a:lnTo>
                    <a:pt x="175" y="189"/>
                  </a:lnTo>
                  <a:lnTo>
                    <a:pt x="154" y="201"/>
                  </a:lnTo>
                  <a:lnTo>
                    <a:pt x="132" y="210"/>
                  </a:lnTo>
                  <a:lnTo>
                    <a:pt x="107" y="212"/>
                  </a:lnTo>
                  <a:lnTo>
                    <a:pt x="82" y="210"/>
                  </a:lnTo>
                  <a:lnTo>
                    <a:pt x="59" y="201"/>
                  </a:lnTo>
                  <a:lnTo>
                    <a:pt x="40" y="189"/>
                  </a:lnTo>
                  <a:lnTo>
                    <a:pt x="23" y="173"/>
                  </a:lnTo>
                  <a:lnTo>
                    <a:pt x="11" y="152"/>
                  </a:lnTo>
                  <a:lnTo>
                    <a:pt x="2" y="131"/>
                  </a:lnTo>
                  <a:lnTo>
                    <a:pt x="0" y="106"/>
                  </a:lnTo>
                  <a:lnTo>
                    <a:pt x="2" y="82"/>
                  </a:lnTo>
                  <a:lnTo>
                    <a:pt x="11" y="59"/>
                  </a:lnTo>
                  <a:lnTo>
                    <a:pt x="23" y="39"/>
                  </a:lnTo>
                  <a:lnTo>
                    <a:pt x="40" y="23"/>
                  </a:lnTo>
                  <a:lnTo>
                    <a:pt x="59" y="11"/>
                  </a:lnTo>
                  <a:lnTo>
                    <a:pt x="82" y="2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7823201" y="4395788"/>
              <a:ext cx="171450" cy="169863"/>
            </a:xfrm>
            <a:custGeom>
              <a:avLst/>
              <a:gdLst>
                <a:gd name="T0" fmla="*/ 107 w 214"/>
                <a:gd name="T1" fmla="*/ 0 h 213"/>
                <a:gd name="T2" fmla="*/ 132 w 214"/>
                <a:gd name="T3" fmla="*/ 3 h 213"/>
                <a:gd name="T4" fmla="*/ 154 w 214"/>
                <a:gd name="T5" fmla="*/ 11 h 213"/>
                <a:gd name="T6" fmla="*/ 175 w 214"/>
                <a:gd name="T7" fmla="*/ 23 h 213"/>
                <a:gd name="T8" fmla="*/ 191 w 214"/>
                <a:gd name="T9" fmla="*/ 40 h 213"/>
                <a:gd name="T10" fmla="*/ 203 w 214"/>
                <a:gd name="T11" fmla="*/ 60 h 213"/>
                <a:gd name="T12" fmla="*/ 211 w 214"/>
                <a:gd name="T13" fmla="*/ 82 h 213"/>
                <a:gd name="T14" fmla="*/ 214 w 214"/>
                <a:gd name="T15" fmla="*/ 107 h 213"/>
                <a:gd name="T16" fmla="*/ 211 w 214"/>
                <a:gd name="T17" fmla="*/ 131 h 213"/>
                <a:gd name="T18" fmla="*/ 203 w 214"/>
                <a:gd name="T19" fmla="*/ 154 h 213"/>
                <a:gd name="T20" fmla="*/ 191 w 214"/>
                <a:gd name="T21" fmla="*/ 173 h 213"/>
                <a:gd name="T22" fmla="*/ 175 w 214"/>
                <a:gd name="T23" fmla="*/ 189 h 213"/>
                <a:gd name="T24" fmla="*/ 154 w 214"/>
                <a:gd name="T25" fmla="*/ 203 h 213"/>
                <a:gd name="T26" fmla="*/ 132 w 214"/>
                <a:gd name="T27" fmla="*/ 210 h 213"/>
                <a:gd name="T28" fmla="*/ 107 w 214"/>
                <a:gd name="T29" fmla="*/ 213 h 213"/>
                <a:gd name="T30" fmla="*/ 82 w 214"/>
                <a:gd name="T31" fmla="*/ 210 h 213"/>
                <a:gd name="T32" fmla="*/ 59 w 214"/>
                <a:gd name="T33" fmla="*/ 203 h 213"/>
                <a:gd name="T34" fmla="*/ 40 w 214"/>
                <a:gd name="T35" fmla="*/ 189 h 213"/>
                <a:gd name="T36" fmla="*/ 23 w 214"/>
                <a:gd name="T37" fmla="*/ 173 h 213"/>
                <a:gd name="T38" fmla="*/ 11 w 214"/>
                <a:gd name="T39" fmla="*/ 154 h 213"/>
                <a:gd name="T40" fmla="*/ 2 w 214"/>
                <a:gd name="T41" fmla="*/ 131 h 213"/>
                <a:gd name="T42" fmla="*/ 0 w 214"/>
                <a:gd name="T43" fmla="*/ 107 h 213"/>
                <a:gd name="T44" fmla="*/ 2 w 214"/>
                <a:gd name="T45" fmla="*/ 82 h 213"/>
                <a:gd name="T46" fmla="*/ 11 w 214"/>
                <a:gd name="T47" fmla="*/ 60 h 213"/>
                <a:gd name="T48" fmla="*/ 23 w 214"/>
                <a:gd name="T49" fmla="*/ 40 h 213"/>
                <a:gd name="T50" fmla="*/ 40 w 214"/>
                <a:gd name="T51" fmla="*/ 23 h 213"/>
                <a:gd name="T52" fmla="*/ 59 w 214"/>
                <a:gd name="T53" fmla="*/ 11 h 213"/>
                <a:gd name="T54" fmla="*/ 82 w 214"/>
                <a:gd name="T55" fmla="*/ 3 h 213"/>
                <a:gd name="T56" fmla="*/ 107 w 214"/>
                <a:gd name="T57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4" h="213">
                  <a:moveTo>
                    <a:pt x="107" y="0"/>
                  </a:moveTo>
                  <a:lnTo>
                    <a:pt x="132" y="3"/>
                  </a:lnTo>
                  <a:lnTo>
                    <a:pt x="154" y="11"/>
                  </a:lnTo>
                  <a:lnTo>
                    <a:pt x="175" y="23"/>
                  </a:lnTo>
                  <a:lnTo>
                    <a:pt x="191" y="40"/>
                  </a:lnTo>
                  <a:lnTo>
                    <a:pt x="203" y="60"/>
                  </a:lnTo>
                  <a:lnTo>
                    <a:pt x="211" y="82"/>
                  </a:lnTo>
                  <a:lnTo>
                    <a:pt x="214" y="107"/>
                  </a:lnTo>
                  <a:lnTo>
                    <a:pt x="211" y="131"/>
                  </a:lnTo>
                  <a:lnTo>
                    <a:pt x="203" y="154"/>
                  </a:lnTo>
                  <a:lnTo>
                    <a:pt x="191" y="173"/>
                  </a:lnTo>
                  <a:lnTo>
                    <a:pt x="175" y="189"/>
                  </a:lnTo>
                  <a:lnTo>
                    <a:pt x="154" y="203"/>
                  </a:lnTo>
                  <a:lnTo>
                    <a:pt x="132" y="210"/>
                  </a:lnTo>
                  <a:lnTo>
                    <a:pt x="107" y="213"/>
                  </a:lnTo>
                  <a:lnTo>
                    <a:pt x="82" y="210"/>
                  </a:lnTo>
                  <a:lnTo>
                    <a:pt x="59" y="203"/>
                  </a:lnTo>
                  <a:lnTo>
                    <a:pt x="40" y="189"/>
                  </a:lnTo>
                  <a:lnTo>
                    <a:pt x="23" y="173"/>
                  </a:lnTo>
                  <a:lnTo>
                    <a:pt x="11" y="154"/>
                  </a:lnTo>
                  <a:lnTo>
                    <a:pt x="2" y="131"/>
                  </a:lnTo>
                  <a:lnTo>
                    <a:pt x="0" y="107"/>
                  </a:lnTo>
                  <a:lnTo>
                    <a:pt x="2" y="82"/>
                  </a:lnTo>
                  <a:lnTo>
                    <a:pt x="11" y="60"/>
                  </a:lnTo>
                  <a:lnTo>
                    <a:pt x="23" y="40"/>
                  </a:lnTo>
                  <a:lnTo>
                    <a:pt x="40" y="23"/>
                  </a:lnTo>
                  <a:lnTo>
                    <a:pt x="59" y="11"/>
                  </a:lnTo>
                  <a:lnTo>
                    <a:pt x="82" y="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5" name="Freeform 69"/>
          <p:cNvSpPr>
            <a:spLocks noEditPoints="1"/>
          </p:cNvSpPr>
          <p:nvPr/>
        </p:nvSpPr>
        <p:spPr bwMode="auto">
          <a:xfrm>
            <a:off x="2387200" y="1715965"/>
            <a:ext cx="502737" cy="373581"/>
          </a:xfrm>
          <a:custGeom>
            <a:avLst/>
            <a:gdLst>
              <a:gd name="T0" fmla="*/ 2578 w 4275"/>
              <a:gd name="T1" fmla="*/ 2445 h 3175"/>
              <a:gd name="T2" fmla="*/ 3417 w 4275"/>
              <a:gd name="T3" fmla="*/ 1058 h 3175"/>
              <a:gd name="T4" fmla="*/ 2279 w 4275"/>
              <a:gd name="T5" fmla="*/ 2683 h 3175"/>
              <a:gd name="T6" fmla="*/ 2607 w 4275"/>
              <a:gd name="T7" fmla="*/ 1058 h 3175"/>
              <a:gd name="T8" fmla="*/ 2138 w 4275"/>
              <a:gd name="T9" fmla="*/ 2707 h 3175"/>
              <a:gd name="T10" fmla="*/ 1805 w 4275"/>
              <a:gd name="T11" fmla="*/ 1058 h 3175"/>
              <a:gd name="T12" fmla="*/ 1996 w 4275"/>
              <a:gd name="T13" fmla="*/ 2683 h 3175"/>
              <a:gd name="T14" fmla="*/ 1013 w 4275"/>
              <a:gd name="T15" fmla="*/ 1058 h 3175"/>
              <a:gd name="T16" fmla="*/ 1697 w 4275"/>
              <a:gd name="T17" fmla="*/ 2445 h 3175"/>
              <a:gd name="T18" fmla="*/ 383 w 4275"/>
              <a:gd name="T19" fmla="*/ 1058 h 3175"/>
              <a:gd name="T20" fmla="*/ 1841 w 4275"/>
              <a:gd name="T21" fmla="*/ 927 h 3175"/>
              <a:gd name="T22" fmla="*/ 2138 w 4275"/>
              <a:gd name="T23" fmla="*/ 682 h 3175"/>
              <a:gd name="T24" fmla="*/ 2642 w 4275"/>
              <a:gd name="T25" fmla="*/ 927 h 3175"/>
              <a:gd name="T26" fmla="*/ 2971 w 4275"/>
              <a:gd name="T27" fmla="*/ 656 h 3175"/>
              <a:gd name="T28" fmla="*/ 1029 w 4275"/>
              <a:gd name="T29" fmla="*/ 927 h 3175"/>
              <a:gd name="T30" fmla="*/ 1304 w 4275"/>
              <a:gd name="T31" fmla="*/ 656 h 3175"/>
              <a:gd name="T32" fmla="*/ 3075 w 4275"/>
              <a:gd name="T33" fmla="*/ 570 h 3175"/>
              <a:gd name="T34" fmla="*/ 3997 w 4275"/>
              <a:gd name="T35" fmla="*/ 927 h 3175"/>
              <a:gd name="T36" fmla="*/ 893 w 4275"/>
              <a:gd name="T37" fmla="*/ 315 h 3175"/>
              <a:gd name="T38" fmla="*/ 841 w 4275"/>
              <a:gd name="T39" fmla="*/ 927 h 3175"/>
              <a:gd name="T40" fmla="*/ 893 w 4275"/>
              <a:gd name="T41" fmla="*/ 315 h 3175"/>
              <a:gd name="T42" fmla="*/ 2242 w 4275"/>
              <a:gd name="T43" fmla="*/ 596 h 3175"/>
              <a:gd name="T44" fmla="*/ 2878 w 4275"/>
              <a:gd name="T45" fmla="*/ 560 h 3175"/>
              <a:gd name="T46" fmla="*/ 1668 w 4275"/>
              <a:gd name="T47" fmla="*/ 293 h 3175"/>
              <a:gd name="T48" fmla="*/ 1737 w 4275"/>
              <a:gd name="T49" fmla="*/ 839 h 3175"/>
              <a:gd name="T50" fmla="*/ 1668 w 4275"/>
              <a:gd name="T51" fmla="*/ 293 h 3175"/>
              <a:gd name="T52" fmla="*/ 2980 w 4275"/>
              <a:gd name="T53" fmla="*/ 476 h 3175"/>
              <a:gd name="T54" fmla="*/ 2767 w 4275"/>
              <a:gd name="T55" fmla="*/ 265 h 3175"/>
              <a:gd name="T56" fmla="*/ 2138 w 4275"/>
              <a:gd name="T57" fmla="*/ 510 h 3175"/>
              <a:gd name="T58" fmla="*/ 1841 w 4275"/>
              <a:gd name="T59" fmla="*/ 265 h 3175"/>
              <a:gd name="T60" fmla="*/ 1296 w 4275"/>
              <a:gd name="T61" fmla="*/ 476 h 3175"/>
              <a:gd name="T62" fmla="*/ 1039 w 4275"/>
              <a:gd name="T63" fmla="*/ 265 h 3175"/>
              <a:gd name="T64" fmla="*/ 3330 w 4275"/>
              <a:gd name="T65" fmla="*/ 0 h 3175"/>
              <a:gd name="T66" fmla="*/ 3412 w 4275"/>
              <a:gd name="T67" fmla="*/ 13 h 3175"/>
              <a:gd name="T68" fmla="*/ 3485 w 4275"/>
              <a:gd name="T69" fmla="*/ 51 h 3175"/>
              <a:gd name="T70" fmla="*/ 4197 w 4275"/>
              <a:gd name="T71" fmla="*/ 750 h 3175"/>
              <a:gd name="T72" fmla="*/ 4246 w 4275"/>
              <a:gd name="T73" fmla="*/ 817 h 3175"/>
              <a:gd name="T74" fmla="*/ 4272 w 4275"/>
              <a:gd name="T75" fmla="*/ 894 h 3175"/>
              <a:gd name="T76" fmla="*/ 4272 w 4275"/>
              <a:gd name="T77" fmla="*/ 972 h 3175"/>
              <a:gd name="T78" fmla="*/ 4251 w 4275"/>
              <a:gd name="T79" fmla="*/ 1047 h 3175"/>
              <a:gd name="T80" fmla="*/ 4208 w 4275"/>
              <a:gd name="T81" fmla="*/ 1113 h 3175"/>
              <a:gd name="T82" fmla="*/ 2310 w 4275"/>
              <a:gd name="T83" fmla="*/ 3113 h 3175"/>
              <a:gd name="T84" fmla="*/ 2247 w 4275"/>
              <a:gd name="T85" fmla="*/ 3152 h 3175"/>
              <a:gd name="T86" fmla="*/ 2175 w 4275"/>
              <a:gd name="T87" fmla="*/ 3173 h 3175"/>
              <a:gd name="T88" fmla="*/ 2100 w 4275"/>
              <a:gd name="T89" fmla="*/ 3173 h 3175"/>
              <a:gd name="T90" fmla="*/ 2028 w 4275"/>
              <a:gd name="T91" fmla="*/ 3152 h 3175"/>
              <a:gd name="T92" fmla="*/ 1964 w 4275"/>
              <a:gd name="T93" fmla="*/ 3113 h 3175"/>
              <a:gd name="T94" fmla="*/ 68 w 4275"/>
              <a:gd name="T95" fmla="*/ 1113 h 3175"/>
              <a:gd name="T96" fmla="*/ 25 w 4275"/>
              <a:gd name="T97" fmla="*/ 1048 h 3175"/>
              <a:gd name="T98" fmla="*/ 3 w 4275"/>
              <a:gd name="T99" fmla="*/ 976 h 3175"/>
              <a:gd name="T100" fmla="*/ 3 w 4275"/>
              <a:gd name="T101" fmla="*/ 898 h 3175"/>
              <a:gd name="T102" fmla="*/ 28 w 4275"/>
              <a:gd name="T103" fmla="*/ 819 h 3175"/>
              <a:gd name="T104" fmla="*/ 79 w 4275"/>
              <a:gd name="T105" fmla="*/ 750 h 3175"/>
              <a:gd name="T106" fmla="*/ 789 w 4275"/>
              <a:gd name="T107" fmla="*/ 51 h 3175"/>
              <a:gd name="T108" fmla="*/ 863 w 4275"/>
              <a:gd name="T109" fmla="*/ 13 h 3175"/>
              <a:gd name="T110" fmla="*/ 946 w 4275"/>
              <a:gd name="T111" fmla="*/ 0 h 3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275" h="3175">
                <a:moveTo>
                  <a:pt x="3417" y="1058"/>
                </a:moveTo>
                <a:lnTo>
                  <a:pt x="2578" y="2445"/>
                </a:lnTo>
                <a:lnTo>
                  <a:pt x="3892" y="1058"/>
                </a:lnTo>
                <a:lnTo>
                  <a:pt x="3417" y="1058"/>
                </a:lnTo>
                <a:close/>
                <a:moveTo>
                  <a:pt x="2607" y="1058"/>
                </a:moveTo>
                <a:lnTo>
                  <a:pt x="2279" y="2683"/>
                </a:lnTo>
                <a:lnTo>
                  <a:pt x="3262" y="1058"/>
                </a:lnTo>
                <a:lnTo>
                  <a:pt x="2607" y="1058"/>
                </a:lnTo>
                <a:close/>
                <a:moveTo>
                  <a:pt x="1805" y="1058"/>
                </a:moveTo>
                <a:lnTo>
                  <a:pt x="2138" y="2707"/>
                </a:lnTo>
                <a:lnTo>
                  <a:pt x="2471" y="1058"/>
                </a:lnTo>
                <a:lnTo>
                  <a:pt x="1805" y="1058"/>
                </a:lnTo>
                <a:close/>
                <a:moveTo>
                  <a:pt x="1013" y="1058"/>
                </a:moveTo>
                <a:lnTo>
                  <a:pt x="1996" y="2683"/>
                </a:lnTo>
                <a:lnTo>
                  <a:pt x="1668" y="1058"/>
                </a:lnTo>
                <a:lnTo>
                  <a:pt x="1013" y="1058"/>
                </a:lnTo>
                <a:close/>
                <a:moveTo>
                  <a:pt x="383" y="1058"/>
                </a:moveTo>
                <a:lnTo>
                  <a:pt x="1697" y="2445"/>
                </a:lnTo>
                <a:lnTo>
                  <a:pt x="857" y="1058"/>
                </a:lnTo>
                <a:lnTo>
                  <a:pt x="383" y="1058"/>
                </a:lnTo>
                <a:close/>
                <a:moveTo>
                  <a:pt x="2138" y="682"/>
                </a:moveTo>
                <a:lnTo>
                  <a:pt x="1841" y="927"/>
                </a:lnTo>
                <a:lnTo>
                  <a:pt x="2434" y="927"/>
                </a:lnTo>
                <a:lnTo>
                  <a:pt x="2138" y="682"/>
                </a:lnTo>
                <a:close/>
                <a:moveTo>
                  <a:pt x="2971" y="656"/>
                </a:moveTo>
                <a:lnTo>
                  <a:pt x="2642" y="927"/>
                </a:lnTo>
                <a:lnTo>
                  <a:pt x="3246" y="927"/>
                </a:lnTo>
                <a:lnTo>
                  <a:pt x="2971" y="656"/>
                </a:lnTo>
                <a:close/>
                <a:moveTo>
                  <a:pt x="1304" y="656"/>
                </a:moveTo>
                <a:lnTo>
                  <a:pt x="1029" y="927"/>
                </a:lnTo>
                <a:lnTo>
                  <a:pt x="1633" y="927"/>
                </a:lnTo>
                <a:lnTo>
                  <a:pt x="1304" y="656"/>
                </a:lnTo>
                <a:close/>
                <a:moveTo>
                  <a:pt x="3381" y="317"/>
                </a:moveTo>
                <a:lnTo>
                  <a:pt x="3075" y="570"/>
                </a:lnTo>
                <a:lnTo>
                  <a:pt x="3434" y="927"/>
                </a:lnTo>
                <a:lnTo>
                  <a:pt x="3997" y="927"/>
                </a:lnTo>
                <a:lnTo>
                  <a:pt x="3381" y="317"/>
                </a:lnTo>
                <a:close/>
                <a:moveTo>
                  <a:pt x="893" y="315"/>
                </a:moveTo>
                <a:lnTo>
                  <a:pt x="268" y="927"/>
                </a:lnTo>
                <a:lnTo>
                  <a:pt x="841" y="927"/>
                </a:lnTo>
                <a:lnTo>
                  <a:pt x="1201" y="570"/>
                </a:lnTo>
                <a:lnTo>
                  <a:pt x="893" y="315"/>
                </a:lnTo>
                <a:close/>
                <a:moveTo>
                  <a:pt x="2607" y="293"/>
                </a:moveTo>
                <a:lnTo>
                  <a:pt x="2242" y="596"/>
                </a:lnTo>
                <a:lnTo>
                  <a:pt x="2538" y="839"/>
                </a:lnTo>
                <a:lnTo>
                  <a:pt x="2878" y="560"/>
                </a:lnTo>
                <a:lnTo>
                  <a:pt x="2607" y="293"/>
                </a:lnTo>
                <a:close/>
                <a:moveTo>
                  <a:pt x="1668" y="293"/>
                </a:moveTo>
                <a:lnTo>
                  <a:pt x="1399" y="560"/>
                </a:lnTo>
                <a:lnTo>
                  <a:pt x="1737" y="839"/>
                </a:lnTo>
                <a:lnTo>
                  <a:pt x="2033" y="596"/>
                </a:lnTo>
                <a:lnTo>
                  <a:pt x="1668" y="293"/>
                </a:lnTo>
                <a:close/>
                <a:moveTo>
                  <a:pt x="2767" y="265"/>
                </a:moveTo>
                <a:lnTo>
                  <a:pt x="2980" y="476"/>
                </a:lnTo>
                <a:lnTo>
                  <a:pt x="3235" y="265"/>
                </a:lnTo>
                <a:lnTo>
                  <a:pt x="2767" y="265"/>
                </a:lnTo>
                <a:close/>
                <a:moveTo>
                  <a:pt x="1841" y="265"/>
                </a:moveTo>
                <a:lnTo>
                  <a:pt x="2138" y="510"/>
                </a:lnTo>
                <a:lnTo>
                  <a:pt x="2434" y="265"/>
                </a:lnTo>
                <a:lnTo>
                  <a:pt x="1841" y="265"/>
                </a:lnTo>
                <a:close/>
                <a:moveTo>
                  <a:pt x="1039" y="265"/>
                </a:moveTo>
                <a:lnTo>
                  <a:pt x="1296" y="476"/>
                </a:lnTo>
                <a:lnTo>
                  <a:pt x="1509" y="265"/>
                </a:lnTo>
                <a:lnTo>
                  <a:pt x="1039" y="265"/>
                </a:lnTo>
                <a:close/>
                <a:moveTo>
                  <a:pt x="946" y="0"/>
                </a:moveTo>
                <a:lnTo>
                  <a:pt x="3330" y="0"/>
                </a:lnTo>
                <a:lnTo>
                  <a:pt x="3371" y="3"/>
                </a:lnTo>
                <a:lnTo>
                  <a:pt x="3412" y="13"/>
                </a:lnTo>
                <a:lnTo>
                  <a:pt x="3450" y="29"/>
                </a:lnTo>
                <a:lnTo>
                  <a:pt x="3485" y="51"/>
                </a:lnTo>
                <a:lnTo>
                  <a:pt x="3518" y="77"/>
                </a:lnTo>
                <a:lnTo>
                  <a:pt x="4197" y="750"/>
                </a:lnTo>
                <a:lnTo>
                  <a:pt x="4225" y="782"/>
                </a:lnTo>
                <a:lnTo>
                  <a:pt x="4246" y="817"/>
                </a:lnTo>
                <a:lnTo>
                  <a:pt x="4262" y="855"/>
                </a:lnTo>
                <a:lnTo>
                  <a:pt x="4272" y="894"/>
                </a:lnTo>
                <a:lnTo>
                  <a:pt x="4275" y="935"/>
                </a:lnTo>
                <a:lnTo>
                  <a:pt x="4272" y="972"/>
                </a:lnTo>
                <a:lnTo>
                  <a:pt x="4264" y="1010"/>
                </a:lnTo>
                <a:lnTo>
                  <a:pt x="4251" y="1047"/>
                </a:lnTo>
                <a:lnTo>
                  <a:pt x="4233" y="1081"/>
                </a:lnTo>
                <a:lnTo>
                  <a:pt x="4208" y="1113"/>
                </a:lnTo>
                <a:lnTo>
                  <a:pt x="2337" y="3087"/>
                </a:lnTo>
                <a:lnTo>
                  <a:pt x="2310" y="3113"/>
                </a:lnTo>
                <a:lnTo>
                  <a:pt x="2280" y="3135"/>
                </a:lnTo>
                <a:lnTo>
                  <a:pt x="2247" y="3152"/>
                </a:lnTo>
                <a:lnTo>
                  <a:pt x="2212" y="3165"/>
                </a:lnTo>
                <a:lnTo>
                  <a:pt x="2175" y="3173"/>
                </a:lnTo>
                <a:lnTo>
                  <a:pt x="2138" y="3175"/>
                </a:lnTo>
                <a:lnTo>
                  <a:pt x="2100" y="3173"/>
                </a:lnTo>
                <a:lnTo>
                  <a:pt x="2063" y="3165"/>
                </a:lnTo>
                <a:lnTo>
                  <a:pt x="2028" y="3152"/>
                </a:lnTo>
                <a:lnTo>
                  <a:pt x="1995" y="3135"/>
                </a:lnTo>
                <a:lnTo>
                  <a:pt x="1964" y="3113"/>
                </a:lnTo>
                <a:lnTo>
                  <a:pt x="1938" y="3087"/>
                </a:lnTo>
                <a:lnTo>
                  <a:pt x="68" y="1113"/>
                </a:lnTo>
                <a:lnTo>
                  <a:pt x="43" y="1082"/>
                </a:lnTo>
                <a:lnTo>
                  <a:pt x="25" y="1048"/>
                </a:lnTo>
                <a:lnTo>
                  <a:pt x="12" y="1013"/>
                </a:lnTo>
                <a:lnTo>
                  <a:pt x="3" y="976"/>
                </a:lnTo>
                <a:lnTo>
                  <a:pt x="0" y="939"/>
                </a:lnTo>
                <a:lnTo>
                  <a:pt x="3" y="898"/>
                </a:lnTo>
                <a:lnTo>
                  <a:pt x="13" y="858"/>
                </a:lnTo>
                <a:lnTo>
                  <a:pt x="28" y="819"/>
                </a:lnTo>
                <a:lnTo>
                  <a:pt x="50" y="783"/>
                </a:lnTo>
                <a:lnTo>
                  <a:pt x="79" y="750"/>
                </a:lnTo>
                <a:lnTo>
                  <a:pt x="758" y="77"/>
                </a:lnTo>
                <a:lnTo>
                  <a:pt x="789" y="51"/>
                </a:lnTo>
                <a:lnTo>
                  <a:pt x="825" y="29"/>
                </a:lnTo>
                <a:lnTo>
                  <a:pt x="863" y="13"/>
                </a:lnTo>
                <a:lnTo>
                  <a:pt x="904" y="3"/>
                </a:lnTo>
                <a:lnTo>
                  <a:pt x="946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Freeform 74"/>
          <p:cNvSpPr>
            <a:spLocks noEditPoints="1"/>
          </p:cNvSpPr>
          <p:nvPr/>
        </p:nvSpPr>
        <p:spPr bwMode="auto">
          <a:xfrm>
            <a:off x="3301656" y="1673130"/>
            <a:ext cx="499856" cy="459252"/>
          </a:xfrm>
          <a:custGeom>
            <a:avLst/>
            <a:gdLst>
              <a:gd name="T0" fmla="*/ 4113 w 4874"/>
              <a:gd name="T1" fmla="*/ 2838 h 4480"/>
              <a:gd name="T2" fmla="*/ 4113 w 4874"/>
              <a:gd name="T3" fmla="*/ 596 h 4480"/>
              <a:gd name="T4" fmla="*/ 4208 w 4874"/>
              <a:gd name="T5" fmla="*/ 630 h 4480"/>
              <a:gd name="T6" fmla="*/ 4260 w 4874"/>
              <a:gd name="T7" fmla="*/ 712 h 4480"/>
              <a:gd name="T8" fmla="*/ 4260 w 4874"/>
              <a:gd name="T9" fmla="*/ 2872 h 4480"/>
              <a:gd name="T10" fmla="*/ 4208 w 4874"/>
              <a:gd name="T11" fmla="*/ 2954 h 4480"/>
              <a:gd name="T12" fmla="*/ 4113 w 4874"/>
              <a:gd name="T13" fmla="*/ 2986 h 4480"/>
              <a:gd name="T14" fmla="*/ 695 w 4874"/>
              <a:gd name="T15" fmla="*/ 2972 h 4480"/>
              <a:gd name="T16" fmla="*/ 624 w 4874"/>
              <a:gd name="T17" fmla="*/ 2903 h 4480"/>
              <a:gd name="T18" fmla="*/ 609 w 4874"/>
              <a:gd name="T19" fmla="*/ 746 h 4480"/>
              <a:gd name="T20" fmla="*/ 642 w 4874"/>
              <a:gd name="T21" fmla="*/ 653 h 4480"/>
              <a:gd name="T22" fmla="*/ 726 w 4874"/>
              <a:gd name="T23" fmla="*/ 602 h 4480"/>
              <a:gd name="T24" fmla="*/ 456 w 4874"/>
              <a:gd name="T25" fmla="*/ 299 h 4480"/>
              <a:gd name="T26" fmla="*/ 362 w 4874"/>
              <a:gd name="T27" fmla="*/ 331 h 4480"/>
              <a:gd name="T28" fmla="*/ 309 w 4874"/>
              <a:gd name="T29" fmla="*/ 413 h 4480"/>
              <a:gd name="T30" fmla="*/ 309 w 4874"/>
              <a:gd name="T31" fmla="*/ 3469 h 4480"/>
              <a:gd name="T32" fmla="*/ 362 w 4874"/>
              <a:gd name="T33" fmla="*/ 3551 h 4480"/>
              <a:gd name="T34" fmla="*/ 456 w 4874"/>
              <a:gd name="T35" fmla="*/ 3585 h 4480"/>
              <a:gd name="T36" fmla="*/ 4484 w 4874"/>
              <a:gd name="T37" fmla="*/ 3569 h 4480"/>
              <a:gd name="T38" fmla="*/ 4554 w 4874"/>
              <a:gd name="T39" fmla="*/ 3501 h 4480"/>
              <a:gd name="T40" fmla="*/ 4569 w 4874"/>
              <a:gd name="T41" fmla="*/ 447 h 4480"/>
              <a:gd name="T42" fmla="*/ 4536 w 4874"/>
              <a:gd name="T43" fmla="*/ 355 h 4480"/>
              <a:gd name="T44" fmla="*/ 4452 w 4874"/>
              <a:gd name="T45" fmla="*/ 303 h 4480"/>
              <a:gd name="T46" fmla="*/ 456 w 4874"/>
              <a:gd name="T47" fmla="*/ 0 h 4480"/>
              <a:gd name="T48" fmla="*/ 4538 w 4874"/>
              <a:gd name="T49" fmla="*/ 16 h 4480"/>
              <a:gd name="T50" fmla="*/ 4697 w 4874"/>
              <a:gd name="T51" fmla="*/ 93 h 4480"/>
              <a:gd name="T52" fmla="*/ 4812 w 4874"/>
              <a:gd name="T53" fmla="*/ 222 h 4480"/>
              <a:gd name="T54" fmla="*/ 4871 w 4874"/>
              <a:gd name="T55" fmla="*/ 387 h 4480"/>
              <a:gd name="T56" fmla="*/ 4871 w 4874"/>
              <a:gd name="T57" fmla="*/ 3495 h 4480"/>
              <a:gd name="T58" fmla="*/ 4812 w 4874"/>
              <a:gd name="T59" fmla="*/ 3662 h 4480"/>
              <a:gd name="T60" fmla="*/ 4697 w 4874"/>
              <a:gd name="T61" fmla="*/ 3790 h 4480"/>
              <a:gd name="T62" fmla="*/ 4539 w 4874"/>
              <a:gd name="T63" fmla="*/ 3868 h 4480"/>
              <a:gd name="T64" fmla="*/ 2894 w 4874"/>
              <a:gd name="T65" fmla="*/ 3882 h 4480"/>
              <a:gd name="T66" fmla="*/ 3878 w 4874"/>
              <a:gd name="T67" fmla="*/ 4199 h 4480"/>
              <a:gd name="T68" fmla="*/ 3945 w 4874"/>
              <a:gd name="T69" fmla="*/ 4266 h 4480"/>
              <a:gd name="T70" fmla="*/ 3956 w 4874"/>
              <a:gd name="T71" fmla="*/ 4365 h 4480"/>
              <a:gd name="T72" fmla="*/ 3903 w 4874"/>
              <a:gd name="T73" fmla="*/ 4447 h 4480"/>
              <a:gd name="T74" fmla="*/ 3807 w 4874"/>
              <a:gd name="T75" fmla="*/ 4480 h 4480"/>
              <a:gd name="T76" fmla="*/ 999 w 4874"/>
              <a:gd name="T77" fmla="*/ 4465 h 4480"/>
              <a:gd name="T78" fmla="*/ 930 w 4874"/>
              <a:gd name="T79" fmla="*/ 4397 h 4480"/>
              <a:gd name="T80" fmla="*/ 918 w 4874"/>
              <a:gd name="T81" fmla="*/ 4297 h 4480"/>
              <a:gd name="T82" fmla="*/ 969 w 4874"/>
              <a:gd name="T83" fmla="*/ 4216 h 4480"/>
              <a:gd name="T84" fmla="*/ 1980 w 4874"/>
              <a:gd name="T85" fmla="*/ 4065 h 4480"/>
              <a:gd name="T86" fmla="*/ 393 w 4874"/>
              <a:gd name="T87" fmla="*/ 3879 h 4480"/>
              <a:gd name="T88" fmla="*/ 225 w 4874"/>
              <a:gd name="T89" fmla="*/ 3822 h 4480"/>
              <a:gd name="T90" fmla="*/ 95 w 4874"/>
              <a:gd name="T91" fmla="*/ 3709 h 4480"/>
              <a:gd name="T92" fmla="*/ 17 w 4874"/>
              <a:gd name="T93" fmla="*/ 3554 h 4480"/>
              <a:gd name="T94" fmla="*/ 0 w 4874"/>
              <a:gd name="T95" fmla="*/ 447 h 4480"/>
              <a:gd name="T96" fmla="*/ 36 w 4874"/>
              <a:gd name="T97" fmla="*/ 274 h 4480"/>
              <a:gd name="T98" fmla="*/ 134 w 4874"/>
              <a:gd name="T99" fmla="*/ 131 h 4480"/>
              <a:gd name="T100" fmla="*/ 279 w 4874"/>
              <a:gd name="T101" fmla="*/ 35 h 4480"/>
              <a:gd name="T102" fmla="*/ 456 w 4874"/>
              <a:gd name="T103" fmla="*/ 0 h 4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74" h="4480">
                <a:moveTo>
                  <a:pt x="762" y="746"/>
                </a:moveTo>
                <a:lnTo>
                  <a:pt x="762" y="2838"/>
                </a:lnTo>
                <a:lnTo>
                  <a:pt x="4113" y="2838"/>
                </a:lnTo>
                <a:lnTo>
                  <a:pt x="4113" y="746"/>
                </a:lnTo>
                <a:lnTo>
                  <a:pt x="762" y="746"/>
                </a:lnTo>
                <a:close/>
                <a:moveTo>
                  <a:pt x="4113" y="596"/>
                </a:moveTo>
                <a:lnTo>
                  <a:pt x="4148" y="600"/>
                </a:lnTo>
                <a:lnTo>
                  <a:pt x="4179" y="612"/>
                </a:lnTo>
                <a:lnTo>
                  <a:pt x="4208" y="630"/>
                </a:lnTo>
                <a:lnTo>
                  <a:pt x="4232" y="653"/>
                </a:lnTo>
                <a:lnTo>
                  <a:pt x="4250" y="680"/>
                </a:lnTo>
                <a:lnTo>
                  <a:pt x="4260" y="712"/>
                </a:lnTo>
                <a:lnTo>
                  <a:pt x="4265" y="746"/>
                </a:lnTo>
                <a:lnTo>
                  <a:pt x="4265" y="2838"/>
                </a:lnTo>
                <a:lnTo>
                  <a:pt x="4260" y="2872"/>
                </a:lnTo>
                <a:lnTo>
                  <a:pt x="4250" y="2903"/>
                </a:lnTo>
                <a:lnTo>
                  <a:pt x="4232" y="2931"/>
                </a:lnTo>
                <a:lnTo>
                  <a:pt x="4208" y="2954"/>
                </a:lnTo>
                <a:lnTo>
                  <a:pt x="4179" y="2972"/>
                </a:lnTo>
                <a:lnTo>
                  <a:pt x="4148" y="2982"/>
                </a:lnTo>
                <a:lnTo>
                  <a:pt x="4113" y="2986"/>
                </a:lnTo>
                <a:lnTo>
                  <a:pt x="762" y="2986"/>
                </a:lnTo>
                <a:lnTo>
                  <a:pt x="726" y="2982"/>
                </a:lnTo>
                <a:lnTo>
                  <a:pt x="695" y="2972"/>
                </a:lnTo>
                <a:lnTo>
                  <a:pt x="666" y="2954"/>
                </a:lnTo>
                <a:lnTo>
                  <a:pt x="642" y="2931"/>
                </a:lnTo>
                <a:lnTo>
                  <a:pt x="624" y="2903"/>
                </a:lnTo>
                <a:lnTo>
                  <a:pt x="614" y="2872"/>
                </a:lnTo>
                <a:lnTo>
                  <a:pt x="609" y="2838"/>
                </a:lnTo>
                <a:lnTo>
                  <a:pt x="609" y="746"/>
                </a:lnTo>
                <a:lnTo>
                  <a:pt x="614" y="712"/>
                </a:lnTo>
                <a:lnTo>
                  <a:pt x="624" y="680"/>
                </a:lnTo>
                <a:lnTo>
                  <a:pt x="642" y="653"/>
                </a:lnTo>
                <a:lnTo>
                  <a:pt x="666" y="630"/>
                </a:lnTo>
                <a:lnTo>
                  <a:pt x="695" y="612"/>
                </a:lnTo>
                <a:lnTo>
                  <a:pt x="726" y="602"/>
                </a:lnTo>
                <a:lnTo>
                  <a:pt x="762" y="597"/>
                </a:lnTo>
                <a:lnTo>
                  <a:pt x="4113" y="596"/>
                </a:lnTo>
                <a:close/>
                <a:moveTo>
                  <a:pt x="456" y="299"/>
                </a:moveTo>
                <a:lnTo>
                  <a:pt x="422" y="303"/>
                </a:lnTo>
                <a:lnTo>
                  <a:pt x="390" y="313"/>
                </a:lnTo>
                <a:lnTo>
                  <a:pt x="362" y="331"/>
                </a:lnTo>
                <a:lnTo>
                  <a:pt x="338" y="355"/>
                </a:lnTo>
                <a:lnTo>
                  <a:pt x="321" y="383"/>
                </a:lnTo>
                <a:lnTo>
                  <a:pt x="309" y="413"/>
                </a:lnTo>
                <a:lnTo>
                  <a:pt x="305" y="447"/>
                </a:lnTo>
                <a:lnTo>
                  <a:pt x="305" y="3435"/>
                </a:lnTo>
                <a:lnTo>
                  <a:pt x="309" y="3469"/>
                </a:lnTo>
                <a:lnTo>
                  <a:pt x="321" y="3501"/>
                </a:lnTo>
                <a:lnTo>
                  <a:pt x="338" y="3529"/>
                </a:lnTo>
                <a:lnTo>
                  <a:pt x="362" y="3551"/>
                </a:lnTo>
                <a:lnTo>
                  <a:pt x="390" y="3569"/>
                </a:lnTo>
                <a:lnTo>
                  <a:pt x="422" y="3581"/>
                </a:lnTo>
                <a:lnTo>
                  <a:pt x="456" y="3585"/>
                </a:lnTo>
                <a:lnTo>
                  <a:pt x="4416" y="3585"/>
                </a:lnTo>
                <a:lnTo>
                  <a:pt x="4452" y="3581"/>
                </a:lnTo>
                <a:lnTo>
                  <a:pt x="4484" y="3569"/>
                </a:lnTo>
                <a:lnTo>
                  <a:pt x="4512" y="3551"/>
                </a:lnTo>
                <a:lnTo>
                  <a:pt x="4536" y="3529"/>
                </a:lnTo>
                <a:lnTo>
                  <a:pt x="4554" y="3501"/>
                </a:lnTo>
                <a:lnTo>
                  <a:pt x="4565" y="3469"/>
                </a:lnTo>
                <a:lnTo>
                  <a:pt x="4569" y="3435"/>
                </a:lnTo>
                <a:lnTo>
                  <a:pt x="4569" y="447"/>
                </a:lnTo>
                <a:lnTo>
                  <a:pt x="4565" y="413"/>
                </a:lnTo>
                <a:lnTo>
                  <a:pt x="4554" y="383"/>
                </a:lnTo>
                <a:lnTo>
                  <a:pt x="4536" y="355"/>
                </a:lnTo>
                <a:lnTo>
                  <a:pt x="4512" y="331"/>
                </a:lnTo>
                <a:lnTo>
                  <a:pt x="4484" y="313"/>
                </a:lnTo>
                <a:lnTo>
                  <a:pt x="4452" y="303"/>
                </a:lnTo>
                <a:lnTo>
                  <a:pt x="4416" y="299"/>
                </a:lnTo>
                <a:lnTo>
                  <a:pt x="456" y="299"/>
                </a:lnTo>
                <a:close/>
                <a:moveTo>
                  <a:pt x="456" y="0"/>
                </a:moveTo>
                <a:lnTo>
                  <a:pt x="4416" y="0"/>
                </a:lnTo>
                <a:lnTo>
                  <a:pt x="4479" y="4"/>
                </a:lnTo>
                <a:lnTo>
                  <a:pt x="4538" y="16"/>
                </a:lnTo>
                <a:lnTo>
                  <a:pt x="4595" y="35"/>
                </a:lnTo>
                <a:lnTo>
                  <a:pt x="4647" y="60"/>
                </a:lnTo>
                <a:lnTo>
                  <a:pt x="4697" y="93"/>
                </a:lnTo>
                <a:lnTo>
                  <a:pt x="4740" y="131"/>
                </a:lnTo>
                <a:lnTo>
                  <a:pt x="4779" y="174"/>
                </a:lnTo>
                <a:lnTo>
                  <a:pt x="4812" y="222"/>
                </a:lnTo>
                <a:lnTo>
                  <a:pt x="4838" y="274"/>
                </a:lnTo>
                <a:lnTo>
                  <a:pt x="4859" y="328"/>
                </a:lnTo>
                <a:lnTo>
                  <a:pt x="4871" y="387"/>
                </a:lnTo>
                <a:lnTo>
                  <a:pt x="4874" y="447"/>
                </a:lnTo>
                <a:lnTo>
                  <a:pt x="4874" y="3435"/>
                </a:lnTo>
                <a:lnTo>
                  <a:pt x="4871" y="3495"/>
                </a:lnTo>
                <a:lnTo>
                  <a:pt x="4859" y="3554"/>
                </a:lnTo>
                <a:lnTo>
                  <a:pt x="4839" y="3610"/>
                </a:lnTo>
                <a:lnTo>
                  <a:pt x="4812" y="3662"/>
                </a:lnTo>
                <a:lnTo>
                  <a:pt x="4779" y="3709"/>
                </a:lnTo>
                <a:lnTo>
                  <a:pt x="4742" y="3751"/>
                </a:lnTo>
                <a:lnTo>
                  <a:pt x="4697" y="3790"/>
                </a:lnTo>
                <a:lnTo>
                  <a:pt x="4649" y="3822"/>
                </a:lnTo>
                <a:lnTo>
                  <a:pt x="4596" y="3849"/>
                </a:lnTo>
                <a:lnTo>
                  <a:pt x="4539" y="3868"/>
                </a:lnTo>
                <a:lnTo>
                  <a:pt x="4481" y="3879"/>
                </a:lnTo>
                <a:lnTo>
                  <a:pt x="4419" y="3882"/>
                </a:lnTo>
                <a:lnTo>
                  <a:pt x="2894" y="3882"/>
                </a:lnTo>
                <a:lnTo>
                  <a:pt x="2894" y="4065"/>
                </a:lnTo>
                <a:lnTo>
                  <a:pt x="3845" y="4187"/>
                </a:lnTo>
                <a:lnTo>
                  <a:pt x="3878" y="4199"/>
                </a:lnTo>
                <a:lnTo>
                  <a:pt x="3905" y="4216"/>
                </a:lnTo>
                <a:lnTo>
                  <a:pt x="3929" y="4238"/>
                </a:lnTo>
                <a:lnTo>
                  <a:pt x="3945" y="4266"/>
                </a:lnTo>
                <a:lnTo>
                  <a:pt x="3957" y="4297"/>
                </a:lnTo>
                <a:lnTo>
                  <a:pt x="3960" y="4331"/>
                </a:lnTo>
                <a:lnTo>
                  <a:pt x="3956" y="4365"/>
                </a:lnTo>
                <a:lnTo>
                  <a:pt x="3945" y="4397"/>
                </a:lnTo>
                <a:lnTo>
                  <a:pt x="3927" y="4425"/>
                </a:lnTo>
                <a:lnTo>
                  <a:pt x="3903" y="4447"/>
                </a:lnTo>
                <a:lnTo>
                  <a:pt x="3875" y="4465"/>
                </a:lnTo>
                <a:lnTo>
                  <a:pt x="3843" y="4477"/>
                </a:lnTo>
                <a:lnTo>
                  <a:pt x="3807" y="4480"/>
                </a:lnTo>
                <a:lnTo>
                  <a:pt x="1067" y="4480"/>
                </a:lnTo>
                <a:lnTo>
                  <a:pt x="1032" y="4477"/>
                </a:lnTo>
                <a:lnTo>
                  <a:pt x="999" y="4465"/>
                </a:lnTo>
                <a:lnTo>
                  <a:pt x="971" y="4447"/>
                </a:lnTo>
                <a:lnTo>
                  <a:pt x="948" y="4425"/>
                </a:lnTo>
                <a:lnTo>
                  <a:pt x="930" y="4397"/>
                </a:lnTo>
                <a:lnTo>
                  <a:pt x="918" y="4365"/>
                </a:lnTo>
                <a:lnTo>
                  <a:pt x="914" y="4331"/>
                </a:lnTo>
                <a:lnTo>
                  <a:pt x="918" y="4297"/>
                </a:lnTo>
                <a:lnTo>
                  <a:pt x="929" y="4266"/>
                </a:lnTo>
                <a:lnTo>
                  <a:pt x="947" y="4238"/>
                </a:lnTo>
                <a:lnTo>
                  <a:pt x="969" y="4216"/>
                </a:lnTo>
                <a:lnTo>
                  <a:pt x="998" y="4199"/>
                </a:lnTo>
                <a:lnTo>
                  <a:pt x="1029" y="4187"/>
                </a:lnTo>
                <a:lnTo>
                  <a:pt x="1980" y="4065"/>
                </a:lnTo>
                <a:lnTo>
                  <a:pt x="1980" y="3882"/>
                </a:lnTo>
                <a:lnTo>
                  <a:pt x="455" y="3882"/>
                </a:lnTo>
                <a:lnTo>
                  <a:pt x="393" y="3879"/>
                </a:lnTo>
                <a:lnTo>
                  <a:pt x="335" y="3868"/>
                </a:lnTo>
                <a:lnTo>
                  <a:pt x="278" y="3849"/>
                </a:lnTo>
                <a:lnTo>
                  <a:pt x="225" y="3822"/>
                </a:lnTo>
                <a:lnTo>
                  <a:pt x="177" y="3790"/>
                </a:lnTo>
                <a:lnTo>
                  <a:pt x="134" y="3751"/>
                </a:lnTo>
                <a:lnTo>
                  <a:pt x="95" y="3709"/>
                </a:lnTo>
                <a:lnTo>
                  <a:pt x="62" y="3662"/>
                </a:lnTo>
                <a:lnTo>
                  <a:pt x="36" y="3610"/>
                </a:lnTo>
                <a:lnTo>
                  <a:pt x="17" y="3554"/>
                </a:lnTo>
                <a:lnTo>
                  <a:pt x="5" y="3495"/>
                </a:lnTo>
                <a:lnTo>
                  <a:pt x="0" y="3435"/>
                </a:lnTo>
                <a:lnTo>
                  <a:pt x="0" y="447"/>
                </a:lnTo>
                <a:lnTo>
                  <a:pt x="5" y="387"/>
                </a:lnTo>
                <a:lnTo>
                  <a:pt x="17" y="328"/>
                </a:lnTo>
                <a:lnTo>
                  <a:pt x="36" y="274"/>
                </a:lnTo>
                <a:lnTo>
                  <a:pt x="63" y="222"/>
                </a:lnTo>
                <a:lnTo>
                  <a:pt x="95" y="174"/>
                </a:lnTo>
                <a:lnTo>
                  <a:pt x="134" y="131"/>
                </a:lnTo>
                <a:lnTo>
                  <a:pt x="177" y="93"/>
                </a:lnTo>
                <a:lnTo>
                  <a:pt x="227" y="60"/>
                </a:lnTo>
                <a:lnTo>
                  <a:pt x="279" y="35"/>
                </a:lnTo>
                <a:lnTo>
                  <a:pt x="335" y="16"/>
                </a:lnTo>
                <a:lnTo>
                  <a:pt x="395" y="4"/>
                </a:lnTo>
                <a:lnTo>
                  <a:pt x="456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7" name="Группа 86"/>
          <p:cNvGrpSpPr/>
          <p:nvPr/>
        </p:nvGrpSpPr>
        <p:grpSpPr>
          <a:xfrm>
            <a:off x="4154511" y="1670853"/>
            <a:ext cx="318899" cy="463806"/>
            <a:chOff x="5981700" y="3302000"/>
            <a:chExt cx="1966913" cy="2860675"/>
          </a:xfrm>
          <a:solidFill>
            <a:schemeClr val="bg2">
              <a:lumMod val="25000"/>
            </a:schemeClr>
          </a:solidFill>
        </p:grpSpPr>
        <p:sp>
          <p:nvSpPr>
            <p:cNvPr id="85" name="Freeform 79"/>
            <p:cNvSpPr>
              <a:spLocks noEditPoints="1"/>
            </p:cNvSpPr>
            <p:nvPr/>
          </p:nvSpPr>
          <p:spPr bwMode="auto">
            <a:xfrm>
              <a:off x="5981700" y="3302000"/>
              <a:ext cx="1966913" cy="2860675"/>
            </a:xfrm>
            <a:custGeom>
              <a:avLst/>
              <a:gdLst>
                <a:gd name="T0" fmla="*/ 448 w 2479"/>
                <a:gd name="T1" fmla="*/ 1158 h 3604"/>
                <a:gd name="T2" fmla="*/ 357 w 2479"/>
                <a:gd name="T3" fmla="*/ 1684 h 3604"/>
                <a:gd name="T4" fmla="*/ 253 w 2479"/>
                <a:gd name="T5" fmla="*/ 2202 h 3604"/>
                <a:gd name="T6" fmla="*/ 235 w 2479"/>
                <a:gd name="T7" fmla="*/ 2690 h 3604"/>
                <a:gd name="T8" fmla="*/ 366 w 2479"/>
                <a:gd name="T9" fmla="*/ 3010 h 3604"/>
                <a:gd name="T10" fmla="*/ 642 w 2479"/>
                <a:gd name="T11" fmla="*/ 3258 h 3604"/>
                <a:gd name="T12" fmla="*/ 1047 w 2479"/>
                <a:gd name="T13" fmla="*/ 3376 h 3604"/>
                <a:gd name="T14" fmla="*/ 1550 w 2479"/>
                <a:gd name="T15" fmla="*/ 3349 h 3604"/>
                <a:gd name="T16" fmla="*/ 1884 w 2479"/>
                <a:gd name="T17" fmla="*/ 3249 h 3604"/>
                <a:gd name="T18" fmla="*/ 2076 w 2479"/>
                <a:gd name="T19" fmla="*/ 3098 h 3604"/>
                <a:gd name="T20" fmla="*/ 2171 w 2479"/>
                <a:gd name="T21" fmla="*/ 2917 h 3604"/>
                <a:gd name="T22" fmla="*/ 2235 w 2479"/>
                <a:gd name="T23" fmla="*/ 2674 h 3604"/>
                <a:gd name="T24" fmla="*/ 2215 w 2479"/>
                <a:gd name="T25" fmla="*/ 2112 h 3604"/>
                <a:gd name="T26" fmla="*/ 1987 w 2479"/>
                <a:gd name="T27" fmla="*/ 1523 h 3604"/>
                <a:gd name="T28" fmla="*/ 1765 w 2479"/>
                <a:gd name="T29" fmla="*/ 1832 h 3604"/>
                <a:gd name="T30" fmla="*/ 1566 w 2479"/>
                <a:gd name="T31" fmla="*/ 2046 h 3604"/>
                <a:gd name="T32" fmla="*/ 1466 w 2479"/>
                <a:gd name="T33" fmla="*/ 2138 h 3604"/>
                <a:gd name="T34" fmla="*/ 1446 w 2479"/>
                <a:gd name="T35" fmla="*/ 1700 h 3604"/>
                <a:gd name="T36" fmla="*/ 1387 w 2479"/>
                <a:gd name="T37" fmla="*/ 1269 h 3604"/>
                <a:gd name="T38" fmla="*/ 1308 w 2479"/>
                <a:gd name="T39" fmla="*/ 1159 h 3604"/>
                <a:gd name="T40" fmla="*/ 1183 w 2479"/>
                <a:gd name="T41" fmla="*/ 1378 h 3604"/>
                <a:gd name="T42" fmla="*/ 1041 w 2479"/>
                <a:gd name="T43" fmla="*/ 1596 h 3604"/>
                <a:gd name="T44" fmla="*/ 941 w 2479"/>
                <a:gd name="T45" fmla="*/ 1742 h 3604"/>
                <a:gd name="T46" fmla="*/ 919 w 2479"/>
                <a:gd name="T47" fmla="*/ 1732 h 3604"/>
                <a:gd name="T48" fmla="*/ 863 w 2479"/>
                <a:gd name="T49" fmla="*/ 1518 h 3604"/>
                <a:gd name="T50" fmla="*/ 741 w 2479"/>
                <a:gd name="T51" fmla="*/ 1170 h 3604"/>
                <a:gd name="T52" fmla="*/ 541 w 2479"/>
                <a:gd name="T53" fmla="*/ 774 h 3604"/>
                <a:gd name="T54" fmla="*/ 134 w 2479"/>
                <a:gd name="T55" fmla="*/ 15 h 3604"/>
                <a:gd name="T56" fmla="*/ 283 w 2479"/>
                <a:gd name="T57" fmla="*/ 135 h 3604"/>
                <a:gd name="T58" fmla="*/ 518 w 2479"/>
                <a:gd name="T59" fmla="*/ 369 h 3604"/>
                <a:gd name="T60" fmla="*/ 774 w 2479"/>
                <a:gd name="T61" fmla="*/ 710 h 3604"/>
                <a:gd name="T62" fmla="*/ 983 w 2479"/>
                <a:gd name="T63" fmla="*/ 1150 h 3604"/>
                <a:gd name="T64" fmla="*/ 1168 w 2479"/>
                <a:gd name="T65" fmla="*/ 910 h 3604"/>
                <a:gd name="T66" fmla="*/ 1234 w 2479"/>
                <a:gd name="T67" fmla="*/ 628 h 3604"/>
                <a:gd name="T68" fmla="*/ 1247 w 2479"/>
                <a:gd name="T69" fmla="*/ 572 h 3604"/>
                <a:gd name="T70" fmla="*/ 1346 w 2479"/>
                <a:gd name="T71" fmla="*/ 689 h 3604"/>
                <a:gd name="T72" fmla="*/ 1500 w 2479"/>
                <a:gd name="T73" fmla="*/ 924 h 3604"/>
                <a:gd name="T74" fmla="*/ 1636 w 2479"/>
                <a:gd name="T75" fmla="*/ 1250 h 3604"/>
                <a:gd name="T76" fmla="*/ 1684 w 2479"/>
                <a:gd name="T77" fmla="*/ 1566 h 3604"/>
                <a:gd name="T78" fmla="*/ 1758 w 2479"/>
                <a:gd name="T79" fmla="*/ 1466 h 3604"/>
                <a:gd name="T80" fmla="*/ 1868 w 2479"/>
                <a:gd name="T81" fmla="*/ 1250 h 3604"/>
                <a:gd name="T82" fmla="*/ 1987 w 2479"/>
                <a:gd name="T83" fmla="*/ 1108 h 3604"/>
                <a:gd name="T84" fmla="*/ 2324 w 2479"/>
                <a:gd name="T85" fmla="*/ 1705 h 3604"/>
                <a:gd name="T86" fmla="*/ 2474 w 2479"/>
                <a:gd name="T87" fmla="*/ 2320 h 3604"/>
                <a:gd name="T88" fmla="*/ 2423 w 2479"/>
                <a:gd name="T89" fmla="*/ 2860 h 3604"/>
                <a:gd name="T90" fmla="*/ 2328 w 2479"/>
                <a:gd name="T91" fmla="*/ 3115 h 3604"/>
                <a:gd name="T92" fmla="*/ 2159 w 2479"/>
                <a:gd name="T93" fmla="*/ 3334 h 3604"/>
                <a:gd name="T94" fmla="*/ 1871 w 2479"/>
                <a:gd name="T95" fmla="*/ 3500 h 3604"/>
                <a:gd name="T96" fmla="*/ 1424 w 2479"/>
                <a:gd name="T97" fmla="*/ 3591 h 3604"/>
                <a:gd name="T98" fmla="*/ 862 w 2479"/>
                <a:gd name="T99" fmla="*/ 3577 h 3604"/>
                <a:gd name="T100" fmla="*/ 423 w 2479"/>
                <a:gd name="T101" fmla="*/ 3385 h 3604"/>
                <a:gd name="T102" fmla="*/ 129 w 2479"/>
                <a:gd name="T103" fmla="*/ 3057 h 3604"/>
                <a:gd name="T104" fmla="*/ 2 w 2479"/>
                <a:gd name="T105" fmla="*/ 2649 h 3604"/>
                <a:gd name="T106" fmla="*/ 28 w 2479"/>
                <a:gd name="T107" fmla="*/ 2186 h 3604"/>
                <a:gd name="T108" fmla="*/ 108 w 2479"/>
                <a:gd name="T109" fmla="*/ 1762 h 3604"/>
                <a:gd name="T110" fmla="*/ 195 w 2479"/>
                <a:gd name="T111" fmla="*/ 1343 h 3604"/>
                <a:gd name="T112" fmla="*/ 237 w 2479"/>
                <a:gd name="T113" fmla="*/ 881 h 3604"/>
                <a:gd name="T114" fmla="*/ 187 w 2479"/>
                <a:gd name="T115" fmla="*/ 327 h 3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79" h="3604">
                  <a:moveTo>
                    <a:pt x="455" y="645"/>
                  </a:moveTo>
                  <a:lnTo>
                    <a:pt x="461" y="756"/>
                  </a:lnTo>
                  <a:lnTo>
                    <a:pt x="463" y="862"/>
                  </a:lnTo>
                  <a:lnTo>
                    <a:pt x="461" y="964"/>
                  </a:lnTo>
                  <a:lnTo>
                    <a:pt x="456" y="1062"/>
                  </a:lnTo>
                  <a:lnTo>
                    <a:pt x="448" y="1158"/>
                  </a:lnTo>
                  <a:lnTo>
                    <a:pt x="437" y="1251"/>
                  </a:lnTo>
                  <a:lnTo>
                    <a:pt x="424" y="1341"/>
                  </a:lnTo>
                  <a:lnTo>
                    <a:pt x="409" y="1428"/>
                  </a:lnTo>
                  <a:lnTo>
                    <a:pt x="393" y="1515"/>
                  </a:lnTo>
                  <a:lnTo>
                    <a:pt x="374" y="1600"/>
                  </a:lnTo>
                  <a:lnTo>
                    <a:pt x="357" y="1684"/>
                  </a:lnTo>
                  <a:lnTo>
                    <a:pt x="339" y="1767"/>
                  </a:lnTo>
                  <a:lnTo>
                    <a:pt x="319" y="1854"/>
                  </a:lnTo>
                  <a:lnTo>
                    <a:pt x="301" y="1941"/>
                  </a:lnTo>
                  <a:lnTo>
                    <a:pt x="283" y="2027"/>
                  </a:lnTo>
                  <a:lnTo>
                    <a:pt x="267" y="2113"/>
                  </a:lnTo>
                  <a:lnTo>
                    <a:pt x="253" y="2202"/>
                  </a:lnTo>
                  <a:lnTo>
                    <a:pt x="242" y="2292"/>
                  </a:lnTo>
                  <a:lnTo>
                    <a:pt x="233" y="2384"/>
                  </a:lnTo>
                  <a:lnTo>
                    <a:pt x="228" y="2478"/>
                  </a:lnTo>
                  <a:lnTo>
                    <a:pt x="226" y="2578"/>
                  </a:lnTo>
                  <a:lnTo>
                    <a:pt x="228" y="2634"/>
                  </a:lnTo>
                  <a:lnTo>
                    <a:pt x="235" y="2690"/>
                  </a:lnTo>
                  <a:lnTo>
                    <a:pt x="245" y="2746"/>
                  </a:lnTo>
                  <a:lnTo>
                    <a:pt x="261" y="2801"/>
                  </a:lnTo>
                  <a:lnTo>
                    <a:pt x="281" y="2855"/>
                  </a:lnTo>
                  <a:lnTo>
                    <a:pt x="305" y="2908"/>
                  </a:lnTo>
                  <a:lnTo>
                    <a:pt x="334" y="2960"/>
                  </a:lnTo>
                  <a:lnTo>
                    <a:pt x="366" y="3010"/>
                  </a:lnTo>
                  <a:lnTo>
                    <a:pt x="402" y="3058"/>
                  </a:lnTo>
                  <a:lnTo>
                    <a:pt x="442" y="3104"/>
                  </a:lnTo>
                  <a:lnTo>
                    <a:pt x="487" y="3146"/>
                  </a:lnTo>
                  <a:lnTo>
                    <a:pt x="534" y="3187"/>
                  </a:lnTo>
                  <a:lnTo>
                    <a:pt x="586" y="3225"/>
                  </a:lnTo>
                  <a:lnTo>
                    <a:pt x="642" y="3258"/>
                  </a:lnTo>
                  <a:lnTo>
                    <a:pt x="701" y="3288"/>
                  </a:lnTo>
                  <a:lnTo>
                    <a:pt x="764" y="3314"/>
                  </a:lnTo>
                  <a:lnTo>
                    <a:pt x="829" y="3336"/>
                  </a:lnTo>
                  <a:lnTo>
                    <a:pt x="898" y="3355"/>
                  </a:lnTo>
                  <a:lnTo>
                    <a:pt x="971" y="3367"/>
                  </a:lnTo>
                  <a:lnTo>
                    <a:pt x="1047" y="3376"/>
                  </a:lnTo>
                  <a:lnTo>
                    <a:pt x="1126" y="3378"/>
                  </a:lnTo>
                  <a:lnTo>
                    <a:pt x="1223" y="3377"/>
                  </a:lnTo>
                  <a:lnTo>
                    <a:pt x="1314" y="3373"/>
                  </a:lnTo>
                  <a:lnTo>
                    <a:pt x="1398" y="3367"/>
                  </a:lnTo>
                  <a:lnTo>
                    <a:pt x="1478" y="3359"/>
                  </a:lnTo>
                  <a:lnTo>
                    <a:pt x="1550" y="3349"/>
                  </a:lnTo>
                  <a:lnTo>
                    <a:pt x="1618" y="3336"/>
                  </a:lnTo>
                  <a:lnTo>
                    <a:pt x="1681" y="3323"/>
                  </a:lnTo>
                  <a:lnTo>
                    <a:pt x="1739" y="3306"/>
                  </a:lnTo>
                  <a:lnTo>
                    <a:pt x="1792" y="3289"/>
                  </a:lnTo>
                  <a:lnTo>
                    <a:pt x="1841" y="3270"/>
                  </a:lnTo>
                  <a:lnTo>
                    <a:pt x="1884" y="3249"/>
                  </a:lnTo>
                  <a:lnTo>
                    <a:pt x="1925" y="3226"/>
                  </a:lnTo>
                  <a:lnTo>
                    <a:pt x="1962" y="3203"/>
                  </a:lnTo>
                  <a:lnTo>
                    <a:pt x="1995" y="3179"/>
                  </a:lnTo>
                  <a:lnTo>
                    <a:pt x="2025" y="3152"/>
                  </a:lnTo>
                  <a:lnTo>
                    <a:pt x="2051" y="3126"/>
                  </a:lnTo>
                  <a:lnTo>
                    <a:pt x="2076" y="3098"/>
                  </a:lnTo>
                  <a:lnTo>
                    <a:pt x="2096" y="3069"/>
                  </a:lnTo>
                  <a:lnTo>
                    <a:pt x="2115" y="3040"/>
                  </a:lnTo>
                  <a:lnTo>
                    <a:pt x="2132" y="3010"/>
                  </a:lnTo>
                  <a:lnTo>
                    <a:pt x="2147" y="2979"/>
                  </a:lnTo>
                  <a:lnTo>
                    <a:pt x="2160" y="2948"/>
                  </a:lnTo>
                  <a:lnTo>
                    <a:pt x="2171" y="2917"/>
                  </a:lnTo>
                  <a:lnTo>
                    <a:pt x="2182" y="2886"/>
                  </a:lnTo>
                  <a:lnTo>
                    <a:pt x="2192" y="2855"/>
                  </a:lnTo>
                  <a:lnTo>
                    <a:pt x="2200" y="2824"/>
                  </a:lnTo>
                  <a:lnTo>
                    <a:pt x="2208" y="2793"/>
                  </a:lnTo>
                  <a:lnTo>
                    <a:pt x="2216" y="2762"/>
                  </a:lnTo>
                  <a:lnTo>
                    <a:pt x="2235" y="2674"/>
                  </a:lnTo>
                  <a:lnTo>
                    <a:pt x="2246" y="2584"/>
                  </a:lnTo>
                  <a:lnTo>
                    <a:pt x="2252" y="2493"/>
                  </a:lnTo>
                  <a:lnTo>
                    <a:pt x="2252" y="2400"/>
                  </a:lnTo>
                  <a:lnTo>
                    <a:pt x="2246" y="2306"/>
                  </a:lnTo>
                  <a:lnTo>
                    <a:pt x="2233" y="2210"/>
                  </a:lnTo>
                  <a:lnTo>
                    <a:pt x="2215" y="2112"/>
                  </a:lnTo>
                  <a:lnTo>
                    <a:pt x="2192" y="2014"/>
                  </a:lnTo>
                  <a:lnTo>
                    <a:pt x="2162" y="1917"/>
                  </a:lnTo>
                  <a:lnTo>
                    <a:pt x="2126" y="1818"/>
                  </a:lnTo>
                  <a:lnTo>
                    <a:pt x="2086" y="1720"/>
                  </a:lnTo>
                  <a:lnTo>
                    <a:pt x="2039" y="1621"/>
                  </a:lnTo>
                  <a:lnTo>
                    <a:pt x="1987" y="1523"/>
                  </a:lnTo>
                  <a:lnTo>
                    <a:pt x="1951" y="1580"/>
                  </a:lnTo>
                  <a:lnTo>
                    <a:pt x="1914" y="1636"/>
                  </a:lnTo>
                  <a:lnTo>
                    <a:pt x="1877" y="1689"/>
                  </a:lnTo>
                  <a:lnTo>
                    <a:pt x="1839" y="1739"/>
                  </a:lnTo>
                  <a:lnTo>
                    <a:pt x="1801" y="1788"/>
                  </a:lnTo>
                  <a:lnTo>
                    <a:pt x="1765" y="1832"/>
                  </a:lnTo>
                  <a:lnTo>
                    <a:pt x="1728" y="1875"/>
                  </a:lnTo>
                  <a:lnTo>
                    <a:pt x="1692" y="1915"/>
                  </a:lnTo>
                  <a:lnTo>
                    <a:pt x="1657" y="1952"/>
                  </a:lnTo>
                  <a:lnTo>
                    <a:pt x="1625" y="1987"/>
                  </a:lnTo>
                  <a:lnTo>
                    <a:pt x="1595" y="2018"/>
                  </a:lnTo>
                  <a:lnTo>
                    <a:pt x="1566" y="2046"/>
                  </a:lnTo>
                  <a:lnTo>
                    <a:pt x="1541" y="2070"/>
                  </a:lnTo>
                  <a:lnTo>
                    <a:pt x="1519" y="2090"/>
                  </a:lnTo>
                  <a:lnTo>
                    <a:pt x="1500" y="2108"/>
                  </a:lnTo>
                  <a:lnTo>
                    <a:pt x="1485" y="2122"/>
                  </a:lnTo>
                  <a:lnTo>
                    <a:pt x="1473" y="2132"/>
                  </a:lnTo>
                  <a:lnTo>
                    <a:pt x="1466" y="2138"/>
                  </a:lnTo>
                  <a:lnTo>
                    <a:pt x="1464" y="2140"/>
                  </a:lnTo>
                  <a:lnTo>
                    <a:pt x="1463" y="2049"/>
                  </a:lnTo>
                  <a:lnTo>
                    <a:pt x="1461" y="1960"/>
                  </a:lnTo>
                  <a:lnTo>
                    <a:pt x="1457" y="1872"/>
                  </a:lnTo>
                  <a:lnTo>
                    <a:pt x="1451" y="1784"/>
                  </a:lnTo>
                  <a:lnTo>
                    <a:pt x="1446" y="1700"/>
                  </a:lnTo>
                  <a:lnTo>
                    <a:pt x="1439" y="1617"/>
                  </a:lnTo>
                  <a:lnTo>
                    <a:pt x="1429" y="1539"/>
                  </a:lnTo>
                  <a:lnTo>
                    <a:pt x="1420" y="1464"/>
                  </a:lnTo>
                  <a:lnTo>
                    <a:pt x="1410" y="1394"/>
                  </a:lnTo>
                  <a:lnTo>
                    <a:pt x="1399" y="1328"/>
                  </a:lnTo>
                  <a:lnTo>
                    <a:pt x="1387" y="1269"/>
                  </a:lnTo>
                  <a:lnTo>
                    <a:pt x="1375" y="1215"/>
                  </a:lnTo>
                  <a:lnTo>
                    <a:pt x="1363" y="1169"/>
                  </a:lnTo>
                  <a:lnTo>
                    <a:pt x="1350" y="1130"/>
                  </a:lnTo>
                  <a:lnTo>
                    <a:pt x="1336" y="1099"/>
                  </a:lnTo>
                  <a:lnTo>
                    <a:pt x="1323" y="1128"/>
                  </a:lnTo>
                  <a:lnTo>
                    <a:pt x="1308" y="1159"/>
                  </a:lnTo>
                  <a:lnTo>
                    <a:pt x="1291" y="1192"/>
                  </a:lnTo>
                  <a:lnTo>
                    <a:pt x="1273" y="1227"/>
                  </a:lnTo>
                  <a:lnTo>
                    <a:pt x="1252" y="1264"/>
                  </a:lnTo>
                  <a:lnTo>
                    <a:pt x="1230" y="1300"/>
                  </a:lnTo>
                  <a:lnTo>
                    <a:pt x="1207" y="1338"/>
                  </a:lnTo>
                  <a:lnTo>
                    <a:pt x="1183" y="1378"/>
                  </a:lnTo>
                  <a:lnTo>
                    <a:pt x="1159" y="1416"/>
                  </a:lnTo>
                  <a:lnTo>
                    <a:pt x="1135" y="1454"/>
                  </a:lnTo>
                  <a:lnTo>
                    <a:pt x="1110" y="1492"/>
                  </a:lnTo>
                  <a:lnTo>
                    <a:pt x="1086" y="1528"/>
                  </a:lnTo>
                  <a:lnTo>
                    <a:pt x="1063" y="1563"/>
                  </a:lnTo>
                  <a:lnTo>
                    <a:pt x="1041" y="1596"/>
                  </a:lnTo>
                  <a:lnTo>
                    <a:pt x="1019" y="1628"/>
                  </a:lnTo>
                  <a:lnTo>
                    <a:pt x="1000" y="1656"/>
                  </a:lnTo>
                  <a:lnTo>
                    <a:pt x="983" y="1683"/>
                  </a:lnTo>
                  <a:lnTo>
                    <a:pt x="966" y="1706"/>
                  </a:lnTo>
                  <a:lnTo>
                    <a:pt x="953" y="1725"/>
                  </a:lnTo>
                  <a:lnTo>
                    <a:pt x="941" y="1742"/>
                  </a:lnTo>
                  <a:lnTo>
                    <a:pt x="933" y="1753"/>
                  </a:lnTo>
                  <a:lnTo>
                    <a:pt x="928" y="1761"/>
                  </a:lnTo>
                  <a:lnTo>
                    <a:pt x="926" y="1763"/>
                  </a:lnTo>
                  <a:lnTo>
                    <a:pt x="925" y="1760"/>
                  </a:lnTo>
                  <a:lnTo>
                    <a:pt x="923" y="1750"/>
                  </a:lnTo>
                  <a:lnTo>
                    <a:pt x="919" y="1732"/>
                  </a:lnTo>
                  <a:lnTo>
                    <a:pt x="915" y="1709"/>
                  </a:lnTo>
                  <a:lnTo>
                    <a:pt x="908" y="1682"/>
                  </a:lnTo>
                  <a:lnTo>
                    <a:pt x="900" y="1647"/>
                  </a:lnTo>
                  <a:lnTo>
                    <a:pt x="889" y="1609"/>
                  </a:lnTo>
                  <a:lnTo>
                    <a:pt x="877" y="1565"/>
                  </a:lnTo>
                  <a:lnTo>
                    <a:pt x="863" y="1518"/>
                  </a:lnTo>
                  <a:lnTo>
                    <a:pt x="848" y="1467"/>
                  </a:lnTo>
                  <a:lnTo>
                    <a:pt x="830" y="1413"/>
                  </a:lnTo>
                  <a:lnTo>
                    <a:pt x="811" y="1356"/>
                  </a:lnTo>
                  <a:lnTo>
                    <a:pt x="789" y="1296"/>
                  </a:lnTo>
                  <a:lnTo>
                    <a:pt x="766" y="1234"/>
                  </a:lnTo>
                  <a:lnTo>
                    <a:pt x="741" y="1170"/>
                  </a:lnTo>
                  <a:lnTo>
                    <a:pt x="713" y="1106"/>
                  </a:lnTo>
                  <a:lnTo>
                    <a:pt x="683" y="1039"/>
                  </a:lnTo>
                  <a:lnTo>
                    <a:pt x="651" y="973"/>
                  </a:lnTo>
                  <a:lnTo>
                    <a:pt x="616" y="907"/>
                  </a:lnTo>
                  <a:lnTo>
                    <a:pt x="579" y="840"/>
                  </a:lnTo>
                  <a:lnTo>
                    <a:pt x="541" y="774"/>
                  </a:lnTo>
                  <a:lnTo>
                    <a:pt x="499" y="710"/>
                  </a:lnTo>
                  <a:lnTo>
                    <a:pt x="455" y="645"/>
                  </a:lnTo>
                  <a:close/>
                  <a:moveTo>
                    <a:pt x="112" y="0"/>
                  </a:moveTo>
                  <a:lnTo>
                    <a:pt x="115" y="2"/>
                  </a:lnTo>
                  <a:lnTo>
                    <a:pt x="122" y="7"/>
                  </a:lnTo>
                  <a:lnTo>
                    <a:pt x="134" y="15"/>
                  </a:lnTo>
                  <a:lnTo>
                    <a:pt x="150" y="27"/>
                  </a:lnTo>
                  <a:lnTo>
                    <a:pt x="170" y="43"/>
                  </a:lnTo>
                  <a:lnTo>
                    <a:pt x="194" y="61"/>
                  </a:lnTo>
                  <a:lnTo>
                    <a:pt x="221" y="82"/>
                  </a:lnTo>
                  <a:lnTo>
                    <a:pt x="251" y="108"/>
                  </a:lnTo>
                  <a:lnTo>
                    <a:pt x="283" y="135"/>
                  </a:lnTo>
                  <a:lnTo>
                    <a:pt x="318" y="166"/>
                  </a:lnTo>
                  <a:lnTo>
                    <a:pt x="356" y="201"/>
                  </a:lnTo>
                  <a:lnTo>
                    <a:pt x="395" y="239"/>
                  </a:lnTo>
                  <a:lnTo>
                    <a:pt x="435" y="279"/>
                  </a:lnTo>
                  <a:lnTo>
                    <a:pt x="477" y="323"/>
                  </a:lnTo>
                  <a:lnTo>
                    <a:pt x="518" y="369"/>
                  </a:lnTo>
                  <a:lnTo>
                    <a:pt x="562" y="418"/>
                  </a:lnTo>
                  <a:lnTo>
                    <a:pt x="605" y="471"/>
                  </a:lnTo>
                  <a:lnTo>
                    <a:pt x="648" y="527"/>
                  </a:lnTo>
                  <a:lnTo>
                    <a:pt x="691" y="584"/>
                  </a:lnTo>
                  <a:lnTo>
                    <a:pt x="733" y="645"/>
                  </a:lnTo>
                  <a:lnTo>
                    <a:pt x="774" y="710"/>
                  </a:lnTo>
                  <a:lnTo>
                    <a:pt x="814" y="777"/>
                  </a:lnTo>
                  <a:lnTo>
                    <a:pt x="852" y="846"/>
                  </a:lnTo>
                  <a:lnTo>
                    <a:pt x="888" y="918"/>
                  </a:lnTo>
                  <a:lnTo>
                    <a:pt x="923" y="993"/>
                  </a:lnTo>
                  <a:lnTo>
                    <a:pt x="954" y="1070"/>
                  </a:lnTo>
                  <a:lnTo>
                    <a:pt x="983" y="1150"/>
                  </a:lnTo>
                  <a:lnTo>
                    <a:pt x="1009" y="1233"/>
                  </a:lnTo>
                  <a:lnTo>
                    <a:pt x="1050" y="1166"/>
                  </a:lnTo>
                  <a:lnTo>
                    <a:pt x="1087" y="1099"/>
                  </a:lnTo>
                  <a:lnTo>
                    <a:pt x="1118" y="1034"/>
                  </a:lnTo>
                  <a:lnTo>
                    <a:pt x="1146" y="971"/>
                  </a:lnTo>
                  <a:lnTo>
                    <a:pt x="1168" y="910"/>
                  </a:lnTo>
                  <a:lnTo>
                    <a:pt x="1186" y="853"/>
                  </a:lnTo>
                  <a:lnTo>
                    <a:pt x="1201" y="797"/>
                  </a:lnTo>
                  <a:lnTo>
                    <a:pt x="1214" y="748"/>
                  </a:lnTo>
                  <a:lnTo>
                    <a:pt x="1222" y="702"/>
                  </a:lnTo>
                  <a:lnTo>
                    <a:pt x="1229" y="663"/>
                  </a:lnTo>
                  <a:lnTo>
                    <a:pt x="1234" y="628"/>
                  </a:lnTo>
                  <a:lnTo>
                    <a:pt x="1237" y="600"/>
                  </a:lnTo>
                  <a:lnTo>
                    <a:pt x="1238" y="581"/>
                  </a:lnTo>
                  <a:lnTo>
                    <a:pt x="1239" y="568"/>
                  </a:lnTo>
                  <a:lnTo>
                    <a:pt x="1239" y="564"/>
                  </a:lnTo>
                  <a:lnTo>
                    <a:pt x="1241" y="566"/>
                  </a:lnTo>
                  <a:lnTo>
                    <a:pt x="1247" y="572"/>
                  </a:lnTo>
                  <a:lnTo>
                    <a:pt x="1257" y="582"/>
                  </a:lnTo>
                  <a:lnTo>
                    <a:pt x="1269" y="596"/>
                  </a:lnTo>
                  <a:lnTo>
                    <a:pt x="1285" y="614"/>
                  </a:lnTo>
                  <a:lnTo>
                    <a:pt x="1303" y="636"/>
                  </a:lnTo>
                  <a:lnTo>
                    <a:pt x="1323" y="661"/>
                  </a:lnTo>
                  <a:lnTo>
                    <a:pt x="1346" y="689"/>
                  </a:lnTo>
                  <a:lnTo>
                    <a:pt x="1370" y="721"/>
                  </a:lnTo>
                  <a:lnTo>
                    <a:pt x="1395" y="756"/>
                  </a:lnTo>
                  <a:lnTo>
                    <a:pt x="1420" y="794"/>
                  </a:lnTo>
                  <a:lnTo>
                    <a:pt x="1447" y="835"/>
                  </a:lnTo>
                  <a:lnTo>
                    <a:pt x="1473" y="878"/>
                  </a:lnTo>
                  <a:lnTo>
                    <a:pt x="1500" y="924"/>
                  </a:lnTo>
                  <a:lnTo>
                    <a:pt x="1526" y="973"/>
                  </a:lnTo>
                  <a:lnTo>
                    <a:pt x="1550" y="1024"/>
                  </a:lnTo>
                  <a:lnTo>
                    <a:pt x="1575" y="1077"/>
                  </a:lnTo>
                  <a:lnTo>
                    <a:pt x="1596" y="1132"/>
                  </a:lnTo>
                  <a:lnTo>
                    <a:pt x="1617" y="1190"/>
                  </a:lnTo>
                  <a:lnTo>
                    <a:pt x="1636" y="1250"/>
                  </a:lnTo>
                  <a:lnTo>
                    <a:pt x="1652" y="1311"/>
                  </a:lnTo>
                  <a:lnTo>
                    <a:pt x="1664" y="1373"/>
                  </a:lnTo>
                  <a:lnTo>
                    <a:pt x="1674" y="1438"/>
                  </a:lnTo>
                  <a:lnTo>
                    <a:pt x="1679" y="1503"/>
                  </a:lnTo>
                  <a:lnTo>
                    <a:pt x="1682" y="1569"/>
                  </a:lnTo>
                  <a:lnTo>
                    <a:pt x="1684" y="1566"/>
                  </a:lnTo>
                  <a:lnTo>
                    <a:pt x="1690" y="1560"/>
                  </a:lnTo>
                  <a:lnTo>
                    <a:pt x="1699" y="1549"/>
                  </a:lnTo>
                  <a:lnTo>
                    <a:pt x="1710" y="1534"/>
                  </a:lnTo>
                  <a:lnTo>
                    <a:pt x="1724" y="1515"/>
                  </a:lnTo>
                  <a:lnTo>
                    <a:pt x="1740" y="1492"/>
                  </a:lnTo>
                  <a:lnTo>
                    <a:pt x="1758" y="1466"/>
                  </a:lnTo>
                  <a:lnTo>
                    <a:pt x="1776" y="1436"/>
                  </a:lnTo>
                  <a:lnTo>
                    <a:pt x="1796" y="1404"/>
                  </a:lnTo>
                  <a:lnTo>
                    <a:pt x="1814" y="1370"/>
                  </a:lnTo>
                  <a:lnTo>
                    <a:pt x="1834" y="1332"/>
                  </a:lnTo>
                  <a:lnTo>
                    <a:pt x="1851" y="1291"/>
                  </a:lnTo>
                  <a:lnTo>
                    <a:pt x="1868" y="1250"/>
                  </a:lnTo>
                  <a:lnTo>
                    <a:pt x="1882" y="1205"/>
                  </a:lnTo>
                  <a:lnTo>
                    <a:pt x="1895" y="1159"/>
                  </a:lnTo>
                  <a:lnTo>
                    <a:pt x="1905" y="1112"/>
                  </a:lnTo>
                  <a:lnTo>
                    <a:pt x="1912" y="1063"/>
                  </a:lnTo>
                  <a:lnTo>
                    <a:pt x="1914" y="1014"/>
                  </a:lnTo>
                  <a:lnTo>
                    <a:pt x="1987" y="1108"/>
                  </a:lnTo>
                  <a:lnTo>
                    <a:pt x="2055" y="1204"/>
                  </a:lnTo>
                  <a:lnTo>
                    <a:pt x="2119" y="1302"/>
                  </a:lnTo>
                  <a:lnTo>
                    <a:pt x="2178" y="1401"/>
                  </a:lnTo>
                  <a:lnTo>
                    <a:pt x="2231" y="1501"/>
                  </a:lnTo>
                  <a:lnTo>
                    <a:pt x="2281" y="1602"/>
                  </a:lnTo>
                  <a:lnTo>
                    <a:pt x="2324" y="1705"/>
                  </a:lnTo>
                  <a:lnTo>
                    <a:pt x="2364" y="1807"/>
                  </a:lnTo>
                  <a:lnTo>
                    <a:pt x="2397" y="1910"/>
                  </a:lnTo>
                  <a:lnTo>
                    <a:pt x="2425" y="2012"/>
                  </a:lnTo>
                  <a:lnTo>
                    <a:pt x="2446" y="2116"/>
                  </a:lnTo>
                  <a:lnTo>
                    <a:pt x="2463" y="2218"/>
                  </a:lnTo>
                  <a:lnTo>
                    <a:pt x="2474" y="2320"/>
                  </a:lnTo>
                  <a:lnTo>
                    <a:pt x="2479" y="2421"/>
                  </a:lnTo>
                  <a:lnTo>
                    <a:pt x="2476" y="2522"/>
                  </a:lnTo>
                  <a:lnTo>
                    <a:pt x="2469" y="2621"/>
                  </a:lnTo>
                  <a:lnTo>
                    <a:pt x="2455" y="2719"/>
                  </a:lnTo>
                  <a:lnTo>
                    <a:pt x="2435" y="2816"/>
                  </a:lnTo>
                  <a:lnTo>
                    <a:pt x="2423" y="2860"/>
                  </a:lnTo>
                  <a:lnTo>
                    <a:pt x="2411" y="2905"/>
                  </a:lnTo>
                  <a:lnTo>
                    <a:pt x="2397" y="2948"/>
                  </a:lnTo>
                  <a:lnTo>
                    <a:pt x="2382" y="2991"/>
                  </a:lnTo>
                  <a:lnTo>
                    <a:pt x="2366" y="3032"/>
                  </a:lnTo>
                  <a:lnTo>
                    <a:pt x="2347" y="3074"/>
                  </a:lnTo>
                  <a:lnTo>
                    <a:pt x="2328" y="3115"/>
                  </a:lnTo>
                  <a:lnTo>
                    <a:pt x="2306" y="3154"/>
                  </a:lnTo>
                  <a:lnTo>
                    <a:pt x="2282" y="3192"/>
                  </a:lnTo>
                  <a:lnTo>
                    <a:pt x="2255" y="3230"/>
                  </a:lnTo>
                  <a:lnTo>
                    <a:pt x="2225" y="3266"/>
                  </a:lnTo>
                  <a:lnTo>
                    <a:pt x="2193" y="3301"/>
                  </a:lnTo>
                  <a:lnTo>
                    <a:pt x="2159" y="3334"/>
                  </a:lnTo>
                  <a:lnTo>
                    <a:pt x="2119" y="3366"/>
                  </a:lnTo>
                  <a:lnTo>
                    <a:pt x="2078" y="3396"/>
                  </a:lnTo>
                  <a:lnTo>
                    <a:pt x="2032" y="3425"/>
                  </a:lnTo>
                  <a:lnTo>
                    <a:pt x="1982" y="3452"/>
                  </a:lnTo>
                  <a:lnTo>
                    <a:pt x="1928" y="3477"/>
                  </a:lnTo>
                  <a:lnTo>
                    <a:pt x="1871" y="3500"/>
                  </a:lnTo>
                  <a:lnTo>
                    <a:pt x="1808" y="3521"/>
                  </a:lnTo>
                  <a:lnTo>
                    <a:pt x="1742" y="3539"/>
                  </a:lnTo>
                  <a:lnTo>
                    <a:pt x="1670" y="3555"/>
                  </a:lnTo>
                  <a:lnTo>
                    <a:pt x="1593" y="3570"/>
                  </a:lnTo>
                  <a:lnTo>
                    <a:pt x="1511" y="3582"/>
                  </a:lnTo>
                  <a:lnTo>
                    <a:pt x="1424" y="3591"/>
                  </a:lnTo>
                  <a:lnTo>
                    <a:pt x="1330" y="3598"/>
                  </a:lnTo>
                  <a:lnTo>
                    <a:pt x="1231" y="3602"/>
                  </a:lnTo>
                  <a:lnTo>
                    <a:pt x="1126" y="3604"/>
                  </a:lnTo>
                  <a:lnTo>
                    <a:pt x="1034" y="3600"/>
                  </a:lnTo>
                  <a:lnTo>
                    <a:pt x="947" y="3592"/>
                  </a:lnTo>
                  <a:lnTo>
                    <a:pt x="862" y="3577"/>
                  </a:lnTo>
                  <a:lnTo>
                    <a:pt x="780" y="3556"/>
                  </a:lnTo>
                  <a:lnTo>
                    <a:pt x="701" y="3532"/>
                  </a:lnTo>
                  <a:lnTo>
                    <a:pt x="625" y="3502"/>
                  </a:lnTo>
                  <a:lnTo>
                    <a:pt x="555" y="3466"/>
                  </a:lnTo>
                  <a:lnTo>
                    <a:pt x="487" y="3428"/>
                  </a:lnTo>
                  <a:lnTo>
                    <a:pt x="423" y="3385"/>
                  </a:lnTo>
                  <a:lnTo>
                    <a:pt x="364" y="3339"/>
                  </a:lnTo>
                  <a:lnTo>
                    <a:pt x="308" y="3288"/>
                  </a:lnTo>
                  <a:lnTo>
                    <a:pt x="257" y="3234"/>
                  </a:lnTo>
                  <a:lnTo>
                    <a:pt x="210" y="3177"/>
                  </a:lnTo>
                  <a:lnTo>
                    <a:pt x="167" y="3119"/>
                  </a:lnTo>
                  <a:lnTo>
                    <a:pt x="129" y="3057"/>
                  </a:lnTo>
                  <a:lnTo>
                    <a:pt x="96" y="2992"/>
                  </a:lnTo>
                  <a:lnTo>
                    <a:pt x="67" y="2926"/>
                  </a:lnTo>
                  <a:lnTo>
                    <a:pt x="43" y="2860"/>
                  </a:lnTo>
                  <a:lnTo>
                    <a:pt x="24" y="2791"/>
                  </a:lnTo>
                  <a:lnTo>
                    <a:pt x="10" y="2720"/>
                  </a:lnTo>
                  <a:lnTo>
                    <a:pt x="2" y="2649"/>
                  </a:lnTo>
                  <a:lnTo>
                    <a:pt x="0" y="2578"/>
                  </a:lnTo>
                  <a:lnTo>
                    <a:pt x="1" y="2495"/>
                  </a:lnTo>
                  <a:lnTo>
                    <a:pt x="5" y="2414"/>
                  </a:lnTo>
                  <a:lnTo>
                    <a:pt x="10" y="2337"/>
                  </a:lnTo>
                  <a:lnTo>
                    <a:pt x="18" y="2260"/>
                  </a:lnTo>
                  <a:lnTo>
                    <a:pt x="28" y="2186"/>
                  </a:lnTo>
                  <a:lnTo>
                    <a:pt x="39" y="2112"/>
                  </a:lnTo>
                  <a:lnTo>
                    <a:pt x="52" y="2041"/>
                  </a:lnTo>
                  <a:lnTo>
                    <a:pt x="65" y="1971"/>
                  </a:lnTo>
                  <a:lnTo>
                    <a:pt x="79" y="1900"/>
                  </a:lnTo>
                  <a:lnTo>
                    <a:pt x="93" y="1831"/>
                  </a:lnTo>
                  <a:lnTo>
                    <a:pt x="108" y="1762"/>
                  </a:lnTo>
                  <a:lnTo>
                    <a:pt x="124" y="1693"/>
                  </a:lnTo>
                  <a:lnTo>
                    <a:pt x="139" y="1624"/>
                  </a:lnTo>
                  <a:lnTo>
                    <a:pt x="154" y="1555"/>
                  </a:lnTo>
                  <a:lnTo>
                    <a:pt x="168" y="1486"/>
                  </a:lnTo>
                  <a:lnTo>
                    <a:pt x="182" y="1416"/>
                  </a:lnTo>
                  <a:lnTo>
                    <a:pt x="195" y="1343"/>
                  </a:lnTo>
                  <a:lnTo>
                    <a:pt x="206" y="1271"/>
                  </a:lnTo>
                  <a:lnTo>
                    <a:pt x="217" y="1197"/>
                  </a:lnTo>
                  <a:lnTo>
                    <a:pt x="225" y="1121"/>
                  </a:lnTo>
                  <a:lnTo>
                    <a:pt x="230" y="1044"/>
                  </a:lnTo>
                  <a:lnTo>
                    <a:pt x="235" y="964"/>
                  </a:lnTo>
                  <a:lnTo>
                    <a:pt x="237" y="881"/>
                  </a:lnTo>
                  <a:lnTo>
                    <a:pt x="236" y="797"/>
                  </a:lnTo>
                  <a:lnTo>
                    <a:pt x="233" y="710"/>
                  </a:lnTo>
                  <a:lnTo>
                    <a:pt x="227" y="619"/>
                  </a:lnTo>
                  <a:lnTo>
                    <a:pt x="217" y="526"/>
                  </a:lnTo>
                  <a:lnTo>
                    <a:pt x="204" y="428"/>
                  </a:lnTo>
                  <a:lnTo>
                    <a:pt x="187" y="327"/>
                  </a:lnTo>
                  <a:lnTo>
                    <a:pt x="166" y="223"/>
                  </a:lnTo>
                  <a:lnTo>
                    <a:pt x="142" y="11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05550" y="4524375"/>
              <a:ext cx="1268413" cy="1023938"/>
            </a:xfrm>
            <a:custGeom>
              <a:avLst/>
              <a:gdLst>
                <a:gd name="T0" fmla="*/ 280 w 1598"/>
                <a:gd name="T1" fmla="*/ 213 h 1290"/>
                <a:gd name="T2" fmla="*/ 360 w 1598"/>
                <a:gd name="T3" fmla="*/ 415 h 1290"/>
                <a:gd name="T4" fmla="*/ 460 w 1598"/>
                <a:gd name="T5" fmla="*/ 651 h 1290"/>
                <a:gd name="T6" fmla="*/ 564 w 1598"/>
                <a:gd name="T7" fmla="*/ 645 h 1290"/>
                <a:gd name="T8" fmla="*/ 648 w 1598"/>
                <a:gd name="T9" fmla="*/ 516 h 1290"/>
                <a:gd name="T10" fmla="*/ 847 w 1598"/>
                <a:gd name="T11" fmla="*/ 395 h 1290"/>
                <a:gd name="T12" fmla="*/ 859 w 1598"/>
                <a:gd name="T13" fmla="*/ 590 h 1290"/>
                <a:gd name="T14" fmla="*/ 889 w 1598"/>
                <a:gd name="T15" fmla="*/ 747 h 1290"/>
                <a:gd name="T16" fmla="*/ 929 w 1598"/>
                <a:gd name="T17" fmla="*/ 882 h 1290"/>
                <a:gd name="T18" fmla="*/ 1122 w 1598"/>
                <a:gd name="T19" fmla="*/ 773 h 1290"/>
                <a:gd name="T20" fmla="*/ 1262 w 1598"/>
                <a:gd name="T21" fmla="*/ 668 h 1290"/>
                <a:gd name="T22" fmla="*/ 1368 w 1598"/>
                <a:gd name="T23" fmla="*/ 565 h 1290"/>
                <a:gd name="T24" fmla="*/ 1459 w 1598"/>
                <a:gd name="T25" fmla="*/ 462 h 1290"/>
                <a:gd name="T26" fmla="*/ 1588 w 1598"/>
                <a:gd name="T27" fmla="*/ 548 h 1290"/>
                <a:gd name="T28" fmla="*/ 1598 w 1598"/>
                <a:gd name="T29" fmla="*/ 795 h 1290"/>
                <a:gd name="T30" fmla="*/ 1571 w 1598"/>
                <a:gd name="T31" fmla="*/ 1038 h 1290"/>
                <a:gd name="T32" fmla="*/ 1510 w 1598"/>
                <a:gd name="T33" fmla="*/ 1254 h 1290"/>
                <a:gd name="T34" fmla="*/ 1474 w 1598"/>
                <a:gd name="T35" fmla="*/ 1287 h 1290"/>
                <a:gd name="T36" fmla="*/ 1436 w 1598"/>
                <a:gd name="T37" fmla="*/ 1285 h 1290"/>
                <a:gd name="T38" fmla="*/ 1403 w 1598"/>
                <a:gd name="T39" fmla="*/ 1247 h 1290"/>
                <a:gd name="T40" fmla="*/ 1426 w 1598"/>
                <a:gd name="T41" fmla="*/ 1155 h 1290"/>
                <a:gd name="T42" fmla="*/ 1469 w 1598"/>
                <a:gd name="T43" fmla="*/ 963 h 1290"/>
                <a:gd name="T44" fmla="*/ 1486 w 1598"/>
                <a:gd name="T45" fmla="*/ 751 h 1290"/>
                <a:gd name="T46" fmla="*/ 1449 w 1598"/>
                <a:gd name="T47" fmla="*/ 644 h 1290"/>
                <a:gd name="T48" fmla="*/ 1339 w 1598"/>
                <a:gd name="T49" fmla="*/ 750 h 1290"/>
                <a:gd name="T50" fmla="*/ 1195 w 1598"/>
                <a:gd name="T51" fmla="*/ 859 h 1290"/>
                <a:gd name="T52" fmla="*/ 1001 w 1598"/>
                <a:gd name="T53" fmla="*/ 973 h 1290"/>
                <a:gd name="T54" fmla="*/ 844 w 1598"/>
                <a:gd name="T55" fmla="*/ 979 h 1290"/>
                <a:gd name="T56" fmla="*/ 793 w 1598"/>
                <a:gd name="T57" fmla="*/ 823 h 1290"/>
                <a:gd name="T58" fmla="*/ 753 w 1598"/>
                <a:gd name="T59" fmla="*/ 644 h 1290"/>
                <a:gd name="T60" fmla="*/ 699 w 1598"/>
                <a:gd name="T61" fmla="*/ 646 h 1290"/>
                <a:gd name="T62" fmla="*/ 625 w 1598"/>
                <a:gd name="T63" fmla="*/ 755 h 1290"/>
                <a:gd name="T64" fmla="*/ 534 w 1598"/>
                <a:gd name="T65" fmla="*/ 883 h 1290"/>
                <a:gd name="T66" fmla="*/ 397 w 1598"/>
                <a:gd name="T67" fmla="*/ 783 h 1290"/>
                <a:gd name="T68" fmla="*/ 292 w 1598"/>
                <a:gd name="T69" fmla="*/ 544 h 1290"/>
                <a:gd name="T70" fmla="*/ 207 w 1598"/>
                <a:gd name="T71" fmla="*/ 339 h 1290"/>
                <a:gd name="T72" fmla="*/ 173 w 1598"/>
                <a:gd name="T73" fmla="*/ 465 h 1290"/>
                <a:gd name="T74" fmla="*/ 144 w 1598"/>
                <a:gd name="T75" fmla="*/ 615 h 1290"/>
                <a:gd name="T76" fmla="*/ 123 w 1598"/>
                <a:gd name="T77" fmla="*/ 798 h 1290"/>
                <a:gd name="T78" fmla="*/ 114 w 1598"/>
                <a:gd name="T79" fmla="*/ 1029 h 1290"/>
                <a:gd name="T80" fmla="*/ 102 w 1598"/>
                <a:gd name="T81" fmla="*/ 1154 h 1290"/>
                <a:gd name="T82" fmla="*/ 56 w 1598"/>
                <a:gd name="T83" fmla="*/ 1177 h 1290"/>
                <a:gd name="T84" fmla="*/ 11 w 1598"/>
                <a:gd name="T85" fmla="*/ 1154 h 1290"/>
                <a:gd name="T86" fmla="*/ 1 w 1598"/>
                <a:gd name="T87" fmla="*/ 1029 h 1290"/>
                <a:gd name="T88" fmla="*/ 11 w 1598"/>
                <a:gd name="T89" fmla="*/ 796 h 1290"/>
                <a:gd name="T90" fmla="*/ 31 w 1598"/>
                <a:gd name="T91" fmla="*/ 608 h 1290"/>
                <a:gd name="T92" fmla="*/ 60 w 1598"/>
                <a:gd name="T93" fmla="*/ 454 h 1290"/>
                <a:gd name="T94" fmla="*/ 94 w 1598"/>
                <a:gd name="T95" fmla="*/ 325 h 1290"/>
                <a:gd name="T96" fmla="*/ 132 w 1598"/>
                <a:gd name="T97" fmla="*/ 207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98" h="1290">
                  <a:moveTo>
                    <a:pt x="204" y="0"/>
                  </a:moveTo>
                  <a:lnTo>
                    <a:pt x="258" y="152"/>
                  </a:lnTo>
                  <a:lnTo>
                    <a:pt x="280" y="213"/>
                  </a:lnTo>
                  <a:lnTo>
                    <a:pt x="305" y="278"/>
                  </a:lnTo>
                  <a:lnTo>
                    <a:pt x="331" y="344"/>
                  </a:lnTo>
                  <a:lnTo>
                    <a:pt x="360" y="415"/>
                  </a:lnTo>
                  <a:lnTo>
                    <a:pt x="391" y="488"/>
                  </a:lnTo>
                  <a:lnTo>
                    <a:pt x="425" y="567"/>
                  </a:lnTo>
                  <a:lnTo>
                    <a:pt x="460" y="651"/>
                  </a:lnTo>
                  <a:lnTo>
                    <a:pt x="500" y="738"/>
                  </a:lnTo>
                  <a:lnTo>
                    <a:pt x="533" y="690"/>
                  </a:lnTo>
                  <a:lnTo>
                    <a:pt x="564" y="645"/>
                  </a:lnTo>
                  <a:lnTo>
                    <a:pt x="593" y="601"/>
                  </a:lnTo>
                  <a:lnTo>
                    <a:pt x="621" y="558"/>
                  </a:lnTo>
                  <a:lnTo>
                    <a:pt x="648" y="516"/>
                  </a:lnTo>
                  <a:lnTo>
                    <a:pt x="676" y="471"/>
                  </a:lnTo>
                  <a:lnTo>
                    <a:pt x="847" y="203"/>
                  </a:lnTo>
                  <a:lnTo>
                    <a:pt x="847" y="395"/>
                  </a:lnTo>
                  <a:lnTo>
                    <a:pt x="849" y="465"/>
                  </a:lnTo>
                  <a:lnTo>
                    <a:pt x="853" y="530"/>
                  </a:lnTo>
                  <a:lnTo>
                    <a:pt x="859" y="590"/>
                  </a:lnTo>
                  <a:lnTo>
                    <a:pt x="867" y="645"/>
                  </a:lnTo>
                  <a:lnTo>
                    <a:pt x="877" y="698"/>
                  </a:lnTo>
                  <a:lnTo>
                    <a:pt x="889" y="747"/>
                  </a:lnTo>
                  <a:lnTo>
                    <a:pt x="902" y="793"/>
                  </a:lnTo>
                  <a:lnTo>
                    <a:pt x="915" y="838"/>
                  </a:lnTo>
                  <a:lnTo>
                    <a:pt x="929" y="882"/>
                  </a:lnTo>
                  <a:lnTo>
                    <a:pt x="1001" y="845"/>
                  </a:lnTo>
                  <a:lnTo>
                    <a:pt x="1064" y="808"/>
                  </a:lnTo>
                  <a:lnTo>
                    <a:pt x="1122" y="773"/>
                  </a:lnTo>
                  <a:lnTo>
                    <a:pt x="1173" y="737"/>
                  </a:lnTo>
                  <a:lnTo>
                    <a:pt x="1220" y="702"/>
                  </a:lnTo>
                  <a:lnTo>
                    <a:pt x="1262" y="668"/>
                  </a:lnTo>
                  <a:lnTo>
                    <a:pt x="1300" y="633"/>
                  </a:lnTo>
                  <a:lnTo>
                    <a:pt x="1336" y="599"/>
                  </a:lnTo>
                  <a:lnTo>
                    <a:pt x="1368" y="565"/>
                  </a:lnTo>
                  <a:lnTo>
                    <a:pt x="1400" y="531"/>
                  </a:lnTo>
                  <a:lnTo>
                    <a:pt x="1430" y="496"/>
                  </a:lnTo>
                  <a:lnTo>
                    <a:pt x="1459" y="462"/>
                  </a:lnTo>
                  <a:lnTo>
                    <a:pt x="1555" y="351"/>
                  </a:lnTo>
                  <a:lnTo>
                    <a:pt x="1577" y="469"/>
                  </a:lnTo>
                  <a:lnTo>
                    <a:pt x="1588" y="548"/>
                  </a:lnTo>
                  <a:lnTo>
                    <a:pt x="1595" y="629"/>
                  </a:lnTo>
                  <a:lnTo>
                    <a:pt x="1598" y="712"/>
                  </a:lnTo>
                  <a:lnTo>
                    <a:pt x="1598" y="795"/>
                  </a:lnTo>
                  <a:lnTo>
                    <a:pt x="1593" y="877"/>
                  </a:lnTo>
                  <a:lnTo>
                    <a:pt x="1585" y="959"/>
                  </a:lnTo>
                  <a:lnTo>
                    <a:pt x="1571" y="1038"/>
                  </a:lnTo>
                  <a:lnTo>
                    <a:pt x="1555" y="1114"/>
                  </a:lnTo>
                  <a:lnTo>
                    <a:pt x="1534" y="1186"/>
                  </a:lnTo>
                  <a:lnTo>
                    <a:pt x="1510" y="1254"/>
                  </a:lnTo>
                  <a:lnTo>
                    <a:pt x="1501" y="1269"/>
                  </a:lnTo>
                  <a:lnTo>
                    <a:pt x="1488" y="1279"/>
                  </a:lnTo>
                  <a:lnTo>
                    <a:pt x="1474" y="1287"/>
                  </a:lnTo>
                  <a:lnTo>
                    <a:pt x="1457" y="1290"/>
                  </a:lnTo>
                  <a:lnTo>
                    <a:pt x="1446" y="1289"/>
                  </a:lnTo>
                  <a:lnTo>
                    <a:pt x="1436" y="1285"/>
                  </a:lnTo>
                  <a:lnTo>
                    <a:pt x="1421" y="1276"/>
                  </a:lnTo>
                  <a:lnTo>
                    <a:pt x="1410" y="1263"/>
                  </a:lnTo>
                  <a:lnTo>
                    <a:pt x="1403" y="1247"/>
                  </a:lnTo>
                  <a:lnTo>
                    <a:pt x="1402" y="1230"/>
                  </a:lnTo>
                  <a:lnTo>
                    <a:pt x="1405" y="1211"/>
                  </a:lnTo>
                  <a:lnTo>
                    <a:pt x="1426" y="1155"/>
                  </a:lnTo>
                  <a:lnTo>
                    <a:pt x="1443" y="1094"/>
                  </a:lnTo>
                  <a:lnTo>
                    <a:pt x="1458" y="1029"/>
                  </a:lnTo>
                  <a:lnTo>
                    <a:pt x="1469" y="963"/>
                  </a:lnTo>
                  <a:lnTo>
                    <a:pt x="1479" y="894"/>
                  </a:lnTo>
                  <a:lnTo>
                    <a:pt x="1483" y="822"/>
                  </a:lnTo>
                  <a:lnTo>
                    <a:pt x="1486" y="751"/>
                  </a:lnTo>
                  <a:lnTo>
                    <a:pt x="1486" y="681"/>
                  </a:lnTo>
                  <a:lnTo>
                    <a:pt x="1481" y="609"/>
                  </a:lnTo>
                  <a:lnTo>
                    <a:pt x="1449" y="644"/>
                  </a:lnTo>
                  <a:lnTo>
                    <a:pt x="1415" y="679"/>
                  </a:lnTo>
                  <a:lnTo>
                    <a:pt x="1380" y="714"/>
                  </a:lnTo>
                  <a:lnTo>
                    <a:pt x="1339" y="750"/>
                  </a:lnTo>
                  <a:lnTo>
                    <a:pt x="1296" y="785"/>
                  </a:lnTo>
                  <a:lnTo>
                    <a:pt x="1248" y="822"/>
                  </a:lnTo>
                  <a:lnTo>
                    <a:pt x="1195" y="859"/>
                  </a:lnTo>
                  <a:lnTo>
                    <a:pt x="1137" y="896"/>
                  </a:lnTo>
                  <a:lnTo>
                    <a:pt x="1072" y="934"/>
                  </a:lnTo>
                  <a:lnTo>
                    <a:pt x="1001" y="973"/>
                  </a:lnTo>
                  <a:lnTo>
                    <a:pt x="921" y="1012"/>
                  </a:lnTo>
                  <a:lnTo>
                    <a:pt x="864" y="1039"/>
                  </a:lnTo>
                  <a:lnTo>
                    <a:pt x="844" y="979"/>
                  </a:lnTo>
                  <a:lnTo>
                    <a:pt x="827" y="928"/>
                  </a:lnTo>
                  <a:lnTo>
                    <a:pt x="809" y="876"/>
                  </a:lnTo>
                  <a:lnTo>
                    <a:pt x="793" y="823"/>
                  </a:lnTo>
                  <a:lnTo>
                    <a:pt x="777" y="767"/>
                  </a:lnTo>
                  <a:lnTo>
                    <a:pt x="765" y="707"/>
                  </a:lnTo>
                  <a:lnTo>
                    <a:pt x="753" y="644"/>
                  </a:lnTo>
                  <a:lnTo>
                    <a:pt x="744" y="576"/>
                  </a:lnTo>
                  <a:lnTo>
                    <a:pt x="721" y="610"/>
                  </a:lnTo>
                  <a:lnTo>
                    <a:pt x="699" y="646"/>
                  </a:lnTo>
                  <a:lnTo>
                    <a:pt x="675" y="682"/>
                  </a:lnTo>
                  <a:lnTo>
                    <a:pt x="652" y="717"/>
                  </a:lnTo>
                  <a:lnTo>
                    <a:pt x="625" y="755"/>
                  </a:lnTo>
                  <a:lnTo>
                    <a:pt x="598" y="796"/>
                  </a:lnTo>
                  <a:lnTo>
                    <a:pt x="568" y="838"/>
                  </a:lnTo>
                  <a:lnTo>
                    <a:pt x="534" y="883"/>
                  </a:lnTo>
                  <a:lnTo>
                    <a:pt x="477" y="962"/>
                  </a:lnTo>
                  <a:lnTo>
                    <a:pt x="436" y="873"/>
                  </a:lnTo>
                  <a:lnTo>
                    <a:pt x="397" y="783"/>
                  </a:lnTo>
                  <a:lnTo>
                    <a:pt x="359" y="699"/>
                  </a:lnTo>
                  <a:lnTo>
                    <a:pt x="325" y="618"/>
                  </a:lnTo>
                  <a:lnTo>
                    <a:pt x="292" y="544"/>
                  </a:lnTo>
                  <a:lnTo>
                    <a:pt x="261" y="472"/>
                  </a:lnTo>
                  <a:lnTo>
                    <a:pt x="234" y="404"/>
                  </a:lnTo>
                  <a:lnTo>
                    <a:pt x="207" y="339"/>
                  </a:lnTo>
                  <a:lnTo>
                    <a:pt x="196" y="380"/>
                  </a:lnTo>
                  <a:lnTo>
                    <a:pt x="184" y="421"/>
                  </a:lnTo>
                  <a:lnTo>
                    <a:pt x="173" y="465"/>
                  </a:lnTo>
                  <a:lnTo>
                    <a:pt x="162" y="512"/>
                  </a:lnTo>
                  <a:lnTo>
                    <a:pt x="153" y="562"/>
                  </a:lnTo>
                  <a:lnTo>
                    <a:pt x="144" y="615"/>
                  </a:lnTo>
                  <a:lnTo>
                    <a:pt x="136" y="671"/>
                  </a:lnTo>
                  <a:lnTo>
                    <a:pt x="129" y="732"/>
                  </a:lnTo>
                  <a:lnTo>
                    <a:pt x="123" y="798"/>
                  </a:lnTo>
                  <a:lnTo>
                    <a:pt x="118" y="869"/>
                  </a:lnTo>
                  <a:lnTo>
                    <a:pt x="116" y="947"/>
                  </a:lnTo>
                  <a:lnTo>
                    <a:pt x="114" y="1029"/>
                  </a:lnTo>
                  <a:lnTo>
                    <a:pt x="113" y="1120"/>
                  </a:lnTo>
                  <a:lnTo>
                    <a:pt x="110" y="1138"/>
                  </a:lnTo>
                  <a:lnTo>
                    <a:pt x="102" y="1154"/>
                  </a:lnTo>
                  <a:lnTo>
                    <a:pt x="90" y="1165"/>
                  </a:lnTo>
                  <a:lnTo>
                    <a:pt x="75" y="1173"/>
                  </a:lnTo>
                  <a:lnTo>
                    <a:pt x="56" y="1177"/>
                  </a:lnTo>
                  <a:lnTo>
                    <a:pt x="39" y="1173"/>
                  </a:lnTo>
                  <a:lnTo>
                    <a:pt x="23" y="1165"/>
                  </a:lnTo>
                  <a:lnTo>
                    <a:pt x="11" y="1154"/>
                  </a:lnTo>
                  <a:lnTo>
                    <a:pt x="3" y="1138"/>
                  </a:lnTo>
                  <a:lnTo>
                    <a:pt x="0" y="1120"/>
                  </a:lnTo>
                  <a:lnTo>
                    <a:pt x="1" y="1029"/>
                  </a:lnTo>
                  <a:lnTo>
                    <a:pt x="3" y="945"/>
                  </a:lnTo>
                  <a:lnTo>
                    <a:pt x="7" y="868"/>
                  </a:lnTo>
                  <a:lnTo>
                    <a:pt x="11" y="796"/>
                  </a:lnTo>
                  <a:lnTo>
                    <a:pt x="17" y="729"/>
                  </a:lnTo>
                  <a:lnTo>
                    <a:pt x="24" y="666"/>
                  </a:lnTo>
                  <a:lnTo>
                    <a:pt x="31" y="608"/>
                  </a:lnTo>
                  <a:lnTo>
                    <a:pt x="40" y="553"/>
                  </a:lnTo>
                  <a:lnTo>
                    <a:pt x="49" y="502"/>
                  </a:lnTo>
                  <a:lnTo>
                    <a:pt x="60" y="454"/>
                  </a:lnTo>
                  <a:lnTo>
                    <a:pt x="70" y="409"/>
                  </a:lnTo>
                  <a:lnTo>
                    <a:pt x="82" y="366"/>
                  </a:lnTo>
                  <a:lnTo>
                    <a:pt x="94" y="325"/>
                  </a:lnTo>
                  <a:lnTo>
                    <a:pt x="107" y="284"/>
                  </a:lnTo>
                  <a:lnTo>
                    <a:pt x="120" y="246"/>
                  </a:lnTo>
                  <a:lnTo>
                    <a:pt x="132" y="207"/>
                  </a:lnTo>
                  <a:lnTo>
                    <a:pt x="145" y="169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4826408" y="1673098"/>
            <a:ext cx="530106" cy="459316"/>
            <a:chOff x="5929313" y="3336925"/>
            <a:chExt cx="2579688" cy="2235200"/>
          </a:xfrm>
          <a:solidFill>
            <a:schemeClr val="bg2">
              <a:lumMod val="25000"/>
            </a:schemeClr>
          </a:solidFill>
        </p:grpSpPr>
        <p:sp>
          <p:nvSpPr>
            <p:cNvPr id="92" name="Freeform 85"/>
            <p:cNvSpPr>
              <a:spLocks noEditPoints="1"/>
            </p:cNvSpPr>
            <p:nvPr/>
          </p:nvSpPr>
          <p:spPr bwMode="auto">
            <a:xfrm>
              <a:off x="5929313" y="3336925"/>
              <a:ext cx="2579688" cy="2235200"/>
            </a:xfrm>
            <a:custGeom>
              <a:avLst/>
              <a:gdLst>
                <a:gd name="T0" fmla="*/ 3044 w 4874"/>
                <a:gd name="T1" fmla="*/ 364 h 4225"/>
                <a:gd name="T2" fmla="*/ 2643 w 4874"/>
                <a:gd name="T3" fmla="*/ 597 h 4225"/>
                <a:gd name="T4" fmla="*/ 1998 w 4874"/>
                <a:gd name="T5" fmla="*/ 435 h 4225"/>
                <a:gd name="T6" fmla="*/ 1565 w 4874"/>
                <a:gd name="T7" fmla="*/ 308 h 4225"/>
                <a:gd name="T8" fmla="*/ 1118 w 4874"/>
                <a:gd name="T9" fmla="*/ 351 h 4225"/>
                <a:gd name="T10" fmla="*/ 716 w 4874"/>
                <a:gd name="T11" fmla="*/ 566 h 4225"/>
                <a:gd name="T12" fmla="*/ 429 w 4874"/>
                <a:gd name="T13" fmla="*/ 923 h 4225"/>
                <a:gd name="T14" fmla="*/ 311 w 4874"/>
                <a:gd name="T15" fmla="*/ 1342 h 4225"/>
                <a:gd name="T16" fmla="*/ 362 w 4874"/>
                <a:gd name="T17" fmla="*/ 1773 h 4225"/>
                <a:gd name="T18" fmla="*/ 581 w 4874"/>
                <a:gd name="T19" fmla="*/ 2161 h 4225"/>
                <a:gd name="T20" fmla="*/ 2420 w 4874"/>
                <a:gd name="T21" fmla="*/ 3924 h 4225"/>
                <a:gd name="T22" fmla="*/ 4229 w 4874"/>
                <a:gd name="T23" fmla="*/ 2229 h 4225"/>
                <a:gd name="T24" fmla="*/ 4482 w 4874"/>
                <a:gd name="T25" fmla="*/ 1855 h 4225"/>
                <a:gd name="T26" fmla="*/ 4566 w 4874"/>
                <a:gd name="T27" fmla="*/ 1430 h 4225"/>
                <a:gd name="T28" fmla="*/ 4482 w 4874"/>
                <a:gd name="T29" fmla="*/ 1005 h 4225"/>
                <a:gd name="T30" fmla="*/ 4229 w 4874"/>
                <a:gd name="T31" fmla="*/ 630 h 4225"/>
                <a:gd name="T32" fmla="*/ 3842 w 4874"/>
                <a:gd name="T33" fmla="*/ 380 h 4225"/>
                <a:gd name="T34" fmla="*/ 3399 w 4874"/>
                <a:gd name="T35" fmla="*/ 302 h 4225"/>
                <a:gd name="T36" fmla="*/ 1884 w 4874"/>
                <a:gd name="T37" fmla="*/ 64 h 4225"/>
                <a:gd name="T38" fmla="*/ 2352 w 4874"/>
                <a:gd name="T39" fmla="*/ 305 h 4225"/>
                <a:gd name="T40" fmla="*/ 2793 w 4874"/>
                <a:gd name="T41" fmla="*/ 140 h 4225"/>
                <a:gd name="T42" fmla="*/ 3294 w 4874"/>
                <a:gd name="T43" fmla="*/ 6 h 4225"/>
                <a:gd name="T44" fmla="*/ 3807 w 4874"/>
                <a:gd name="T45" fmla="*/ 52 h 4225"/>
                <a:gd name="T46" fmla="*/ 4280 w 4874"/>
                <a:gd name="T47" fmla="*/ 276 h 4225"/>
                <a:gd name="T48" fmla="*/ 4647 w 4874"/>
                <a:gd name="T49" fmla="*/ 664 h 4225"/>
                <a:gd name="T50" fmla="*/ 4842 w 4874"/>
                <a:gd name="T51" fmla="*/ 1131 h 4225"/>
                <a:gd name="T52" fmla="*/ 4859 w 4874"/>
                <a:gd name="T53" fmla="*/ 1629 h 4225"/>
                <a:gd name="T54" fmla="*/ 4700 w 4874"/>
                <a:gd name="T55" fmla="*/ 2106 h 4225"/>
                <a:gd name="T56" fmla="*/ 4442 w 4874"/>
                <a:gd name="T57" fmla="*/ 2446 h 4225"/>
                <a:gd name="T58" fmla="*/ 4343 w 4874"/>
                <a:gd name="T59" fmla="*/ 2543 h 4225"/>
                <a:gd name="T60" fmla="*/ 4140 w 4874"/>
                <a:gd name="T61" fmla="*/ 2742 h 4225"/>
                <a:gd name="T62" fmla="*/ 3869 w 4874"/>
                <a:gd name="T63" fmla="*/ 3008 h 4225"/>
                <a:gd name="T64" fmla="*/ 3567 w 4874"/>
                <a:gd name="T65" fmla="*/ 3304 h 4225"/>
                <a:gd name="T66" fmla="*/ 3269 w 4874"/>
                <a:gd name="T67" fmla="*/ 3597 h 4225"/>
                <a:gd name="T68" fmla="*/ 3011 w 4874"/>
                <a:gd name="T69" fmla="*/ 3849 h 4225"/>
                <a:gd name="T70" fmla="*/ 2831 w 4874"/>
                <a:gd name="T71" fmla="*/ 4026 h 4225"/>
                <a:gd name="T72" fmla="*/ 2762 w 4874"/>
                <a:gd name="T73" fmla="*/ 4093 h 4225"/>
                <a:gd name="T74" fmla="*/ 2519 w 4874"/>
                <a:gd name="T75" fmla="*/ 4218 h 4225"/>
                <a:gd name="T76" fmla="*/ 2250 w 4874"/>
                <a:gd name="T77" fmla="*/ 4187 h 4225"/>
                <a:gd name="T78" fmla="*/ 2099 w 4874"/>
                <a:gd name="T79" fmla="*/ 4081 h 4225"/>
                <a:gd name="T80" fmla="*/ 1980 w 4874"/>
                <a:gd name="T81" fmla="*/ 3965 h 4225"/>
                <a:gd name="T82" fmla="*/ 1763 w 4874"/>
                <a:gd name="T83" fmla="*/ 3751 h 4225"/>
                <a:gd name="T84" fmla="*/ 1482 w 4874"/>
                <a:gd name="T85" fmla="*/ 3476 h 4225"/>
                <a:gd name="T86" fmla="*/ 1176 w 4874"/>
                <a:gd name="T87" fmla="*/ 3176 h 4225"/>
                <a:gd name="T88" fmla="*/ 879 w 4874"/>
                <a:gd name="T89" fmla="*/ 2885 h 4225"/>
                <a:gd name="T90" fmla="*/ 630 w 4874"/>
                <a:gd name="T91" fmla="*/ 2639 h 4225"/>
                <a:gd name="T92" fmla="*/ 464 w 4874"/>
                <a:gd name="T93" fmla="*/ 2476 h 4225"/>
                <a:gd name="T94" fmla="*/ 227 w 4874"/>
                <a:gd name="T95" fmla="*/ 2195 h 4225"/>
                <a:gd name="T96" fmla="*/ 32 w 4874"/>
                <a:gd name="T97" fmla="*/ 1727 h 4225"/>
                <a:gd name="T98" fmla="*/ 3 w 4874"/>
                <a:gd name="T99" fmla="*/ 1330 h 4225"/>
                <a:gd name="T100" fmla="*/ 128 w 4874"/>
                <a:gd name="T101" fmla="*/ 844 h 4225"/>
                <a:gd name="T102" fmla="*/ 428 w 4874"/>
                <a:gd name="T103" fmla="*/ 418 h 4225"/>
                <a:gd name="T104" fmla="*/ 870 w 4874"/>
                <a:gd name="T105" fmla="*/ 120 h 4225"/>
                <a:gd name="T106" fmla="*/ 1373 w 4874"/>
                <a:gd name="T107" fmla="*/ 3 h 4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74" h="4225">
                  <a:moveTo>
                    <a:pt x="3399" y="302"/>
                  </a:moveTo>
                  <a:lnTo>
                    <a:pt x="3309" y="306"/>
                  </a:lnTo>
                  <a:lnTo>
                    <a:pt x="3219" y="319"/>
                  </a:lnTo>
                  <a:lnTo>
                    <a:pt x="3131" y="337"/>
                  </a:lnTo>
                  <a:lnTo>
                    <a:pt x="3044" y="364"/>
                  </a:lnTo>
                  <a:lnTo>
                    <a:pt x="2958" y="397"/>
                  </a:lnTo>
                  <a:lnTo>
                    <a:pt x="2876" y="435"/>
                  </a:lnTo>
                  <a:lnTo>
                    <a:pt x="2795" y="483"/>
                  </a:lnTo>
                  <a:lnTo>
                    <a:pt x="2717" y="536"/>
                  </a:lnTo>
                  <a:lnTo>
                    <a:pt x="2643" y="597"/>
                  </a:lnTo>
                  <a:lnTo>
                    <a:pt x="2436" y="780"/>
                  </a:lnTo>
                  <a:lnTo>
                    <a:pt x="2231" y="597"/>
                  </a:lnTo>
                  <a:lnTo>
                    <a:pt x="2157" y="536"/>
                  </a:lnTo>
                  <a:lnTo>
                    <a:pt x="2079" y="483"/>
                  </a:lnTo>
                  <a:lnTo>
                    <a:pt x="1998" y="435"/>
                  </a:lnTo>
                  <a:lnTo>
                    <a:pt x="1916" y="397"/>
                  </a:lnTo>
                  <a:lnTo>
                    <a:pt x="1830" y="364"/>
                  </a:lnTo>
                  <a:lnTo>
                    <a:pt x="1742" y="337"/>
                  </a:lnTo>
                  <a:lnTo>
                    <a:pt x="1653" y="319"/>
                  </a:lnTo>
                  <a:lnTo>
                    <a:pt x="1565" y="308"/>
                  </a:lnTo>
                  <a:lnTo>
                    <a:pt x="1475" y="302"/>
                  </a:lnTo>
                  <a:lnTo>
                    <a:pt x="1385" y="305"/>
                  </a:lnTo>
                  <a:lnTo>
                    <a:pt x="1295" y="312"/>
                  </a:lnTo>
                  <a:lnTo>
                    <a:pt x="1206" y="328"/>
                  </a:lnTo>
                  <a:lnTo>
                    <a:pt x="1118" y="351"/>
                  </a:lnTo>
                  <a:lnTo>
                    <a:pt x="1032" y="380"/>
                  </a:lnTo>
                  <a:lnTo>
                    <a:pt x="948" y="418"/>
                  </a:lnTo>
                  <a:lnTo>
                    <a:pt x="867" y="461"/>
                  </a:lnTo>
                  <a:lnTo>
                    <a:pt x="789" y="510"/>
                  </a:lnTo>
                  <a:lnTo>
                    <a:pt x="716" y="566"/>
                  </a:lnTo>
                  <a:lnTo>
                    <a:pt x="645" y="630"/>
                  </a:lnTo>
                  <a:lnTo>
                    <a:pt x="581" y="698"/>
                  </a:lnTo>
                  <a:lnTo>
                    <a:pt x="524" y="770"/>
                  </a:lnTo>
                  <a:lnTo>
                    <a:pt x="473" y="846"/>
                  </a:lnTo>
                  <a:lnTo>
                    <a:pt x="429" y="923"/>
                  </a:lnTo>
                  <a:lnTo>
                    <a:pt x="392" y="1005"/>
                  </a:lnTo>
                  <a:lnTo>
                    <a:pt x="362" y="1086"/>
                  </a:lnTo>
                  <a:lnTo>
                    <a:pt x="338" y="1171"/>
                  </a:lnTo>
                  <a:lnTo>
                    <a:pt x="321" y="1256"/>
                  </a:lnTo>
                  <a:lnTo>
                    <a:pt x="311" y="1342"/>
                  </a:lnTo>
                  <a:lnTo>
                    <a:pt x="308" y="1430"/>
                  </a:lnTo>
                  <a:lnTo>
                    <a:pt x="311" y="1516"/>
                  </a:lnTo>
                  <a:lnTo>
                    <a:pt x="321" y="1602"/>
                  </a:lnTo>
                  <a:lnTo>
                    <a:pt x="338" y="1688"/>
                  </a:lnTo>
                  <a:lnTo>
                    <a:pt x="362" y="1773"/>
                  </a:lnTo>
                  <a:lnTo>
                    <a:pt x="392" y="1855"/>
                  </a:lnTo>
                  <a:lnTo>
                    <a:pt x="429" y="1935"/>
                  </a:lnTo>
                  <a:lnTo>
                    <a:pt x="473" y="2014"/>
                  </a:lnTo>
                  <a:lnTo>
                    <a:pt x="524" y="2088"/>
                  </a:lnTo>
                  <a:lnTo>
                    <a:pt x="581" y="2161"/>
                  </a:lnTo>
                  <a:lnTo>
                    <a:pt x="645" y="2229"/>
                  </a:lnTo>
                  <a:lnTo>
                    <a:pt x="2328" y="3880"/>
                  </a:lnTo>
                  <a:lnTo>
                    <a:pt x="2357" y="3901"/>
                  </a:lnTo>
                  <a:lnTo>
                    <a:pt x="2387" y="3916"/>
                  </a:lnTo>
                  <a:lnTo>
                    <a:pt x="2420" y="3924"/>
                  </a:lnTo>
                  <a:lnTo>
                    <a:pt x="2454" y="3924"/>
                  </a:lnTo>
                  <a:lnTo>
                    <a:pt x="2487" y="3916"/>
                  </a:lnTo>
                  <a:lnTo>
                    <a:pt x="2517" y="3901"/>
                  </a:lnTo>
                  <a:lnTo>
                    <a:pt x="2546" y="3880"/>
                  </a:lnTo>
                  <a:lnTo>
                    <a:pt x="4229" y="2229"/>
                  </a:lnTo>
                  <a:lnTo>
                    <a:pt x="4293" y="2161"/>
                  </a:lnTo>
                  <a:lnTo>
                    <a:pt x="4350" y="2088"/>
                  </a:lnTo>
                  <a:lnTo>
                    <a:pt x="4401" y="2014"/>
                  </a:lnTo>
                  <a:lnTo>
                    <a:pt x="4445" y="1935"/>
                  </a:lnTo>
                  <a:lnTo>
                    <a:pt x="4482" y="1855"/>
                  </a:lnTo>
                  <a:lnTo>
                    <a:pt x="4512" y="1773"/>
                  </a:lnTo>
                  <a:lnTo>
                    <a:pt x="4535" y="1688"/>
                  </a:lnTo>
                  <a:lnTo>
                    <a:pt x="4553" y="1602"/>
                  </a:lnTo>
                  <a:lnTo>
                    <a:pt x="4562" y="1516"/>
                  </a:lnTo>
                  <a:lnTo>
                    <a:pt x="4566" y="1430"/>
                  </a:lnTo>
                  <a:lnTo>
                    <a:pt x="4562" y="1342"/>
                  </a:lnTo>
                  <a:lnTo>
                    <a:pt x="4553" y="1256"/>
                  </a:lnTo>
                  <a:lnTo>
                    <a:pt x="4535" y="1171"/>
                  </a:lnTo>
                  <a:lnTo>
                    <a:pt x="4512" y="1086"/>
                  </a:lnTo>
                  <a:lnTo>
                    <a:pt x="4482" y="1005"/>
                  </a:lnTo>
                  <a:lnTo>
                    <a:pt x="4445" y="923"/>
                  </a:lnTo>
                  <a:lnTo>
                    <a:pt x="4401" y="846"/>
                  </a:lnTo>
                  <a:lnTo>
                    <a:pt x="4350" y="770"/>
                  </a:lnTo>
                  <a:lnTo>
                    <a:pt x="4293" y="698"/>
                  </a:lnTo>
                  <a:lnTo>
                    <a:pt x="4229" y="630"/>
                  </a:lnTo>
                  <a:lnTo>
                    <a:pt x="4158" y="566"/>
                  </a:lnTo>
                  <a:lnTo>
                    <a:pt x="4083" y="510"/>
                  </a:lnTo>
                  <a:lnTo>
                    <a:pt x="4005" y="459"/>
                  </a:lnTo>
                  <a:lnTo>
                    <a:pt x="3924" y="416"/>
                  </a:lnTo>
                  <a:lnTo>
                    <a:pt x="3842" y="380"/>
                  </a:lnTo>
                  <a:lnTo>
                    <a:pt x="3755" y="351"/>
                  </a:lnTo>
                  <a:lnTo>
                    <a:pt x="3668" y="328"/>
                  </a:lnTo>
                  <a:lnTo>
                    <a:pt x="3579" y="312"/>
                  </a:lnTo>
                  <a:lnTo>
                    <a:pt x="3489" y="303"/>
                  </a:lnTo>
                  <a:lnTo>
                    <a:pt x="3399" y="302"/>
                  </a:lnTo>
                  <a:close/>
                  <a:moveTo>
                    <a:pt x="1476" y="0"/>
                  </a:moveTo>
                  <a:lnTo>
                    <a:pt x="1580" y="6"/>
                  </a:lnTo>
                  <a:lnTo>
                    <a:pt x="1682" y="18"/>
                  </a:lnTo>
                  <a:lnTo>
                    <a:pt x="1784" y="37"/>
                  </a:lnTo>
                  <a:lnTo>
                    <a:pt x="1884" y="64"/>
                  </a:lnTo>
                  <a:lnTo>
                    <a:pt x="1983" y="98"/>
                  </a:lnTo>
                  <a:lnTo>
                    <a:pt x="2079" y="140"/>
                  </a:lnTo>
                  <a:lnTo>
                    <a:pt x="2174" y="187"/>
                  </a:lnTo>
                  <a:lnTo>
                    <a:pt x="2265" y="242"/>
                  </a:lnTo>
                  <a:lnTo>
                    <a:pt x="2352" y="305"/>
                  </a:lnTo>
                  <a:lnTo>
                    <a:pt x="2436" y="374"/>
                  </a:lnTo>
                  <a:lnTo>
                    <a:pt x="2520" y="305"/>
                  </a:lnTo>
                  <a:lnTo>
                    <a:pt x="2609" y="242"/>
                  </a:lnTo>
                  <a:lnTo>
                    <a:pt x="2699" y="187"/>
                  </a:lnTo>
                  <a:lnTo>
                    <a:pt x="2793" y="140"/>
                  </a:lnTo>
                  <a:lnTo>
                    <a:pt x="2889" y="98"/>
                  </a:lnTo>
                  <a:lnTo>
                    <a:pt x="2988" y="64"/>
                  </a:lnTo>
                  <a:lnTo>
                    <a:pt x="3089" y="37"/>
                  </a:lnTo>
                  <a:lnTo>
                    <a:pt x="3191" y="18"/>
                  </a:lnTo>
                  <a:lnTo>
                    <a:pt x="3294" y="6"/>
                  </a:lnTo>
                  <a:lnTo>
                    <a:pt x="3398" y="0"/>
                  </a:lnTo>
                  <a:lnTo>
                    <a:pt x="3501" y="3"/>
                  </a:lnTo>
                  <a:lnTo>
                    <a:pt x="3603" y="12"/>
                  </a:lnTo>
                  <a:lnTo>
                    <a:pt x="3705" y="28"/>
                  </a:lnTo>
                  <a:lnTo>
                    <a:pt x="3807" y="52"/>
                  </a:lnTo>
                  <a:lnTo>
                    <a:pt x="3906" y="82"/>
                  </a:lnTo>
                  <a:lnTo>
                    <a:pt x="4004" y="120"/>
                  </a:lnTo>
                  <a:lnTo>
                    <a:pt x="4098" y="165"/>
                  </a:lnTo>
                  <a:lnTo>
                    <a:pt x="4191" y="217"/>
                  </a:lnTo>
                  <a:lnTo>
                    <a:pt x="4280" y="276"/>
                  </a:lnTo>
                  <a:lnTo>
                    <a:pt x="4365" y="343"/>
                  </a:lnTo>
                  <a:lnTo>
                    <a:pt x="4446" y="418"/>
                  </a:lnTo>
                  <a:lnTo>
                    <a:pt x="4520" y="496"/>
                  </a:lnTo>
                  <a:lnTo>
                    <a:pt x="4587" y="578"/>
                  </a:lnTo>
                  <a:lnTo>
                    <a:pt x="4647" y="664"/>
                  </a:lnTo>
                  <a:lnTo>
                    <a:pt x="4700" y="752"/>
                  </a:lnTo>
                  <a:lnTo>
                    <a:pt x="4746" y="844"/>
                  </a:lnTo>
                  <a:lnTo>
                    <a:pt x="4785" y="938"/>
                  </a:lnTo>
                  <a:lnTo>
                    <a:pt x="4817" y="1034"/>
                  </a:lnTo>
                  <a:lnTo>
                    <a:pt x="4842" y="1131"/>
                  </a:lnTo>
                  <a:lnTo>
                    <a:pt x="4859" y="1231"/>
                  </a:lnTo>
                  <a:lnTo>
                    <a:pt x="4869" y="1330"/>
                  </a:lnTo>
                  <a:lnTo>
                    <a:pt x="4874" y="1430"/>
                  </a:lnTo>
                  <a:lnTo>
                    <a:pt x="4869" y="1529"/>
                  </a:lnTo>
                  <a:lnTo>
                    <a:pt x="4859" y="1629"/>
                  </a:lnTo>
                  <a:lnTo>
                    <a:pt x="4842" y="1727"/>
                  </a:lnTo>
                  <a:lnTo>
                    <a:pt x="4817" y="1825"/>
                  </a:lnTo>
                  <a:lnTo>
                    <a:pt x="4785" y="1920"/>
                  </a:lnTo>
                  <a:lnTo>
                    <a:pt x="4746" y="2015"/>
                  </a:lnTo>
                  <a:lnTo>
                    <a:pt x="4700" y="2106"/>
                  </a:lnTo>
                  <a:lnTo>
                    <a:pt x="4647" y="2195"/>
                  </a:lnTo>
                  <a:lnTo>
                    <a:pt x="4587" y="2281"/>
                  </a:lnTo>
                  <a:lnTo>
                    <a:pt x="4520" y="2363"/>
                  </a:lnTo>
                  <a:lnTo>
                    <a:pt x="4446" y="2442"/>
                  </a:lnTo>
                  <a:lnTo>
                    <a:pt x="4442" y="2446"/>
                  </a:lnTo>
                  <a:lnTo>
                    <a:pt x="4433" y="2455"/>
                  </a:lnTo>
                  <a:lnTo>
                    <a:pt x="4416" y="2470"/>
                  </a:lnTo>
                  <a:lnTo>
                    <a:pt x="4397" y="2489"/>
                  </a:lnTo>
                  <a:lnTo>
                    <a:pt x="4371" y="2515"/>
                  </a:lnTo>
                  <a:lnTo>
                    <a:pt x="4343" y="2543"/>
                  </a:lnTo>
                  <a:lnTo>
                    <a:pt x="4310" y="2576"/>
                  </a:lnTo>
                  <a:lnTo>
                    <a:pt x="4272" y="2613"/>
                  </a:lnTo>
                  <a:lnTo>
                    <a:pt x="4230" y="2653"/>
                  </a:lnTo>
                  <a:lnTo>
                    <a:pt x="4187" y="2696"/>
                  </a:lnTo>
                  <a:lnTo>
                    <a:pt x="4140" y="2742"/>
                  </a:lnTo>
                  <a:lnTo>
                    <a:pt x="4089" y="2791"/>
                  </a:lnTo>
                  <a:lnTo>
                    <a:pt x="4037" y="2843"/>
                  </a:lnTo>
                  <a:lnTo>
                    <a:pt x="3983" y="2897"/>
                  </a:lnTo>
                  <a:lnTo>
                    <a:pt x="3927" y="2952"/>
                  </a:lnTo>
                  <a:lnTo>
                    <a:pt x="3869" y="3008"/>
                  </a:lnTo>
                  <a:lnTo>
                    <a:pt x="3810" y="3066"/>
                  </a:lnTo>
                  <a:lnTo>
                    <a:pt x="3750" y="3124"/>
                  </a:lnTo>
                  <a:lnTo>
                    <a:pt x="3689" y="3183"/>
                  </a:lnTo>
                  <a:lnTo>
                    <a:pt x="3627" y="3244"/>
                  </a:lnTo>
                  <a:lnTo>
                    <a:pt x="3567" y="3304"/>
                  </a:lnTo>
                  <a:lnTo>
                    <a:pt x="3506" y="3365"/>
                  </a:lnTo>
                  <a:lnTo>
                    <a:pt x="3444" y="3424"/>
                  </a:lnTo>
                  <a:lnTo>
                    <a:pt x="3386" y="3482"/>
                  </a:lnTo>
                  <a:lnTo>
                    <a:pt x="3326" y="3540"/>
                  </a:lnTo>
                  <a:lnTo>
                    <a:pt x="3269" y="3597"/>
                  </a:lnTo>
                  <a:lnTo>
                    <a:pt x="3213" y="3652"/>
                  </a:lnTo>
                  <a:lnTo>
                    <a:pt x="3159" y="3704"/>
                  </a:lnTo>
                  <a:lnTo>
                    <a:pt x="3107" y="3754"/>
                  </a:lnTo>
                  <a:lnTo>
                    <a:pt x="3057" y="3803"/>
                  </a:lnTo>
                  <a:lnTo>
                    <a:pt x="3011" y="3849"/>
                  </a:lnTo>
                  <a:lnTo>
                    <a:pt x="2969" y="3891"/>
                  </a:lnTo>
                  <a:lnTo>
                    <a:pt x="2928" y="3931"/>
                  </a:lnTo>
                  <a:lnTo>
                    <a:pt x="2891" y="3967"/>
                  </a:lnTo>
                  <a:lnTo>
                    <a:pt x="2859" y="3998"/>
                  </a:lnTo>
                  <a:lnTo>
                    <a:pt x="2831" y="4026"/>
                  </a:lnTo>
                  <a:lnTo>
                    <a:pt x="2807" y="4050"/>
                  </a:lnTo>
                  <a:lnTo>
                    <a:pt x="2787" y="4068"/>
                  </a:lnTo>
                  <a:lnTo>
                    <a:pt x="2774" y="4081"/>
                  </a:lnTo>
                  <a:lnTo>
                    <a:pt x="2765" y="4090"/>
                  </a:lnTo>
                  <a:lnTo>
                    <a:pt x="2762" y="4093"/>
                  </a:lnTo>
                  <a:lnTo>
                    <a:pt x="2718" y="4130"/>
                  </a:lnTo>
                  <a:lnTo>
                    <a:pt x="2672" y="4161"/>
                  </a:lnTo>
                  <a:lnTo>
                    <a:pt x="2622" y="4187"/>
                  </a:lnTo>
                  <a:lnTo>
                    <a:pt x="2571" y="4206"/>
                  </a:lnTo>
                  <a:lnTo>
                    <a:pt x="2519" y="4218"/>
                  </a:lnTo>
                  <a:lnTo>
                    <a:pt x="2463" y="4225"/>
                  </a:lnTo>
                  <a:lnTo>
                    <a:pt x="2409" y="4225"/>
                  </a:lnTo>
                  <a:lnTo>
                    <a:pt x="2355" y="4218"/>
                  </a:lnTo>
                  <a:lnTo>
                    <a:pt x="2303" y="4206"/>
                  </a:lnTo>
                  <a:lnTo>
                    <a:pt x="2250" y="4187"/>
                  </a:lnTo>
                  <a:lnTo>
                    <a:pt x="2201" y="4161"/>
                  </a:lnTo>
                  <a:lnTo>
                    <a:pt x="2154" y="4130"/>
                  </a:lnTo>
                  <a:lnTo>
                    <a:pt x="2111" y="4093"/>
                  </a:lnTo>
                  <a:lnTo>
                    <a:pt x="2108" y="4090"/>
                  </a:lnTo>
                  <a:lnTo>
                    <a:pt x="2099" y="4081"/>
                  </a:lnTo>
                  <a:lnTo>
                    <a:pt x="2085" y="4068"/>
                  </a:lnTo>
                  <a:lnTo>
                    <a:pt x="2066" y="4048"/>
                  </a:lnTo>
                  <a:lnTo>
                    <a:pt x="2042" y="4025"/>
                  </a:lnTo>
                  <a:lnTo>
                    <a:pt x="2013" y="3998"/>
                  </a:lnTo>
                  <a:lnTo>
                    <a:pt x="1980" y="3965"/>
                  </a:lnTo>
                  <a:lnTo>
                    <a:pt x="1944" y="3929"/>
                  </a:lnTo>
                  <a:lnTo>
                    <a:pt x="1904" y="3889"/>
                  </a:lnTo>
                  <a:lnTo>
                    <a:pt x="1860" y="3846"/>
                  </a:lnTo>
                  <a:lnTo>
                    <a:pt x="1812" y="3800"/>
                  </a:lnTo>
                  <a:lnTo>
                    <a:pt x="1763" y="3751"/>
                  </a:lnTo>
                  <a:lnTo>
                    <a:pt x="1710" y="3701"/>
                  </a:lnTo>
                  <a:lnTo>
                    <a:pt x="1656" y="3647"/>
                  </a:lnTo>
                  <a:lnTo>
                    <a:pt x="1599" y="3592"/>
                  </a:lnTo>
                  <a:lnTo>
                    <a:pt x="1542" y="3534"/>
                  </a:lnTo>
                  <a:lnTo>
                    <a:pt x="1482" y="3476"/>
                  </a:lnTo>
                  <a:lnTo>
                    <a:pt x="1422" y="3417"/>
                  </a:lnTo>
                  <a:lnTo>
                    <a:pt x="1361" y="3357"/>
                  </a:lnTo>
                  <a:lnTo>
                    <a:pt x="1299" y="3296"/>
                  </a:lnTo>
                  <a:lnTo>
                    <a:pt x="1238" y="3237"/>
                  </a:lnTo>
                  <a:lnTo>
                    <a:pt x="1176" y="3176"/>
                  </a:lnTo>
                  <a:lnTo>
                    <a:pt x="1115" y="3115"/>
                  </a:lnTo>
                  <a:lnTo>
                    <a:pt x="1055" y="3057"/>
                  </a:lnTo>
                  <a:lnTo>
                    <a:pt x="995" y="2998"/>
                  </a:lnTo>
                  <a:lnTo>
                    <a:pt x="936" y="2941"/>
                  </a:lnTo>
                  <a:lnTo>
                    <a:pt x="879" y="2885"/>
                  </a:lnTo>
                  <a:lnTo>
                    <a:pt x="825" y="2831"/>
                  </a:lnTo>
                  <a:lnTo>
                    <a:pt x="773" y="2779"/>
                  </a:lnTo>
                  <a:lnTo>
                    <a:pt x="722" y="2730"/>
                  </a:lnTo>
                  <a:lnTo>
                    <a:pt x="675" y="2684"/>
                  </a:lnTo>
                  <a:lnTo>
                    <a:pt x="630" y="2639"/>
                  </a:lnTo>
                  <a:lnTo>
                    <a:pt x="588" y="2599"/>
                  </a:lnTo>
                  <a:lnTo>
                    <a:pt x="551" y="2562"/>
                  </a:lnTo>
                  <a:lnTo>
                    <a:pt x="518" y="2529"/>
                  </a:lnTo>
                  <a:lnTo>
                    <a:pt x="488" y="2501"/>
                  </a:lnTo>
                  <a:lnTo>
                    <a:pt x="464" y="2476"/>
                  </a:lnTo>
                  <a:lnTo>
                    <a:pt x="443" y="2457"/>
                  </a:lnTo>
                  <a:lnTo>
                    <a:pt x="428" y="2442"/>
                  </a:lnTo>
                  <a:lnTo>
                    <a:pt x="354" y="2363"/>
                  </a:lnTo>
                  <a:lnTo>
                    <a:pt x="287" y="2281"/>
                  </a:lnTo>
                  <a:lnTo>
                    <a:pt x="227" y="2195"/>
                  </a:lnTo>
                  <a:lnTo>
                    <a:pt x="173" y="2106"/>
                  </a:lnTo>
                  <a:lnTo>
                    <a:pt x="128" y="2015"/>
                  </a:lnTo>
                  <a:lnTo>
                    <a:pt x="89" y="1920"/>
                  </a:lnTo>
                  <a:lnTo>
                    <a:pt x="57" y="1825"/>
                  </a:lnTo>
                  <a:lnTo>
                    <a:pt x="32" y="1727"/>
                  </a:lnTo>
                  <a:lnTo>
                    <a:pt x="14" y="1629"/>
                  </a:lnTo>
                  <a:lnTo>
                    <a:pt x="3" y="1529"/>
                  </a:lnTo>
                  <a:lnTo>
                    <a:pt x="0" y="1434"/>
                  </a:lnTo>
                  <a:lnTo>
                    <a:pt x="0" y="1424"/>
                  </a:lnTo>
                  <a:lnTo>
                    <a:pt x="3" y="1330"/>
                  </a:lnTo>
                  <a:lnTo>
                    <a:pt x="14" y="1231"/>
                  </a:lnTo>
                  <a:lnTo>
                    <a:pt x="32" y="1131"/>
                  </a:lnTo>
                  <a:lnTo>
                    <a:pt x="57" y="1034"/>
                  </a:lnTo>
                  <a:lnTo>
                    <a:pt x="89" y="938"/>
                  </a:lnTo>
                  <a:lnTo>
                    <a:pt x="128" y="844"/>
                  </a:lnTo>
                  <a:lnTo>
                    <a:pt x="173" y="752"/>
                  </a:lnTo>
                  <a:lnTo>
                    <a:pt x="227" y="664"/>
                  </a:lnTo>
                  <a:lnTo>
                    <a:pt x="287" y="578"/>
                  </a:lnTo>
                  <a:lnTo>
                    <a:pt x="354" y="496"/>
                  </a:lnTo>
                  <a:lnTo>
                    <a:pt x="428" y="418"/>
                  </a:lnTo>
                  <a:lnTo>
                    <a:pt x="509" y="343"/>
                  </a:lnTo>
                  <a:lnTo>
                    <a:pt x="594" y="276"/>
                  </a:lnTo>
                  <a:lnTo>
                    <a:pt x="683" y="217"/>
                  </a:lnTo>
                  <a:lnTo>
                    <a:pt x="776" y="165"/>
                  </a:lnTo>
                  <a:lnTo>
                    <a:pt x="870" y="120"/>
                  </a:lnTo>
                  <a:lnTo>
                    <a:pt x="968" y="82"/>
                  </a:lnTo>
                  <a:lnTo>
                    <a:pt x="1067" y="52"/>
                  </a:lnTo>
                  <a:lnTo>
                    <a:pt x="1167" y="28"/>
                  </a:lnTo>
                  <a:lnTo>
                    <a:pt x="1271" y="12"/>
                  </a:lnTo>
                  <a:lnTo>
                    <a:pt x="1373" y="3"/>
                  </a:lnTo>
                  <a:lnTo>
                    <a:pt x="1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86"/>
            <p:cNvSpPr>
              <a:spLocks/>
            </p:cNvSpPr>
            <p:nvPr/>
          </p:nvSpPr>
          <p:spPr bwMode="auto">
            <a:xfrm>
              <a:off x="6332538" y="3735388"/>
              <a:ext cx="382588" cy="379413"/>
            </a:xfrm>
            <a:custGeom>
              <a:avLst/>
              <a:gdLst>
                <a:gd name="T0" fmla="*/ 647 w 723"/>
                <a:gd name="T1" fmla="*/ 0 h 716"/>
                <a:gd name="T2" fmla="*/ 647 w 723"/>
                <a:gd name="T3" fmla="*/ 0 h 716"/>
                <a:gd name="T4" fmla="*/ 671 w 723"/>
                <a:gd name="T5" fmla="*/ 4 h 716"/>
                <a:gd name="T6" fmla="*/ 692 w 723"/>
                <a:gd name="T7" fmla="*/ 15 h 716"/>
                <a:gd name="T8" fmla="*/ 708 w 723"/>
                <a:gd name="T9" fmla="*/ 31 h 716"/>
                <a:gd name="T10" fmla="*/ 720 w 723"/>
                <a:gd name="T11" fmla="*/ 52 h 716"/>
                <a:gd name="T12" fmla="*/ 723 w 723"/>
                <a:gd name="T13" fmla="*/ 76 h 716"/>
                <a:gd name="T14" fmla="*/ 720 w 723"/>
                <a:gd name="T15" fmla="*/ 100 h 716"/>
                <a:gd name="T16" fmla="*/ 708 w 723"/>
                <a:gd name="T17" fmla="*/ 120 h 716"/>
                <a:gd name="T18" fmla="*/ 692 w 723"/>
                <a:gd name="T19" fmla="*/ 137 h 716"/>
                <a:gd name="T20" fmla="*/ 671 w 723"/>
                <a:gd name="T21" fmla="*/ 147 h 716"/>
                <a:gd name="T22" fmla="*/ 647 w 723"/>
                <a:gd name="T23" fmla="*/ 152 h 716"/>
                <a:gd name="T24" fmla="*/ 579 w 723"/>
                <a:gd name="T25" fmla="*/ 156 h 716"/>
                <a:gd name="T26" fmla="*/ 515 w 723"/>
                <a:gd name="T27" fmla="*/ 168 h 716"/>
                <a:gd name="T28" fmla="*/ 455 w 723"/>
                <a:gd name="T29" fmla="*/ 190 h 716"/>
                <a:gd name="T30" fmla="*/ 398 w 723"/>
                <a:gd name="T31" fmla="*/ 218 h 716"/>
                <a:gd name="T32" fmla="*/ 345 w 723"/>
                <a:gd name="T33" fmla="*/ 253 h 716"/>
                <a:gd name="T34" fmla="*/ 297 w 723"/>
                <a:gd name="T35" fmla="*/ 294 h 716"/>
                <a:gd name="T36" fmla="*/ 255 w 723"/>
                <a:gd name="T37" fmla="*/ 342 h 716"/>
                <a:gd name="T38" fmla="*/ 219 w 723"/>
                <a:gd name="T39" fmla="*/ 394 h 716"/>
                <a:gd name="T40" fmla="*/ 191 w 723"/>
                <a:gd name="T41" fmla="*/ 450 h 716"/>
                <a:gd name="T42" fmla="*/ 170 w 723"/>
                <a:gd name="T43" fmla="*/ 511 h 716"/>
                <a:gd name="T44" fmla="*/ 156 w 723"/>
                <a:gd name="T45" fmla="*/ 575 h 716"/>
                <a:gd name="T46" fmla="*/ 152 w 723"/>
                <a:gd name="T47" fmla="*/ 641 h 716"/>
                <a:gd name="T48" fmla="*/ 149 w 723"/>
                <a:gd name="T49" fmla="*/ 664 h 716"/>
                <a:gd name="T50" fmla="*/ 138 w 723"/>
                <a:gd name="T51" fmla="*/ 685 h 716"/>
                <a:gd name="T52" fmla="*/ 120 w 723"/>
                <a:gd name="T53" fmla="*/ 703 h 716"/>
                <a:gd name="T54" fmla="*/ 99 w 723"/>
                <a:gd name="T55" fmla="*/ 713 h 716"/>
                <a:gd name="T56" fmla="*/ 75 w 723"/>
                <a:gd name="T57" fmla="*/ 716 h 716"/>
                <a:gd name="T58" fmla="*/ 51 w 723"/>
                <a:gd name="T59" fmla="*/ 713 h 716"/>
                <a:gd name="T60" fmla="*/ 30 w 723"/>
                <a:gd name="T61" fmla="*/ 703 h 716"/>
                <a:gd name="T62" fmla="*/ 15 w 723"/>
                <a:gd name="T63" fmla="*/ 685 h 716"/>
                <a:gd name="T64" fmla="*/ 3 w 723"/>
                <a:gd name="T65" fmla="*/ 664 h 716"/>
                <a:gd name="T66" fmla="*/ 0 w 723"/>
                <a:gd name="T67" fmla="*/ 641 h 716"/>
                <a:gd name="T68" fmla="*/ 5 w 723"/>
                <a:gd name="T69" fmla="*/ 566 h 716"/>
                <a:gd name="T70" fmla="*/ 17 w 723"/>
                <a:gd name="T71" fmla="*/ 493 h 716"/>
                <a:gd name="T72" fmla="*/ 38 w 723"/>
                <a:gd name="T73" fmla="*/ 425 h 716"/>
                <a:gd name="T74" fmla="*/ 65 w 723"/>
                <a:gd name="T75" fmla="*/ 360 h 716"/>
                <a:gd name="T76" fmla="*/ 101 w 723"/>
                <a:gd name="T77" fmla="*/ 297 h 716"/>
                <a:gd name="T78" fmla="*/ 141 w 723"/>
                <a:gd name="T79" fmla="*/ 241 h 716"/>
                <a:gd name="T80" fmla="*/ 189 w 723"/>
                <a:gd name="T81" fmla="*/ 187 h 716"/>
                <a:gd name="T82" fmla="*/ 242 w 723"/>
                <a:gd name="T83" fmla="*/ 141 h 716"/>
                <a:gd name="T84" fmla="*/ 300 w 723"/>
                <a:gd name="T85" fmla="*/ 100 h 716"/>
                <a:gd name="T86" fmla="*/ 362 w 723"/>
                <a:gd name="T87" fmla="*/ 65 h 716"/>
                <a:gd name="T88" fmla="*/ 428 w 723"/>
                <a:gd name="T89" fmla="*/ 37 h 716"/>
                <a:gd name="T90" fmla="*/ 498 w 723"/>
                <a:gd name="T91" fmla="*/ 16 h 716"/>
                <a:gd name="T92" fmla="*/ 570 w 723"/>
                <a:gd name="T93" fmla="*/ 4 h 716"/>
                <a:gd name="T94" fmla="*/ 647 w 723"/>
                <a:gd name="T9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23" h="716">
                  <a:moveTo>
                    <a:pt x="647" y="0"/>
                  </a:moveTo>
                  <a:lnTo>
                    <a:pt x="647" y="0"/>
                  </a:lnTo>
                  <a:lnTo>
                    <a:pt x="671" y="4"/>
                  </a:lnTo>
                  <a:lnTo>
                    <a:pt x="692" y="15"/>
                  </a:lnTo>
                  <a:lnTo>
                    <a:pt x="708" y="31"/>
                  </a:lnTo>
                  <a:lnTo>
                    <a:pt x="720" y="52"/>
                  </a:lnTo>
                  <a:lnTo>
                    <a:pt x="723" y="76"/>
                  </a:lnTo>
                  <a:lnTo>
                    <a:pt x="720" y="100"/>
                  </a:lnTo>
                  <a:lnTo>
                    <a:pt x="708" y="120"/>
                  </a:lnTo>
                  <a:lnTo>
                    <a:pt x="692" y="137"/>
                  </a:lnTo>
                  <a:lnTo>
                    <a:pt x="671" y="147"/>
                  </a:lnTo>
                  <a:lnTo>
                    <a:pt x="647" y="152"/>
                  </a:lnTo>
                  <a:lnTo>
                    <a:pt x="579" y="156"/>
                  </a:lnTo>
                  <a:lnTo>
                    <a:pt x="515" y="168"/>
                  </a:lnTo>
                  <a:lnTo>
                    <a:pt x="455" y="190"/>
                  </a:lnTo>
                  <a:lnTo>
                    <a:pt x="398" y="218"/>
                  </a:lnTo>
                  <a:lnTo>
                    <a:pt x="345" y="253"/>
                  </a:lnTo>
                  <a:lnTo>
                    <a:pt x="297" y="294"/>
                  </a:lnTo>
                  <a:lnTo>
                    <a:pt x="255" y="342"/>
                  </a:lnTo>
                  <a:lnTo>
                    <a:pt x="219" y="394"/>
                  </a:lnTo>
                  <a:lnTo>
                    <a:pt x="191" y="450"/>
                  </a:lnTo>
                  <a:lnTo>
                    <a:pt x="170" y="511"/>
                  </a:lnTo>
                  <a:lnTo>
                    <a:pt x="156" y="575"/>
                  </a:lnTo>
                  <a:lnTo>
                    <a:pt x="152" y="641"/>
                  </a:lnTo>
                  <a:lnTo>
                    <a:pt x="149" y="664"/>
                  </a:lnTo>
                  <a:lnTo>
                    <a:pt x="138" y="685"/>
                  </a:lnTo>
                  <a:lnTo>
                    <a:pt x="120" y="703"/>
                  </a:lnTo>
                  <a:lnTo>
                    <a:pt x="99" y="713"/>
                  </a:lnTo>
                  <a:lnTo>
                    <a:pt x="75" y="716"/>
                  </a:lnTo>
                  <a:lnTo>
                    <a:pt x="51" y="713"/>
                  </a:lnTo>
                  <a:lnTo>
                    <a:pt x="30" y="703"/>
                  </a:lnTo>
                  <a:lnTo>
                    <a:pt x="15" y="685"/>
                  </a:lnTo>
                  <a:lnTo>
                    <a:pt x="3" y="664"/>
                  </a:lnTo>
                  <a:lnTo>
                    <a:pt x="0" y="641"/>
                  </a:lnTo>
                  <a:lnTo>
                    <a:pt x="5" y="566"/>
                  </a:lnTo>
                  <a:lnTo>
                    <a:pt x="17" y="493"/>
                  </a:lnTo>
                  <a:lnTo>
                    <a:pt x="38" y="425"/>
                  </a:lnTo>
                  <a:lnTo>
                    <a:pt x="65" y="360"/>
                  </a:lnTo>
                  <a:lnTo>
                    <a:pt x="101" y="297"/>
                  </a:lnTo>
                  <a:lnTo>
                    <a:pt x="141" y="241"/>
                  </a:lnTo>
                  <a:lnTo>
                    <a:pt x="189" y="187"/>
                  </a:lnTo>
                  <a:lnTo>
                    <a:pt x="242" y="141"/>
                  </a:lnTo>
                  <a:lnTo>
                    <a:pt x="300" y="100"/>
                  </a:lnTo>
                  <a:lnTo>
                    <a:pt x="362" y="65"/>
                  </a:lnTo>
                  <a:lnTo>
                    <a:pt x="428" y="37"/>
                  </a:lnTo>
                  <a:lnTo>
                    <a:pt x="498" y="16"/>
                  </a:lnTo>
                  <a:lnTo>
                    <a:pt x="570" y="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5709512" y="1671594"/>
            <a:ext cx="466690" cy="462325"/>
            <a:chOff x="5929313" y="3292475"/>
            <a:chExt cx="2206626" cy="2185988"/>
          </a:xfrm>
          <a:solidFill>
            <a:schemeClr val="bg2">
              <a:lumMod val="25000"/>
            </a:schemeClr>
          </a:solidFill>
        </p:grpSpPr>
        <p:sp>
          <p:nvSpPr>
            <p:cNvPr id="99" name="Freeform 91"/>
            <p:cNvSpPr>
              <a:spLocks noEditPoints="1"/>
            </p:cNvSpPr>
            <p:nvPr/>
          </p:nvSpPr>
          <p:spPr bwMode="auto">
            <a:xfrm>
              <a:off x="5929313" y="3497263"/>
              <a:ext cx="2009775" cy="1981200"/>
            </a:xfrm>
            <a:custGeom>
              <a:avLst/>
              <a:gdLst>
                <a:gd name="T0" fmla="*/ 316 w 3797"/>
                <a:gd name="T1" fmla="*/ 1627 h 3746"/>
                <a:gd name="T2" fmla="*/ 269 w 3797"/>
                <a:gd name="T3" fmla="*/ 1684 h 3746"/>
                <a:gd name="T4" fmla="*/ 263 w 3797"/>
                <a:gd name="T5" fmla="*/ 1758 h 3746"/>
                <a:gd name="T6" fmla="*/ 299 w 3797"/>
                <a:gd name="T7" fmla="*/ 1824 h 3746"/>
                <a:gd name="T8" fmla="*/ 1999 w 3797"/>
                <a:gd name="T9" fmla="*/ 3478 h 3746"/>
                <a:gd name="T10" fmla="*/ 2061 w 3797"/>
                <a:gd name="T11" fmla="*/ 3487 h 3746"/>
                <a:gd name="T12" fmla="*/ 2123 w 3797"/>
                <a:gd name="T13" fmla="*/ 3464 h 3746"/>
                <a:gd name="T14" fmla="*/ 2171 w 3797"/>
                <a:gd name="T15" fmla="*/ 3405 h 3746"/>
                <a:gd name="T16" fmla="*/ 2631 w 3797"/>
                <a:gd name="T17" fmla="*/ 1731 h 3746"/>
                <a:gd name="T18" fmla="*/ 2397 w 3797"/>
                <a:gd name="T19" fmla="*/ 1577 h 3746"/>
                <a:gd name="T20" fmla="*/ 2163 w 3797"/>
                <a:gd name="T21" fmla="*/ 1482 h 3746"/>
                <a:gd name="T22" fmla="*/ 1929 w 3797"/>
                <a:gd name="T23" fmla="*/ 1429 h 3746"/>
                <a:gd name="T24" fmla="*/ 1695 w 3797"/>
                <a:gd name="T25" fmla="*/ 1396 h 3746"/>
                <a:gd name="T26" fmla="*/ 1460 w 3797"/>
                <a:gd name="T27" fmla="*/ 1364 h 3746"/>
                <a:gd name="T28" fmla="*/ 1227 w 3797"/>
                <a:gd name="T29" fmla="*/ 1315 h 3746"/>
                <a:gd name="T30" fmla="*/ 2436 w 3797"/>
                <a:gd name="T31" fmla="*/ 265 h 3746"/>
                <a:gd name="T32" fmla="*/ 2221 w 3797"/>
                <a:gd name="T33" fmla="*/ 477 h 3746"/>
                <a:gd name="T34" fmla="*/ 2221 w 3797"/>
                <a:gd name="T35" fmla="*/ 535 h 3746"/>
                <a:gd name="T36" fmla="*/ 1351 w 3797"/>
                <a:gd name="T37" fmla="*/ 1212 h 3746"/>
                <a:gd name="T38" fmla="*/ 1689 w 3797"/>
                <a:gd name="T39" fmla="*/ 1264 h 3746"/>
                <a:gd name="T40" fmla="*/ 1909 w 3797"/>
                <a:gd name="T41" fmla="*/ 1294 h 3746"/>
                <a:gd name="T42" fmla="*/ 2136 w 3797"/>
                <a:gd name="T43" fmla="*/ 1340 h 3746"/>
                <a:gd name="T44" fmla="*/ 2368 w 3797"/>
                <a:gd name="T45" fmla="*/ 1421 h 3746"/>
                <a:gd name="T46" fmla="*/ 2604 w 3797"/>
                <a:gd name="T47" fmla="*/ 1550 h 3746"/>
                <a:gd name="T48" fmla="*/ 2840 w 3797"/>
                <a:gd name="T49" fmla="*/ 1745 h 3746"/>
                <a:gd name="T50" fmla="*/ 3259 w 3797"/>
                <a:gd name="T51" fmla="*/ 1561 h 3746"/>
                <a:gd name="T52" fmla="*/ 3316 w 3797"/>
                <a:gd name="T53" fmla="*/ 1561 h 3746"/>
                <a:gd name="T54" fmla="*/ 3531 w 3797"/>
                <a:gd name="T55" fmla="*/ 1350 h 3746"/>
                <a:gd name="T56" fmla="*/ 3531 w 3797"/>
                <a:gd name="T57" fmla="*/ 1292 h 3746"/>
                <a:gd name="T58" fmla="*/ 2493 w 3797"/>
                <a:gd name="T59" fmla="*/ 265 h 3746"/>
                <a:gd name="T60" fmla="*/ 2465 w 3797"/>
                <a:gd name="T61" fmla="*/ 0 h 3746"/>
                <a:gd name="T62" fmla="*/ 2589 w 3797"/>
                <a:gd name="T63" fmla="*/ 25 h 3746"/>
                <a:gd name="T64" fmla="*/ 2696 w 3797"/>
                <a:gd name="T65" fmla="*/ 95 h 3746"/>
                <a:gd name="T66" fmla="*/ 3755 w 3797"/>
                <a:gd name="T67" fmla="*/ 1160 h 3746"/>
                <a:gd name="T68" fmla="*/ 3795 w 3797"/>
                <a:gd name="T69" fmla="*/ 1278 h 3746"/>
                <a:gd name="T70" fmla="*/ 3787 w 3797"/>
                <a:gd name="T71" fmla="*/ 1405 h 3746"/>
                <a:gd name="T72" fmla="*/ 3731 w 3797"/>
                <a:gd name="T73" fmla="*/ 1517 h 3746"/>
                <a:gd name="T74" fmla="*/ 3485 w 3797"/>
                <a:gd name="T75" fmla="*/ 1759 h 3746"/>
                <a:gd name="T76" fmla="*/ 3372 w 3797"/>
                <a:gd name="T77" fmla="*/ 1815 h 3746"/>
                <a:gd name="T78" fmla="*/ 3240 w 3797"/>
                <a:gd name="T79" fmla="*/ 1823 h 3746"/>
                <a:gd name="T80" fmla="*/ 3109 w 3797"/>
                <a:gd name="T81" fmla="*/ 1774 h 3746"/>
                <a:gd name="T82" fmla="*/ 2367 w 3797"/>
                <a:gd name="T83" fmla="*/ 3586 h 3746"/>
                <a:gd name="T84" fmla="*/ 2263 w 3797"/>
                <a:gd name="T85" fmla="*/ 3684 h 3746"/>
                <a:gd name="T86" fmla="*/ 2129 w 3797"/>
                <a:gd name="T87" fmla="*/ 3738 h 3746"/>
                <a:gd name="T88" fmla="*/ 2047 w 3797"/>
                <a:gd name="T89" fmla="*/ 3746 h 3746"/>
                <a:gd name="T90" fmla="*/ 1989 w 3797"/>
                <a:gd name="T91" fmla="*/ 3741 h 3746"/>
                <a:gd name="T92" fmla="*/ 1852 w 3797"/>
                <a:gd name="T93" fmla="*/ 3693 h 3746"/>
                <a:gd name="T94" fmla="*/ 115 w 3797"/>
                <a:gd name="T95" fmla="*/ 2008 h 3746"/>
                <a:gd name="T96" fmla="*/ 33 w 3797"/>
                <a:gd name="T97" fmla="*/ 1890 h 3746"/>
                <a:gd name="T98" fmla="*/ 0 w 3797"/>
                <a:gd name="T99" fmla="*/ 1755 h 3746"/>
                <a:gd name="T100" fmla="*/ 17 w 3797"/>
                <a:gd name="T101" fmla="*/ 1614 h 3746"/>
                <a:gd name="T102" fmla="*/ 84 w 3797"/>
                <a:gd name="T103" fmla="*/ 1491 h 3746"/>
                <a:gd name="T104" fmla="*/ 191 w 3797"/>
                <a:gd name="T105" fmla="*/ 1400 h 3746"/>
                <a:gd name="T106" fmla="*/ 1983 w 3797"/>
                <a:gd name="T107" fmla="*/ 636 h 3746"/>
                <a:gd name="T108" fmla="*/ 1955 w 3797"/>
                <a:gd name="T109" fmla="*/ 506 h 3746"/>
                <a:gd name="T110" fmla="*/ 1979 w 3797"/>
                <a:gd name="T111" fmla="*/ 381 h 3746"/>
                <a:gd name="T112" fmla="*/ 2049 w 3797"/>
                <a:gd name="T113" fmla="*/ 277 h 3746"/>
                <a:gd name="T114" fmla="*/ 2301 w 3797"/>
                <a:gd name="T115" fmla="*/ 43 h 3746"/>
                <a:gd name="T116" fmla="*/ 2421 w 3797"/>
                <a:gd name="T117" fmla="*/ 2 h 3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97" h="3746">
                  <a:moveTo>
                    <a:pt x="1148" y="1293"/>
                  </a:moveTo>
                  <a:lnTo>
                    <a:pt x="339" y="1614"/>
                  </a:lnTo>
                  <a:lnTo>
                    <a:pt x="316" y="1627"/>
                  </a:lnTo>
                  <a:lnTo>
                    <a:pt x="296" y="1643"/>
                  </a:lnTo>
                  <a:lnTo>
                    <a:pt x="281" y="1661"/>
                  </a:lnTo>
                  <a:lnTo>
                    <a:pt x="269" y="1684"/>
                  </a:lnTo>
                  <a:lnTo>
                    <a:pt x="261" y="1708"/>
                  </a:lnTo>
                  <a:lnTo>
                    <a:pt x="260" y="1734"/>
                  </a:lnTo>
                  <a:lnTo>
                    <a:pt x="263" y="1758"/>
                  </a:lnTo>
                  <a:lnTo>
                    <a:pt x="269" y="1782"/>
                  </a:lnTo>
                  <a:lnTo>
                    <a:pt x="281" y="1804"/>
                  </a:lnTo>
                  <a:lnTo>
                    <a:pt x="299" y="1824"/>
                  </a:lnTo>
                  <a:lnTo>
                    <a:pt x="1957" y="3450"/>
                  </a:lnTo>
                  <a:lnTo>
                    <a:pt x="1976" y="3466"/>
                  </a:lnTo>
                  <a:lnTo>
                    <a:pt x="1999" y="3478"/>
                  </a:lnTo>
                  <a:lnTo>
                    <a:pt x="2021" y="3484"/>
                  </a:lnTo>
                  <a:lnTo>
                    <a:pt x="2045" y="3487"/>
                  </a:lnTo>
                  <a:lnTo>
                    <a:pt x="2061" y="3487"/>
                  </a:lnTo>
                  <a:lnTo>
                    <a:pt x="2076" y="3484"/>
                  </a:lnTo>
                  <a:lnTo>
                    <a:pt x="2101" y="3476"/>
                  </a:lnTo>
                  <a:lnTo>
                    <a:pt x="2123" y="3464"/>
                  </a:lnTo>
                  <a:lnTo>
                    <a:pt x="2143" y="3449"/>
                  </a:lnTo>
                  <a:lnTo>
                    <a:pt x="2159" y="3428"/>
                  </a:lnTo>
                  <a:lnTo>
                    <a:pt x="2171" y="3405"/>
                  </a:lnTo>
                  <a:lnTo>
                    <a:pt x="2787" y="1877"/>
                  </a:lnTo>
                  <a:lnTo>
                    <a:pt x="2709" y="1799"/>
                  </a:lnTo>
                  <a:lnTo>
                    <a:pt x="2631" y="1731"/>
                  </a:lnTo>
                  <a:lnTo>
                    <a:pt x="2553" y="1672"/>
                  </a:lnTo>
                  <a:lnTo>
                    <a:pt x="2475" y="1621"/>
                  </a:lnTo>
                  <a:lnTo>
                    <a:pt x="2397" y="1577"/>
                  </a:lnTo>
                  <a:lnTo>
                    <a:pt x="2319" y="1540"/>
                  </a:lnTo>
                  <a:lnTo>
                    <a:pt x="2241" y="1508"/>
                  </a:lnTo>
                  <a:lnTo>
                    <a:pt x="2163" y="1482"/>
                  </a:lnTo>
                  <a:lnTo>
                    <a:pt x="2085" y="1461"/>
                  </a:lnTo>
                  <a:lnTo>
                    <a:pt x="2007" y="1444"/>
                  </a:lnTo>
                  <a:lnTo>
                    <a:pt x="1929" y="1429"/>
                  </a:lnTo>
                  <a:lnTo>
                    <a:pt x="1851" y="1416"/>
                  </a:lnTo>
                  <a:lnTo>
                    <a:pt x="1773" y="1405"/>
                  </a:lnTo>
                  <a:lnTo>
                    <a:pt x="1695" y="1396"/>
                  </a:lnTo>
                  <a:lnTo>
                    <a:pt x="1616" y="1385"/>
                  </a:lnTo>
                  <a:lnTo>
                    <a:pt x="1539" y="1376"/>
                  </a:lnTo>
                  <a:lnTo>
                    <a:pt x="1460" y="1364"/>
                  </a:lnTo>
                  <a:lnTo>
                    <a:pt x="1383" y="1351"/>
                  </a:lnTo>
                  <a:lnTo>
                    <a:pt x="1304" y="1335"/>
                  </a:lnTo>
                  <a:lnTo>
                    <a:pt x="1227" y="1315"/>
                  </a:lnTo>
                  <a:lnTo>
                    <a:pt x="1148" y="1293"/>
                  </a:lnTo>
                  <a:close/>
                  <a:moveTo>
                    <a:pt x="2455" y="259"/>
                  </a:moveTo>
                  <a:lnTo>
                    <a:pt x="2436" y="265"/>
                  </a:lnTo>
                  <a:lnTo>
                    <a:pt x="2419" y="277"/>
                  </a:lnTo>
                  <a:lnTo>
                    <a:pt x="2233" y="461"/>
                  </a:lnTo>
                  <a:lnTo>
                    <a:pt x="2221" y="477"/>
                  </a:lnTo>
                  <a:lnTo>
                    <a:pt x="2216" y="496"/>
                  </a:lnTo>
                  <a:lnTo>
                    <a:pt x="2216" y="516"/>
                  </a:lnTo>
                  <a:lnTo>
                    <a:pt x="2221" y="535"/>
                  </a:lnTo>
                  <a:lnTo>
                    <a:pt x="2233" y="551"/>
                  </a:lnTo>
                  <a:lnTo>
                    <a:pt x="2457" y="772"/>
                  </a:lnTo>
                  <a:lnTo>
                    <a:pt x="1351" y="1212"/>
                  </a:lnTo>
                  <a:lnTo>
                    <a:pt x="1461" y="1233"/>
                  </a:lnTo>
                  <a:lnTo>
                    <a:pt x="1575" y="1249"/>
                  </a:lnTo>
                  <a:lnTo>
                    <a:pt x="1689" y="1264"/>
                  </a:lnTo>
                  <a:lnTo>
                    <a:pt x="1761" y="1273"/>
                  </a:lnTo>
                  <a:lnTo>
                    <a:pt x="1835" y="1282"/>
                  </a:lnTo>
                  <a:lnTo>
                    <a:pt x="1909" y="1294"/>
                  </a:lnTo>
                  <a:lnTo>
                    <a:pt x="1984" y="1307"/>
                  </a:lnTo>
                  <a:lnTo>
                    <a:pt x="2060" y="1322"/>
                  </a:lnTo>
                  <a:lnTo>
                    <a:pt x="2136" y="1340"/>
                  </a:lnTo>
                  <a:lnTo>
                    <a:pt x="2213" y="1363"/>
                  </a:lnTo>
                  <a:lnTo>
                    <a:pt x="2291" y="1389"/>
                  </a:lnTo>
                  <a:lnTo>
                    <a:pt x="2368" y="1421"/>
                  </a:lnTo>
                  <a:lnTo>
                    <a:pt x="2447" y="1458"/>
                  </a:lnTo>
                  <a:lnTo>
                    <a:pt x="2525" y="1500"/>
                  </a:lnTo>
                  <a:lnTo>
                    <a:pt x="2604" y="1550"/>
                  </a:lnTo>
                  <a:lnTo>
                    <a:pt x="2683" y="1607"/>
                  </a:lnTo>
                  <a:lnTo>
                    <a:pt x="2761" y="1672"/>
                  </a:lnTo>
                  <a:lnTo>
                    <a:pt x="2840" y="1745"/>
                  </a:lnTo>
                  <a:lnTo>
                    <a:pt x="3011" y="1321"/>
                  </a:lnTo>
                  <a:lnTo>
                    <a:pt x="3241" y="1549"/>
                  </a:lnTo>
                  <a:lnTo>
                    <a:pt x="3259" y="1561"/>
                  </a:lnTo>
                  <a:lnTo>
                    <a:pt x="3277" y="1568"/>
                  </a:lnTo>
                  <a:lnTo>
                    <a:pt x="3297" y="1568"/>
                  </a:lnTo>
                  <a:lnTo>
                    <a:pt x="3316" y="1561"/>
                  </a:lnTo>
                  <a:lnTo>
                    <a:pt x="3333" y="1549"/>
                  </a:lnTo>
                  <a:lnTo>
                    <a:pt x="3517" y="1367"/>
                  </a:lnTo>
                  <a:lnTo>
                    <a:pt x="3531" y="1350"/>
                  </a:lnTo>
                  <a:lnTo>
                    <a:pt x="3536" y="1330"/>
                  </a:lnTo>
                  <a:lnTo>
                    <a:pt x="3536" y="1311"/>
                  </a:lnTo>
                  <a:lnTo>
                    <a:pt x="3531" y="1292"/>
                  </a:lnTo>
                  <a:lnTo>
                    <a:pt x="3517" y="1274"/>
                  </a:lnTo>
                  <a:lnTo>
                    <a:pt x="2511" y="277"/>
                  </a:lnTo>
                  <a:lnTo>
                    <a:pt x="2493" y="265"/>
                  </a:lnTo>
                  <a:lnTo>
                    <a:pt x="2475" y="259"/>
                  </a:lnTo>
                  <a:lnTo>
                    <a:pt x="2455" y="259"/>
                  </a:lnTo>
                  <a:close/>
                  <a:moveTo>
                    <a:pt x="2465" y="0"/>
                  </a:moveTo>
                  <a:lnTo>
                    <a:pt x="2508" y="2"/>
                  </a:lnTo>
                  <a:lnTo>
                    <a:pt x="2549" y="10"/>
                  </a:lnTo>
                  <a:lnTo>
                    <a:pt x="2589" y="25"/>
                  </a:lnTo>
                  <a:lnTo>
                    <a:pt x="2628" y="43"/>
                  </a:lnTo>
                  <a:lnTo>
                    <a:pt x="2663" y="66"/>
                  </a:lnTo>
                  <a:lnTo>
                    <a:pt x="2696" y="95"/>
                  </a:lnTo>
                  <a:lnTo>
                    <a:pt x="3703" y="1092"/>
                  </a:lnTo>
                  <a:lnTo>
                    <a:pt x="3731" y="1125"/>
                  </a:lnTo>
                  <a:lnTo>
                    <a:pt x="3755" y="1160"/>
                  </a:lnTo>
                  <a:lnTo>
                    <a:pt x="3773" y="1198"/>
                  </a:lnTo>
                  <a:lnTo>
                    <a:pt x="3787" y="1237"/>
                  </a:lnTo>
                  <a:lnTo>
                    <a:pt x="3795" y="1278"/>
                  </a:lnTo>
                  <a:lnTo>
                    <a:pt x="3797" y="1321"/>
                  </a:lnTo>
                  <a:lnTo>
                    <a:pt x="3795" y="1364"/>
                  </a:lnTo>
                  <a:lnTo>
                    <a:pt x="3787" y="1405"/>
                  </a:lnTo>
                  <a:lnTo>
                    <a:pt x="3773" y="1445"/>
                  </a:lnTo>
                  <a:lnTo>
                    <a:pt x="3753" y="1483"/>
                  </a:lnTo>
                  <a:lnTo>
                    <a:pt x="3731" y="1517"/>
                  </a:lnTo>
                  <a:lnTo>
                    <a:pt x="3701" y="1550"/>
                  </a:lnTo>
                  <a:lnTo>
                    <a:pt x="3517" y="1731"/>
                  </a:lnTo>
                  <a:lnTo>
                    <a:pt x="3485" y="1759"/>
                  </a:lnTo>
                  <a:lnTo>
                    <a:pt x="3451" y="1783"/>
                  </a:lnTo>
                  <a:lnTo>
                    <a:pt x="3412" y="1801"/>
                  </a:lnTo>
                  <a:lnTo>
                    <a:pt x="3372" y="1815"/>
                  </a:lnTo>
                  <a:lnTo>
                    <a:pt x="3331" y="1824"/>
                  </a:lnTo>
                  <a:lnTo>
                    <a:pt x="3288" y="1827"/>
                  </a:lnTo>
                  <a:lnTo>
                    <a:pt x="3240" y="1823"/>
                  </a:lnTo>
                  <a:lnTo>
                    <a:pt x="3193" y="1813"/>
                  </a:lnTo>
                  <a:lnTo>
                    <a:pt x="3151" y="1796"/>
                  </a:lnTo>
                  <a:lnTo>
                    <a:pt x="3109" y="1774"/>
                  </a:lnTo>
                  <a:lnTo>
                    <a:pt x="2412" y="3501"/>
                  </a:lnTo>
                  <a:lnTo>
                    <a:pt x="2392" y="3545"/>
                  </a:lnTo>
                  <a:lnTo>
                    <a:pt x="2367" y="3586"/>
                  </a:lnTo>
                  <a:lnTo>
                    <a:pt x="2336" y="3623"/>
                  </a:lnTo>
                  <a:lnTo>
                    <a:pt x="2301" y="3655"/>
                  </a:lnTo>
                  <a:lnTo>
                    <a:pt x="2263" y="3684"/>
                  </a:lnTo>
                  <a:lnTo>
                    <a:pt x="2221" y="3706"/>
                  </a:lnTo>
                  <a:lnTo>
                    <a:pt x="2176" y="3725"/>
                  </a:lnTo>
                  <a:lnTo>
                    <a:pt x="2129" y="3738"/>
                  </a:lnTo>
                  <a:lnTo>
                    <a:pt x="2089" y="3743"/>
                  </a:lnTo>
                  <a:lnTo>
                    <a:pt x="2049" y="3746"/>
                  </a:lnTo>
                  <a:lnTo>
                    <a:pt x="2047" y="3746"/>
                  </a:lnTo>
                  <a:lnTo>
                    <a:pt x="2043" y="3746"/>
                  </a:lnTo>
                  <a:lnTo>
                    <a:pt x="2039" y="3746"/>
                  </a:lnTo>
                  <a:lnTo>
                    <a:pt x="1989" y="3741"/>
                  </a:lnTo>
                  <a:lnTo>
                    <a:pt x="1941" y="3731"/>
                  </a:lnTo>
                  <a:lnTo>
                    <a:pt x="1895" y="3714"/>
                  </a:lnTo>
                  <a:lnTo>
                    <a:pt x="1852" y="3693"/>
                  </a:lnTo>
                  <a:lnTo>
                    <a:pt x="1811" y="3665"/>
                  </a:lnTo>
                  <a:lnTo>
                    <a:pt x="1773" y="3632"/>
                  </a:lnTo>
                  <a:lnTo>
                    <a:pt x="115" y="2008"/>
                  </a:lnTo>
                  <a:lnTo>
                    <a:pt x="83" y="1971"/>
                  </a:lnTo>
                  <a:lnTo>
                    <a:pt x="55" y="1932"/>
                  </a:lnTo>
                  <a:lnTo>
                    <a:pt x="33" y="1890"/>
                  </a:lnTo>
                  <a:lnTo>
                    <a:pt x="16" y="1846"/>
                  </a:lnTo>
                  <a:lnTo>
                    <a:pt x="5" y="1801"/>
                  </a:lnTo>
                  <a:lnTo>
                    <a:pt x="0" y="1755"/>
                  </a:lnTo>
                  <a:lnTo>
                    <a:pt x="0" y="1708"/>
                  </a:lnTo>
                  <a:lnTo>
                    <a:pt x="5" y="1660"/>
                  </a:lnTo>
                  <a:lnTo>
                    <a:pt x="17" y="1614"/>
                  </a:lnTo>
                  <a:lnTo>
                    <a:pt x="35" y="1570"/>
                  </a:lnTo>
                  <a:lnTo>
                    <a:pt x="57" y="1529"/>
                  </a:lnTo>
                  <a:lnTo>
                    <a:pt x="84" y="1491"/>
                  </a:lnTo>
                  <a:lnTo>
                    <a:pt x="116" y="1457"/>
                  </a:lnTo>
                  <a:lnTo>
                    <a:pt x="151" y="1426"/>
                  </a:lnTo>
                  <a:lnTo>
                    <a:pt x="191" y="1400"/>
                  </a:lnTo>
                  <a:lnTo>
                    <a:pt x="233" y="1377"/>
                  </a:lnTo>
                  <a:lnTo>
                    <a:pt x="2003" y="675"/>
                  </a:lnTo>
                  <a:lnTo>
                    <a:pt x="1983" y="636"/>
                  </a:lnTo>
                  <a:lnTo>
                    <a:pt x="1967" y="594"/>
                  </a:lnTo>
                  <a:lnTo>
                    <a:pt x="1957" y="551"/>
                  </a:lnTo>
                  <a:lnTo>
                    <a:pt x="1955" y="506"/>
                  </a:lnTo>
                  <a:lnTo>
                    <a:pt x="1957" y="463"/>
                  </a:lnTo>
                  <a:lnTo>
                    <a:pt x="1965" y="421"/>
                  </a:lnTo>
                  <a:lnTo>
                    <a:pt x="1979" y="381"/>
                  </a:lnTo>
                  <a:lnTo>
                    <a:pt x="1997" y="345"/>
                  </a:lnTo>
                  <a:lnTo>
                    <a:pt x="2021" y="309"/>
                  </a:lnTo>
                  <a:lnTo>
                    <a:pt x="2049" y="277"/>
                  </a:lnTo>
                  <a:lnTo>
                    <a:pt x="2233" y="95"/>
                  </a:lnTo>
                  <a:lnTo>
                    <a:pt x="2267" y="67"/>
                  </a:lnTo>
                  <a:lnTo>
                    <a:pt x="2301" y="43"/>
                  </a:lnTo>
                  <a:lnTo>
                    <a:pt x="2340" y="25"/>
                  </a:lnTo>
                  <a:lnTo>
                    <a:pt x="2380" y="10"/>
                  </a:lnTo>
                  <a:lnTo>
                    <a:pt x="2421" y="2"/>
                  </a:lnTo>
                  <a:lnTo>
                    <a:pt x="2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92"/>
            <p:cNvSpPr>
              <a:spLocks noEditPoints="1"/>
            </p:cNvSpPr>
            <p:nvPr/>
          </p:nvSpPr>
          <p:spPr bwMode="auto">
            <a:xfrm>
              <a:off x="6894513" y="4384675"/>
              <a:ext cx="344488" cy="342900"/>
            </a:xfrm>
            <a:custGeom>
              <a:avLst/>
              <a:gdLst>
                <a:gd name="T0" fmla="*/ 287 w 652"/>
                <a:gd name="T1" fmla="*/ 133 h 646"/>
                <a:gd name="T2" fmla="*/ 217 w 652"/>
                <a:gd name="T3" fmla="*/ 162 h 646"/>
                <a:gd name="T4" fmla="*/ 164 w 652"/>
                <a:gd name="T5" fmla="*/ 215 h 646"/>
                <a:gd name="T6" fmla="*/ 135 w 652"/>
                <a:gd name="T7" fmla="*/ 284 h 646"/>
                <a:gd name="T8" fmla="*/ 135 w 652"/>
                <a:gd name="T9" fmla="*/ 362 h 646"/>
                <a:gd name="T10" fmla="*/ 164 w 652"/>
                <a:gd name="T11" fmla="*/ 432 h 646"/>
                <a:gd name="T12" fmla="*/ 217 w 652"/>
                <a:gd name="T13" fmla="*/ 483 h 646"/>
                <a:gd name="T14" fmla="*/ 287 w 652"/>
                <a:gd name="T15" fmla="*/ 512 h 646"/>
                <a:gd name="T16" fmla="*/ 365 w 652"/>
                <a:gd name="T17" fmla="*/ 512 h 646"/>
                <a:gd name="T18" fmla="*/ 436 w 652"/>
                <a:gd name="T19" fmla="*/ 483 h 646"/>
                <a:gd name="T20" fmla="*/ 488 w 652"/>
                <a:gd name="T21" fmla="*/ 432 h 646"/>
                <a:gd name="T22" fmla="*/ 517 w 652"/>
                <a:gd name="T23" fmla="*/ 362 h 646"/>
                <a:gd name="T24" fmla="*/ 517 w 652"/>
                <a:gd name="T25" fmla="*/ 284 h 646"/>
                <a:gd name="T26" fmla="*/ 488 w 652"/>
                <a:gd name="T27" fmla="*/ 215 h 646"/>
                <a:gd name="T28" fmla="*/ 436 w 652"/>
                <a:gd name="T29" fmla="*/ 162 h 646"/>
                <a:gd name="T30" fmla="*/ 365 w 652"/>
                <a:gd name="T31" fmla="*/ 133 h 646"/>
                <a:gd name="T32" fmla="*/ 325 w 652"/>
                <a:gd name="T33" fmla="*/ 0 h 646"/>
                <a:gd name="T34" fmla="*/ 420 w 652"/>
                <a:gd name="T35" fmla="*/ 14 h 646"/>
                <a:gd name="T36" fmla="*/ 504 w 652"/>
                <a:gd name="T37" fmla="*/ 52 h 646"/>
                <a:gd name="T38" fmla="*/ 572 w 652"/>
                <a:gd name="T39" fmla="*/ 111 h 646"/>
                <a:gd name="T40" fmla="*/ 621 w 652"/>
                <a:gd name="T41" fmla="*/ 187 h 646"/>
                <a:gd name="T42" fmla="*/ 648 w 652"/>
                <a:gd name="T43" fmla="*/ 276 h 646"/>
                <a:gd name="T44" fmla="*/ 648 w 652"/>
                <a:gd name="T45" fmla="*/ 371 h 646"/>
                <a:gd name="T46" fmla="*/ 621 w 652"/>
                <a:gd name="T47" fmla="*/ 459 h 646"/>
                <a:gd name="T48" fmla="*/ 572 w 652"/>
                <a:gd name="T49" fmla="*/ 535 h 646"/>
                <a:gd name="T50" fmla="*/ 504 w 652"/>
                <a:gd name="T51" fmla="*/ 594 h 646"/>
                <a:gd name="T52" fmla="*/ 420 w 652"/>
                <a:gd name="T53" fmla="*/ 632 h 646"/>
                <a:gd name="T54" fmla="*/ 325 w 652"/>
                <a:gd name="T55" fmla="*/ 646 h 646"/>
                <a:gd name="T56" fmla="*/ 232 w 652"/>
                <a:gd name="T57" fmla="*/ 632 h 646"/>
                <a:gd name="T58" fmla="*/ 148 w 652"/>
                <a:gd name="T59" fmla="*/ 594 h 646"/>
                <a:gd name="T60" fmla="*/ 80 w 652"/>
                <a:gd name="T61" fmla="*/ 535 h 646"/>
                <a:gd name="T62" fmla="*/ 31 w 652"/>
                <a:gd name="T63" fmla="*/ 459 h 646"/>
                <a:gd name="T64" fmla="*/ 4 w 652"/>
                <a:gd name="T65" fmla="*/ 371 h 646"/>
                <a:gd name="T66" fmla="*/ 4 w 652"/>
                <a:gd name="T67" fmla="*/ 276 h 646"/>
                <a:gd name="T68" fmla="*/ 31 w 652"/>
                <a:gd name="T69" fmla="*/ 187 h 646"/>
                <a:gd name="T70" fmla="*/ 80 w 652"/>
                <a:gd name="T71" fmla="*/ 111 h 646"/>
                <a:gd name="T72" fmla="*/ 148 w 652"/>
                <a:gd name="T73" fmla="*/ 52 h 646"/>
                <a:gd name="T74" fmla="*/ 232 w 652"/>
                <a:gd name="T75" fmla="*/ 14 h 646"/>
                <a:gd name="T76" fmla="*/ 325 w 652"/>
                <a:gd name="T77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2" h="646">
                  <a:moveTo>
                    <a:pt x="325" y="129"/>
                  </a:moveTo>
                  <a:lnTo>
                    <a:pt x="287" y="133"/>
                  </a:lnTo>
                  <a:lnTo>
                    <a:pt x="249" y="145"/>
                  </a:lnTo>
                  <a:lnTo>
                    <a:pt x="217" y="162"/>
                  </a:lnTo>
                  <a:lnTo>
                    <a:pt x="188" y="186"/>
                  </a:lnTo>
                  <a:lnTo>
                    <a:pt x="164" y="215"/>
                  </a:lnTo>
                  <a:lnTo>
                    <a:pt x="145" y="248"/>
                  </a:lnTo>
                  <a:lnTo>
                    <a:pt x="135" y="284"/>
                  </a:lnTo>
                  <a:lnTo>
                    <a:pt x="131" y="323"/>
                  </a:lnTo>
                  <a:lnTo>
                    <a:pt x="135" y="362"/>
                  </a:lnTo>
                  <a:lnTo>
                    <a:pt x="145" y="399"/>
                  </a:lnTo>
                  <a:lnTo>
                    <a:pt x="164" y="432"/>
                  </a:lnTo>
                  <a:lnTo>
                    <a:pt x="188" y="459"/>
                  </a:lnTo>
                  <a:lnTo>
                    <a:pt x="217" y="483"/>
                  </a:lnTo>
                  <a:lnTo>
                    <a:pt x="249" y="502"/>
                  </a:lnTo>
                  <a:lnTo>
                    <a:pt x="287" y="512"/>
                  </a:lnTo>
                  <a:lnTo>
                    <a:pt x="325" y="516"/>
                  </a:lnTo>
                  <a:lnTo>
                    <a:pt x="365" y="512"/>
                  </a:lnTo>
                  <a:lnTo>
                    <a:pt x="403" y="502"/>
                  </a:lnTo>
                  <a:lnTo>
                    <a:pt x="436" y="483"/>
                  </a:lnTo>
                  <a:lnTo>
                    <a:pt x="464" y="459"/>
                  </a:lnTo>
                  <a:lnTo>
                    <a:pt x="488" y="432"/>
                  </a:lnTo>
                  <a:lnTo>
                    <a:pt x="507" y="399"/>
                  </a:lnTo>
                  <a:lnTo>
                    <a:pt x="517" y="362"/>
                  </a:lnTo>
                  <a:lnTo>
                    <a:pt x="521" y="323"/>
                  </a:lnTo>
                  <a:lnTo>
                    <a:pt x="517" y="284"/>
                  </a:lnTo>
                  <a:lnTo>
                    <a:pt x="507" y="248"/>
                  </a:lnTo>
                  <a:lnTo>
                    <a:pt x="488" y="215"/>
                  </a:lnTo>
                  <a:lnTo>
                    <a:pt x="464" y="186"/>
                  </a:lnTo>
                  <a:lnTo>
                    <a:pt x="436" y="162"/>
                  </a:lnTo>
                  <a:lnTo>
                    <a:pt x="403" y="145"/>
                  </a:lnTo>
                  <a:lnTo>
                    <a:pt x="365" y="133"/>
                  </a:lnTo>
                  <a:lnTo>
                    <a:pt x="325" y="129"/>
                  </a:lnTo>
                  <a:close/>
                  <a:moveTo>
                    <a:pt x="325" y="0"/>
                  </a:moveTo>
                  <a:lnTo>
                    <a:pt x="373" y="4"/>
                  </a:lnTo>
                  <a:lnTo>
                    <a:pt x="420" y="14"/>
                  </a:lnTo>
                  <a:lnTo>
                    <a:pt x="463" y="30"/>
                  </a:lnTo>
                  <a:lnTo>
                    <a:pt x="504" y="52"/>
                  </a:lnTo>
                  <a:lnTo>
                    <a:pt x="540" y="79"/>
                  </a:lnTo>
                  <a:lnTo>
                    <a:pt x="572" y="111"/>
                  </a:lnTo>
                  <a:lnTo>
                    <a:pt x="599" y="148"/>
                  </a:lnTo>
                  <a:lnTo>
                    <a:pt x="621" y="187"/>
                  </a:lnTo>
                  <a:lnTo>
                    <a:pt x="637" y="229"/>
                  </a:lnTo>
                  <a:lnTo>
                    <a:pt x="648" y="276"/>
                  </a:lnTo>
                  <a:lnTo>
                    <a:pt x="652" y="323"/>
                  </a:lnTo>
                  <a:lnTo>
                    <a:pt x="648" y="371"/>
                  </a:lnTo>
                  <a:lnTo>
                    <a:pt x="637" y="416"/>
                  </a:lnTo>
                  <a:lnTo>
                    <a:pt x="621" y="459"/>
                  </a:lnTo>
                  <a:lnTo>
                    <a:pt x="599" y="499"/>
                  </a:lnTo>
                  <a:lnTo>
                    <a:pt x="572" y="535"/>
                  </a:lnTo>
                  <a:lnTo>
                    <a:pt x="540" y="566"/>
                  </a:lnTo>
                  <a:lnTo>
                    <a:pt x="504" y="594"/>
                  </a:lnTo>
                  <a:lnTo>
                    <a:pt x="463" y="616"/>
                  </a:lnTo>
                  <a:lnTo>
                    <a:pt x="420" y="632"/>
                  </a:lnTo>
                  <a:lnTo>
                    <a:pt x="373" y="643"/>
                  </a:lnTo>
                  <a:lnTo>
                    <a:pt x="325" y="646"/>
                  </a:lnTo>
                  <a:lnTo>
                    <a:pt x="277" y="643"/>
                  </a:lnTo>
                  <a:lnTo>
                    <a:pt x="232" y="632"/>
                  </a:lnTo>
                  <a:lnTo>
                    <a:pt x="188" y="616"/>
                  </a:lnTo>
                  <a:lnTo>
                    <a:pt x="148" y="594"/>
                  </a:lnTo>
                  <a:lnTo>
                    <a:pt x="112" y="566"/>
                  </a:lnTo>
                  <a:lnTo>
                    <a:pt x="80" y="535"/>
                  </a:lnTo>
                  <a:lnTo>
                    <a:pt x="52" y="499"/>
                  </a:lnTo>
                  <a:lnTo>
                    <a:pt x="31" y="459"/>
                  </a:lnTo>
                  <a:lnTo>
                    <a:pt x="13" y="416"/>
                  </a:lnTo>
                  <a:lnTo>
                    <a:pt x="4" y="371"/>
                  </a:lnTo>
                  <a:lnTo>
                    <a:pt x="0" y="323"/>
                  </a:lnTo>
                  <a:lnTo>
                    <a:pt x="4" y="276"/>
                  </a:lnTo>
                  <a:lnTo>
                    <a:pt x="13" y="229"/>
                  </a:lnTo>
                  <a:lnTo>
                    <a:pt x="31" y="187"/>
                  </a:lnTo>
                  <a:lnTo>
                    <a:pt x="52" y="148"/>
                  </a:lnTo>
                  <a:lnTo>
                    <a:pt x="80" y="111"/>
                  </a:lnTo>
                  <a:lnTo>
                    <a:pt x="112" y="79"/>
                  </a:lnTo>
                  <a:lnTo>
                    <a:pt x="148" y="52"/>
                  </a:lnTo>
                  <a:lnTo>
                    <a:pt x="188" y="30"/>
                  </a:lnTo>
                  <a:lnTo>
                    <a:pt x="232" y="14"/>
                  </a:lnTo>
                  <a:lnTo>
                    <a:pt x="277" y="4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93"/>
            <p:cNvSpPr>
              <a:spLocks noEditPoints="1"/>
            </p:cNvSpPr>
            <p:nvPr/>
          </p:nvSpPr>
          <p:spPr bwMode="auto">
            <a:xfrm>
              <a:off x="7791451" y="3292475"/>
              <a:ext cx="344488" cy="341313"/>
            </a:xfrm>
            <a:custGeom>
              <a:avLst/>
              <a:gdLst>
                <a:gd name="T0" fmla="*/ 286 w 652"/>
                <a:gd name="T1" fmla="*/ 133 h 646"/>
                <a:gd name="T2" fmla="*/ 217 w 652"/>
                <a:gd name="T3" fmla="*/ 162 h 646"/>
                <a:gd name="T4" fmla="*/ 164 w 652"/>
                <a:gd name="T5" fmla="*/ 214 h 646"/>
                <a:gd name="T6" fmla="*/ 134 w 652"/>
                <a:gd name="T7" fmla="*/ 284 h 646"/>
                <a:gd name="T8" fmla="*/ 134 w 652"/>
                <a:gd name="T9" fmla="*/ 362 h 646"/>
                <a:gd name="T10" fmla="*/ 164 w 652"/>
                <a:gd name="T11" fmla="*/ 430 h 646"/>
                <a:gd name="T12" fmla="*/ 217 w 652"/>
                <a:gd name="T13" fmla="*/ 483 h 646"/>
                <a:gd name="T14" fmla="*/ 286 w 652"/>
                <a:gd name="T15" fmla="*/ 512 h 646"/>
                <a:gd name="T16" fmla="*/ 365 w 652"/>
                <a:gd name="T17" fmla="*/ 512 h 646"/>
                <a:gd name="T18" fmla="*/ 436 w 652"/>
                <a:gd name="T19" fmla="*/ 483 h 646"/>
                <a:gd name="T20" fmla="*/ 488 w 652"/>
                <a:gd name="T21" fmla="*/ 430 h 646"/>
                <a:gd name="T22" fmla="*/ 517 w 652"/>
                <a:gd name="T23" fmla="*/ 362 h 646"/>
                <a:gd name="T24" fmla="*/ 517 w 652"/>
                <a:gd name="T25" fmla="*/ 284 h 646"/>
                <a:gd name="T26" fmla="*/ 488 w 652"/>
                <a:gd name="T27" fmla="*/ 214 h 646"/>
                <a:gd name="T28" fmla="*/ 436 w 652"/>
                <a:gd name="T29" fmla="*/ 162 h 646"/>
                <a:gd name="T30" fmla="*/ 365 w 652"/>
                <a:gd name="T31" fmla="*/ 133 h 646"/>
                <a:gd name="T32" fmla="*/ 326 w 652"/>
                <a:gd name="T33" fmla="*/ 0 h 646"/>
                <a:gd name="T34" fmla="*/ 420 w 652"/>
                <a:gd name="T35" fmla="*/ 13 h 646"/>
                <a:gd name="T36" fmla="*/ 504 w 652"/>
                <a:gd name="T37" fmla="*/ 51 h 646"/>
                <a:gd name="T38" fmla="*/ 572 w 652"/>
                <a:gd name="T39" fmla="*/ 111 h 646"/>
                <a:gd name="T40" fmla="*/ 621 w 652"/>
                <a:gd name="T41" fmla="*/ 186 h 646"/>
                <a:gd name="T42" fmla="*/ 649 w 652"/>
                <a:gd name="T43" fmla="*/ 274 h 646"/>
                <a:gd name="T44" fmla="*/ 649 w 652"/>
                <a:gd name="T45" fmla="*/ 370 h 646"/>
                <a:gd name="T46" fmla="*/ 621 w 652"/>
                <a:gd name="T47" fmla="*/ 458 h 646"/>
                <a:gd name="T48" fmla="*/ 572 w 652"/>
                <a:gd name="T49" fmla="*/ 535 h 646"/>
                <a:gd name="T50" fmla="*/ 504 w 652"/>
                <a:gd name="T51" fmla="*/ 593 h 646"/>
                <a:gd name="T52" fmla="*/ 420 w 652"/>
                <a:gd name="T53" fmla="*/ 631 h 646"/>
                <a:gd name="T54" fmla="*/ 326 w 652"/>
                <a:gd name="T55" fmla="*/ 646 h 646"/>
                <a:gd name="T56" fmla="*/ 232 w 652"/>
                <a:gd name="T57" fmla="*/ 631 h 646"/>
                <a:gd name="T58" fmla="*/ 149 w 652"/>
                <a:gd name="T59" fmla="*/ 593 h 646"/>
                <a:gd name="T60" fmla="*/ 80 w 652"/>
                <a:gd name="T61" fmla="*/ 535 h 646"/>
                <a:gd name="T62" fmla="*/ 30 w 652"/>
                <a:gd name="T63" fmla="*/ 458 h 646"/>
                <a:gd name="T64" fmla="*/ 4 w 652"/>
                <a:gd name="T65" fmla="*/ 370 h 646"/>
                <a:gd name="T66" fmla="*/ 4 w 652"/>
                <a:gd name="T67" fmla="*/ 274 h 646"/>
                <a:gd name="T68" fmla="*/ 30 w 652"/>
                <a:gd name="T69" fmla="*/ 186 h 646"/>
                <a:gd name="T70" fmla="*/ 80 w 652"/>
                <a:gd name="T71" fmla="*/ 111 h 646"/>
                <a:gd name="T72" fmla="*/ 149 w 652"/>
                <a:gd name="T73" fmla="*/ 51 h 646"/>
                <a:gd name="T74" fmla="*/ 232 w 652"/>
                <a:gd name="T75" fmla="*/ 13 h 646"/>
                <a:gd name="T76" fmla="*/ 326 w 652"/>
                <a:gd name="T77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2" h="646">
                  <a:moveTo>
                    <a:pt x="326" y="129"/>
                  </a:moveTo>
                  <a:lnTo>
                    <a:pt x="286" y="133"/>
                  </a:lnTo>
                  <a:lnTo>
                    <a:pt x="250" y="144"/>
                  </a:lnTo>
                  <a:lnTo>
                    <a:pt x="217" y="162"/>
                  </a:lnTo>
                  <a:lnTo>
                    <a:pt x="188" y="186"/>
                  </a:lnTo>
                  <a:lnTo>
                    <a:pt x="164" y="214"/>
                  </a:lnTo>
                  <a:lnTo>
                    <a:pt x="146" y="247"/>
                  </a:lnTo>
                  <a:lnTo>
                    <a:pt x="134" y="284"/>
                  </a:lnTo>
                  <a:lnTo>
                    <a:pt x="130" y="322"/>
                  </a:lnTo>
                  <a:lnTo>
                    <a:pt x="134" y="362"/>
                  </a:lnTo>
                  <a:lnTo>
                    <a:pt x="146" y="397"/>
                  </a:lnTo>
                  <a:lnTo>
                    <a:pt x="164" y="430"/>
                  </a:lnTo>
                  <a:lnTo>
                    <a:pt x="188" y="459"/>
                  </a:lnTo>
                  <a:lnTo>
                    <a:pt x="217" y="483"/>
                  </a:lnTo>
                  <a:lnTo>
                    <a:pt x="250" y="500"/>
                  </a:lnTo>
                  <a:lnTo>
                    <a:pt x="286" y="512"/>
                  </a:lnTo>
                  <a:lnTo>
                    <a:pt x="326" y="516"/>
                  </a:lnTo>
                  <a:lnTo>
                    <a:pt x="365" y="512"/>
                  </a:lnTo>
                  <a:lnTo>
                    <a:pt x="402" y="500"/>
                  </a:lnTo>
                  <a:lnTo>
                    <a:pt x="436" y="483"/>
                  </a:lnTo>
                  <a:lnTo>
                    <a:pt x="464" y="459"/>
                  </a:lnTo>
                  <a:lnTo>
                    <a:pt x="488" y="430"/>
                  </a:lnTo>
                  <a:lnTo>
                    <a:pt x="506" y="397"/>
                  </a:lnTo>
                  <a:lnTo>
                    <a:pt x="517" y="362"/>
                  </a:lnTo>
                  <a:lnTo>
                    <a:pt x="521" y="322"/>
                  </a:lnTo>
                  <a:lnTo>
                    <a:pt x="517" y="284"/>
                  </a:lnTo>
                  <a:lnTo>
                    <a:pt x="506" y="247"/>
                  </a:lnTo>
                  <a:lnTo>
                    <a:pt x="488" y="214"/>
                  </a:lnTo>
                  <a:lnTo>
                    <a:pt x="464" y="186"/>
                  </a:lnTo>
                  <a:lnTo>
                    <a:pt x="436" y="162"/>
                  </a:lnTo>
                  <a:lnTo>
                    <a:pt x="402" y="144"/>
                  </a:lnTo>
                  <a:lnTo>
                    <a:pt x="365" y="133"/>
                  </a:lnTo>
                  <a:lnTo>
                    <a:pt x="326" y="129"/>
                  </a:lnTo>
                  <a:close/>
                  <a:moveTo>
                    <a:pt x="326" y="0"/>
                  </a:moveTo>
                  <a:lnTo>
                    <a:pt x="374" y="4"/>
                  </a:lnTo>
                  <a:lnTo>
                    <a:pt x="420" y="13"/>
                  </a:lnTo>
                  <a:lnTo>
                    <a:pt x="464" y="30"/>
                  </a:lnTo>
                  <a:lnTo>
                    <a:pt x="504" y="51"/>
                  </a:lnTo>
                  <a:lnTo>
                    <a:pt x="540" y="79"/>
                  </a:lnTo>
                  <a:lnTo>
                    <a:pt x="572" y="111"/>
                  </a:lnTo>
                  <a:lnTo>
                    <a:pt x="600" y="146"/>
                  </a:lnTo>
                  <a:lnTo>
                    <a:pt x="621" y="186"/>
                  </a:lnTo>
                  <a:lnTo>
                    <a:pt x="638" y="230"/>
                  </a:lnTo>
                  <a:lnTo>
                    <a:pt x="649" y="274"/>
                  </a:lnTo>
                  <a:lnTo>
                    <a:pt x="652" y="322"/>
                  </a:lnTo>
                  <a:lnTo>
                    <a:pt x="649" y="370"/>
                  </a:lnTo>
                  <a:lnTo>
                    <a:pt x="638" y="416"/>
                  </a:lnTo>
                  <a:lnTo>
                    <a:pt x="621" y="458"/>
                  </a:lnTo>
                  <a:lnTo>
                    <a:pt x="600" y="498"/>
                  </a:lnTo>
                  <a:lnTo>
                    <a:pt x="572" y="535"/>
                  </a:lnTo>
                  <a:lnTo>
                    <a:pt x="540" y="566"/>
                  </a:lnTo>
                  <a:lnTo>
                    <a:pt x="504" y="593"/>
                  </a:lnTo>
                  <a:lnTo>
                    <a:pt x="464" y="615"/>
                  </a:lnTo>
                  <a:lnTo>
                    <a:pt x="420" y="631"/>
                  </a:lnTo>
                  <a:lnTo>
                    <a:pt x="374" y="642"/>
                  </a:lnTo>
                  <a:lnTo>
                    <a:pt x="326" y="646"/>
                  </a:lnTo>
                  <a:lnTo>
                    <a:pt x="278" y="642"/>
                  </a:lnTo>
                  <a:lnTo>
                    <a:pt x="232" y="631"/>
                  </a:lnTo>
                  <a:lnTo>
                    <a:pt x="189" y="615"/>
                  </a:lnTo>
                  <a:lnTo>
                    <a:pt x="149" y="593"/>
                  </a:lnTo>
                  <a:lnTo>
                    <a:pt x="112" y="566"/>
                  </a:lnTo>
                  <a:lnTo>
                    <a:pt x="80" y="535"/>
                  </a:lnTo>
                  <a:lnTo>
                    <a:pt x="53" y="498"/>
                  </a:lnTo>
                  <a:lnTo>
                    <a:pt x="30" y="458"/>
                  </a:lnTo>
                  <a:lnTo>
                    <a:pt x="14" y="416"/>
                  </a:lnTo>
                  <a:lnTo>
                    <a:pt x="4" y="370"/>
                  </a:lnTo>
                  <a:lnTo>
                    <a:pt x="0" y="322"/>
                  </a:lnTo>
                  <a:lnTo>
                    <a:pt x="4" y="274"/>
                  </a:lnTo>
                  <a:lnTo>
                    <a:pt x="14" y="230"/>
                  </a:lnTo>
                  <a:lnTo>
                    <a:pt x="30" y="186"/>
                  </a:lnTo>
                  <a:lnTo>
                    <a:pt x="53" y="146"/>
                  </a:lnTo>
                  <a:lnTo>
                    <a:pt x="80" y="111"/>
                  </a:lnTo>
                  <a:lnTo>
                    <a:pt x="112" y="79"/>
                  </a:lnTo>
                  <a:lnTo>
                    <a:pt x="149" y="51"/>
                  </a:lnTo>
                  <a:lnTo>
                    <a:pt x="189" y="30"/>
                  </a:lnTo>
                  <a:lnTo>
                    <a:pt x="232" y="13"/>
                  </a:lnTo>
                  <a:lnTo>
                    <a:pt x="278" y="4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94"/>
            <p:cNvSpPr>
              <a:spLocks noEditPoints="1"/>
            </p:cNvSpPr>
            <p:nvPr/>
          </p:nvSpPr>
          <p:spPr bwMode="auto">
            <a:xfrm>
              <a:off x="6481763" y="4316413"/>
              <a:ext cx="274638" cy="274638"/>
            </a:xfrm>
            <a:custGeom>
              <a:avLst/>
              <a:gdLst>
                <a:gd name="T0" fmla="*/ 229 w 521"/>
                <a:gd name="T1" fmla="*/ 133 h 517"/>
                <a:gd name="T2" fmla="*/ 178 w 521"/>
                <a:gd name="T3" fmla="*/ 158 h 517"/>
                <a:gd name="T4" fmla="*/ 142 w 521"/>
                <a:gd name="T5" fmla="*/ 201 h 517"/>
                <a:gd name="T6" fmla="*/ 129 w 521"/>
                <a:gd name="T7" fmla="*/ 258 h 517"/>
                <a:gd name="T8" fmla="*/ 142 w 521"/>
                <a:gd name="T9" fmla="*/ 315 h 517"/>
                <a:gd name="T10" fmla="*/ 178 w 521"/>
                <a:gd name="T11" fmla="*/ 358 h 517"/>
                <a:gd name="T12" fmla="*/ 229 w 521"/>
                <a:gd name="T13" fmla="*/ 384 h 517"/>
                <a:gd name="T14" fmla="*/ 289 w 521"/>
                <a:gd name="T15" fmla="*/ 384 h 517"/>
                <a:gd name="T16" fmla="*/ 341 w 521"/>
                <a:gd name="T17" fmla="*/ 358 h 517"/>
                <a:gd name="T18" fmla="*/ 377 w 521"/>
                <a:gd name="T19" fmla="*/ 315 h 517"/>
                <a:gd name="T20" fmla="*/ 390 w 521"/>
                <a:gd name="T21" fmla="*/ 258 h 517"/>
                <a:gd name="T22" fmla="*/ 377 w 521"/>
                <a:gd name="T23" fmla="*/ 201 h 517"/>
                <a:gd name="T24" fmla="*/ 341 w 521"/>
                <a:gd name="T25" fmla="*/ 158 h 517"/>
                <a:gd name="T26" fmla="*/ 289 w 521"/>
                <a:gd name="T27" fmla="*/ 133 h 517"/>
                <a:gd name="T28" fmla="*/ 260 w 521"/>
                <a:gd name="T29" fmla="*/ 0 h 517"/>
                <a:gd name="T30" fmla="*/ 350 w 521"/>
                <a:gd name="T31" fmla="*/ 16 h 517"/>
                <a:gd name="T32" fmla="*/ 428 w 521"/>
                <a:gd name="T33" fmla="*/ 61 h 517"/>
                <a:gd name="T34" fmla="*/ 485 w 521"/>
                <a:gd name="T35" fmla="*/ 129 h 517"/>
                <a:gd name="T36" fmla="*/ 517 w 521"/>
                <a:gd name="T37" fmla="*/ 212 h 517"/>
                <a:gd name="T38" fmla="*/ 517 w 521"/>
                <a:gd name="T39" fmla="*/ 304 h 517"/>
                <a:gd name="T40" fmla="*/ 485 w 521"/>
                <a:gd name="T41" fmla="*/ 389 h 517"/>
                <a:gd name="T42" fmla="*/ 428 w 521"/>
                <a:gd name="T43" fmla="*/ 455 h 517"/>
                <a:gd name="T44" fmla="*/ 350 w 521"/>
                <a:gd name="T45" fmla="*/ 500 h 517"/>
                <a:gd name="T46" fmla="*/ 260 w 521"/>
                <a:gd name="T47" fmla="*/ 517 h 517"/>
                <a:gd name="T48" fmla="*/ 177 w 521"/>
                <a:gd name="T49" fmla="*/ 504 h 517"/>
                <a:gd name="T50" fmla="*/ 106 w 521"/>
                <a:gd name="T51" fmla="*/ 467 h 517"/>
                <a:gd name="T52" fmla="*/ 49 w 521"/>
                <a:gd name="T53" fmla="*/ 410 h 517"/>
                <a:gd name="T54" fmla="*/ 13 w 521"/>
                <a:gd name="T55" fmla="*/ 340 h 517"/>
                <a:gd name="T56" fmla="*/ 0 w 521"/>
                <a:gd name="T57" fmla="*/ 258 h 517"/>
                <a:gd name="T58" fmla="*/ 13 w 521"/>
                <a:gd name="T59" fmla="*/ 176 h 517"/>
                <a:gd name="T60" fmla="*/ 49 w 521"/>
                <a:gd name="T61" fmla="*/ 106 h 517"/>
                <a:gd name="T62" fmla="*/ 106 w 521"/>
                <a:gd name="T63" fmla="*/ 49 h 517"/>
                <a:gd name="T64" fmla="*/ 177 w 521"/>
                <a:gd name="T65" fmla="*/ 14 h 517"/>
                <a:gd name="T66" fmla="*/ 260 w 521"/>
                <a:gd name="T67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1" h="517">
                  <a:moveTo>
                    <a:pt x="260" y="129"/>
                  </a:moveTo>
                  <a:lnTo>
                    <a:pt x="229" y="133"/>
                  </a:lnTo>
                  <a:lnTo>
                    <a:pt x="202" y="142"/>
                  </a:lnTo>
                  <a:lnTo>
                    <a:pt x="178" y="158"/>
                  </a:lnTo>
                  <a:lnTo>
                    <a:pt x="158" y="176"/>
                  </a:lnTo>
                  <a:lnTo>
                    <a:pt x="142" y="201"/>
                  </a:lnTo>
                  <a:lnTo>
                    <a:pt x="133" y="229"/>
                  </a:lnTo>
                  <a:lnTo>
                    <a:pt x="129" y="258"/>
                  </a:lnTo>
                  <a:lnTo>
                    <a:pt x="133" y="288"/>
                  </a:lnTo>
                  <a:lnTo>
                    <a:pt x="142" y="315"/>
                  </a:lnTo>
                  <a:lnTo>
                    <a:pt x="158" y="339"/>
                  </a:lnTo>
                  <a:lnTo>
                    <a:pt x="178" y="358"/>
                  </a:lnTo>
                  <a:lnTo>
                    <a:pt x="202" y="374"/>
                  </a:lnTo>
                  <a:lnTo>
                    <a:pt x="229" y="384"/>
                  </a:lnTo>
                  <a:lnTo>
                    <a:pt x="260" y="388"/>
                  </a:lnTo>
                  <a:lnTo>
                    <a:pt x="289" y="384"/>
                  </a:lnTo>
                  <a:lnTo>
                    <a:pt x="317" y="374"/>
                  </a:lnTo>
                  <a:lnTo>
                    <a:pt x="341" y="358"/>
                  </a:lnTo>
                  <a:lnTo>
                    <a:pt x="361" y="339"/>
                  </a:lnTo>
                  <a:lnTo>
                    <a:pt x="377" y="315"/>
                  </a:lnTo>
                  <a:lnTo>
                    <a:pt x="386" y="288"/>
                  </a:lnTo>
                  <a:lnTo>
                    <a:pt x="390" y="258"/>
                  </a:lnTo>
                  <a:lnTo>
                    <a:pt x="386" y="229"/>
                  </a:lnTo>
                  <a:lnTo>
                    <a:pt x="377" y="201"/>
                  </a:lnTo>
                  <a:lnTo>
                    <a:pt x="361" y="176"/>
                  </a:lnTo>
                  <a:lnTo>
                    <a:pt x="341" y="158"/>
                  </a:lnTo>
                  <a:lnTo>
                    <a:pt x="317" y="142"/>
                  </a:lnTo>
                  <a:lnTo>
                    <a:pt x="289" y="133"/>
                  </a:lnTo>
                  <a:lnTo>
                    <a:pt x="260" y="129"/>
                  </a:lnTo>
                  <a:close/>
                  <a:moveTo>
                    <a:pt x="260" y="0"/>
                  </a:moveTo>
                  <a:lnTo>
                    <a:pt x="306" y="4"/>
                  </a:lnTo>
                  <a:lnTo>
                    <a:pt x="350" y="16"/>
                  </a:lnTo>
                  <a:lnTo>
                    <a:pt x="392" y="35"/>
                  </a:lnTo>
                  <a:lnTo>
                    <a:pt x="428" y="61"/>
                  </a:lnTo>
                  <a:lnTo>
                    <a:pt x="460" y="92"/>
                  </a:lnTo>
                  <a:lnTo>
                    <a:pt x="485" y="129"/>
                  </a:lnTo>
                  <a:lnTo>
                    <a:pt x="504" y="168"/>
                  </a:lnTo>
                  <a:lnTo>
                    <a:pt x="517" y="212"/>
                  </a:lnTo>
                  <a:lnTo>
                    <a:pt x="521" y="258"/>
                  </a:lnTo>
                  <a:lnTo>
                    <a:pt x="517" y="304"/>
                  </a:lnTo>
                  <a:lnTo>
                    <a:pt x="504" y="348"/>
                  </a:lnTo>
                  <a:lnTo>
                    <a:pt x="485" y="389"/>
                  </a:lnTo>
                  <a:lnTo>
                    <a:pt x="460" y="425"/>
                  </a:lnTo>
                  <a:lnTo>
                    <a:pt x="428" y="455"/>
                  </a:lnTo>
                  <a:lnTo>
                    <a:pt x="392" y="481"/>
                  </a:lnTo>
                  <a:lnTo>
                    <a:pt x="350" y="500"/>
                  </a:lnTo>
                  <a:lnTo>
                    <a:pt x="306" y="512"/>
                  </a:lnTo>
                  <a:lnTo>
                    <a:pt x="260" y="517"/>
                  </a:lnTo>
                  <a:lnTo>
                    <a:pt x="217" y="513"/>
                  </a:lnTo>
                  <a:lnTo>
                    <a:pt x="177" y="504"/>
                  </a:lnTo>
                  <a:lnTo>
                    <a:pt x="140" y="488"/>
                  </a:lnTo>
                  <a:lnTo>
                    <a:pt x="106" y="467"/>
                  </a:lnTo>
                  <a:lnTo>
                    <a:pt x="76" y="440"/>
                  </a:lnTo>
                  <a:lnTo>
                    <a:pt x="49" y="410"/>
                  </a:lnTo>
                  <a:lnTo>
                    <a:pt x="28" y="377"/>
                  </a:lnTo>
                  <a:lnTo>
                    <a:pt x="13" y="340"/>
                  </a:lnTo>
                  <a:lnTo>
                    <a:pt x="2" y="300"/>
                  </a:lnTo>
                  <a:lnTo>
                    <a:pt x="0" y="258"/>
                  </a:lnTo>
                  <a:lnTo>
                    <a:pt x="2" y="217"/>
                  </a:lnTo>
                  <a:lnTo>
                    <a:pt x="13" y="176"/>
                  </a:lnTo>
                  <a:lnTo>
                    <a:pt x="28" y="139"/>
                  </a:lnTo>
                  <a:lnTo>
                    <a:pt x="49" y="106"/>
                  </a:lnTo>
                  <a:lnTo>
                    <a:pt x="76" y="76"/>
                  </a:lnTo>
                  <a:lnTo>
                    <a:pt x="106" y="49"/>
                  </a:lnTo>
                  <a:lnTo>
                    <a:pt x="140" y="28"/>
                  </a:lnTo>
                  <a:lnTo>
                    <a:pt x="177" y="14"/>
                  </a:lnTo>
                  <a:lnTo>
                    <a:pt x="217" y="3"/>
                  </a:lnTo>
                  <a:lnTo>
                    <a:pt x="2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95"/>
            <p:cNvSpPr>
              <a:spLocks/>
            </p:cNvSpPr>
            <p:nvPr/>
          </p:nvSpPr>
          <p:spPr bwMode="auto">
            <a:xfrm>
              <a:off x="6756401" y="4795838"/>
              <a:ext cx="138113" cy="136525"/>
            </a:xfrm>
            <a:custGeom>
              <a:avLst/>
              <a:gdLst>
                <a:gd name="T0" fmla="*/ 129 w 260"/>
                <a:gd name="T1" fmla="*/ 0 h 258"/>
                <a:gd name="T2" fmla="*/ 160 w 260"/>
                <a:gd name="T3" fmla="*/ 4 h 258"/>
                <a:gd name="T4" fmla="*/ 187 w 260"/>
                <a:gd name="T5" fmla="*/ 13 h 258"/>
                <a:gd name="T6" fmla="*/ 211 w 260"/>
                <a:gd name="T7" fmla="*/ 29 h 258"/>
                <a:gd name="T8" fmla="*/ 232 w 260"/>
                <a:gd name="T9" fmla="*/ 49 h 258"/>
                <a:gd name="T10" fmla="*/ 247 w 260"/>
                <a:gd name="T11" fmla="*/ 73 h 258"/>
                <a:gd name="T12" fmla="*/ 256 w 260"/>
                <a:gd name="T13" fmla="*/ 99 h 258"/>
                <a:gd name="T14" fmla="*/ 260 w 260"/>
                <a:gd name="T15" fmla="*/ 129 h 258"/>
                <a:gd name="T16" fmla="*/ 256 w 260"/>
                <a:gd name="T17" fmla="*/ 159 h 258"/>
                <a:gd name="T18" fmla="*/ 247 w 260"/>
                <a:gd name="T19" fmla="*/ 186 h 258"/>
                <a:gd name="T20" fmla="*/ 232 w 260"/>
                <a:gd name="T21" fmla="*/ 210 h 258"/>
                <a:gd name="T22" fmla="*/ 211 w 260"/>
                <a:gd name="T23" fmla="*/ 230 h 258"/>
                <a:gd name="T24" fmla="*/ 187 w 260"/>
                <a:gd name="T25" fmla="*/ 246 h 258"/>
                <a:gd name="T26" fmla="*/ 160 w 260"/>
                <a:gd name="T27" fmla="*/ 255 h 258"/>
                <a:gd name="T28" fmla="*/ 129 w 260"/>
                <a:gd name="T29" fmla="*/ 258 h 258"/>
                <a:gd name="T30" fmla="*/ 100 w 260"/>
                <a:gd name="T31" fmla="*/ 255 h 258"/>
                <a:gd name="T32" fmla="*/ 72 w 260"/>
                <a:gd name="T33" fmla="*/ 246 h 258"/>
                <a:gd name="T34" fmla="*/ 48 w 260"/>
                <a:gd name="T35" fmla="*/ 230 h 258"/>
                <a:gd name="T36" fmla="*/ 28 w 260"/>
                <a:gd name="T37" fmla="*/ 210 h 258"/>
                <a:gd name="T38" fmla="*/ 13 w 260"/>
                <a:gd name="T39" fmla="*/ 186 h 258"/>
                <a:gd name="T40" fmla="*/ 3 w 260"/>
                <a:gd name="T41" fmla="*/ 159 h 258"/>
                <a:gd name="T42" fmla="*/ 0 w 260"/>
                <a:gd name="T43" fmla="*/ 129 h 258"/>
                <a:gd name="T44" fmla="*/ 3 w 260"/>
                <a:gd name="T45" fmla="*/ 99 h 258"/>
                <a:gd name="T46" fmla="*/ 13 w 260"/>
                <a:gd name="T47" fmla="*/ 73 h 258"/>
                <a:gd name="T48" fmla="*/ 28 w 260"/>
                <a:gd name="T49" fmla="*/ 49 h 258"/>
                <a:gd name="T50" fmla="*/ 48 w 260"/>
                <a:gd name="T51" fmla="*/ 29 h 258"/>
                <a:gd name="T52" fmla="*/ 72 w 260"/>
                <a:gd name="T53" fmla="*/ 13 h 258"/>
                <a:gd name="T54" fmla="*/ 100 w 260"/>
                <a:gd name="T55" fmla="*/ 4 h 258"/>
                <a:gd name="T56" fmla="*/ 129 w 260"/>
                <a:gd name="T5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0" h="258">
                  <a:moveTo>
                    <a:pt x="129" y="0"/>
                  </a:moveTo>
                  <a:lnTo>
                    <a:pt x="160" y="4"/>
                  </a:lnTo>
                  <a:lnTo>
                    <a:pt x="187" y="13"/>
                  </a:lnTo>
                  <a:lnTo>
                    <a:pt x="211" y="29"/>
                  </a:lnTo>
                  <a:lnTo>
                    <a:pt x="232" y="49"/>
                  </a:lnTo>
                  <a:lnTo>
                    <a:pt x="247" y="73"/>
                  </a:lnTo>
                  <a:lnTo>
                    <a:pt x="256" y="99"/>
                  </a:lnTo>
                  <a:lnTo>
                    <a:pt x="260" y="129"/>
                  </a:lnTo>
                  <a:lnTo>
                    <a:pt x="256" y="159"/>
                  </a:lnTo>
                  <a:lnTo>
                    <a:pt x="247" y="186"/>
                  </a:lnTo>
                  <a:lnTo>
                    <a:pt x="232" y="210"/>
                  </a:lnTo>
                  <a:lnTo>
                    <a:pt x="211" y="230"/>
                  </a:lnTo>
                  <a:lnTo>
                    <a:pt x="187" y="246"/>
                  </a:lnTo>
                  <a:lnTo>
                    <a:pt x="160" y="255"/>
                  </a:lnTo>
                  <a:lnTo>
                    <a:pt x="129" y="258"/>
                  </a:lnTo>
                  <a:lnTo>
                    <a:pt x="100" y="255"/>
                  </a:lnTo>
                  <a:lnTo>
                    <a:pt x="72" y="246"/>
                  </a:lnTo>
                  <a:lnTo>
                    <a:pt x="48" y="230"/>
                  </a:lnTo>
                  <a:lnTo>
                    <a:pt x="28" y="210"/>
                  </a:lnTo>
                  <a:lnTo>
                    <a:pt x="13" y="186"/>
                  </a:lnTo>
                  <a:lnTo>
                    <a:pt x="3" y="159"/>
                  </a:lnTo>
                  <a:lnTo>
                    <a:pt x="0" y="129"/>
                  </a:lnTo>
                  <a:lnTo>
                    <a:pt x="3" y="99"/>
                  </a:lnTo>
                  <a:lnTo>
                    <a:pt x="13" y="73"/>
                  </a:lnTo>
                  <a:lnTo>
                    <a:pt x="28" y="49"/>
                  </a:lnTo>
                  <a:lnTo>
                    <a:pt x="48" y="29"/>
                  </a:lnTo>
                  <a:lnTo>
                    <a:pt x="72" y="13"/>
                  </a:lnTo>
                  <a:lnTo>
                    <a:pt x="100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96"/>
            <p:cNvSpPr>
              <a:spLocks/>
            </p:cNvSpPr>
            <p:nvPr/>
          </p:nvSpPr>
          <p:spPr bwMode="auto">
            <a:xfrm>
              <a:off x="7859713" y="3770313"/>
              <a:ext cx="138113" cy="136525"/>
            </a:xfrm>
            <a:custGeom>
              <a:avLst/>
              <a:gdLst>
                <a:gd name="T0" fmla="*/ 131 w 260"/>
                <a:gd name="T1" fmla="*/ 0 h 257"/>
                <a:gd name="T2" fmla="*/ 160 w 260"/>
                <a:gd name="T3" fmla="*/ 2 h 257"/>
                <a:gd name="T4" fmla="*/ 188 w 260"/>
                <a:gd name="T5" fmla="*/ 11 h 257"/>
                <a:gd name="T6" fmla="*/ 212 w 260"/>
                <a:gd name="T7" fmla="*/ 27 h 257"/>
                <a:gd name="T8" fmla="*/ 232 w 260"/>
                <a:gd name="T9" fmla="*/ 47 h 257"/>
                <a:gd name="T10" fmla="*/ 247 w 260"/>
                <a:gd name="T11" fmla="*/ 71 h 257"/>
                <a:gd name="T12" fmla="*/ 258 w 260"/>
                <a:gd name="T13" fmla="*/ 99 h 257"/>
                <a:gd name="T14" fmla="*/ 260 w 260"/>
                <a:gd name="T15" fmla="*/ 128 h 257"/>
                <a:gd name="T16" fmla="*/ 258 w 260"/>
                <a:gd name="T17" fmla="*/ 157 h 257"/>
                <a:gd name="T18" fmla="*/ 247 w 260"/>
                <a:gd name="T19" fmla="*/ 184 h 257"/>
                <a:gd name="T20" fmla="*/ 232 w 260"/>
                <a:gd name="T21" fmla="*/ 208 h 257"/>
                <a:gd name="T22" fmla="*/ 212 w 260"/>
                <a:gd name="T23" fmla="*/ 228 h 257"/>
                <a:gd name="T24" fmla="*/ 188 w 260"/>
                <a:gd name="T25" fmla="*/ 244 h 257"/>
                <a:gd name="T26" fmla="*/ 160 w 260"/>
                <a:gd name="T27" fmla="*/ 253 h 257"/>
                <a:gd name="T28" fmla="*/ 131 w 260"/>
                <a:gd name="T29" fmla="*/ 257 h 257"/>
                <a:gd name="T30" fmla="*/ 100 w 260"/>
                <a:gd name="T31" fmla="*/ 253 h 257"/>
                <a:gd name="T32" fmla="*/ 74 w 260"/>
                <a:gd name="T33" fmla="*/ 244 h 257"/>
                <a:gd name="T34" fmla="*/ 50 w 260"/>
                <a:gd name="T35" fmla="*/ 228 h 257"/>
                <a:gd name="T36" fmla="*/ 30 w 260"/>
                <a:gd name="T37" fmla="*/ 208 h 257"/>
                <a:gd name="T38" fmla="*/ 14 w 260"/>
                <a:gd name="T39" fmla="*/ 184 h 257"/>
                <a:gd name="T40" fmla="*/ 4 w 260"/>
                <a:gd name="T41" fmla="*/ 157 h 257"/>
                <a:gd name="T42" fmla="*/ 0 w 260"/>
                <a:gd name="T43" fmla="*/ 128 h 257"/>
                <a:gd name="T44" fmla="*/ 4 w 260"/>
                <a:gd name="T45" fmla="*/ 99 h 257"/>
                <a:gd name="T46" fmla="*/ 14 w 260"/>
                <a:gd name="T47" fmla="*/ 71 h 257"/>
                <a:gd name="T48" fmla="*/ 30 w 260"/>
                <a:gd name="T49" fmla="*/ 47 h 257"/>
                <a:gd name="T50" fmla="*/ 50 w 260"/>
                <a:gd name="T51" fmla="*/ 27 h 257"/>
                <a:gd name="T52" fmla="*/ 74 w 260"/>
                <a:gd name="T53" fmla="*/ 11 h 257"/>
                <a:gd name="T54" fmla="*/ 100 w 260"/>
                <a:gd name="T55" fmla="*/ 2 h 257"/>
                <a:gd name="T56" fmla="*/ 131 w 260"/>
                <a:gd name="T57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0" h="257">
                  <a:moveTo>
                    <a:pt x="131" y="0"/>
                  </a:moveTo>
                  <a:lnTo>
                    <a:pt x="160" y="2"/>
                  </a:lnTo>
                  <a:lnTo>
                    <a:pt x="188" y="11"/>
                  </a:lnTo>
                  <a:lnTo>
                    <a:pt x="212" y="27"/>
                  </a:lnTo>
                  <a:lnTo>
                    <a:pt x="232" y="47"/>
                  </a:lnTo>
                  <a:lnTo>
                    <a:pt x="247" y="71"/>
                  </a:lnTo>
                  <a:lnTo>
                    <a:pt x="258" y="99"/>
                  </a:lnTo>
                  <a:lnTo>
                    <a:pt x="260" y="128"/>
                  </a:lnTo>
                  <a:lnTo>
                    <a:pt x="258" y="157"/>
                  </a:lnTo>
                  <a:lnTo>
                    <a:pt x="247" y="184"/>
                  </a:lnTo>
                  <a:lnTo>
                    <a:pt x="232" y="208"/>
                  </a:lnTo>
                  <a:lnTo>
                    <a:pt x="212" y="228"/>
                  </a:lnTo>
                  <a:lnTo>
                    <a:pt x="188" y="244"/>
                  </a:lnTo>
                  <a:lnTo>
                    <a:pt x="160" y="253"/>
                  </a:lnTo>
                  <a:lnTo>
                    <a:pt x="131" y="257"/>
                  </a:lnTo>
                  <a:lnTo>
                    <a:pt x="100" y="253"/>
                  </a:lnTo>
                  <a:lnTo>
                    <a:pt x="74" y="244"/>
                  </a:lnTo>
                  <a:lnTo>
                    <a:pt x="50" y="228"/>
                  </a:lnTo>
                  <a:lnTo>
                    <a:pt x="30" y="208"/>
                  </a:lnTo>
                  <a:lnTo>
                    <a:pt x="14" y="184"/>
                  </a:lnTo>
                  <a:lnTo>
                    <a:pt x="4" y="157"/>
                  </a:lnTo>
                  <a:lnTo>
                    <a:pt x="0" y="128"/>
                  </a:lnTo>
                  <a:lnTo>
                    <a:pt x="4" y="99"/>
                  </a:lnTo>
                  <a:lnTo>
                    <a:pt x="14" y="71"/>
                  </a:lnTo>
                  <a:lnTo>
                    <a:pt x="30" y="47"/>
                  </a:lnTo>
                  <a:lnTo>
                    <a:pt x="50" y="27"/>
                  </a:lnTo>
                  <a:lnTo>
                    <a:pt x="74" y="11"/>
                  </a:lnTo>
                  <a:lnTo>
                    <a:pt x="100" y="2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6529201" y="1671847"/>
            <a:ext cx="497016" cy="461819"/>
            <a:chOff x="5929313" y="3276600"/>
            <a:chExt cx="2600325" cy="2416175"/>
          </a:xfrm>
          <a:solidFill>
            <a:schemeClr val="bg2">
              <a:lumMod val="25000"/>
            </a:schemeClr>
          </a:solidFill>
        </p:grpSpPr>
        <p:sp>
          <p:nvSpPr>
            <p:cNvPr id="112" name="Freeform 101"/>
            <p:cNvSpPr>
              <a:spLocks noEditPoints="1"/>
            </p:cNvSpPr>
            <p:nvPr/>
          </p:nvSpPr>
          <p:spPr bwMode="auto">
            <a:xfrm>
              <a:off x="5929313" y="3276600"/>
              <a:ext cx="2600325" cy="2416175"/>
            </a:xfrm>
            <a:custGeom>
              <a:avLst/>
              <a:gdLst>
                <a:gd name="T0" fmla="*/ 2458 w 3277"/>
                <a:gd name="T1" fmla="*/ 913 h 4566"/>
                <a:gd name="T2" fmla="*/ 2468 w 3277"/>
                <a:gd name="T3" fmla="*/ 1009 h 4566"/>
                <a:gd name="T4" fmla="*/ 2497 w 3277"/>
                <a:gd name="T5" fmla="*/ 1093 h 4566"/>
                <a:gd name="T6" fmla="*/ 2541 w 3277"/>
                <a:gd name="T7" fmla="*/ 1159 h 4566"/>
                <a:gd name="T8" fmla="*/ 2598 w 3277"/>
                <a:gd name="T9" fmla="*/ 1202 h 4566"/>
                <a:gd name="T10" fmla="*/ 2662 w 3277"/>
                <a:gd name="T11" fmla="*/ 1217 h 4566"/>
                <a:gd name="T12" fmla="*/ 2458 w 3277"/>
                <a:gd name="T13" fmla="*/ 304 h 4566"/>
                <a:gd name="T14" fmla="*/ 283 w 3277"/>
                <a:gd name="T15" fmla="*/ 309 h 4566"/>
                <a:gd name="T16" fmla="*/ 243 w 3277"/>
                <a:gd name="T17" fmla="*/ 337 h 4566"/>
                <a:gd name="T18" fmla="*/ 216 w 3277"/>
                <a:gd name="T19" fmla="*/ 390 h 4566"/>
                <a:gd name="T20" fmla="*/ 205 w 3277"/>
                <a:gd name="T21" fmla="*/ 456 h 4566"/>
                <a:gd name="T22" fmla="*/ 208 w 3277"/>
                <a:gd name="T23" fmla="*/ 4145 h 4566"/>
                <a:gd name="T24" fmla="*/ 227 w 3277"/>
                <a:gd name="T25" fmla="*/ 4205 h 4566"/>
                <a:gd name="T26" fmla="*/ 262 w 3277"/>
                <a:gd name="T27" fmla="*/ 4247 h 4566"/>
                <a:gd name="T28" fmla="*/ 307 w 3277"/>
                <a:gd name="T29" fmla="*/ 4262 h 4566"/>
                <a:gd name="T30" fmla="*/ 2993 w 3277"/>
                <a:gd name="T31" fmla="*/ 4257 h 4566"/>
                <a:gd name="T32" fmla="*/ 3034 w 3277"/>
                <a:gd name="T33" fmla="*/ 4229 h 4566"/>
                <a:gd name="T34" fmla="*/ 3062 w 3277"/>
                <a:gd name="T35" fmla="*/ 4176 h 4566"/>
                <a:gd name="T36" fmla="*/ 3072 w 3277"/>
                <a:gd name="T37" fmla="*/ 4110 h 4566"/>
                <a:gd name="T38" fmla="*/ 2662 w 3277"/>
                <a:gd name="T39" fmla="*/ 1370 h 4566"/>
                <a:gd name="T40" fmla="*/ 2581 w 3277"/>
                <a:gd name="T41" fmla="*/ 1354 h 4566"/>
                <a:gd name="T42" fmla="*/ 2507 w 3277"/>
                <a:gd name="T43" fmla="*/ 1307 h 4566"/>
                <a:gd name="T44" fmla="*/ 2445 w 3277"/>
                <a:gd name="T45" fmla="*/ 1235 h 4566"/>
                <a:gd name="T46" fmla="*/ 2397 w 3277"/>
                <a:gd name="T47" fmla="*/ 1144 h 4566"/>
                <a:gd name="T48" fmla="*/ 2366 w 3277"/>
                <a:gd name="T49" fmla="*/ 1034 h 4566"/>
                <a:gd name="T50" fmla="*/ 2355 w 3277"/>
                <a:gd name="T51" fmla="*/ 913 h 4566"/>
                <a:gd name="T52" fmla="*/ 307 w 3277"/>
                <a:gd name="T53" fmla="*/ 304 h 4566"/>
                <a:gd name="T54" fmla="*/ 2458 w 3277"/>
                <a:gd name="T55" fmla="*/ 0 h 4566"/>
                <a:gd name="T56" fmla="*/ 2521 w 3277"/>
                <a:gd name="T57" fmla="*/ 15 h 4566"/>
                <a:gd name="T58" fmla="*/ 2578 w 3277"/>
                <a:gd name="T59" fmla="*/ 58 h 4566"/>
                <a:gd name="T60" fmla="*/ 3217 w 3277"/>
                <a:gd name="T61" fmla="*/ 1003 h 4566"/>
                <a:gd name="T62" fmla="*/ 3254 w 3277"/>
                <a:gd name="T63" fmla="*/ 1079 h 4566"/>
                <a:gd name="T64" fmla="*/ 3275 w 3277"/>
                <a:gd name="T65" fmla="*/ 1169 h 4566"/>
                <a:gd name="T66" fmla="*/ 3277 w 3277"/>
                <a:gd name="T67" fmla="*/ 4110 h 4566"/>
                <a:gd name="T68" fmla="*/ 3266 w 3277"/>
                <a:gd name="T69" fmla="*/ 4230 h 4566"/>
                <a:gd name="T70" fmla="*/ 3235 w 3277"/>
                <a:gd name="T71" fmla="*/ 4340 h 4566"/>
                <a:gd name="T72" fmla="*/ 3187 w 3277"/>
                <a:gd name="T73" fmla="*/ 4433 h 4566"/>
                <a:gd name="T74" fmla="*/ 3124 w 3277"/>
                <a:gd name="T75" fmla="*/ 4503 h 4566"/>
                <a:gd name="T76" fmla="*/ 3051 w 3277"/>
                <a:gd name="T77" fmla="*/ 4550 h 4566"/>
                <a:gd name="T78" fmla="*/ 2969 w 3277"/>
                <a:gd name="T79" fmla="*/ 4566 h 4566"/>
                <a:gd name="T80" fmla="*/ 265 w 3277"/>
                <a:gd name="T81" fmla="*/ 4562 h 4566"/>
                <a:gd name="T82" fmla="*/ 188 w 3277"/>
                <a:gd name="T83" fmla="*/ 4530 h 4566"/>
                <a:gd name="T84" fmla="*/ 120 w 3277"/>
                <a:gd name="T85" fmla="*/ 4470 h 4566"/>
                <a:gd name="T86" fmla="*/ 65 w 3277"/>
                <a:gd name="T87" fmla="*/ 4388 h 4566"/>
                <a:gd name="T88" fmla="*/ 24 w 3277"/>
                <a:gd name="T89" fmla="*/ 4287 h 4566"/>
                <a:gd name="T90" fmla="*/ 3 w 3277"/>
                <a:gd name="T91" fmla="*/ 4172 h 4566"/>
                <a:gd name="T92" fmla="*/ 0 w 3277"/>
                <a:gd name="T93" fmla="*/ 456 h 4566"/>
                <a:gd name="T94" fmla="*/ 11 w 3277"/>
                <a:gd name="T95" fmla="*/ 334 h 4566"/>
                <a:gd name="T96" fmla="*/ 42 w 3277"/>
                <a:gd name="T97" fmla="*/ 226 h 4566"/>
                <a:gd name="T98" fmla="*/ 90 w 3277"/>
                <a:gd name="T99" fmla="*/ 133 h 4566"/>
                <a:gd name="T100" fmla="*/ 152 w 3277"/>
                <a:gd name="T101" fmla="*/ 61 h 4566"/>
                <a:gd name="T102" fmla="*/ 226 w 3277"/>
                <a:gd name="T103" fmla="*/ 16 h 4566"/>
                <a:gd name="T104" fmla="*/ 307 w 3277"/>
                <a:gd name="T105" fmla="*/ 0 h 4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77" h="4566">
                  <a:moveTo>
                    <a:pt x="2458" y="304"/>
                  </a:moveTo>
                  <a:lnTo>
                    <a:pt x="2458" y="913"/>
                  </a:lnTo>
                  <a:lnTo>
                    <a:pt x="2460" y="962"/>
                  </a:lnTo>
                  <a:lnTo>
                    <a:pt x="2468" y="1009"/>
                  </a:lnTo>
                  <a:lnTo>
                    <a:pt x="2481" y="1052"/>
                  </a:lnTo>
                  <a:lnTo>
                    <a:pt x="2497" y="1093"/>
                  </a:lnTo>
                  <a:lnTo>
                    <a:pt x="2517" y="1129"/>
                  </a:lnTo>
                  <a:lnTo>
                    <a:pt x="2541" y="1159"/>
                  </a:lnTo>
                  <a:lnTo>
                    <a:pt x="2569" y="1183"/>
                  </a:lnTo>
                  <a:lnTo>
                    <a:pt x="2598" y="1202"/>
                  </a:lnTo>
                  <a:lnTo>
                    <a:pt x="2629" y="1213"/>
                  </a:lnTo>
                  <a:lnTo>
                    <a:pt x="2662" y="1217"/>
                  </a:lnTo>
                  <a:lnTo>
                    <a:pt x="3072" y="1217"/>
                  </a:lnTo>
                  <a:lnTo>
                    <a:pt x="2458" y="304"/>
                  </a:lnTo>
                  <a:close/>
                  <a:moveTo>
                    <a:pt x="307" y="304"/>
                  </a:moveTo>
                  <a:lnTo>
                    <a:pt x="283" y="309"/>
                  </a:lnTo>
                  <a:lnTo>
                    <a:pt x="262" y="319"/>
                  </a:lnTo>
                  <a:lnTo>
                    <a:pt x="243" y="337"/>
                  </a:lnTo>
                  <a:lnTo>
                    <a:pt x="227" y="361"/>
                  </a:lnTo>
                  <a:lnTo>
                    <a:pt x="216" y="390"/>
                  </a:lnTo>
                  <a:lnTo>
                    <a:pt x="208" y="421"/>
                  </a:lnTo>
                  <a:lnTo>
                    <a:pt x="205" y="456"/>
                  </a:lnTo>
                  <a:lnTo>
                    <a:pt x="205" y="4110"/>
                  </a:lnTo>
                  <a:lnTo>
                    <a:pt x="208" y="4145"/>
                  </a:lnTo>
                  <a:lnTo>
                    <a:pt x="216" y="4176"/>
                  </a:lnTo>
                  <a:lnTo>
                    <a:pt x="227" y="4205"/>
                  </a:lnTo>
                  <a:lnTo>
                    <a:pt x="243" y="4229"/>
                  </a:lnTo>
                  <a:lnTo>
                    <a:pt x="262" y="4247"/>
                  </a:lnTo>
                  <a:lnTo>
                    <a:pt x="283" y="4257"/>
                  </a:lnTo>
                  <a:lnTo>
                    <a:pt x="307" y="4262"/>
                  </a:lnTo>
                  <a:lnTo>
                    <a:pt x="2969" y="4262"/>
                  </a:lnTo>
                  <a:lnTo>
                    <a:pt x="2993" y="4257"/>
                  </a:lnTo>
                  <a:lnTo>
                    <a:pt x="3014" y="4247"/>
                  </a:lnTo>
                  <a:lnTo>
                    <a:pt x="3034" y="4229"/>
                  </a:lnTo>
                  <a:lnTo>
                    <a:pt x="3050" y="4205"/>
                  </a:lnTo>
                  <a:lnTo>
                    <a:pt x="3062" y="4176"/>
                  </a:lnTo>
                  <a:lnTo>
                    <a:pt x="3069" y="4145"/>
                  </a:lnTo>
                  <a:lnTo>
                    <a:pt x="3072" y="4110"/>
                  </a:lnTo>
                  <a:lnTo>
                    <a:pt x="3072" y="1370"/>
                  </a:lnTo>
                  <a:lnTo>
                    <a:pt x="2662" y="1370"/>
                  </a:lnTo>
                  <a:lnTo>
                    <a:pt x="2620" y="1366"/>
                  </a:lnTo>
                  <a:lnTo>
                    <a:pt x="2581" y="1354"/>
                  </a:lnTo>
                  <a:lnTo>
                    <a:pt x="2542" y="1334"/>
                  </a:lnTo>
                  <a:lnTo>
                    <a:pt x="2507" y="1307"/>
                  </a:lnTo>
                  <a:lnTo>
                    <a:pt x="2475" y="1274"/>
                  </a:lnTo>
                  <a:lnTo>
                    <a:pt x="2445" y="1235"/>
                  </a:lnTo>
                  <a:lnTo>
                    <a:pt x="2419" y="1192"/>
                  </a:lnTo>
                  <a:lnTo>
                    <a:pt x="2397" y="1144"/>
                  </a:lnTo>
                  <a:lnTo>
                    <a:pt x="2379" y="1091"/>
                  </a:lnTo>
                  <a:lnTo>
                    <a:pt x="2366" y="1034"/>
                  </a:lnTo>
                  <a:lnTo>
                    <a:pt x="2358" y="976"/>
                  </a:lnTo>
                  <a:lnTo>
                    <a:pt x="2355" y="913"/>
                  </a:lnTo>
                  <a:lnTo>
                    <a:pt x="2355" y="304"/>
                  </a:lnTo>
                  <a:lnTo>
                    <a:pt x="307" y="304"/>
                  </a:lnTo>
                  <a:close/>
                  <a:moveTo>
                    <a:pt x="307" y="0"/>
                  </a:moveTo>
                  <a:lnTo>
                    <a:pt x="2458" y="0"/>
                  </a:lnTo>
                  <a:lnTo>
                    <a:pt x="2490" y="3"/>
                  </a:lnTo>
                  <a:lnTo>
                    <a:pt x="2521" y="15"/>
                  </a:lnTo>
                  <a:lnTo>
                    <a:pt x="2550" y="33"/>
                  </a:lnTo>
                  <a:lnTo>
                    <a:pt x="2578" y="58"/>
                  </a:lnTo>
                  <a:lnTo>
                    <a:pt x="2603" y="88"/>
                  </a:lnTo>
                  <a:lnTo>
                    <a:pt x="3217" y="1003"/>
                  </a:lnTo>
                  <a:lnTo>
                    <a:pt x="3238" y="1039"/>
                  </a:lnTo>
                  <a:lnTo>
                    <a:pt x="3254" y="1079"/>
                  </a:lnTo>
                  <a:lnTo>
                    <a:pt x="3266" y="1123"/>
                  </a:lnTo>
                  <a:lnTo>
                    <a:pt x="3275" y="1169"/>
                  </a:lnTo>
                  <a:lnTo>
                    <a:pt x="3277" y="1217"/>
                  </a:lnTo>
                  <a:lnTo>
                    <a:pt x="3277" y="4110"/>
                  </a:lnTo>
                  <a:lnTo>
                    <a:pt x="3275" y="4172"/>
                  </a:lnTo>
                  <a:lnTo>
                    <a:pt x="3266" y="4230"/>
                  </a:lnTo>
                  <a:lnTo>
                    <a:pt x="3252" y="4287"/>
                  </a:lnTo>
                  <a:lnTo>
                    <a:pt x="3235" y="4340"/>
                  </a:lnTo>
                  <a:lnTo>
                    <a:pt x="3213" y="4388"/>
                  </a:lnTo>
                  <a:lnTo>
                    <a:pt x="3187" y="4433"/>
                  </a:lnTo>
                  <a:lnTo>
                    <a:pt x="3158" y="4470"/>
                  </a:lnTo>
                  <a:lnTo>
                    <a:pt x="3124" y="4503"/>
                  </a:lnTo>
                  <a:lnTo>
                    <a:pt x="3089" y="4530"/>
                  </a:lnTo>
                  <a:lnTo>
                    <a:pt x="3051" y="4550"/>
                  </a:lnTo>
                  <a:lnTo>
                    <a:pt x="3011" y="4562"/>
                  </a:lnTo>
                  <a:lnTo>
                    <a:pt x="2969" y="4566"/>
                  </a:lnTo>
                  <a:lnTo>
                    <a:pt x="307" y="4566"/>
                  </a:lnTo>
                  <a:lnTo>
                    <a:pt x="265" y="4562"/>
                  </a:lnTo>
                  <a:lnTo>
                    <a:pt x="226" y="4550"/>
                  </a:lnTo>
                  <a:lnTo>
                    <a:pt x="188" y="4530"/>
                  </a:lnTo>
                  <a:lnTo>
                    <a:pt x="152" y="4503"/>
                  </a:lnTo>
                  <a:lnTo>
                    <a:pt x="120" y="4470"/>
                  </a:lnTo>
                  <a:lnTo>
                    <a:pt x="90" y="4433"/>
                  </a:lnTo>
                  <a:lnTo>
                    <a:pt x="65" y="4388"/>
                  </a:lnTo>
                  <a:lnTo>
                    <a:pt x="42" y="4340"/>
                  </a:lnTo>
                  <a:lnTo>
                    <a:pt x="24" y="4287"/>
                  </a:lnTo>
                  <a:lnTo>
                    <a:pt x="11" y="4230"/>
                  </a:lnTo>
                  <a:lnTo>
                    <a:pt x="3" y="4172"/>
                  </a:lnTo>
                  <a:lnTo>
                    <a:pt x="0" y="4110"/>
                  </a:lnTo>
                  <a:lnTo>
                    <a:pt x="0" y="456"/>
                  </a:lnTo>
                  <a:lnTo>
                    <a:pt x="3" y="394"/>
                  </a:lnTo>
                  <a:lnTo>
                    <a:pt x="11" y="334"/>
                  </a:lnTo>
                  <a:lnTo>
                    <a:pt x="24" y="279"/>
                  </a:lnTo>
                  <a:lnTo>
                    <a:pt x="42" y="226"/>
                  </a:lnTo>
                  <a:lnTo>
                    <a:pt x="65" y="177"/>
                  </a:lnTo>
                  <a:lnTo>
                    <a:pt x="90" y="133"/>
                  </a:lnTo>
                  <a:lnTo>
                    <a:pt x="120" y="94"/>
                  </a:lnTo>
                  <a:lnTo>
                    <a:pt x="152" y="61"/>
                  </a:lnTo>
                  <a:lnTo>
                    <a:pt x="188" y="36"/>
                  </a:lnTo>
                  <a:lnTo>
                    <a:pt x="226" y="16"/>
                  </a:lnTo>
                  <a:lnTo>
                    <a:pt x="265" y="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102"/>
            <p:cNvSpPr>
              <a:spLocks/>
            </p:cNvSpPr>
            <p:nvPr/>
          </p:nvSpPr>
          <p:spPr bwMode="auto">
            <a:xfrm>
              <a:off x="7148513" y="3759200"/>
              <a:ext cx="487363" cy="80963"/>
            </a:xfrm>
            <a:custGeom>
              <a:avLst/>
              <a:gdLst>
                <a:gd name="T0" fmla="*/ 51 w 614"/>
                <a:gd name="T1" fmla="*/ 0 h 153"/>
                <a:gd name="T2" fmla="*/ 563 w 614"/>
                <a:gd name="T3" fmla="*/ 0 h 153"/>
                <a:gd name="T4" fmla="*/ 579 w 614"/>
                <a:gd name="T5" fmla="*/ 4 h 153"/>
                <a:gd name="T6" fmla="*/ 594 w 614"/>
                <a:gd name="T7" fmla="*/ 15 h 153"/>
                <a:gd name="T8" fmla="*/ 605 w 614"/>
                <a:gd name="T9" fmla="*/ 31 h 153"/>
                <a:gd name="T10" fmla="*/ 612 w 614"/>
                <a:gd name="T11" fmla="*/ 52 h 153"/>
                <a:gd name="T12" fmla="*/ 614 w 614"/>
                <a:gd name="T13" fmla="*/ 76 h 153"/>
                <a:gd name="T14" fmla="*/ 612 w 614"/>
                <a:gd name="T15" fmla="*/ 100 h 153"/>
                <a:gd name="T16" fmla="*/ 605 w 614"/>
                <a:gd name="T17" fmla="*/ 121 h 153"/>
                <a:gd name="T18" fmla="*/ 594 w 614"/>
                <a:gd name="T19" fmla="*/ 138 h 153"/>
                <a:gd name="T20" fmla="*/ 579 w 614"/>
                <a:gd name="T21" fmla="*/ 148 h 153"/>
                <a:gd name="T22" fmla="*/ 563 w 614"/>
                <a:gd name="T23" fmla="*/ 153 h 153"/>
                <a:gd name="T24" fmla="*/ 51 w 614"/>
                <a:gd name="T25" fmla="*/ 153 h 153"/>
                <a:gd name="T26" fmla="*/ 35 w 614"/>
                <a:gd name="T27" fmla="*/ 148 h 153"/>
                <a:gd name="T28" fmla="*/ 21 w 614"/>
                <a:gd name="T29" fmla="*/ 138 h 153"/>
                <a:gd name="T30" fmla="*/ 10 w 614"/>
                <a:gd name="T31" fmla="*/ 121 h 153"/>
                <a:gd name="T32" fmla="*/ 3 w 614"/>
                <a:gd name="T33" fmla="*/ 100 h 153"/>
                <a:gd name="T34" fmla="*/ 0 w 614"/>
                <a:gd name="T35" fmla="*/ 76 h 153"/>
                <a:gd name="T36" fmla="*/ 3 w 614"/>
                <a:gd name="T37" fmla="*/ 52 h 153"/>
                <a:gd name="T38" fmla="*/ 10 w 614"/>
                <a:gd name="T39" fmla="*/ 31 h 153"/>
                <a:gd name="T40" fmla="*/ 21 w 614"/>
                <a:gd name="T41" fmla="*/ 15 h 153"/>
                <a:gd name="T42" fmla="*/ 35 w 614"/>
                <a:gd name="T43" fmla="*/ 4 h 153"/>
                <a:gd name="T44" fmla="*/ 51 w 614"/>
                <a:gd name="T4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4" h="153">
                  <a:moveTo>
                    <a:pt x="51" y="0"/>
                  </a:moveTo>
                  <a:lnTo>
                    <a:pt x="563" y="0"/>
                  </a:lnTo>
                  <a:lnTo>
                    <a:pt x="579" y="4"/>
                  </a:lnTo>
                  <a:lnTo>
                    <a:pt x="594" y="15"/>
                  </a:lnTo>
                  <a:lnTo>
                    <a:pt x="605" y="31"/>
                  </a:lnTo>
                  <a:lnTo>
                    <a:pt x="612" y="52"/>
                  </a:lnTo>
                  <a:lnTo>
                    <a:pt x="614" y="76"/>
                  </a:lnTo>
                  <a:lnTo>
                    <a:pt x="612" y="100"/>
                  </a:lnTo>
                  <a:lnTo>
                    <a:pt x="605" y="121"/>
                  </a:lnTo>
                  <a:lnTo>
                    <a:pt x="594" y="138"/>
                  </a:lnTo>
                  <a:lnTo>
                    <a:pt x="579" y="148"/>
                  </a:lnTo>
                  <a:lnTo>
                    <a:pt x="563" y="153"/>
                  </a:lnTo>
                  <a:lnTo>
                    <a:pt x="51" y="153"/>
                  </a:lnTo>
                  <a:lnTo>
                    <a:pt x="35" y="148"/>
                  </a:lnTo>
                  <a:lnTo>
                    <a:pt x="21" y="138"/>
                  </a:lnTo>
                  <a:lnTo>
                    <a:pt x="10" y="121"/>
                  </a:lnTo>
                  <a:lnTo>
                    <a:pt x="3" y="100"/>
                  </a:lnTo>
                  <a:lnTo>
                    <a:pt x="0" y="76"/>
                  </a:lnTo>
                  <a:lnTo>
                    <a:pt x="3" y="52"/>
                  </a:lnTo>
                  <a:lnTo>
                    <a:pt x="10" y="31"/>
                  </a:lnTo>
                  <a:lnTo>
                    <a:pt x="21" y="15"/>
                  </a:lnTo>
                  <a:lnTo>
                    <a:pt x="35" y="4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Freeform 103"/>
            <p:cNvSpPr>
              <a:spLocks/>
            </p:cNvSpPr>
            <p:nvPr/>
          </p:nvSpPr>
          <p:spPr bwMode="auto">
            <a:xfrm>
              <a:off x="7148513" y="4002088"/>
              <a:ext cx="487363" cy="79375"/>
            </a:xfrm>
            <a:custGeom>
              <a:avLst/>
              <a:gdLst>
                <a:gd name="T0" fmla="*/ 51 w 614"/>
                <a:gd name="T1" fmla="*/ 0 h 152"/>
                <a:gd name="T2" fmla="*/ 563 w 614"/>
                <a:gd name="T3" fmla="*/ 0 h 152"/>
                <a:gd name="T4" fmla="*/ 579 w 614"/>
                <a:gd name="T5" fmla="*/ 3 h 152"/>
                <a:gd name="T6" fmla="*/ 594 w 614"/>
                <a:gd name="T7" fmla="*/ 14 h 152"/>
                <a:gd name="T8" fmla="*/ 605 w 614"/>
                <a:gd name="T9" fmla="*/ 32 h 152"/>
                <a:gd name="T10" fmla="*/ 612 w 614"/>
                <a:gd name="T11" fmla="*/ 53 h 152"/>
                <a:gd name="T12" fmla="*/ 614 w 614"/>
                <a:gd name="T13" fmla="*/ 77 h 152"/>
                <a:gd name="T14" fmla="*/ 612 w 614"/>
                <a:gd name="T15" fmla="*/ 101 h 152"/>
                <a:gd name="T16" fmla="*/ 605 w 614"/>
                <a:gd name="T17" fmla="*/ 122 h 152"/>
                <a:gd name="T18" fmla="*/ 594 w 614"/>
                <a:gd name="T19" fmla="*/ 137 h 152"/>
                <a:gd name="T20" fmla="*/ 579 w 614"/>
                <a:gd name="T21" fmla="*/ 149 h 152"/>
                <a:gd name="T22" fmla="*/ 563 w 614"/>
                <a:gd name="T23" fmla="*/ 152 h 152"/>
                <a:gd name="T24" fmla="*/ 51 w 614"/>
                <a:gd name="T25" fmla="*/ 152 h 152"/>
                <a:gd name="T26" fmla="*/ 35 w 614"/>
                <a:gd name="T27" fmla="*/ 149 h 152"/>
                <a:gd name="T28" fmla="*/ 21 w 614"/>
                <a:gd name="T29" fmla="*/ 137 h 152"/>
                <a:gd name="T30" fmla="*/ 10 w 614"/>
                <a:gd name="T31" fmla="*/ 122 h 152"/>
                <a:gd name="T32" fmla="*/ 3 w 614"/>
                <a:gd name="T33" fmla="*/ 101 h 152"/>
                <a:gd name="T34" fmla="*/ 0 w 614"/>
                <a:gd name="T35" fmla="*/ 77 h 152"/>
                <a:gd name="T36" fmla="*/ 3 w 614"/>
                <a:gd name="T37" fmla="*/ 53 h 152"/>
                <a:gd name="T38" fmla="*/ 10 w 614"/>
                <a:gd name="T39" fmla="*/ 32 h 152"/>
                <a:gd name="T40" fmla="*/ 21 w 614"/>
                <a:gd name="T41" fmla="*/ 14 h 152"/>
                <a:gd name="T42" fmla="*/ 35 w 614"/>
                <a:gd name="T43" fmla="*/ 3 h 152"/>
                <a:gd name="T44" fmla="*/ 51 w 614"/>
                <a:gd name="T4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4" h="152">
                  <a:moveTo>
                    <a:pt x="51" y="0"/>
                  </a:moveTo>
                  <a:lnTo>
                    <a:pt x="563" y="0"/>
                  </a:lnTo>
                  <a:lnTo>
                    <a:pt x="579" y="3"/>
                  </a:lnTo>
                  <a:lnTo>
                    <a:pt x="594" y="14"/>
                  </a:lnTo>
                  <a:lnTo>
                    <a:pt x="605" y="32"/>
                  </a:lnTo>
                  <a:lnTo>
                    <a:pt x="612" y="53"/>
                  </a:lnTo>
                  <a:lnTo>
                    <a:pt x="614" y="77"/>
                  </a:lnTo>
                  <a:lnTo>
                    <a:pt x="612" y="101"/>
                  </a:lnTo>
                  <a:lnTo>
                    <a:pt x="605" y="122"/>
                  </a:lnTo>
                  <a:lnTo>
                    <a:pt x="594" y="137"/>
                  </a:lnTo>
                  <a:lnTo>
                    <a:pt x="579" y="149"/>
                  </a:lnTo>
                  <a:lnTo>
                    <a:pt x="563" y="152"/>
                  </a:lnTo>
                  <a:lnTo>
                    <a:pt x="51" y="152"/>
                  </a:lnTo>
                  <a:lnTo>
                    <a:pt x="35" y="149"/>
                  </a:lnTo>
                  <a:lnTo>
                    <a:pt x="21" y="137"/>
                  </a:lnTo>
                  <a:lnTo>
                    <a:pt x="10" y="122"/>
                  </a:lnTo>
                  <a:lnTo>
                    <a:pt x="3" y="101"/>
                  </a:lnTo>
                  <a:lnTo>
                    <a:pt x="0" y="77"/>
                  </a:lnTo>
                  <a:lnTo>
                    <a:pt x="3" y="53"/>
                  </a:lnTo>
                  <a:lnTo>
                    <a:pt x="10" y="32"/>
                  </a:lnTo>
                  <a:lnTo>
                    <a:pt x="21" y="14"/>
                  </a:lnTo>
                  <a:lnTo>
                    <a:pt x="35" y="3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104"/>
            <p:cNvSpPr>
              <a:spLocks/>
            </p:cNvSpPr>
            <p:nvPr/>
          </p:nvSpPr>
          <p:spPr bwMode="auto">
            <a:xfrm>
              <a:off x="7148513" y="4243388"/>
              <a:ext cx="1057275" cy="80963"/>
            </a:xfrm>
            <a:custGeom>
              <a:avLst/>
              <a:gdLst>
                <a:gd name="T0" fmla="*/ 51 w 1331"/>
                <a:gd name="T1" fmla="*/ 0 h 152"/>
                <a:gd name="T2" fmla="*/ 1280 w 1331"/>
                <a:gd name="T3" fmla="*/ 0 h 152"/>
                <a:gd name="T4" fmla="*/ 1296 w 1331"/>
                <a:gd name="T5" fmla="*/ 3 h 152"/>
                <a:gd name="T6" fmla="*/ 1310 w 1331"/>
                <a:gd name="T7" fmla="*/ 14 h 152"/>
                <a:gd name="T8" fmla="*/ 1321 w 1331"/>
                <a:gd name="T9" fmla="*/ 30 h 152"/>
                <a:gd name="T10" fmla="*/ 1328 w 1331"/>
                <a:gd name="T11" fmla="*/ 51 h 152"/>
                <a:gd name="T12" fmla="*/ 1331 w 1331"/>
                <a:gd name="T13" fmla="*/ 75 h 152"/>
                <a:gd name="T14" fmla="*/ 1328 w 1331"/>
                <a:gd name="T15" fmla="*/ 99 h 152"/>
                <a:gd name="T16" fmla="*/ 1321 w 1331"/>
                <a:gd name="T17" fmla="*/ 120 h 152"/>
                <a:gd name="T18" fmla="*/ 1310 w 1331"/>
                <a:gd name="T19" fmla="*/ 137 h 152"/>
                <a:gd name="T20" fmla="*/ 1296 w 1331"/>
                <a:gd name="T21" fmla="*/ 147 h 152"/>
                <a:gd name="T22" fmla="*/ 1280 w 1331"/>
                <a:gd name="T23" fmla="*/ 152 h 152"/>
                <a:gd name="T24" fmla="*/ 51 w 1331"/>
                <a:gd name="T25" fmla="*/ 152 h 152"/>
                <a:gd name="T26" fmla="*/ 35 w 1331"/>
                <a:gd name="T27" fmla="*/ 147 h 152"/>
                <a:gd name="T28" fmla="*/ 21 w 1331"/>
                <a:gd name="T29" fmla="*/ 137 h 152"/>
                <a:gd name="T30" fmla="*/ 10 w 1331"/>
                <a:gd name="T31" fmla="*/ 120 h 152"/>
                <a:gd name="T32" fmla="*/ 3 w 1331"/>
                <a:gd name="T33" fmla="*/ 99 h 152"/>
                <a:gd name="T34" fmla="*/ 0 w 1331"/>
                <a:gd name="T35" fmla="*/ 75 h 152"/>
                <a:gd name="T36" fmla="*/ 3 w 1331"/>
                <a:gd name="T37" fmla="*/ 51 h 152"/>
                <a:gd name="T38" fmla="*/ 10 w 1331"/>
                <a:gd name="T39" fmla="*/ 30 h 152"/>
                <a:gd name="T40" fmla="*/ 21 w 1331"/>
                <a:gd name="T41" fmla="*/ 14 h 152"/>
                <a:gd name="T42" fmla="*/ 35 w 1331"/>
                <a:gd name="T43" fmla="*/ 3 h 152"/>
                <a:gd name="T44" fmla="*/ 51 w 1331"/>
                <a:gd name="T4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1" h="152">
                  <a:moveTo>
                    <a:pt x="51" y="0"/>
                  </a:moveTo>
                  <a:lnTo>
                    <a:pt x="1280" y="0"/>
                  </a:lnTo>
                  <a:lnTo>
                    <a:pt x="1296" y="3"/>
                  </a:lnTo>
                  <a:lnTo>
                    <a:pt x="1310" y="14"/>
                  </a:lnTo>
                  <a:lnTo>
                    <a:pt x="1321" y="30"/>
                  </a:lnTo>
                  <a:lnTo>
                    <a:pt x="1328" y="51"/>
                  </a:lnTo>
                  <a:lnTo>
                    <a:pt x="1331" y="75"/>
                  </a:lnTo>
                  <a:lnTo>
                    <a:pt x="1328" y="99"/>
                  </a:lnTo>
                  <a:lnTo>
                    <a:pt x="1321" y="120"/>
                  </a:lnTo>
                  <a:lnTo>
                    <a:pt x="1310" y="137"/>
                  </a:lnTo>
                  <a:lnTo>
                    <a:pt x="1296" y="147"/>
                  </a:lnTo>
                  <a:lnTo>
                    <a:pt x="1280" y="152"/>
                  </a:lnTo>
                  <a:lnTo>
                    <a:pt x="51" y="152"/>
                  </a:lnTo>
                  <a:lnTo>
                    <a:pt x="35" y="147"/>
                  </a:lnTo>
                  <a:lnTo>
                    <a:pt x="21" y="137"/>
                  </a:lnTo>
                  <a:lnTo>
                    <a:pt x="10" y="120"/>
                  </a:lnTo>
                  <a:lnTo>
                    <a:pt x="3" y="99"/>
                  </a:lnTo>
                  <a:lnTo>
                    <a:pt x="0" y="75"/>
                  </a:lnTo>
                  <a:lnTo>
                    <a:pt x="3" y="51"/>
                  </a:lnTo>
                  <a:lnTo>
                    <a:pt x="10" y="30"/>
                  </a:lnTo>
                  <a:lnTo>
                    <a:pt x="21" y="14"/>
                  </a:lnTo>
                  <a:lnTo>
                    <a:pt x="35" y="3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105"/>
            <p:cNvSpPr>
              <a:spLocks/>
            </p:cNvSpPr>
            <p:nvPr/>
          </p:nvSpPr>
          <p:spPr bwMode="auto">
            <a:xfrm>
              <a:off x="6254751" y="4725988"/>
              <a:ext cx="1951038" cy="80963"/>
            </a:xfrm>
            <a:custGeom>
              <a:avLst/>
              <a:gdLst>
                <a:gd name="T0" fmla="*/ 52 w 2458"/>
                <a:gd name="T1" fmla="*/ 0 h 153"/>
                <a:gd name="T2" fmla="*/ 2407 w 2458"/>
                <a:gd name="T3" fmla="*/ 0 h 153"/>
                <a:gd name="T4" fmla="*/ 2423 w 2458"/>
                <a:gd name="T5" fmla="*/ 4 h 153"/>
                <a:gd name="T6" fmla="*/ 2437 w 2458"/>
                <a:gd name="T7" fmla="*/ 15 h 153"/>
                <a:gd name="T8" fmla="*/ 2448 w 2458"/>
                <a:gd name="T9" fmla="*/ 31 h 153"/>
                <a:gd name="T10" fmla="*/ 2455 w 2458"/>
                <a:gd name="T11" fmla="*/ 52 h 153"/>
                <a:gd name="T12" fmla="*/ 2458 w 2458"/>
                <a:gd name="T13" fmla="*/ 78 h 153"/>
                <a:gd name="T14" fmla="*/ 2455 w 2458"/>
                <a:gd name="T15" fmla="*/ 100 h 153"/>
                <a:gd name="T16" fmla="*/ 2448 w 2458"/>
                <a:gd name="T17" fmla="*/ 121 h 153"/>
                <a:gd name="T18" fmla="*/ 2437 w 2458"/>
                <a:gd name="T19" fmla="*/ 138 h 153"/>
                <a:gd name="T20" fmla="*/ 2423 w 2458"/>
                <a:gd name="T21" fmla="*/ 148 h 153"/>
                <a:gd name="T22" fmla="*/ 2407 w 2458"/>
                <a:gd name="T23" fmla="*/ 153 h 153"/>
                <a:gd name="T24" fmla="*/ 52 w 2458"/>
                <a:gd name="T25" fmla="*/ 153 h 153"/>
                <a:gd name="T26" fmla="*/ 36 w 2458"/>
                <a:gd name="T27" fmla="*/ 148 h 153"/>
                <a:gd name="T28" fmla="*/ 22 w 2458"/>
                <a:gd name="T29" fmla="*/ 138 h 153"/>
                <a:gd name="T30" fmla="*/ 11 w 2458"/>
                <a:gd name="T31" fmla="*/ 121 h 153"/>
                <a:gd name="T32" fmla="*/ 3 w 2458"/>
                <a:gd name="T33" fmla="*/ 100 h 153"/>
                <a:gd name="T34" fmla="*/ 0 w 2458"/>
                <a:gd name="T35" fmla="*/ 78 h 153"/>
                <a:gd name="T36" fmla="*/ 3 w 2458"/>
                <a:gd name="T37" fmla="*/ 52 h 153"/>
                <a:gd name="T38" fmla="*/ 11 w 2458"/>
                <a:gd name="T39" fmla="*/ 31 h 153"/>
                <a:gd name="T40" fmla="*/ 22 w 2458"/>
                <a:gd name="T41" fmla="*/ 15 h 153"/>
                <a:gd name="T42" fmla="*/ 36 w 2458"/>
                <a:gd name="T43" fmla="*/ 4 h 153"/>
                <a:gd name="T44" fmla="*/ 52 w 2458"/>
                <a:gd name="T4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58" h="153">
                  <a:moveTo>
                    <a:pt x="52" y="0"/>
                  </a:moveTo>
                  <a:lnTo>
                    <a:pt x="2407" y="0"/>
                  </a:lnTo>
                  <a:lnTo>
                    <a:pt x="2423" y="4"/>
                  </a:lnTo>
                  <a:lnTo>
                    <a:pt x="2437" y="15"/>
                  </a:lnTo>
                  <a:lnTo>
                    <a:pt x="2448" y="31"/>
                  </a:lnTo>
                  <a:lnTo>
                    <a:pt x="2455" y="52"/>
                  </a:lnTo>
                  <a:lnTo>
                    <a:pt x="2458" y="78"/>
                  </a:lnTo>
                  <a:lnTo>
                    <a:pt x="2455" y="100"/>
                  </a:lnTo>
                  <a:lnTo>
                    <a:pt x="2448" y="121"/>
                  </a:lnTo>
                  <a:lnTo>
                    <a:pt x="2437" y="138"/>
                  </a:lnTo>
                  <a:lnTo>
                    <a:pt x="2423" y="148"/>
                  </a:lnTo>
                  <a:lnTo>
                    <a:pt x="2407" y="153"/>
                  </a:lnTo>
                  <a:lnTo>
                    <a:pt x="52" y="153"/>
                  </a:lnTo>
                  <a:lnTo>
                    <a:pt x="36" y="148"/>
                  </a:lnTo>
                  <a:lnTo>
                    <a:pt x="22" y="138"/>
                  </a:lnTo>
                  <a:lnTo>
                    <a:pt x="11" y="121"/>
                  </a:lnTo>
                  <a:lnTo>
                    <a:pt x="3" y="100"/>
                  </a:lnTo>
                  <a:lnTo>
                    <a:pt x="0" y="78"/>
                  </a:lnTo>
                  <a:lnTo>
                    <a:pt x="3" y="52"/>
                  </a:lnTo>
                  <a:lnTo>
                    <a:pt x="11" y="31"/>
                  </a:lnTo>
                  <a:lnTo>
                    <a:pt x="22" y="15"/>
                  </a:lnTo>
                  <a:lnTo>
                    <a:pt x="36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106"/>
            <p:cNvSpPr>
              <a:spLocks/>
            </p:cNvSpPr>
            <p:nvPr/>
          </p:nvSpPr>
          <p:spPr bwMode="auto">
            <a:xfrm>
              <a:off x="6254751" y="4967288"/>
              <a:ext cx="1951038" cy="80963"/>
            </a:xfrm>
            <a:custGeom>
              <a:avLst/>
              <a:gdLst>
                <a:gd name="T0" fmla="*/ 52 w 2458"/>
                <a:gd name="T1" fmla="*/ 0 h 153"/>
                <a:gd name="T2" fmla="*/ 2407 w 2458"/>
                <a:gd name="T3" fmla="*/ 0 h 153"/>
                <a:gd name="T4" fmla="*/ 2423 w 2458"/>
                <a:gd name="T5" fmla="*/ 4 h 153"/>
                <a:gd name="T6" fmla="*/ 2437 w 2458"/>
                <a:gd name="T7" fmla="*/ 15 h 153"/>
                <a:gd name="T8" fmla="*/ 2448 w 2458"/>
                <a:gd name="T9" fmla="*/ 31 h 153"/>
                <a:gd name="T10" fmla="*/ 2455 w 2458"/>
                <a:gd name="T11" fmla="*/ 52 h 153"/>
                <a:gd name="T12" fmla="*/ 2458 w 2458"/>
                <a:gd name="T13" fmla="*/ 76 h 153"/>
                <a:gd name="T14" fmla="*/ 2455 w 2458"/>
                <a:gd name="T15" fmla="*/ 100 h 153"/>
                <a:gd name="T16" fmla="*/ 2448 w 2458"/>
                <a:gd name="T17" fmla="*/ 121 h 153"/>
                <a:gd name="T18" fmla="*/ 2437 w 2458"/>
                <a:gd name="T19" fmla="*/ 138 h 153"/>
                <a:gd name="T20" fmla="*/ 2423 w 2458"/>
                <a:gd name="T21" fmla="*/ 148 h 153"/>
                <a:gd name="T22" fmla="*/ 2407 w 2458"/>
                <a:gd name="T23" fmla="*/ 153 h 153"/>
                <a:gd name="T24" fmla="*/ 52 w 2458"/>
                <a:gd name="T25" fmla="*/ 153 h 153"/>
                <a:gd name="T26" fmla="*/ 36 w 2458"/>
                <a:gd name="T27" fmla="*/ 148 h 153"/>
                <a:gd name="T28" fmla="*/ 22 w 2458"/>
                <a:gd name="T29" fmla="*/ 138 h 153"/>
                <a:gd name="T30" fmla="*/ 11 w 2458"/>
                <a:gd name="T31" fmla="*/ 121 h 153"/>
                <a:gd name="T32" fmla="*/ 3 w 2458"/>
                <a:gd name="T33" fmla="*/ 100 h 153"/>
                <a:gd name="T34" fmla="*/ 0 w 2458"/>
                <a:gd name="T35" fmla="*/ 76 h 153"/>
                <a:gd name="T36" fmla="*/ 3 w 2458"/>
                <a:gd name="T37" fmla="*/ 52 h 153"/>
                <a:gd name="T38" fmla="*/ 11 w 2458"/>
                <a:gd name="T39" fmla="*/ 31 h 153"/>
                <a:gd name="T40" fmla="*/ 22 w 2458"/>
                <a:gd name="T41" fmla="*/ 15 h 153"/>
                <a:gd name="T42" fmla="*/ 36 w 2458"/>
                <a:gd name="T43" fmla="*/ 4 h 153"/>
                <a:gd name="T44" fmla="*/ 52 w 2458"/>
                <a:gd name="T4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58" h="153">
                  <a:moveTo>
                    <a:pt x="52" y="0"/>
                  </a:moveTo>
                  <a:lnTo>
                    <a:pt x="2407" y="0"/>
                  </a:lnTo>
                  <a:lnTo>
                    <a:pt x="2423" y="4"/>
                  </a:lnTo>
                  <a:lnTo>
                    <a:pt x="2437" y="15"/>
                  </a:lnTo>
                  <a:lnTo>
                    <a:pt x="2448" y="31"/>
                  </a:lnTo>
                  <a:lnTo>
                    <a:pt x="2455" y="52"/>
                  </a:lnTo>
                  <a:lnTo>
                    <a:pt x="2458" y="76"/>
                  </a:lnTo>
                  <a:lnTo>
                    <a:pt x="2455" y="100"/>
                  </a:lnTo>
                  <a:lnTo>
                    <a:pt x="2448" y="121"/>
                  </a:lnTo>
                  <a:lnTo>
                    <a:pt x="2437" y="138"/>
                  </a:lnTo>
                  <a:lnTo>
                    <a:pt x="2423" y="148"/>
                  </a:lnTo>
                  <a:lnTo>
                    <a:pt x="2407" y="153"/>
                  </a:lnTo>
                  <a:lnTo>
                    <a:pt x="52" y="153"/>
                  </a:lnTo>
                  <a:lnTo>
                    <a:pt x="36" y="148"/>
                  </a:lnTo>
                  <a:lnTo>
                    <a:pt x="22" y="138"/>
                  </a:lnTo>
                  <a:lnTo>
                    <a:pt x="11" y="121"/>
                  </a:lnTo>
                  <a:lnTo>
                    <a:pt x="3" y="100"/>
                  </a:lnTo>
                  <a:lnTo>
                    <a:pt x="0" y="76"/>
                  </a:lnTo>
                  <a:lnTo>
                    <a:pt x="3" y="52"/>
                  </a:lnTo>
                  <a:lnTo>
                    <a:pt x="11" y="31"/>
                  </a:lnTo>
                  <a:lnTo>
                    <a:pt x="22" y="15"/>
                  </a:lnTo>
                  <a:lnTo>
                    <a:pt x="36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107"/>
            <p:cNvSpPr>
              <a:spLocks/>
            </p:cNvSpPr>
            <p:nvPr/>
          </p:nvSpPr>
          <p:spPr bwMode="auto">
            <a:xfrm>
              <a:off x="6254751" y="5210175"/>
              <a:ext cx="1951038" cy="79375"/>
            </a:xfrm>
            <a:custGeom>
              <a:avLst/>
              <a:gdLst>
                <a:gd name="T0" fmla="*/ 52 w 2458"/>
                <a:gd name="T1" fmla="*/ 0 h 152"/>
                <a:gd name="T2" fmla="*/ 2407 w 2458"/>
                <a:gd name="T3" fmla="*/ 0 h 152"/>
                <a:gd name="T4" fmla="*/ 2423 w 2458"/>
                <a:gd name="T5" fmla="*/ 3 h 152"/>
                <a:gd name="T6" fmla="*/ 2437 w 2458"/>
                <a:gd name="T7" fmla="*/ 15 h 152"/>
                <a:gd name="T8" fmla="*/ 2448 w 2458"/>
                <a:gd name="T9" fmla="*/ 32 h 152"/>
                <a:gd name="T10" fmla="*/ 2455 w 2458"/>
                <a:gd name="T11" fmla="*/ 53 h 152"/>
                <a:gd name="T12" fmla="*/ 2458 w 2458"/>
                <a:gd name="T13" fmla="*/ 77 h 152"/>
                <a:gd name="T14" fmla="*/ 2455 w 2458"/>
                <a:gd name="T15" fmla="*/ 101 h 152"/>
                <a:gd name="T16" fmla="*/ 2448 w 2458"/>
                <a:gd name="T17" fmla="*/ 122 h 152"/>
                <a:gd name="T18" fmla="*/ 2437 w 2458"/>
                <a:gd name="T19" fmla="*/ 138 h 152"/>
                <a:gd name="T20" fmla="*/ 2423 w 2458"/>
                <a:gd name="T21" fmla="*/ 149 h 152"/>
                <a:gd name="T22" fmla="*/ 2407 w 2458"/>
                <a:gd name="T23" fmla="*/ 152 h 152"/>
                <a:gd name="T24" fmla="*/ 52 w 2458"/>
                <a:gd name="T25" fmla="*/ 152 h 152"/>
                <a:gd name="T26" fmla="*/ 36 w 2458"/>
                <a:gd name="T27" fmla="*/ 149 h 152"/>
                <a:gd name="T28" fmla="*/ 22 w 2458"/>
                <a:gd name="T29" fmla="*/ 138 h 152"/>
                <a:gd name="T30" fmla="*/ 11 w 2458"/>
                <a:gd name="T31" fmla="*/ 122 h 152"/>
                <a:gd name="T32" fmla="*/ 3 w 2458"/>
                <a:gd name="T33" fmla="*/ 101 h 152"/>
                <a:gd name="T34" fmla="*/ 0 w 2458"/>
                <a:gd name="T35" fmla="*/ 77 h 152"/>
                <a:gd name="T36" fmla="*/ 3 w 2458"/>
                <a:gd name="T37" fmla="*/ 53 h 152"/>
                <a:gd name="T38" fmla="*/ 11 w 2458"/>
                <a:gd name="T39" fmla="*/ 32 h 152"/>
                <a:gd name="T40" fmla="*/ 22 w 2458"/>
                <a:gd name="T41" fmla="*/ 15 h 152"/>
                <a:gd name="T42" fmla="*/ 36 w 2458"/>
                <a:gd name="T43" fmla="*/ 3 h 152"/>
                <a:gd name="T44" fmla="*/ 52 w 2458"/>
                <a:gd name="T4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58" h="152">
                  <a:moveTo>
                    <a:pt x="52" y="0"/>
                  </a:moveTo>
                  <a:lnTo>
                    <a:pt x="2407" y="0"/>
                  </a:lnTo>
                  <a:lnTo>
                    <a:pt x="2423" y="3"/>
                  </a:lnTo>
                  <a:lnTo>
                    <a:pt x="2437" y="15"/>
                  </a:lnTo>
                  <a:lnTo>
                    <a:pt x="2448" y="32"/>
                  </a:lnTo>
                  <a:lnTo>
                    <a:pt x="2455" y="53"/>
                  </a:lnTo>
                  <a:lnTo>
                    <a:pt x="2458" y="77"/>
                  </a:lnTo>
                  <a:lnTo>
                    <a:pt x="2455" y="101"/>
                  </a:lnTo>
                  <a:lnTo>
                    <a:pt x="2448" y="122"/>
                  </a:lnTo>
                  <a:lnTo>
                    <a:pt x="2437" y="138"/>
                  </a:lnTo>
                  <a:lnTo>
                    <a:pt x="2423" y="149"/>
                  </a:lnTo>
                  <a:lnTo>
                    <a:pt x="2407" y="152"/>
                  </a:lnTo>
                  <a:lnTo>
                    <a:pt x="52" y="152"/>
                  </a:lnTo>
                  <a:lnTo>
                    <a:pt x="36" y="149"/>
                  </a:lnTo>
                  <a:lnTo>
                    <a:pt x="22" y="138"/>
                  </a:lnTo>
                  <a:lnTo>
                    <a:pt x="11" y="122"/>
                  </a:lnTo>
                  <a:lnTo>
                    <a:pt x="3" y="101"/>
                  </a:lnTo>
                  <a:lnTo>
                    <a:pt x="0" y="77"/>
                  </a:lnTo>
                  <a:lnTo>
                    <a:pt x="3" y="53"/>
                  </a:lnTo>
                  <a:lnTo>
                    <a:pt x="11" y="32"/>
                  </a:lnTo>
                  <a:lnTo>
                    <a:pt x="22" y="15"/>
                  </a:lnTo>
                  <a:lnTo>
                    <a:pt x="36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108"/>
            <p:cNvSpPr>
              <a:spLocks/>
            </p:cNvSpPr>
            <p:nvPr/>
          </p:nvSpPr>
          <p:spPr bwMode="auto">
            <a:xfrm>
              <a:off x="6254751" y="4484688"/>
              <a:ext cx="1951038" cy="80963"/>
            </a:xfrm>
            <a:custGeom>
              <a:avLst/>
              <a:gdLst>
                <a:gd name="T0" fmla="*/ 52 w 2458"/>
                <a:gd name="T1" fmla="*/ 0 h 153"/>
                <a:gd name="T2" fmla="*/ 2407 w 2458"/>
                <a:gd name="T3" fmla="*/ 0 h 153"/>
                <a:gd name="T4" fmla="*/ 2423 w 2458"/>
                <a:gd name="T5" fmla="*/ 4 h 153"/>
                <a:gd name="T6" fmla="*/ 2437 w 2458"/>
                <a:gd name="T7" fmla="*/ 15 h 153"/>
                <a:gd name="T8" fmla="*/ 2448 w 2458"/>
                <a:gd name="T9" fmla="*/ 31 h 153"/>
                <a:gd name="T10" fmla="*/ 2455 w 2458"/>
                <a:gd name="T11" fmla="*/ 52 h 153"/>
                <a:gd name="T12" fmla="*/ 2458 w 2458"/>
                <a:gd name="T13" fmla="*/ 76 h 153"/>
                <a:gd name="T14" fmla="*/ 2455 w 2458"/>
                <a:gd name="T15" fmla="*/ 100 h 153"/>
                <a:gd name="T16" fmla="*/ 2448 w 2458"/>
                <a:gd name="T17" fmla="*/ 121 h 153"/>
                <a:gd name="T18" fmla="*/ 2437 w 2458"/>
                <a:gd name="T19" fmla="*/ 138 h 153"/>
                <a:gd name="T20" fmla="*/ 2423 w 2458"/>
                <a:gd name="T21" fmla="*/ 148 h 153"/>
                <a:gd name="T22" fmla="*/ 2407 w 2458"/>
                <a:gd name="T23" fmla="*/ 153 h 153"/>
                <a:gd name="T24" fmla="*/ 52 w 2458"/>
                <a:gd name="T25" fmla="*/ 153 h 153"/>
                <a:gd name="T26" fmla="*/ 36 w 2458"/>
                <a:gd name="T27" fmla="*/ 148 h 153"/>
                <a:gd name="T28" fmla="*/ 22 w 2458"/>
                <a:gd name="T29" fmla="*/ 138 h 153"/>
                <a:gd name="T30" fmla="*/ 11 w 2458"/>
                <a:gd name="T31" fmla="*/ 121 h 153"/>
                <a:gd name="T32" fmla="*/ 3 w 2458"/>
                <a:gd name="T33" fmla="*/ 100 h 153"/>
                <a:gd name="T34" fmla="*/ 0 w 2458"/>
                <a:gd name="T35" fmla="*/ 76 h 153"/>
                <a:gd name="T36" fmla="*/ 3 w 2458"/>
                <a:gd name="T37" fmla="*/ 52 h 153"/>
                <a:gd name="T38" fmla="*/ 11 w 2458"/>
                <a:gd name="T39" fmla="*/ 31 h 153"/>
                <a:gd name="T40" fmla="*/ 22 w 2458"/>
                <a:gd name="T41" fmla="*/ 15 h 153"/>
                <a:gd name="T42" fmla="*/ 36 w 2458"/>
                <a:gd name="T43" fmla="*/ 4 h 153"/>
                <a:gd name="T44" fmla="*/ 52 w 2458"/>
                <a:gd name="T4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58" h="153">
                  <a:moveTo>
                    <a:pt x="52" y="0"/>
                  </a:moveTo>
                  <a:lnTo>
                    <a:pt x="2407" y="0"/>
                  </a:lnTo>
                  <a:lnTo>
                    <a:pt x="2423" y="4"/>
                  </a:lnTo>
                  <a:lnTo>
                    <a:pt x="2437" y="15"/>
                  </a:lnTo>
                  <a:lnTo>
                    <a:pt x="2448" y="31"/>
                  </a:lnTo>
                  <a:lnTo>
                    <a:pt x="2455" y="52"/>
                  </a:lnTo>
                  <a:lnTo>
                    <a:pt x="2458" y="76"/>
                  </a:lnTo>
                  <a:lnTo>
                    <a:pt x="2455" y="100"/>
                  </a:lnTo>
                  <a:lnTo>
                    <a:pt x="2448" y="121"/>
                  </a:lnTo>
                  <a:lnTo>
                    <a:pt x="2437" y="138"/>
                  </a:lnTo>
                  <a:lnTo>
                    <a:pt x="2423" y="148"/>
                  </a:lnTo>
                  <a:lnTo>
                    <a:pt x="2407" y="153"/>
                  </a:lnTo>
                  <a:lnTo>
                    <a:pt x="52" y="153"/>
                  </a:lnTo>
                  <a:lnTo>
                    <a:pt x="36" y="148"/>
                  </a:lnTo>
                  <a:lnTo>
                    <a:pt x="22" y="138"/>
                  </a:lnTo>
                  <a:lnTo>
                    <a:pt x="11" y="121"/>
                  </a:lnTo>
                  <a:lnTo>
                    <a:pt x="3" y="100"/>
                  </a:lnTo>
                  <a:lnTo>
                    <a:pt x="0" y="76"/>
                  </a:lnTo>
                  <a:lnTo>
                    <a:pt x="3" y="52"/>
                  </a:lnTo>
                  <a:lnTo>
                    <a:pt x="11" y="31"/>
                  </a:lnTo>
                  <a:lnTo>
                    <a:pt x="22" y="15"/>
                  </a:lnTo>
                  <a:lnTo>
                    <a:pt x="36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109"/>
            <p:cNvSpPr>
              <a:spLocks noEditPoints="1"/>
            </p:cNvSpPr>
            <p:nvPr/>
          </p:nvSpPr>
          <p:spPr bwMode="auto">
            <a:xfrm>
              <a:off x="6254751" y="3679825"/>
              <a:ext cx="731838" cy="644525"/>
            </a:xfrm>
            <a:custGeom>
              <a:avLst/>
              <a:gdLst>
                <a:gd name="T0" fmla="*/ 205 w 922"/>
                <a:gd name="T1" fmla="*/ 305 h 1218"/>
                <a:gd name="T2" fmla="*/ 205 w 922"/>
                <a:gd name="T3" fmla="*/ 913 h 1218"/>
                <a:gd name="T4" fmla="*/ 717 w 922"/>
                <a:gd name="T5" fmla="*/ 913 h 1218"/>
                <a:gd name="T6" fmla="*/ 717 w 922"/>
                <a:gd name="T7" fmla="*/ 305 h 1218"/>
                <a:gd name="T8" fmla="*/ 205 w 922"/>
                <a:gd name="T9" fmla="*/ 305 h 1218"/>
                <a:gd name="T10" fmla="*/ 103 w 922"/>
                <a:gd name="T11" fmla="*/ 0 h 1218"/>
                <a:gd name="T12" fmla="*/ 820 w 922"/>
                <a:gd name="T13" fmla="*/ 0 h 1218"/>
                <a:gd name="T14" fmla="*/ 844 w 922"/>
                <a:gd name="T15" fmla="*/ 3 h 1218"/>
                <a:gd name="T16" fmla="*/ 865 w 922"/>
                <a:gd name="T17" fmla="*/ 15 h 1218"/>
                <a:gd name="T18" fmla="*/ 884 w 922"/>
                <a:gd name="T19" fmla="*/ 33 h 1218"/>
                <a:gd name="T20" fmla="*/ 900 w 922"/>
                <a:gd name="T21" fmla="*/ 57 h 1218"/>
                <a:gd name="T22" fmla="*/ 912 w 922"/>
                <a:gd name="T23" fmla="*/ 86 h 1218"/>
                <a:gd name="T24" fmla="*/ 919 w 922"/>
                <a:gd name="T25" fmla="*/ 117 h 1218"/>
                <a:gd name="T26" fmla="*/ 922 w 922"/>
                <a:gd name="T27" fmla="*/ 152 h 1218"/>
                <a:gd name="T28" fmla="*/ 922 w 922"/>
                <a:gd name="T29" fmla="*/ 1066 h 1218"/>
                <a:gd name="T30" fmla="*/ 919 w 922"/>
                <a:gd name="T31" fmla="*/ 1101 h 1218"/>
                <a:gd name="T32" fmla="*/ 912 w 922"/>
                <a:gd name="T33" fmla="*/ 1132 h 1218"/>
                <a:gd name="T34" fmla="*/ 900 w 922"/>
                <a:gd name="T35" fmla="*/ 1161 h 1218"/>
                <a:gd name="T36" fmla="*/ 884 w 922"/>
                <a:gd name="T37" fmla="*/ 1185 h 1218"/>
                <a:gd name="T38" fmla="*/ 865 w 922"/>
                <a:gd name="T39" fmla="*/ 1201 h 1218"/>
                <a:gd name="T40" fmla="*/ 844 w 922"/>
                <a:gd name="T41" fmla="*/ 1213 h 1218"/>
                <a:gd name="T42" fmla="*/ 820 w 922"/>
                <a:gd name="T43" fmla="*/ 1218 h 1218"/>
                <a:gd name="T44" fmla="*/ 103 w 922"/>
                <a:gd name="T45" fmla="*/ 1218 h 1218"/>
                <a:gd name="T46" fmla="*/ 79 w 922"/>
                <a:gd name="T47" fmla="*/ 1213 h 1218"/>
                <a:gd name="T48" fmla="*/ 58 w 922"/>
                <a:gd name="T49" fmla="*/ 1201 h 1218"/>
                <a:gd name="T50" fmla="*/ 39 w 922"/>
                <a:gd name="T51" fmla="*/ 1185 h 1218"/>
                <a:gd name="T52" fmla="*/ 23 w 922"/>
                <a:gd name="T53" fmla="*/ 1161 h 1218"/>
                <a:gd name="T54" fmla="*/ 11 w 922"/>
                <a:gd name="T55" fmla="*/ 1132 h 1218"/>
                <a:gd name="T56" fmla="*/ 3 w 922"/>
                <a:gd name="T57" fmla="*/ 1101 h 1218"/>
                <a:gd name="T58" fmla="*/ 0 w 922"/>
                <a:gd name="T59" fmla="*/ 1066 h 1218"/>
                <a:gd name="T60" fmla="*/ 0 w 922"/>
                <a:gd name="T61" fmla="*/ 152 h 1218"/>
                <a:gd name="T62" fmla="*/ 3 w 922"/>
                <a:gd name="T63" fmla="*/ 117 h 1218"/>
                <a:gd name="T64" fmla="*/ 11 w 922"/>
                <a:gd name="T65" fmla="*/ 86 h 1218"/>
                <a:gd name="T66" fmla="*/ 23 w 922"/>
                <a:gd name="T67" fmla="*/ 57 h 1218"/>
                <a:gd name="T68" fmla="*/ 39 w 922"/>
                <a:gd name="T69" fmla="*/ 33 h 1218"/>
                <a:gd name="T70" fmla="*/ 58 w 922"/>
                <a:gd name="T71" fmla="*/ 15 h 1218"/>
                <a:gd name="T72" fmla="*/ 79 w 922"/>
                <a:gd name="T73" fmla="*/ 3 h 1218"/>
                <a:gd name="T74" fmla="*/ 103 w 922"/>
                <a:gd name="T75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2" h="1218">
                  <a:moveTo>
                    <a:pt x="205" y="305"/>
                  </a:moveTo>
                  <a:lnTo>
                    <a:pt x="205" y="913"/>
                  </a:lnTo>
                  <a:lnTo>
                    <a:pt x="717" y="913"/>
                  </a:lnTo>
                  <a:lnTo>
                    <a:pt x="717" y="305"/>
                  </a:lnTo>
                  <a:lnTo>
                    <a:pt x="205" y="305"/>
                  </a:lnTo>
                  <a:close/>
                  <a:moveTo>
                    <a:pt x="103" y="0"/>
                  </a:moveTo>
                  <a:lnTo>
                    <a:pt x="820" y="0"/>
                  </a:lnTo>
                  <a:lnTo>
                    <a:pt x="844" y="3"/>
                  </a:lnTo>
                  <a:lnTo>
                    <a:pt x="865" y="15"/>
                  </a:lnTo>
                  <a:lnTo>
                    <a:pt x="884" y="33"/>
                  </a:lnTo>
                  <a:lnTo>
                    <a:pt x="900" y="57"/>
                  </a:lnTo>
                  <a:lnTo>
                    <a:pt x="912" y="86"/>
                  </a:lnTo>
                  <a:lnTo>
                    <a:pt x="919" y="117"/>
                  </a:lnTo>
                  <a:lnTo>
                    <a:pt x="922" y="152"/>
                  </a:lnTo>
                  <a:lnTo>
                    <a:pt x="922" y="1066"/>
                  </a:lnTo>
                  <a:lnTo>
                    <a:pt x="919" y="1101"/>
                  </a:lnTo>
                  <a:lnTo>
                    <a:pt x="912" y="1132"/>
                  </a:lnTo>
                  <a:lnTo>
                    <a:pt x="900" y="1161"/>
                  </a:lnTo>
                  <a:lnTo>
                    <a:pt x="884" y="1185"/>
                  </a:lnTo>
                  <a:lnTo>
                    <a:pt x="865" y="1201"/>
                  </a:lnTo>
                  <a:lnTo>
                    <a:pt x="844" y="1213"/>
                  </a:lnTo>
                  <a:lnTo>
                    <a:pt x="820" y="1218"/>
                  </a:lnTo>
                  <a:lnTo>
                    <a:pt x="103" y="1218"/>
                  </a:lnTo>
                  <a:lnTo>
                    <a:pt x="79" y="1213"/>
                  </a:lnTo>
                  <a:lnTo>
                    <a:pt x="58" y="1201"/>
                  </a:lnTo>
                  <a:lnTo>
                    <a:pt x="39" y="1185"/>
                  </a:lnTo>
                  <a:lnTo>
                    <a:pt x="23" y="1161"/>
                  </a:lnTo>
                  <a:lnTo>
                    <a:pt x="11" y="1132"/>
                  </a:lnTo>
                  <a:lnTo>
                    <a:pt x="3" y="1101"/>
                  </a:lnTo>
                  <a:lnTo>
                    <a:pt x="0" y="1066"/>
                  </a:lnTo>
                  <a:lnTo>
                    <a:pt x="0" y="152"/>
                  </a:lnTo>
                  <a:lnTo>
                    <a:pt x="3" y="117"/>
                  </a:lnTo>
                  <a:lnTo>
                    <a:pt x="11" y="86"/>
                  </a:lnTo>
                  <a:lnTo>
                    <a:pt x="23" y="57"/>
                  </a:lnTo>
                  <a:lnTo>
                    <a:pt x="39" y="33"/>
                  </a:lnTo>
                  <a:lnTo>
                    <a:pt x="58" y="15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7379215" y="1672741"/>
            <a:ext cx="464490" cy="460030"/>
            <a:chOff x="5929313" y="3290888"/>
            <a:chExt cx="2149475" cy="2128838"/>
          </a:xfrm>
          <a:solidFill>
            <a:schemeClr val="bg2">
              <a:lumMod val="25000"/>
            </a:schemeClr>
          </a:solidFill>
        </p:grpSpPr>
        <p:sp>
          <p:nvSpPr>
            <p:cNvPr id="126" name="Freeform 114"/>
            <p:cNvSpPr>
              <a:spLocks noEditPoints="1"/>
            </p:cNvSpPr>
            <p:nvPr/>
          </p:nvSpPr>
          <p:spPr bwMode="auto">
            <a:xfrm>
              <a:off x="5929313" y="3290888"/>
              <a:ext cx="2149475" cy="2128838"/>
            </a:xfrm>
            <a:custGeom>
              <a:avLst/>
              <a:gdLst>
                <a:gd name="T0" fmla="*/ 254 w 4062"/>
                <a:gd name="T1" fmla="*/ 3644 h 4022"/>
                <a:gd name="T2" fmla="*/ 790 w 4062"/>
                <a:gd name="T3" fmla="*/ 3768 h 4022"/>
                <a:gd name="T4" fmla="*/ 876 w 4062"/>
                <a:gd name="T5" fmla="*/ 1579 h 4022"/>
                <a:gd name="T6" fmla="*/ 1978 w 4062"/>
                <a:gd name="T7" fmla="*/ 262 h 4022"/>
                <a:gd name="T8" fmla="*/ 1890 w 4062"/>
                <a:gd name="T9" fmla="*/ 575 h 4022"/>
                <a:gd name="T10" fmla="*/ 1659 w 4062"/>
                <a:gd name="T11" fmla="*/ 1167 h 4022"/>
                <a:gd name="T12" fmla="*/ 1129 w 4062"/>
                <a:gd name="T13" fmla="*/ 1568 h 4022"/>
                <a:gd name="T14" fmla="*/ 1019 w 4062"/>
                <a:gd name="T15" fmla="*/ 3464 h 4022"/>
                <a:gd name="T16" fmla="*/ 1122 w 4062"/>
                <a:gd name="T17" fmla="*/ 3550 h 4022"/>
                <a:gd name="T18" fmla="*/ 1201 w 4062"/>
                <a:gd name="T19" fmla="*/ 3571 h 4022"/>
                <a:gd name="T20" fmla="*/ 1562 w 4062"/>
                <a:gd name="T21" fmla="*/ 3656 h 4022"/>
                <a:gd name="T22" fmla="*/ 1889 w 4062"/>
                <a:gd name="T23" fmla="*/ 3724 h 4022"/>
                <a:gd name="T24" fmla="*/ 2416 w 4062"/>
                <a:gd name="T25" fmla="*/ 3770 h 4022"/>
                <a:gd name="T26" fmla="*/ 3326 w 4062"/>
                <a:gd name="T27" fmla="*/ 3683 h 4022"/>
                <a:gd name="T28" fmla="*/ 3381 w 4062"/>
                <a:gd name="T29" fmla="*/ 3544 h 4022"/>
                <a:gd name="T30" fmla="*/ 3300 w 4062"/>
                <a:gd name="T31" fmla="*/ 3403 h 4022"/>
                <a:gd name="T32" fmla="*/ 2986 w 4062"/>
                <a:gd name="T33" fmla="*/ 3310 h 4022"/>
                <a:gd name="T34" fmla="*/ 3422 w 4062"/>
                <a:gd name="T35" fmla="*/ 3244 h 4022"/>
                <a:gd name="T36" fmla="*/ 3573 w 4062"/>
                <a:gd name="T37" fmla="*/ 3074 h 4022"/>
                <a:gd name="T38" fmla="*/ 3603 w 4062"/>
                <a:gd name="T39" fmla="*/ 2878 h 4022"/>
                <a:gd name="T40" fmla="*/ 3424 w 4062"/>
                <a:gd name="T41" fmla="*/ 2765 h 4022"/>
                <a:gd name="T42" fmla="*/ 3137 w 4062"/>
                <a:gd name="T43" fmla="*/ 2652 h 4022"/>
                <a:gd name="T44" fmla="*/ 3660 w 4062"/>
                <a:gd name="T45" fmla="*/ 2571 h 4022"/>
                <a:gd name="T46" fmla="*/ 3749 w 4062"/>
                <a:gd name="T47" fmla="*/ 2368 h 4022"/>
                <a:gd name="T48" fmla="*/ 3694 w 4062"/>
                <a:gd name="T49" fmla="*/ 2185 h 4022"/>
                <a:gd name="T50" fmla="*/ 3250 w 4062"/>
                <a:gd name="T51" fmla="*/ 2111 h 4022"/>
                <a:gd name="T52" fmla="*/ 3599 w 4062"/>
                <a:gd name="T53" fmla="*/ 2009 h 4022"/>
                <a:gd name="T54" fmla="*/ 3794 w 4062"/>
                <a:gd name="T55" fmla="*/ 1891 h 4022"/>
                <a:gd name="T56" fmla="*/ 3808 w 4062"/>
                <a:gd name="T57" fmla="*/ 1765 h 4022"/>
                <a:gd name="T58" fmla="*/ 3746 w 4062"/>
                <a:gd name="T59" fmla="*/ 1600 h 4022"/>
                <a:gd name="T60" fmla="*/ 3588 w 4062"/>
                <a:gd name="T61" fmla="*/ 1537 h 4022"/>
                <a:gd name="T62" fmla="*/ 3366 w 4062"/>
                <a:gd name="T63" fmla="*/ 1519 h 4022"/>
                <a:gd name="T64" fmla="*/ 2755 w 4062"/>
                <a:gd name="T65" fmla="*/ 1509 h 4022"/>
                <a:gd name="T66" fmla="*/ 2361 w 4062"/>
                <a:gd name="T67" fmla="*/ 1265 h 4022"/>
                <a:gd name="T68" fmla="*/ 2403 w 4062"/>
                <a:gd name="T69" fmla="*/ 905 h 4022"/>
                <a:gd name="T70" fmla="*/ 2251 w 4062"/>
                <a:gd name="T71" fmla="*/ 405 h 4022"/>
                <a:gd name="T72" fmla="*/ 2086 w 4062"/>
                <a:gd name="T73" fmla="*/ 4 h 4022"/>
                <a:gd name="T74" fmla="*/ 2535 w 4062"/>
                <a:gd name="T75" fmla="*/ 382 h 4022"/>
                <a:gd name="T76" fmla="*/ 2654 w 4062"/>
                <a:gd name="T77" fmla="*/ 1031 h 4022"/>
                <a:gd name="T78" fmla="*/ 3078 w 4062"/>
                <a:gd name="T79" fmla="*/ 1271 h 4022"/>
                <a:gd name="T80" fmla="*/ 3703 w 4062"/>
                <a:gd name="T81" fmla="*/ 1316 h 4022"/>
                <a:gd name="T82" fmla="*/ 4030 w 4062"/>
                <a:gd name="T83" fmla="*/ 1594 h 4022"/>
                <a:gd name="T84" fmla="*/ 4058 w 4062"/>
                <a:gd name="T85" fmla="*/ 1837 h 4022"/>
                <a:gd name="T86" fmla="*/ 4000 w 4062"/>
                <a:gd name="T87" fmla="*/ 2253 h 4022"/>
                <a:gd name="T88" fmla="*/ 3886 w 4062"/>
                <a:gd name="T89" fmla="*/ 2694 h 4022"/>
                <a:gd name="T90" fmla="*/ 3846 w 4062"/>
                <a:gd name="T91" fmla="*/ 3045 h 4022"/>
                <a:gd name="T92" fmla="*/ 3692 w 4062"/>
                <a:gd name="T93" fmla="*/ 3363 h 4022"/>
                <a:gd name="T94" fmla="*/ 3598 w 4062"/>
                <a:gd name="T95" fmla="*/ 3705 h 4022"/>
                <a:gd name="T96" fmla="*/ 3426 w 4062"/>
                <a:gd name="T97" fmla="*/ 3935 h 4022"/>
                <a:gd name="T98" fmla="*/ 2265 w 4062"/>
                <a:gd name="T99" fmla="*/ 4018 h 4022"/>
                <a:gd name="T100" fmla="*/ 1734 w 4062"/>
                <a:gd name="T101" fmla="*/ 3951 h 4022"/>
                <a:gd name="T102" fmla="*/ 1293 w 4062"/>
                <a:gd name="T103" fmla="*/ 3851 h 4022"/>
                <a:gd name="T104" fmla="*/ 1120 w 4062"/>
                <a:gd name="T105" fmla="*/ 3810 h 4022"/>
                <a:gd name="T106" fmla="*/ 903 w 4062"/>
                <a:gd name="T107" fmla="*/ 3994 h 4022"/>
                <a:gd name="T108" fmla="*/ 148 w 4062"/>
                <a:gd name="T109" fmla="*/ 3944 h 4022"/>
                <a:gd name="T110" fmla="*/ 4 w 4062"/>
                <a:gd name="T111" fmla="*/ 1579 h 4022"/>
                <a:gd name="T112" fmla="*/ 324 w 4062"/>
                <a:gd name="T113" fmla="*/ 1261 h 4022"/>
                <a:gd name="T114" fmla="*/ 1009 w 4062"/>
                <a:gd name="T115" fmla="*/ 1352 h 4022"/>
                <a:gd name="T116" fmla="*/ 1142 w 4062"/>
                <a:gd name="T117" fmla="*/ 1287 h 4022"/>
                <a:gd name="T118" fmla="*/ 1543 w 4062"/>
                <a:gd name="T119" fmla="*/ 868 h 4022"/>
                <a:gd name="T120" fmla="*/ 1649 w 4062"/>
                <a:gd name="T121" fmla="*/ 415 h 4022"/>
                <a:gd name="T122" fmla="*/ 1872 w 4062"/>
                <a:gd name="T123" fmla="*/ 35 h 4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2" h="4022">
                  <a:moveTo>
                    <a:pt x="380" y="1508"/>
                  </a:moveTo>
                  <a:lnTo>
                    <a:pt x="352" y="1512"/>
                  </a:lnTo>
                  <a:lnTo>
                    <a:pt x="324" y="1521"/>
                  </a:lnTo>
                  <a:lnTo>
                    <a:pt x="301" y="1536"/>
                  </a:lnTo>
                  <a:lnTo>
                    <a:pt x="281" y="1555"/>
                  </a:lnTo>
                  <a:lnTo>
                    <a:pt x="267" y="1579"/>
                  </a:lnTo>
                  <a:lnTo>
                    <a:pt x="257" y="1604"/>
                  </a:lnTo>
                  <a:lnTo>
                    <a:pt x="254" y="1634"/>
                  </a:lnTo>
                  <a:lnTo>
                    <a:pt x="254" y="3644"/>
                  </a:lnTo>
                  <a:lnTo>
                    <a:pt x="257" y="3674"/>
                  </a:lnTo>
                  <a:lnTo>
                    <a:pt x="267" y="3700"/>
                  </a:lnTo>
                  <a:lnTo>
                    <a:pt x="281" y="3724"/>
                  </a:lnTo>
                  <a:lnTo>
                    <a:pt x="301" y="3743"/>
                  </a:lnTo>
                  <a:lnTo>
                    <a:pt x="324" y="3757"/>
                  </a:lnTo>
                  <a:lnTo>
                    <a:pt x="352" y="3768"/>
                  </a:lnTo>
                  <a:lnTo>
                    <a:pt x="380" y="3770"/>
                  </a:lnTo>
                  <a:lnTo>
                    <a:pt x="762" y="3770"/>
                  </a:lnTo>
                  <a:lnTo>
                    <a:pt x="790" y="3768"/>
                  </a:lnTo>
                  <a:lnTo>
                    <a:pt x="818" y="3757"/>
                  </a:lnTo>
                  <a:lnTo>
                    <a:pt x="841" y="3743"/>
                  </a:lnTo>
                  <a:lnTo>
                    <a:pt x="861" y="3724"/>
                  </a:lnTo>
                  <a:lnTo>
                    <a:pt x="876" y="3700"/>
                  </a:lnTo>
                  <a:lnTo>
                    <a:pt x="885" y="3674"/>
                  </a:lnTo>
                  <a:lnTo>
                    <a:pt x="889" y="3644"/>
                  </a:lnTo>
                  <a:lnTo>
                    <a:pt x="889" y="1634"/>
                  </a:lnTo>
                  <a:lnTo>
                    <a:pt x="885" y="1604"/>
                  </a:lnTo>
                  <a:lnTo>
                    <a:pt x="876" y="1579"/>
                  </a:lnTo>
                  <a:lnTo>
                    <a:pt x="861" y="1555"/>
                  </a:lnTo>
                  <a:lnTo>
                    <a:pt x="841" y="1536"/>
                  </a:lnTo>
                  <a:lnTo>
                    <a:pt x="818" y="1521"/>
                  </a:lnTo>
                  <a:lnTo>
                    <a:pt x="790" y="1512"/>
                  </a:lnTo>
                  <a:lnTo>
                    <a:pt x="762" y="1508"/>
                  </a:lnTo>
                  <a:lnTo>
                    <a:pt x="380" y="1508"/>
                  </a:lnTo>
                  <a:close/>
                  <a:moveTo>
                    <a:pt x="2032" y="252"/>
                  </a:moveTo>
                  <a:lnTo>
                    <a:pt x="2003" y="255"/>
                  </a:lnTo>
                  <a:lnTo>
                    <a:pt x="1978" y="262"/>
                  </a:lnTo>
                  <a:lnTo>
                    <a:pt x="1956" y="275"/>
                  </a:lnTo>
                  <a:lnTo>
                    <a:pt x="1938" y="292"/>
                  </a:lnTo>
                  <a:lnTo>
                    <a:pt x="1924" y="311"/>
                  </a:lnTo>
                  <a:lnTo>
                    <a:pt x="1914" y="332"/>
                  </a:lnTo>
                  <a:lnTo>
                    <a:pt x="1907" y="353"/>
                  </a:lnTo>
                  <a:lnTo>
                    <a:pt x="1904" y="377"/>
                  </a:lnTo>
                  <a:lnTo>
                    <a:pt x="1902" y="441"/>
                  </a:lnTo>
                  <a:lnTo>
                    <a:pt x="1897" y="508"/>
                  </a:lnTo>
                  <a:lnTo>
                    <a:pt x="1890" y="575"/>
                  </a:lnTo>
                  <a:lnTo>
                    <a:pt x="1878" y="641"/>
                  </a:lnTo>
                  <a:lnTo>
                    <a:pt x="1864" y="710"/>
                  </a:lnTo>
                  <a:lnTo>
                    <a:pt x="1847" y="778"/>
                  </a:lnTo>
                  <a:lnTo>
                    <a:pt x="1827" y="845"/>
                  </a:lnTo>
                  <a:lnTo>
                    <a:pt x="1801" y="911"/>
                  </a:lnTo>
                  <a:lnTo>
                    <a:pt x="1772" y="977"/>
                  </a:lnTo>
                  <a:lnTo>
                    <a:pt x="1740" y="1041"/>
                  </a:lnTo>
                  <a:lnTo>
                    <a:pt x="1702" y="1105"/>
                  </a:lnTo>
                  <a:lnTo>
                    <a:pt x="1659" y="1167"/>
                  </a:lnTo>
                  <a:lnTo>
                    <a:pt x="1614" y="1226"/>
                  </a:lnTo>
                  <a:lnTo>
                    <a:pt x="1562" y="1284"/>
                  </a:lnTo>
                  <a:lnTo>
                    <a:pt x="1506" y="1338"/>
                  </a:lnTo>
                  <a:lnTo>
                    <a:pt x="1444" y="1391"/>
                  </a:lnTo>
                  <a:lnTo>
                    <a:pt x="1377" y="1440"/>
                  </a:lnTo>
                  <a:lnTo>
                    <a:pt x="1305" y="1485"/>
                  </a:lnTo>
                  <a:lnTo>
                    <a:pt x="1227" y="1526"/>
                  </a:lnTo>
                  <a:lnTo>
                    <a:pt x="1142" y="1564"/>
                  </a:lnTo>
                  <a:lnTo>
                    <a:pt x="1129" y="1568"/>
                  </a:lnTo>
                  <a:lnTo>
                    <a:pt x="1116" y="1573"/>
                  </a:lnTo>
                  <a:lnTo>
                    <a:pt x="1086" y="1586"/>
                  </a:lnTo>
                  <a:lnTo>
                    <a:pt x="1062" y="1603"/>
                  </a:lnTo>
                  <a:lnTo>
                    <a:pt x="1042" y="1625"/>
                  </a:lnTo>
                  <a:lnTo>
                    <a:pt x="1028" y="1649"/>
                  </a:lnTo>
                  <a:lnTo>
                    <a:pt x="1019" y="1676"/>
                  </a:lnTo>
                  <a:lnTo>
                    <a:pt x="1015" y="1705"/>
                  </a:lnTo>
                  <a:lnTo>
                    <a:pt x="1016" y="3440"/>
                  </a:lnTo>
                  <a:lnTo>
                    <a:pt x="1019" y="3464"/>
                  </a:lnTo>
                  <a:lnTo>
                    <a:pt x="1025" y="3484"/>
                  </a:lnTo>
                  <a:lnTo>
                    <a:pt x="1036" y="3502"/>
                  </a:lnTo>
                  <a:lnTo>
                    <a:pt x="1049" y="3514"/>
                  </a:lnTo>
                  <a:lnTo>
                    <a:pt x="1063" y="3526"/>
                  </a:lnTo>
                  <a:lnTo>
                    <a:pt x="1077" y="3535"/>
                  </a:lnTo>
                  <a:lnTo>
                    <a:pt x="1092" y="3541"/>
                  </a:lnTo>
                  <a:lnTo>
                    <a:pt x="1105" y="3547"/>
                  </a:lnTo>
                  <a:lnTo>
                    <a:pt x="1114" y="3549"/>
                  </a:lnTo>
                  <a:lnTo>
                    <a:pt x="1122" y="3550"/>
                  </a:lnTo>
                  <a:lnTo>
                    <a:pt x="1124" y="3552"/>
                  </a:lnTo>
                  <a:lnTo>
                    <a:pt x="1129" y="3553"/>
                  </a:lnTo>
                  <a:lnTo>
                    <a:pt x="1134" y="3554"/>
                  </a:lnTo>
                  <a:lnTo>
                    <a:pt x="1141" y="3556"/>
                  </a:lnTo>
                  <a:lnTo>
                    <a:pt x="1149" y="3558"/>
                  </a:lnTo>
                  <a:lnTo>
                    <a:pt x="1158" y="3561"/>
                  </a:lnTo>
                  <a:lnTo>
                    <a:pt x="1170" y="3563"/>
                  </a:lnTo>
                  <a:lnTo>
                    <a:pt x="1184" y="3567"/>
                  </a:lnTo>
                  <a:lnTo>
                    <a:pt x="1201" y="3571"/>
                  </a:lnTo>
                  <a:lnTo>
                    <a:pt x="1221" y="3576"/>
                  </a:lnTo>
                  <a:lnTo>
                    <a:pt x="1245" y="3583"/>
                  </a:lnTo>
                  <a:lnTo>
                    <a:pt x="1273" y="3589"/>
                  </a:lnTo>
                  <a:lnTo>
                    <a:pt x="1307" y="3597"/>
                  </a:lnTo>
                  <a:lnTo>
                    <a:pt x="1346" y="3606"/>
                  </a:lnTo>
                  <a:lnTo>
                    <a:pt x="1390" y="3616"/>
                  </a:lnTo>
                  <a:lnTo>
                    <a:pt x="1441" y="3628"/>
                  </a:lnTo>
                  <a:lnTo>
                    <a:pt x="1498" y="3640"/>
                  </a:lnTo>
                  <a:lnTo>
                    <a:pt x="1562" y="3656"/>
                  </a:lnTo>
                  <a:lnTo>
                    <a:pt x="1633" y="3673"/>
                  </a:lnTo>
                  <a:lnTo>
                    <a:pt x="1712" y="3691"/>
                  </a:lnTo>
                  <a:lnTo>
                    <a:pt x="1717" y="3692"/>
                  </a:lnTo>
                  <a:lnTo>
                    <a:pt x="1730" y="3694"/>
                  </a:lnTo>
                  <a:lnTo>
                    <a:pt x="1750" y="3698"/>
                  </a:lnTo>
                  <a:lnTo>
                    <a:pt x="1776" y="3703"/>
                  </a:lnTo>
                  <a:lnTo>
                    <a:pt x="1808" y="3710"/>
                  </a:lnTo>
                  <a:lnTo>
                    <a:pt x="1846" y="3716"/>
                  </a:lnTo>
                  <a:lnTo>
                    <a:pt x="1889" y="3724"/>
                  </a:lnTo>
                  <a:lnTo>
                    <a:pt x="1936" y="3730"/>
                  </a:lnTo>
                  <a:lnTo>
                    <a:pt x="1988" y="3738"/>
                  </a:lnTo>
                  <a:lnTo>
                    <a:pt x="2042" y="3746"/>
                  </a:lnTo>
                  <a:lnTo>
                    <a:pt x="2099" y="3752"/>
                  </a:lnTo>
                  <a:lnTo>
                    <a:pt x="2160" y="3759"/>
                  </a:lnTo>
                  <a:lnTo>
                    <a:pt x="2221" y="3764"/>
                  </a:lnTo>
                  <a:lnTo>
                    <a:pt x="2285" y="3768"/>
                  </a:lnTo>
                  <a:lnTo>
                    <a:pt x="2350" y="3770"/>
                  </a:lnTo>
                  <a:lnTo>
                    <a:pt x="2416" y="3770"/>
                  </a:lnTo>
                  <a:lnTo>
                    <a:pt x="3109" y="3770"/>
                  </a:lnTo>
                  <a:lnTo>
                    <a:pt x="3151" y="3769"/>
                  </a:lnTo>
                  <a:lnTo>
                    <a:pt x="3187" y="3765"/>
                  </a:lnTo>
                  <a:lnTo>
                    <a:pt x="3220" y="3757"/>
                  </a:lnTo>
                  <a:lnTo>
                    <a:pt x="3247" y="3747"/>
                  </a:lnTo>
                  <a:lnTo>
                    <a:pt x="3272" y="3734"/>
                  </a:lnTo>
                  <a:lnTo>
                    <a:pt x="3292" y="3720"/>
                  </a:lnTo>
                  <a:lnTo>
                    <a:pt x="3311" y="3702"/>
                  </a:lnTo>
                  <a:lnTo>
                    <a:pt x="3326" y="3683"/>
                  </a:lnTo>
                  <a:lnTo>
                    <a:pt x="3340" y="3661"/>
                  </a:lnTo>
                  <a:lnTo>
                    <a:pt x="3342" y="3657"/>
                  </a:lnTo>
                  <a:lnTo>
                    <a:pt x="3347" y="3648"/>
                  </a:lnTo>
                  <a:lnTo>
                    <a:pt x="3352" y="3634"/>
                  </a:lnTo>
                  <a:lnTo>
                    <a:pt x="3360" y="3616"/>
                  </a:lnTo>
                  <a:lnTo>
                    <a:pt x="3368" y="3594"/>
                  </a:lnTo>
                  <a:lnTo>
                    <a:pt x="3376" y="3571"/>
                  </a:lnTo>
                  <a:lnTo>
                    <a:pt x="3378" y="3558"/>
                  </a:lnTo>
                  <a:lnTo>
                    <a:pt x="3381" y="3544"/>
                  </a:lnTo>
                  <a:lnTo>
                    <a:pt x="3381" y="3527"/>
                  </a:lnTo>
                  <a:lnTo>
                    <a:pt x="3381" y="3511"/>
                  </a:lnTo>
                  <a:lnTo>
                    <a:pt x="3377" y="3491"/>
                  </a:lnTo>
                  <a:lnTo>
                    <a:pt x="3372" y="3473"/>
                  </a:lnTo>
                  <a:lnTo>
                    <a:pt x="3364" y="3455"/>
                  </a:lnTo>
                  <a:lnTo>
                    <a:pt x="3353" y="3440"/>
                  </a:lnTo>
                  <a:lnTo>
                    <a:pt x="3339" y="3424"/>
                  </a:lnTo>
                  <a:lnTo>
                    <a:pt x="3321" y="3412"/>
                  </a:lnTo>
                  <a:lnTo>
                    <a:pt x="3300" y="3403"/>
                  </a:lnTo>
                  <a:lnTo>
                    <a:pt x="3274" y="3396"/>
                  </a:lnTo>
                  <a:lnTo>
                    <a:pt x="3244" y="3394"/>
                  </a:lnTo>
                  <a:lnTo>
                    <a:pt x="3046" y="3394"/>
                  </a:lnTo>
                  <a:lnTo>
                    <a:pt x="3026" y="3391"/>
                  </a:lnTo>
                  <a:lnTo>
                    <a:pt x="3008" y="3382"/>
                  </a:lnTo>
                  <a:lnTo>
                    <a:pt x="2995" y="3368"/>
                  </a:lnTo>
                  <a:lnTo>
                    <a:pt x="2986" y="3350"/>
                  </a:lnTo>
                  <a:lnTo>
                    <a:pt x="2983" y="3331"/>
                  </a:lnTo>
                  <a:lnTo>
                    <a:pt x="2986" y="3310"/>
                  </a:lnTo>
                  <a:lnTo>
                    <a:pt x="2995" y="3293"/>
                  </a:lnTo>
                  <a:lnTo>
                    <a:pt x="3008" y="3280"/>
                  </a:lnTo>
                  <a:lnTo>
                    <a:pt x="3026" y="3271"/>
                  </a:lnTo>
                  <a:lnTo>
                    <a:pt x="3046" y="3268"/>
                  </a:lnTo>
                  <a:lnTo>
                    <a:pt x="3253" y="3268"/>
                  </a:lnTo>
                  <a:lnTo>
                    <a:pt x="3304" y="3266"/>
                  </a:lnTo>
                  <a:lnTo>
                    <a:pt x="3348" y="3262"/>
                  </a:lnTo>
                  <a:lnTo>
                    <a:pt x="3387" y="3255"/>
                  </a:lnTo>
                  <a:lnTo>
                    <a:pt x="3422" y="3244"/>
                  </a:lnTo>
                  <a:lnTo>
                    <a:pt x="3451" y="3233"/>
                  </a:lnTo>
                  <a:lnTo>
                    <a:pt x="3477" y="3219"/>
                  </a:lnTo>
                  <a:lnTo>
                    <a:pt x="3498" y="3202"/>
                  </a:lnTo>
                  <a:lnTo>
                    <a:pt x="3516" y="3184"/>
                  </a:lnTo>
                  <a:lnTo>
                    <a:pt x="3531" y="3163"/>
                  </a:lnTo>
                  <a:lnTo>
                    <a:pt x="3543" y="3143"/>
                  </a:lnTo>
                  <a:lnTo>
                    <a:pt x="3555" y="3121"/>
                  </a:lnTo>
                  <a:lnTo>
                    <a:pt x="3564" y="3097"/>
                  </a:lnTo>
                  <a:lnTo>
                    <a:pt x="3573" y="3074"/>
                  </a:lnTo>
                  <a:lnTo>
                    <a:pt x="3581" y="3048"/>
                  </a:lnTo>
                  <a:lnTo>
                    <a:pt x="3588" y="3023"/>
                  </a:lnTo>
                  <a:lnTo>
                    <a:pt x="3594" y="3004"/>
                  </a:lnTo>
                  <a:lnTo>
                    <a:pt x="3599" y="2985"/>
                  </a:lnTo>
                  <a:lnTo>
                    <a:pt x="3603" y="2963"/>
                  </a:lnTo>
                  <a:lnTo>
                    <a:pt x="3605" y="2942"/>
                  </a:lnTo>
                  <a:lnTo>
                    <a:pt x="3607" y="2921"/>
                  </a:lnTo>
                  <a:lnTo>
                    <a:pt x="3607" y="2899"/>
                  </a:lnTo>
                  <a:lnTo>
                    <a:pt x="3603" y="2878"/>
                  </a:lnTo>
                  <a:lnTo>
                    <a:pt x="3598" y="2858"/>
                  </a:lnTo>
                  <a:lnTo>
                    <a:pt x="3590" y="2840"/>
                  </a:lnTo>
                  <a:lnTo>
                    <a:pt x="3578" y="2822"/>
                  </a:lnTo>
                  <a:lnTo>
                    <a:pt x="3562" y="2806"/>
                  </a:lnTo>
                  <a:lnTo>
                    <a:pt x="3544" y="2792"/>
                  </a:lnTo>
                  <a:lnTo>
                    <a:pt x="3521" y="2780"/>
                  </a:lnTo>
                  <a:lnTo>
                    <a:pt x="3494" y="2773"/>
                  </a:lnTo>
                  <a:lnTo>
                    <a:pt x="3461" y="2768"/>
                  </a:lnTo>
                  <a:lnTo>
                    <a:pt x="3424" y="2765"/>
                  </a:lnTo>
                  <a:lnTo>
                    <a:pt x="3174" y="2765"/>
                  </a:lnTo>
                  <a:lnTo>
                    <a:pt x="3154" y="2762"/>
                  </a:lnTo>
                  <a:lnTo>
                    <a:pt x="3137" y="2753"/>
                  </a:lnTo>
                  <a:lnTo>
                    <a:pt x="3122" y="2739"/>
                  </a:lnTo>
                  <a:lnTo>
                    <a:pt x="3113" y="2723"/>
                  </a:lnTo>
                  <a:lnTo>
                    <a:pt x="3111" y="2702"/>
                  </a:lnTo>
                  <a:lnTo>
                    <a:pt x="3113" y="2683"/>
                  </a:lnTo>
                  <a:lnTo>
                    <a:pt x="3122" y="2665"/>
                  </a:lnTo>
                  <a:lnTo>
                    <a:pt x="3137" y="2652"/>
                  </a:lnTo>
                  <a:lnTo>
                    <a:pt x="3154" y="2643"/>
                  </a:lnTo>
                  <a:lnTo>
                    <a:pt x="3174" y="2639"/>
                  </a:lnTo>
                  <a:lnTo>
                    <a:pt x="3476" y="2639"/>
                  </a:lnTo>
                  <a:lnTo>
                    <a:pt x="3516" y="2638"/>
                  </a:lnTo>
                  <a:lnTo>
                    <a:pt x="3552" y="2630"/>
                  </a:lnTo>
                  <a:lnTo>
                    <a:pt x="3585" y="2620"/>
                  </a:lnTo>
                  <a:lnTo>
                    <a:pt x="3613" y="2607"/>
                  </a:lnTo>
                  <a:lnTo>
                    <a:pt x="3638" y="2590"/>
                  </a:lnTo>
                  <a:lnTo>
                    <a:pt x="3660" y="2571"/>
                  </a:lnTo>
                  <a:lnTo>
                    <a:pt x="3678" y="2550"/>
                  </a:lnTo>
                  <a:lnTo>
                    <a:pt x="3695" y="2527"/>
                  </a:lnTo>
                  <a:lnTo>
                    <a:pt x="3708" y="2504"/>
                  </a:lnTo>
                  <a:lnTo>
                    <a:pt x="3720" y="2480"/>
                  </a:lnTo>
                  <a:lnTo>
                    <a:pt x="3729" y="2456"/>
                  </a:lnTo>
                  <a:lnTo>
                    <a:pt x="3735" y="2432"/>
                  </a:lnTo>
                  <a:lnTo>
                    <a:pt x="3742" y="2409"/>
                  </a:lnTo>
                  <a:lnTo>
                    <a:pt x="3746" y="2388"/>
                  </a:lnTo>
                  <a:lnTo>
                    <a:pt x="3749" y="2368"/>
                  </a:lnTo>
                  <a:lnTo>
                    <a:pt x="3752" y="2351"/>
                  </a:lnTo>
                  <a:lnTo>
                    <a:pt x="3752" y="2332"/>
                  </a:lnTo>
                  <a:lnTo>
                    <a:pt x="3751" y="2311"/>
                  </a:lnTo>
                  <a:lnTo>
                    <a:pt x="3748" y="2289"/>
                  </a:lnTo>
                  <a:lnTo>
                    <a:pt x="3743" y="2268"/>
                  </a:lnTo>
                  <a:lnTo>
                    <a:pt x="3735" y="2246"/>
                  </a:lnTo>
                  <a:lnTo>
                    <a:pt x="3725" y="2224"/>
                  </a:lnTo>
                  <a:lnTo>
                    <a:pt x="3711" y="2205"/>
                  </a:lnTo>
                  <a:lnTo>
                    <a:pt x="3694" y="2185"/>
                  </a:lnTo>
                  <a:lnTo>
                    <a:pt x="3673" y="2170"/>
                  </a:lnTo>
                  <a:lnTo>
                    <a:pt x="3648" y="2156"/>
                  </a:lnTo>
                  <a:lnTo>
                    <a:pt x="3618" y="2145"/>
                  </a:lnTo>
                  <a:lnTo>
                    <a:pt x="3586" y="2139"/>
                  </a:lnTo>
                  <a:lnTo>
                    <a:pt x="3547" y="2136"/>
                  </a:lnTo>
                  <a:lnTo>
                    <a:pt x="3300" y="2136"/>
                  </a:lnTo>
                  <a:lnTo>
                    <a:pt x="3281" y="2134"/>
                  </a:lnTo>
                  <a:lnTo>
                    <a:pt x="3263" y="2125"/>
                  </a:lnTo>
                  <a:lnTo>
                    <a:pt x="3250" y="2111"/>
                  </a:lnTo>
                  <a:lnTo>
                    <a:pt x="3240" y="2094"/>
                  </a:lnTo>
                  <a:lnTo>
                    <a:pt x="3237" y="2073"/>
                  </a:lnTo>
                  <a:lnTo>
                    <a:pt x="3240" y="2054"/>
                  </a:lnTo>
                  <a:lnTo>
                    <a:pt x="3250" y="2036"/>
                  </a:lnTo>
                  <a:lnTo>
                    <a:pt x="3263" y="2023"/>
                  </a:lnTo>
                  <a:lnTo>
                    <a:pt x="3281" y="2014"/>
                  </a:lnTo>
                  <a:lnTo>
                    <a:pt x="3300" y="2010"/>
                  </a:lnTo>
                  <a:lnTo>
                    <a:pt x="3555" y="2010"/>
                  </a:lnTo>
                  <a:lnTo>
                    <a:pt x="3599" y="2009"/>
                  </a:lnTo>
                  <a:lnTo>
                    <a:pt x="3638" y="2004"/>
                  </a:lnTo>
                  <a:lnTo>
                    <a:pt x="3672" y="1996"/>
                  </a:lnTo>
                  <a:lnTo>
                    <a:pt x="3701" y="1985"/>
                  </a:lnTo>
                  <a:lnTo>
                    <a:pt x="3725" y="1973"/>
                  </a:lnTo>
                  <a:lnTo>
                    <a:pt x="3746" y="1958"/>
                  </a:lnTo>
                  <a:lnTo>
                    <a:pt x="3762" y="1942"/>
                  </a:lnTo>
                  <a:lnTo>
                    <a:pt x="3775" y="1926"/>
                  </a:lnTo>
                  <a:lnTo>
                    <a:pt x="3786" y="1908"/>
                  </a:lnTo>
                  <a:lnTo>
                    <a:pt x="3794" y="1891"/>
                  </a:lnTo>
                  <a:lnTo>
                    <a:pt x="3799" y="1873"/>
                  </a:lnTo>
                  <a:lnTo>
                    <a:pt x="3803" y="1856"/>
                  </a:lnTo>
                  <a:lnTo>
                    <a:pt x="3804" y="1841"/>
                  </a:lnTo>
                  <a:lnTo>
                    <a:pt x="3805" y="1827"/>
                  </a:lnTo>
                  <a:lnTo>
                    <a:pt x="3807" y="1810"/>
                  </a:lnTo>
                  <a:lnTo>
                    <a:pt x="3807" y="1797"/>
                  </a:lnTo>
                  <a:lnTo>
                    <a:pt x="3808" y="1788"/>
                  </a:lnTo>
                  <a:lnTo>
                    <a:pt x="3808" y="1778"/>
                  </a:lnTo>
                  <a:lnTo>
                    <a:pt x="3808" y="1765"/>
                  </a:lnTo>
                  <a:lnTo>
                    <a:pt x="3808" y="1748"/>
                  </a:lnTo>
                  <a:lnTo>
                    <a:pt x="3808" y="1735"/>
                  </a:lnTo>
                  <a:lnTo>
                    <a:pt x="3807" y="1720"/>
                  </a:lnTo>
                  <a:lnTo>
                    <a:pt x="3804" y="1702"/>
                  </a:lnTo>
                  <a:lnTo>
                    <a:pt x="3799" y="1683"/>
                  </a:lnTo>
                  <a:lnTo>
                    <a:pt x="3790" y="1662"/>
                  </a:lnTo>
                  <a:lnTo>
                    <a:pt x="3779" y="1642"/>
                  </a:lnTo>
                  <a:lnTo>
                    <a:pt x="3765" y="1621"/>
                  </a:lnTo>
                  <a:lnTo>
                    <a:pt x="3746" y="1600"/>
                  </a:lnTo>
                  <a:lnTo>
                    <a:pt x="3722" y="1584"/>
                  </a:lnTo>
                  <a:lnTo>
                    <a:pt x="3692" y="1567"/>
                  </a:lnTo>
                  <a:lnTo>
                    <a:pt x="3657" y="1555"/>
                  </a:lnTo>
                  <a:lnTo>
                    <a:pt x="3647" y="1552"/>
                  </a:lnTo>
                  <a:lnTo>
                    <a:pt x="3635" y="1549"/>
                  </a:lnTo>
                  <a:lnTo>
                    <a:pt x="3625" y="1546"/>
                  </a:lnTo>
                  <a:lnTo>
                    <a:pt x="3613" y="1544"/>
                  </a:lnTo>
                  <a:lnTo>
                    <a:pt x="3601" y="1541"/>
                  </a:lnTo>
                  <a:lnTo>
                    <a:pt x="3588" y="1537"/>
                  </a:lnTo>
                  <a:lnTo>
                    <a:pt x="3574" y="1536"/>
                  </a:lnTo>
                  <a:lnTo>
                    <a:pt x="3559" y="1534"/>
                  </a:lnTo>
                  <a:lnTo>
                    <a:pt x="3540" y="1531"/>
                  </a:lnTo>
                  <a:lnTo>
                    <a:pt x="3520" y="1528"/>
                  </a:lnTo>
                  <a:lnTo>
                    <a:pt x="3496" y="1527"/>
                  </a:lnTo>
                  <a:lnTo>
                    <a:pt x="3470" y="1525"/>
                  </a:lnTo>
                  <a:lnTo>
                    <a:pt x="3439" y="1523"/>
                  </a:lnTo>
                  <a:lnTo>
                    <a:pt x="3405" y="1521"/>
                  </a:lnTo>
                  <a:lnTo>
                    <a:pt x="3366" y="1519"/>
                  </a:lnTo>
                  <a:lnTo>
                    <a:pt x="3322" y="1518"/>
                  </a:lnTo>
                  <a:lnTo>
                    <a:pt x="3274" y="1517"/>
                  </a:lnTo>
                  <a:lnTo>
                    <a:pt x="3220" y="1516"/>
                  </a:lnTo>
                  <a:lnTo>
                    <a:pt x="3159" y="1514"/>
                  </a:lnTo>
                  <a:lnTo>
                    <a:pt x="3092" y="1513"/>
                  </a:lnTo>
                  <a:lnTo>
                    <a:pt x="3018" y="1512"/>
                  </a:lnTo>
                  <a:lnTo>
                    <a:pt x="2938" y="1510"/>
                  </a:lnTo>
                  <a:lnTo>
                    <a:pt x="2851" y="1510"/>
                  </a:lnTo>
                  <a:lnTo>
                    <a:pt x="2755" y="1509"/>
                  </a:lnTo>
                  <a:lnTo>
                    <a:pt x="2651" y="1509"/>
                  </a:lnTo>
                  <a:lnTo>
                    <a:pt x="2538" y="1509"/>
                  </a:lnTo>
                  <a:lnTo>
                    <a:pt x="2416" y="1509"/>
                  </a:lnTo>
                  <a:lnTo>
                    <a:pt x="2285" y="1508"/>
                  </a:lnTo>
                  <a:lnTo>
                    <a:pt x="2304" y="1450"/>
                  </a:lnTo>
                  <a:lnTo>
                    <a:pt x="2323" y="1397"/>
                  </a:lnTo>
                  <a:lnTo>
                    <a:pt x="2337" y="1350"/>
                  </a:lnTo>
                  <a:lnTo>
                    <a:pt x="2351" y="1306"/>
                  </a:lnTo>
                  <a:lnTo>
                    <a:pt x="2361" y="1265"/>
                  </a:lnTo>
                  <a:lnTo>
                    <a:pt x="2372" y="1228"/>
                  </a:lnTo>
                  <a:lnTo>
                    <a:pt x="2380" y="1192"/>
                  </a:lnTo>
                  <a:lnTo>
                    <a:pt x="2386" y="1156"/>
                  </a:lnTo>
                  <a:lnTo>
                    <a:pt x="2391" y="1120"/>
                  </a:lnTo>
                  <a:lnTo>
                    <a:pt x="2395" y="1082"/>
                  </a:lnTo>
                  <a:lnTo>
                    <a:pt x="2398" y="1044"/>
                  </a:lnTo>
                  <a:lnTo>
                    <a:pt x="2400" y="1001"/>
                  </a:lnTo>
                  <a:lnTo>
                    <a:pt x="2402" y="955"/>
                  </a:lnTo>
                  <a:lnTo>
                    <a:pt x="2403" y="905"/>
                  </a:lnTo>
                  <a:lnTo>
                    <a:pt x="2403" y="848"/>
                  </a:lnTo>
                  <a:lnTo>
                    <a:pt x="2399" y="783"/>
                  </a:lnTo>
                  <a:lnTo>
                    <a:pt x="2391" y="720"/>
                  </a:lnTo>
                  <a:lnTo>
                    <a:pt x="2377" y="659"/>
                  </a:lnTo>
                  <a:lnTo>
                    <a:pt x="2359" y="602"/>
                  </a:lnTo>
                  <a:lnTo>
                    <a:pt x="2336" y="546"/>
                  </a:lnTo>
                  <a:lnTo>
                    <a:pt x="2311" y="495"/>
                  </a:lnTo>
                  <a:lnTo>
                    <a:pt x="2282" y="449"/>
                  </a:lnTo>
                  <a:lnTo>
                    <a:pt x="2251" y="405"/>
                  </a:lnTo>
                  <a:lnTo>
                    <a:pt x="2220" y="366"/>
                  </a:lnTo>
                  <a:lnTo>
                    <a:pt x="2187" y="333"/>
                  </a:lnTo>
                  <a:lnTo>
                    <a:pt x="2154" y="305"/>
                  </a:lnTo>
                  <a:lnTo>
                    <a:pt x="2121" y="282"/>
                  </a:lnTo>
                  <a:lnTo>
                    <a:pt x="2090" y="265"/>
                  </a:lnTo>
                  <a:lnTo>
                    <a:pt x="2059" y="255"/>
                  </a:lnTo>
                  <a:lnTo>
                    <a:pt x="2032" y="252"/>
                  </a:lnTo>
                  <a:close/>
                  <a:moveTo>
                    <a:pt x="2032" y="0"/>
                  </a:moveTo>
                  <a:lnTo>
                    <a:pt x="2086" y="4"/>
                  </a:lnTo>
                  <a:lnTo>
                    <a:pt x="2142" y="18"/>
                  </a:lnTo>
                  <a:lnTo>
                    <a:pt x="2198" y="40"/>
                  </a:lnTo>
                  <a:lnTo>
                    <a:pt x="2252" y="69"/>
                  </a:lnTo>
                  <a:lnTo>
                    <a:pt x="2306" y="105"/>
                  </a:lnTo>
                  <a:lnTo>
                    <a:pt x="2358" y="149"/>
                  </a:lnTo>
                  <a:lnTo>
                    <a:pt x="2407" y="199"/>
                  </a:lnTo>
                  <a:lnTo>
                    <a:pt x="2454" y="255"/>
                  </a:lnTo>
                  <a:lnTo>
                    <a:pt x="2497" y="316"/>
                  </a:lnTo>
                  <a:lnTo>
                    <a:pt x="2535" y="382"/>
                  </a:lnTo>
                  <a:lnTo>
                    <a:pt x="2571" y="451"/>
                  </a:lnTo>
                  <a:lnTo>
                    <a:pt x="2600" y="526"/>
                  </a:lnTo>
                  <a:lnTo>
                    <a:pt x="2624" y="602"/>
                  </a:lnTo>
                  <a:lnTo>
                    <a:pt x="2642" y="683"/>
                  </a:lnTo>
                  <a:lnTo>
                    <a:pt x="2652" y="764"/>
                  </a:lnTo>
                  <a:lnTo>
                    <a:pt x="2656" y="848"/>
                  </a:lnTo>
                  <a:lnTo>
                    <a:pt x="2656" y="915"/>
                  </a:lnTo>
                  <a:lnTo>
                    <a:pt x="2655" y="976"/>
                  </a:lnTo>
                  <a:lnTo>
                    <a:pt x="2654" y="1031"/>
                  </a:lnTo>
                  <a:lnTo>
                    <a:pt x="2650" y="1081"/>
                  </a:lnTo>
                  <a:lnTo>
                    <a:pt x="2646" y="1129"/>
                  </a:lnTo>
                  <a:lnTo>
                    <a:pt x="2641" y="1174"/>
                  </a:lnTo>
                  <a:lnTo>
                    <a:pt x="2633" y="1217"/>
                  </a:lnTo>
                  <a:lnTo>
                    <a:pt x="2625" y="1261"/>
                  </a:lnTo>
                  <a:lnTo>
                    <a:pt x="2747" y="1264"/>
                  </a:lnTo>
                  <a:lnTo>
                    <a:pt x="2864" y="1266"/>
                  </a:lnTo>
                  <a:lnTo>
                    <a:pt x="2974" y="1269"/>
                  </a:lnTo>
                  <a:lnTo>
                    <a:pt x="3078" y="1271"/>
                  </a:lnTo>
                  <a:lnTo>
                    <a:pt x="3176" y="1274"/>
                  </a:lnTo>
                  <a:lnTo>
                    <a:pt x="3266" y="1276"/>
                  </a:lnTo>
                  <a:lnTo>
                    <a:pt x="3350" y="1280"/>
                  </a:lnTo>
                  <a:lnTo>
                    <a:pt x="3426" y="1284"/>
                  </a:lnTo>
                  <a:lnTo>
                    <a:pt x="3496" y="1288"/>
                  </a:lnTo>
                  <a:lnTo>
                    <a:pt x="3559" y="1293"/>
                  </a:lnTo>
                  <a:lnTo>
                    <a:pt x="3614" y="1300"/>
                  </a:lnTo>
                  <a:lnTo>
                    <a:pt x="3662" y="1307"/>
                  </a:lnTo>
                  <a:lnTo>
                    <a:pt x="3703" y="1316"/>
                  </a:lnTo>
                  <a:lnTo>
                    <a:pt x="3757" y="1334"/>
                  </a:lnTo>
                  <a:lnTo>
                    <a:pt x="3808" y="1357"/>
                  </a:lnTo>
                  <a:lnTo>
                    <a:pt x="3853" y="1383"/>
                  </a:lnTo>
                  <a:lnTo>
                    <a:pt x="3894" y="1414"/>
                  </a:lnTo>
                  <a:lnTo>
                    <a:pt x="3930" y="1446"/>
                  </a:lnTo>
                  <a:lnTo>
                    <a:pt x="3961" y="1481"/>
                  </a:lnTo>
                  <a:lnTo>
                    <a:pt x="3988" y="1517"/>
                  </a:lnTo>
                  <a:lnTo>
                    <a:pt x="4012" y="1555"/>
                  </a:lnTo>
                  <a:lnTo>
                    <a:pt x="4030" y="1594"/>
                  </a:lnTo>
                  <a:lnTo>
                    <a:pt x="4044" y="1633"/>
                  </a:lnTo>
                  <a:lnTo>
                    <a:pt x="4055" y="1672"/>
                  </a:lnTo>
                  <a:lnTo>
                    <a:pt x="4061" y="1711"/>
                  </a:lnTo>
                  <a:lnTo>
                    <a:pt x="4062" y="1748"/>
                  </a:lnTo>
                  <a:lnTo>
                    <a:pt x="4062" y="1770"/>
                  </a:lnTo>
                  <a:lnTo>
                    <a:pt x="4062" y="1787"/>
                  </a:lnTo>
                  <a:lnTo>
                    <a:pt x="4061" y="1798"/>
                  </a:lnTo>
                  <a:lnTo>
                    <a:pt x="4061" y="1810"/>
                  </a:lnTo>
                  <a:lnTo>
                    <a:pt x="4058" y="1837"/>
                  </a:lnTo>
                  <a:lnTo>
                    <a:pt x="4055" y="1883"/>
                  </a:lnTo>
                  <a:lnTo>
                    <a:pt x="4045" y="1931"/>
                  </a:lnTo>
                  <a:lnTo>
                    <a:pt x="4030" y="1978"/>
                  </a:lnTo>
                  <a:lnTo>
                    <a:pt x="4010" y="2025"/>
                  </a:lnTo>
                  <a:lnTo>
                    <a:pt x="3983" y="2070"/>
                  </a:lnTo>
                  <a:lnTo>
                    <a:pt x="3951" y="2111"/>
                  </a:lnTo>
                  <a:lnTo>
                    <a:pt x="3973" y="2156"/>
                  </a:lnTo>
                  <a:lnTo>
                    <a:pt x="3988" y="2205"/>
                  </a:lnTo>
                  <a:lnTo>
                    <a:pt x="4000" y="2253"/>
                  </a:lnTo>
                  <a:lnTo>
                    <a:pt x="4005" y="2305"/>
                  </a:lnTo>
                  <a:lnTo>
                    <a:pt x="4005" y="2356"/>
                  </a:lnTo>
                  <a:lnTo>
                    <a:pt x="4000" y="2409"/>
                  </a:lnTo>
                  <a:lnTo>
                    <a:pt x="3988" y="2468"/>
                  </a:lnTo>
                  <a:lnTo>
                    <a:pt x="3973" y="2523"/>
                  </a:lnTo>
                  <a:lnTo>
                    <a:pt x="3955" y="2572"/>
                  </a:lnTo>
                  <a:lnTo>
                    <a:pt x="3934" y="2618"/>
                  </a:lnTo>
                  <a:lnTo>
                    <a:pt x="3910" y="2658"/>
                  </a:lnTo>
                  <a:lnTo>
                    <a:pt x="3886" y="2694"/>
                  </a:lnTo>
                  <a:lnTo>
                    <a:pt x="3859" y="2728"/>
                  </a:lnTo>
                  <a:lnTo>
                    <a:pt x="3831" y="2756"/>
                  </a:lnTo>
                  <a:lnTo>
                    <a:pt x="3842" y="2788"/>
                  </a:lnTo>
                  <a:lnTo>
                    <a:pt x="3851" y="2823"/>
                  </a:lnTo>
                  <a:lnTo>
                    <a:pt x="3857" y="2860"/>
                  </a:lnTo>
                  <a:lnTo>
                    <a:pt x="3861" y="2901"/>
                  </a:lnTo>
                  <a:lnTo>
                    <a:pt x="3860" y="2946"/>
                  </a:lnTo>
                  <a:lnTo>
                    <a:pt x="3855" y="2994"/>
                  </a:lnTo>
                  <a:lnTo>
                    <a:pt x="3846" y="3045"/>
                  </a:lnTo>
                  <a:lnTo>
                    <a:pt x="3830" y="3099"/>
                  </a:lnTo>
                  <a:lnTo>
                    <a:pt x="3821" y="3127"/>
                  </a:lnTo>
                  <a:lnTo>
                    <a:pt x="3810" y="3158"/>
                  </a:lnTo>
                  <a:lnTo>
                    <a:pt x="3799" y="3192"/>
                  </a:lnTo>
                  <a:lnTo>
                    <a:pt x="3783" y="3225"/>
                  </a:lnTo>
                  <a:lnTo>
                    <a:pt x="3766" y="3260"/>
                  </a:lnTo>
                  <a:lnTo>
                    <a:pt x="3746" y="3295"/>
                  </a:lnTo>
                  <a:lnTo>
                    <a:pt x="3721" y="3329"/>
                  </a:lnTo>
                  <a:lnTo>
                    <a:pt x="3692" y="3363"/>
                  </a:lnTo>
                  <a:lnTo>
                    <a:pt x="3660" y="3394"/>
                  </a:lnTo>
                  <a:lnTo>
                    <a:pt x="3621" y="3423"/>
                  </a:lnTo>
                  <a:lnTo>
                    <a:pt x="3631" y="3472"/>
                  </a:lnTo>
                  <a:lnTo>
                    <a:pt x="3635" y="3520"/>
                  </a:lnTo>
                  <a:lnTo>
                    <a:pt x="3634" y="3566"/>
                  </a:lnTo>
                  <a:lnTo>
                    <a:pt x="3627" y="3607"/>
                  </a:lnTo>
                  <a:lnTo>
                    <a:pt x="3618" y="3644"/>
                  </a:lnTo>
                  <a:lnTo>
                    <a:pt x="3608" y="3675"/>
                  </a:lnTo>
                  <a:lnTo>
                    <a:pt x="3598" y="3705"/>
                  </a:lnTo>
                  <a:lnTo>
                    <a:pt x="3587" y="3729"/>
                  </a:lnTo>
                  <a:lnTo>
                    <a:pt x="3578" y="3750"/>
                  </a:lnTo>
                  <a:lnTo>
                    <a:pt x="3572" y="3765"/>
                  </a:lnTo>
                  <a:lnTo>
                    <a:pt x="3566" y="3775"/>
                  </a:lnTo>
                  <a:lnTo>
                    <a:pt x="3564" y="3779"/>
                  </a:lnTo>
                  <a:lnTo>
                    <a:pt x="3535" y="3826"/>
                  </a:lnTo>
                  <a:lnTo>
                    <a:pt x="3503" y="3867"/>
                  </a:lnTo>
                  <a:lnTo>
                    <a:pt x="3466" y="3904"/>
                  </a:lnTo>
                  <a:lnTo>
                    <a:pt x="3426" y="3935"/>
                  </a:lnTo>
                  <a:lnTo>
                    <a:pt x="3382" y="3962"/>
                  </a:lnTo>
                  <a:lnTo>
                    <a:pt x="3335" y="3984"/>
                  </a:lnTo>
                  <a:lnTo>
                    <a:pt x="3283" y="4000"/>
                  </a:lnTo>
                  <a:lnTo>
                    <a:pt x="3229" y="4012"/>
                  </a:lnTo>
                  <a:lnTo>
                    <a:pt x="3172" y="4020"/>
                  </a:lnTo>
                  <a:lnTo>
                    <a:pt x="3109" y="4022"/>
                  </a:lnTo>
                  <a:lnTo>
                    <a:pt x="2416" y="4022"/>
                  </a:lnTo>
                  <a:lnTo>
                    <a:pt x="2341" y="4021"/>
                  </a:lnTo>
                  <a:lnTo>
                    <a:pt x="2265" y="4018"/>
                  </a:lnTo>
                  <a:lnTo>
                    <a:pt x="2193" y="4013"/>
                  </a:lnTo>
                  <a:lnTo>
                    <a:pt x="2123" y="4008"/>
                  </a:lnTo>
                  <a:lnTo>
                    <a:pt x="2054" y="4000"/>
                  </a:lnTo>
                  <a:lnTo>
                    <a:pt x="1989" y="3993"/>
                  </a:lnTo>
                  <a:lnTo>
                    <a:pt x="1928" y="3984"/>
                  </a:lnTo>
                  <a:lnTo>
                    <a:pt x="1872" y="3976"/>
                  </a:lnTo>
                  <a:lnTo>
                    <a:pt x="1820" y="3967"/>
                  </a:lnTo>
                  <a:lnTo>
                    <a:pt x="1775" y="3959"/>
                  </a:lnTo>
                  <a:lnTo>
                    <a:pt x="1734" y="3951"/>
                  </a:lnTo>
                  <a:lnTo>
                    <a:pt x="1701" y="3945"/>
                  </a:lnTo>
                  <a:lnTo>
                    <a:pt x="1676" y="3940"/>
                  </a:lnTo>
                  <a:lnTo>
                    <a:pt x="1658" y="3936"/>
                  </a:lnTo>
                  <a:lnTo>
                    <a:pt x="1579" y="3918"/>
                  </a:lnTo>
                  <a:lnTo>
                    <a:pt x="1508" y="3901"/>
                  </a:lnTo>
                  <a:lnTo>
                    <a:pt x="1445" y="3887"/>
                  </a:lnTo>
                  <a:lnTo>
                    <a:pt x="1388" y="3874"/>
                  </a:lnTo>
                  <a:lnTo>
                    <a:pt x="1337" y="3861"/>
                  </a:lnTo>
                  <a:lnTo>
                    <a:pt x="1293" y="3851"/>
                  </a:lnTo>
                  <a:lnTo>
                    <a:pt x="1254" y="3842"/>
                  </a:lnTo>
                  <a:lnTo>
                    <a:pt x="1219" y="3834"/>
                  </a:lnTo>
                  <a:lnTo>
                    <a:pt x="1189" y="3827"/>
                  </a:lnTo>
                  <a:lnTo>
                    <a:pt x="1164" y="3822"/>
                  </a:lnTo>
                  <a:lnTo>
                    <a:pt x="1142" y="3817"/>
                  </a:lnTo>
                  <a:lnTo>
                    <a:pt x="1140" y="3815"/>
                  </a:lnTo>
                  <a:lnTo>
                    <a:pt x="1138" y="3814"/>
                  </a:lnTo>
                  <a:lnTo>
                    <a:pt x="1137" y="3814"/>
                  </a:lnTo>
                  <a:lnTo>
                    <a:pt x="1120" y="3810"/>
                  </a:lnTo>
                  <a:lnTo>
                    <a:pt x="1106" y="3806"/>
                  </a:lnTo>
                  <a:lnTo>
                    <a:pt x="1103" y="3806"/>
                  </a:lnTo>
                  <a:lnTo>
                    <a:pt x="1101" y="3805"/>
                  </a:lnTo>
                  <a:lnTo>
                    <a:pt x="1077" y="3846"/>
                  </a:lnTo>
                  <a:lnTo>
                    <a:pt x="1050" y="3883"/>
                  </a:lnTo>
                  <a:lnTo>
                    <a:pt x="1019" y="3917"/>
                  </a:lnTo>
                  <a:lnTo>
                    <a:pt x="984" y="3948"/>
                  </a:lnTo>
                  <a:lnTo>
                    <a:pt x="945" y="3973"/>
                  </a:lnTo>
                  <a:lnTo>
                    <a:pt x="903" y="3994"/>
                  </a:lnTo>
                  <a:lnTo>
                    <a:pt x="858" y="4009"/>
                  </a:lnTo>
                  <a:lnTo>
                    <a:pt x="811" y="4018"/>
                  </a:lnTo>
                  <a:lnTo>
                    <a:pt x="762" y="4022"/>
                  </a:lnTo>
                  <a:lnTo>
                    <a:pt x="380" y="4022"/>
                  </a:lnTo>
                  <a:lnTo>
                    <a:pt x="329" y="4018"/>
                  </a:lnTo>
                  <a:lnTo>
                    <a:pt x="279" y="4009"/>
                  </a:lnTo>
                  <a:lnTo>
                    <a:pt x="232" y="3993"/>
                  </a:lnTo>
                  <a:lnTo>
                    <a:pt x="189" y="3971"/>
                  </a:lnTo>
                  <a:lnTo>
                    <a:pt x="148" y="3944"/>
                  </a:lnTo>
                  <a:lnTo>
                    <a:pt x="111" y="3912"/>
                  </a:lnTo>
                  <a:lnTo>
                    <a:pt x="79" y="3876"/>
                  </a:lnTo>
                  <a:lnTo>
                    <a:pt x="52" y="3834"/>
                  </a:lnTo>
                  <a:lnTo>
                    <a:pt x="30" y="3791"/>
                  </a:lnTo>
                  <a:lnTo>
                    <a:pt x="14" y="3745"/>
                  </a:lnTo>
                  <a:lnTo>
                    <a:pt x="4" y="3696"/>
                  </a:lnTo>
                  <a:lnTo>
                    <a:pt x="0" y="3644"/>
                  </a:lnTo>
                  <a:lnTo>
                    <a:pt x="0" y="1634"/>
                  </a:lnTo>
                  <a:lnTo>
                    <a:pt x="4" y="1579"/>
                  </a:lnTo>
                  <a:lnTo>
                    <a:pt x="17" y="1525"/>
                  </a:lnTo>
                  <a:lnTo>
                    <a:pt x="35" y="1474"/>
                  </a:lnTo>
                  <a:lnTo>
                    <a:pt x="61" y="1428"/>
                  </a:lnTo>
                  <a:lnTo>
                    <a:pt x="93" y="1387"/>
                  </a:lnTo>
                  <a:lnTo>
                    <a:pt x="131" y="1350"/>
                  </a:lnTo>
                  <a:lnTo>
                    <a:pt x="174" y="1318"/>
                  </a:lnTo>
                  <a:lnTo>
                    <a:pt x="220" y="1292"/>
                  </a:lnTo>
                  <a:lnTo>
                    <a:pt x="271" y="1273"/>
                  </a:lnTo>
                  <a:lnTo>
                    <a:pt x="324" y="1261"/>
                  </a:lnTo>
                  <a:lnTo>
                    <a:pt x="380" y="1257"/>
                  </a:lnTo>
                  <a:lnTo>
                    <a:pt x="762" y="1257"/>
                  </a:lnTo>
                  <a:lnTo>
                    <a:pt x="809" y="1260"/>
                  </a:lnTo>
                  <a:lnTo>
                    <a:pt x="855" y="1270"/>
                  </a:lnTo>
                  <a:lnTo>
                    <a:pt x="899" y="1285"/>
                  </a:lnTo>
                  <a:lnTo>
                    <a:pt x="941" y="1306"/>
                  </a:lnTo>
                  <a:lnTo>
                    <a:pt x="980" y="1330"/>
                  </a:lnTo>
                  <a:lnTo>
                    <a:pt x="1015" y="1357"/>
                  </a:lnTo>
                  <a:lnTo>
                    <a:pt x="1009" y="1352"/>
                  </a:lnTo>
                  <a:lnTo>
                    <a:pt x="1016" y="1348"/>
                  </a:lnTo>
                  <a:lnTo>
                    <a:pt x="1028" y="1343"/>
                  </a:lnTo>
                  <a:lnTo>
                    <a:pt x="1042" y="1336"/>
                  </a:lnTo>
                  <a:lnTo>
                    <a:pt x="1059" y="1327"/>
                  </a:lnTo>
                  <a:lnTo>
                    <a:pt x="1079" y="1318"/>
                  </a:lnTo>
                  <a:lnTo>
                    <a:pt x="1097" y="1309"/>
                  </a:lnTo>
                  <a:lnTo>
                    <a:pt x="1115" y="1300"/>
                  </a:lnTo>
                  <a:lnTo>
                    <a:pt x="1131" y="1292"/>
                  </a:lnTo>
                  <a:lnTo>
                    <a:pt x="1142" y="1287"/>
                  </a:lnTo>
                  <a:lnTo>
                    <a:pt x="1207" y="1249"/>
                  </a:lnTo>
                  <a:lnTo>
                    <a:pt x="1266" y="1210"/>
                  </a:lnTo>
                  <a:lnTo>
                    <a:pt x="1319" y="1166"/>
                  </a:lnTo>
                  <a:lnTo>
                    <a:pt x="1368" y="1121"/>
                  </a:lnTo>
                  <a:lnTo>
                    <a:pt x="1411" y="1073"/>
                  </a:lnTo>
                  <a:lnTo>
                    <a:pt x="1450" y="1024"/>
                  </a:lnTo>
                  <a:lnTo>
                    <a:pt x="1485" y="973"/>
                  </a:lnTo>
                  <a:lnTo>
                    <a:pt x="1516" y="922"/>
                  </a:lnTo>
                  <a:lnTo>
                    <a:pt x="1543" y="868"/>
                  </a:lnTo>
                  <a:lnTo>
                    <a:pt x="1566" y="815"/>
                  </a:lnTo>
                  <a:lnTo>
                    <a:pt x="1586" y="762"/>
                  </a:lnTo>
                  <a:lnTo>
                    <a:pt x="1602" y="708"/>
                  </a:lnTo>
                  <a:lnTo>
                    <a:pt x="1616" y="657"/>
                  </a:lnTo>
                  <a:lnTo>
                    <a:pt x="1627" y="605"/>
                  </a:lnTo>
                  <a:lnTo>
                    <a:pt x="1636" y="554"/>
                  </a:lnTo>
                  <a:lnTo>
                    <a:pt x="1642" y="506"/>
                  </a:lnTo>
                  <a:lnTo>
                    <a:pt x="1646" y="460"/>
                  </a:lnTo>
                  <a:lnTo>
                    <a:pt x="1649" y="415"/>
                  </a:lnTo>
                  <a:lnTo>
                    <a:pt x="1650" y="374"/>
                  </a:lnTo>
                  <a:lnTo>
                    <a:pt x="1655" y="319"/>
                  </a:lnTo>
                  <a:lnTo>
                    <a:pt x="1667" y="266"/>
                  </a:lnTo>
                  <a:lnTo>
                    <a:pt x="1688" y="216"/>
                  </a:lnTo>
                  <a:lnTo>
                    <a:pt x="1714" y="171"/>
                  </a:lnTo>
                  <a:lnTo>
                    <a:pt x="1746" y="129"/>
                  </a:lnTo>
                  <a:lnTo>
                    <a:pt x="1784" y="91"/>
                  </a:lnTo>
                  <a:lnTo>
                    <a:pt x="1825" y="60"/>
                  </a:lnTo>
                  <a:lnTo>
                    <a:pt x="1872" y="35"/>
                  </a:lnTo>
                  <a:lnTo>
                    <a:pt x="1923" y="15"/>
                  </a:lnTo>
                  <a:lnTo>
                    <a:pt x="1976" y="4"/>
                  </a:lnTo>
                  <a:lnTo>
                    <a:pt x="20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115"/>
            <p:cNvSpPr>
              <a:spLocks noEditPoints="1"/>
            </p:cNvSpPr>
            <p:nvPr/>
          </p:nvSpPr>
          <p:spPr bwMode="auto">
            <a:xfrm>
              <a:off x="6129338" y="5019675"/>
              <a:ext cx="203200" cy="200025"/>
            </a:xfrm>
            <a:custGeom>
              <a:avLst/>
              <a:gdLst>
                <a:gd name="T0" fmla="*/ 191 w 382"/>
                <a:gd name="T1" fmla="*/ 126 h 376"/>
                <a:gd name="T2" fmla="*/ 172 w 382"/>
                <a:gd name="T3" fmla="*/ 129 h 376"/>
                <a:gd name="T4" fmla="*/ 153 w 382"/>
                <a:gd name="T5" fmla="*/ 138 h 376"/>
                <a:gd name="T6" fmla="*/ 140 w 382"/>
                <a:gd name="T7" fmla="*/ 151 h 376"/>
                <a:gd name="T8" fmla="*/ 131 w 382"/>
                <a:gd name="T9" fmla="*/ 168 h 376"/>
                <a:gd name="T10" fmla="*/ 127 w 382"/>
                <a:gd name="T11" fmla="*/ 189 h 376"/>
                <a:gd name="T12" fmla="*/ 131 w 382"/>
                <a:gd name="T13" fmla="*/ 208 h 376"/>
                <a:gd name="T14" fmla="*/ 140 w 382"/>
                <a:gd name="T15" fmla="*/ 225 h 376"/>
                <a:gd name="T16" fmla="*/ 153 w 382"/>
                <a:gd name="T17" fmla="*/ 239 h 376"/>
                <a:gd name="T18" fmla="*/ 172 w 382"/>
                <a:gd name="T19" fmla="*/ 248 h 376"/>
                <a:gd name="T20" fmla="*/ 191 w 382"/>
                <a:gd name="T21" fmla="*/ 250 h 376"/>
                <a:gd name="T22" fmla="*/ 212 w 382"/>
                <a:gd name="T23" fmla="*/ 248 h 376"/>
                <a:gd name="T24" fmla="*/ 229 w 382"/>
                <a:gd name="T25" fmla="*/ 239 h 376"/>
                <a:gd name="T26" fmla="*/ 243 w 382"/>
                <a:gd name="T27" fmla="*/ 225 h 376"/>
                <a:gd name="T28" fmla="*/ 251 w 382"/>
                <a:gd name="T29" fmla="*/ 208 h 376"/>
                <a:gd name="T30" fmla="*/ 255 w 382"/>
                <a:gd name="T31" fmla="*/ 189 h 376"/>
                <a:gd name="T32" fmla="*/ 251 w 382"/>
                <a:gd name="T33" fmla="*/ 168 h 376"/>
                <a:gd name="T34" fmla="*/ 243 w 382"/>
                <a:gd name="T35" fmla="*/ 151 h 376"/>
                <a:gd name="T36" fmla="*/ 229 w 382"/>
                <a:gd name="T37" fmla="*/ 138 h 376"/>
                <a:gd name="T38" fmla="*/ 212 w 382"/>
                <a:gd name="T39" fmla="*/ 129 h 376"/>
                <a:gd name="T40" fmla="*/ 191 w 382"/>
                <a:gd name="T41" fmla="*/ 126 h 376"/>
                <a:gd name="T42" fmla="*/ 191 w 382"/>
                <a:gd name="T43" fmla="*/ 0 h 376"/>
                <a:gd name="T44" fmla="*/ 230 w 382"/>
                <a:gd name="T45" fmla="*/ 3 h 376"/>
                <a:gd name="T46" fmla="*/ 265 w 382"/>
                <a:gd name="T47" fmla="*/ 15 h 376"/>
                <a:gd name="T48" fmla="*/ 297 w 382"/>
                <a:gd name="T49" fmla="*/ 32 h 376"/>
                <a:gd name="T50" fmla="*/ 326 w 382"/>
                <a:gd name="T51" fmla="*/ 55 h 376"/>
                <a:gd name="T52" fmla="*/ 349 w 382"/>
                <a:gd name="T53" fmla="*/ 83 h 376"/>
                <a:gd name="T54" fmla="*/ 366 w 382"/>
                <a:gd name="T55" fmla="*/ 115 h 376"/>
                <a:gd name="T56" fmla="*/ 378 w 382"/>
                <a:gd name="T57" fmla="*/ 150 h 376"/>
                <a:gd name="T58" fmla="*/ 382 w 382"/>
                <a:gd name="T59" fmla="*/ 189 h 376"/>
                <a:gd name="T60" fmla="*/ 378 w 382"/>
                <a:gd name="T61" fmla="*/ 226 h 376"/>
                <a:gd name="T62" fmla="*/ 366 w 382"/>
                <a:gd name="T63" fmla="*/ 262 h 376"/>
                <a:gd name="T64" fmla="*/ 349 w 382"/>
                <a:gd name="T65" fmla="*/ 294 h 376"/>
                <a:gd name="T66" fmla="*/ 326 w 382"/>
                <a:gd name="T67" fmla="*/ 321 h 376"/>
                <a:gd name="T68" fmla="*/ 297 w 382"/>
                <a:gd name="T69" fmla="*/ 344 h 376"/>
                <a:gd name="T70" fmla="*/ 265 w 382"/>
                <a:gd name="T71" fmla="*/ 362 h 376"/>
                <a:gd name="T72" fmla="*/ 230 w 382"/>
                <a:gd name="T73" fmla="*/ 372 h 376"/>
                <a:gd name="T74" fmla="*/ 191 w 382"/>
                <a:gd name="T75" fmla="*/ 376 h 376"/>
                <a:gd name="T76" fmla="*/ 153 w 382"/>
                <a:gd name="T77" fmla="*/ 372 h 376"/>
                <a:gd name="T78" fmla="*/ 117 w 382"/>
                <a:gd name="T79" fmla="*/ 362 h 376"/>
                <a:gd name="T80" fmla="*/ 85 w 382"/>
                <a:gd name="T81" fmla="*/ 344 h 376"/>
                <a:gd name="T82" fmla="*/ 56 w 382"/>
                <a:gd name="T83" fmla="*/ 321 h 376"/>
                <a:gd name="T84" fmla="*/ 33 w 382"/>
                <a:gd name="T85" fmla="*/ 294 h 376"/>
                <a:gd name="T86" fmla="*/ 16 w 382"/>
                <a:gd name="T87" fmla="*/ 262 h 376"/>
                <a:gd name="T88" fmla="*/ 4 w 382"/>
                <a:gd name="T89" fmla="*/ 226 h 376"/>
                <a:gd name="T90" fmla="*/ 0 w 382"/>
                <a:gd name="T91" fmla="*/ 189 h 376"/>
                <a:gd name="T92" fmla="*/ 4 w 382"/>
                <a:gd name="T93" fmla="*/ 150 h 376"/>
                <a:gd name="T94" fmla="*/ 16 w 382"/>
                <a:gd name="T95" fmla="*/ 115 h 376"/>
                <a:gd name="T96" fmla="*/ 33 w 382"/>
                <a:gd name="T97" fmla="*/ 83 h 376"/>
                <a:gd name="T98" fmla="*/ 56 w 382"/>
                <a:gd name="T99" fmla="*/ 55 h 376"/>
                <a:gd name="T100" fmla="*/ 85 w 382"/>
                <a:gd name="T101" fmla="*/ 32 h 376"/>
                <a:gd name="T102" fmla="*/ 117 w 382"/>
                <a:gd name="T103" fmla="*/ 15 h 376"/>
                <a:gd name="T104" fmla="*/ 153 w 382"/>
                <a:gd name="T105" fmla="*/ 3 h 376"/>
                <a:gd name="T106" fmla="*/ 191 w 382"/>
                <a:gd name="T107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2" h="376">
                  <a:moveTo>
                    <a:pt x="191" y="126"/>
                  </a:moveTo>
                  <a:lnTo>
                    <a:pt x="172" y="129"/>
                  </a:lnTo>
                  <a:lnTo>
                    <a:pt x="153" y="138"/>
                  </a:lnTo>
                  <a:lnTo>
                    <a:pt x="140" y="151"/>
                  </a:lnTo>
                  <a:lnTo>
                    <a:pt x="131" y="168"/>
                  </a:lnTo>
                  <a:lnTo>
                    <a:pt x="127" y="189"/>
                  </a:lnTo>
                  <a:lnTo>
                    <a:pt x="131" y="208"/>
                  </a:lnTo>
                  <a:lnTo>
                    <a:pt x="140" y="225"/>
                  </a:lnTo>
                  <a:lnTo>
                    <a:pt x="153" y="239"/>
                  </a:lnTo>
                  <a:lnTo>
                    <a:pt x="172" y="248"/>
                  </a:lnTo>
                  <a:lnTo>
                    <a:pt x="191" y="250"/>
                  </a:lnTo>
                  <a:lnTo>
                    <a:pt x="212" y="248"/>
                  </a:lnTo>
                  <a:lnTo>
                    <a:pt x="229" y="239"/>
                  </a:lnTo>
                  <a:lnTo>
                    <a:pt x="243" y="225"/>
                  </a:lnTo>
                  <a:lnTo>
                    <a:pt x="251" y="208"/>
                  </a:lnTo>
                  <a:lnTo>
                    <a:pt x="255" y="189"/>
                  </a:lnTo>
                  <a:lnTo>
                    <a:pt x="251" y="168"/>
                  </a:lnTo>
                  <a:lnTo>
                    <a:pt x="243" y="151"/>
                  </a:lnTo>
                  <a:lnTo>
                    <a:pt x="229" y="138"/>
                  </a:lnTo>
                  <a:lnTo>
                    <a:pt x="212" y="129"/>
                  </a:lnTo>
                  <a:lnTo>
                    <a:pt x="191" y="126"/>
                  </a:lnTo>
                  <a:close/>
                  <a:moveTo>
                    <a:pt x="191" y="0"/>
                  </a:moveTo>
                  <a:lnTo>
                    <a:pt x="230" y="3"/>
                  </a:lnTo>
                  <a:lnTo>
                    <a:pt x="265" y="15"/>
                  </a:lnTo>
                  <a:lnTo>
                    <a:pt x="297" y="32"/>
                  </a:lnTo>
                  <a:lnTo>
                    <a:pt x="326" y="55"/>
                  </a:lnTo>
                  <a:lnTo>
                    <a:pt x="349" y="83"/>
                  </a:lnTo>
                  <a:lnTo>
                    <a:pt x="366" y="115"/>
                  </a:lnTo>
                  <a:lnTo>
                    <a:pt x="378" y="150"/>
                  </a:lnTo>
                  <a:lnTo>
                    <a:pt x="382" y="189"/>
                  </a:lnTo>
                  <a:lnTo>
                    <a:pt x="378" y="226"/>
                  </a:lnTo>
                  <a:lnTo>
                    <a:pt x="366" y="262"/>
                  </a:lnTo>
                  <a:lnTo>
                    <a:pt x="349" y="294"/>
                  </a:lnTo>
                  <a:lnTo>
                    <a:pt x="326" y="321"/>
                  </a:lnTo>
                  <a:lnTo>
                    <a:pt x="297" y="344"/>
                  </a:lnTo>
                  <a:lnTo>
                    <a:pt x="265" y="362"/>
                  </a:lnTo>
                  <a:lnTo>
                    <a:pt x="230" y="372"/>
                  </a:lnTo>
                  <a:lnTo>
                    <a:pt x="191" y="376"/>
                  </a:lnTo>
                  <a:lnTo>
                    <a:pt x="153" y="372"/>
                  </a:lnTo>
                  <a:lnTo>
                    <a:pt x="117" y="362"/>
                  </a:lnTo>
                  <a:lnTo>
                    <a:pt x="85" y="344"/>
                  </a:lnTo>
                  <a:lnTo>
                    <a:pt x="56" y="321"/>
                  </a:lnTo>
                  <a:lnTo>
                    <a:pt x="33" y="294"/>
                  </a:lnTo>
                  <a:lnTo>
                    <a:pt x="16" y="262"/>
                  </a:lnTo>
                  <a:lnTo>
                    <a:pt x="4" y="226"/>
                  </a:lnTo>
                  <a:lnTo>
                    <a:pt x="0" y="189"/>
                  </a:lnTo>
                  <a:lnTo>
                    <a:pt x="4" y="150"/>
                  </a:lnTo>
                  <a:lnTo>
                    <a:pt x="16" y="115"/>
                  </a:lnTo>
                  <a:lnTo>
                    <a:pt x="33" y="83"/>
                  </a:lnTo>
                  <a:lnTo>
                    <a:pt x="56" y="55"/>
                  </a:lnTo>
                  <a:lnTo>
                    <a:pt x="85" y="32"/>
                  </a:lnTo>
                  <a:lnTo>
                    <a:pt x="117" y="15"/>
                  </a:lnTo>
                  <a:lnTo>
                    <a:pt x="153" y="3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8196703" y="1672320"/>
            <a:ext cx="349953" cy="460873"/>
            <a:chOff x="5967413" y="3305175"/>
            <a:chExt cx="2293937" cy="3021013"/>
          </a:xfrm>
          <a:solidFill>
            <a:schemeClr val="bg2">
              <a:lumMod val="25000"/>
            </a:schemeClr>
          </a:solidFill>
        </p:grpSpPr>
        <p:sp>
          <p:nvSpPr>
            <p:cNvPr id="133" name="Freeform 120"/>
            <p:cNvSpPr>
              <a:spLocks noEditPoints="1"/>
            </p:cNvSpPr>
            <p:nvPr/>
          </p:nvSpPr>
          <p:spPr bwMode="auto">
            <a:xfrm>
              <a:off x="6540500" y="3848100"/>
              <a:ext cx="1147762" cy="1131888"/>
            </a:xfrm>
            <a:custGeom>
              <a:avLst/>
              <a:gdLst>
                <a:gd name="T0" fmla="*/ 656 w 1445"/>
                <a:gd name="T1" fmla="*/ 123 h 1427"/>
                <a:gd name="T2" fmla="*/ 532 w 1445"/>
                <a:gd name="T3" fmla="*/ 150 h 1427"/>
                <a:gd name="T4" fmla="*/ 419 w 1445"/>
                <a:gd name="T5" fmla="*/ 200 h 1427"/>
                <a:gd name="T6" fmla="*/ 319 w 1445"/>
                <a:gd name="T7" fmla="*/ 273 h 1427"/>
                <a:gd name="T8" fmla="*/ 236 w 1445"/>
                <a:gd name="T9" fmla="*/ 363 h 1427"/>
                <a:gd name="T10" fmla="*/ 174 w 1445"/>
                <a:gd name="T11" fmla="*/ 468 h 1427"/>
                <a:gd name="T12" fmla="*/ 134 w 1445"/>
                <a:gd name="T13" fmla="*/ 586 h 1427"/>
                <a:gd name="T14" fmla="*/ 119 w 1445"/>
                <a:gd name="T15" fmla="*/ 714 h 1427"/>
                <a:gd name="T16" fmla="*/ 134 w 1445"/>
                <a:gd name="T17" fmla="*/ 841 h 1427"/>
                <a:gd name="T18" fmla="*/ 174 w 1445"/>
                <a:gd name="T19" fmla="*/ 959 h 1427"/>
                <a:gd name="T20" fmla="*/ 236 w 1445"/>
                <a:gd name="T21" fmla="*/ 1065 h 1427"/>
                <a:gd name="T22" fmla="*/ 319 w 1445"/>
                <a:gd name="T23" fmla="*/ 1155 h 1427"/>
                <a:gd name="T24" fmla="*/ 419 w 1445"/>
                <a:gd name="T25" fmla="*/ 1228 h 1427"/>
                <a:gd name="T26" fmla="*/ 532 w 1445"/>
                <a:gd name="T27" fmla="*/ 1277 h 1427"/>
                <a:gd name="T28" fmla="*/ 656 w 1445"/>
                <a:gd name="T29" fmla="*/ 1305 h 1427"/>
                <a:gd name="T30" fmla="*/ 788 w 1445"/>
                <a:gd name="T31" fmla="*/ 1305 h 1427"/>
                <a:gd name="T32" fmla="*/ 913 w 1445"/>
                <a:gd name="T33" fmla="*/ 1277 h 1427"/>
                <a:gd name="T34" fmla="*/ 1026 w 1445"/>
                <a:gd name="T35" fmla="*/ 1228 h 1427"/>
                <a:gd name="T36" fmla="*/ 1126 w 1445"/>
                <a:gd name="T37" fmla="*/ 1155 h 1427"/>
                <a:gd name="T38" fmla="*/ 1208 w 1445"/>
                <a:gd name="T39" fmla="*/ 1065 h 1427"/>
                <a:gd name="T40" fmla="*/ 1271 w 1445"/>
                <a:gd name="T41" fmla="*/ 959 h 1427"/>
                <a:gd name="T42" fmla="*/ 1310 w 1445"/>
                <a:gd name="T43" fmla="*/ 841 h 1427"/>
                <a:gd name="T44" fmla="*/ 1324 w 1445"/>
                <a:gd name="T45" fmla="*/ 714 h 1427"/>
                <a:gd name="T46" fmla="*/ 1310 w 1445"/>
                <a:gd name="T47" fmla="*/ 586 h 1427"/>
                <a:gd name="T48" fmla="*/ 1271 w 1445"/>
                <a:gd name="T49" fmla="*/ 468 h 1427"/>
                <a:gd name="T50" fmla="*/ 1208 w 1445"/>
                <a:gd name="T51" fmla="*/ 363 h 1427"/>
                <a:gd name="T52" fmla="*/ 1126 w 1445"/>
                <a:gd name="T53" fmla="*/ 273 h 1427"/>
                <a:gd name="T54" fmla="*/ 1026 w 1445"/>
                <a:gd name="T55" fmla="*/ 200 h 1427"/>
                <a:gd name="T56" fmla="*/ 913 w 1445"/>
                <a:gd name="T57" fmla="*/ 150 h 1427"/>
                <a:gd name="T58" fmla="*/ 788 w 1445"/>
                <a:gd name="T59" fmla="*/ 123 h 1427"/>
                <a:gd name="T60" fmla="*/ 722 w 1445"/>
                <a:gd name="T61" fmla="*/ 0 h 1427"/>
                <a:gd name="T62" fmla="*/ 867 w 1445"/>
                <a:gd name="T63" fmla="*/ 15 h 1427"/>
                <a:gd name="T64" fmla="*/ 1004 w 1445"/>
                <a:gd name="T65" fmla="*/ 56 h 1427"/>
                <a:gd name="T66" fmla="*/ 1126 w 1445"/>
                <a:gd name="T67" fmla="*/ 122 h 1427"/>
                <a:gd name="T68" fmla="*/ 1233 w 1445"/>
                <a:gd name="T69" fmla="*/ 209 h 1427"/>
                <a:gd name="T70" fmla="*/ 1321 w 1445"/>
                <a:gd name="T71" fmla="*/ 315 h 1427"/>
                <a:gd name="T72" fmla="*/ 1388 w 1445"/>
                <a:gd name="T73" fmla="*/ 436 h 1427"/>
                <a:gd name="T74" fmla="*/ 1430 w 1445"/>
                <a:gd name="T75" fmla="*/ 569 h 1427"/>
                <a:gd name="T76" fmla="*/ 1445 w 1445"/>
                <a:gd name="T77" fmla="*/ 714 h 1427"/>
                <a:gd name="T78" fmla="*/ 1430 w 1445"/>
                <a:gd name="T79" fmla="*/ 858 h 1427"/>
                <a:gd name="T80" fmla="*/ 1388 w 1445"/>
                <a:gd name="T81" fmla="*/ 992 h 1427"/>
                <a:gd name="T82" fmla="*/ 1321 w 1445"/>
                <a:gd name="T83" fmla="*/ 1112 h 1427"/>
                <a:gd name="T84" fmla="*/ 1233 w 1445"/>
                <a:gd name="T85" fmla="*/ 1218 h 1427"/>
                <a:gd name="T86" fmla="*/ 1126 w 1445"/>
                <a:gd name="T87" fmla="*/ 1305 h 1427"/>
                <a:gd name="T88" fmla="*/ 1004 w 1445"/>
                <a:gd name="T89" fmla="*/ 1371 h 1427"/>
                <a:gd name="T90" fmla="*/ 867 w 1445"/>
                <a:gd name="T91" fmla="*/ 1412 h 1427"/>
                <a:gd name="T92" fmla="*/ 722 w 1445"/>
                <a:gd name="T93" fmla="*/ 1427 h 1427"/>
                <a:gd name="T94" fmla="*/ 576 w 1445"/>
                <a:gd name="T95" fmla="*/ 1412 h 1427"/>
                <a:gd name="T96" fmla="*/ 441 w 1445"/>
                <a:gd name="T97" fmla="*/ 1371 h 1427"/>
                <a:gd name="T98" fmla="*/ 318 w 1445"/>
                <a:gd name="T99" fmla="*/ 1305 h 1427"/>
                <a:gd name="T100" fmla="*/ 212 w 1445"/>
                <a:gd name="T101" fmla="*/ 1218 h 1427"/>
                <a:gd name="T102" fmla="*/ 123 w 1445"/>
                <a:gd name="T103" fmla="*/ 1112 h 1427"/>
                <a:gd name="T104" fmla="*/ 57 w 1445"/>
                <a:gd name="T105" fmla="*/ 992 h 1427"/>
                <a:gd name="T106" fmla="*/ 15 w 1445"/>
                <a:gd name="T107" fmla="*/ 858 h 1427"/>
                <a:gd name="T108" fmla="*/ 0 w 1445"/>
                <a:gd name="T109" fmla="*/ 714 h 1427"/>
                <a:gd name="T110" fmla="*/ 15 w 1445"/>
                <a:gd name="T111" fmla="*/ 569 h 1427"/>
                <a:gd name="T112" fmla="*/ 57 w 1445"/>
                <a:gd name="T113" fmla="*/ 436 h 1427"/>
                <a:gd name="T114" fmla="*/ 123 w 1445"/>
                <a:gd name="T115" fmla="*/ 315 h 1427"/>
                <a:gd name="T116" fmla="*/ 212 w 1445"/>
                <a:gd name="T117" fmla="*/ 209 h 1427"/>
                <a:gd name="T118" fmla="*/ 318 w 1445"/>
                <a:gd name="T119" fmla="*/ 122 h 1427"/>
                <a:gd name="T120" fmla="*/ 441 w 1445"/>
                <a:gd name="T121" fmla="*/ 56 h 1427"/>
                <a:gd name="T122" fmla="*/ 576 w 1445"/>
                <a:gd name="T123" fmla="*/ 15 h 1427"/>
                <a:gd name="T124" fmla="*/ 722 w 1445"/>
                <a:gd name="T125" fmla="*/ 0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45" h="1427">
                  <a:moveTo>
                    <a:pt x="722" y="119"/>
                  </a:moveTo>
                  <a:lnTo>
                    <a:pt x="656" y="123"/>
                  </a:lnTo>
                  <a:lnTo>
                    <a:pt x="594" y="133"/>
                  </a:lnTo>
                  <a:lnTo>
                    <a:pt x="532" y="150"/>
                  </a:lnTo>
                  <a:lnTo>
                    <a:pt x="474" y="172"/>
                  </a:lnTo>
                  <a:lnTo>
                    <a:pt x="419" y="200"/>
                  </a:lnTo>
                  <a:lnTo>
                    <a:pt x="367" y="234"/>
                  </a:lnTo>
                  <a:lnTo>
                    <a:pt x="319" y="273"/>
                  </a:lnTo>
                  <a:lnTo>
                    <a:pt x="276" y="315"/>
                  </a:lnTo>
                  <a:lnTo>
                    <a:pt x="236" y="363"/>
                  </a:lnTo>
                  <a:lnTo>
                    <a:pt x="202" y="414"/>
                  </a:lnTo>
                  <a:lnTo>
                    <a:pt x="174" y="468"/>
                  </a:lnTo>
                  <a:lnTo>
                    <a:pt x="150" y="526"/>
                  </a:lnTo>
                  <a:lnTo>
                    <a:pt x="134" y="586"/>
                  </a:lnTo>
                  <a:lnTo>
                    <a:pt x="123" y="649"/>
                  </a:lnTo>
                  <a:lnTo>
                    <a:pt x="119" y="714"/>
                  </a:lnTo>
                  <a:lnTo>
                    <a:pt x="123" y="779"/>
                  </a:lnTo>
                  <a:lnTo>
                    <a:pt x="134" y="841"/>
                  </a:lnTo>
                  <a:lnTo>
                    <a:pt x="150" y="902"/>
                  </a:lnTo>
                  <a:lnTo>
                    <a:pt x="174" y="959"/>
                  </a:lnTo>
                  <a:lnTo>
                    <a:pt x="202" y="1013"/>
                  </a:lnTo>
                  <a:lnTo>
                    <a:pt x="236" y="1065"/>
                  </a:lnTo>
                  <a:lnTo>
                    <a:pt x="276" y="1112"/>
                  </a:lnTo>
                  <a:lnTo>
                    <a:pt x="319" y="1155"/>
                  </a:lnTo>
                  <a:lnTo>
                    <a:pt x="367" y="1193"/>
                  </a:lnTo>
                  <a:lnTo>
                    <a:pt x="419" y="1228"/>
                  </a:lnTo>
                  <a:lnTo>
                    <a:pt x="474" y="1255"/>
                  </a:lnTo>
                  <a:lnTo>
                    <a:pt x="532" y="1277"/>
                  </a:lnTo>
                  <a:lnTo>
                    <a:pt x="594" y="1294"/>
                  </a:lnTo>
                  <a:lnTo>
                    <a:pt x="656" y="1305"/>
                  </a:lnTo>
                  <a:lnTo>
                    <a:pt x="722" y="1308"/>
                  </a:lnTo>
                  <a:lnTo>
                    <a:pt x="788" y="1305"/>
                  </a:lnTo>
                  <a:lnTo>
                    <a:pt x="851" y="1294"/>
                  </a:lnTo>
                  <a:lnTo>
                    <a:pt x="913" y="1277"/>
                  </a:lnTo>
                  <a:lnTo>
                    <a:pt x="970" y="1255"/>
                  </a:lnTo>
                  <a:lnTo>
                    <a:pt x="1026" y="1228"/>
                  </a:lnTo>
                  <a:lnTo>
                    <a:pt x="1078" y="1193"/>
                  </a:lnTo>
                  <a:lnTo>
                    <a:pt x="1126" y="1155"/>
                  </a:lnTo>
                  <a:lnTo>
                    <a:pt x="1169" y="1112"/>
                  </a:lnTo>
                  <a:lnTo>
                    <a:pt x="1208" y="1065"/>
                  </a:lnTo>
                  <a:lnTo>
                    <a:pt x="1241" y="1013"/>
                  </a:lnTo>
                  <a:lnTo>
                    <a:pt x="1271" y="959"/>
                  </a:lnTo>
                  <a:lnTo>
                    <a:pt x="1293" y="902"/>
                  </a:lnTo>
                  <a:lnTo>
                    <a:pt x="1310" y="841"/>
                  </a:lnTo>
                  <a:lnTo>
                    <a:pt x="1320" y="779"/>
                  </a:lnTo>
                  <a:lnTo>
                    <a:pt x="1324" y="714"/>
                  </a:lnTo>
                  <a:lnTo>
                    <a:pt x="1320" y="649"/>
                  </a:lnTo>
                  <a:lnTo>
                    <a:pt x="1310" y="586"/>
                  </a:lnTo>
                  <a:lnTo>
                    <a:pt x="1293" y="526"/>
                  </a:lnTo>
                  <a:lnTo>
                    <a:pt x="1271" y="468"/>
                  </a:lnTo>
                  <a:lnTo>
                    <a:pt x="1241" y="414"/>
                  </a:lnTo>
                  <a:lnTo>
                    <a:pt x="1208" y="363"/>
                  </a:lnTo>
                  <a:lnTo>
                    <a:pt x="1169" y="315"/>
                  </a:lnTo>
                  <a:lnTo>
                    <a:pt x="1126" y="273"/>
                  </a:lnTo>
                  <a:lnTo>
                    <a:pt x="1078" y="234"/>
                  </a:lnTo>
                  <a:lnTo>
                    <a:pt x="1026" y="200"/>
                  </a:lnTo>
                  <a:lnTo>
                    <a:pt x="970" y="172"/>
                  </a:lnTo>
                  <a:lnTo>
                    <a:pt x="913" y="150"/>
                  </a:lnTo>
                  <a:lnTo>
                    <a:pt x="851" y="133"/>
                  </a:lnTo>
                  <a:lnTo>
                    <a:pt x="788" y="123"/>
                  </a:lnTo>
                  <a:lnTo>
                    <a:pt x="722" y="119"/>
                  </a:lnTo>
                  <a:close/>
                  <a:moveTo>
                    <a:pt x="722" y="0"/>
                  </a:moveTo>
                  <a:lnTo>
                    <a:pt x="796" y="4"/>
                  </a:lnTo>
                  <a:lnTo>
                    <a:pt x="867" y="15"/>
                  </a:lnTo>
                  <a:lnTo>
                    <a:pt x="937" y="32"/>
                  </a:lnTo>
                  <a:lnTo>
                    <a:pt x="1004" y="56"/>
                  </a:lnTo>
                  <a:lnTo>
                    <a:pt x="1066" y="87"/>
                  </a:lnTo>
                  <a:lnTo>
                    <a:pt x="1126" y="122"/>
                  </a:lnTo>
                  <a:lnTo>
                    <a:pt x="1181" y="163"/>
                  </a:lnTo>
                  <a:lnTo>
                    <a:pt x="1233" y="209"/>
                  </a:lnTo>
                  <a:lnTo>
                    <a:pt x="1280" y="261"/>
                  </a:lnTo>
                  <a:lnTo>
                    <a:pt x="1321" y="315"/>
                  </a:lnTo>
                  <a:lnTo>
                    <a:pt x="1357" y="374"/>
                  </a:lnTo>
                  <a:lnTo>
                    <a:pt x="1388" y="436"/>
                  </a:lnTo>
                  <a:lnTo>
                    <a:pt x="1413" y="501"/>
                  </a:lnTo>
                  <a:lnTo>
                    <a:pt x="1430" y="569"/>
                  </a:lnTo>
                  <a:lnTo>
                    <a:pt x="1441" y="641"/>
                  </a:lnTo>
                  <a:lnTo>
                    <a:pt x="1445" y="714"/>
                  </a:lnTo>
                  <a:lnTo>
                    <a:pt x="1441" y="786"/>
                  </a:lnTo>
                  <a:lnTo>
                    <a:pt x="1430" y="858"/>
                  </a:lnTo>
                  <a:lnTo>
                    <a:pt x="1413" y="926"/>
                  </a:lnTo>
                  <a:lnTo>
                    <a:pt x="1388" y="992"/>
                  </a:lnTo>
                  <a:lnTo>
                    <a:pt x="1357" y="1054"/>
                  </a:lnTo>
                  <a:lnTo>
                    <a:pt x="1321" y="1112"/>
                  </a:lnTo>
                  <a:lnTo>
                    <a:pt x="1280" y="1167"/>
                  </a:lnTo>
                  <a:lnTo>
                    <a:pt x="1233" y="1218"/>
                  </a:lnTo>
                  <a:lnTo>
                    <a:pt x="1181" y="1263"/>
                  </a:lnTo>
                  <a:lnTo>
                    <a:pt x="1126" y="1305"/>
                  </a:lnTo>
                  <a:lnTo>
                    <a:pt x="1066" y="1341"/>
                  </a:lnTo>
                  <a:lnTo>
                    <a:pt x="1004" y="1371"/>
                  </a:lnTo>
                  <a:lnTo>
                    <a:pt x="937" y="1394"/>
                  </a:lnTo>
                  <a:lnTo>
                    <a:pt x="867" y="1412"/>
                  </a:lnTo>
                  <a:lnTo>
                    <a:pt x="796" y="1423"/>
                  </a:lnTo>
                  <a:lnTo>
                    <a:pt x="722" y="1427"/>
                  </a:lnTo>
                  <a:lnTo>
                    <a:pt x="648" y="1423"/>
                  </a:lnTo>
                  <a:lnTo>
                    <a:pt x="576" y="1412"/>
                  </a:lnTo>
                  <a:lnTo>
                    <a:pt x="507" y="1394"/>
                  </a:lnTo>
                  <a:lnTo>
                    <a:pt x="441" y="1371"/>
                  </a:lnTo>
                  <a:lnTo>
                    <a:pt x="378" y="1341"/>
                  </a:lnTo>
                  <a:lnTo>
                    <a:pt x="318" y="1305"/>
                  </a:lnTo>
                  <a:lnTo>
                    <a:pt x="262" y="1263"/>
                  </a:lnTo>
                  <a:lnTo>
                    <a:pt x="212" y="1218"/>
                  </a:lnTo>
                  <a:lnTo>
                    <a:pt x="165" y="1167"/>
                  </a:lnTo>
                  <a:lnTo>
                    <a:pt x="123" y="1112"/>
                  </a:lnTo>
                  <a:lnTo>
                    <a:pt x="86" y="1054"/>
                  </a:lnTo>
                  <a:lnTo>
                    <a:pt x="57" y="992"/>
                  </a:lnTo>
                  <a:lnTo>
                    <a:pt x="32" y="926"/>
                  </a:lnTo>
                  <a:lnTo>
                    <a:pt x="15" y="858"/>
                  </a:lnTo>
                  <a:lnTo>
                    <a:pt x="4" y="786"/>
                  </a:lnTo>
                  <a:lnTo>
                    <a:pt x="0" y="714"/>
                  </a:lnTo>
                  <a:lnTo>
                    <a:pt x="4" y="641"/>
                  </a:lnTo>
                  <a:lnTo>
                    <a:pt x="15" y="569"/>
                  </a:lnTo>
                  <a:lnTo>
                    <a:pt x="32" y="501"/>
                  </a:lnTo>
                  <a:lnTo>
                    <a:pt x="57" y="436"/>
                  </a:lnTo>
                  <a:lnTo>
                    <a:pt x="86" y="374"/>
                  </a:lnTo>
                  <a:lnTo>
                    <a:pt x="123" y="315"/>
                  </a:lnTo>
                  <a:lnTo>
                    <a:pt x="165" y="261"/>
                  </a:lnTo>
                  <a:lnTo>
                    <a:pt x="212" y="209"/>
                  </a:lnTo>
                  <a:lnTo>
                    <a:pt x="262" y="163"/>
                  </a:lnTo>
                  <a:lnTo>
                    <a:pt x="318" y="122"/>
                  </a:lnTo>
                  <a:lnTo>
                    <a:pt x="378" y="87"/>
                  </a:lnTo>
                  <a:lnTo>
                    <a:pt x="441" y="56"/>
                  </a:lnTo>
                  <a:lnTo>
                    <a:pt x="507" y="32"/>
                  </a:lnTo>
                  <a:lnTo>
                    <a:pt x="576" y="15"/>
                  </a:lnTo>
                  <a:lnTo>
                    <a:pt x="648" y="4"/>
                  </a:lnTo>
                  <a:lnTo>
                    <a:pt x="7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21"/>
            <p:cNvSpPr>
              <a:spLocks noEditPoints="1"/>
            </p:cNvSpPr>
            <p:nvPr/>
          </p:nvSpPr>
          <p:spPr bwMode="auto">
            <a:xfrm>
              <a:off x="5967413" y="3305175"/>
              <a:ext cx="2293937" cy="3021013"/>
            </a:xfrm>
            <a:custGeom>
              <a:avLst/>
              <a:gdLst>
                <a:gd name="T0" fmla="*/ 1169 w 2891"/>
                <a:gd name="T1" fmla="*/ 270 h 3806"/>
                <a:gd name="T2" fmla="*/ 837 w 2891"/>
                <a:gd name="T3" fmla="*/ 400 h 3806"/>
                <a:gd name="T4" fmla="*/ 563 w 2891"/>
                <a:gd name="T5" fmla="*/ 618 h 3806"/>
                <a:gd name="T6" fmla="*/ 363 w 2891"/>
                <a:gd name="T7" fmla="*/ 905 h 3806"/>
                <a:gd name="T8" fmla="*/ 255 w 2891"/>
                <a:gd name="T9" fmla="*/ 1243 h 3806"/>
                <a:gd name="T10" fmla="*/ 257 w 2891"/>
                <a:gd name="T11" fmla="*/ 1631 h 3806"/>
                <a:gd name="T12" fmla="*/ 374 w 2891"/>
                <a:gd name="T13" fmla="*/ 2041 h 3806"/>
                <a:gd name="T14" fmla="*/ 578 w 2891"/>
                <a:gd name="T15" fmla="*/ 2443 h 3806"/>
                <a:gd name="T16" fmla="*/ 833 w 2891"/>
                <a:gd name="T17" fmla="*/ 2828 h 3806"/>
                <a:gd name="T18" fmla="*/ 1107 w 2891"/>
                <a:gd name="T19" fmla="*/ 3178 h 3806"/>
                <a:gd name="T20" fmla="*/ 1367 w 2891"/>
                <a:gd name="T21" fmla="*/ 3482 h 3806"/>
                <a:gd name="T22" fmla="*/ 1436 w 2891"/>
                <a:gd name="T23" fmla="*/ 3559 h 3806"/>
                <a:gd name="T24" fmla="*/ 1447 w 2891"/>
                <a:gd name="T25" fmla="*/ 3562 h 3806"/>
                <a:gd name="T26" fmla="*/ 1459 w 2891"/>
                <a:gd name="T27" fmla="*/ 3554 h 3806"/>
                <a:gd name="T28" fmla="*/ 1713 w 2891"/>
                <a:gd name="T29" fmla="*/ 3261 h 3806"/>
                <a:gd name="T30" fmla="*/ 1989 w 2891"/>
                <a:gd name="T31" fmla="*/ 2920 h 3806"/>
                <a:gd name="T32" fmla="*/ 2253 w 2891"/>
                <a:gd name="T33" fmla="*/ 2542 h 3806"/>
                <a:gd name="T34" fmla="*/ 2472 w 2891"/>
                <a:gd name="T35" fmla="*/ 2143 h 3806"/>
                <a:gd name="T36" fmla="*/ 2613 w 2891"/>
                <a:gd name="T37" fmla="*/ 1733 h 3806"/>
                <a:gd name="T38" fmla="*/ 2645 w 2891"/>
                <a:gd name="T39" fmla="*/ 1334 h 3806"/>
                <a:gd name="T40" fmla="*/ 2563 w 2891"/>
                <a:gd name="T41" fmla="*/ 985 h 3806"/>
                <a:gd name="T42" fmla="*/ 2384 w 2891"/>
                <a:gd name="T43" fmla="*/ 683 h 3806"/>
                <a:gd name="T44" fmla="*/ 2127 w 2891"/>
                <a:gd name="T45" fmla="*/ 447 h 3806"/>
                <a:gd name="T46" fmla="*/ 1808 w 2891"/>
                <a:gd name="T47" fmla="*/ 293 h 3806"/>
                <a:gd name="T48" fmla="*/ 1445 w 2891"/>
                <a:gd name="T49" fmla="*/ 238 h 3806"/>
                <a:gd name="T50" fmla="*/ 1748 w 2891"/>
                <a:gd name="T51" fmla="*/ 31 h 3806"/>
                <a:gd name="T52" fmla="*/ 2117 w 2891"/>
                <a:gd name="T53" fmla="*/ 161 h 3806"/>
                <a:gd name="T54" fmla="*/ 2432 w 2891"/>
                <a:gd name="T55" fmla="*/ 382 h 3806"/>
                <a:gd name="T56" fmla="*/ 2676 w 2891"/>
                <a:gd name="T57" fmla="*/ 676 h 3806"/>
                <a:gd name="T58" fmla="*/ 2834 w 2891"/>
                <a:gd name="T59" fmla="*/ 1030 h 3806"/>
                <a:gd name="T60" fmla="*/ 2891 w 2891"/>
                <a:gd name="T61" fmla="*/ 1426 h 3806"/>
                <a:gd name="T62" fmla="*/ 2824 w 2891"/>
                <a:gd name="T63" fmla="*/ 1881 h 3806"/>
                <a:gd name="T64" fmla="*/ 2648 w 2891"/>
                <a:gd name="T65" fmla="*/ 2330 h 3806"/>
                <a:gd name="T66" fmla="*/ 2394 w 2891"/>
                <a:gd name="T67" fmla="*/ 2762 h 3806"/>
                <a:gd name="T68" fmla="*/ 2096 w 2891"/>
                <a:gd name="T69" fmla="*/ 3169 h 3806"/>
                <a:gd name="T70" fmla="*/ 1788 w 2891"/>
                <a:gd name="T71" fmla="*/ 3540 h 3806"/>
                <a:gd name="T72" fmla="*/ 1632 w 2891"/>
                <a:gd name="T73" fmla="*/ 3719 h 3806"/>
                <a:gd name="T74" fmla="*/ 1574 w 2891"/>
                <a:gd name="T75" fmla="*/ 3765 h 3806"/>
                <a:gd name="T76" fmla="*/ 1478 w 2891"/>
                <a:gd name="T77" fmla="*/ 3803 h 3806"/>
                <a:gd name="T78" fmla="*/ 1386 w 2891"/>
                <a:gd name="T79" fmla="*/ 3797 h 3806"/>
                <a:gd name="T80" fmla="*/ 1297 w 2891"/>
                <a:gd name="T81" fmla="*/ 3752 h 3806"/>
                <a:gd name="T82" fmla="*/ 1251 w 2891"/>
                <a:gd name="T83" fmla="*/ 3712 h 3806"/>
                <a:gd name="T84" fmla="*/ 1025 w 2891"/>
                <a:gd name="T85" fmla="*/ 3452 h 3806"/>
                <a:gd name="T86" fmla="*/ 717 w 2891"/>
                <a:gd name="T87" fmla="*/ 3070 h 3806"/>
                <a:gd name="T88" fmla="*/ 427 w 2891"/>
                <a:gd name="T89" fmla="*/ 2656 h 3806"/>
                <a:gd name="T90" fmla="*/ 190 w 2891"/>
                <a:gd name="T91" fmla="*/ 2218 h 3806"/>
                <a:gd name="T92" fmla="*/ 38 w 2891"/>
                <a:gd name="T93" fmla="*/ 1768 h 3806"/>
                <a:gd name="T94" fmla="*/ 4 w 2891"/>
                <a:gd name="T95" fmla="*/ 1324 h 3806"/>
                <a:gd name="T96" fmla="*/ 86 w 2891"/>
                <a:gd name="T97" fmla="*/ 936 h 3806"/>
                <a:gd name="T98" fmla="*/ 267 w 2891"/>
                <a:gd name="T99" fmla="*/ 597 h 3806"/>
                <a:gd name="T100" fmla="*/ 531 w 2891"/>
                <a:gd name="T101" fmla="*/ 320 h 3806"/>
                <a:gd name="T102" fmla="*/ 861 w 2891"/>
                <a:gd name="T103" fmla="*/ 120 h 3806"/>
                <a:gd name="T104" fmla="*/ 1240 w 2891"/>
                <a:gd name="T105" fmla="*/ 13 h 3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91" h="3806">
                  <a:moveTo>
                    <a:pt x="1445" y="238"/>
                  </a:moveTo>
                  <a:lnTo>
                    <a:pt x="1351" y="242"/>
                  </a:lnTo>
                  <a:lnTo>
                    <a:pt x="1259" y="251"/>
                  </a:lnTo>
                  <a:lnTo>
                    <a:pt x="1169" y="270"/>
                  </a:lnTo>
                  <a:lnTo>
                    <a:pt x="1083" y="293"/>
                  </a:lnTo>
                  <a:lnTo>
                    <a:pt x="998" y="323"/>
                  </a:lnTo>
                  <a:lnTo>
                    <a:pt x="916" y="358"/>
                  </a:lnTo>
                  <a:lnTo>
                    <a:pt x="837" y="400"/>
                  </a:lnTo>
                  <a:lnTo>
                    <a:pt x="764" y="447"/>
                  </a:lnTo>
                  <a:lnTo>
                    <a:pt x="692" y="500"/>
                  </a:lnTo>
                  <a:lnTo>
                    <a:pt x="626" y="557"/>
                  </a:lnTo>
                  <a:lnTo>
                    <a:pt x="563" y="618"/>
                  </a:lnTo>
                  <a:lnTo>
                    <a:pt x="506" y="683"/>
                  </a:lnTo>
                  <a:lnTo>
                    <a:pt x="453" y="754"/>
                  </a:lnTo>
                  <a:lnTo>
                    <a:pt x="405" y="827"/>
                  </a:lnTo>
                  <a:lnTo>
                    <a:pt x="363" y="905"/>
                  </a:lnTo>
                  <a:lnTo>
                    <a:pt x="328" y="985"/>
                  </a:lnTo>
                  <a:lnTo>
                    <a:pt x="297" y="1069"/>
                  </a:lnTo>
                  <a:lnTo>
                    <a:pt x="272" y="1155"/>
                  </a:lnTo>
                  <a:lnTo>
                    <a:pt x="255" y="1243"/>
                  </a:lnTo>
                  <a:lnTo>
                    <a:pt x="245" y="1334"/>
                  </a:lnTo>
                  <a:lnTo>
                    <a:pt x="241" y="1426"/>
                  </a:lnTo>
                  <a:lnTo>
                    <a:pt x="245" y="1529"/>
                  </a:lnTo>
                  <a:lnTo>
                    <a:pt x="257" y="1631"/>
                  </a:lnTo>
                  <a:lnTo>
                    <a:pt x="277" y="1733"/>
                  </a:lnTo>
                  <a:lnTo>
                    <a:pt x="303" y="1835"/>
                  </a:lnTo>
                  <a:lnTo>
                    <a:pt x="336" y="1938"/>
                  </a:lnTo>
                  <a:lnTo>
                    <a:pt x="374" y="2041"/>
                  </a:lnTo>
                  <a:lnTo>
                    <a:pt x="419" y="2143"/>
                  </a:lnTo>
                  <a:lnTo>
                    <a:pt x="467" y="2244"/>
                  </a:lnTo>
                  <a:lnTo>
                    <a:pt x="520" y="2345"/>
                  </a:lnTo>
                  <a:lnTo>
                    <a:pt x="578" y="2443"/>
                  </a:lnTo>
                  <a:lnTo>
                    <a:pt x="637" y="2542"/>
                  </a:lnTo>
                  <a:lnTo>
                    <a:pt x="701" y="2639"/>
                  </a:lnTo>
                  <a:lnTo>
                    <a:pt x="765" y="2734"/>
                  </a:lnTo>
                  <a:lnTo>
                    <a:pt x="833" y="2828"/>
                  </a:lnTo>
                  <a:lnTo>
                    <a:pt x="900" y="2919"/>
                  </a:lnTo>
                  <a:lnTo>
                    <a:pt x="969" y="3008"/>
                  </a:lnTo>
                  <a:lnTo>
                    <a:pt x="1038" y="3094"/>
                  </a:lnTo>
                  <a:lnTo>
                    <a:pt x="1107" y="3178"/>
                  </a:lnTo>
                  <a:lnTo>
                    <a:pt x="1175" y="3258"/>
                  </a:lnTo>
                  <a:lnTo>
                    <a:pt x="1241" y="3336"/>
                  </a:lnTo>
                  <a:lnTo>
                    <a:pt x="1305" y="3412"/>
                  </a:lnTo>
                  <a:lnTo>
                    <a:pt x="1367" y="3482"/>
                  </a:lnTo>
                  <a:lnTo>
                    <a:pt x="1426" y="3549"/>
                  </a:lnTo>
                  <a:lnTo>
                    <a:pt x="1430" y="3553"/>
                  </a:lnTo>
                  <a:lnTo>
                    <a:pt x="1434" y="3555"/>
                  </a:lnTo>
                  <a:lnTo>
                    <a:pt x="1436" y="3559"/>
                  </a:lnTo>
                  <a:lnTo>
                    <a:pt x="1440" y="3561"/>
                  </a:lnTo>
                  <a:lnTo>
                    <a:pt x="1441" y="3564"/>
                  </a:lnTo>
                  <a:lnTo>
                    <a:pt x="1442" y="3565"/>
                  </a:lnTo>
                  <a:lnTo>
                    <a:pt x="1447" y="3562"/>
                  </a:lnTo>
                  <a:lnTo>
                    <a:pt x="1451" y="3560"/>
                  </a:lnTo>
                  <a:lnTo>
                    <a:pt x="1455" y="3557"/>
                  </a:lnTo>
                  <a:lnTo>
                    <a:pt x="1457" y="3555"/>
                  </a:lnTo>
                  <a:lnTo>
                    <a:pt x="1459" y="3554"/>
                  </a:lnTo>
                  <a:lnTo>
                    <a:pt x="1519" y="3486"/>
                  </a:lnTo>
                  <a:lnTo>
                    <a:pt x="1581" y="3414"/>
                  </a:lnTo>
                  <a:lnTo>
                    <a:pt x="1647" y="3339"/>
                  </a:lnTo>
                  <a:lnTo>
                    <a:pt x="1713" y="3261"/>
                  </a:lnTo>
                  <a:lnTo>
                    <a:pt x="1781" y="3179"/>
                  </a:lnTo>
                  <a:lnTo>
                    <a:pt x="1850" y="3095"/>
                  </a:lnTo>
                  <a:lnTo>
                    <a:pt x="1919" y="3009"/>
                  </a:lnTo>
                  <a:lnTo>
                    <a:pt x="1989" y="2920"/>
                  </a:lnTo>
                  <a:lnTo>
                    <a:pt x="2057" y="2828"/>
                  </a:lnTo>
                  <a:lnTo>
                    <a:pt x="2124" y="2735"/>
                  </a:lnTo>
                  <a:lnTo>
                    <a:pt x="2190" y="2639"/>
                  </a:lnTo>
                  <a:lnTo>
                    <a:pt x="2253" y="2542"/>
                  </a:lnTo>
                  <a:lnTo>
                    <a:pt x="2313" y="2444"/>
                  </a:lnTo>
                  <a:lnTo>
                    <a:pt x="2370" y="2345"/>
                  </a:lnTo>
                  <a:lnTo>
                    <a:pt x="2423" y="2244"/>
                  </a:lnTo>
                  <a:lnTo>
                    <a:pt x="2472" y="2143"/>
                  </a:lnTo>
                  <a:lnTo>
                    <a:pt x="2516" y="2041"/>
                  </a:lnTo>
                  <a:lnTo>
                    <a:pt x="2554" y="1938"/>
                  </a:lnTo>
                  <a:lnTo>
                    <a:pt x="2588" y="1835"/>
                  </a:lnTo>
                  <a:lnTo>
                    <a:pt x="2613" y="1733"/>
                  </a:lnTo>
                  <a:lnTo>
                    <a:pt x="2633" y="1631"/>
                  </a:lnTo>
                  <a:lnTo>
                    <a:pt x="2645" y="1529"/>
                  </a:lnTo>
                  <a:lnTo>
                    <a:pt x="2649" y="1426"/>
                  </a:lnTo>
                  <a:lnTo>
                    <a:pt x="2645" y="1334"/>
                  </a:lnTo>
                  <a:lnTo>
                    <a:pt x="2634" y="1243"/>
                  </a:lnTo>
                  <a:lnTo>
                    <a:pt x="2617" y="1155"/>
                  </a:lnTo>
                  <a:lnTo>
                    <a:pt x="2594" y="1069"/>
                  </a:lnTo>
                  <a:lnTo>
                    <a:pt x="2563" y="985"/>
                  </a:lnTo>
                  <a:lnTo>
                    <a:pt x="2527" y="905"/>
                  </a:lnTo>
                  <a:lnTo>
                    <a:pt x="2484" y="827"/>
                  </a:lnTo>
                  <a:lnTo>
                    <a:pt x="2437" y="754"/>
                  </a:lnTo>
                  <a:lnTo>
                    <a:pt x="2384" y="683"/>
                  </a:lnTo>
                  <a:lnTo>
                    <a:pt x="2326" y="618"/>
                  </a:lnTo>
                  <a:lnTo>
                    <a:pt x="2265" y="557"/>
                  </a:lnTo>
                  <a:lnTo>
                    <a:pt x="2197" y="500"/>
                  </a:lnTo>
                  <a:lnTo>
                    <a:pt x="2127" y="447"/>
                  </a:lnTo>
                  <a:lnTo>
                    <a:pt x="2052" y="400"/>
                  </a:lnTo>
                  <a:lnTo>
                    <a:pt x="1974" y="358"/>
                  </a:lnTo>
                  <a:lnTo>
                    <a:pt x="1893" y="323"/>
                  </a:lnTo>
                  <a:lnTo>
                    <a:pt x="1808" y="293"/>
                  </a:lnTo>
                  <a:lnTo>
                    <a:pt x="1721" y="270"/>
                  </a:lnTo>
                  <a:lnTo>
                    <a:pt x="1631" y="251"/>
                  </a:lnTo>
                  <a:lnTo>
                    <a:pt x="1539" y="242"/>
                  </a:lnTo>
                  <a:lnTo>
                    <a:pt x="1445" y="238"/>
                  </a:lnTo>
                  <a:close/>
                  <a:moveTo>
                    <a:pt x="1445" y="0"/>
                  </a:moveTo>
                  <a:lnTo>
                    <a:pt x="1548" y="3"/>
                  </a:lnTo>
                  <a:lnTo>
                    <a:pt x="1649" y="13"/>
                  </a:lnTo>
                  <a:lnTo>
                    <a:pt x="1748" y="31"/>
                  </a:lnTo>
                  <a:lnTo>
                    <a:pt x="1845" y="54"/>
                  </a:lnTo>
                  <a:lnTo>
                    <a:pt x="1939" y="85"/>
                  </a:lnTo>
                  <a:lnTo>
                    <a:pt x="2030" y="120"/>
                  </a:lnTo>
                  <a:lnTo>
                    <a:pt x="2117" y="161"/>
                  </a:lnTo>
                  <a:lnTo>
                    <a:pt x="2202" y="209"/>
                  </a:lnTo>
                  <a:lnTo>
                    <a:pt x="2282" y="262"/>
                  </a:lnTo>
                  <a:lnTo>
                    <a:pt x="2360" y="320"/>
                  </a:lnTo>
                  <a:lnTo>
                    <a:pt x="2432" y="382"/>
                  </a:lnTo>
                  <a:lnTo>
                    <a:pt x="2500" y="450"/>
                  </a:lnTo>
                  <a:lnTo>
                    <a:pt x="2564" y="520"/>
                  </a:lnTo>
                  <a:lnTo>
                    <a:pt x="2622" y="597"/>
                  </a:lnTo>
                  <a:lnTo>
                    <a:pt x="2676" y="676"/>
                  </a:lnTo>
                  <a:lnTo>
                    <a:pt x="2724" y="760"/>
                  </a:lnTo>
                  <a:lnTo>
                    <a:pt x="2767" y="846"/>
                  </a:lnTo>
                  <a:lnTo>
                    <a:pt x="2803" y="936"/>
                  </a:lnTo>
                  <a:lnTo>
                    <a:pt x="2834" y="1030"/>
                  </a:lnTo>
                  <a:lnTo>
                    <a:pt x="2859" y="1125"/>
                  </a:lnTo>
                  <a:lnTo>
                    <a:pt x="2876" y="1223"/>
                  </a:lnTo>
                  <a:lnTo>
                    <a:pt x="2887" y="1324"/>
                  </a:lnTo>
                  <a:lnTo>
                    <a:pt x="2891" y="1426"/>
                  </a:lnTo>
                  <a:lnTo>
                    <a:pt x="2886" y="1541"/>
                  </a:lnTo>
                  <a:lnTo>
                    <a:pt x="2873" y="1654"/>
                  </a:lnTo>
                  <a:lnTo>
                    <a:pt x="2852" y="1768"/>
                  </a:lnTo>
                  <a:lnTo>
                    <a:pt x="2824" y="1881"/>
                  </a:lnTo>
                  <a:lnTo>
                    <a:pt x="2790" y="1994"/>
                  </a:lnTo>
                  <a:lnTo>
                    <a:pt x="2748" y="2106"/>
                  </a:lnTo>
                  <a:lnTo>
                    <a:pt x="2701" y="2218"/>
                  </a:lnTo>
                  <a:lnTo>
                    <a:pt x="2648" y="2330"/>
                  </a:lnTo>
                  <a:lnTo>
                    <a:pt x="2590" y="2440"/>
                  </a:lnTo>
                  <a:lnTo>
                    <a:pt x="2528" y="2549"/>
                  </a:lnTo>
                  <a:lnTo>
                    <a:pt x="2463" y="2656"/>
                  </a:lnTo>
                  <a:lnTo>
                    <a:pt x="2394" y="2762"/>
                  </a:lnTo>
                  <a:lnTo>
                    <a:pt x="2323" y="2867"/>
                  </a:lnTo>
                  <a:lnTo>
                    <a:pt x="2249" y="2970"/>
                  </a:lnTo>
                  <a:lnTo>
                    <a:pt x="2174" y="3070"/>
                  </a:lnTo>
                  <a:lnTo>
                    <a:pt x="2096" y="3169"/>
                  </a:lnTo>
                  <a:lnTo>
                    <a:pt x="2020" y="3266"/>
                  </a:lnTo>
                  <a:lnTo>
                    <a:pt x="1942" y="3359"/>
                  </a:lnTo>
                  <a:lnTo>
                    <a:pt x="1865" y="3452"/>
                  </a:lnTo>
                  <a:lnTo>
                    <a:pt x="1788" y="3540"/>
                  </a:lnTo>
                  <a:lnTo>
                    <a:pt x="1713" y="3627"/>
                  </a:lnTo>
                  <a:lnTo>
                    <a:pt x="1640" y="3710"/>
                  </a:lnTo>
                  <a:lnTo>
                    <a:pt x="1638" y="3712"/>
                  </a:lnTo>
                  <a:lnTo>
                    <a:pt x="1632" y="3719"/>
                  </a:lnTo>
                  <a:lnTo>
                    <a:pt x="1622" y="3728"/>
                  </a:lnTo>
                  <a:lnTo>
                    <a:pt x="1608" y="3740"/>
                  </a:lnTo>
                  <a:lnTo>
                    <a:pt x="1592" y="3752"/>
                  </a:lnTo>
                  <a:lnTo>
                    <a:pt x="1574" y="3765"/>
                  </a:lnTo>
                  <a:lnTo>
                    <a:pt x="1553" y="3778"/>
                  </a:lnTo>
                  <a:lnTo>
                    <a:pt x="1530" y="3789"/>
                  </a:lnTo>
                  <a:lnTo>
                    <a:pt x="1504" y="3797"/>
                  </a:lnTo>
                  <a:lnTo>
                    <a:pt x="1478" y="3803"/>
                  </a:lnTo>
                  <a:lnTo>
                    <a:pt x="1450" y="3806"/>
                  </a:lnTo>
                  <a:lnTo>
                    <a:pt x="1440" y="3806"/>
                  </a:lnTo>
                  <a:lnTo>
                    <a:pt x="1413" y="3803"/>
                  </a:lnTo>
                  <a:lnTo>
                    <a:pt x="1386" y="3797"/>
                  </a:lnTo>
                  <a:lnTo>
                    <a:pt x="1361" y="3789"/>
                  </a:lnTo>
                  <a:lnTo>
                    <a:pt x="1338" y="3778"/>
                  </a:lnTo>
                  <a:lnTo>
                    <a:pt x="1315" y="3765"/>
                  </a:lnTo>
                  <a:lnTo>
                    <a:pt x="1297" y="3752"/>
                  </a:lnTo>
                  <a:lnTo>
                    <a:pt x="1281" y="3740"/>
                  </a:lnTo>
                  <a:lnTo>
                    <a:pt x="1267" y="3728"/>
                  </a:lnTo>
                  <a:lnTo>
                    <a:pt x="1257" y="3719"/>
                  </a:lnTo>
                  <a:lnTo>
                    <a:pt x="1251" y="3712"/>
                  </a:lnTo>
                  <a:lnTo>
                    <a:pt x="1249" y="3710"/>
                  </a:lnTo>
                  <a:lnTo>
                    <a:pt x="1176" y="3627"/>
                  </a:lnTo>
                  <a:lnTo>
                    <a:pt x="1101" y="3540"/>
                  </a:lnTo>
                  <a:lnTo>
                    <a:pt x="1025" y="3452"/>
                  </a:lnTo>
                  <a:lnTo>
                    <a:pt x="948" y="3359"/>
                  </a:lnTo>
                  <a:lnTo>
                    <a:pt x="871" y="3266"/>
                  </a:lnTo>
                  <a:lnTo>
                    <a:pt x="793" y="3169"/>
                  </a:lnTo>
                  <a:lnTo>
                    <a:pt x="717" y="3070"/>
                  </a:lnTo>
                  <a:lnTo>
                    <a:pt x="640" y="2969"/>
                  </a:lnTo>
                  <a:lnTo>
                    <a:pt x="568" y="2867"/>
                  </a:lnTo>
                  <a:lnTo>
                    <a:pt x="495" y="2762"/>
                  </a:lnTo>
                  <a:lnTo>
                    <a:pt x="427" y="2656"/>
                  </a:lnTo>
                  <a:lnTo>
                    <a:pt x="361" y="2548"/>
                  </a:lnTo>
                  <a:lnTo>
                    <a:pt x="299" y="2440"/>
                  </a:lnTo>
                  <a:lnTo>
                    <a:pt x="243" y="2329"/>
                  </a:lnTo>
                  <a:lnTo>
                    <a:pt x="190" y="2218"/>
                  </a:lnTo>
                  <a:lnTo>
                    <a:pt x="143" y="2106"/>
                  </a:lnTo>
                  <a:lnTo>
                    <a:pt x="101" y="1994"/>
                  </a:lnTo>
                  <a:lnTo>
                    <a:pt x="65" y="1881"/>
                  </a:lnTo>
                  <a:lnTo>
                    <a:pt x="38" y="1768"/>
                  </a:lnTo>
                  <a:lnTo>
                    <a:pt x="17" y="1654"/>
                  </a:lnTo>
                  <a:lnTo>
                    <a:pt x="4" y="1541"/>
                  </a:lnTo>
                  <a:lnTo>
                    <a:pt x="0" y="1426"/>
                  </a:lnTo>
                  <a:lnTo>
                    <a:pt x="4" y="1324"/>
                  </a:lnTo>
                  <a:lnTo>
                    <a:pt x="14" y="1223"/>
                  </a:lnTo>
                  <a:lnTo>
                    <a:pt x="32" y="1125"/>
                  </a:lnTo>
                  <a:lnTo>
                    <a:pt x="55" y="1030"/>
                  </a:lnTo>
                  <a:lnTo>
                    <a:pt x="86" y="936"/>
                  </a:lnTo>
                  <a:lnTo>
                    <a:pt x="123" y="846"/>
                  </a:lnTo>
                  <a:lnTo>
                    <a:pt x="166" y="760"/>
                  </a:lnTo>
                  <a:lnTo>
                    <a:pt x="214" y="676"/>
                  </a:lnTo>
                  <a:lnTo>
                    <a:pt x="267" y="597"/>
                  </a:lnTo>
                  <a:lnTo>
                    <a:pt x="326" y="520"/>
                  </a:lnTo>
                  <a:lnTo>
                    <a:pt x="390" y="450"/>
                  </a:lnTo>
                  <a:lnTo>
                    <a:pt x="458" y="382"/>
                  </a:lnTo>
                  <a:lnTo>
                    <a:pt x="531" y="320"/>
                  </a:lnTo>
                  <a:lnTo>
                    <a:pt x="607" y="262"/>
                  </a:lnTo>
                  <a:lnTo>
                    <a:pt x="688" y="209"/>
                  </a:lnTo>
                  <a:lnTo>
                    <a:pt x="772" y="161"/>
                  </a:lnTo>
                  <a:lnTo>
                    <a:pt x="861" y="120"/>
                  </a:lnTo>
                  <a:lnTo>
                    <a:pt x="951" y="85"/>
                  </a:lnTo>
                  <a:lnTo>
                    <a:pt x="1046" y="54"/>
                  </a:lnTo>
                  <a:lnTo>
                    <a:pt x="1142" y="31"/>
                  </a:lnTo>
                  <a:lnTo>
                    <a:pt x="1240" y="13"/>
                  </a:lnTo>
                  <a:lnTo>
                    <a:pt x="1342" y="3"/>
                  </a:lnTo>
                  <a:lnTo>
                    <a:pt x="1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8899655" y="1673541"/>
            <a:ext cx="462973" cy="458431"/>
            <a:chOff x="5929313" y="3292475"/>
            <a:chExt cx="2265362" cy="2243138"/>
          </a:xfrm>
          <a:solidFill>
            <a:schemeClr val="bg2">
              <a:lumMod val="25000"/>
            </a:schemeClr>
          </a:solidFill>
        </p:grpSpPr>
        <p:sp>
          <p:nvSpPr>
            <p:cNvPr id="140" name="Freeform 126"/>
            <p:cNvSpPr>
              <a:spLocks noEditPoints="1"/>
            </p:cNvSpPr>
            <p:nvPr/>
          </p:nvSpPr>
          <p:spPr bwMode="auto">
            <a:xfrm>
              <a:off x="5929313" y="3292475"/>
              <a:ext cx="2265362" cy="2243138"/>
            </a:xfrm>
            <a:custGeom>
              <a:avLst/>
              <a:gdLst>
                <a:gd name="T0" fmla="*/ 878 w 4281"/>
                <a:gd name="T1" fmla="*/ 279 h 4239"/>
                <a:gd name="T2" fmla="*/ 816 w 4281"/>
                <a:gd name="T3" fmla="*/ 339 h 4239"/>
                <a:gd name="T4" fmla="*/ 803 w 4281"/>
                <a:gd name="T5" fmla="*/ 3576 h 4239"/>
                <a:gd name="T6" fmla="*/ 773 w 4281"/>
                <a:gd name="T7" fmla="*/ 3659 h 4239"/>
                <a:gd name="T8" fmla="*/ 699 w 4281"/>
                <a:gd name="T9" fmla="*/ 3705 h 4239"/>
                <a:gd name="T10" fmla="*/ 610 w 4281"/>
                <a:gd name="T11" fmla="*/ 3696 h 4239"/>
                <a:gd name="T12" fmla="*/ 548 w 4281"/>
                <a:gd name="T13" fmla="*/ 3635 h 4239"/>
                <a:gd name="T14" fmla="*/ 535 w 4281"/>
                <a:gd name="T15" fmla="*/ 928 h 4239"/>
                <a:gd name="T16" fmla="*/ 342 w 4281"/>
                <a:gd name="T17" fmla="*/ 940 h 4239"/>
                <a:gd name="T18" fmla="*/ 281 w 4281"/>
                <a:gd name="T19" fmla="*/ 1001 h 4239"/>
                <a:gd name="T20" fmla="*/ 268 w 4281"/>
                <a:gd name="T21" fmla="*/ 3708 h 4239"/>
                <a:gd name="T22" fmla="*/ 298 w 4281"/>
                <a:gd name="T23" fmla="*/ 3830 h 4239"/>
                <a:gd name="T24" fmla="*/ 377 w 4281"/>
                <a:gd name="T25" fmla="*/ 3922 h 4239"/>
                <a:gd name="T26" fmla="*/ 491 w 4281"/>
                <a:gd name="T27" fmla="*/ 3971 h 4239"/>
                <a:gd name="T28" fmla="*/ 3794 w 4281"/>
                <a:gd name="T29" fmla="*/ 3969 h 4239"/>
                <a:gd name="T30" fmla="*/ 3918 w 4281"/>
                <a:gd name="T31" fmla="*/ 3911 h 4239"/>
                <a:gd name="T32" fmla="*/ 3996 w 4281"/>
                <a:gd name="T33" fmla="*/ 3801 h 4239"/>
                <a:gd name="T34" fmla="*/ 4013 w 4281"/>
                <a:gd name="T35" fmla="*/ 397 h 4239"/>
                <a:gd name="T36" fmla="*/ 3984 w 4281"/>
                <a:gd name="T37" fmla="*/ 315 h 4239"/>
                <a:gd name="T38" fmla="*/ 3910 w 4281"/>
                <a:gd name="T39" fmla="*/ 269 h 4239"/>
                <a:gd name="T40" fmla="*/ 937 w 4281"/>
                <a:gd name="T41" fmla="*/ 0 h 4239"/>
                <a:gd name="T42" fmla="*/ 3985 w 4281"/>
                <a:gd name="T43" fmla="*/ 14 h 4239"/>
                <a:gd name="T44" fmla="*/ 4125 w 4281"/>
                <a:gd name="T45" fmla="*/ 83 h 4239"/>
                <a:gd name="T46" fmla="*/ 4226 w 4281"/>
                <a:gd name="T47" fmla="*/ 197 h 4239"/>
                <a:gd name="T48" fmla="*/ 4278 w 4281"/>
                <a:gd name="T49" fmla="*/ 343 h 4239"/>
                <a:gd name="T50" fmla="*/ 4277 w 4281"/>
                <a:gd name="T51" fmla="*/ 3775 h 4239"/>
                <a:gd name="T52" fmla="*/ 4218 w 4281"/>
                <a:gd name="T53" fmla="*/ 3958 h 4239"/>
                <a:gd name="T54" fmla="*/ 4102 w 4281"/>
                <a:gd name="T55" fmla="*/ 4105 h 4239"/>
                <a:gd name="T56" fmla="*/ 3939 w 4281"/>
                <a:gd name="T57" fmla="*/ 4204 h 4239"/>
                <a:gd name="T58" fmla="*/ 3746 w 4281"/>
                <a:gd name="T59" fmla="*/ 4239 h 4239"/>
                <a:gd name="T60" fmla="*/ 403 w 4281"/>
                <a:gd name="T61" fmla="*/ 4222 h 4239"/>
                <a:gd name="T62" fmla="*/ 230 w 4281"/>
                <a:gd name="T63" fmla="*/ 4144 h 4239"/>
                <a:gd name="T64" fmla="*/ 95 w 4281"/>
                <a:gd name="T65" fmla="*/ 4011 h 4239"/>
                <a:gd name="T66" fmla="*/ 16 w 4281"/>
                <a:gd name="T67" fmla="*/ 3839 h 4239"/>
                <a:gd name="T68" fmla="*/ 0 w 4281"/>
                <a:gd name="T69" fmla="*/ 1060 h 4239"/>
                <a:gd name="T70" fmla="*/ 31 w 4281"/>
                <a:gd name="T71" fmla="*/ 905 h 4239"/>
                <a:gd name="T72" fmla="*/ 117 w 4281"/>
                <a:gd name="T73" fmla="*/ 779 h 4239"/>
                <a:gd name="T74" fmla="*/ 245 w 4281"/>
                <a:gd name="T75" fmla="*/ 694 h 4239"/>
                <a:gd name="T76" fmla="*/ 401 w 4281"/>
                <a:gd name="T77" fmla="*/ 663 h 4239"/>
                <a:gd name="T78" fmla="*/ 539 w 4281"/>
                <a:gd name="T79" fmla="*/ 343 h 4239"/>
                <a:gd name="T80" fmla="*/ 589 w 4281"/>
                <a:gd name="T81" fmla="*/ 197 h 4239"/>
                <a:gd name="T82" fmla="*/ 691 w 4281"/>
                <a:gd name="T83" fmla="*/ 83 h 4239"/>
                <a:gd name="T84" fmla="*/ 830 w 4281"/>
                <a:gd name="T85" fmla="*/ 14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81" h="4239">
                  <a:moveTo>
                    <a:pt x="937" y="266"/>
                  </a:moveTo>
                  <a:lnTo>
                    <a:pt x="905" y="269"/>
                  </a:lnTo>
                  <a:lnTo>
                    <a:pt x="878" y="279"/>
                  </a:lnTo>
                  <a:lnTo>
                    <a:pt x="853" y="294"/>
                  </a:lnTo>
                  <a:lnTo>
                    <a:pt x="832" y="315"/>
                  </a:lnTo>
                  <a:lnTo>
                    <a:pt x="816" y="339"/>
                  </a:lnTo>
                  <a:lnTo>
                    <a:pt x="806" y="367"/>
                  </a:lnTo>
                  <a:lnTo>
                    <a:pt x="803" y="397"/>
                  </a:lnTo>
                  <a:lnTo>
                    <a:pt x="803" y="3576"/>
                  </a:lnTo>
                  <a:lnTo>
                    <a:pt x="799" y="3606"/>
                  </a:lnTo>
                  <a:lnTo>
                    <a:pt x="789" y="3635"/>
                  </a:lnTo>
                  <a:lnTo>
                    <a:pt x="773" y="3659"/>
                  </a:lnTo>
                  <a:lnTo>
                    <a:pt x="752" y="3679"/>
                  </a:lnTo>
                  <a:lnTo>
                    <a:pt x="728" y="3696"/>
                  </a:lnTo>
                  <a:lnTo>
                    <a:pt x="699" y="3705"/>
                  </a:lnTo>
                  <a:lnTo>
                    <a:pt x="669" y="3708"/>
                  </a:lnTo>
                  <a:lnTo>
                    <a:pt x="639" y="3705"/>
                  </a:lnTo>
                  <a:lnTo>
                    <a:pt x="610" y="3696"/>
                  </a:lnTo>
                  <a:lnTo>
                    <a:pt x="585" y="3679"/>
                  </a:lnTo>
                  <a:lnTo>
                    <a:pt x="565" y="3659"/>
                  </a:lnTo>
                  <a:lnTo>
                    <a:pt x="548" y="3635"/>
                  </a:lnTo>
                  <a:lnTo>
                    <a:pt x="539" y="3606"/>
                  </a:lnTo>
                  <a:lnTo>
                    <a:pt x="535" y="3576"/>
                  </a:lnTo>
                  <a:lnTo>
                    <a:pt x="535" y="928"/>
                  </a:lnTo>
                  <a:lnTo>
                    <a:pt x="401" y="928"/>
                  </a:lnTo>
                  <a:lnTo>
                    <a:pt x="370" y="931"/>
                  </a:lnTo>
                  <a:lnTo>
                    <a:pt x="342" y="940"/>
                  </a:lnTo>
                  <a:lnTo>
                    <a:pt x="317" y="957"/>
                  </a:lnTo>
                  <a:lnTo>
                    <a:pt x="297" y="977"/>
                  </a:lnTo>
                  <a:lnTo>
                    <a:pt x="281" y="1001"/>
                  </a:lnTo>
                  <a:lnTo>
                    <a:pt x="271" y="1030"/>
                  </a:lnTo>
                  <a:lnTo>
                    <a:pt x="268" y="1060"/>
                  </a:lnTo>
                  <a:lnTo>
                    <a:pt x="268" y="3708"/>
                  </a:lnTo>
                  <a:lnTo>
                    <a:pt x="271" y="3751"/>
                  </a:lnTo>
                  <a:lnTo>
                    <a:pt x="281" y="3792"/>
                  </a:lnTo>
                  <a:lnTo>
                    <a:pt x="298" y="3830"/>
                  </a:lnTo>
                  <a:lnTo>
                    <a:pt x="320" y="3865"/>
                  </a:lnTo>
                  <a:lnTo>
                    <a:pt x="346" y="3896"/>
                  </a:lnTo>
                  <a:lnTo>
                    <a:pt x="377" y="3922"/>
                  </a:lnTo>
                  <a:lnTo>
                    <a:pt x="411" y="3943"/>
                  </a:lnTo>
                  <a:lnTo>
                    <a:pt x="450" y="3960"/>
                  </a:lnTo>
                  <a:lnTo>
                    <a:pt x="491" y="3971"/>
                  </a:lnTo>
                  <a:lnTo>
                    <a:pt x="535" y="3973"/>
                  </a:lnTo>
                  <a:lnTo>
                    <a:pt x="3746" y="3973"/>
                  </a:lnTo>
                  <a:lnTo>
                    <a:pt x="3794" y="3969"/>
                  </a:lnTo>
                  <a:lnTo>
                    <a:pt x="3839" y="3957"/>
                  </a:lnTo>
                  <a:lnTo>
                    <a:pt x="3880" y="3937"/>
                  </a:lnTo>
                  <a:lnTo>
                    <a:pt x="3918" y="3911"/>
                  </a:lnTo>
                  <a:lnTo>
                    <a:pt x="3950" y="3878"/>
                  </a:lnTo>
                  <a:lnTo>
                    <a:pt x="3977" y="3842"/>
                  </a:lnTo>
                  <a:lnTo>
                    <a:pt x="3996" y="3801"/>
                  </a:lnTo>
                  <a:lnTo>
                    <a:pt x="4009" y="3757"/>
                  </a:lnTo>
                  <a:lnTo>
                    <a:pt x="4013" y="3708"/>
                  </a:lnTo>
                  <a:lnTo>
                    <a:pt x="4013" y="397"/>
                  </a:lnTo>
                  <a:lnTo>
                    <a:pt x="4010" y="367"/>
                  </a:lnTo>
                  <a:lnTo>
                    <a:pt x="3999" y="339"/>
                  </a:lnTo>
                  <a:lnTo>
                    <a:pt x="3984" y="315"/>
                  </a:lnTo>
                  <a:lnTo>
                    <a:pt x="3964" y="294"/>
                  </a:lnTo>
                  <a:lnTo>
                    <a:pt x="3939" y="279"/>
                  </a:lnTo>
                  <a:lnTo>
                    <a:pt x="3910" y="269"/>
                  </a:lnTo>
                  <a:lnTo>
                    <a:pt x="3880" y="266"/>
                  </a:lnTo>
                  <a:lnTo>
                    <a:pt x="937" y="266"/>
                  </a:lnTo>
                  <a:close/>
                  <a:moveTo>
                    <a:pt x="937" y="0"/>
                  </a:moveTo>
                  <a:lnTo>
                    <a:pt x="3880" y="0"/>
                  </a:lnTo>
                  <a:lnTo>
                    <a:pt x="3933" y="4"/>
                  </a:lnTo>
                  <a:lnTo>
                    <a:pt x="3985" y="14"/>
                  </a:lnTo>
                  <a:lnTo>
                    <a:pt x="4036" y="32"/>
                  </a:lnTo>
                  <a:lnTo>
                    <a:pt x="4083" y="55"/>
                  </a:lnTo>
                  <a:lnTo>
                    <a:pt x="4125" y="83"/>
                  </a:lnTo>
                  <a:lnTo>
                    <a:pt x="4163" y="117"/>
                  </a:lnTo>
                  <a:lnTo>
                    <a:pt x="4197" y="155"/>
                  </a:lnTo>
                  <a:lnTo>
                    <a:pt x="4226" y="197"/>
                  </a:lnTo>
                  <a:lnTo>
                    <a:pt x="4249" y="243"/>
                  </a:lnTo>
                  <a:lnTo>
                    <a:pt x="4267" y="292"/>
                  </a:lnTo>
                  <a:lnTo>
                    <a:pt x="4278" y="343"/>
                  </a:lnTo>
                  <a:lnTo>
                    <a:pt x="4281" y="397"/>
                  </a:lnTo>
                  <a:lnTo>
                    <a:pt x="4281" y="3708"/>
                  </a:lnTo>
                  <a:lnTo>
                    <a:pt x="4277" y="3775"/>
                  </a:lnTo>
                  <a:lnTo>
                    <a:pt x="4265" y="3839"/>
                  </a:lnTo>
                  <a:lnTo>
                    <a:pt x="4245" y="3900"/>
                  </a:lnTo>
                  <a:lnTo>
                    <a:pt x="4218" y="3958"/>
                  </a:lnTo>
                  <a:lnTo>
                    <a:pt x="4185" y="4011"/>
                  </a:lnTo>
                  <a:lnTo>
                    <a:pt x="4145" y="4061"/>
                  </a:lnTo>
                  <a:lnTo>
                    <a:pt x="4102" y="4105"/>
                  </a:lnTo>
                  <a:lnTo>
                    <a:pt x="4051" y="4144"/>
                  </a:lnTo>
                  <a:lnTo>
                    <a:pt x="3998" y="4176"/>
                  </a:lnTo>
                  <a:lnTo>
                    <a:pt x="3939" y="4204"/>
                  </a:lnTo>
                  <a:lnTo>
                    <a:pt x="3877" y="4222"/>
                  </a:lnTo>
                  <a:lnTo>
                    <a:pt x="3813" y="4235"/>
                  </a:lnTo>
                  <a:lnTo>
                    <a:pt x="3746" y="4239"/>
                  </a:lnTo>
                  <a:lnTo>
                    <a:pt x="535" y="4239"/>
                  </a:lnTo>
                  <a:lnTo>
                    <a:pt x="468" y="4235"/>
                  </a:lnTo>
                  <a:lnTo>
                    <a:pt x="403" y="4222"/>
                  </a:lnTo>
                  <a:lnTo>
                    <a:pt x="342" y="4204"/>
                  </a:lnTo>
                  <a:lnTo>
                    <a:pt x="283" y="4176"/>
                  </a:lnTo>
                  <a:lnTo>
                    <a:pt x="230" y="4144"/>
                  </a:lnTo>
                  <a:lnTo>
                    <a:pt x="180" y="4105"/>
                  </a:lnTo>
                  <a:lnTo>
                    <a:pt x="135" y="4061"/>
                  </a:lnTo>
                  <a:lnTo>
                    <a:pt x="95" y="4011"/>
                  </a:lnTo>
                  <a:lnTo>
                    <a:pt x="63" y="3958"/>
                  </a:lnTo>
                  <a:lnTo>
                    <a:pt x="35" y="3900"/>
                  </a:lnTo>
                  <a:lnTo>
                    <a:pt x="16" y="3839"/>
                  </a:lnTo>
                  <a:lnTo>
                    <a:pt x="4" y="3775"/>
                  </a:lnTo>
                  <a:lnTo>
                    <a:pt x="0" y="3708"/>
                  </a:lnTo>
                  <a:lnTo>
                    <a:pt x="0" y="1060"/>
                  </a:lnTo>
                  <a:lnTo>
                    <a:pt x="4" y="1005"/>
                  </a:lnTo>
                  <a:lnTo>
                    <a:pt x="15" y="954"/>
                  </a:lnTo>
                  <a:lnTo>
                    <a:pt x="31" y="905"/>
                  </a:lnTo>
                  <a:lnTo>
                    <a:pt x="54" y="859"/>
                  </a:lnTo>
                  <a:lnTo>
                    <a:pt x="83" y="817"/>
                  </a:lnTo>
                  <a:lnTo>
                    <a:pt x="117" y="779"/>
                  </a:lnTo>
                  <a:lnTo>
                    <a:pt x="156" y="745"/>
                  </a:lnTo>
                  <a:lnTo>
                    <a:pt x="198" y="717"/>
                  </a:lnTo>
                  <a:lnTo>
                    <a:pt x="245" y="694"/>
                  </a:lnTo>
                  <a:lnTo>
                    <a:pt x="294" y="676"/>
                  </a:lnTo>
                  <a:lnTo>
                    <a:pt x="346" y="665"/>
                  </a:lnTo>
                  <a:lnTo>
                    <a:pt x="401" y="663"/>
                  </a:lnTo>
                  <a:lnTo>
                    <a:pt x="535" y="663"/>
                  </a:lnTo>
                  <a:lnTo>
                    <a:pt x="535" y="397"/>
                  </a:lnTo>
                  <a:lnTo>
                    <a:pt x="539" y="343"/>
                  </a:lnTo>
                  <a:lnTo>
                    <a:pt x="550" y="292"/>
                  </a:lnTo>
                  <a:lnTo>
                    <a:pt x="566" y="243"/>
                  </a:lnTo>
                  <a:lnTo>
                    <a:pt x="589" y="197"/>
                  </a:lnTo>
                  <a:lnTo>
                    <a:pt x="618" y="155"/>
                  </a:lnTo>
                  <a:lnTo>
                    <a:pt x="652" y="117"/>
                  </a:lnTo>
                  <a:lnTo>
                    <a:pt x="691" y="83"/>
                  </a:lnTo>
                  <a:lnTo>
                    <a:pt x="733" y="55"/>
                  </a:lnTo>
                  <a:lnTo>
                    <a:pt x="780" y="32"/>
                  </a:lnTo>
                  <a:lnTo>
                    <a:pt x="830" y="14"/>
                  </a:lnTo>
                  <a:lnTo>
                    <a:pt x="882" y="4"/>
                  </a:lnTo>
                  <a:lnTo>
                    <a:pt x="9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127"/>
            <p:cNvSpPr>
              <a:spLocks/>
            </p:cNvSpPr>
            <p:nvPr/>
          </p:nvSpPr>
          <p:spPr bwMode="auto">
            <a:xfrm>
              <a:off x="7273925" y="4133850"/>
              <a:ext cx="636587" cy="69850"/>
            </a:xfrm>
            <a:custGeom>
              <a:avLst/>
              <a:gdLst>
                <a:gd name="T0" fmla="*/ 67 w 1204"/>
                <a:gd name="T1" fmla="*/ 0 h 131"/>
                <a:gd name="T2" fmla="*/ 1137 w 1204"/>
                <a:gd name="T3" fmla="*/ 0 h 131"/>
                <a:gd name="T4" fmla="*/ 1157 w 1204"/>
                <a:gd name="T5" fmla="*/ 2 h 131"/>
                <a:gd name="T6" fmla="*/ 1177 w 1204"/>
                <a:gd name="T7" fmla="*/ 12 h 131"/>
                <a:gd name="T8" fmla="*/ 1190 w 1204"/>
                <a:gd name="T9" fmla="*/ 27 h 131"/>
                <a:gd name="T10" fmla="*/ 1200 w 1204"/>
                <a:gd name="T11" fmla="*/ 44 h 131"/>
                <a:gd name="T12" fmla="*/ 1204 w 1204"/>
                <a:gd name="T13" fmla="*/ 66 h 131"/>
                <a:gd name="T14" fmla="*/ 1200 w 1204"/>
                <a:gd name="T15" fmla="*/ 86 h 131"/>
                <a:gd name="T16" fmla="*/ 1190 w 1204"/>
                <a:gd name="T17" fmla="*/ 104 h 131"/>
                <a:gd name="T18" fmla="*/ 1177 w 1204"/>
                <a:gd name="T19" fmla="*/ 119 h 131"/>
                <a:gd name="T20" fmla="*/ 1157 w 1204"/>
                <a:gd name="T21" fmla="*/ 128 h 131"/>
                <a:gd name="T22" fmla="*/ 1137 w 1204"/>
                <a:gd name="T23" fmla="*/ 131 h 131"/>
                <a:gd name="T24" fmla="*/ 67 w 1204"/>
                <a:gd name="T25" fmla="*/ 131 h 131"/>
                <a:gd name="T26" fmla="*/ 45 w 1204"/>
                <a:gd name="T27" fmla="*/ 128 h 131"/>
                <a:gd name="T28" fmla="*/ 27 w 1204"/>
                <a:gd name="T29" fmla="*/ 119 h 131"/>
                <a:gd name="T30" fmla="*/ 12 w 1204"/>
                <a:gd name="T31" fmla="*/ 104 h 131"/>
                <a:gd name="T32" fmla="*/ 3 w 1204"/>
                <a:gd name="T33" fmla="*/ 86 h 131"/>
                <a:gd name="T34" fmla="*/ 0 w 1204"/>
                <a:gd name="T35" fmla="*/ 66 h 131"/>
                <a:gd name="T36" fmla="*/ 3 w 1204"/>
                <a:gd name="T37" fmla="*/ 44 h 131"/>
                <a:gd name="T38" fmla="*/ 12 w 1204"/>
                <a:gd name="T39" fmla="*/ 27 h 131"/>
                <a:gd name="T40" fmla="*/ 27 w 1204"/>
                <a:gd name="T41" fmla="*/ 12 h 131"/>
                <a:gd name="T42" fmla="*/ 45 w 1204"/>
                <a:gd name="T43" fmla="*/ 2 h 131"/>
                <a:gd name="T44" fmla="*/ 67 w 1204"/>
                <a:gd name="T4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1">
                  <a:moveTo>
                    <a:pt x="67" y="0"/>
                  </a:moveTo>
                  <a:lnTo>
                    <a:pt x="1137" y="0"/>
                  </a:lnTo>
                  <a:lnTo>
                    <a:pt x="1157" y="2"/>
                  </a:lnTo>
                  <a:lnTo>
                    <a:pt x="1177" y="12"/>
                  </a:lnTo>
                  <a:lnTo>
                    <a:pt x="1190" y="27"/>
                  </a:lnTo>
                  <a:lnTo>
                    <a:pt x="1200" y="44"/>
                  </a:lnTo>
                  <a:lnTo>
                    <a:pt x="1204" y="66"/>
                  </a:lnTo>
                  <a:lnTo>
                    <a:pt x="1200" y="86"/>
                  </a:lnTo>
                  <a:lnTo>
                    <a:pt x="1190" y="104"/>
                  </a:lnTo>
                  <a:lnTo>
                    <a:pt x="1177" y="119"/>
                  </a:lnTo>
                  <a:lnTo>
                    <a:pt x="1157" y="128"/>
                  </a:lnTo>
                  <a:lnTo>
                    <a:pt x="1137" y="131"/>
                  </a:lnTo>
                  <a:lnTo>
                    <a:pt x="67" y="131"/>
                  </a:lnTo>
                  <a:lnTo>
                    <a:pt x="45" y="128"/>
                  </a:lnTo>
                  <a:lnTo>
                    <a:pt x="27" y="119"/>
                  </a:lnTo>
                  <a:lnTo>
                    <a:pt x="12" y="104"/>
                  </a:lnTo>
                  <a:lnTo>
                    <a:pt x="3" y="86"/>
                  </a:lnTo>
                  <a:lnTo>
                    <a:pt x="0" y="66"/>
                  </a:lnTo>
                  <a:lnTo>
                    <a:pt x="3" y="44"/>
                  </a:lnTo>
                  <a:lnTo>
                    <a:pt x="12" y="27"/>
                  </a:lnTo>
                  <a:lnTo>
                    <a:pt x="27" y="12"/>
                  </a:lnTo>
                  <a:lnTo>
                    <a:pt x="45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128"/>
            <p:cNvSpPr>
              <a:spLocks/>
            </p:cNvSpPr>
            <p:nvPr/>
          </p:nvSpPr>
          <p:spPr bwMode="auto">
            <a:xfrm>
              <a:off x="7273925" y="3922713"/>
              <a:ext cx="636587" cy="71438"/>
            </a:xfrm>
            <a:custGeom>
              <a:avLst/>
              <a:gdLst>
                <a:gd name="T0" fmla="*/ 67 w 1204"/>
                <a:gd name="T1" fmla="*/ 0 h 133"/>
                <a:gd name="T2" fmla="*/ 1137 w 1204"/>
                <a:gd name="T3" fmla="*/ 0 h 133"/>
                <a:gd name="T4" fmla="*/ 1157 w 1204"/>
                <a:gd name="T5" fmla="*/ 4 h 133"/>
                <a:gd name="T6" fmla="*/ 1177 w 1204"/>
                <a:gd name="T7" fmla="*/ 14 h 133"/>
                <a:gd name="T8" fmla="*/ 1190 w 1204"/>
                <a:gd name="T9" fmla="*/ 27 h 133"/>
                <a:gd name="T10" fmla="*/ 1200 w 1204"/>
                <a:gd name="T11" fmla="*/ 46 h 133"/>
                <a:gd name="T12" fmla="*/ 1204 w 1204"/>
                <a:gd name="T13" fmla="*/ 67 h 133"/>
                <a:gd name="T14" fmla="*/ 1200 w 1204"/>
                <a:gd name="T15" fmla="*/ 88 h 133"/>
                <a:gd name="T16" fmla="*/ 1190 w 1204"/>
                <a:gd name="T17" fmla="*/ 106 h 133"/>
                <a:gd name="T18" fmla="*/ 1177 w 1204"/>
                <a:gd name="T19" fmla="*/ 121 h 133"/>
                <a:gd name="T20" fmla="*/ 1157 w 1204"/>
                <a:gd name="T21" fmla="*/ 130 h 133"/>
                <a:gd name="T22" fmla="*/ 1137 w 1204"/>
                <a:gd name="T23" fmla="*/ 133 h 133"/>
                <a:gd name="T24" fmla="*/ 67 w 1204"/>
                <a:gd name="T25" fmla="*/ 133 h 133"/>
                <a:gd name="T26" fmla="*/ 45 w 1204"/>
                <a:gd name="T27" fmla="*/ 130 h 133"/>
                <a:gd name="T28" fmla="*/ 27 w 1204"/>
                <a:gd name="T29" fmla="*/ 121 h 133"/>
                <a:gd name="T30" fmla="*/ 12 w 1204"/>
                <a:gd name="T31" fmla="*/ 106 h 133"/>
                <a:gd name="T32" fmla="*/ 3 w 1204"/>
                <a:gd name="T33" fmla="*/ 88 h 133"/>
                <a:gd name="T34" fmla="*/ 0 w 1204"/>
                <a:gd name="T35" fmla="*/ 67 h 133"/>
                <a:gd name="T36" fmla="*/ 3 w 1204"/>
                <a:gd name="T37" fmla="*/ 46 h 133"/>
                <a:gd name="T38" fmla="*/ 12 w 1204"/>
                <a:gd name="T39" fmla="*/ 27 h 133"/>
                <a:gd name="T40" fmla="*/ 27 w 1204"/>
                <a:gd name="T41" fmla="*/ 14 h 133"/>
                <a:gd name="T42" fmla="*/ 45 w 1204"/>
                <a:gd name="T43" fmla="*/ 4 h 133"/>
                <a:gd name="T44" fmla="*/ 67 w 1204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3">
                  <a:moveTo>
                    <a:pt x="67" y="0"/>
                  </a:moveTo>
                  <a:lnTo>
                    <a:pt x="1137" y="0"/>
                  </a:lnTo>
                  <a:lnTo>
                    <a:pt x="1157" y="4"/>
                  </a:lnTo>
                  <a:lnTo>
                    <a:pt x="1177" y="14"/>
                  </a:lnTo>
                  <a:lnTo>
                    <a:pt x="1190" y="27"/>
                  </a:lnTo>
                  <a:lnTo>
                    <a:pt x="1200" y="46"/>
                  </a:lnTo>
                  <a:lnTo>
                    <a:pt x="1204" y="67"/>
                  </a:lnTo>
                  <a:lnTo>
                    <a:pt x="1200" y="88"/>
                  </a:lnTo>
                  <a:lnTo>
                    <a:pt x="1190" y="106"/>
                  </a:lnTo>
                  <a:lnTo>
                    <a:pt x="1177" y="121"/>
                  </a:lnTo>
                  <a:lnTo>
                    <a:pt x="1157" y="130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5" y="130"/>
                  </a:lnTo>
                  <a:lnTo>
                    <a:pt x="27" y="121"/>
                  </a:lnTo>
                  <a:lnTo>
                    <a:pt x="12" y="106"/>
                  </a:lnTo>
                  <a:lnTo>
                    <a:pt x="3" y="88"/>
                  </a:lnTo>
                  <a:lnTo>
                    <a:pt x="0" y="67"/>
                  </a:lnTo>
                  <a:lnTo>
                    <a:pt x="3" y="46"/>
                  </a:lnTo>
                  <a:lnTo>
                    <a:pt x="12" y="27"/>
                  </a:lnTo>
                  <a:lnTo>
                    <a:pt x="27" y="14"/>
                  </a:lnTo>
                  <a:lnTo>
                    <a:pt x="45" y="4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129"/>
            <p:cNvSpPr>
              <a:spLocks/>
            </p:cNvSpPr>
            <p:nvPr/>
          </p:nvSpPr>
          <p:spPr bwMode="auto">
            <a:xfrm>
              <a:off x="7273925" y="3713163"/>
              <a:ext cx="636587" cy="69850"/>
            </a:xfrm>
            <a:custGeom>
              <a:avLst/>
              <a:gdLst>
                <a:gd name="T0" fmla="*/ 67 w 1204"/>
                <a:gd name="T1" fmla="*/ 0 h 133"/>
                <a:gd name="T2" fmla="*/ 1137 w 1204"/>
                <a:gd name="T3" fmla="*/ 0 h 133"/>
                <a:gd name="T4" fmla="*/ 1157 w 1204"/>
                <a:gd name="T5" fmla="*/ 5 h 133"/>
                <a:gd name="T6" fmla="*/ 1177 w 1204"/>
                <a:gd name="T7" fmla="*/ 14 h 133"/>
                <a:gd name="T8" fmla="*/ 1190 w 1204"/>
                <a:gd name="T9" fmla="*/ 28 h 133"/>
                <a:gd name="T10" fmla="*/ 1200 w 1204"/>
                <a:gd name="T11" fmla="*/ 45 h 133"/>
                <a:gd name="T12" fmla="*/ 1204 w 1204"/>
                <a:gd name="T13" fmla="*/ 67 h 133"/>
                <a:gd name="T14" fmla="*/ 1200 w 1204"/>
                <a:gd name="T15" fmla="*/ 87 h 133"/>
                <a:gd name="T16" fmla="*/ 1190 w 1204"/>
                <a:gd name="T17" fmla="*/ 106 h 133"/>
                <a:gd name="T18" fmla="*/ 1177 w 1204"/>
                <a:gd name="T19" fmla="*/ 120 h 133"/>
                <a:gd name="T20" fmla="*/ 1157 w 1204"/>
                <a:gd name="T21" fmla="*/ 129 h 133"/>
                <a:gd name="T22" fmla="*/ 1137 w 1204"/>
                <a:gd name="T23" fmla="*/ 133 h 133"/>
                <a:gd name="T24" fmla="*/ 67 w 1204"/>
                <a:gd name="T25" fmla="*/ 133 h 133"/>
                <a:gd name="T26" fmla="*/ 45 w 1204"/>
                <a:gd name="T27" fmla="*/ 129 h 133"/>
                <a:gd name="T28" fmla="*/ 27 w 1204"/>
                <a:gd name="T29" fmla="*/ 120 h 133"/>
                <a:gd name="T30" fmla="*/ 12 w 1204"/>
                <a:gd name="T31" fmla="*/ 106 h 133"/>
                <a:gd name="T32" fmla="*/ 3 w 1204"/>
                <a:gd name="T33" fmla="*/ 87 h 133"/>
                <a:gd name="T34" fmla="*/ 0 w 1204"/>
                <a:gd name="T35" fmla="*/ 67 h 133"/>
                <a:gd name="T36" fmla="*/ 3 w 1204"/>
                <a:gd name="T37" fmla="*/ 45 h 133"/>
                <a:gd name="T38" fmla="*/ 12 w 1204"/>
                <a:gd name="T39" fmla="*/ 28 h 133"/>
                <a:gd name="T40" fmla="*/ 27 w 1204"/>
                <a:gd name="T41" fmla="*/ 14 h 133"/>
                <a:gd name="T42" fmla="*/ 45 w 1204"/>
                <a:gd name="T43" fmla="*/ 5 h 133"/>
                <a:gd name="T44" fmla="*/ 67 w 1204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3">
                  <a:moveTo>
                    <a:pt x="67" y="0"/>
                  </a:moveTo>
                  <a:lnTo>
                    <a:pt x="1137" y="0"/>
                  </a:lnTo>
                  <a:lnTo>
                    <a:pt x="1157" y="5"/>
                  </a:lnTo>
                  <a:lnTo>
                    <a:pt x="1177" y="14"/>
                  </a:lnTo>
                  <a:lnTo>
                    <a:pt x="1190" y="28"/>
                  </a:lnTo>
                  <a:lnTo>
                    <a:pt x="1200" y="45"/>
                  </a:lnTo>
                  <a:lnTo>
                    <a:pt x="1204" y="67"/>
                  </a:lnTo>
                  <a:lnTo>
                    <a:pt x="1200" y="87"/>
                  </a:lnTo>
                  <a:lnTo>
                    <a:pt x="1190" y="106"/>
                  </a:lnTo>
                  <a:lnTo>
                    <a:pt x="1177" y="120"/>
                  </a:lnTo>
                  <a:lnTo>
                    <a:pt x="1157" y="129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5" y="129"/>
                  </a:lnTo>
                  <a:lnTo>
                    <a:pt x="27" y="120"/>
                  </a:lnTo>
                  <a:lnTo>
                    <a:pt x="12" y="106"/>
                  </a:lnTo>
                  <a:lnTo>
                    <a:pt x="3" y="87"/>
                  </a:lnTo>
                  <a:lnTo>
                    <a:pt x="0" y="67"/>
                  </a:lnTo>
                  <a:lnTo>
                    <a:pt x="3" y="45"/>
                  </a:lnTo>
                  <a:lnTo>
                    <a:pt x="12" y="28"/>
                  </a:lnTo>
                  <a:lnTo>
                    <a:pt x="27" y="14"/>
                  </a:lnTo>
                  <a:lnTo>
                    <a:pt x="45" y="5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130"/>
            <p:cNvSpPr>
              <a:spLocks/>
            </p:cNvSpPr>
            <p:nvPr/>
          </p:nvSpPr>
          <p:spPr bwMode="auto">
            <a:xfrm>
              <a:off x="6494463" y="5184775"/>
              <a:ext cx="638175" cy="69850"/>
            </a:xfrm>
            <a:custGeom>
              <a:avLst/>
              <a:gdLst>
                <a:gd name="T0" fmla="*/ 67 w 1205"/>
                <a:gd name="T1" fmla="*/ 0 h 133"/>
                <a:gd name="T2" fmla="*/ 1137 w 1205"/>
                <a:gd name="T3" fmla="*/ 0 h 133"/>
                <a:gd name="T4" fmla="*/ 1159 w 1205"/>
                <a:gd name="T5" fmla="*/ 4 h 133"/>
                <a:gd name="T6" fmla="*/ 1176 w 1205"/>
                <a:gd name="T7" fmla="*/ 14 h 133"/>
                <a:gd name="T8" fmla="*/ 1191 w 1205"/>
                <a:gd name="T9" fmla="*/ 27 h 133"/>
                <a:gd name="T10" fmla="*/ 1201 w 1205"/>
                <a:gd name="T11" fmla="*/ 46 h 133"/>
                <a:gd name="T12" fmla="*/ 1205 w 1205"/>
                <a:gd name="T13" fmla="*/ 67 h 133"/>
                <a:gd name="T14" fmla="*/ 1201 w 1205"/>
                <a:gd name="T15" fmla="*/ 88 h 133"/>
                <a:gd name="T16" fmla="*/ 1191 w 1205"/>
                <a:gd name="T17" fmla="*/ 106 h 133"/>
                <a:gd name="T18" fmla="*/ 1176 w 1205"/>
                <a:gd name="T19" fmla="*/ 121 h 133"/>
                <a:gd name="T20" fmla="*/ 1159 w 1205"/>
                <a:gd name="T21" fmla="*/ 129 h 133"/>
                <a:gd name="T22" fmla="*/ 1137 w 1205"/>
                <a:gd name="T23" fmla="*/ 133 h 133"/>
                <a:gd name="T24" fmla="*/ 67 w 1205"/>
                <a:gd name="T25" fmla="*/ 133 h 133"/>
                <a:gd name="T26" fmla="*/ 46 w 1205"/>
                <a:gd name="T27" fmla="*/ 129 h 133"/>
                <a:gd name="T28" fmla="*/ 27 w 1205"/>
                <a:gd name="T29" fmla="*/ 121 h 133"/>
                <a:gd name="T30" fmla="*/ 13 w 1205"/>
                <a:gd name="T31" fmla="*/ 106 h 133"/>
                <a:gd name="T32" fmla="*/ 4 w 1205"/>
                <a:gd name="T33" fmla="*/ 88 h 133"/>
                <a:gd name="T34" fmla="*/ 0 w 1205"/>
                <a:gd name="T35" fmla="*/ 67 h 133"/>
                <a:gd name="T36" fmla="*/ 4 w 1205"/>
                <a:gd name="T37" fmla="*/ 46 h 133"/>
                <a:gd name="T38" fmla="*/ 13 w 1205"/>
                <a:gd name="T39" fmla="*/ 27 h 133"/>
                <a:gd name="T40" fmla="*/ 27 w 1205"/>
                <a:gd name="T41" fmla="*/ 14 h 133"/>
                <a:gd name="T42" fmla="*/ 46 w 1205"/>
                <a:gd name="T43" fmla="*/ 4 h 133"/>
                <a:gd name="T44" fmla="*/ 67 w 1205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5" h="133">
                  <a:moveTo>
                    <a:pt x="67" y="0"/>
                  </a:moveTo>
                  <a:lnTo>
                    <a:pt x="1137" y="0"/>
                  </a:lnTo>
                  <a:lnTo>
                    <a:pt x="1159" y="4"/>
                  </a:lnTo>
                  <a:lnTo>
                    <a:pt x="1176" y="14"/>
                  </a:lnTo>
                  <a:lnTo>
                    <a:pt x="1191" y="27"/>
                  </a:lnTo>
                  <a:lnTo>
                    <a:pt x="1201" y="46"/>
                  </a:lnTo>
                  <a:lnTo>
                    <a:pt x="1205" y="67"/>
                  </a:lnTo>
                  <a:lnTo>
                    <a:pt x="1201" y="88"/>
                  </a:lnTo>
                  <a:lnTo>
                    <a:pt x="1191" y="106"/>
                  </a:lnTo>
                  <a:lnTo>
                    <a:pt x="1176" y="121"/>
                  </a:lnTo>
                  <a:lnTo>
                    <a:pt x="1159" y="129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6" y="129"/>
                  </a:lnTo>
                  <a:lnTo>
                    <a:pt x="27" y="121"/>
                  </a:lnTo>
                  <a:lnTo>
                    <a:pt x="13" y="106"/>
                  </a:lnTo>
                  <a:lnTo>
                    <a:pt x="4" y="88"/>
                  </a:lnTo>
                  <a:lnTo>
                    <a:pt x="0" y="67"/>
                  </a:lnTo>
                  <a:lnTo>
                    <a:pt x="4" y="46"/>
                  </a:lnTo>
                  <a:lnTo>
                    <a:pt x="13" y="27"/>
                  </a:lnTo>
                  <a:lnTo>
                    <a:pt x="27" y="14"/>
                  </a:lnTo>
                  <a:lnTo>
                    <a:pt x="46" y="4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131"/>
            <p:cNvSpPr>
              <a:spLocks/>
            </p:cNvSpPr>
            <p:nvPr/>
          </p:nvSpPr>
          <p:spPr bwMode="auto">
            <a:xfrm>
              <a:off x="6494463" y="4975225"/>
              <a:ext cx="638175" cy="69850"/>
            </a:xfrm>
            <a:custGeom>
              <a:avLst/>
              <a:gdLst>
                <a:gd name="T0" fmla="*/ 67 w 1205"/>
                <a:gd name="T1" fmla="*/ 0 h 133"/>
                <a:gd name="T2" fmla="*/ 1137 w 1205"/>
                <a:gd name="T3" fmla="*/ 0 h 133"/>
                <a:gd name="T4" fmla="*/ 1159 w 1205"/>
                <a:gd name="T5" fmla="*/ 3 h 133"/>
                <a:gd name="T6" fmla="*/ 1176 w 1205"/>
                <a:gd name="T7" fmla="*/ 13 h 133"/>
                <a:gd name="T8" fmla="*/ 1191 w 1205"/>
                <a:gd name="T9" fmla="*/ 28 h 133"/>
                <a:gd name="T10" fmla="*/ 1201 w 1205"/>
                <a:gd name="T11" fmla="*/ 45 h 133"/>
                <a:gd name="T12" fmla="*/ 1205 w 1205"/>
                <a:gd name="T13" fmla="*/ 67 h 133"/>
                <a:gd name="T14" fmla="*/ 1201 w 1205"/>
                <a:gd name="T15" fmla="*/ 87 h 133"/>
                <a:gd name="T16" fmla="*/ 1191 w 1205"/>
                <a:gd name="T17" fmla="*/ 106 h 133"/>
                <a:gd name="T18" fmla="*/ 1176 w 1205"/>
                <a:gd name="T19" fmla="*/ 120 h 133"/>
                <a:gd name="T20" fmla="*/ 1159 w 1205"/>
                <a:gd name="T21" fmla="*/ 129 h 133"/>
                <a:gd name="T22" fmla="*/ 1137 w 1205"/>
                <a:gd name="T23" fmla="*/ 133 h 133"/>
                <a:gd name="T24" fmla="*/ 67 w 1205"/>
                <a:gd name="T25" fmla="*/ 133 h 133"/>
                <a:gd name="T26" fmla="*/ 46 w 1205"/>
                <a:gd name="T27" fmla="*/ 129 h 133"/>
                <a:gd name="T28" fmla="*/ 27 w 1205"/>
                <a:gd name="T29" fmla="*/ 120 h 133"/>
                <a:gd name="T30" fmla="*/ 13 w 1205"/>
                <a:gd name="T31" fmla="*/ 106 h 133"/>
                <a:gd name="T32" fmla="*/ 4 w 1205"/>
                <a:gd name="T33" fmla="*/ 87 h 133"/>
                <a:gd name="T34" fmla="*/ 0 w 1205"/>
                <a:gd name="T35" fmla="*/ 67 h 133"/>
                <a:gd name="T36" fmla="*/ 4 w 1205"/>
                <a:gd name="T37" fmla="*/ 45 h 133"/>
                <a:gd name="T38" fmla="*/ 13 w 1205"/>
                <a:gd name="T39" fmla="*/ 28 h 133"/>
                <a:gd name="T40" fmla="*/ 27 w 1205"/>
                <a:gd name="T41" fmla="*/ 13 h 133"/>
                <a:gd name="T42" fmla="*/ 46 w 1205"/>
                <a:gd name="T43" fmla="*/ 3 h 133"/>
                <a:gd name="T44" fmla="*/ 67 w 1205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5" h="133">
                  <a:moveTo>
                    <a:pt x="67" y="0"/>
                  </a:moveTo>
                  <a:lnTo>
                    <a:pt x="1137" y="0"/>
                  </a:lnTo>
                  <a:lnTo>
                    <a:pt x="1159" y="3"/>
                  </a:lnTo>
                  <a:lnTo>
                    <a:pt x="1176" y="13"/>
                  </a:lnTo>
                  <a:lnTo>
                    <a:pt x="1191" y="28"/>
                  </a:lnTo>
                  <a:lnTo>
                    <a:pt x="1201" y="45"/>
                  </a:lnTo>
                  <a:lnTo>
                    <a:pt x="1205" y="67"/>
                  </a:lnTo>
                  <a:lnTo>
                    <a:pt x="1201" y="87"/>
                  </a:lnTo>
                  <a:lnTo>
                    <a:pt x="1191" y="106"/>
                  </a:lnTo>
                  <a:lnTo>
                    <a:pt x="1176" y="120"/>
                  </a:lnTo>
                  <a:lnTo>
                    <a:pt x="1159" y="129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6" y="129"/>
                  </a:lnTo>
                  <a:lnTo>
                    <a:pt x="27" y="120"/>
                  </a:lnTo>
                  <a:lnTo>
                    <a:pt x="13" y="106"/>
                  </a:lnTo>
                  <a:lnTo>
                    <a:pt x="4" y="87"/>
                  </a:lnTo>
                  <a:lnTo>
                    <a:pt x="0" y="67"/>
                  </a:lnTo>
                  <a:lnTo>
                    <a:pt x="4" y="45"/>
                  </a:lnTo>
                  <a:lnTo>
                    <a:pt x="13" y="28"/>
                  </a:lnTo>
                  <a:lnTo>
                    <a:pt x="27" y="13"/>
                  </a:lnTo>
                  <a:lnTo>
                    <a:pt x="46" y="3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132"/>
            <p:cNvSpPr>
              <a:spLocks/>
            </p:cNvSpPr>
            <p:nvPr/>
          </p:nvSpPr>
          <p:spPr bwMode="auto">
            <a:xfrm>
              <a:off x="6494463" y="4765675"/>
              <a:ext cx="638175" cy="68263"/>
            </a:xfrm>
            <a:custGeom>
              <a:avLst/>
              <a:gdLst>
                <a:gd name="T0" fmla="*/ 67 w 1205"/>
                <a:gd name="T1" fmla="*/ 0 h 131"/>
                <a:gd name="T2" fmla="*/ 1137 w 1205"/>
                <a:gd name="T3" fmla="*/ 0 h 131"/>
                <a:gd name="T4" fmla="*/ 1159 w 1205"/>
                <a:gd name="T5" fmla="*/ 2 h 131"/>
                <a:gd name="T6" fmla="*/ 1176 w 1205"/>
                <a:gd name="T7" fmla="*/ 12 h 131"/>
                <a:gd name="T8" fmla="*/ 1191 w 1205"/>
                <a:gd name="T9" fmla="*/ 27 h 131"/>
                <a:gd name="T10" fmla="*/ 1201 w 1205"/>
                <a:gd name="T11" fmla="*/ 44 h 131"/>
                <a:gd name="T12" fmla="*/ 1205 w 1205"/>
                <a:gd name="T13" fmla="*/ 65 h 131"/>
                <a:gd name="T14" fmla="*/ 1201 w 1205"/>
                <a:gd name="T15" fmla="*/ 86 h 131"/>
                <a:gd name="T16" fmla="*/ 1191 w 1205"/>
                <a:gd name="T17" fmla="*/ 104 h 131"/>
                <a:gd name="T18" fmla="*/ 1176 w 1205"/>
                <a:gd name="T19" fmla="*/ 119 h 131"/>
                <a:gd name="T20" fmla="*/ 1159 w 1205"/>
                <a:gd name="T21" fmla="*/ 128 h 131"/>
                <a:gd name="T22" fmla="*/ 1137 w 1205"/>
                <a:gd name="T23" fmla="*/ 131 h 131"/>
                <a:gd name="T24" fmla="*/ 67 w 1205"/>
                <a:gd name="T25" fmla="*/ 131 h 131"/>
                <a:gd name="T26" fmla="*/ 46 w 1205"/>
                <a:gd name="T27" fmla="*/ 128 h 131"/>
                <a:gd name="T28" fmla="*/ 27 w 1205"/>
                <a:gd name="T29" fmla="*/ 119 h 131"/>
                <a:gd name="T30" fmla="*/ 13 w 1205"/>
                <a:gd name="T31" fmla="*/ 104 h 131"/>
                <a:gd name="T32" fmla="*/ 4 w 1205"/>
                <a:gd name="T33" fmla="*/ 86 h 131"/>
                <a:gd name="T34" fmla="*/ 0 w 1205"/>
                <a:gd name="T35" fmla="*/ 65 h 131"/>
                <a:gd name="T36" fmla="*/ 4 w 1205"/>
                <a:gd name="T37" fmla="*/ 44 h 131"/>
                <a:gd name="T38" fmla="*/ 13 w 1205"/>
                <a:gd name="T39" fmla="*/ 27 h 131"/>
                <a:gd name="T40" fmla="*/ 27 w 1205"/>
                <a:gd name="T41" fmla="*/ 12 h 131"/>
                <a:gd name="T42" fmla="*/ 46 w 1205"/>
                <a:gd name="T43" fmla="*/ 2 h 131"/>
                <a:gd name="T44" fmla="*/ 67 w 1205"/>
                <a:gd name="T4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5" h="131">
                  <a:moveTo>
                    <a:pt x="67" y="0"/>
                  </a:moveTo>
                  <a:lnTo>
                    <a:pt x="1137" y="0"/>
                  </a:lnTo>
                  <a:lnTo>
                    <a:pt x="1159" y="2"/>
                  </a:lnTo>
                  <a:lnTo>
                    <a:pt x="1176" y="12"/>
                  </a:lnTo>
                  <a:lnTo>
                    <a:pt x="1191" y="27"/>
                  </a:lnTo>
                  <a:lnTo>
                    <a:pt x="1201" y="44"/>
                  </a:lnTo>
                  <a:lnTo>
                    <a:pt x="1205" y="65"/>
                  </a:lnTo>
                  <a:lnTo>
                    <a:pt x="1201" y="86"/>
                  </a:lnTo>
                  <a:lnTo>
                    <a:pt x="1191" y="104"/>
                  </a:lnTo>
                  <a:lnTo>
                    <a:pt x="1176" y="119"/>
                  </a:lnTo>
                  <a:lnTo>
                    <a:pt x="1159" y="128"/>
                  </a:lnTo>
                  <a:lnTo>
                    <a:pt x="1137" y="131"/>
                  </a:lnTo>
                  <a:lnTo>
                    <a:pt x="67" y="131"/>
                  </a:lnTo>
                  <a:lnTo>
                    <a:pt x="46" y="128"/>
                  </a:lnTo>
                  <a:lnTo>
                    <a:pt x="27" y="119"/>
                  </a:lnTo>
                  <a:lnTo>
                    <a:pt x="13" y="104"/>
                  </a:lnTo>
                  <a:lnTo>
                    <a:pt x="4" y="86"/>
                  </a:lnTo>
                  <a:lnTo>
                    <a:pt x="0" y="65"/>
                  </a:lnTo>
                  <a:lnTo>
                    <a:pt x="4" y="44"/>
                  </a:lnTo>
                  <a:lnTo>
                    <a:pt x="13" y="27"/>
                  </a:lnTo>
                  <a:lnTo>
                    <a:pt x="27" y="12"/>
                  </a:lnTo>
                  <a:lnTo>
                    <a:pt x="46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133"/>
            <p:cNvSpPr>
              <a:spLocks/>
            </p:cNvSpPr>
            <p:nvPr/>
          </p:nvSpPr>
          <p:spPr bwMode="auto">
            <a:xfrm>
              <a:off x="7273925" y="5184775"/>
              <a:ext cx="636587" cy="69850"/>
            </a:xfrm>
            <a:custGeom>
              <a:avLst/>
              <a:gdLst>
                <a:gd name="T0" fmla="*/ 67 w 1204"/>
                <a:gd name="T1" fmla="*/ 0 h 133"/>
                <a:gd name="T2" fmla="*/ 1137 w 1204"/>
                <a:gd name="T3" fmla="*/ 0 h 133"/>
                <a:gd name="T4" fmla="*/ 1157 w 1204"/>
                <a:gd name="T5" fmla="*/ 4 h 133"/>
                <a:gd name="T6" fmla="*/ 1177 w 1204"/>
                <a:gd name="T7" fmla="*/ 14 h 133"/>
                <a:gd name="T8" fmla="*/ 1190 w 1204"/>
                <a:gd name="T9" fmla="*/ 27 h 133"/>
                <a:gd name="T10" fmla="*/ 1200 w 1204"/>
                <a:gd name="T11" fmla="*/ 46 h 133"/>
                <a:gd name="T12" fmla="*/ 1204 w 1204"/>
                <a:gd name="T13" fmla="*/ 67 h 133"/>
                <a:gd name="T14" fmla="*/ 1200 w 1204"/>
                <a:gd name="T15" fmla="*/ 88 h 133"/>
                <a:gd name="T16" fmla="*/ 1190 w 1204"/>
                <a:gd name="T17" fmla="*/ 106 h 133"/>
                <a:gd name="T18" fmla="*/ 1177 w 1204"/>
                <a:gd name="T19" fmla="*/ 121 h 133"/>
                <a:gd name="T20" fmla="*/ 1157 w 1204"/>
                <a:gd name="T21" fmla="*/ 129 h 133"/>
                <a:gd name="T22" fmla="*/ 1137 w 1204"/>
                <a:gd name="T23" fmla="*/ 133 h 133"/>
                <a:gd name="T24" fmla="*/ 67 w 1204"/>
                <a:gd name="T25" fmla="*/ 133 h 133"/>
                <a:gd name="T26" fmla="*/ 45 w 1204"/>
                <a:gd name="T27" fmla="*/ 129 h 133"/>
                <a:gd name="T28" fmla="*/ 27 w 1204"/>
                <a:gd name="T29" fmla="*/ 121 h 133"/>
                <a:gd name="T30" fmla="*/ 12 w 1204"/>
                <a:gd name="T31" fmla="*/ 106 h 133"/>
                <a:gd name="T32" fmla="*/ 3 w 1204"/>
                <a:gd name="T33" fmla="*/ 88 h 133"/>
                <a:gd name="T34" fmla="*/ 0 w 1204"/>
                <a:gd name="T35" fmla="*/ 67 h 133"/>
                <a:gd name="T36" fmla="*/ 3 w 1204"/>
                <a:gd name="T37" fmla="*/ 46 h 133"/>
                <a:gd name="T38" fmla="*/ 12 w 1204"/>
                <a:gd name="T39" fmla="*/ 27 h 133"/>
                <a:gd name="T40" fmla="*/ 27 w 1204"/>
                <a:gd name="T41" fmla="*/ 14 h 133"/>
                <a:gd name="T42" fmla="*/ 45 w 1204"/>
                <a:gd name="T43" fmla="*/ 4 h 133"/>
                <a:gd name="T44" fmla="*/ 67 w 1204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3">
                  <a:moveTo>
                    <a:pt x="67" y="0"/>
                  </a:moveTo>
                  <a:lnTo>
                    <a:pt x="1137" y="0"/>
                  </a:lnTo>
                  <a:lnTo>
                    <a:pt x="1157" y="4"/>
                  </a:lnTo>
                  <a:lnTo>
                    <a:pt x="1177" y="14"/>
                  </a:lnTo>
                  <a:lnTo>
                    <a:pt x="1190" y="27"/>
                  </a:lnTo>
                  <a:lnTo>
                    <a:pt x="1200" y="46"/>
                  </a:lnTo>
                  <a:lnTo>
                    <a:pt x="1204" y="67"/>
                  </a:lnTo>
                  <a:lnTo>
                    <a:pt x="1200" y="88"/>
                  </a:lnTo>
                  <a:lnTo>
                    <a:pt x="1190" y="106"/>
                  </a:lnTo>
                  <a:lnTo>
                    <a:pt x="1177" y="121"/>
                  </a:lnTo>
                  <a:lnTo>
                    <a:pt x="1157" y="129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5" y="129"/>
                  </a:lnTo>
                  <a:lnTo>
                    <a:pt x="27" y="121"/>
                  </a:lnTo>
                  <a:lnTo>
                    <a:pt x="12" y="106"/>
                  </a:lnTo>
                  <a:lnTo>
                    <a:pt x="3" y="88"/>
                  </a:lnTo>
                  <a:lnTo>
                    <a:pt x="0" y="67"/>
                  </a:lnTo>
                  <a:lnTo>
                    <a:pt x="3" y="46"/>
                  </a:lnTo>
                  <a:lnTo>
                    <a:pt x="12" y="27"/>
                  </a:lnTo>
                  <a:lnTo>
                    <a:pt x="27" y="14"/>
                  </a:lnTo>
                  <a:lnTo>
                    <a:pt x="45" y="4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134"/>
            <p:cNvSpPr>
              <a:spLocks/>
            </p:cNvSpPr>
            <p:nvPr/>
          </p:nvSpPr>
          <p:spPr bwMode="auto">
            <a:xfrm>
              <a:off x="7273925" y="4975225"/>
              <a:ext cx="636587" cy="69850"/>
            </a:xfrm>
            <a:custGeom>
              <a:avLst/>
              <a:gdLst>
                <a:gd name="T0" fmla="*/ 67 w 1204"/>
                <a:gd name="T1" fmla="*/ 0 h 133"/>
                <a:gd name="T2" fmla="*/ 1137 w 1204"/>
                <a:gd name="T3" fmla="*/ 0 h 133"/>
                <a:gd name="T4" fmla="*/ 1157 w 1204"/>
                <a:gd name="T5" fmla="*/ 3 h 133"/>
                <a:gd name="T6" fmla="*/ 1177 w 1204"/>
                <a:gd name="T7" fmla="*/ 13 h 133"/>
                <a:gd name="T8" fmla="*/ 1190 w 1204"/>
                <a:gd name="T9" fmla="*/ 28 h 133"/>
                <a:gd name="T10" fmla="*/ 1200 w 1204"/>
                <a:gd name="T11" fmla="*/ 45 h 133"/>
                <a:gd name="T12" fmla="*/ 1204 w 1204"/>
                <a:gd name="T13" fmla="*/ 67 h 133"/>
                <a:gd name="T14" fmla="*/ 1200 w 1204"/>
                <a:gd name="T15" fmla="*/ 87 h 133"/>
                <a:gd name="T16" fmla="*/ 1190 w 1204"/>
                <a:gd name="T17" fmla="*/ 106 h 133"/>
                <a:gd name="T18" fmla="*/ 1177 w 1204"/>
                <a:gd name="T19" fmla="*/ 120 h 133"/>
                <a:gd name="T20" fmla="*/ 1157 w 1204"/>
                <a:gd name="T21" fmla="*/ 129 h 133"/>
                <a:gd name="T22" fmla="*/ 1137 w 1204"/>
                <a:gd name="T23" fmla="*/ 133 h 133"/>
                <a:gd name="T24" fmla="*/ 67 w 1204"/>
                <a:gd name="T25" fmla="*/ 133 h 133"/>
                <a:gd name="T26" fmla="*/ 45 w 1204"/>
                <a:gd name="T27" fmla="*/ 129 h 133"/>
                <a:gd name="T28" fmla="*/ 27 w 1204"/>
                <a:gd name="T29" fmla="*/ 120 h 133"/>
                <a:gd name="T30" fmla="*/ 12 w 1204"/>
                <a:gd name="T31" fmla="*/ 106 h 133"/>
                <a:gd name="T32" fmla="*/ 3 w 1204"/>
                <a:gd name="T33" fmla="*/ 87 h 133"/>
                <a:gd name="T34" fmla="*/ 0 w 1204"/>
                <a:gd name="T35" fmla="*/ 67 h 133"/>
                <a:gd name="T36" fmla="*/ 3 w 1204"/>
                <a:gd name="T37" fmla="*/ 45 h 133"/>
                <a:gd name="T38" fmla="*/ 12 w 1204"/>
                <a:gd name="T39" fmla="*/ 28 h 133"/>
                <a:gd name="T40" fmla="*/ 27 w 1204"/>
                <a:gd name="T41" fmla="*/ 13 h 133"/>
                <a:gd name="T42" fmla="*/ 45 w 1204"/>
                <a:gd name="T43" fmla="*/ 3 h 133"/>
                <a:gd name="T44" fmla="*/ 67 w 1204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3">
                  <a:moveTo>
                    <a:pt x="67" y="0"/>
                  </a:moveTo>
                  <a:lnTo>
                    <a:pt x="1137" y="0"/>
                  </a:lnTo>
                  <a:lnTo>
                    <a:pt x="1157" y="3"/>
                  </a:lnTo>
                  <a:lnTo>
                    <a:pt x="1177" y="13"/>
                  </a:lnTo>
                  <a:lnTo>
                    <a:pt x="1190" y="28"/>
                  </a:lnTo>
                  <a:lnTo>
                    <a:pt x="1200" y="45"/>
                  </a:lnTo>
                  <a:lnTo>
                    <a:pt x="1204" y="67"/>
                  </a:lnTo>
                  <a:lnTo>
                    <a:pt x="1200" y="87"/>
                  </a:lnTo>
                  <a:lnTo>
                    <a:pt x="1190" y="106"/>
                  </a:lnTo>
                  <a:lnTo>
                    <a:pt x="1177" y="120"/>
                  </a:lnTo>
                  <a:lnTo>
                    <a:pt x="1157" y="129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5" y="129"/>
                  </a:lnTo>
                  <a:lnTo>
                    <a:pt x="27" y="120"/>
                  </a:lnTo>
                  <a:lnTo>
                    <a:pt x="12" y="106"/>
                  </a:lnTo>
                  <a:lnTo>
                    <a:pt x="3" y="87"/>
                  </a:lnTo>
                  <a:lnTo>
                    <a:pt x="0" y="67"/>
                  </a:lnTo>
                  <a:lnTo>
                    <a:pt x="3" y="45"/>
                  </a:lnTo>
                  <a:lnTo>
                    <a:pt x="12" y="28"/>
                  </a:lnTo>
                  <a:lnTo>
                    <a:pt x="27" y="13"/>
                  </a:lnTo>
                  <a:lnTo>
                    <a:pt x="45" y="3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135"/>
            <p:cNvSpPr>
              <a:spLocks/>
            </p:cNvSpPr>
            <p:nvPr/>
          </p:nvSpPr>
          <p:spPr bwMode="auto">
            <a:xfrm>
              <a:off x="7273925" y="4765675"/>
              <a:ext cx="636587" cy="68263"/>
            </a:xfrm>
            <a:custGeom>
              <a:avLst/>
              <a:gdLst>
                <a:gd name="T0" fmla="*/ 67 w 1204"/>
                <a:gd name="T1" fmla="*/ 0 h 131"/>
                <a:gd name="T2" fmla="*/ 1137 w 1204"/>
                <a:gd name="T3" fmla="*/ 0 h 131"/>
                <a:gd name="T4" fmla="*/ 1157 w 1204"/>
                <a:gd name="T5" fmla="*/ 2 h 131"/>
                <a:gd name="T6" fmla="*/ 1177 w 1204"/>
                <a:gd name="T7" fmla="*/ 12 h 131"/>
                <a:gd name="T8" fmla="*/ 1190 w 1204"/>
                <a:gd name="T9" fmla="*/ 27 h 131"/>
                <a:gd name="T10" fmla="*/ 1200 w 1204"/>
                <a:gd name="T11" fmla="*/ 44 h 131"/>
                <a:gd name="T12" fmla="*/ 1204 w 1204"/>
                <a:gd name="T13" fmla="*/ 65 h 131"/>
                <a:gd name="T14" fmla="*/ 1200 w 1204"/>
                <a:gd name="T15" fmla="*/ 86 h 131"/>
                <a:gd name="T16" fmla="*/ 1190 w 1204"/>
                <a:gd name="T17" fmla="*/ 104 h 131"/>
                <a:gd name="T18" fmla="*/ 1177 w 1204"/>
                <a:gd name="T19" fmla="*/ 119 h 131"/>
                <a:gd name="T20" fmla="*/ 1157 w 1204"/>
                <a:gd name="T21" fmla="*/ 128 h 131"/>
                <a:gd name="T22" fmla="*/ 1137 w 1204"/>
                <a:gd name="T23" fmla="*/ 131 h 131"/>
                <a:gd name="T24" fmla="*/ 67 w 1204"/>
                <a:gd name="T25" fmla="*/ 131 h 131"/>
                <a:gd name="T26" fmla="*/ 45 w 1204"/>
                <a:gd name="T27" fmla="*/ 128 h 131"/>
                <a:gd name="T28" fmla="*/ 27 w 1204"/>
                <a:gd name="T29" fmla="*/ 119 h 131"/>
                <a:gd name="T30" fmla="*/ 12 w 1204"/>
                <a:gd name="T31" fmla="*/ 104 h 131"/>
                <a:gd name="T32" fmla="*/ 3 w 1204"/>
                <a:gd name="T33" fmla="*/ 86 h 131"/>
                <a:gd name="T34" fmla="*/ 0 w 1204"/>
                <a:gd name="T35" fmla="*/ 65 h 131"/>
                <a:gd name="T36" fmla="*/ 3 w 1204"/>
                <a:gd name="T37" fmla="*/ 44 h 131"/>
                <a:gd name="T38" fmla="*/ 12 w 1204"/>
                <a:gd name="T39" fmla="*/ 27 h 131"/>
                <a:gd name="T40" fmla="*/ 27 w 1204"/>
                <a:gd name="T41" fmla="*/ 12 h 131"/>
                <a:gd name="T42" fmla="*/ 45 w 1204"/>
                <a:gd name="T43" fmla="*/ 2 h 131"/>
                <a:gd name="T44" fmla="*/ 67 w 1204"/>
                <a:gd name="T4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1">
                  <a:moveTo>
                    <a:pt x="67" y="0"/>
                  </a:moveTo>
                  <a:lnTo>
                    <a:pt x="1137" y="0"/>
                  </a:lnTo>
                  <a:lnTo>
                    <a:pt x="1157" y="2"/>
                  </a:lnTo>
                  <a:lnTo>
                    <a:pt x="1177" y="12"/>
                  </a:lnTo>
                  <a:lnTo>
                    <a:pt x="1190" y="27"/>
                  </a:lnTo>
                  <a:lnTo>
                    <a:pt x="1200" y="44"/>
                  </a:lnTo>
                  <a:lnTo>
                    <a:pt x="1204" y="65"/>
                  </a:lnTo>
                  <a:lnTo>
                    <a:pt x="1200" y="86"/>
                  </a:lnTo>
                  <a:lnTo>
                    <a:pt x="1190" y="104"/>
                  </a:lnTo>
                  <a:lnTo>
                    <a:pt x="1177" y="119"/>
                  </a:lnTo>
                  <a:lnTo>
                    <a:pt x="1157" y="128"/>
                  </a:lnTo>
                  <a:lnTo>
                    <a:pt x="1137" y="131"/>
                  </a:lnTo>
                  <a:lnTo>
                    <a:pt x="67" y="131"/>
                  </a:lnTo>
                  <a:lnTo>
                    <a:pt x="45" y="128"/>
                  </a:lnTo>
                  <a:lnTo>
                    <a:pt x="27" y="119"/>
                  </a:lnTo>
                  <a:lnTo>
                    <a:pt x="12" y="104"/>
                  </a:lnTo>
                  <a:lnTo>
                    <a:pt x="3" y="86"/>
                  </a:lnTo>
                  <a:lnTo>
                    <a:pt x="0" y="65"/>
                  </a:lnTo>
                  <a:lnTo>
                    <a:pt x="3" y="44"/>
                  </a:lnTo>
                  <a:lnTo>
                    <a:pt x="12" y="27"/>
                  </a:lnTo>
                  <a:lnTo>
                    <a:pt x="27" y="12"/>
                  </a:lnTo>
                  <a:lnTo>
                    <a:pt x="45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136"/>
            <p:cNvSpPr>
              <a:spLocks/>
            </p:cNvSpPr>
            <p:nvPr/>
          </p:nvSpPr>
          <p:spPr bwMode="auto">
            <a:xfrm>
              <a:off x="6494463" y="4343400"/>
              <a:ext cx="1416050" cy="71438"/>
            </a:xfrm>
            <a:custGeom>
              <a:avLst/>
              <a:gdLst>
                <a:gd name="T0" fmla="*/ 67 w 2676"/>
                <a:gd name="T1" fmla="*/ 0 h 133"/>
                <a:gd name="T2" fmla="*/ 2609 w 2676"/>
                <a:gd name="T3" fmla="*/ 0 h 133"/>
                <a:gd name="T4" fmla="*/ 2629 w 2676"/>
                <a:gd name="T5" fmla="*/ 5 h 133"/>
                <a:gd name="T6" fmla="*/ 2649 w 2676"/>
                <a:gd name="T7" fmla="*/ 13 h 133"/>
                <a:gd name="T8" fmla="*/ 2662 w 2676"/>
                <a:gd name="T9" fmla="*/ 28 h 133"/>
                <a:gd name="T10" fmla="*/ 2672 w 2676"/>
                <a:gd name="T11" fmla="*/ 45 h 133"/>
                <a:gd name="T12" fmla="*/ 2676 w 2676"/>
                <a:gd name="T13" fmla="*/ 67 h 133"/>
                <a:gd name="T14" fmla="*/ 2672 w 2676"/>
                <a:gd name="T15" fmla="*/ 87 h 133"/>
                <a:gd name="T16" fmla="*/ 2662 w 2676"/>
                <a:gd name="T17" fmla="*/ 106 h 133"/>
                <a:gd name="T18" fmla="*/ 2649 w 2676"/>
                <a:gd name="T19" fmla="*/ 120 h 133"/>
                <a:gd name="T20" fmla="*/ 2629 w 2676"/>
                <a:gd name="T21" fmla="*/ 129 h 133"/>
                <a:gd name="T22" fmla="*/ 2609 w 2676"/>
                <a:gd name="T23" fmla="*/ 133 h 133"/>
                <a:gd name="T24" fmla="*/ 67 w 2676"/>
                <a:gd name="T25" fmla="*/ 133 h 133"/>
                <a:gd name="T26" fmla="*/ 46 w 2676"/>
                <a:gd name="T27" fmla="*/ 129 h 133"/>
                <a:gd name="T28" fmla="*/ 27 w 2676"/>
                <a:gd name="T29" fmla="*/ 120 h 133"/>
                <a:gd name="T30" fmla="*/ 13 w 2676"/>
                <a:gd name="T31" fmla="*/ 106 h 133"/>
                <a:gd name="T32" fmla="*/ 4 w 2676"/>
                <a:gd name="T33" fmla="*/ 87 h 133"/>
                <a:gd name="T34" fmla="*/ 0 w 2676"/>
                <a:gd name="T35" fmla="*/ 67 h 133"/>
                <a:gd name="T36" fmla="*/ 4 w 2676"/>
                <a:gd name="T37" fmla="*/ 45 h 133"/>
                <a:gd name="T38" fmla="*/ 13 w 2676"/>
                <a:gd name="T39" fmla="*/ 28 h 133"/>
                <a:gd name="T40" fmla="*/ 27 w 2676"/>
                <a:gd name="T41" fmla="*/ 13 h 133"/>
                <a:gd name="T42" fmla="*/ 46 w 2676"/>
                <a:gd name="T43" fmla="*/ 5 h 133"/>
                <a:gd name="T44" fmla="*/ 67 w 2676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76" h="133">
                  <a:moveTo>
                    <a:pt x="67" y="0"/>
                  </a:moveTo>
                  <a:lnTo>
                    <a:pt x="2609" y="0"/>
                  </a:lnTo>
                  <a:lnTo>
                    <a:pt x="2629" y="5"/>
                  </a:lnTo>
                  <a:lnTo>
                    <a:pt x="2649" y="13"/>
                  </a:lnTo>
                  <a:lnTo>
                    <a:pt x="2662" y="28"/>
                  </a:lnTo>
                  <a:lnTo>
                    <a:pt x="2672" y="45"/>
                  </a:lnTo>
                  <a:lnTo>
                    <a:pt x="2676" y="67"/>
                  </a:lnTo>
                  <a:lnTo>
                    <a:pt x="2672" y="87"/>
                  </a:lnTo>
                  <a:lnTo>
                    <a:pt x="2662" y="106"/>
                  </a:lnTo>
                  <a:lnTo>
                    <a:pt x="2649" y="120"/>
                  </a:lnTo>
                  <a:lnTo>
                    <a:pt x="2629" y="129"/>
                  </a:lnTo>
                  <a:lnTo>
                    <a:pt x="2609" y="133"/>
                  </a:lnTo>
                  <a:lnTo>
                    <a:pt x="67" y="133"/>
                  </a:lnTo>
                  <a:lnTo>
                    <a:pt x="46" y="129"/>
                  </a:lnTo>
                  <a:lnTo>
                    <a:pt x="27" y="120"/>
                  </a:lnTo>
                  <a:lnTo>
                    <a:pt x="13" y="106"/>
                  </a:lnTo>
                  <a:lnTo>
                    <a:pt x="4" y="87"/>
                  </a:lnTo>
                  <a:lnTo>
                    <a:pt x="0" y="67"/>
                  </a:lnTo>
                  <a:lnTo>
                    <a:pt x="4" y="45"/>
                  </a:lnTo>
                  <a:lnTo>
                    <a:pt x="13" y="28"/>
                  </a:lnTo>
                  <a:lnTo>
                    <a:pt x="27" y="13"/>
                  </a:lnTo>
                  <a:lnTo>
                    <a:pt x="46" y="5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137"/>
            <p:cNvSpPr>
              <a:spLocks/>
            </p:cNvSpPr>
            <p:nvPr/>
          </p:nvSpPr>
          <p:spPr bwMode="auto">
            <a:xfrm>
              <a:off x="6494463" y="4554538"/>
              <a:ext cx="1416050" cy="69850"/>
            </a:xfrm>
            <a:custGeom>
              <a:avLst/>
              <a:gdLst>
                <a:gd name="T0" fmla="*/ 67 w 2676"/>
                <a:gd name="T1" fmla="*/ 0 h 133"/>
                <a:gd name="T2" fmla="*/ 2609 w 2676"/>
                <a:gd name="T3" fmla="*/ 0 h 133"/>
                <a:gd name="T4" fmla="*/ 2629 w 2676"/>
                <a:gd name="T5" fmla="*/ 4 h 133"/>
                <a:gd name="T6" fmla="*/ 2649 w 2676"/>
                <a:gd name="T7" fmla="*/ 14 h 133"/>
                <a:gd name="T8" fmla="*/ 2662 w 2676"/>
                <a:gd name="T9" fmla="*/ 27 h 133"/>
                <a:gd name="T10" fmla="*/ 2672 w 2676"/>
                <a:gd name="T11" fmla="*/ 46 h 133"/>
                <a:gd name="T12" fmla="*/ 2676 w 2676"/>
                <a:gd name="T13" fmla="*/ 67 h 133"/>
                <a:gd name="T14" fmla="*/ 2672 w 2676"/>
                <a:gd name="T15" fmla="*/ 88 h 133"/>
                <a:gd name="T16" fmla="*/ 2662 w 2676"/>
                <a:gd name="T17" fmla="*/ 106 h 133"/>
                <a:gd name="T18" fmla="*/ 2649 w 2676"/>
                <a:gd name="T19" fmla="*/ 121 h 133"/>
                <a:gd name="T20" fmla="*/ 2629 w 2676"/>
                <a:gd name="T21" fmla="*/ 130 h 133"/>
                <a:gd name="T22" fmla="*/ 2609 w 2676"/>
                <a:gd name="T23" fmla="*/ 133 h 133"/>
                <a:gd name="T24" fmla="*/ 67 w 2676"/>
                <a:gd name="T25" fmla="*/ 133 h 133"/>
                <a:gd name="T26" fmla="*/ 46 w 2676"/>
                <a:gd name="T27" fmla="*/ 130 h 133"/>
                <a:gd name="T28" fmla="*/ 27 w 2676"/>
                <a:gd name="T29" fmla="*/ 121 h 133"/>
                <a:gd name="T30" fmla="*/ 13 w 2676"/>
                <a:gd name="T31" fmla="*/ 106 h 133"/>
                <a:gd name="T32" fmla="*/ 4 w 2676"/>
                <a:gd name="T33" fmla="*/ 88 h 133"/>
                <a:gd name="T34" fmla="*/ 0 w 2676"/>
                <a:gd name="T35" fmla="*/ 67 h 133"/>
                <a:gd name="T36" fmla="*/ 4 w 2676"/>
                <a:gd name="T37" fmla="*/ 46 h 133"/>
                <a:gd name="T38" fmla="*/ 13 w 2676"/>
                <a:gd name="T39" fmla="*/ 27 h 133"/>
                <a:gd name="T40" fmla="*/ 27 w 2676"/>
                <a:gd name="T41" fmla="*/ 14 h 133"/>
                <a:gd name="T42" fmla="*/ 46 w 2676"/>
                <a:gd name="T43" fmla="*/ 4 h 133"/>
                <a:gd name="T44" fmla="*/ 67 w 2676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76" h="133">
                  <a:moveTo>
                    <a:pt x="67" y="0"/>
                  </a:moveTo>
                  <a:lnTo>
                    <a:pt x="2609" y="0"/>
                  </a:lnTo>
                  <a:lnTo>
                    <a:pt x="2629" y="4"/>
                  </a:lnTo>
                  <a:lnTo>
                    <a:pt x="2649" y="14"/>
                  </a:lnTo>
                  <a:lnTo>
                    <a:pt x="2662" y="27"/>
                  </a:lnTo>
                  <a:lnTo>
                    <a:pt x="2672" y="46"/>
                  </a:lnTo>
                  <a:lnTo>
                    <a:pt x="2676" y="67"/>
                  </a:lnTo>
                  <a:lnTo>
                    <a:pt x="2672" y="88"/>
                  </a:lnTo>
                  <a:lnTo>
                    <a:pt x="2662" y="106"/>
                  </a:lnTo>
                  <a:lnTo>
                    <a:pt x="2649" y="121"/>
                  </a:lnTo>
                  <a:lnTo>
                    <a:pt x="2629" y="130"/>
                  </a:lnTo>
                  <a:lnTo>
                    <a:pt x="2609" y="133"/>
                  </a:lnTo>
                  <a:lnTo>
                    <a:pt x="67" y="133"/>
                  </a:lnTo>
                  <a:lnTo>
                    <a:pt x="46" y="130"/>
                  </a:lnTo>
                  <a:lnTo>
                    <a:pt x="27" y="121"/>
                  </a:lnTo>
                  <a:lnTo>
                    <a:pt x="13" y="106"/>
                  </a:lnTo>
                  <a:lnTo>
                    <a:pt x="4" y="88"/>
                  </a:lnTo>
                  <a:lnTo>
                    <a:pt x="0" y="67"/>
                  </a:lnTo>
                  <a:lnTo>
                    <a:pt x="4" y="46"/>
                  </a:lnTo>
                  <a:lnTo>
                    <a:pt x="13" y="27"/>
                  </a:lnTo>
                  <a:lnTo>
                    <a:pt x="27" y="14"/>
                  </a:lnTo>
                  <a:lnTo>
                    <a:pt x="46" y="4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38"/>
            <p:cNvSpPr>
              <a:spLocks noEditPoints="1"/>
            </p:cNvSpPr>
            <p:nvPr/>
          </p:nvSpPr>
          <p:spPr bwMode="auto">
            <a:xfrm>
              <a:off x="6494463" y="3573463"/>
              <a:ext cx="638175" cy="630238"/>
            </a:xfrm>
            <a:custGeom>
              <a:avLst/>
              <a:gdLst>
                <a:gd name="T0" fmla="*/ 268 w 1205"/>
                <a:gd name="T1" fmla="*/ 265 h 1192"/>
                <a:gd name="T2" fmla="*/ 268 w 1205"/>
                <a:gd name="T3" fmla="*/ 928 h 1192"/>
                <a:gd name="T4" fmla="*/ 937 w 1205"/>
                <a:gd name="T5" fmla="*/ 928 h 1192"/>
                <a:gd name="T6" fmla="*/ 937 w 1205"/>
                <a:gd name="T7" fmla="*/ 265 h 1192"/>
                <a:gd name="T8" fmla="*/ 268 w 1205"/>
                <a:gd name="T9" fmla="*/ 265 h 1192"/>
                <a:gd name="T10" fmla="*/ 134 w 1205"/>
                <a:gd name="T11" fmla="*/ 0 h 1192"/>
                <a:gd name="T12" fmla="*/ 1071 w 1205"/>
                <a:gd name="T13" fmla="*/ 0 h 1192"/>
                <a:gd name="T14" fmla="*/ 1101 w 1205"/>
                <a:gd name="T15" fmla="*/ 4 h 1192"/>
                <a:gd name="T16" fmla="*/ 1130 w 1205"/>
                <a:gd name="T17" fmla="*/ 14 h 1192"/>
                <a:gd name="T18" fmla="*/ 1154 w 1205"/>
                <a:gd name="T19" fmla="*/ 30 h 1192"/>
                <a:gd name="T20" fmla="*/ 1175 w 1205"/>
                <a:gd name="T21" fmla="*/ 50 h 1192"/>
                <a:gd name="T22" fmla="*/ 1191 w 1205"/>
                <a:gd name="T23" fmla="*/ 75 h 1192"/>
                <a:gd name="T24" fmla="*/ 1201 w 1205"/>
                <a:gd name="T25" fmla="*/ 103 h 1192"/>
                <a:gd name="T26" fmla="*/ 1205 w 1205"/>
                <a:gd name="T27" fmla="*/ 133 h 1192"/>
                <a:gd name="T28" fmla="*/ 1205 w 1205"/>
                <a:gd name="T29" fmla="*/ 1059 h 1192"/>
                <a:gd name="T30" fmla="*/ 1201 w 1205"/>
                <a:gd name="T31" fmla="*/ 1090 h 1192"/>
                <a:gd name="T32" fmla="*/ 1191 w 1205"/>
                <a:gd name="T33" fmla="*/ 1118 h 1192"/>
                <a:gd name="T34" fmla="*/ 1175 w 1205"/>
                <a:gd name="T35" fmla="*/ 1142 h 1192"/>
                <a:gd name="T36" fmla="*/ 1154 w 1205"/>
                <a:gd name="T37" fmla="*/ 1162 h 1192"/>
                <a:gd name="T38" fmla="*/ 1130 w 1205"/>
                <a:gd name="T39" fmla="*/ 1178 h 1192"/>
                <a:gd name="T40" fmla="*/ 1101 w 1205"/>
                <a:gd name="T41" fmla="*/ 1188 h 1192"/>
                <a:gd name="T42" fmla="*/ 1071 w 1205"/>
                <a:gd name="T43" fmla="*/ 1192 h 1192"/>
                <a:gd name="T44" fmla="*/ 134 w 1205"/>
                <a:gd name="T45" fmla="*/ 1192 h 1192"/>
                <a:gd name="T46" fmla="*/ 104 w 1205"/>
                <a:gd name="T47" fmla="*/ 1188 h 1192"/>
                <a:gd name="T48" fmla="*/ 75 w 1205"/>
                <a:gd name="T49" fmla="*/ 1178 h 1192"/>
                <a:gd name="T50" fmla="*/ 50 w 1205"/>
                <a:gd name="T51" fmla="*/ 1162 h 1192"/>
                <a:gd name="T52" fmla="*/ 30 w 1205"/>
                <a:gd name="T53" fmla="*/ 1142 h 1192"/>
                <a:gd name="T54" fmla="*/ 13 w 1205"/>
                <a:gd name="T55" fmla="*/ 1118 h 1192"/>
                <a:gd name="T56" fmla="*/ 4 w 1205"/>
                <a:gd name="T57" fmla="*/ 1090 h 1192"/>
                <a:gd name="T58" fmla="*/ 0 w 1205"/>
                <a:gd name="T59" fmla="*/ 1059 h 1192"/>
                <a:gd name="T60" fmla="*/ 0 w 1205"/>
                <a:gd name="T61" fmla="*/ 133 h 1192"/>
                <a:gd name="T62" fmla="*/ 4 w 1205"/>
                <a:gd name="T63" fmla="*/ 103 h 1192"/>
                <a:gd name="T64" fmla="*/ 13 w 1205"/>
                <a:gd name="T65" fmla="*/ 75 h 1192"/>
                <a:gd name="T66" fmla="*/ 30 w 1205"/>
                <a:gd name="T67" fmla="*/ 50 h 1192"/>
                <a:gd name="T68" fmla="*/ 50 w 1205"/>
                <a:gd name="T69" fmla="*/ 30 h 1192"/>
                <a:gd name="T70" fmla="*/ 75 w 1205"/>
                <a:gd name="T71" fmla="*/ 14 h 1192"/>
                <a:gd name="T72" fmla="*/ 104 w 1205"/>
                <a:gd name="T73" fmla="*/ 4 h 1192"/>
                <a:gd name="T74" fmla="*/ 134 w 1205"/>
                <a:gd name="T75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5" h="1192">
                  <a:moveTo>
                    <a:pt x="268" y="265"/>
                  </a:moveTo>
                  <a:lnTo>
                    <a:pt x="268" y="928"/>
                  </a:lnTo>
                  <a:lnTo>
                    <a:pt x="937" y="928"/>
                  </a:lnTo>
                  <a:lnTo>
                    <a:pt x="937" y="265"/>
                  </a:lnTo>
                  <a:lnTo>
                    <a:pt x="268" y="265"/>
                  </a:lnTo>
                  <a:close/>
                  <a:moveTo>
                    <a:pt x="134" y="0"/>
                  </a:moveTo>
                  <a:lnTo>
                    <a:pt x="1071" y="0"/>
                  </a:lnTo>
                  <a:lnTo>
                    <a:pt x="1101" y="4"/>
                  </a:lnTo>
                  <a:lnTo>
                    <a:pt x="1130" y="14"/>
                  </a:lnTo>
                  <a:lnTo>
                    <a:pt x="1154" y="30"/>
                  </a:lnTo>
                  <a:lnTo>
                    <a:pt x="1175" y="50"/>
                  </a:lnTo>
                  <a:lnTo>
                    <a:pt x="1191" y="75"/>
                  </a:lnTo>
                  <a:lnTo>
                    <a:pt x="1201" y="103"/>
                  </a:lnTo>
                  <a:lnTo>
                    <a:pt x="1205" y="133"/>
                  </a:lnTo>
                  <a:lnTo>
                    <a:pt x="1205" y="1059"/>
                  </a:lnTo>
                  <a:lnTo>
                    <a:pt x="1201" y="1090"/>
                  </a:lnTo>
                  <a:lnTo>
                    <a:pt x="1191" y="1118"/>
                  </a:lnTo>
                  <a:lnTo>
                    <a:pt x="1175" y="1142"/>
                  </a:lnTo>
                  <a:lnTo>
                    <a:pt x="1154" y="1162"/>
                  </a:lnTo>
                  <a:lnTo>
                    <a:pt x="1130" y="1178"/>
                  </a:lnTo>
                  <a:lnTo>
                    <a:pt x="1101" y="1188"/>
                  </a:lnTo>
                  <a:lnTo>
                    <a:pt x="1071" y="1192"/>
                  </a:lnTo>
                  <a:lnTo>
                    <a:pt x="134" y="1192"/>
                  </a:lnTo>
                  <a:lnTo>
                    <a:pt x="104" y="1188"/>
                  </a:lnTo>
                  <a:lnTo>
                    <a:pt x="75" y="1178"/>
                  </a:lnTo>
                  <a:lnTo>
                    <a:pt x="50" y="1162"/>
                  </a:lnTo>
                  <a:lnTo>
                    <a:pt x="30" y="1142"/>
                  </a:lnTo>
                  <a:lnTo>
                    <a:pt x="13" y="1118"/>
                  </a:lnTo>
                  <a:lnTo>
                    <a:pt x="4" y="1090"/>
                  </a:lnTo>
                  <a:lnTo>
                    <a:pt x="0" y="1059"/>
                  </a:lnTo>
                  <a:lnTo>
                    <a:pt x="0" y="133"/>
                  </a:lnTo>
                  <a:lnTo>
                    <a:pt x="4" y="103"/>
                  </a:lnTo>
                  <a:lnTo>
                    <a:pt x="13" y="75"/>
                  </a:lnTo>
                  <a:lnTo>
                    <a:pt x="30" y="50"/>
                  </a:lnTo>
                  <a:lnTo>
                    <a:pt x="50" y="30"/>
                  </a:lnTo>
                  <a:lnTo>
                    <a:pt x="75" y="14"/>
                  </a:lnTo>
                  <a:lnTo>
                    <a:pt x="104" y="4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2" name="Группа 161"/>
          <p:cNvGrpSpPr/>
          <p:nvPr/>
        </p:nvGrpSpPr>
        <p:grpSpPr>
          <a:xfrm>
            <a:off x="9715623" y="1672771"/>
            <a:ext cx="464430" cy="459971"/>
            <a:chOff x="5929313" y="3290888"/>
            <a:chExt cx="2149475" cy="2128837"/>
          </a:xfrm>
          <a:solidFill>
            <a:schemeClr val="bg2">
              <a:lumMod val="25000"/>
            </a:schemeClr>
          </a:solidFill>
        </p:grpSpPr>
        <p:sp>
          <p:nvSpPr>
            <p:cNvPr id="158" name="Freeform 143"/>
            <p:cNvSpPr>
              <a:spLocks noEditPoints="1"/>
            </p:cNvSpPr>
            <p:nvPr/>
          </p:nvSpPr>
          <p:spPr bwMode="auto">
            <a:xfrm>
              <a:off x="5929313" y="4089400"/>
              <a:ext cx="2149475" cy="1330325"/>
            </a:xfrm>
            <a:custGeom>
              <a:avLst/>
              <a:gdLst>
                <a:gd name="T0" fmla="*/ 254 w 4062"/>
                <a:gd name="T1" fmla="*/ 1446 h 2514"/>
                <a:gd name="T2" fmla="*/ 805 w 4062"/>
                <a:gd name="T3" fmla="*/ 2260 h 2514"/>
                <a:gd name="T4" fmla="*/ 3298 w 4062"/>
                <a:gd name="T5" fmla="*/ 2220 h 2514"/>
                <a:gd name="T6" fmla="*/ 3782 w 4062"/>
                <a:gd name="T7" fmla="*/ 1395 h 2514"/>
                <a:gd name="T8" fmla="*/ 3276 w 4062"/>
                <a:gd name="T9" fmla="*/ 1131 h 2514"/>
                <a:gd name="T10" fmla="*/ 1854 w 4062"/>
                <a:gd name="T11" fmla="*/ 911 h 2514"/>
                <a:gd name="T12" fmla="*/ 1594 w 4062"/>
                <a:gd name="T13" fmla="*/ 1131 h 2514"/>
                <a:gd name="T14" fmla="*/ 1976 w 4062"/>
                <a:gd name="T15" fmla="*/ 1010 h 2514"/>
                <a:gd name="T16" fmla="*/ 2276 w 4062"/>
                <a:gd name="T17" fmla="*/ 1095 h 2514"/>
                <a:gd name="T18" fmla="*/ 2311 w 4062"/>
                <a:gd name="T19" fmla="*/ 965 h 2514"/>
                <a:gd name="T20" fmla="*/ 2032 w 4062"/>
                <a:gd name="T21" fmla="*/ 628 h 2514"/>
                <a:gd name="T22" fmla="*/ 1618 w 4062"/>
                <a:gd name="T23" fmla="*/ 751 h 2514"/>
                <a:gd name="T24" fmla="*/ 1341 w 4062"/>
                <a:gd name="T25" fmla="*/ 1065 h 2514"/>
                <a:gd name="T26" fmla="*/ 1603 w 4062"/>
                <a:gd name="T27" fmla="*/ 920 h 2514"/>
                <a:gd name="T28" fmla="*/ 1962 w 4062"/>
                <a:gd name="T29" fmla="*/ 758 h 2514"/>
                <a:gd name="T30" fmla="*/ 2355 w 4062"/>
                <a:gd name="T31" fmla="*/ 842 h 2514"/>
                <a:gd name="T32" fmla="*/ 2612 w 4062"/>
                <a:gd name="T33" fmla="*/ 1131 h 2514"/>
                <a:gd name="T34" fmla="*/ 2567 w 4062"/>
                <a:gd name="T35" fmla="*/ 847 h 2514"/>
                <a:gd name="T36" fmla="*/ 2184 w 4062"/>
                <a:gd name="T37" fmla="*/ 644 h 2514"/>
                <a:gd name="T38" fmla="*/ 1775 w 4062"/>
                <a:gd name="T39" fmla="*/ 410 h 2514"/>
                <a:gd name="T40" fmla="*/ 1342 w 4062"/>
                <a:gd name="T41" fmla="*/ 645 h 2514"/>
                <a:gd name="T42" fmla="*/ 1073 w 4062"/>
                <a:gd name="T43" fmla="*/ 1051 h 2514"/>
                <a:gd name="T44" fmla="*/ 1327 w 4062"/>
                <a:gd name="T45" fmla="*/ 848 h 2514"/>
                <a:gd name="T46" fmla="*/ 1706 w 4062"/>
                <a:gd name="T47" fmla="*/ 564 h 2514"/>
                <a:gd name="T48" fmla="*/ 2194 w 4062"/>
                <a:gd name="T49" fmla="*/ 518 h 2514"/>
                <a:gd name="T50" fmla="*/ 2615 w 4062"/>
                <a:gd name="T51" fmla="*/ 720 h 2514"/>
                <a:gd name="T52" fmla="*/ 2957 w 4062"/>
                <a:gd name="T53" fmla="*/ 973 h 2514"/>
                <a:gd name="T54" fmla="*/ 2656 w 4062"/>
                <a:gd name="T55" fmla="*/ 591 h 2514"/>
                <a:gd name="T56" fmla="*/ 2204 w 4062"/>
                <a:gd name="T57" fmla="*/ 392 h 2514"/>
                <a:gd name="T58" fmla="*/ 1734 w 4062"/>
                <a:gd name="T59" fmla="*/ 161 h 2514"/>
                <a:gd name="T60" fmla="*/ 1224 w 4062"/>
                <a:gd name="T61" fmla="*/ 414 h 2514"/>
                <a:gd name="T62" fmla="*/ 877 w 4062"/>
                <a:gd name="T63" fmla="*/ 859 h 2514"/>
                <a:gd name="T64" fmla="*/ 972 w 4062"/>
                <a:gd name="T65" fmla="*/ 959 h 2514"/>
                <a:gd name="T66" fmla="*/ 1280 w 4062"/>
                <a:gd name="T67" fmla="*/ 531 h 2514"/>
                <a:gd name="T68" fmla="*/ 1753 w 4062"/>
                <a:gd name="T69" fmla="*/ 285 h 2514"/>
                <a:gd name="T70" fmla="*/ 2299 w 4062"/>
                <a:gd name="T71" fmla="*/ 283 h 2514"/>
                <a:gd name="T72" fmla="*/ 2760 w 4062"/>
                <a:gd name="T73" fmla="*/ 513 h 2514"/>
                <a:gd name="T74" fmla="*/ 3070 w 4062"/>
                <a:gd name="T75" fmla="*/ 916 h 2514"/>
                <a:gd name="T76" fmla="*/ 2909 w 4062"/>
                <a:gd name="T77" fmla="*/ 477 h 2514"/>
                <a:gd name="T78" fmla="*/ 2423 w 4062"/>
                <a:gd name="T79" fmla="*/ 186 h 2514"/>
                <a:gd name="T80" fmla="*/ 2136 w 4062"/>
                <a:gd name="T81" fmla="*/ 4 h 2514"/>
                <a:gd name="T82" fmla="*/ 2708 w 4062"/>
                <a:gd name="T83" fmla="*/ 175 h 2514"/>
                <a:gd name="T84" fmla="*/ 3147 w 4062"/>
                <a:gd name="T85" fmla="*/ 554 h 2514"/>
                <a:gd name="T86" fmla="*/ 3934 w 4062"/>
                <a:gd name="T87" fmla="*/ 502 h 2514"/>
                <a:gd name="T88" fmla="*/ 4058 w 4062"/>
                <a:gd name="T89" fmla="*/ 600 h 2514"/>
                <a:gd name="T90" fmla="*/ 3992 w 4062"/>
                <a:gd name="T91" fmla="*/ 742 h 2514"/>
                <a:gd name="T92" fmla="*/ 3836 w 4062"/>
                <a:gd name="T93" fmla="*/ 1145 h 2514"/>
                <a:gd name="T94" fmla="*/ 4033 w 4062"/>
                <a:gd name="T95" fmla="*/ 1314 h 2514"/>
                <a:gd name="T96" fmla="*/ 4039 w 4062"/>
                <a:gd name="T97" fmla="*/ 1551 h 2514"/>
                <a:gd name="T98" fmla="*/ 3540 w 4062"/>
                <a:gd name="T99" fmla="*/ 2291 h 2514"/>
                <a:gd name="T100" fmla="*/ 3370 w 4062"/>
                <a:gd name="T101" fmla="*/ 2485 h 2514"/>
                <a:gd name="T102" fmla="*/ 733 w 4062"/>
                <a:gd name="T103" fmla="*/ 2501 h 2514"/>
                <a:gd name="T104" fmla="*/ 537 w 4062"/>
                <a:gd name="T105" fmla="*/ 2332 h 2514"/>
                <a:gd name="T106" fmla="*/ 41 w 4062"/>
                <a:gd name="T107" fmla="*/ 1584 h 2514"/>
                <a:gd name="T108" fmla="*/ 13 w 4062"/>
                <a:gd name="T109" fmla="*/ 1355 h 2514"/>
                <a:gd name="T110" fmla="*/ 184 w 4062"/>
                <a:gd name="T111" fmla="*/ 1161 h 2514"/>
                <a:gd name="T112" fmla="*/ 711 w 4062"/>
                <a:gd name="T113" fmla="*/ 934 h 2514"/>
                <a:gd name="T114" fmla="*/ 1024 w 4062"/>
                <a:gd name="T115" fmla="*/ 427 h 2514"/>
                <a:gd name="T116" fmla="*/ 1521 w 4062"/>
                <a:gd name="T117" fmla="*/ 96 h 2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62" h="2514">
                  <a:moveTo>
                    <a:pt x="318" y="1383"/>
                  </a:moveTo>
                  <a:lnTo>
                    <a:pt x="297" y="1386"/>
                  </a:lnTo>
                  <a:lnTo>
                    <a:pt x="280" y="1395"/>
                  </a:lnTo>
                  <a:lnTo>
                    <a:pt x="266" y="1409"/>
                  </a:lnTo>
                  <a:lnTo>
                    <a:pt x="257" y="1425"/>
                  </a:lnTo>
                  <a:lnTo>
                    <a:pt x="254" y="1446"/>
                  </a:lnTo>
                  <a:lnTo>
                    <a:pt x="762" y="2010"/>
                  </a:lnTo>
                  <a:lnTo>
                    <a:pt x="762" y="2201"/>
                  </a:lnTo>
                  <a:lnTo>
                    <a:pt x="764" y="2220"/>
                  </a:lnTo>
                  <a:lnTo>
                    <a:pt x="774" y="2237"/>
                  </a:lnTo>
                  <a:lnTo>
                    <a:pt x="788" y="2251"/>
                  </a:lnTo>
                  <a:lnTo>
                    <a:pt x="805" y="2260"/>
                  </a:lnTo>
                  <a:lnTo>
                    <a:pt x="825" y="2262"/>
                  </a:lnTo>
                  <a:lnTo>
                    <a:pt x="3237" y="2262"/>
                  </a:lnTo>
                  <a:lnTo>
                    <a:pt x="3257" y="2260"/>
                  </a:lnTo>
                  <a:lnTo>
                    <a:pt x="3274" y="2251"/>
                  </a:lnTo>
                  <a:lnTo>
                    <a:pt x="3289" y="2237"/>
                  </a:lnTo>
                  <a:lnTo>
                    <a:pt x="3298" y="2220"/>
                  </a:lnTo>
                  <a:lnTo>
                    <a:pt x="3300" y="2201"/>
                  </a:lnTo>
                  <a:lnTo>
                    <a:pt x="3300" y="2010"/>
                  </a:lnTo>
                  <a:lnTo>
                    <a:pt x="3808" y="1446"/>
                  </a:lnTo>
                  <a:lnTo>
                    <a:pt x="3805" y="1425"/>
                  </a:lnTo>
                  <a:lnTo>
                    <a:pt x="3796" y="1409"/>
                  </a:lnTo>
                  <a:lnTo>
                    <a:pt x="3782" y="1395"/>
                  </a:lnTo>
                  <a:lnTo>
                    <a:pt x="3765" y="1386"/>
                  </a:lnTo>
                  <a:lnTo>
                    <a:pt x="3746" y="1383"/>
                  </a:lnTo>
                  <a:lnTo>
                    <a:pt x="318" y="1383"/>
                  </a:lnTo>
                  <a:close/>
                  <a:moveTo>
                    <a:pt x="3268" y="1100"/>
                  </a:moveTo>
                  <a:lnTo>
                    <a:pt x="3204" y="1131"/>
                  </a:lnTo>
                  <a:lnTo>
                    <a:pt x="3276" y="1131"/>
                  </a:lnTo>
                  <a:lnTo>
                    <a:pt x="3272" y="1116"/>
                  </a:lnTo>
                  <a:lnTo>
                    <a:pt x="3268" y="1100"/>
                  </a:lnTo>
                  <a:close/>
                  <a:moveTo>
                    <a:pt x="2032" y="880"/>
                  </a:moveTo>
                  <a:lnTo>
                    <a:pt x="1969" y="883"/>
                  </a:lnTo>
                  <a:lnTo>
                    <a:pt x="1911" y="895"/>
                  </a:lnTo>
                  <a:lnTo>
                    <a:pt x="1854" y="911"/>
                  </a:lnTo>
                  <a:lnTo>
                    <a:pt x="1801" y="936"/>
                  </a:lnTo>
                  <a:lnTo>
                    <a:pt x="1751" y="965"/>
                  </a:lnTo>
                  <a:lnTo>
                    <a:pt x="1704" y="1000"/>
                  </a:lnTo>
                  <a:lnTo>
                    <a:pt x="1663" y="1040"/>
                  </a:lnTo>
                  <a:lnTo>
                    <a:pt x="1625" y="1083"/>
                  </a:lnTo>
                  <a:lnTo>
                    <a:pt x="1594" y="1131"/>
                  </a:lnTo>
                  <a:lnTo>
                    <a:pt x="1749" y="1131"/>
                  </a:lnTo>
                  <a:lnTo>
                    <a:pt x="1786" y="1095"/>
                  </a:lnTo>
                  <a:lnTo>
                    <a:pt x="1829" y="1064"/>
                  </a:lnTo>
                  <a:lnTo>
                    <a:pt x="1875" y="1040"/>
                  </a:lnTo>
                  <a:lnTo>
                    <a:pt x="1924" y="1022"/>
                  </a:lnTo>
                  <a:lnTo>
                    <a:pt x="1976" y="1010"/>
                  </a:lnTo>
                  <a:lnTo>
                    <a:pt x="2032" y="1005"/>
                  </a:lnTo>
                  <a:lnTo>
                    <a:pt x="2086" y="1010"/>
                  </a:lnTo>
                  <a:lnTo>
                    <a:pt x="2138" y="1022"/>
                  </a:lnTo>
                  <a:lnTo>
                    <a:pt x="2187" y="1040"/>
                  </a:lnTo>
                  <a:lnTo>
                    <a:pt x="2234" y="1064"/>
                  </a:lnTo>
                  <a:lnTo>
                    <a:pt x="2276" y="1095"/>
                  </a:lnTo>
                  <a:lnTo>
                    <a:pt x="2312" y="1131"/>
                  </a:lnTo>
                  <a:lnTo>
                    <a:pt x="2468" y="1131"/>
                  </a:lnTo>
                  <a:lnTo>
                    <a:pt x="2437" y="1083"/>
                  </a:lnTo>
                  <a:lnTo>
                    <a:pt x="2399" y="1040"/>
                  </a:lnTo>
                  <a:lnTo>
                    <a:pt x="2358" y="1000"/>
                  </a:lnTo>
                  <a:lnTo>
                    <a:pt x="2311" y="965"/>
                  </a:lnTo>
                  <a:lnTo>
                    <a:pt x="2262" y="936"/>
                  </a:lnTo>
                  <a:lnTo>
                    <a:pt x="2208" y="911"/>
                  </a:lnTo>
                  <a:lnTo>
                    <a:pt x="2151" y="895"/>
                  </a:lnTo>
                  <a:lnTo>
                    <a:pt x="2093" y="883"/>
                  </a:lnTo>
                  <a:lnTo>
                    <a:pt x="2032" y="880"/>
                  </a:lnTo>
                  <a:close/>
                  <a:moveTo>
                    <a:pt x="2032" y="628"/>
                  </a:moveTo>
                  <a:lnTo>
                    <a:pt x="1956" y="632"/>
                  </a:lnTo>
                  <a:lnTo>
                    <a:pt x="1882" y="644"/>
                  </a:lnTo>
                  <a:lnTo>
                    <a:pt x="1811" y="661"/>
                  </a:lnTo>
                  <a:lnTo>
                    <a:pt x="1743" y="685"/>
                  </a:lnTo>
                  <a:lnTo>
                    <a:pt x="1679" y="715"/>
                  </a:lnTo>
                  <a:lnTo>
                    <a:pt x="1618" y="751"/>
                  </a:lnTo>
                  <a:lnTo>
                    <a:pt x="1559" y="792"/>
                  </a:lnTo>
                  <a:lnTo>
                    <a:pt x="1506" y="838"/>
                  </a:lnTo>
                  <a:lnTo>
                    <a:pt x="1458" y="888"/>
                  </a:lnTo>
                  <a:lnTo>
                    <a:pt x="1414" y="943"/>
                  </a:lnTo>
                  <a:lnTo>
                    <a:pt x="1375" y="1002"/>
                  </a:lnTo>
                  <a:lnTo>
                    <a:pt x="1341" y="1065"/>
                  </a:lnTo>
                  <a:lnTo>
                    <a:pt x="1314" y="1131"/>
                  </a:lnTo>
                  <a:lnTo>
                    <a:pt x="1450" y="1131"/>
                  </a:lnTo>
                  <a:lnTo>
                    <a:pt x="1480" y="1073"/>
                  </a:lnTo>
                  <a:lnTo>
                    <a:pt x="1516" y="1018"/>
                  </a:lnTo>
                  <a:lnTo>
                    <a:pt x="1556" y="966"/>
                  </a:lnTo>
                  <a:lnTo>
                    <a:pt x="1603" y="920"/>
                  </a:lnTo>
                  <a:lnTo>
                    <a:pt x="1654" y="879"/>
                  </a:lnTo>
                  <a:lnTo>
                    <a:pt x="1708" y="842"/>
                  </a:lnTo>
                  <a:lnTo>
                    <a:pt x="1767" y="811"/>
                  </a:lnTo>
                  <a:lnTo>
                    <a:pt x="1829" y="787"/>
                  </a:lnTo>
                  <a:lnTo>
                    <a:pt x="1894" y="769"/>
                  </a:lnTo>
                  <a:lnTo>
                    <a:pt x="1962" y="758"/>
                  </a:lnTo>
                  <a:lnTo>
                    <a:pt x="2032" y="754"/>
                  </a:lnTo>
                  <a:lnTo>
                    <a:pt x="2101" y="758"/>
                  </a:lnTo>
                  <a:lnTo>
                    <a:pt x="2169" y="769"/>
                  </a:lnTo>
                  <a:lnTo>
                    <a:pt x="2234" y="787"/>
                  </a:lnTo>
                  <a:lnTo>
                    <a:pt x="2295" y="811"/>
                  </a:lnTo>
                  <a:lnTo>
                    <a:pt x="2355" y="842"/>
                  </a:lnTo>
                  <a:lnTo>
                    <a:pt x="2410" y="879"/>
                  </a:lnTo>
                  <a:lnTo>
                    <a:pt x="2460" y="920"/>
                  </a:lnTo>
                  <a:lnTo>
                    <a:pt x="2506" y="966"/>
                  </a:lnTo>
                  <a:lnTo>
                    <a:pt x="2547" y="1018"/>
                  </a:lnTo>
                  <a:lnTo>
                    <a:pt x="2582" y="1073"/>
                  </a:lnTo>
                  <a:lnTo>
                    <a:pt x="2612" y="1131"/>
                  </a:lnTo>
                  <a:lnTo>
                    <a:pt x="2635" y="1131"/>
                  </a:lnTo>
                  <a:lnTo>
                    <a:pt x="2730" y="1085"/>
                  </a:lnTo>
                  <a:lnTo>
                    <a:pt x="2698" y="1019"/>
                  </a:lnTo>
                  <a:lnTo>
                    <a:pt x="2660" y="957"/>
                  </a:lnTo>
                  <a:lnTo>
                    <a:pt x="2616" y="900"/>
                  </a:lnTo>
                  <a:lnTo>
                    <a:pt x="2567" y="847"/>
                  </a:lnTo>
                  <a:lnTo>
                    <a:pt x="2512" y="799"/>
                  </a:lnTo>
                  <a:lnTo>
                    <a:pt x="2454" y="756"/>
                  </a:lnTo>
                  <a:lnTo>
                    <a:pt x="2391" y="718"/>
                  </a:lnTo>
                  <a:lnTo>
                    <a:pt x="2325" y="688"/>
                  </a:lnTo>
                  <a:lnTo>
                    <a:pt x="2256" y="662"/>
                  </a:lnTo>
                  <a:lnTo>
                    <a:pt x="2184" y="644"/>
                  </a:lnTo>
                  <a:lnTo>
                    <a:pt x="2108" y="632"/>
                  </a:lnTo>
                  <a:lnTo>
                    <a:pt x="2032" y="628"/>
                  </a:lnTo>
                  <a:close/>
                  <a:moveTo>
                    <a:pt x="2032" y="378"/>
                  </a:moveTo>
                  <a:lnTo>
                    <a:pt x="1943" y="380"/>
                  </a:lnTo>
                  <a:lnTo>
                    <a:pt x="1858" y="392"/>
                  </a:lnTo>
                  <a:lnTo>
                    <a:pt x="1775" y="410"/>
                  </a:lnTo>
                  <a:lnTo>
                    <a:pt x="1694" y="434"/>
                  </a:lnTo>
                  <a:lnTo>
                    <a:pt x="1618" y="465"/>
                  </a:lnTo>
                  <a:lnTo>
                    <a:pt x="1542" y="501"/>
                  </a:lnTo>
                  <a:lnTo>
                    <a:pt x="1472" y="544"/>
                  </a:lnTo>
                  <a:lnTo>
                    <a:pt x="1406" y="592"/>
                  </a:lnTo>
                  <a:lnTo>
                    <a:pt x="1342" y="645"/>
                  </a:lnTo>
                  <a:lnTo>
                    <a:pt x="1285" y="703"/>
                  </a:lnTo>
                  <a:lnTo>
                    <a:pt x="1232" y="765"/>
                  </a:lnTo>
                  <a:lnTo>
                    <a:pt x="1184" y="830"/>
                  </a:lnTo>
                  <a:lnTo>
                    <a:pt x="1141" y="901"/>
                  </a:lnTo>
                  <a:lnTo>
                    <a:pt x="1105" y="974"/>
                  </a:lnTo>
                  <a:lnTo>
                    <a:pt x="1073" y="1051"/>
                  </a:lnTo>
                  <a:lnTo>
                    <a:pt x="1049" y="1131"/>
                  </a:lnTo>
                  <a:lnTo>
                    <a:pt x="1180" y="1131"/>
                  </a:lnTo>
                  <a:lnTo>
                    <a:pt x="1207" y="1055"/>
                  </a:lnTo>
                  <a:lnTo>
                    <a:pt x="1241" y="982"/>
                  </a:lnTo>
                  <a:lnTo>
                    <a:pt x="1280" y="912"/>
                  </a:lnTo>
                  <a:lnTo>
                    <a:pt x="1327" y="848"/>
                  </a:lnTo>
                  <a:lnTo>
                    <a:pt x="1377" y="788"/>
                  </a:lnTo>
                  <a:lnTo>
                    <a:pt x="1434" y="731"/>
                  </a:lnTo>
                  <a:lnTo>
                    <a:pt x="1495" y="681"/>
                  </a:lnTo>
                  <a:lnTo>
                    <a:pt x="1562" y="636"/>
                  </a:lnTo>
                  <a:lnTo>
                    <a:pt x="1632" y="596"/>
                  </a:lnTo>
                  <a:lnTo>
                    <a:pt x="1706" y="564"/>
                  </a:lnTo>
                  <a:lnTo>
                    <a:pt x="1784" y="538"/>
                  </a:lnTo>
                  <a:lnTo>
                    <a:pt x="1863" y="519"/>
                  </a:lnTo>
                  <a:lnTo>
                    <a:pt x="1946" y="508"/>
                  </a:lnTo>
                  <a:lnTo>
                    <a:pt x="2032" y="502"/>
                  </a:lnTo>
                  <a:lnTo>
                    <a:pt x="2113" y="506"/>
                  </a:lnTo>
                  <a:lnTo>
                    <a:pt x="2194" y="518"/>
                  </a:lnTo>
                  <a:lnTo>
                    <a:pt x="2273" y="536"/>
                  </a:lnTo>
                  <a:lnTo>
                    <a:pt x="2348" y="562"/>
                  </a:lnTo>
                  <a:lnTo>
                    <a:pt x="2420" y="592"/>
                  </a:lnTo>
                  <a:lnTo>
                    <a:pt x="2489" y="630"/>
                  </a:lnTo>
                  <a:lnTo>
                    <a:pt x="2554" y="672"/>
                  </a:lnTo>
                  <a:lnTo>
                    <a:pt x="2615" y="720"/>
                  </a:lnTo>
                  <a:lnTo>
                    <a:pt x="2670" y="774"/>
                  </a:lnTo>
                  <a:lnTo>
                    <a:pt x="2722" y="832"/>
                  </a:lnTo>
                  <a:lnTo>
                    <a:pt x="2768" y="893"/>
                  </a:lnTo>
                  <a:lnTo>
                    <a:pt x="2809" y="959"/>
                  </a:lnTo>
                  <a:lnTo>
                    <a:pt x="2844" y="1028"/>
                  </a:lnTo>
                  <a:lnTo>
                    <a:pt x="2957" y="973"/>
                  </a:lnTo>
                  <a:lnTo>
                    <a:pt x="2920" y="900"/>
                  </a:lnTo>
                  <a:lnTo>
                    <a:pt x="2877" y="829"/>
                  </a:lnTo>
                  <a:lnTo>
                    <a:pt x="2829" y="763"/>
                  </a:lnTo>
                  <a:lnTo>
                    <a:pt x="2776" y="702"/>
                  </a:lnTo>
                  <a:lnTo>
                    <a:pt x="2719" y="644"/>
                  </a:lnTo>
                  <a:lnTo>
                    <a:pt x="2656" y="591"/>
                  </a:lnTo>
                  <a:lnTo>
                    <a:pt x="2589" y="544"/>
                  </a:lnTo>
                  <a:lnTo>
                    <a:pt x="2519" y="501"/>
                  </a:lnTo>
                  <a:lnTo>
                    <a:pt x="2445" y="465"/>
                  </a:lnTo>
                  <a:lnTo>
                    <a:pt x="2367" y="434"/>
                  </a:lnTo>
                  <a:lnTo>
                    <a:pt x="2287" y="410"/>
                  </a:lnTo>
                  <a:lnTo>
                    <a:pt x="2204" y="392"/>
                  </a:lnTo>
                  <a:lnTo>
                    <a:pt x="2119" y="380"/>
                  </a:lnTo>
                  <a:lnTo>
                    <a:pt x="2032" y="378"/>
                  </a:lnTo>
                  <a:close/>
                  <a:moveTo>
                    <a:pt x="2032" y="126"/>
                  </a:moveTo>
                  <a:lnTo>
                    <a:pt x="1930" y="130"/>
                  </a:lnTo>
                  <a:lnTo>
                    <a:pt x="1830" y="141"/>
                  </a:lnTo>
                  <a:lnTo>
                    <a:pt x="1734" y="161"/>
                  </a:lnTo>
                  <a:lnTo>
                    <a:pt x="1641" y="186"/>
                  </a:lnTo>
                  <a:lnTo>
                    <a:pt x="1550" y="220"/>
                  </a:lnTo>
                  <a:lnTo>
                    <a:pt x="1463" y="259"/>
                  </a:lnTo>
                  <a:lnTo>
                    <a:pt x="1379" y="304"/>
                  </a:lnTo>
                  <a:lnTo>
                    <a:pt x="1299" y="356"/>
                  </a:lnTo>
                  <a:lnTo>
                    <a:pt x="1224" y="414"/>
                  </a:lnTo>
                  <a:lnTo>
                    <a:pt x="1153" y="475"/>
                  </a:lnTo>
                  <a:lnTo>
                    <a:pt x="1086" y="544"/>
                  </a:lnTo>
                  <a:lnTo>
                    <a:pt x="1025" y="616"/>
                  </a:lnTo>
                  <a:lnTo>
                    <a:pt x="971" y="693"/>
                  </a:lnTo>
                  <a:lnTo>
                    <a:pt x="922" y="774"/>
                  </a:lnTo>
                  <a:lnTo>
                    <a:pt x="877" y="859"/>
                  </a:lnTo>
                  <a:lnTo>
                    <a:pt x="841" y="946"/>
                  </a:lnTo>
                  <a:lnTo>
                    <a:pt x="810" y="1037"/>
                  </a:lnTo>
                  <a:lnTo>
                    <a:pt x="787" y="1131"/>
                  </a:lnTo>
                  <a:lnTo>
                    <a:pt x="918" y="1131"/>
                  </a:lnTo>
                  <a:lnTo>
                    <a:pt x="942" y="1044"/>
                  </a:lnTo>
                  <a:lnTo>
                    <a:pt x="972" y="959"/>
                  </a:lnTo>
                  <a:lnTo>
                    <a:pt x="1010" y="878"/>
                  </a:lnTo>
                  <a:lnTo>
                    <a:pt x="1053" y="801"/>
                  </a:lnTo>
                  <a:lnTo>
                    <a:pt x="1101" y="726"/>
                  </a:lnTo>
                  <a:lnTo>
                    <a:pt x="1155" y="657"/>
                  </a:lnTo>
                  <a:lnTo>
                    <a:pt x="1215" y="591"/>
                  </a:lnTo>
                  <a:lnTo>
                    <a:pt x="1280" y="531"/>
                  </a:lnTo>
                  <a:lnTo>
                    <a:pt x="1349" y="475"/>
                  </a:lnTo>
                  <a:lnTo>
                    <a:pt x="1423" y="425"/>
                  </a:lnTo>
                  <a:lnTo>
                    <a:pt x="1499" y="382"/>
                  </a:lnTo>
                  <a:lnTo>
                    <a:pt x="1581" y="343"/>
                  </a:lnTo>
                  <a:lnTo>
                    <a:pt x="1666" y="311"/>
                  </a:lnTo>
                  <a:lnTo>
                    <a:pt x="1753" y="285"/>
                  </a:lnTo>
                  <a:lnTo>
                    <a:pt x="1843" y="266"/>
                  </a:lnTo>
                  <a:lnTo>
                    <a:pt x="1937" y="256"/>
                  </a:lnTo>
                  <a:lnTo>
                    <a:pt x="2032" y="252"/>
                  </a:lnTo>
                  <a:lnTo>
                    <a:pt x="2123" y="254"/>
                  </a:lnTo>
                  <a:lnTo>
                    <a:pt x="2212" y="266"/>
                  </a:lnTo>
                  <a:lnTo>
                    <a:pt x="2299" y="283"/>
                  </a:lnTo>
                  <a:lnTo>
                    <a:pt x="2385" y="307"/>
                  </a:lnTo>
                  <a:lnTo>
                    <a:pt x="2467" y="337"/>
                  </a:lnTo>
                  <a:lnTo>
                    <a:pt x="2545" y="373"/>
                  </a:lnTo>
                  <a:lnTo>
                    <a:pt x="2621" y="414"/>
                  </a:lnTo>
                  <a:lnTo>
                    <a:pt x="2693" y="461"/>
                  </a:lnTo>
                  <a:lnTo>
                    <a:pt x="2760" y="513"/>
                  </a:lnTo>
                  <a:lnTo>
                    <a:pt x="2824" y="569"/>
                  </a:lnTo>
                  <a:lnTo>
                    <a:pt x="2883" y="631"/>
                  </a:lnTo>
                  <a:lnTo>
                    <a:pt x="2938" y="697"/>
                  </a:lnTo>
                  <a:lnTo>
                    <a:pt x="2987" y="766"/>
                  </a:lnTo>
                  <a:lnTo>
                    <a:pt x="3031" y="839"/>
                  </a:lnTo>
                  <a:lnTo>
                    <a:pt x="3070" y="916"/>
                  </a:lnTo>
                  <a:lnTo>
                    <a:pt x="3185" y="860"/>
                  </a:lnTo>
                  <a:lnTo>
                    <a:pt x="3141" y="775"/>
                  </a:lnTo>
                  <a:lnTo>
                    <a:pt x="3091" y="694"/>
                  </a:lnTo>
                  <a:lnTo>
                    <a:pt x="3037" y="618"/>
                  </a:lnTo>
                  <a:lnTo>
                    <a:pt x="2976" y="545"/>
                  </a:lnTo>
                  <a:lnTo>
                    <a:pt x="2909" y="477"/>
                  </a:lnTo>
                  <a:lnTo>
                    <a:pt x="2839" y="415"/>
                  </a:lnTo>
                  <a:lnTo>
                    <a:pt x="2764" y="357"/>
                  </a:lnTo>
                  <a:lnTo>
                    <a:pt x="2683" y="306"/>
                  </a:lnTo>
                  <a:lnTo>
                    <a:pt x="2600" y="259"/>
                  </a:lnTo>
                  <a:lnTo>
                    <a:pt x="2513" y="220"/>
                  </a:lnTo>
                  <a:lnTo>
                    <a:pt x="2423" y="186"/>
                  </a:lnTo>
                  <a:lnTo>
                    <a:pt x="2328" y="161"/>
                  </a:lnTo>
                  <a:lnTo>
                    <a:pt x="2232" y="141"/>
                  </a:lnTo>
                  <a:lnTo>
                    <a:pt x="2133" y="130"/>
                  </a:lnTo>
                  <a:lnTo>
                    <a:pt x="2032" y="126"/>
                  </a:lnTo>
                  <a:close/>
                  <a:moveTo>
                    <a:pt x="2032" y="0"/>
                  </a:moveTo>
                  <a:lnTo>
                    <a:pt x="2136" y="4"/>
                  </a:lnTo>
                  <a:lnTo>
                    <a:pt x="2238" y="15"/>
                  </a:lnTo>
                  <a:lnTo>
                    <a:pt x="2337" y="35"/>
                  </a:lnTo>
                  <a:lnTo>
                    <a:pt x="2434" y="59"/>
                  </a:lnTo>
                  <a:lnTo>
                    <a:pt x="2529" y="91"/>
                  </a:lnTo>
                  <a:lnTo>
                    <a:pt x="2620" y="130"/>
                  </a:lnTo>
                  <a:lnTo>
                    <a:pt x="2708" y="175"/>
                  </a:lnTo>
                  <a:lnTo>
                    <a:pt x="2791" y="225"/>
                  </a:lnTo>
                  <a:lnTo>
                    <a:pt x="2872" y="280"/>
                  </a:lnTo>
                  <a:lnTo>
                    <a:pt x="2947" y="342"/>
                  </a:lnTo>
                  <a:lnTo>
                    <a:pt x="3018" y="407"/>
                  </a:lnTo>
                  <a:lnTo>
                    <a:pt x="3085" y="478"/>
                  </a:lnTo>
                  <a:lnTo>
                    <a:pt x="3147" y="554"/>
                  </a:lnTo>
                  <a:lnTo>
                    <a:pt x="3203" y="634"/>
                  </a:lnTo>
                  <a:lnTo>
                    <a:pt x="3253" y="717"/>
                  </a:lnTo>
                  <a:lnTo>
                    <a:pt x="3298" y="803"/>
                  </a:lnTo>
                  <a:lnTo>
                    <a:pt x="3878" y="517"/>
                  </a:lnTo>
                  <a:lnTo>
                    <a:pt x="3907" y="506"/>
                  </a:lnTo>
                  <a:lnTo>
                    <a:pt x="3934" y="502"/>
                  </a:lnTo>
                  <a:lnTo>
                    <a:pt x="3962" y="506"/>
                  </a:lnTo>
                  <a:lnTo>
                    <a:pt x="3988" y="514"/>
                  </a:lnTo>
                  <a:lnTo>
                    <a:pt x="4013" y="528"/>
                  </a:lnTo>
                  <a:lnTo>
                    <a:pt x="4033" y="549"/>
                  </a:lnTo>
                  <a:lnTo>
                    <a:pt x="4049" y="572"/>
                  </a:lnTo>
                  <a:lnTo>
                    <a:pt x="4058" y="600"/>
                  </a:lnTo>
                  <a:lnTo>
                    <a:pt x="4062" y="627"/>
                  </a:lnTo>
                  <a:lnTo>
                    <a:pt x="4060" y="655"/>
                  </a:lnTo>
                  <a:lnTo>
                    <a:pt x="4051" y="681"/>
                  </a:lnTo>
                  <a:lnTo>
                    <a:pt x="4036" y="704"/>
                  </a:lnTo>
                  <a:lnTo>
                    <a:pt x="4017" y="725"/>
                  </a:lnTo>
                  <a:lnTo>
                    <a:pt x="3992" y="742"/>
                  </a:lnTo>
                  <a:lnTo>
                    <a:pt x="3383" y="1042"/>
                  </a:lnTo>
                  <a:lnTo>
                    <a:pt x="3394" y="1087"/>
                  </a:lnTo>
                  <a:lnTo>
                    <a:pt x="3403" y="1131"/>
                  </a:lnTo>
                  <a:lnTo>
                    <a:pt x="3746" y="1131"/>
                  </a:lnTo>
                  <a:lnTo>
                    <a:pt x="3792" y="1135"/>
                  </a:lnTo>
                  <a:lnTo>
                    <a:pt x="3836" y="1145"/>
                  </a:lnTo>
                  <a:lnTo>
                    <a:pt x="3879" y="1161"/>
                  </a:lnTo>
                  <a:lnTo>
                    <a:pt x="3918" y="1182"/>
                  </a:lnTo>
                  <a:lnTo>
                    <a:pt x="3953" y="1208"/>
                  </a:lnTo>
                  <a:lnTo>
                    <a:pt x="3984" y="1239"/>
                  </a:lnTo>
                  <a:lnTo>
                    <a:pt x="4012" y="1275"/>
                  </a:lnTo>
                  <a:lnTo>
                    <a:pt x="4033" y="1314"/>
                  </a:lnTo>
                  <a:lnTo>
                    <a:pt x="4049" y="1355"/>
                  </a:lnTo>
                  <a:lnTo>
                    <a:pt x="4060" y="1400"/>
                  </a:lnTo>
                  <a:lnTo>
                    <a:pt x="4062" y="1446"/>
                  </a:lnTo>
                  <a:lnTo>
                    <a:pt x="4060" y="1482"/>
                  </a:lnTo>
                  <a:lnTo>
                    <a:pt x="4052" y="1518"/>
                  </a:lnTo>
                  <a:lnTo>
                    <a:pt x="4039" y="1551"/>
                  </a:lnTo>
                  <a:lnTo>
                    <a:pt x="4021" y="1584"/>
                  </a:lnTo>
                  <a:lnTo>
                    <a:pt x="3999" y="1613"/>
                  </a:lnTo>
                  <a:lnTo>
                    <a:pt x="3555" y="2107"/>
                  </a:lnTo>
                  <a:lnTo>
                    <a:pt x="3555" y="2201"/>
                  </a:lnTo>
                  <a:lnTo>
                    <a:pt x="3551" y="2247"/>
                  </a:lnTo>
                  <a:lnTo>
                    <a:pt x="3540" y="2291"/>
                  </a:lnTo>
                  <a:lnTo>
                    <a:pt x="3525" y="2332"/>
                  </a:lnTo>
                  <a:lnTo>
                    <a:pt x="3503" y="2370"/>
                  </a:lnTo>
                  <a:lnTo>
                    <a:pt x="3477" y="2406"/>
                  </a:lnTo>
                  <a:lnTo>
                    <a:pt x="3446" y="2437"/>
                  </a:lnTo>
                  <a:lnTo>
                    <a:pt x="3409" y="2464"/>
                  </a:lnTo>
                  <a:lnTo>
                    <a:pt x="3370" y="2485"/>
                  </a:lnTo>
                  <a:lnTo>
                    <a:pt x="3329" y="2501"/>
                  </a:lnTo>
                  <a:lnTo>
                    <a:pt x="3283" y="2510"/>
                  </a:lnTo>
                  <a:lnTo>
                    <a:pt x="3237" y="2514"/>
                  </a:lnTo>
                  <a:lnTo>
                    <a:pt x="825" y="2514"/>
                  </a:lnTo>
                  <a:lnTo>
                    <a:pt x="779" y="2510"/>
                  </a:lnTo>
                  <a:lnTo>
                    <a:pt x="733" y="2501"/>
                  </a:lnTo>
                  <a:lnTo>
                    <a:pt x="692" y="2485"/>
                  </a:lnTo>
                  <a:lnTo>
                    <a:pt x="653" y="2464"/>
                  </a:lnTo>
                  <a:lnTo>
                    <a:pt x="616" y="2437"/>
                  </a:lnTo>
                  <a:lnTo>
                    <a:pt x="585" y="2406"/>
                  </a:lnTo>
                  <a:lnTo>
                    <a:pt x="559" y="2370"/>
                  </a:lnTo>
                  <a:lnTo>
                    <a:pt x="537" y="2332"/>
                  </a:lnTo>
                  <a:lnTo>
                    <a:pt x="520" y="2291"/>
                  </a:lnTo>
                  <a:lnTo>
                    <a:pt x="511" y="2247"/>
                  </a:lnTo>
                  <a:lnTo>
                    <a:pt x="507" y="2201"/>
                  </a:lnTo>
                  <a:lnTo>
                    <a:pt x="507" y="2107"/>
                  </a:lnTo>
                  <a:lnTo>
                    <a:pt x="63" y="1613"/>
                  </a:lnTo>
                  <a:lnTo>
                    <a:pt x="41" y="1584"/>
                  </a:lnTo>
                  <a:lnTo>
                    <a:pt x="23" y="1551"/>
                  </a:lnTo>
                  <a:lnTo>
                    <a:pt x="10" y="1518"/>
                  </a:lnTo>
                  <a:lnTo>
                    <a:pt x="2" y="1482"/>
                  </a:lnTo>
                  <a:lnTo>
                    <a:pt x="0" y="1446"/>
                  </a:lnTo>
                  <a:lnTo>
                    <a:pt x="4" y="1400"/>
                  </a:lnTo>
                  <a:lnTo>
                    <a:pt x="13" y="1355"/>
                  </a:lnTo>
                  <a:lnTo>
                    <a:pt x="30" y="1314"/>
                  </a:lnTo>
                  <a:lnTo>
                    <a:pt x="52" y="1275"/>
                  </a:lnTo>
                  <a:lnTo>
                    <a:pt x="78" y="1239"/>
                  </a:lnTo>
                  <a:lnTo>
                    <a:pt x="109" y="1208"/>
                  </a:lnTo>
                  <a:lnTo>
                    <a:pt x="145" y="1182"/>
                  </a:lnTo>
                  <a:lnTo>
                    <a:pt x="184" y="1161"/>
                  </a:lnTo>
                  <a:lnTo>
                    <a:pt x="226" y="1145"/>
                  </a:lnTo>
                  <a:lnTo>
                    <a:pt x="271" y="1135"/>
                  </a:lnTo>
                  <a:lnTo>
                    <a:pt x="318" y="1131"/>
                  </a:lnTo>
                  <a:lnTo>
                    <a:pt x="659" y="1131"/>
                  </a:lnTo>
                  <a:lnTo>
                    <a:pt x="681" y="1031"/>
                  </a:lnTo>
                  <a:lnTo>
                    <a:pt x="711" y="934"/>
                  </a:lnTo>
                  <a:lnTo>
                    <a:pt x="748" y="841"/>
                  </a:lnTo>
                  <a:lnTo>
                    <a:pt x="790" y="749"/>
                  </a:lnTo>
                  <a:lnTo>
                    <a:pt x="841" y="662"/>
                  </a:lnTo>
                  <a:lnTo>
                    <a:pt x="896" y="580"/>
                  </a:lnTo>
                  <a:lnTo>
                    <a:pt x="958" y="501"/>
                  </a:lnTo>
                  <a:lnTo>
                    <a:pt x="1024" y="427"/>
                  </a:lnTo>
                  <a:lnTo>
                    <a:pt x="1096" y="357"/>
                  </a:lnTo>
                  <a:lnTo>
                    <a:pt x="1172" y="294"/>
                  </a:lnTo>
                  <a:lnTo>
                    <a:pt x="1254" y="235"/>
                  </a:lnTo>
                  <a:lnTo>
                    <a:pt x="1340" y="182"/>
                  </a:lnTo>
                  <a:lnTo>
                    <a:pt x="1429" y="136"/>
                  </a:lnTo>
                  <a:lnTo>
                    <a:pt x="1521" y="96"/>
                  </a:lnTo>
                  <a:lnTo>
                    <a:pt x="1618" y="63"/>
                  </a:lnTo>
                  <a:lnTo>
                    <a:pt x="1717" y="36"/>
                  </a:lnTo>
                  <a:lnTo>
                    <a:pt x="1820" y="17"/>
                  </a:lnTo>
                  <a:lnTo>
                    <a:pt x="1924" y="5"/>
                  </a:lnTo>
                  <a:lnTo>
                    <a:pt x="20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44"/>
            <p:cNvSpPr>
              <a:spLocks/>
            </p:cNvSpPr>
            <p:nvPr/>
          </p:nvSpPr>
          <p:spPr bwMode="auto">
            <a:xfrm>
              <a:off x="6448425" y="3590925"/>
              <a:ext cx="152400" cy="498475"/>
            </a:xfrm>
            <a:custGeom>
              <a:avLst/>
              <a:gdLst>
                <a:gd name="T0" fmla="*/ 216 w 287"/>
                <a:gd name="T1" fmla="*/ 2 h 942"/>
                <a:gd name="T2" fmla="*/ 246 w 287"/>
                <a:gd name="T3" fmla="*/ 23 h 942"/>
                <a:gd name="T4" fmla="*/ 274 w 287"/>
                <a:gd name="T5" fmla="*/ 92 h 942"/>
                <a:gd name="T6" fmla="*/ 287 w 287"/>
                <a:gd name="T7" fmla="*/ 198 h 942"/>
                <a:gd name="T8" fmla="*/ 272 w 287"/>
                <a:gd name="T9" fmla="*/ 300 h 942"/>
                <a:gd name="T10" fmla="*/ 241 w 287"/>
                <a:gd name="T11" fmla="*/ 401 h 942"/>
                <a:gd name="T12" fmla="*/ 202 w 287"/>
                <a:gd name="T13" fmla="*/ 497 h 942"/>
                <a:gd name="T14" fmla="*/ 163 w 287"/>
                <a:gd name="T15" fmla="*/ 593 h 942"/>
                <a:gd name="T16" fmla="*/ 136 w 287"/>
                <a:gd name="T17" fmla="*/ 686 h 942"/>
                <a:gd name="T18" fmla="*/ 129 w 287"/>
                <a:gd name="T19" fmla="*/ 776 h 942"/>
                <a:gd name="T20" fmla="*/ 149 w 287"/>
                <a:gd name="T21" fmla="*/ 861 h 942"/>
                <a:gd name="T22" fmla="*/ 150 w 287"/>
                <a:gd name="T23" fmla="*/ 871 h 942"/>
                <a:gd name="T24" fmla="*/ 148 w 287"/>
                <a:gd name="T25" fmla="*/ 899 h 942"/>
                <a:gd name="T26" fmla="*/ 124 w 287"/>
                <a:gd name="T27" fmla="*/ 930 h 942"/>
                <a:gd name="T28" fmla="*/ 87 w 287"/>
                <a:gd name="T29" fmla="*/ 942 h 942"/>
                <a:gd name="T30" fmla="*/ 54 w 287"/>
                <a:gd name="T31" fmla="*/ 933 h 942"/>
                <a:gd name="T32" fmla="*/ 31 w 287"/>
                <a:gd name="T33" fmla="*/ 908 h 942"/>
                <a:gd name="T34" fmla="*/ 31 w 287"/>
                <a:gd name="T35" fmla="*/ 907 h 942"/>
                <a:gd name="T36" fmla="*/ 28 w 287"/>
                <a:gd name="T37" fmla="*/ 903 h 942"/>
                <a:gd name="T38" fmla="*/ 10 w 287"/>
                <a:gd name="T39" fmla="*/ 848 h 942"/>
                <a:gd name="T40" fmla="*/ 0 w 287"/>
                <a:gd name="T41" fmla="*/ 745 h 942"/>
                <a:gd name="T42" fmla="*/ 15 w 287"/>
                <a:gd name="T43" fmla="*/ 644 h 942"/>
                <a:gd name="T44" fmla="*/ 48 w 287"/>
                <a:gd name="T45" fmla="*/ 545 h 942"/>
                <a:gd name="T46" fmla="*/ 87 w 287"/>
                <a:gd name="T47" fmla="*/ 449 h 942"/>
                <a:gd name="T48" fmla="*/ 126 w 287"/>
                <a:gd name="T49" fmla="*/ 353 h 942"/>
                <a:gd name="T50" fmla="*/ 153 w 287"/>
                <a:gd name="T51" fmla="*/ 261 h 942"/>
                <a:gd name="T52" fmla="*/ 161 w 287"/>
                <a:gd name="T53" fmla="*/ 172 h 942"/>
                <a:gd name="T54" fmla="*/ 140 w 287"/>
                <a:gd name="T55" fmla="*/ 86 h 942"/>
                <a:gd name="T56" fmla="*/ 140 w 287"/>
                <a:gd name="T57" fmla="*/ 84 h 942"/>
                <a:gd name="T58" fmla="*/ 136 w 287"/>
                <a:gd name="T59" fmla="*/ 72 h 942"/>
                <a:gd name="T60" fmla="*/ 139 w 287"/>
                <a:gd name="T61" fmla="*/ 42 h 942"/>
                <a:gd name="T62" fmla="*/ 161 w 287"/>
                <a:gd name="T63" fmla="*/ 11 h 942"/>
                <a:gd name="T64" fmla="*/ 197 w 287"/>
                <a:gd name="T65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7" h="942">
                  <a:moveTo>
                    <a:pt x="197" y="0"/>
                  </a:moveTo>
                  <a:lnTo>
                    <a:pt x="216" y="2"/>
                  </a:lnTo>
                  <a:lnTo>
                    <a:pt x="233" y="11"/>
                  </a:lnTo>
                  <a:lnTo>
                    <a:pt x="246" y="23"/>
                  </a:lnTo>
                  <a:lnTo>
                    <a:pt x="255" y="39"/>
                  </a:lnTo>
                  <a:lnTo>
                    <a:pt x="274" y="92"/>
                  </a:lnTo>
                  <a:lnTo>
                    <a:pt x="284" y="145"/>
                  </a:lnTo>
                  <a:lnTo>
                    <a:pt x="287" y="198"/>
                  </a:lnTo>
                  <a:lnTo>
                    <a:pt x="281" y="249"/>
                  </a:lnTo>
                  <a:lnTo>
                    <a:pt x="272" y="300"/>
                  </a:lnTo>
                  <a:lnTo>
                    <a:pt x="258" y="351"/>
                  </a:lnTo>
                  <a:lnTo>
                    <a:pt x="241" y="401"/>
                  </a:lnTo>
                  <a:lnTo>
                    <a:pt x="222" y="449"/>
                  </a:lnTo>
                  <a:lnTo>
                    <a:pt x="202" y="497"/>
                  </a:lnTo>
                  <a:lnTo>
                    <a:pt x="181" y="546"/>
                  </a:lnTo>
                  <a:lnTo>
                    <a:pt x="163" y="593"/>
                  </a:lnTo>
                  <a:lnTo>
                    <a:pt x="148" y="641"/>
                  </a:lnTo>
                  <a:lnTo>
                    <a:pt x="136" y="686"/>
                  </a:lnTo>
                  <a:lnTo>
                    <a:pt x="129" y="731"/>
                  </a:lnTo>
                  <a:lnTo>
                    <a:pt x="129" y="776"/>
                  </a:lnTo>
                  <a:lnTo>
                    <a:pt x="135" y="818"/>
                  </a:lnTo>
                  <a:lnTo>
                    <a:pt x="149" y="861"/>
                  </a:lnTo>
                  <a:lnTo>
                    <a:pt x="149" y="863"/>
                  </a:lnTo>
                  <a:lnTo>
                    <a:pt x="150" y="871"/>
                  </a:lnTo>
                  <a:lnTo>
                    <a:pt x="150" y="879"/>
                  </a:lnTo>
                  <a:lnTo>
                    <a:pt x="148" y="899"/>
                  </a:lnTo>
                  <a:lnTo>
                    <a:pt x="139" y="916"/>
                  </a:lnTo>
                  <a:lnTo>
                    <a:pt x="124" y="930"/>
                  </a:lnTo>
                  <a:lnTo>
                    <a:pt x="107" y="939"/>
                  </a:lnTo>
                  <a:lnTo>
                    <a:pt x="87" y="942"/>
                  </a:lnTo>
                  <a:lnTo>
                    <a:pt x="70" y="941"/>
                  </a:lnTo>
                  <a:lnTo>
                    <a:pt x="54" y="933"/>
                  </a:lnTo>
                  <a:lnTo>
                    <a:pt x="41" y="923"/>
                  </a:lnTo>
                  <a:lnTo>
                    <a:pt x="31" y="908"/>
                  </a:lnTo>
                  <a:lnTo>
                    <a:pt x="31" y="908"/>
                  </a:lnTo>
                  <a:lnTo>
                    <a:pt x="31" y="907"/>
                  </a:lnTo>
                  <a:lnTo>
                    <a:pt x="29" y="906"/>
                  </a:lnTo>
                  <a:lnTo>
                    <a:pt x="28" y="903"/>
                  </a:lnTo>
                  <a:lnTo>
                    <a:pt x="27" y="901"/>
                  </a:lnTo>
                  <a:lnTo>
                    <a:pt x="10" y="848"/>
                  </a:lnTo>
                  <a:lnTo>
                    <a:pt x="1" y="797"/>
                  </a:lnTo>
                  <a:lnTo>
                    <a:pt x="0" y="745"/>
                  </a:lnTo>
                  <a:lnTo>
                    <a:pt x="5" y="694"/>
                  </a:lnTo>
                  <a:lnTo>
                    <a:pt x="15" y="644"/>
                  </a:lnTo>
                  <a:lnTo>
                    <a:pt x="29" y="593"/>
                  </a:lnTo>
                  <a:lnTo>
                    <a:pt x="48" y="545"/>
                  </a:lnTo>
                  <a:lnTo>
                    <a:pt x="66" y="497"/>
                  </a:lnTo>
                  <a:lnTo>
                    <a:pt x="87" y="449"/>
                  </a:lnTo>
                  <a:lnTo>
                    <a:pt x="106" y="401"/>
                  </a:lnTo>
                  <a:lnTo>
                    <a:pt x="126" y="353"/>
                  </a:lnTo>
                  <a:lnTo>
                    <a:pt x="141" y="307"/>
                  </a:lnTo>
                  <a:lnTo>
                    <a:pt x="153" y="261"/>
                  </a:lnTo>
                  <a:lnTo>
                    <a:pt x="161" y="216"/>
                  </a:lnTo>
                  <a:lnTo>
                    <a:pt x="161" y="172"/>
                  </a:lnTo>
                  <a:lnTo>
                    <a:pt x="155" y="128"/>
                  </a:lnTo>
                  <a:lnTo>
                    <a:pt x="140" y="86"/>
                  </a:lnTo>
                  <a:lnTo>
                    <a:pt x="140" y="84"/>
                  </a:lnTo>
                  <a:lnTo>
                    <a:pt x="140" y="84"/>
                  </a:lnTo>
                  <a:lnTo>
                    <a:pt x="140" y="83"/>
                  </a:lnTo>
                  <a:lnTo>
                    <a:pt x="136" y="72"/>
                  </a:lnTo>
                  <a:lnTo>
                    <a:pt x="135" y="61"/>
                  </a:lnTo>
                  <a:lnTo>
                    <a:pt x="139" y="42"/>
                  </a:lnTo>
                  <a:lnTo>
                    <a:pt x="148" y="25"/>
                  </a:lnTo>
                  <a:lnTo>
                    <a:pt x="161" y="11"/>
                  </a:lnTo>
                  <a:lnTo>
                    <a:pt x="177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Freeform 145"/>
            <p:cNvSpPr>
              <a:spLocks/>
            </p:cNvSpPr>
            <p:nvPr/>
          </p:nvSpPr>
          <p:spPr bwMode="auto">
            <a:xfrm>
              <a:off x="7267575" y="3581400"/>
              <a:ext cx="150812" cy="498475"/>
            </a:xfrm>
            <a:custGeom>
              <a:avLst/>
              <a:gdLst>
                <a:gd name="T0" fmla="*/ 217 w 286"/>
                <a:gd name="T1" fmla="*/ 2 h 942"/>
                <a:gd name="T2" fmla="*/ 247 w 286"/>
                <a:gd name="T3" fmla="*/ 23 h 942"/>
                <a:gd name="T4" fmla="*/ 274 w 286"/>
                <a:gd name="T5" fmla="*/ 92 h 942"/>
                <a:gd name="T6" fmla="*/ 286 w 286"/>
                <a:gd name="T7" fmla="*/ 196 h 942"/>
                <a:gd name="T8" fmla="*/ 271 w 286"/>
                <a:gd name="T9" fmla="*/ 300 h 942"/>
                <a:gd name="T10" fmla="*/ 240 w 286"/>
                <a:gd name="T11" fmla="*/ 401 h 942"/>
                <a:gd name="T12" fmla="*/ 201 w 286"/>
                <a:gd name="T13" fmla="*/ 497 h 942"/>
                <a:gd name="T14" fmla="*/ 164 w 286"/>
                <a:gd name="T15" fmla="*/ 593 h 942"/>
                <a:gd name="T16" fmla="*/ 136 w 286"/>
                <a:gd name="T17" fmla="*/ 686 h 942"/>
                <a:gd name="T18" fmla="*/ 129 w 286"/>
                <a:gd name="T19" fmla="*/ 775 h 942"/>
                <a:gd name="T20" fmla="*/ 148 w 286"/>
                <a:gd name="T21" fmla="*/ 861 h 942"/>
                <a:gd name="T22" fmla="*/ 149 w 286"/>
                <a:gd name="T23" fmla="*/ 862 h 942"/>
                <a:gd name="T24" fmla="*/ 152 w 286"/>
                <a:gd name="T25" fmla="*/ 879 h 942"/>
                <a:gd name="T26" fmla="*/ 139 w 286"/>
                <a:gd name="T27" fmla="*/ 916 h 942"/>
                <a:gd name="T28" fmla="*/ 106 w 286"/>
                <a:gd name="T29" fmla="*/ 939 h 942"/>
                <a:gd name="T30" fmla="*/ 69 w 286"/>
                <a:gd name="T31" fmla="*/ 939 h 942"/>
                <a:gd name="T32" fmla="*/ 40 w 286"/>
                <a:gd name="T33" fmla="*/ 921 h 942"/>
                <a:gd name="T34" fmla="*/ 30 w 286"/>
                <a:gd name="T35" fmla="*/ 907 h 942"/>
                <a:gd name="T36" fmla="*/ 30 w 286"/>
                <a:gd name="T37" fmla="*/ 906 h 942"/>
                <a:gd name="T38" fmla="*/ 27 w 286"/>
                <a:gd name="T39" fmla="*/ 901 h 942"/>
                <a:gd name="T40" fmla="*/ 1 w 286"/>
                <a:gd name="T41" fmla="*/ 797 h 942"/>
                <a:gd name="T42" fmla="*/ 5 w 286"/>
                <a:gd name="T43" fmla="*/ 694 h 942"/>
                <a:gd name="T44" fmla="*/ 30 w 286"/>
                <a:gd name="T45" fmla="*/ 593 h 942"/>
                <a:gd name="T46" fmla="*/ 66 w 286"/>
                <a:gd name="T47" fmla="*/ 496 h 942"/>
                <a:gd name="T48" fmla="*/ 106 w 286"/>
                <a:gd name="T49" fmla="*/ 401 h 942"/>
                <a:gd name="T50" fmla="*/ 141 w 286"/>
                <a:gd name="T51" fmla="*/ 306 h 942"/>
                <a:gd name="T52" fmla="*/ 161 w 286"/>
                <a:gd name="T53" fmla="*/ 216 h 942"/>
                <a:gd name="T54" fmla="*/ 154 w 286"/>
                <a:gd name="T55" fmla="*/ 128 h 942"/>
                <a:gd name="T56" fmla="*/ 140 w 286"/>
                <a:gd name="T57" fmla="*/ 84 h 942"/>
                <a:gd name="T58" fmla="*/ 139 w 286"/>
                <a:gd name="T59" fmla="*/ 83 h 942"/>
                <a:gd name="T60" fmla="*/ 136 w 286"/>
                <a:gd name="T61" fmla="*/ 72 h 942"/>
                <a:gd name="T62" fmla="*/ 139 w 286"/>
                <a:gd name="T63" fmla="*/ 41 h 942"/>
                <a:gd name="T64" fmla="*/ 161 w 286"/>
                <a:gd name="T65" fmla="*/ 11 h 942"/>
                <a:gd name="T66" fmla="*/ 197 w 286"/>
                <a:gd name="T67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6" h="942">
                  <a:moveTo>
                    <a:pt x="197" y="0"/>
                  </a:moveTo>
                  <a:lnTo>
                    <a:pt x="217" y="2"/>
                  </a:lnTo>
                  <a:lnTo>
                    <a:pt x="232" y="10"/>
                  </a:lnTo>
                  <a:lnTo>
                    <a:pt x="247" y="23"/>
                  </a:lnTo>
                  <a:lnTo>
                    <a:pt x="256" y="38"/>
                  </a:lnTo>
                  <a:lnTo>
                    <a:pt x="274" y="92"/>
                  </a:lnTo>
                  <a:lnTo>
                    <a:pt x="284" y="145"/>
                  </a:lnTo>
                  <a:lnTo>
                    <a:pt x="286" y="196"/>
                  </a:lnTo>
                  <a:lnTo>
                    <a:pt x="282" y="249"/>
                  </a:lnTo>
                  <a:lnTo>
                    <a:pt x="271" y="300"/>
                  </a:lnTo>
                  <a:lnTo>
                    <a:pt x="258" y="351"/>
                  </a:lnTo>
                  <a:lnTo>
                    <a:pt x="240" y="401"/>
                  </a:lnTo>
                  <a:lnTo>
                    <a:pt x="222" y="450"/>
                  </a:lnTo>
                  <a:lnTo>
                    <a:pt x="201" y="497"/>
                  </a:lnTo>
                  <a:lnTo>
                    <a:pt x="182" y="546"/>
                  </a:lnTo>
                  <a:lnTo>
                    <a:pt x="164" y="593"/>
                  </a:lnTo>
                  <a:lnTo>
                    <a:pt x="148" y="640"/>
                  </a:lnTo>
                  <a:lnTo>
                    <a:pt x="136" y="686"/>
                  </a:lnTo>
                  <a:lnTo>
                    <a:pt x="130" y="731"/>
                  </a:lnTo>
                  <a:lnTo>
                    <a:pt x="129" y="775"/>
                  </a:lnTo>
                  <a:lnTo>
                    <a:pt x="135" y="818"/>
                  </a:lnTo>
                  <a:lnTo>
                    <a:pt x="148" y="861"/>
                  </a:lnTo>
                  <a:lnTo>
                    <a:pt x="149" y="862"/>
                  </a:lnTo>
                  <a:lnTo>
                    <a:pt x="149" y="862"/>
                  </a:lnTo>
                  <a:lnTo>
                    <a:pt x="151" y="871"/>
                  </a:lnTo>
                  <a:lnTo>
                    <a:pt x="152" y="879"/>
                  </a:lnTo>
                  <a:lnTo>
                    <a:pt x="148" y="898"/>
                  </a:lnTo>
                  <a:lnTo>
                    <a:pt x="139" y="916"/>
                  </a:lnTo>
                  <a:lnTo>
                    <a:pt x="125" y="930"/>
                  </a:lnTo>
                  <a:lnTo>
                    <a:pt x="106" y="939"/>
                  </a:lnTo>
                  <a:lnTo>
                    <a:pt x="87" y="942"/>
                  </a:lnTo>
                  <a:lnTo>
                    <a:pt x="69" y="939"/>
                  </a:lnTo>
                  <a:lnTo>
                    <a:pt x="53" y="933"/>
                  </a:lnTo>
                  <a:lnTo>
                    <a:pt x="40" y="921"/>
                  </a:lnTo>
                  <a:lnTo>
                    <a:pt x="31" y="907"/>
                  </a:lnTo>
                  <a:lnTo>
                    <a:pt x="30" y="907"/>
                  </a:lnTo>
                  <a:lnTo>
                    <a:pt x="30" y="907"/>
                  </a:lnTo>
                  <a:lnTo>
                    <a:pt x="30" y="906"/>
                  </a:lnTo>
                  <a:lnTo>
                    <a:pt x="29" y="903"/>
                  </a:lnTo>
                  <a:lnTo>
                    <a:pt x="27" y="901"/>
                  </a:lnTo>
                  <a:lnTo>
                    <a:pt x="10" y="848"/>
                  </a:lnTo>
                  <a:lnTo>
                    <a:pt x="1" y="797"/>
                  </a:lnTo>
                  <a:lnTo>
                    <a:pt x="0" y="745"/>
                  </a:lnTo>
                  <a:lnTo>
                    <a:pt x="5" y="694"/>
                  </a:lnTo>
                  <a:lnTo>
                    <a:pt x="16" y="642"/>
                  </a:lnTo>
                  <a:lnTo>
                    <a:pt x="30" y="593"/>
                  </a:lnTo>
                  <a:lnTo>
                    <a:pt x="47" y="545"/>
                  </a:lnTo>
                  <a:lnTo>
                    <a:pt x="66" y="496"/>
                  </a:lnTo>
                  <a:lnTo>
                    <a:pt x="86" y="450"/>
                  </a:lnTo>
                  <a:lnTo>
                    <a:pt x="106" y="401"/>
                  </a:lnTo>
                  <a:lnTo>
                    <a:pt x="126" y="353"/>
                  </a:lnTo>
                  <a:lnTo>
                    <a:pt x="141" y="306"/>
                  </a:lnTo>
                  <a:lnTo>
                    <a:pt x="153" y="261"/>
                  </a:lnTo>
                  <a:lnTo>
                    <a:pt x="161" y="216"/>
                  </a:lnTo>
                  <a:lnTo>
                    <a:pt x="161" y="172"/>
                  </a:lnTo>
                  <a:lnTo>
                    <a:pt x="154" y="128"/>
                  </a:lnTo>
                  <a:lnTo>
                    <a:pt x="140" y="86"/>
                  </a:lnTo>
                  <a:lnTo>
                    <a:pt x="140" y="84"/>
                  </a:lnTo>
                  <a:lnTo>
                    <a:pt x="139" y="83"/>
                  </a:lnTo>
                  <a:lnTo>
                    <a:pt x="139" y="83"/>
                  </a:lnTo>
                  <a:lnTo>
                    <a:pt x="139" y="82"/>
                  </a:lnTo>
                  <a:lnTo>
                    <a:pt x="136" y="72"/>
                  </a:lnTo>
                  <a:lnTo>
                    <a:pt x="135" y="60"/>
                  </a:lnTo>
                  <a:lnTo>
                    <a:pt x="139" y="41"/>
                  </a:lnTo>
                  <a:lnTo>
                    <a:pt x="147" y="24"/>
                  </a:lnTo>
                  <a:lnTo>
                    <a:pt x="161" y="11"/>
                  </a:lnTo>
                  <a:lnTo>
                    <a:pt x="178" y="2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Freeform 146"/>
            <p:cNvSpPr>
              <a:spLocks/>
            </p:cNvSpPr>
            <p:nvPr/>
          </p:nvSpPr>
          <p:spPr bwMode="auto">
            <a:xfrm>
              <a:off x="6921500" y="3290888"/>
              <a:ext cx="152400" cy="498475"/>
            </a:xfrm>
            <a:custGeom>
              <a:avLst/>
              <a:gdLst>
                <a:gd name="T0" fmla="*/ 216 w 286"/>
                <a:gd name="T1" fmla="*/ 3 h 942"/>
                <a:gd name="T2" fmla="*/ 246 w 286"/>
                <a:gd name="T3" fmla="*/ 23 h 942"/>
                <a:gd name="T4" fmla="*/ 274 w 286"/>
                <a:gd name="T5" fmla="*/ 93 h 942"/>
                <a:gd name="T6" fmla="*/ 286 w 286"/>
                <a:gd name="T7" fmla="*/ 198 h 942"/>
                <a:gd name="T8" fmla="*/ 272 w 286"/>
                <a:gd name="T9" fmla="*/ 301 h 942"/>
                <a:gd name="T10" fmla="*/ 240 w 286"/>
                <a:gd name="T11" fmla="*/ 401 h 942"/>
                <a:gd name="T12" fmla="*/ 201 w 286"/>
                <a:gd name="T13" fmla="*/ 497 h 942"/>
                <a:gd name="T14" fmla="*/ 164 w 286"/>
                <a:gd name="T15" fmla="*/ 594 h 942"/>
                <a:gd name="T16" fmla="*/ 137 w 286"/>
                <a:gd name="T17" fmla="*/ 686 h 942"/>
                <a:gd name="T18" fmla="*/ 129 w 286"/>
                <a:gd name="T19" fmla="*/ 776 h 942"/>
                <a:gd name="T20" fmla="*/ 148 w 286"/>
                <a:gd name="T21" fmla="*/ 861 h 942"/>
                <a:gd name="T22" fmla="*/ 149 w 286"/>
                <a:gd name="T23" fmla="*/ 872 h 942"/>
                <a:gd name="T24" fmla="*/ 147 w 286"/>
                <a:gd name="T25" fmla="*/ 900 h 942"/>
                <a:gd name="T26" fmla="*/ 125 w 286"/>
                <a:gd name="T27" fmla="*/ 931 h 942"/>
                <a:gd name="T28" fmla="*/ 87 w 286"/>
                <a:gd name="T29" fmla="*/ 942 h 942"/>
                <a:gd name="T30" fmla="*/ 53 w 286"/>
                <a:gd name="T31" fmla="*/ 933 h 942"/>
                <a:gd name="T32" fmla="*/ 31 w 286"/>
                <a:gd name="T33" fmla="*/ 909 h 942"/>
                <a:gd name="T34" fmla="*/ 30 w 286"/>
                <a:gd name="T35" fmla="*/ 906 h 942"/>
                <a:gd name="T36" fmla="*/ 27 w 286"/>
                <a:gd name="T37" fmla="*/ 901 h 942"/>
                <a:gd name="T38" fmla="*/ 1 w 286"/>
                <a:gd name="T39" fmla="*/ 797 h 942"/>
                <a:gd name="T40" fmla="*/ 5 w 286"/>
                <a:gd name="T41" fmla="*/ 694 h 942"/>
                <a:gd name="T42" fmla="*/ 30 w 286"/>
                <a:gd name="T43" fmla="*/ 594 h 942"/>
                <a:gd name="T44" fmla="*/ 66 w 286"/>
                <a:gd name="T45" fmla="*/ 496 h 942"/>
                <a:gd name="T46" fmla="*/ 107 w 286"/>
                <a:gd name="T47" fmla="*/ 401 h 942"/>
                <a:gd name="T48" fmla="*/ 142 w 286"/>
                <a:gd name="T49" fmla="*/ 307 h 942"/>
                <a:gd name="T50" fmla="*/ 160 w 286"/>
                <a:gd name="T51" fmla="*/ 216 h 942"/>
                <a:gd name="T52" fmla="*/ 155 w 286"/>
                <a:gd name="T53" fmla="*/ 129 h 942"/>
                <a:gd name="T54" fmla="*/ 140 w 286"/>
                <a:gd name="T55" fmla="*/ 85 h 942"/>
                <a:gd name="T56" fmla="*/ 139 w 286"/>
                <a:gd name="T57" fmla="*/ 82 h 942"/>
                <a:gd name="T58" fmla="*/ 135 w 286"/>
                <a:gd name="T59" fmla="*/ 62 h 942"/>
                <a:gd name="T60" fmla="*/ 147 w 286"/>
                <a:gd name="T61" fmla="*/ 26 h 942"/>
                <a:gd name="T62" fmla="*/ 178 w 286"/>
                <a:gd name="T63" fmla="*/ 3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6" h="942">
                  <a:moveTo>
                    <a:pt x="198" y="0"/>
                  </a:moveTo>
                  <a:lnTo>
                    <a:pt x="216" y="3"/>
                  </a:lnTo>
                  <a:lnTo>
                    <a:pt x="233" y="12"/>
                  </a:lnTo>
                  <a:lnTo>
                    <a:pt x="246" y="23"/>
                  </a:lnTo>
                  <a:lnTo>
                    <a:pt x="256" y="39"/>
                  </a:lnTo>
                  <a:lnTo>
                    <a:pt x="274" y="93"/>
                  </a:lnTo>
                  <a:lnTo>
                    <a:pt x="285" y="145"/>
                  </a:lnTo>
                  <a:lnTo>
                    <a:pt x="286" y="198"/>
                  </a:lnTo>
                  <a:lnTo>
                    <a:pt x="282" y="249"/>
                  </a:lnTo>
                  <a:lnTo>
                    <a:pt x="272" y="301"/>
                  </a:lnTo>
                  <a:lnTo>
                    <a:pt x="259" y="352"/>
                  </a:lnTo>
                  <a:lnTo>
                    <a:pt x="240" y="401"/>
                  </a:lnTo>
                  <a:lnTo>
                    <a:pt x="222" y="450"/>
                  </a:lnTo>
                  <a:lnTo>
                    <a:pt x="201" y="497"/>
                  </a:lnTo>
                  <a:lnTo>
                    <a:pt x="182" y="546"/>
                  </a:lnTo>
                  <a:lnTo>
                    <a:pt x="164" y="594"/>
                  </a:lnTo>
                  <a:lnTo>
                    <a:pt x="148" y="641"/>
                  </a:lnTo>
                  <a:lnTo>
                    <a:pt x="137" y="686"/>
                  </a:lnTo>
                  <a:lnTo>
                    <a:pt x="130" y="731"/>
                  </a:lnTo>
                  <a:lnTo>
                    <a:pt x="129" y="776"/>
                  </a:lnTo>
                  <a:lnTo>
                    <a:pt x="135" y="819"/>
                  </a:lnTo>
                  <a:lnTo>
                    <a:pt x="148" y="861"/>
                  </a:lnTo>
                  <a:lnTo>
                    <a:pt x="148" y="864"/>
                  </a:lnTo>
                  <a:lnTo>
                    <a:pt x="149" y="872"/>
                  </a:lnTo>
                  <a:lnTo>
                    <a:pt x="151" y="879"/>
                  </a:lnTo>
                  <a:lnTo>
                    <a:pt x="147" y="900"/>
                  </a:lnTo>
                  <a:lnTo>
                    <a:pt x="138" y="917"/>
                  </a:lnTo>
                  <a:lnTo>
                    <a:pt x="125" y="931"/>
                  </a:lnTo>
                  <a:lnTo>
                    <a:pt x="107" y="940"/>
                  </a:lnTo>
                  <a:lnTo>
                    <a:pt x="87" y="942"/>
                  </a:lnTo>
                  <a:lnTo>
                    <a:pt x="69" y="940"/>
                  </a:lnTo>
                  <a:lnTo>
                    <a:pt x="53" y="933"/>
                  </a:lnTo>
                  <a:lnTo>
                    <a:pt x="40" y="922"/>
                  </a:lnTo>
                  <a:lnTo>
                    <a:pt x="31" y="909"/>
                  </a:lnTo>
                  <a:lnTo>
                    <a:pt x="30" y="908"/>
                  </a:lnTo>
                  <a:lnTo>
                    <a:pt x="30" y="906"/>
                  </a:lnTo>
                  <a:lnTo>
                    <a:pt x="29" y="904"/>
                  </a:lnTo>
                  <a:lnTo>
                    <a:pt x="27" y="901"/>
                  </a:lnTo>
                  <a:lnTo>
                    <a:pt x="9" y="848"/>
                  </a:lnTo>
                  <a:lnTo>
                    <a:pt x="1" y="797"/>
                  </a:lnTo>
                  <a:lnTo>
                    <a:pt x="0" y="746"/>
                  </a:lnTo>
                  <a:lnTo>
                    <a:pt x="5" y="694"/>
                  </a:lnTo>
                  <a:lnTo>
                    <a:pt x="16" y="644"/>
                  </a:lnTo>
                  <a:lnTo>
                    <a:pt x="30" y="594"/>
                  </a:lnTo>
                  <a:lnTo>
                    <a:pt x="47" y="545"/>
                  </a:lnTo>
                  <a:lnTo>
                    <a:pt x="66" y="496"/>
                  </a:lnTo>
                  <a:lnTo>
                    <a:pt x="86" y="450"/>
                  </a:lnTo>
                  <a:lnTo>
                    <a:pt x="107" y="401"/>
                  </a:lnTo>
                  <a:lnTo>
                    <a:pt x="125" y="353"/>
                  </a:lnTo>
                  <a:lnTo>
                    <a:pt x="142" y="307"/>
                  </a:lnTo>
                  <a:lnTo>
                    <a:pt x="153" y="261"/>
                  </a:lnTo>
                  <a:lnTo>
                    <a:pt x="160" y="216"/>
                  </a:lnTo>
                  <a:lnTo>
                    <a:pt x="161" y="172"/>
                  </a:lnTo>
                  <a:lnTo>
                    <a:pt x="155" y="129"/>
                  </a:lnTo>
                  <a:lnTo>
                    <a:pt x="140" y="86"/>
                  </a:lnTo>
                  <a:lnTo>
                    <a:pt x="140" y="85"/>
                  </a:lnTo>
                  <a:lnTo>
                    <a:pt x="139" y="85"/>
                  </a:lnTo>
                  <a:lnTo>
                    <a:pt x="139" y="82"/>
                  </a:lnTo>
                  <a:lnTo>
                    <a:pt x="137" y="72"/>
                  </a:lnTo>
                  <a:lnTo>
                    <a:pt x="135" y="62"/>
                  </a:lnTo>
                  <a:lnTo>
                    <a:pt x="138" y="42"/>
                  </a:lnTo>
                  <a:lnTo>
                    <a:pt x="147" y="26"/>
                  </a:lnTo>
                  <a:lnTo>
                    <a:pt x="160" y="12"/>
                  </a:lnTo>
                  <a:lnTo>
                    <a:pt x="178" y="3"/>
                  </a:lnTo>
                  <a:lnTo>
                    <a:pt x="1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8" name="Freeform 151"/>
          <p:cNvSpPr>
            <a:spLocks noEditPoints="1"/>
          </p:cNvSpPr>
          <p:nvPr/>
        </p:nvSpPr>
        <p:spPr bwMode="auto">
          <a:xfrm>
            <a:off x="2324867" y="3246372"/>
            <a:ext cx="467474" cy="462626"/>
          </a:xfrm>
          <a:custGeom>
            <a:avLst/>
            <a:gdLst>
              <a:gd name="T0" fmla="*/ 576 w 3472"/>
              <a:gd name="T1" fmla="*/ 2504 h 3436"/>
              <a:gd name="T2" fmla="*/ 344 w 3472"/>
              <a:gd name="T3" fmla="*/ 2640 h 3436"/>
              <a:gd name="T4" fmla="*/ 225 w 3472"/>
              <a:gd name="T5" fmla="*/ 2834 h 3436"/>
              <a:gd name="T6" fmla="*/ 251 w 3472"/>
              <a:gd name="T7" fmla="*/ 3037 h 3436"/>
              <a:gd name="T8" fmla="*/ 402 w 3472"/>
              <a:gd name="T9" fmla="*/ 3172 h 3436"/>
              <a:gd name="T10" fmla="*/ 628 w 3472"/>
              <a:gd name="T11" fmla="*/ 3221 h 3436"/>
              <a:gd name="T12" fmla="*/ 889 w 3472"/>
              <a:gd name="T13" fmla="*/ 3167 h 3436"/>
              <a:gd name="T14" fmla="*/ 1101 w 3472"/>
              <a:gd name="T15" fmla="*/ 3015 h 3436"/>
              <a:gd name="T16" fmla="*/ 1192 w 3472"/>
              <a:gd name="T17" fmla="*/ 2814 h 3436"/>
              <a:gd name="T18" fmla="*/ 1137 w 3472"/>
              <a:gd name="T19" fmla="*/ 2620 h 3436"/>
              <a:gd name="T20" fmla="*/ 967 w 3472"/>
              <a:gd name="T21" fmla="*/ 2500 h 3436"/>
              <a:gd name="T22" fmla="*/ 2839 w 3472"/>
              <a:gd name="T23" fmla="*/ 2148 h 3436"/>
              <a:gd name="T24" fmla="*/ 2578 w 3472"/>
              <a:gd name="T25" fmla="*/ 2202 h 3436"/>
              <a:gd name="T26" fmla="*/ 2367 w 3472"/>
              <a:gd name="T27" fmla="*/ 2353 h 3436"/>
              <a:gd name="T28" fmla="*/ 2276 w 3472"/>
              <a:gd name="T29" fmla="*/ 2554 h 3436"/>
              <a:gd name="T30" fmla="*/ 2330 w 3472"/>
              <a:gd name="T31" fmla="*/ 2749 h 3436"/>
              <a:gd name="T32" fmla="*/ 2500 w 3472"/>
              <a:gd name="T33" fmla="*/ 2868 h 3436"/>
              <a:gd name="T34" fmla="*/ 2736 w 3472"/>
              <a:gd name="T35" fmla="*/ 2897 h 3436"/>
              <a:gd name="T36" fmla="*/ 2996 w 3472"/>
              <a:gd name="T37" fmla="*/ 2821 h 3436"/>
              <a:gd name="T38" fmla="*/ 3186 w 3472"/>
              <a:gd name="T39" fmla="*/ 2655 h 3436"/>
              <a:gd name="T40" fmla="*/ 3250 w 3472"/>
              <a:gd name="T41" fmla="*/ 2451 h 3436"/>
              <a:gd name="T42" fmla="*/ 3169 w 3472"/>
              <a:gd name="T43" fmla="*/ 2268 h 3436"/>
              <a:gd name="T44" fmla="*/ 2981 w 3472"/>
              <a:gd name="T45" fmla="*/ 2165 h 3436"/>
              <a:gd name="T46" fmla="*/ 1406 w 3472"/>
              <a:gd name="T47" fmla="*/ 537 h 3436"/>
              <a:gd name="T48" fmla="*/ 3285 w 3472"/>
              <a:gd name="T49" fmla="*/ 2 h 3436"/>
              <a:gd name="T50" fmla="*/ 3417 w 3472"/>
              <a:gd name="T51" fmla="*/ 72 h 3436"/>
              <a:gd name="T52" fmla="*/ 3472 w 3472"/>
              <a:gd name="T53" fmla="*/ 215 h 3436"/>
              <a:gd name="T54" fmla="*/ 3441 w 3472"/>
              <a:gd name="T55" fmla="*/ 2640 h 3436"/>
              <a:gd name="T56" fmla="*/ 3262 w 3472"/>
              <a:gd name="T57" fmla="*/ 2899 h 3436"/>
              <a:gd name="T58" fmla="*/ 2965 w 3472"/>
              <a:gd name="T59" fmla="*/ 3069 h 3436"/>
              <a:gd name="T60" fmla="*/ 2626 w 3472"/>
              <a:gd name="T61" fmla="*/ 3111 h 3436"/>
              <a:gd name="T62" fmla="*/ 2342 w 3472"/>
              <a:gd name="T63" fmla="*/ 3030 h 3436"/>
              <a:gd name="T64" fmla="*/ 2141 w 3472"/>
              <a:gd name="T65" fmla="*/ 2848 h 3436"/>
              <a:gd name="T66" fmla="*/ 2061 w 3472"/>
              <a:gd name="T67" fmla="*/ 2583 h 3436"/>
              <a:gd name="T68" fmla="*/ 2146 w 3472"/>
              <a:gd name="T69" fmla="*/ 2296 h 3436"/>
              <a:gd name="T70" fmla="*/ 2378 w 3472"/>
              <a:gd name="T71" fmla="*/ 2067 h 3436"/>
              <a:gd name="T72" fmla="*/ 2705 w 3472"/>
              <a:gd name="T73" fmla="*/ 1944 h 3436"/>
              <a:gd name="T74" fmla="*/ 3037 w 3472"/>
              <a:gd name="T75" fmla="*/ 1957 h 3436"/>
              <a:gd name="T76" fmla="*/ 3254 w 3472"/>
              <a:gd name="T77" fmla="*/ 754 h 3436"/>
              <a:gd name="T78" fmla="*/ 1405 w 3472"/>
              <a:gd name="T79" fmla="*/ 2848 h 3436"/>
              <a:gd name="T80" fmla="*/ 1289 w 3472"/>
              <a:gd name="T81" fmla="*/ 3125 h 3436"/>
              <a:gd name="T82" fmla="*/ 1034 w 3472"/>
              <a:gd name="T83" fmla="*/ 3336 h 3436"/>
              <a:gd name="T84" fmla="*/ 698 w 3472"/>
              <a:gd name="T85" fmla="*/ 3433 h 3436"/>
              <a:gd name="T86" fmla="*/ 386 w 3472"/>
              <a:gd name="T87" fmla="*/ 3398 h 3436"/>
              <a:gd name="T88" fmla="*/ 147 w 3472"/>
              <a:gd name="T89" fmla="*/ 3254 h 3436"/>
              <a:gd name="T90" fmla="*/ 14 w 3472"/>
              <a:gd name="T91" fmla="*/ 3020 h 3436"/>
              <a:gd name="T92" fmla="*/ 30 w 3472"/>
              <a:gd name="T93" fmla="*/ 2731 h 3436"/>
              <a:gd name="T94" fmla="*/ 210 w 3472"/>
              <a:gd name="T95" fmla="*/ 2470 h 3436"/>
              <a:gd name="T96" fmla="*/ 507 w 3472"/>
              <a:gd name="T97" fmla="*/ 2299 h 3436"/>
              <a:gd name="T98" fmla="*/ 849 w 3472"/>
              <a:gd name="T99" fmla="*/ 2258 h 3436"/>
              <a:gd name="T100" fmla="*/ 1144 w 3472"/>
              <a:gd name="T101" fmla="*/ 2349 h 3436"/>
              <a:gd name="T102" fmla="*/ 1217 w 3472"/>
              <a:gd name="T103" fmla="*/ 439 h 3436"/>
              <a:gd name="T104" fmla="*/ 1339 w 3472"/>
              <a:gd name="T105" fmla="*/ 334 h 3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472" h="3436">
                <a:moveTo>
                  <a:pt x="782" y="2470"/>
                </a:moveTo>
                <a:lnTo>
                  <a:pt x="731" y="2472"/>
                </a:lnTo>
                <a:lnTo>
                  <a:pt x="680" y="2477"/>
                </a:lnTo>
                <a:lnTo>
                  <a:pt x="628" y="2488"/>
                </a:lnTo>
                <a:lnTo>
                  <a:pt x="576" y="2504"/>
                </a:lnTo>
                <a:lnTo>
                  <a:pt x="521" y="2523"/>
                </a:lnTo>
                <a:lnTo>
                  <a:pt x="471" y="2548"/>
                </a:lnTo>
                <a:lnTo>
                  <a:pt x="425" y="2576"/>
                </a:lnTo>
                <a:lnTo>
                  <a:pt x="382" y="2607"/>
                </a:lnTo>
                <a:lnTo>
                  <a:pt x="344" y="2640"/>
                </a:lnTo>
                <a:lnTo>
                  <a:pt x="309" y="2676"/>
                </a:lnTo>
                <a:lnTo>
                  <a:pt x="281" y="2713"/>
                </a:lnTo>
                <a:lnTo>
                  <a:pt x="257" y="2753"/>
                </a:lnTo>
                <a:lnTo>
                  <a:pt x="238" y="2794"/>
                </a:lnTo>
                <a:lnTo>
                  <a:pt x="225" y="2834"/>
                </a:lnTo>
                <a:lnTo>
                  <a:pt x="218" y="2876"/>
                </a:lnTo>
                <a:lnTo>
                  <a:pt x="217" y="2918"/>
                </a:lnTo>
                <a:lnTo>
                  <a:pt x="223" y="2959"/>
                </a:lnTo>
                <a:lnTo>
                  <a:pt x="234" y="3001"/>
                </a:lnTo>
                <a:lnTo>
                  <a:pt x="251" y="3037"/>
                </a:lnTo>
                <a:lnTo>
                  <a:pt x="273" y="3070"/>
                </a:lnTo>
                <a:lnTo>
                  <a:pt x="299" y="3101"/>
                </a:lnTo>
                <a:lnTo>
                  <a:pt x="329" y="3129"/>
                </a:lnTo>
                <a:lnTo>
                  <a:pt x="364" y="3153"/>
                </a:lnTo>
                <a:lnTo>
                  <a:pt x="402" y="3172"/>
                </a:lnTo>
                <a:lnTo>
                  <a:pt x="443" y="3190"/>
                </a:lnTo>
                <a:lnTo>
                  <a:pt x="486" y="3203"/>
                </a:lnTo>
                <a:lnTo>
                  <a:pt x="531" y="3213"/>
                </a:lnTo>
                <a:lnTo>
                  <a:pt x="579" y="3220"/>
                </a:lnTo>
                <a:lnTo>
                  <a:pt x="628" y="3221"/>
                </a:lnTo>
                <a:lnTo>
                  <a:pt x="679" y="3220"/>
                </a:lnTo>
                <a:lnTo>
                  <a:pt x="730" y="3213"/>
                </a:lnTo>
                <a:lnTo>
                  <a:pt x="782" y="3202"/>
                </a:lnTo>
                <a:lnTo>
                  <a:pt x="834" y="3188"/>
                </a:lnTo>
                <a:lnTo>
                  <a:pt x="889" y="3167"/>
                </a:lnTo>
                <a:lnTo>
                  <a:pt x="939" y="3143"/>
                </a:lnTo>
                <a:lnTo>
                  <a:pt x="985" y="3115"/>
                </a:lnTo>
                <a:lnTo>
                  <a:pt x="1028" y="3085"/>
                </a:lnTo>
                <a:lnTo>
                  <a:pt x="1066" y="3051"/>
                </a:lnTo>
                <a:lnTo>
                  <a:pt x="1101" y="3015"/>
                </a:lnTo>
                <a:lnTo>
                  <a:pt x="1129" y="2977"/>
                </a:lnTo>
                <a:lnTo>
                  <a:pt x="1153" y="2939"/>
                </a:lnTo>
                <a:lnTo>
                  <a:pt x="1172" y="2898"/>
                </a:lnTo>
                <a:lnTo>
                  <a:pt x="1185" y="2856"/>
                </a:lnTo>
                <a:lnTo>
                  <a:pt x="1192" y="2814"/>
                </a:lnTo>
                <a:lnTo>
                  <a:pt x="1193" y="2773"/>
                </a:lnTo>
                <a:lnTo>
                  <a:pt x="1187" y="2731"/>
                </a:lnTo>
                <a:lnTo>
                  <a:pt x="1176" y="2690"/>
                </a:lnTo>
                <a:lnTo>
                  <a:pt x="1158" y="2654"/>
                </a:lnTo>
                <a:lnTo>
                  <a:pt x="1137" y="2620"/>
                </a:lnTo>
                <a:lnTo>
                  <a:pt x="1111" y="2589"/>
                </a:lnTo>
                <a:lnTo>
                  <a:pt x="1081" y="2563"/>
                </a:lnTo>
                <a:lnTo>
                  <a:pt x="1046" y="2539"/>
                </a:lnTo>
                <a:lnTo>
                  <a:pt x="1008" y="2518"/>
                </a:lnTo>
                <a:lnTo>
                  <a:pt x="967" y="2500"/>
                </a:lnTo>
                <a:lnTo>
                  <a:pt x="924" y="2487"/>
                </a:lnTo>
                <a:lnTo>
                  <a:pt x="879" y="2477"/>
                </a:lnTo>
                <a:lnTo>
                  <a:pt x="831" y="2472"/>
                </a:lnTo>
                <a:lnTo>
                  <a:pt x="782" y="2470"/>
                </a:lnTo>
                <a:close/>
                <a:moveTo>
                  <a:pt x="2839" y="2148"/>
                </a:moveTo>
                <a:lnTo>
                  <a:pt x="2788" y="2150"/>
                </a:lnTo>
                <a:lnTo>
                  <a:pt x="2737" y="2156"/>
                </a:lnTo>
                <a:lnTo>
                  <a:pt x="2685" y="2167"/>
                </a:lnTo>
                <a:lnTo>
                  <a:pt x="2633" y="2181"/>
                </a:lnTo>
                <a:lnTo>
                  <a:pt x="2578" y="2202"/>
                </a:lnTo>
                <a:lnTo>
                  <a:pt x="2529" y="2226"/>
                </a:lnTo>
                <a:lnTo>
                  <a:pt x="2482" y="2253"/>
                </a:lnTo>
                <a:lnTo>
                  <a:pt x="2439" y="2284"/>
                </a:lnTo>
                <a:lnTo>
                  <a:pt x="2401" y="2318"/>
                </a:lnTo>
                <a:lnTo>
                  <a:pt x="2367" y="2353"/>
                </a:lnTo>
                <a:lnTo>
                  <a:pt x="2338" y="2392"/>
                </a:lnTo>
                <a:lnTo>
                  <a:pt x="2314" y="2430"/>
                </a:lnTo>
                <a:lnTo>
                  <a:pt x="2296" y="2471"/>
                </a:lnTo>
                <a:lnTo>
                  <a:pt x="2282" y="2512"/>
                </a:lnTo>
                <a:lnTo>
                  <a:pt x="2276" y="2554"/>
                </a:lnTo>
                <a:lnTo>
                  <a:pt x="2274" y="2596"/>
                </a:lnTo>
                <a:lnTo>
                  <a:pt x="2280" y="2638"/>
                </a:lnTo>
                <a:lnTo>
                  <a:pt x="2291" y="2679"/>
                </a:lnTo>
                <a:lnTo>
                  <a:pt x="2309" y="2716"/>
                </a:lnTo>
                <a:lnTo>
                  <a:pt x="2330" y="2749"/>
                </a:lnTo>
                <a:lnTo>
                  <a:pt x="2357" y="2779"/>
                </a:lnTo>
                <a:lnTo>
                  <a:pt x="2387" y="2806"/>
                </a:lnTo>
                <a:lnTo>
                  <a:pt x="2421" y="2830"/>
                </a:lnTo>
                <a:lnTo>
                  <a:pt x="2459" y="2851"/>
                </a:lnTo>
                <a:lnTo>
                  <a:pt x="2500" y="2868"/>
                </a:lnTo>
                <a:lnTo>
                  <a:pt x="2543" y="2881"/>
                </a:lnTo>
                <a:lnTo>
                  <a:pt x="2588" y="2891"/>
                </a:lnTo>
                <a:lnTo>
                  <a:pt x="2636" y="2897"/>
                </a:lnTo>
                <a:lnTo>
                  <a:pt x="2685" y="2899"/>
                </a:lnTo>
                <a:lnTo>
                  <a:pt x="2736" y="2897"/>
                </a:lnTo>
                <a:lnTo>
                  <a:pt x="2787" y="2891"/>
                </a:lnTo>
                <a:lnTo>
                  <a:pt x="2839" y="2880"/>
                </a:lnTo>
                <a:lnTo>
                  <a:pt x="2891" y="2866"/>
                </a:lnTo>
                <a:lnTo>
                  <a:pt x="2946" y="2845"/>
                </a:lnTo>
                <a:lnTo>
                  <a:pt x="2996" y="2821"/>
                </a:lnTo>
                <a:lnTo>
                  <a:pt x="3042" y="2794"/>
                </a:lnTo>
                <a:lnTo>
                  <a:pt x="3086" y="2763"/>
                </a:lnTo>
                <a:lnTo>
                  <a:pt x="3124" y="2729"/>
                </a:lnTo>
                <a:lnTo>
                  <a:pt x="3158" y="2693"/>
                </a:lnTo>
                <a:lnTo>
                  <a:pt x="3186" y="2655"/>
                </a:lnTo>
                <a:lnTo>
                  <a:pt x="3211" y="2616"/>
                </a:lnTo>
                <a:lnTo>
                  <a:pt x="3229" y="2575"/>
                </a:lnTo>
                <a:lnTo>
                  <a:pt x="3242" y="2534"/>
                </a:lnTo>
                <a:lnTo>
                  <a:pt x="3250" y="2493"/>
                </a:lnTo>
                <a:lnTo>
                  <a:pt x="3250" y="2451"/>
                </a:lnTo>
                <a:lnTo>
                  <a:pt x="3245" y="2409"/>
                </a:lnTo>
                <a:lnTo>
                  <a:pt x="3233" y="2367"/>
                </a:lnTo>
                <a:lnTo>
                  <a:pt x="3216" y="2331"/>
                </a:lnTo>
                <a:lnTo>
                  <a:pt x="3194" y="2298"/>
                </a:lnTo>
                <a:lnTo>
                  <a:pt x="3169" y="2268"/>
                </a:lnTo>
                <a:lnTo>
                  <a:pt x="3138" y="2240"/>
                </a:lnTo>
                <a:lnTo>
                  <a:pt x="3103" y="2216"/>
                </a:lnTo>
                <a:lnTo>
                  <a:pt x="3066" y="2196"/>
                </a:lnTo>
                <a:lnTo>
                  <a:pt x="3026" y="2179"/>
                </a:lnTo>
                <a:lnTo>
                  <a:pt x="2981" y="2165"/>
                </a:lnTo>
                <a:lnTo>
                  <a:pt x="2936" y="2156"/>
                </a:lnTo>
                <a:lnTo>
                  <a:pt x="2888" y="2149"/>
                </a:lnTo>
                <a:lnTo>
                  <a:pt x="2839" y="2148"/>
                </a:lnTo>
                <a:close/>
                <a:moveTo>
                  <a:pt x="3251" y="215"/>
                </a:moveTo>
                <a:lnTo>
                  <a:pt x="1406" y="537"/>
                </a:lnTo>
                <a:lnTo>
                  <a:pt x="1406" y="859"/>
                </a:lnTo>
                <a:lnTo>
                  <a:pt x="3251" y="537"/>
                </a:lnTo>
                <a:lnTo>
                  <a:pt x="3251" y="215"/>
                </a:lnTo>
                <a:close/>
                <a:moveTo>
                  <a:pt x="3254" y="0"/>
                </a:moveTo>
                <a:lnTo>
                  <a:pt x="3285" y="2"/>
                </a:lnTo>
                <a:lnTo>
                  <a:pt x="3314" y="9"/>
                </a:lnTo>
                <a:lnTo>
                  <a:pt x="3343" y="18"/>
                </a:lnTo>
                <a:lnTo>
                  <a:pt x="3370" y="33"/>
                </a:lnTo>
                <a:lnTo>
                  <a:pt x="3394" y="50"/>
                </a:lnTo>
                <a:lnTo>
                  <a:pt x="3417" y="72"/>
                </a:lnTo>
                <a:lnTo>
                  <a:pt x="3436" y="96"/>
                </a:lnTo>
                <a:lnTo>
                  <a:pt x="3452" y="124"/>
                </a:lnTo>
                <a:lnTo>
                  <a:pt x="3463" y="152"/>
                </a:lnTo>
                <a:lnTo>
                  <a:pt x="3469" y="183"/>
                </a:lnTo>
                <a:lnTo>
                  <a:pt x="3472" y="215"/>
                </a:lnTo>
                <a:lnTo>
                  <a:pt x="3472" y="2470"/>
                </a:lnTo>
                <a:lnTo>
                  <a:pt x="3469" y="2470"/>
                </a:lnTo>
                <a:lnTo>
                  <a:pt x="3466" y="2527"/>
                </a:lnTo>
                <a:lnTo>
                  <a:pt x="3456" y="2584"/>
                </a:lnTo>
                <a:lnTo>
                  <a:pt x="3441" y="2640"/>
                </a:lnTo>
                <a:lnTo>
                  <a:pt x="3417" y="2695"/>
                </a:lnTo>
                <a:lnTo>
                  <a:pt x="3387" y="2751"/>
                </a:lnTo>
                <a:lnTo>
                  <a:pt x="3351" y="2803"/>
                </a:lnTo>
                <a:lnTo>
                  <a:pt x="3310" y="2853"/>
                </a:lnTo>
                <a:lnTo>
                  <a:pt x="3262" y="2899"/>
                </a:lnTo>
                <a:lnTo>
                  <a:pt x="3211" y="2941"/>
                </a:lnTo>
                <a:lnTo>
                  <a:pt x="3155" y="2980"/>
                </a:lnTo>
                <a:lnTo>
                  <a:pt x="3095" y="3014"/>
                </a:lnTo>
                <a:lnTo>
                  <a:pt x="3031" y="3044"/>
                </a:lnTo>
                <a:lnTo>
                  <a:pt x="2965" y="3069"/>
                </a:lnTo>
                <a:lnTo>
                  <a:pt x="2897" y="3089"/>
                </a:lnTo>
                <a:lnTo>
                  <a:pt x="2828" y="3102"/>
                </a:lnTo>
                <a:lnTo>
                  <a:pt x="2759" y="3111"/>
                </a:lnTo>
                <a:lnTo>
                  <a:pt x="2691" y="3113"/>
                </a:lnTo>
                <a:lnTo>
                  <a:pt x="2626" y="3111"/>
                </a:lnTo>
                <a:lnTo>
                  <a:pt x="2564" y="3103"/>
                </a:lnTo>
                <a:lnTo>
                  <a:pt x="2504" y="3092"/>
                </a:lnTo>
                <a:lnTo>
                  <a:pt x="2448" y="3076"/>
                </a:lnTo>
                <a:lnTo>
                  <a:pt x="2393" y="3055"/>
                </a:lnTo>
                <a:lnTo>
                  <a:pt x="2342" y="3030"/>
                </a:lnTo>
                <a:lnTo>
                  <a:pt x="2293" y="3001"/>
                </a:lnTo>
                <a:lnTo>
                  <a:pt x="2249" y="2968"/>
                </a:lnTo>
                <a:lnTo>
                  <a:pt x="2209" y="2932"/>
                </a:lnTo>
                <a:lnTo>
                  <a:pt x="2172" y="2891"/>
                </a:lnTo>
                <a:lnTo>
                  <a:pt x="2141" y="2848"/>
                </a:lnTo>
                <a:lnTo>
                  <a:pt x="2115" y="2802"/>
                </a:lnTo>
                <a:lnTo>
                  <a:pt x="2092" y="2753"/>
                </a:lnTo>
                <a:lnTo>
                  <a:pt x="2075" y="2698"/>
                </a:lnTo>
                <a:lnTo>
                  <a:pt x="2065" y="2641"/>
                </a:lnTo>
                <a:lnTo>
                  <a:pt x="2061" y="2583"/>
                </a:lnTo>
                <a:lnTo>
                  <a:pt x="2065" y="2525"/>
                </a:lnTo>
                <a:lnTo>
                  <a:pt x="2075" y="2466"/>
                </a:lnTo>
                <a:lnTo>
                  <a:pt x="2092" y="2408"/>
                </a:lnTo>
                <a:lnTo>
                  <a:pt x="2116" y="2351"/>
                </a:lnTo>
                <a:lnTo>
                  <a:pt x="2146" y="2296"/>
                </a:lnTo>
                <a:lnTo>
                  <a:pt x="2182" y="2243"/>
                </a:lnTo>
                <a:lnTo>
                  <a:pt x="2225" y="2194"/>
                </a:lnTo>
                <a:lnTo>
                  <a:pt x="2271" y="2148"/>
                </a:lnTo>
                <a:lnTo>
                  <a:pt x="2322" y="2105"/>
                </a:lnTo>
                <a:lnTo>
                  <a:pt x="2378" y="2067"/>
                </a:lnTo>
                <a:lnTo>
                  <a:pt x="2438" y="2033"/>
                </a:lnTo>
                <a:lnTo>
                  <a:pt x="2502" y="2003"/>
                </a:lnTo>
                <a:lnTo>
                  <a:pt x="2568" y="1978"/>
                </a:lnTo>
                <a:lnTo>
                  <a:pt x="2636" y="1958"/>
                </a:lnTo>
                <a:lnTo>
                  <a:pt x="2705" y="1944"/>
                </a:lnTo>
                <a:lnTo>
                  <a:pt x="2774" y="1935"/>
                </a:lnTo>
                <a:lnTo>
                  <a:pt x="2844" y="1933"/>
                </a:lnTo>
                <a:lnTo>
                  <a:pt x="2910" y="1935"/>
                </a:lnTo>
                <a:lnTo>
                  <a:pt x="2975" y="1944"/>
                </a:lnTo>
                <a:lnTo>
                  <a:pt x="3037" y="1957"/>
                </a:lnTo>
                <a:lnTo>
                  <a:pt x="3097" y="1975"/>
                </a:lnTo>
                <a:lnTo>
                  <a:pt x="3153" y="1999"/>
                </a:lnTo>
                <a:lnTo>
                  <a:pt x="3205" y="2026"/>
                </a:lnTo>
                <a:lnTo>
                  <a:pt x="3254" y="2058"/>
                </a:lnTo>
                <a:lnTo>
                  <a:pt x="3254" y="754"/>
                </a:lnTo>
                <a:lnTo>
                  <a:pt x="1448" y="1071"/>
                </a:lnTo>
                <a:lnTo>
                  <a:pt x="1410" y="1074"/>
                </a:lnTo>
                <a:lnTo>
                  <a:pt x="1410" y="2791"/>
                </a:lnTo>
                <a:lnTo>
                  <a:pt x="1408" y="2791"/>
                </a:lnTo>
                <a:lnTo>
                  <a:pt x="1405" y="2848"/>
                </a:lnTo>
                <a:lnTo>
                  <a:pt x="1395" y="2906"/>
                </a:lnTo>
                <a:lnTo>
                  <a:pt x="1379" y="2962"/>
                </a:lnTo>
                <a:lnTo>
                  <a:pt x="1356" y="3018"/>
                </a:lnTo>
                <a:lnTo>
                  <a:pt x="1326" y="3073"/>
                </a:lnTo>
                <a:lnTo>
                  <a:pt x="1289" y="3125"/>
                </a:lnTo>
                <a:lnTo>
                  <a:pt x="1248" y="3175"/>
                </a:lnTo>
                <a:lnTo>
                  <a:pt x="1202" y="3221"/>
                </a:lnTo>
                <a:lnTo>
                  <a:pt x="1149" y="3264"/>
                </a:lnTo>
                <a:lnTo>
                  <a:pt x="1094" y="3302"/>
                </a:lnTo>
                <a:lnTo>
                  <a:pt x="1034" y="3336"/>
                </a:lnTo>
                <a:lnTo>
                  <a:pt x="970" y="3366"/>
                </a:lnTo>
                <a:lnTo>
                  <a:pt x="903" y="3391"/>
                </a:lnTo>
                <a:lnTo>
                  <a:pt x="835" y="3411"/>
                </a:lnTo>
                <a:lnTo>
                  <a:pt x="767" y="3425"/>
                </a:lnTo>
                <a:lnTo>
                  <a:pt x="698" y="3433"/>
                </a:lnTo>
                <a:lnTo>
                  <a:pt x="629" y="3436"/>
                </a:lnTo>
                <a:lnTo>
                  <a:pt x="565" y="3434"/>
                </a:lnTo>
                <a:lnTo>
                  <a:pt x="503" y="3426"/>
                </a:lnTo>
                <a:lnTo>
                  <a:pt x="444" y="3414"/>
                </a:lnTo>
                <a:lnTo>
                  <a:pt x="386" y="3398"/>
                </a:lnTo>
                <a:lnTo>
                  <a:pt x="332" y="3377"/>
                </a:lnTo>
                <a:lnTo>
                  <a:pt x="281" y="3351"/>
                </a:lnTo>
                <a:lnTo>
                  <a:pt x="232" y="3323"/>
                </a:lnTo>
                <a:lnTo>
                  <a:pt x="187" y="3290"/>
                </a:lnTo>
                <a:lnTo>
                  <a:pt x="147" y="3254"/>
                </a:lnTo>
                <a:lnTo>
                  <a:pt x="111" y="3214"/>
                </a:lnTo>
                <a:lnTo>
                  <a:pt x="80" y="3171"/>
                </a:lnTo>
                <a:lnTo>
                  <a:pt x="53" y="3125"/>
                </a:lnTo>
                <a:lnTo>
                  <a:pt x="31" y="3076"/>
                </a:lnTo>
                <a:lnTo>
                  <a:pt x="14" y="3020"/>
                </a:lnTo>
                <a:lnTo>
                  <a:pt x="3" y="2963"/>
                </a:lnTo>
                <a:lnTo>
                  <a:pt x="0" y="2905"/>
                </a:lnTo>
                <a:lnTo>
                  <a:pt x="3" y="2846"/>
                </a:lnTo>
                <a:lnTo>
                  <a:pt x="13" y="2788"/>
                </a:lnTo>
                <a:lnTo>
                  <a:pt x="30" y="2731"/>
                </a:lnTo>
                <a:lnTo>
                  <a:pt x="54" y="2674"/>
                </a:lnTo>
                <a:lnTo>
                  <a:pt x="84" y="2618"/>
                </a:lnTo>
                <a:lnTo>
                  <a:pt x="121" y="2566"/>
                </a:lnTo>
                <a:lnTo>
                  <a:pt x="162" y="2516"/>
                </a:lnTo>
                <a:lnTo>
                  <a:pt x="210" y="2470"/>
                </a:lnTo>
                <a:lnTo>
                  <a:pt x="261" y="2428"/>
                </a:lnTo>
                <a:lnTo>
                  <a:pt x="316" y="2389"/>
                </a:lnTo>
                <a:lnTo>
                  <a:pt x="377" y="2354"/>
                </a:lnTo>
                <a:lnTo>
                  <a:pt x="440" y="2325"/>
                </a:lnTo>
                <a:lnTo>
                  <a:pt x="507" y="2299"/>
                </a:lnTo>
                <a:lnTo>
                  <a:pt x="576" y="2280"/>
                </a:lnTo>
                <a:lnTo>
                  <a:pt x="643" y="2266"/>
                </a:lnTo>
                <a:lnTo>
                  <a:pt x="713" y="2258"/>
                </a:lnTo>
                <a:lnTo>
                  <a:pt x="782" y="2254"/>
                </a:lnTo>
                <a:lnTo>
                  <a:pt x="849" y="2258"/>
                </a:lnTo>
                <a:lnTo>
                  <a:pt x="913" y="2265"/>
                </a:lnTo>
                <a:lnTo>
                  <a:pt x="975" y="2280"/>
                </a:lnTo>
                <a:lnTo>
                  <a:pt x="1035" y="2297"/>
                </a:lnTo>
                <a:lnTo>
                  <a:pt x="1092" y="2320"/>
                </a:lnTo>
                <a:lnTo>
                  <a:pt x="1144" y="2349"/>
                </a:lnTo>
                <a:lnTo>
                  <a:pt x="1194" y="2380"/>
                </a:lnTo>
                <a:lnTo>
                  <a:pt x="1194" y="537"/>
                </a:lnTo>
                <a:lnTo>
                  <a:pt x="1196" y="503"/>
                </a:lnTo>
                <a:lnTo>
                  <a:pt x="1204" y="470"/>
                </a:lnTo>
                <a:lnTo>
                  <a:pt x="1217" y="439"/>
                </a:lnTo>
                <a:lnTo>
                  <a:pt x="1234" y="412"/>
                </a:lnTo>
                <a:lnTo>
                  <a:pt x="1255" y="386"/>
                </a:lnTo>
                <a:lnTo>
                  <a:pt x="1280" y="364"/>
                </a:lnTo>
                <a:lnTo>
                  <a:pt x="1308" y="347"/>
                </a:lnTo>
                <a:lnTo>
                  <a:pt x="1339" y="334"/>
                </a:lnTo>
                <a:lnTo>
                  <a:pt x="1372" y="325"/>
                </a:lnTo>
                <a:lnTo>
                  <a:pt x="3218" y="3"/>
                </a:lnTo>
                <a:lnTo>
                  <a:pt x="3254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3" name="Freeform 156"/>
          <p:cNvSpPr>
            <a:spLocks noEditPoints="1"/>
          </p:cNvSpPr>
          <p:nvPr/>
        </p:nvSpPr>
        <p:spPr bwMode="auto">
          <a:xfrm>
            <a:off x="3184675" y="3297873"/>
            <a:ext cx="552702" cy="359625"/>
          </a:xfrm>
          <a:custGeom>
            <a:avLst/>
            <a:gdLst>
              <a:gd name="T0" fmla="*/ 258 w 4061"/>
              <a:gd name="T1" fmla="*/ 2179 h 2642"/>
              <a:gd name="T2" fmla="*/ 303 w 4061"/>
              <a:gd name="T3" fmla="*/ 2286 h 2642"/>
              <a:gd name="T4" fmla="*/ 391 w 4061"/>
              <a:gd name="T5" fmla="*/ 2362 h 2642"/>
              <a:gd name="T6" fmla="*/ 508 w 4061"/>
              <a:gd name="T7" fmla="*/ 2389 h 2642"/>
              <a:gd name="T8" fmla="*/ 3634 w 4061"/>
              <a:gd name="T9" fmla="*/ 2377 h 2642"/>
              <a:gd name="T10" fmla="*/ 3734 w 4061"/>
              <a:gd name="T11" fmla="*/ 2316 h 2642"/>
              <a:gd name="T12" fmla="*/ 3795 w 4061"/>
              <a:gd name="T13" fmla="*/ 2218 h 2642"/>
              <a:gd name="T14" fmla="*/ 2814 w 4061"/>
              <a:gd name="T15" fmla="*/ 1398 h 2642"/>
              <a:gd name="T16" fmla="*/ 2173 w 4061"/>
              <a:gd name="T17" fmla="*/ 1859 h 2642"/>
              <a:gd name="T18" fmla="*/ 2031 w 4061"/>
              <a:gd name="T19" fmla="*/ 1886 h 2642"/>
              <a:gd name="T20" fmla="*/ 1889 w 4061"/>
              <a:gd name="T21" fmla="*/ 1859 h 2642"/>
              <a:gd name="T22" fmla="*/ 1249 w 4061"/>
              <a:gd name="T23" fmla="*/ 1398 h 2642"/>
              <a:gd name="T24" fmla="*/ 3808 w 4061"/>
              <a:gd name="T25" fmla="*/ 1982 h 2642"/>
              <a:gd name="T26" fmla="*/ 254 w 4061"/>
              <a:gd name="T27" fmla="*/ 1982 h 2642"/>
              <a:gd name="T28" fmla="*/ 508 w 4061"/>
              <a:gd name="T29" fmla="*/ 251 h 2642"/>
              <a:gd name="T30" fmla="*/ 391 w 4061"/>
              <a:gd name="T31" fmla="*/ 280 h 2642"/>
              <a:gd name="T32" fmla="*/ 303 w 4061"/>
              <a:gd name="T33" fmla="*/ 354 h 2642"/>
              <a:gd name="T34" fmla="*/ 258 w 4061"/>
              <a:gd name="T35" fmla="*/ 462 h 2642"/>
              <a:gd name="T36" fmla="*/ 1354 w 4061"/>
              <a:gd name="T37" fmla="*/ 1320 h 2642"/>
              <a:gd name="T38" fmla="*/ 1951 w 4061"/>
              <a:gd name="T39" fmla="*/ 1749 h 2642"/>
              <a:gd name="T40" fmla="*/ 2071 w 4061"/>
              <a:gd name="T41" fmla="*/ 1758 h 2642"/>
              <a:gd name="T42" fmla="*/ 2183 w 4061"/>
              <a:gd name="T43" fmla="*/ 1710 h 2642"/>
              <a:gd name="T44" fmla="*/ 3795 w 4061"/>
              <a:gd name="T45" fmla="*/ 424 h 2642"/>
              <a:gd name="T46" fmla="*/ 3734 w 4061"/>
              <a:gd name="T47" fmla="*/ 326 h 2642"/>
              <a:gd name="T48" fmla="*/ 3634 w 4061"/>
              <a:gd name="T49" fmla="*/ 265 h 2642"/>
              <a:gd name="T50" fmla="*/ 508 w 4061"/>
              <a:gd name="T51" fmla="*/ 251 h 2642"/>
              <a:gd name="T52" fmla="*/ 3618 w 4061"/>
              <a:gd name="T53" fmla="*/ 4 h 2642"/>
              <a:gd name="T54" fmla="*/ 3793 w 4061"/>
              <a:gd name="T55" fmla="*/ 59 h 2642"/>
              <a:gd name="T56" fmla="*/ 3934 w 4061"/>
              <a:gd name="T57" fmla="*/ 170 h 2642"/>
              <a:gd name="T58" fmla="*/ 4028 w 4061"/>
              <a:gd name="T59" fmla="*/ 321 h 2642"/>
              <a:gd name="T60" fmla="*/ 4061 w 4061"/>
              <a:gd name="T61" fmla="*/ 503 h 2642"/>
              <a:gd name="T62" fmla="*/ 4046 w 4061"/>
              <a:gd name="T63" fmla="*/ 2262 h 2642"/>
              <a:gd name="T64" fmla="*/ 3971 w 4061"/>
              <a:gd name="T65" fmla="*/ 2425 h 2642"/>
              <a:gd name="T66" fmla="*/ 3844 w 4061"/>
              <a:gd name="T67" fmla="*/ 2552 h 2642"/>
              <a:gd name="T68" fmla="*/ 3679 w 4061"/>
              <a:gd name="T69" fmla="*/ 2626 h 2642"/>
              <a:gd name="T70" fmla="*/ 508 w 4061"/>
              <a:gd name="T71" fmla="*/ 2642 h 2642"/>
              <a:gd name="T72" fmla="*/ 324 w 4061"/>
              <a:gd name="T73" fmla="*/ 2607 h 2642"/>
              <a:gd name="T74" fmla="*/ 170 w 4061"/>
              <a:gd name="T75" fmla="*/ 2514 h 2642"/>
              <a:gd name="T76" fmla="*/ 60 w 4061"/>
              <a:gd name="T77" fmla="*/ 2374 h 2642"/>
              <a:gd name="T78" fmla="*/ 4 w 4061"/>
              <a:gd name="T79" fmla="*/ 2201 h 2642"/>
              <a:gd name="T80" fmla="*/ 4 w 4061"/>
              <a:gd name="T81" fmla="*/ 440 h 2642"/>
              <a:gd name="T82" fmla="*/ 60 w 4061"/>
              <a:gd name="T83" fmla="*/ 266 h 2642"/>
              <a:gd name="T84" fmla="*/ 170 w 4061"/>
              <a:gd name="T85" fmla="*/ 128 h 2642"/>
              <a:gd name="T86" fmla="*/ 324 w 4061"/>
              <a:gd name="T87" fmla="*/ 33 h 2642"/>
              <a:gd name="T88" fmla="*/ 508 w 4061"/>
              <a:gd name="T89" fmla="*/ 0 h 2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061" h="2642">
                <a:moveTo>
                  <a:pt x="1249" y="1398"/>
                </a:moveTo>
                <a:lnTo>
                  <a:pt x="254" y="2138"/>
                </a:lnTo>
                <a:lnTo>
                  <a:pt x="258" y="2179"/>
                </a:lnTo>
                <a:lnTo>
                  <a:pt x="268" y="2218"/>
                </a:lnTo>
                <a:lnTo>
                  <a:pt x="283" y="2254"/>
                </a:lnTo>
                <a:lnTo>
                  <a:pt x="303" y="2286"/>
                </a:lnTo>
                <a:lnTo>
                  <a:pt x="329" y="2316"/>
                </a:lnTo>
                <a:lnTo>
                  <a:pt x="358" y="2341"/>
                </a:lnTo>
                <a:lnTo>
                  <a:pt x="391" y="2362"/>
                </a:lnTo>
                <a:lnTo>
                  <a:pt x="428" y="2377"/>
                </a:lnTo>
                <a:lnTo>
                  <a:pt x="466" y="2387"/>
                </a:lnTo>
                <a:lnTo>
                  <a:pt x="508" y="2389"/>
                </a:lnTo>
                <a:lnTo>
                  <a:pt x="3554" y="2389"/>
                </a:lnTo>
                <a:lnTo>
                  <a:pt x="3595" y="2387"/>
                </a:lnTo>
                <a:lnTo>
                  <a:pt x="3634" y="2377"/>
                </a:lnTo>
                <a:lnTo>
                  <a:pt x="3670" y="2362"/>
                </a:lnTo>
                <a:lnTo>
                  <a:pt x="3704" y="2341"/>
                </a:lnTo>
                <a:lnTo>
                  <a:pt x="3734" y="2316"/>
                </a:lnTo>
                <a:lnTo>
                  <a:pt x="3759" y="2286"/>
                </a:lnTo>
                <a:lnTo>
                  <a:pt x="3779" y="2254"/>
                </a:lnTo>
                <a:lnTo>
                  <a:pt x="3795" y="2218"/>
                </a:lnTo>
                <a:lnTo>
                  <a:pt x="3804" y="2179"/>
                </a:lnTo>
                <a:lnTo>
                  <a:pt x="3808" y="2138"/>
                </a:lnTo>
                <a:lnTo>
                  <a:pt x="2814" y="1398"/>
                </a:lnTo>
                <a:lnTo>
                  <a:pt x="2259" y="1812"/>
                </a:lnTo>
                <a:lnTo>
                  <a:pt x="2218" y="1838"/>
                </a:lnTo>
                <a:lnTo>
                  <a:pt x="2173" y="1859"/>
                </a:lnTo>
                <a:lnTo>
                  <a:pt x="2126" y="1874"/>
                </a:lnTo>
                <a:lnTo>
                  <a:pt x="2079" y="1884"/>
                </a:lnTo>
                <a:lnTo>
                  <a:pt x="2031" y="1886"/>
                </a:lnTo>
                <a:lnTo>
                  <a:pt x="1983" y="1884"/>
                </a:lnTo>
                <a:lnTo>
                  <a:pt x="1935" y="1874"/>
                </a:lnTo>
                <a:lnTo>
                  <a:pt x="1889" y="1859"/>
                </a:lnTo>
                <a:lnTo>
                  <a:pt x="1844" y="1838"/>
                </a:lnTo>
                <a:lnTo>
                  <a:pt x="1803" y="1812"/>
                </a:lnTo>
                <a:lnTo>
                  <a:pt x="1249" y="1398"/>
                </a:lnTo>
                <a:close/>
                <a:moveTo>
                  <a:pt x="3808" y="660"/>
                </a:moveTo>
                <a:lnTo>
                  <a:pt x="2919" y="1320"/>
                </a:lnTo>
                <a:lnTo>
                  <a:pt x="3808" y="1982"/>
                </a:lnTo>
                <a:lnTo>
                  <a:pt x="3808" y="660"/>
                </a:lnTo>
                <a:close/>
                <a:moveTo>
                  <a:pt x="254" y="660"/>
                </a:moveTo>
                <a:lnTo>
                  <a:pt x="254" y="1982"/>
                </a:lnTo>
                <a:lnTo>
                  <a:pt x="1143" y="1320"/>
                </a:lnTo>
                <a:lnTo>
                  <a:pt x="254" y="660"/>
                </a:lnTo>
                <a:close/>
                <a:moveTo>
                  <a:pt x="508" y="251"/>
                </a:moveTo>
                <a:lnTo>
                  <a:pt x="466" y="255"/>
                </a:lnTo>
                <a:lnTo>
                  <a:pt x="428" y="265"/>
                </a:lnTo>
                <a:lnTo>
                  <a:pt x="391" y="280"/>
                </a:lnTo>
                <a:lnTo>
                  <a:pt x="358" y="300"/>
                </a:lnTo>
                <a:lnTo>
                  <a:pt x="329" y="326"/>
                </a:lnTo>
                <a:lnTo>
                  <a:pt x="303" y="354"/>
                </a:lnTo>
                <a:lnTo>
                  <a:pt x="283" y="388"/>
                </a:lnTo>
                <a:lnTo>
                  <a:pt x="268" y="424"/>
                </a:lnTo>
                <a:lnTo>
                  <a:pt x="258" y="462"/>
                </a:lnTo>
                <a:lnTo>
                  <a:pt x="254" y="503"/>
                </a:lnTo>
                <a:lnTo>
                  <a:pt x="1249" y="1242"/>
                </a:lnTo>
                <a:lnTo>
                  <a:pt x="1354" y="1320"/>
                </a:lnTo>
                <a:lnTo>
                  <a:pt x="1879" y="1710"/>
                </a:lnTo>
                <a:lnTo>
                  <a:pt x="1914" y="1733"/>
                </a:lnTo>
                <a:lnTo>
                  <a:pt x="1951" y="1749"/>
                </a:lnTo>
                <a:lnTo>
                  <a:pt x="1990" y="1758"/>
                </a:lnTo>
                <a:lnTo>
                  <a:pt x="2031" y="1761"/>
                </a:lnTo>
                <a:lnTo>
                  <a:pt x="2071" y="1758"/>
                </a:lnTo>
                <a:lnTo>
                  <a:pt x="2111" y="1749"/>
                </a:lnTo>
                <a:lnTo>
                  <a:pt x="2149" y="1733"/>
                </a:lnTo>
                <a:lnTo>
                  <a:pt x="2183" y="1710"/>
                </a:lnTo>
                <a:lnTo>
                  <a:pt x="3808" y="503"/>
                </a:lnTo>
                <a:lnTo>
                  <a:pt x="3804" y="462"/>
                </a:lnTo>
                <a:lnTo>
                  <a:pt x="3795" y="424"/>
                </a:lnTo>
                <a:lnTo>
                  <a:pt x="3779" y="388"/>
                </a:lnTo>
                <a:lnTo>
                  <a:pt x="3759" y="354"/>
                </a:lnTo>
                <a:lnTo>
                  <a:pt x="3734" y="326"/>
                </a:lnTo>
                <a:lnTo>
                  <a:pt x="3704" y="300"/>
                </a:lnTo>
                <a:lnTo>
                  <a:pt x="3670" y="280"/>
                </a:lnTo>
                <a:lnTo>
                  <a:pt x="3634" y="265"/>
                </a:lnTo>
                <a:lnTo>
                  <a:pt x="3595" y="255"/>
                </a:lnTo>
                <a:lnTo>
                  <a:pt x="3554" y="251"/>
                </a:lnTo>
                <a:lnTo>
                  <a:pt x="508" y="251"/>
                </a:lnTo>
                <a:close/>
                <a:moveTo>
                  <a:pt x="508" y="0"/>
                </a:moveTo>
                <a:lnTo>
                  <a:pt x="3554" y="0"/>
                </a:lnTo>
                <a:lnTo>
                  <a:pt x="3618" y="4"/>
                </a:lnTo>
                <a:lnTo>
                  <a:pt x="3679" y="15"/>
                </a:lnTo>
                <a:lnTo>
                  <a:pt x="3738" y="33"/>
                </a:lnTo>
                <a:lnTo>
                  <a:pt x="3793" y="59"/>
                </a:lnTo>
                <a:lnTo>
                  <a:pt x="3844" y="90"/>
                </a:lnTo>
                <a:lnTo>
                  <a:pt x="3891" y="128"/>
                </a:lnTo>
                <a:lnTo>
                  <a:pt x="3934" y="170"/>
                </a:lnTo>
                <a:lnTo>
                  <a:pt x="3971" y="215"/>
                </a:lnTo>
                <a:lnTo>
                  <a:pt x="4003" y="266"/>
                </a:lnTo>
                <a:lnTo>
                  <a:pt x="4028" y="321"/>
                </a:lnTo>
                <a:lnTo>
                  <a:pt x="4046" y="379"/>
                </a:lnTo>
                <a:lnTo>
                  <a:pt x="4058" y="440"/>
                </a:lnTo>
                <a:lnTo>
                  <a:pt x="4061" y="503"/>
                </a:lnTo>
                <a:lnTo>
                  <a:pt x="4061" y="2138"/>
                </a:lnTo>
                <a:lnTo>
                  <a:pt x="4058" y="2201"/>
                </a:lnTo>
                <a:lnTo>
                  <a:pt x="4046" y="2262"/>
                </a:lnTo>
                <a:lnTo>
                  <a:pt x="4028" y="2320"/>
                </a:lnTo>
                <a:lnTo>
                  <a:pt x="4003" y="2374"/>
                </a:lnTo>
                <a:lnTo>
                  <a:pt x="3971" y="2425"/>
                </a:lnTo>
                <a:lnTo>
                  <a:pt x="3934" y="2472"/>
                </a:lnTo>
                <a:lnTo>
                  <a:pt x="3891" y="2514"/>
                </a:lnTo>
                <a:lnTo>
                  <a:pt x="3844" y="2552"/>
                </a:lnTo>
                <a:lnTo>
                  <a:pt x="3793" y="2582"/>
                </a:lnTo>
                <a:lnTo>
                  <a:pt x="3738" y="2607"/>
                </a:lnTo>
                <a:lnTo>
                  <a:pt x="3679" y="2626"/>
                </a:lnTo>
                <a:lnTo>
                  <a:pt x="3618" y="2637"/>
                </a:lnTo>
                <a:lnTo>
                  <a:pt x="3554" y="2642"/>
                </a:lnTo>
                <a:lnTo>
                  <a:pt x="508" y="2642"/>
                </a:lnTo>
                <a:lnTo>
                  <a:pt x="444" y="2637"/>
                </a:lnTo>
                <a:lnTo>
                  <a:pt x="383" y="2626"/>
                </a:lnTo>
                <a:lnTo>
                  <a:pt x="324" y="2607"/>
                </a:lnTo>
                <a:lnTo>
                  <a:pt x="269" y="2582"/>
                </a:lnTo>
                <a:lnTo>
                  <a:pt x="218" y="2552"/>
                </a:lnTo>
                <a:lnTo>
                  <a:pt x="170" y="2514"/>
                </a:lnTo>
                <a:lnTo>
                  <a:pt x="129" y="2472"/>
                </a:lnTo>
                <a:lnTo>
                  <a:pt x="91" y="2425"/>
                </a:lnTo>
                <a:lnTo>
                  <a:pt x="60" y="2374"/>
                </a:lnTo>
                <a:lnTo>
                  <a:pt x="34" y="2320"/>
                </a:lnTo>
                <a:lnTo>
                  <a:pt x="15" y="2262"/>
                </a:lnTo>
                <a:lnTo>
                  <a:pt x="4" y="2201"/>
                </a:lnTo>
                <a:lnTo>
                  <a:pt x="0" y="2138"/>
                </a:lnTo>
                <a:lnTo>
                  <a:pt x="0" y="503"/>
                </a:lnTo>
                <a:lnTo>
                  <a:pt x="4" y="440"/>
                </a:lnTo>
                <a:lnTo>
                  <a:pt x="15" y="379"/>
                </a:lnTo>
                <a:lnTo>
                  <a:pt x="34" y="321"/>
                </a:lnTo>
                <a:lnTo>
                  <a:pt x="60" y="266"/>
                </a:lnTo>
                <a:lnTo>
                  <a:pt x="91" y="215"/>
                </a:lnTo>
                <a:lnTo>
                  <a:pt x="129" y="170"/>
                </a:lnTo>
                <a:lnTo>
                  <a:pt x="170" y="128"/>
                </a:lnTo>
                <a:lnTo>
                  <a:pt x="218" y="90"/>
                </a:lnTo>
                <a:lnTo>
                  <a:pt x="269" y="59"/>
                </a:lnTo>
                <a:lnTo>
                  <a:pt x="324" y="33"/>
                </a:lnTo>
                <a:lnTo>
                  <a:pt x="383" y="15"/>
                </a:lnTo>
                <a:lnTo>
                  <a:pt x="444" y="4"/>
                </a:lnTo>
                <a:lnTo>
                  <a:pt x="508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8" name="Freeform 161"/>
          <p:cNvSpPr>
            <a:spLocks/>
          </p:cNvSpPr>
          <p:nvPr/>
        </p:nvSpPr>
        <p:spPr bwMode="auto">
          <a:xfrm>
            <a:off x="4129712" y="3249327"/>
            <a:ext cx="513926" cy="456718"/>
          </a:xfrm>
          <a:custGeom>
            <a:avLst/>
            <a:gdLst>
              <a:gd name="T0" fmla="*/ 2511 w 3261"/>
              <a:gd name="T1" fmla="*/ 18 h 3862"/>
              <a:gd name="T2" fmla="*/ 2767 w 3261"/>
              <a:gd name="T3" fmla="*/ 134 h 3862"/>
              <a:gd name="T4" fmla="*/ 2993 w 3261"/>
              <a:gd name="T5" fmla="*/ 350 h 3862"/>
              <a:gd name="T6" fmla="*/ 3158 w 3261"/>
              <a:gd name="T7" fmla="*/ 646 h 3862"/>
              <a:gd name="T8" fmla="*/ 3246 w 3261"/>
              <a:gd name="T9" fmla="*/ 980 h 3862"/>
              <a:gd name="T10" fmla="*/ 3256 w 3261"/>
              <a:gd name="T11" fmla="*/ 1329 h 3862"/>
              <a:gd name="T12" fmla="*/ 3188 w 3261"/>
              <a:gd name="T13" fmla="*/ 1669 h 3862"/>
              <a:gd name="T14" fmla="*/ 3041 w 3261"/>
              <a:gd name="T15" fmla="*/ 1978 h 3862"/>
              <a:gd name="T16" fmla="*/ 1836 w 3261"/>
              <a:gd name="T17" fmla="*/ 3539 h 3862"/>
              <a:gd name="T18" fmla="*/ 1749 w 3261"/>
              <a:gd name="T19" fmla="*/ 3526 h 3862"/>
              <a:gd name="T20" fmla="*/ 1701 w 3261"/>
              <a:gd name="T21" fmla="*/ 3428 h 3862"/>
              <a:gd name="T22" fmla="*/ 1730 w 3261"/>
              <a:gd name="T23" fmla="*/ 3319 h 3862"/>
              <a:gd name="T24" fmla="*/ 2945 w 3261"/>
              <a:gd name="T25" fmla="*/ 1689 h 3862"/>
              <a:gd name="T26" fmla="*/ 3028 w 3261"/>
              <a:gd name="T27" fmla="*/ 1404 h 3862"/>
              <a:gd name="T28" fmla="*/ 3038 w 3261"/>
              <a:gd name="T29" fmla="*/ 1104 h 3862"/>
              <a:gd name="T30" fmla="*/ 2973 w 3261"/>
              <a:gd name="T31" fmla="*/ 813 h 3862"/>
              <a:gd name="T32" fmla="*/ 2834 w 3261"/>
              <a:gd name="T33" fmla="*/ 558 h 3862"/>
              <a:gd name="T34" fmla="*/ 2639 w 3261"/>
              <a:gd name="T35" fmla="*/ 375 h 3862"/>
              <a:gd name="T36" fmla="*/ 2416 w 3261"/>
              <a:gd name="T37" fmla="*/ 291 h 3862"/>
              <a:gd name="T38" fmla="*/ 2186 w 3261"/>
              <a:gd name="T39" fmla="*/ 303 h 3862"/>
              <a:gd name="T40" fmla="*/ 1969 w 3261"/>
              <a:gd name="T41" fmla="*/ 412 h 3862"/>
              <a:gd name="T42" fmla="*/ 353 w 3261"/>
              <a:gd name="T43" fmla="*/ 2459 h 3862"/>
              <a:gd name="T44" fmla="*/ 241 w 3261"/>
              <a:gd name="T45" fmla="*/ 2680 h 3862"/>
              <a:gd name="T46" fmla="*/ 204 w 3261"/>
              <a:gd name="T47" fmla="*/ 2930 h 3862"/>
              <a:gd name="T48" fmla="*/ 241 w 3261"/>
              <a:gd name="T49" fmla="*/ 3181 h 3862"/>
              <a:gd name="T50" fmla="*/ 353 w 3261"/>
              <a:gd name="T51" fmla="*/ 3401 h 3862"/>
              <a:gd name="T52" fmla="*/ 521 w 3261"/>
              <a:gd name="T53" fmla="*/ 3548 h 3862"/>
              <a:gd name="T54" fmla="*/ 713 w 3261"/>
              <a:gd name="T55" fmla="*/ 3597 h 3862"/>
              <a:gd name="T56" fmla="*/ 904 w 3261"/>
              <a:gd name="T57" fmla="*/ 3548 h 3862"/>
              <a:gd name="T58" fmla="*/ 1073 w 3261"/>
              <a:gd name="T59" fmla="*/ 3401 h 3862"/>
              <a:gd name="T60" fmla="*/ 2624 w 3261"/>
              <a:gd name="T61" fmla="*/ 1359 h 3862"/>
              <a:gd name="T62" fmla="*/ 2650 w 3261"/>
              <a:gd name="T63" fmla="*/ 1174 h 3862"/>
              <a:gd name="T64" fmla="*/ 2606 w 3261"/>
              <a:gd name="T65" fmla="*/ 993 h 3862"/>
              <a:gd name="T66" fmla="*/ 2500 w 3261"/>
              <a:gd name="T67" fmla="*/ 854 h 3862"/>
              <a:gd name="T68" fmla="*/ 2362 w 3261"/>
              <a:gd name="T69" fmla="*/ 799 h 3862"/>
              <a:gd name="T70" fmla="*/ 2220 w 3261"/>
              <a:gd name="T71" fmla="*/ 832 h 3862"/>
              <a:gd name="T72" fmla="*/ 1011 w 3261"/>
              <a:gd name="T73" fmla="*/ 2376 h 3862"/>
              <a:gd name="T74" fmla="*/ 926 w 3261"/>
              <a:gd name="T75" fmla="*/ 2415 h 3862"/>
              <a:gd name="T76" fmla="*/ 851 w 3261"/>
              <a:gd name="T77" fmla="*/ 2353 h 3862"/>
              <a:gd name="T78" fmla="*/ 841 w 3261"/>
              <a:gd name="T79" fmla="*/ 2239 h 3862"/>
              <a:gd name="T80" fmla="*/ 2022 w 3261"/>
              <a:gd name="T81" fmla="*/ 681 h 3862"/>
              <a:gd name="T82" fmla="*/ 2199 w 3261"/>
              <a:gd name="T83" fmla="*/ 559 h 3862"/>
              <a:gd name="T84" fmla="*/ 2393 w 3261"/>
              <a:gd name="T85" fmla="*/ 534 h 3862"/>
              <a:gd name="T86" fmla="*/ 2580 w 3261"/>
              <a:gd name="T87" fmla="*/ 607 h 3862"/>
              <a:gd name="T88" fmla="*/ 2739 w 3261"/>
              <a:gd name="T89" fmla="*/ 777 h 3862"/>
              <a:gd name="T90" fmla="*/ 2832 w 3261"/>
              <a:gd name="T91" fmla="*/ 1008 h 3862"/>
              <a:gd name="T92" fmla="*/ 2851 w 3261"/>
              <a:gd name="T93" fmla="*/ 1261 h 3862"/>
              <a:gd name="T94" fmla="*/ 2795 w 3261"/>
              <a:gd name="T95" fmla="*/ 1508 h 3862"/>
              <a:gd name="T96" fmla="*/ 1217 w 3261"/>
              <a:gd name="T97" fmla="*/ 3590 h 3862"/>
              <a:gd name="T98" fmla="*/ 1022 w 3261"/>
              <a:gd name="T99" fmla="*/ 3771 h 3862"/>
              <a:gd name="T100" fmla="*/ 799 w 3261"/>
              <a:gd name="T101" fmla="*/ 3855 h 3862"/>
              <a:gd name="T102" fmla="*/ 569 w 3261"/>
              <a:gd name="T103" fmla="*/ 3844 h 3862"/>
              <a:gd name="T104" fmla="*/ 352 w 3261"/>
              <a:gd name="T105" fmla="*/ 3735 h 3862"/>
              <a:gd name="T106" fmla="*/ 167 w 3261"/>
              <a:gd name="T107" fmla="*/ 3531 h 3862"/>
              <a:gd name="T108" fmla="*/ 47 w 3261"/>
              <a:gd name="T109" fmla="*/ 3264 h 3862"/>
              <a:gd name="T110" fmla="*/ 0 w 3261"/>
              <a:gd name="T111" fmla="*/ 2968 h 3862"/>
              <a:gd name="T112" fmla="*/ 28 w 3261"/>
              <a:gd name="T113" fmla="*/ 2669 h 3862"/>
              <a:gd name="T114" fmla="*/ 129 w 3261"/>
              <a:gd name="T115" fmla="*/ 2394 h 3862"/>
              <a:gd name="T116" fmla="*/ 1748 w 3261"/>
              <a:gd name="T117" fmla="*/ 286 h 3862"/>
              <a:gd name="T118" fmla="*/ 1983 w 3261"/>
              <a:gd name="T119" fmla="*/ 94 h 3862"/>
              <a:gd name="T120" fmla="*/ 2243 w 3261"/>
              <a:gd name="T121" fmla="*/ 5 h 3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1" h="3862">
                <a:moveTo>
                  <a:pt x="2310" y="0"/>
                </a:moveTo>
                <a:lnTo>
                  <a:pt x="2378" y="0"/>
                </a:lnTo>
                <a:lnTo>
                  <a:pt x="2445" y="5"/>
                </a:lnTo>
                <a:lnTo>
                  <a:pt x="2511" y="18"/>
                </a:lnTo>
                <a:lnTo>
                  <a:pt x="2576" y="38"/>
                </a:lnTo>
                <a:lnTo>
                  <a:pt x="2642" y="63"/>
                </a:lnTo>
                <a:lnTo>
                  <a:pt x="2705" y="94"/>
                </a:lnTo>
                <a:lnTo>
                  <a:pt x="2767" y="134"/>
                </a:lnTo>
                <a:lnTo>
                  <a:pt x="2826" y="178"/>
                </a:lnTo>
                <a:lnTo>
                  <a:pt x="2884" y="228"/>
                </a:lnTo>
                <a:lnTo>
                  <a:pt x="2940" y="286"/>
                </a:lnTo>
                <a:lnTo>
                  <a:pt x="2993" y="350"/>
                </a:lnTo>
                <a:lnTo>
                  <a:pt x="3041" y="418"/>
                </a:lnTo>
                <a:lnTo>
                  <a:pt x="3085" y="491"/>
                </a:lnTo>
                <a:lnTo>
                  <a:pt x="3124" y="567"/>
                </a:lnTo>
                <a:lnTo>
                  <a:pt x="3158" y="646"/>
                </a:lnTo>
                <a:lnTo>
                  <a:pt x="3188" y="726"/>
                </a:lnTo>
                <a:lnTo>
                  <a:pt x="3212" y="810"/>
                </a:lnTo>
                <a:lnTo>
                  <a:pt x="3232" y="894"/>
                </a:lnTo>
                <a:lnTo>
                  <a:pt x="3246" y="980"/>
                </a:lnTo>
                <a:lnTo>
                  <a:pt x="3256" y="1067"/>
                </a:lnTo>
                <a:lnTo>
                  <a:pt x="3261" y="1155"/>
                </a:lnTo>
                <a:lnTo>
                  <a:pt x="3261" y="1241"/>
                </a:lnTo>
                <a:lnTo>
                  <a:pt x="3256" y="1329"/>
                </a:lnTo>
                <a:lnTo>
                  <a:pt x="3246" y="1416"/>
                </a:lnTo>
                <a:lnTo>
                  <a:pt x="3232" y="1502"/>
                </a:lnTo>
                <a:lnTo>
                  <a:pt x="3212" y="1586"/>
                </a:lnTo>
                <a:lnTo>
                  <a:pt x="3188" y="1669"/>
                </a:lnTo>
                <a:lnTo>
                  <a:pt x="3158" y="1750"/>
                </a:lnTo>
                <a:lnTo>
                  <a:pt x="3124" y="1829"/>
                </a:lnTo>
                <a:lnTo>
                  <a:pt x="3085" y="1905"/>
                </a:lnTo>
                <a:lnTo>
                  <a:pt x="3041" y="1978"/>
                </a:lnTo>
                <a:lnTo>
                  <a:pt x="2993" y="2046"/>
                </a:lnTo>
                <a:lnTo>
                  <a:pt x="1875" y="3508"/>
                </a:lnTo>
                <a:lnTo>
                  <a:pt x="1857" y="3526"/>
                </a:lnTo>
                <a:lnTo>
                  <a:pt x="1836" y="3539"/>
                </a:lnTo>
                <a:lnTo>
                  <a:pt x="1814" y="3546"/>
                </a:lnTo>
                <a:lnTo>
                  <a:pt x="1791" y="3546"/>
                </a:lnTo>
                <a:lnTo>
                  <a:pt x="1769" y="3539"/>
                </a:lnTo>
                <a:lnTo>
                  <a:pt x="1749" y="3526"/>
                </a:lnTo>
                <a:lnTo>
                  <a:pt x="1730" y="3508"/>
                </a:lnTo>
                <a:lnTo>
                  <a:pt x="1716" y="3483"/>
                </a:lnTo>
                <a:lnTo>
                  <a:pt x="1706" y="3457"/>
                </a:lnTo>
                <a:lnTo>
                  <a:pt x="1701" y="3428"/>
                </a:lnTo>
                <a:lnTo>
                  <a:pt x="1701" y="3399"/>
                </a:lnTo>
                <a:lnTo>
                  <a:pt x="1706" y="3370"/>
                </a:lnTo>
                <a:lnTo>
                  <a:pt x="1716" y="3342"/>
                </a:lnTo>
                <a:lnTo>
                  <a:pt x="1730" y="3319"/>
                </a:lnTo>
                <a:lnTo>
                  <a:pt x="2834" y="1876"/>
                </a:lnTo>
                <a:lnTo>
                  <a:pt x="2875" y="1817"/>
                </a:lnTo>
                <a:lnTo>
                  <a:pt x="2913" y="1754"/>
                </a:lnTo>
                <a:lnTo>
                  <a:pt x="2945" y="1689"/>
                </a:lnTo>
                <a:lnTo>
                  <a:pt x="2973" y="1621"/>
                </a:lnTo>
                <a:lnTo>
                  <a:pt x="2996" y="1550"/>
                </a:lnTo>
                <a:lnTo>
                  <a:pt x="3015" y="1478"/>
                </a:lnTo>
                <a:lnTo>
                  <a:pt x="3028" y="1404"/>
                </a:lnTo>
                <a:lnTo>
                  <a:pt x="3038" y="1329"/>
                </a:lnTo>
                <a:lnTo>
                  <a:pt x="3042" y="1254"/>
                </a:lnTo>
                <a:lnTo>
                  <a:pt x="3042" y="1180"/>
                </a:lnTo>
                <a:lnTo>
                  <a:pt x="3038" y="1104"/>
                </a:lnTo>
                <a:lnTo>
                  <a:pt x="3028" y="1030"/>
                </a:lnTo>
                <a:lnTo>
                  <a:pt x="3015" y="955"/>
                </a:lnTo>
                <a:lnTo>
                  <a:pt x="2996" y="883"/>
                </a:lnTo>
                <a:lnTo>
                  <a:pt x="2973" y="813"/>
                </a:lnTo>
                <a:lnTo>
                  <a:pt x="2945" y="745"/>
                </a:lnTo>
                <a:lnTo>
                  <a:pt x="2913" y="680"/>
                </a:lnTo>
                <a:lnTo>
                  <a:pt x="2875" y="617"/>
                </a:lnTo>
                <a:lnTo>
                  <a:pt x="2834" y="558"/>
                </a:lnTo>
                <a:lnTo>
                  <a:pt x="2788" y="502"/>
                </a:lnTo>
                <a:lnTo>
                  <a:pt x="2741" y="454"/>
                </a:lnTo>
                <a:lnTo>
                  <a:pt x="2691" y="412"/>
                </a:lnTo>
                <a:lnTo>
                  <a:pt x="2639" y="375"/>
                </a:lnTo>
                <a:lnTo>
                  <a:pt x="2584" y="345"/>
                </a:lnTo>
                <a:lnTo>
                  <a:pt x="2529" y="321"/>
                </a:lnTo>
                <a:lnTo>
                  <a:pt x="2473" y="303"/>
                </a:lnTo>
                <a:lnTo>
                  <a:pt x="2416" y="291"/>
                </a:lnTo>
                <a:lnTo>
                  <a:pt x="2359" y="285"/>
                </a:lnTo>
                <a:lnTo>
                  <a:pt x="2301" y="285"/>
                </a:lnTo>
                <a:lnTo>
                  <a:pt x="2243" y="291"/>
                </a:lnTo>
                <a:lnTo>
                  <a:pt x="2186" y="303"/>
                </a:lnTo>
                <a:lnTo>
                  <a:pt x="2130" y="321"/>
                </a:lnTo>
                <a:lnTo>
                  <a:pt x="2075" y="345"/>
                </a:lnTo>
                <a:lnTo>
                  <a:pt x="2021" y="375"/>
                </a:lnTo>
                <a:lnTo>
                  <a:pt x="1969" y="412"/>
                </a:lnTo>
                <a:lnTo>
                  <a:pt x="1919" y="454"/>
                </a:lnTo>
                <a:lnTo>
                  <a:pt x="1871" y="502"/>
                </a:lnTo>
                <a:lnTo>
                  <a:pt x="1826" y="558"/>
                </a:lnTo>
                <a:lnTo>
                  <a:pt x="353" y="2459"/>
                </a:lnTo>
                <a:lnTo>
                  <a:pt x="318" y="2510"/>
                </a:lnTo>
                <a:lnTo>
                  <a:pt x="287" y="2564"/>
                </a:lnTo>
                <a:lnTo>
                  <a:pt x="262" y="2621"/>
                </a:lnTo>
                <a:lnTo>
                  <a:pt x="241" y="2680"/>
                </a:lnTo>
                <a:lnTo>
                  <a:pt x="225" y="2741"/>
                </a:lnTo>
                <a:lnTo>
                  <a:pt x="213" y="2803"/>
                </a:lnTo>
                <a:lnTo>
                  <a:pt x="206" y="2866"/>
                </a:lnTo>
                <a:lnTo>
                  <a:pt x="204" y="2930"/>
                </a:lnTo>
                <a:lnTo>
                  <a:pt x="206" y="2995"/>
                </a:lnTo>
                <a:lnTo>
                  <a:pt x="213" y="3058"/>
                </a:lnTo>
                <a:lnTo>
                  <a:pt x="225" y="3121"/>
                </a:lnTo>
                <a:lnTo>
                  <a:pt x="241" y="3181"/>
                </a:lnTo>
                <a:lnTo>
                  <a:pt x="262" y="3240"/>
                </a:lnTo>
                <a:lnTo>
                  <a:pt x="287" y="3296"/>
                </a:lnTo>
                <a:lnTo>
                  <a:pt x="318" y="3350"/>
                </a:lnTo>
                <a:lnTo>
                  <a:pt x="353" y="3401"/>
                </a:lnTo>
                <a:lnTo>
                  <a:pt x="391" y="3447"/>
                </a:lnTo>
                <a:lnTo>
                  <a:pt x="433" y="3487"/>
                </a:lnTo>
                <a:lnTo>
                  <a:pt x="476" y="3521"/>
                </a:lnTo>
                <a:lnTo>
                  <a:pt x="521" y="3548"/>
                </a:lnTo>
                <a:lnTo>
                  <a:pt x="568" y="3569"/>
                </a:lnTo>
                <a:lnTo>
                  <a:pt x="616" y="3584"/>
                </a:lnTo>
                <a:lnTo>
                  <a:pt x="664" y="3593"/>
                </a:lnTo>
                <a:lnTo>
                  <a:pt x="713" y="3597"/>
                </a:lnTo>
                <a:lnTo>
                  <a:pt x="762" y="3593"/>
                </a:lnTo>
                <a:lnTo>
                  <a:pt x="810" y="3584"/>
                </a:lnTo>
                <a:lnTo>
                  <a:pt x="858" y="3569"/>
                </a:lnTo>
                <a:lnTo>
                  <a:pt x="904" y="3548"/>
                </a:lnTo>
                <a:lnTo>
                  <a:pt x="950" y="3521"/>
                </a:lnTo>
                <a:lnTo>
                  <a:pt x="994" y="3487"/>
                </a:lnTo>
                <a:lnTo>
                  <a:pt x="1035" y="3447"/>
                </a:lnTo>
                <a:lnTo>
                  <a:pt x="1073" y="3401"/>
                </a:lnTo>
                <a:lnTo>
                  <a:pt x="2560" y="1480"/>
                </a:lnTo>
                <a:lnTo>
                  <a:pt x="2585" y="1443"/>
                </a:lnTo>
                <a:lnTo>
                  <a:pt x="2606" y="1403"/>
                </a:lnTo>
                <a:lnTo>
                  <a:pt x="2624" y="1359"/>
                </a:lnTo>
                <a:lnTo>
                  <a:pt x="2637" y="1315"/>
                </a:lnTo>
                <a:lnTo>
                  <a:pt x="2645" y="1269"/>
                </a:lnTo>
                <a:lnTo>
                  <a:pt x="2650" y="1222"/>
                </a:lnTo>
                <a:lnTo>
                  <a:pt x="2650" y="1174"/>
                </a:lnTo>
                <a:lnTo>
                  <a:pt x="2645" y="1127"/>
                </a:lnTo>
                <a:lnTo>
                  <a:pt x="2637" y="1081"/>
                </a:lnTo>
                <a:lnTo>
                  <a:pt x="2624" y="1037"/>
                </a:lnTo>
                <a:lnTo>
                  <a:pt x="2606" y="993"/>
                </a:lnTo>
                <a:lnTo>
                  <a:pt x="2585" y="953"/>
                </a:lnTo>
                <a:lnTo>
                  <a:pt x="2560" y="915"/>
                </a:lnTo>
                <a:lnTo>
                  <a:pt x="2531" y="882"/>
                </a:lnTo>
                <a:lnTo>
                  <a:pt x="2500" y="854"/>
                </a:lnTo>
                <a:lnTo>
                  <a:pt x="2468" y="832"/>
                </a:lnTo>
                <a:lnTo>
                  <a:pt x="2433" y="815"/>
                </a:lnTo>
                <a:lnTo>
                  <a:pt x="2398" y="804"/>
                </a:lnTo>
                <a:lnTo>
                  <a:pt x="2362" y="799"/>
                </a:lnTo>
                <a:lnTo>
                  <a:pt x="2325" y="799"/>
                </a:lnTo>
                <a:lnTo>
                  <a:pt x="2290" y="804"/>
                </a:lnTo>
                <a:lnTo>
                  <a:pt x="2255" y="815"/>
                </a:lnTo>
                <a:lnTo>
                  <a:pt x="2220" y="832"/>
                </a:lnTo>
                <a:lnTo>
                  <a:pt x="2188" y="854"/>
                </a:lnTo>
                <a:lnTo>
                  <a:pt x="2157" y="882"/>
                </a:lnTo>
                <a:lnTo>
                  <a:pt x="2128" y="915"/>
                </a:lnTo>
                <a:lnTo>
                  <a:pt x="1011" y="2376"/>
                </a:lnTo>
                <a:lnTo>
                  <a:pt x="992" y="2396"/>
                </a:lnTo>
                <a:lnTo>
                  <a:pt x="972" y="2408"/>
                </a:lnTo>
                <a:lnTo>
                  <a:pt x="949" y="2415"/>
                </a:lnTo>
                <a:lnTo>
                  <a:pt x="926" y="2415"/>
                </a:lnTo>
                <a:lnTo>
                  <a:pt x="905" y="2408"/>
                </a:lnTo>
                <a:lnTo>
                  <a:pt x="884" y="2396"/>
                </a:lnTo>
                <a:lnTo>
                  <a:pt x="866" y="2376"/>
                </a:lnTo>
                <a:lnTo>
                  <a:pt x="851" y="2353"/>
                </a:lnTo>
                <a:lnTo>
                  <a:pt x="841" y="2325"/>
                </a:lnTo>
                <a:lnTo>
                  <a:pt x="837" y="2296"/>
                </a:lnTo>
                <a:lnTo>
                  <a:pt x="837" y="2268"/>
                </a:lnTo>
                <a:lnTo>
                  <a:pt x="841" y="2239"/>
                </a:lnTo>
                <a:lnTo>
                  <a:pt x="851" y="2212"/>
                </a:lnTo>
                <a:lnTo>
                  <a:pt x="866" y="2187"/>
                </a:lnTo>
                <a:lnTo>
                  <a:pt x="1983" y="727"/>
                </a:lnTo>
                <a:lnTo>
                  <a:pt x="2022" y="681"/>
                </a:lnTo>
                <a:lnTo>
                  <a:pt x="2063" y="642"/>
                </a:lnTo>
                <a:lnTo>
                  <a:pt x="2107" y="607"/>
                </a:lnTo>
                <a:lnTo>
                  <a:pt x="2152" y="580"/>
                </a:lnTo>
                <a:lnTo>
                  <a:pt x="2199" y="559"/>
                </a:lnTo>
                <a:lnTo>
                  <a:pt x="2246" y="543"/>
                </a:lnTo>
                <a:lnTo>
                  <a:pt x="2295" y="534"/>
                </a:lnTo>
                <a:lnTo>
                  <a:pt x="2343" y="531"/>
                </a:lnTo>
                <a:lnTo>
                  <a:pt x="2393" y="534"/>
                </a:lnTo>
                <a:lnTo>
                  <a:pt x="2441" y="543"/>
                </a:lnTo>
                <a:lnTo>
                  <a:pt x="2489" y="559"/>
                </a:lnTo>
                <a:lnTo>
                  <a:pt x="2535" y="580"/>
                </a:lnTo>
                <a:lnTo>
                  <a:pt x="2580" y="607"/>
                </a:lnTo>
                <a:lnTo>
                  <a:pt x="2625" y="642"/>
                </a:lnTo>
                <a:lnTo>
                  <a:pt x="2666" y="681"/>
                </a:lnTo>
                <a:lnTo>
                  <a:pt x="2704" y="727"/>
                </a:lnTo>
                <a:lnTo>
                  <a:pt x="2739" y="777"/>
                </a:lnTo>
                <a:lnTo>
                  <a:pt x="2769" y="831"/>
                </a:lnTo>
                <a:lnTo>
                  <a:pt x="2795" y="888"/>
                </a:lnTo>
                <a:lnTo>
                  <a:pt x="2816" y="947"/>
                </a:lnTo>
                <a:lnTo>
                  <a:pt x="2832" y="1008"/>
                </a:lnTo>
                <a:lnTo>
                  <a:pt x="2844" y="1071"/>
                </a:lnTo>
                <a:lnTo>
                  <a:pt x="2851" y="1134"/>
                </a:lnTo>
                <a:lnTo>
                  <a:pt x="2853" y="1198"/>
                </a:lnTo>
                <a:lnTo>
                  <a:pt x="2851" y="1261"/>
                </a:lnTo>
                <a:lnTo>
                  <a:pt x="2844" y="1325"/>
                </a:lnTo>
                <a:lnTo>
                  <a:pt x="2832" y="1387"/>
                </a:lnTo>
                <a:lnTo>
                  <a:pt x="2816" y="1449"/>
                </a:lnTo>
                <a:lnTo>
                  <a:pt x="2795" y="1508"/>
                </a:lnTo>
                <a:lnTo>
                  <a:pt x="2769" y="1564"/>
                </a:lnTo>
                <a:lnTo>
                  <a:pt x="2739" y="1618"/>
                </a:lnTo>
                <a:lnTo>
                  <a:pt x="2704" y="1669"/>
                </a:lnTo>
                <a:lnTo>
                  <a:pt x="1217" y="3590"/>
                </a:lnTo>
                <a:lnTo>
                  <a:pt x="1172" y="3644"/>
                </a:lnTo>
                <a:lnTo>
                  <a:pt x="1124" y="3693"/>
                </a:lnTo>
                <a:lnTo>
                  <a:pt x="1074" y="3735"/>
                </a:lnTo>
                <a:lnTo>
                  <a:pt x="1022" y="3771"/>
                </a:lnTo>
                <a:lnTo>
                  <a:pt x="968" y="3802"/>
                </a:lnTo>
                <a:lnTo>
                  <a:pt x="912" y="3825"/>
                </a:lnTo>
                <a:lnTo>
                  <a:pt x="856" y="3844"/>
                </a:lnTo>
                <a:lnTo>
                  <a:pt x="799" y="3855"/>
                </a:lnTo>
                <a:lnTo>
                  <a:pt x="742" y="3862"/>
                </a:lnTo>
                <a:lnTo>
                  <a:pt x="684" y="3862"/>
                </a:lnTo>
                <a:lnTo>
                  <a:pt x="626" y="3855"/>
                </a:lnTo>
                <a:lnTo>
                  <a:pt x="569" y="3844"/>
                </a:lnTo>
                <a:lnTo>
                  <a:pt x="513" y="3825"/>
                </a:lnTo>
                <a:lnTo>
                  <a:pt x="458" y="3802"/>
                </a:lnTo>
                <a:lnTo>
                  <a:pt x="404" y="3771"/>
                </a:lnTo>
                <a:lnTo>
                  <a:pt x="352" y="3735"/>
                </a:lnTo>
                <a:lnTo>
                  <a:pt x="302" y="3693"/>
                </a:lnTo>
                <a:lnTo>
                  <a:pt x="254" y="3644"/>
                </a:lnTo>
                <a:lnTo>
                  <a:pt x="209" y="3590"/>
                </a:lnTo>
                <a:lnTo>
                  <a:pt x="167" y="3531"/>
                </a:lnTo>
                <a:lnTo>
                  <a:pt x="129" y="3468"/>
                </a:lnTo>
                <a:lnTo>
                  <a:pt x="97" y="3403"/>
                </a:lnTo>
                <a:lnTo>
                  <a:pt x="70" y="3334"/>
                </a:lnTo>
                <a:lnTo>
                  <a:pt x="47" y="3264"/>
                </a:lnTo>
                <a:lnTo>
                  <a:pt x="28" y="3191"/>
                </a:lnTo>
                <a:lnTo>
                  <a:pt x="14" y="3118"/>
                </a:lnTo>
                <a:lnTo>
                  <a:pt x="5" y="3043"/>
                </a:lnTo>
                <a:lnTo>
                  <a:pt x="0" y="2968"/>
                </a:lnTo>
                <a:lnTo>
                  <a:pt x="0" y="2894"/>
                </a:lnTo>
                <a:lnTo>
                  <a:pt x="5" y="2817"/>
                </a:lnTo>
                <a:lnTo>
                  <a:pt x="14" y="2743"/>
                </a:lnTo>
                <a:lnTo>
                  <a:pt x="28" y="2669"/>
                </a:lnTo>
                <a:lnTo>
                  <a:pt x="47" y="2597"/>
                </a:lnTo>
                <a:lnTo>
                  <a:pt x="70" y="2527"/>
                </a:lnTo>
                <a:lnTo>
                  <a:pt x="97" y="2459"/>
                </a:lnTo>
                <a:lnTo>
                  <a:pt x="129" y="2394"/>
                </a:lnTo>
                <a:lnTo>
                  <a:pt x="167" y="2331"/>
                </a:lnTo>
                <a:lnTo>
                  <a:pt x="209" y="2271"/>
                </a:lnTo>
                <a:lnTo>
                  <a:pt x="1695" y="350"/>
                </a:lnTo>
                <a:lnTo>
                  <a:pt x="1748" y="286"/>
                </a:lnTo>
                <a:lnTo>
                  <a:pt x="1804" y="228"/>
                </a:lnTo>
                <a:lnTo>
                  <a:pt x="1861" y="178"/>
                </a:lnTo>
                <a:lnTo>
                  <a:pt x="1921" y="134"/>
                </a:lnTo>
                <a:lnTo>
                  <a:pt x="1983" y="94"/>
                </a:lnTo>
                <a:lnTo>
                  <a:pt x="2046" y="63"/>
                </a:lnTo>
                <a:lnTo>
                  <a:pt x="2112" y="38"/>
                </a:lnTo>
                <a:lnTo>
                  <a:pt x="2177" y="18"/>
                </a:lnTo>
                <a:lnTo>
                  <a:pt x="2243" y="5"/>
                </a:lnTo>
                <a:lnTo>
                  <a:pt x="231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3" name="Freeform 166"/>
          <p:cNvSpPr>
            <a:spLocks noEditPoints="1"/>
          </p:cNvSpPr>
          <p:nvPr/>
        </p:nvSpPr>
        <p:spPr bwMode="auto">
          <a:xfrm>
            <a:off x="4958347" y="3246500"/>
            <a:ext cx="467072" cy="462371"/>
          </a:xfrm>
          <a:custGeom>
            <a:avLst/>
            <a:gdLst>
              <a:gd name="T0" fmla="*/ 2242 w 4469"/>
              <a:gd name="T1" fmla="*/ 3606 h 4426"/>
              <a:gd name="T2" fmla="*/ 2300 w 4469"/>
              <a:gd name="T3" fmla="*/ 3614 h 4426"/>
              <a:gd name="T4" fmla="*/ 3522 w 4469"/>
              <a:gd name="T5" fmla="*/ 4095 h 4426"/>
              <a:gd name="T6" fmla="*/ 3675 w 4469"/>
              <a:gd name="T7" fmla="*/ 737 h 4426"/>
              <a:gd name="T8" fmla="*/ 1283 w 4469"/>
              <a:gd name="T9" fmla="*/ 3210 h 4426"/>
              <a:gd name="T10" fmla="*/ 1320 w 4469"/>
              <a:gd name="T11" fmla="*/ 3231 h 4426"/>
              <a:gd name="T12" fmla="*/ 4068 w 4469"/>
              <a:gd name="T13" fmla="*/ 522 h 4426"/>
              <a:gd name="T14" fmla="*/ 1422 w 4469"/>
              <a:gd name="T15" fmla="*/ 3327 h 4426"/>
              <a:gd name="T16" fmla="*/ 1812 w 4469"/>
              <a:gd name="T17" fmla="*/ 4003 h 4426"/>
              <a:gd name="T18" fmla="*/ 4329 w 4469"/>
              <a:gd name="T19" fmla="*/ 0 h 4426"/>
              <a:gd name="T20" fmla="*/ 4356 w 4469"/>
              <a:gd name="T21" fmla="*/ 3 h 4426"/>
              <a:gd name="T22" fmla="*/ 4405 w 4469"/>
              <a:gd name="T23" fmla="*/ 23 h 4426"/>
              <a:gd name="T24" fmla="*/ 4449 w 4469"/>
              <a:gd name="T25" fmla="*/ 68 h 4426"/>
              <a:gd name="T26" fmla="*/ 4469 w 4469"/>
              <a:gd name="T27" fmla="*/ 129 h 4426"/>
              <a:gd name="T28" fmla="*/ 3769 w 4469"/>
              <a:gd name="T29" fmla="*/ 4310 h 4426"/>
              <a:gd name="T30" fmla="*/ 3745 w 4469"/>
              <a:gd name="T31" fmla="*/ 4367 h 4426"/>
              <a:gd name="T32" fmla="*/ 3699 w 4469"/>
              <a:gd name="T33" fmla="*/ 4408 h 4426"/>
              <a:gd name="T34" fmla="*/ 3655 w 4469"/>
              <a:gd name="T35" fmla="*/ 4424 h 4426"/>
              <a:gd name="T36" fmla="*/ 3605 w 4469"/>
              <a:gd name="T37" fmla="*/ 4424 h 4426"/>
              <a:gd name="T38" fmla="*/ 2224 w 4469"/>
              <a:gd name="T39" fmla="*/ 3880 h 4426"/>
              <a:gd name="T40" fmla="*/ 1917 w 4469"/>
              <a:gd name="T41" fmla="*/ 4381 h 4426"/>
              <a:gd name="T42" fmla="*/ 1870 w 4469"/>
              <a:gd name="T43" fmla="*/ 4415 h 4426"/>
              <a:gd name="T44" fmla="*/ 1814 w 4469"/>
              <a:gd name="T45" fmla="*/ 4426 h 4426"/>
              <a:gd name="T46" fmla="*/ 1784 w 4469"/>
              <a:gd name="T47" fmla="*/ 4422 h 4426"/>
              <a:gd name="T48" fmla="*/ 1732 w 4469"/>
              <a:gd name="T49" fmla="*/ 4400 h 4426"/>
              <a:gd name="T50" fmla="*/ 1694 w 4469"/>
              <a:gd name="T51" fmla="*/ 4357 h 4426"/>
              <a:gd name="T52" fmla="*/ 87 w 4469"/>
              <a:gd name="T53" fmla="*/ 3033 h 4426"/>
              <a:gd name="T54" fmla="*/ 37 w 4469"/>
              <a:gd name="T55" fmla="*/ 2999 h 4426"/>
              <a:gd name="T56" fmla="*/ 6 w 4469"/>
              <a:gd name="T57" fmla="*/ 2948 h 4426"/>
              <a:gd name="T58" fmla="*/ 0 w 4469"/>
              <a:gd name="T59" fmla="*/ 2889 h 4426"/>
              <a:gd name="T60" fmla="*/ 19 w 4469"/>
              <a:gd name="T61" fmla="*/ 2832 h 4426"/>
              <a:gd name="T62" fmla="*/ 61 w 4469"/>
              <a:gd name="T63" fmla="*/ 2790 h 4426"/>
              <a:gd name="T64" fmla="*/ 4276 w 4469"/>
              <a:gd name="T65" fmla="*/ 10 h 4426"/>
              <a:gd name="T66" fmla="*/ 4329 w 4469"/>
              <a:gd name="T67" fmla="*/ 0 h 4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69" h="4426">
                <a:moveTo>
                  <a:pt x="4079" y="787"/>
                </a:moveTo>
                <a:lnTo>
                  <a:pt x="2242" y="3606"/>
                </a:lnTo>
                <a:lnTo>
                  <a:pt x="2270" y="3609"/>
                </a:lnTo>
                <a:lnTo>
                  <a:pt x="2300" y="3614"/>
                </a:lnTo>
                <a:lnTo>
                  <a:pt x="2329" y="3623"/>
                </a:lnTo>
                <a:lnTo>
                  <a:pt x="3522" y="4095"/>
                </a:lnTo>
                <a:lnTo>
                  <a:pt x="4079" y="787"/>
                </a:lnTo>
                <a:close/>
                <a:moveTo>
                  <a:pt x="3675" y="737"/>
                </a:moveTo>
                <a:lnTo>
                  <a:pt x="437" y="2873"/>
                </a:lnTo>
                <a:lnTo>
                  <a:pt x="1283" y="3210"/>
                </a:lnTo>
                <a:lnTo>
                  <a:pt x="1302" y="3220"/>
                </a:lnTo>
                <a:lnTo>
                  <a:pt x="1320" y="3231"/>
                </a:lnTo>
                <a:lnTo>
                  <a:pt x="3675" y="737"/>
                </a:lnTo>
                <a:close/>
                <a:moveTo>
                  <a:pt x="4068" y="522"/>
                </a:moveTo>
                <a:lnTo>
                  <a:pt x="1422" y="3327"/>
                </a:lnTo>
                <a:lnTo>
                  <a:pt x="1422" y="3327"/>
                </a:lnTo>
                <a:lnTo>
                  <a:pt x="1422" y="3329"/>
                </a:lnTo>
                <a:lnTo>
                  <a:pt x="1812" y="4003"/>
                </a:lnTo>
                <a:lnTo>
                  <a:pt x="4068" y="522"/>
                </a:lnTo>
                <a:close/>
                <a:moveTo>
                  <a:pt x="4329" y="0"/>
                </a:moveTo>
                <a:lnTo>
                  <a:pt x="4329" y="0"/>
                </a:lnTo>
                <a:lnTo>
                  <a:pt x="4356" y="3"/>
                </a:lnTo>
                <a:lnTo>
                  <a:pt x="4380" y="10"/>
                </a:lnTo>
                <a:lnTo>
                  <a:pt x="4405" y="23"/>
                </a:lnTo>
                <a:lnTo>
                  <a:pt x="4430" y="43"/>
                </a:lnTo>
                <a:lnTo>
                  <a:pt x="4449" y="68"/>
                </a:lnTo>
                <a:lnTo>
                  <a:pt x="4463" y="98"/>
                </a:lnTo>
                <a:lnTo>
                  <a:pt x="4469" y="129"/>
                </a:lnTo>
                <a:lnTo>
                  <a:pt x="4468" y="160"/>
                </a:lnTo>
                <a:lnTo>
                  <a:pt x="3769" y="4310"/>
                </a:lnTo>
                <a:lnTo>
                  <a:pt x="3760" y="4340"/>
                </a:lnTo>
                <a:lnTo>
                  <a:pt x="3745" y="4367"/>
                </a:lnTo>
                <a:lnTo>
                  <a:pt x="3725" y="4390"/>
                </a:lnTo>
                <a:lnTo>
                  <a:pt x="3699" y="4408"/>
                </a:lnTo>
                <a:lnTo>
                  <a:pt x="3677" y="4418"/>
                </a:lnTo>
                <a:lnTo>
                  <a:pt x="3655" y="4424"/>
                </a:lnTo>
                <a:lnTo>
                  <a:pt x="3630" y="4426"/>
                </a:lnTo>
                <a:lnTo>
                  <a:pt x="3605" y="4424"/>
                </a:lnTo>
                <a:lnTo>
                  <a:pt x="3579" y="4417"/>
                </a:lnTo>
                <a:lnTo>
                  <a:pt x="2224" y="3880"/>
                </a:lnTo>
                <a:lnTo>
                  <a:pt x="1934" y="4359"/>
                </a:lnTo>
                <a:lnTo>
                  <a:pt x="1917" y="4381"/>
                </a:lnTo>
                <a:lnTo>
                  <a:pt x="1896" y="4401"/>
                </a:lnTo>
                <a:lnTo>
                  <a:pt x="1870" y="4415"/>
                </a:lnTo>
                <a:lnTo>
                  <a:pt x="1843" y="4424"/>
                </a:lnTo>
                <a:lnTo>
                  <a:pt x="1814" y="4426"/>
                </a:lnTo>
                <a:lnTo>
                  <a:pt x="1813" y="4426"/>
                </a:lnTo>
                <a:lnTo>
                  <a:pt x="1784" y="4422"/>
                </a:lnTo>
                <a:lnTo>
                  <a:pt x="1757" y="4414"/>
                </a:lnTo>
                <a:lnTo>
                  <a:pt x="1732" y="4400"/>
                </a:lnTo>
                <a:lnTo>
                  <a:pt x="1712" y="4380"/>
                </a:lnTo>
                <a:lnTo>
                  <a:pt x="1694" y="4357"/>
                </a:lnTo>
                <a:lnTo>
                  <a:pt x="1180" y="3466"/>
                </a:lnTo>
                <a:lnTo>
                  <a:pt x="87" y="3033"/>
                </a:lnTo>
                <a:lnTo>
                  <a:pt x="60" y="3019"/>
                </a:lnTo>
                <a:lnTo>
                  <a:pt x="37" y="2999"/>
                </a:lnTo>
                <a:lnTo>
                  <a:pt x="19" y="2975"/>
                </a:lnTo>
                <a:lnTo>
                  <a:pt x="6" y="2948"/>
                </a:lnTo>
                <a:lnTo>
                  <a:pt x="0" y="2919"/>
                </a:lnTo>
                <a:lnTo>
                  <a:pt x="0" y="2889"/>
                </a:lnTo>
                <a:lnTo>
                  <a:pt x="6" y="2859"/>
                </a:lnTo>
                <a:lnTo>
                  <a:pt x="19" y="2832"/>
                </a:lnTo>
                <a:lnTo>
                  <a:pt x="37" y="2808"/>
                </a:lnTo>
                <a:lnTo>
                  <a:pt x="61" y="2790"/>
                </a:lnTo>
                <a:lnTo>
                  <a:pt x="4252" y="23"/>
                </a:lnTo>
                <a:lnTo>
                  <a:pt x="4276" y="10"/>
                </a:lnTo>
                <a:lnTo>
                  <a:pt x="4302" y="3"/>
                </a:lnTo>
                <a:lnTo>
                  <a:pt x="4329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1" name="Группа 190"/>
          <p:cNvGrpSpPr/>
          <p:nvPr/>
        </p:nvGrpSpPr>
        <p:grpSpPr>
          <a:xfrm>
            <a:off x="5740130" y="3247607"/>
            <a:ext cx="464659" cy="460156"/>
            <a:chOff x="5929313" y="3287713"/>
            <a:chExt cx="1965324" cy="1946275"/>
          </a:xfrm>
          <a:solidFill>
            <a:schemeClr val="bg2">
              <a:lumMod val="25000"/>
            </a:schemeClr>
          </a:solidFill>
        </p:grpSpPr>
        <p:sp>
          <p:nvSpPr>
            <p:cNvPr id="188" name="Freeform 171"/>
            <p:cNvSpPr>
              <a:spLocks noEditPoints="1"/>
            </p:cNvSpPr>
            <p:nvPr/>
          </p:nvSpPr>
          <p:spPr bwMode="auto">
            <a:xfrm>
              <a:off x="5929313" y="3287713"/>
              <a:ext cx="614362" cy="1946275"/>
            </a:xfrm>
            <a:custGeom>
              <a:avLst/>
              <a:gdLst>
                <a:gd name="T0" fmla="*/ 476 w 1161"/>
                <a:gd name="T1" fmla="*/ 3383 h 3678"/>
                <a:gd name="T2" fmla="*/ 554 w 1161"/>
                <a:gd name="T3" fmla="*/ 3445 h 3678"/>
                <a:gd name="T4" fmla="*/ 653 w 1161"/>
                <a:gd name="T5" fmla="*/ 3423 h 3678"/>
                <a:gd name="T6" fmla="*/ 697 w 1161"/>
                <a:gd name="T7" fmla="*/ 3332 h 3678"/>
                <a:gd name="T8" fmla="*/ 521 w 1161"/>
                <a:gd name="T9" fmla="*/ 1720 h 3678"/>
                <a:gd name="T10" fmla="*/ 502 w 1161"/>
                <a:gd name="T11" fmla="*/ 814 h 3678"/>
                <a:gd name="T12" fmla="*/ 371 w 1161"/>
                <a:gd name="T13" fmla="*/ 874 h 3678"/>
                <a:gd name="T14" fmla="*/ 320 w 1161"/>
                <a:gd name="T15" fmla="*/ 921 h 3678"/>
                <a:gd name="T16" fmla="*/ 266 w 1161"/>
                <a:gd name="T17" fmla="*/ 1005 h 3678"/>
                <a:gd name="T18" fmla="*/ 248 w 1161"/>
                <a:gd name="T19" fmla="*/ 1053 h 3678"/>
                <a:gd name="T20" fmla="*/ 235 w 1161"/>
                <a:gd name="T21" fmla="*/ 1182 h 3678"/>
                <a:gd name="T22" fmla="*/ 254 w 1161"/>
                <a:gd name="T23" fmla="*/ 1263 h 3678"/>
                <a:gd name="T24" fmla="*/ 298 w 1161"/>
                <a:gd name="T25" fmla="*/ 1349 h 3678"/>
                <a:gd name="T26" fmla="*/ 370 w 1161"/>
                <a:gd name="T27" fmla="*/ 1422 h 3678"/>
                <a:gd name="T28" fmla="*/ 432 w 1161"/>
                <a:gd name="T29" fmla="*/ 1458 h 3678"/>
                <a:gd name="T30" fmla="*/ 580 w 1161"/>
                <a:gd name="T31" fmla="*/ 1494 h 3678"/>
                <a:gd name="T32" fmla="*/ 729 w 1161"/>
                <a:gd name="T33" fmla="*/ 1460 h 3678"/>
                <a:gd name="T34" fmla="*/ 790 w 1161"/>
                <a:gd name="T35" fmla="*/ 1422 h 3678"/>
                <a:gd name="T36" fmla="*/ 863 w 1161"/>
                <a:gd name="T37" fmla="*/ 1348 h 3678"/>
                <a:gd name="T38" fmla="*/ 909 w 1161"/>
                <a:gd name="T39" fmla="*/ 1257 h 3678"/>
                <a:gd name="T40" fmla="*/ 926 w 1161"/>
                <a:gd name="T41" fmla="*/ 1182 h 3678"/>
                <a:gd name="T42" fmla="*/ 913 w 1161"/>
                <a:gd name="T43" fmla="*/ 1053 h 3678"/>
                <a:gd name="T44" fmla="*/ 881 w 1161"/>
                <a:gd name="T45" fmla="*/ 976 h 3678"/>
                <a:gd name="T46" fmla="*/ 862 w 1161"/>
                <a:gd name="T47" fmla="*/ 947 h 3678"/>
                <a:gd name="T48" fmla="*/ 789 w 1161"/>
                <a:gd name="T49" fmla="*/ 875 h 3678"/>
                <a:gd name="T50" fmla="*/ 697 w 1161"/>
                <a:gd name="T51" fmla="*/ 825 h 3678"/>
                <a:gd name="T52" fmla="*/ 580 w 1161"/>
                <a:gd name="T53" fmla="*/ 230 h 3678"/>
                <a:gd name="T54" fmla="*/ 490 w 1161"/>
                <a:gd name="T55" fmla="*/ 272 h 3678"/>
                <a:gd name="T56" fmla="*/ 464 w 1161"/>
                <a:gd name="T57" fmla="*/ 585 h 3678"/>
                <a:gd name="T58" fmla="*/ 697 w 1161"/>
                <a:gd name="T59" fmla="*/ 585 h 3678"/>
                <a:gd name="T60" fmla="*/ 670 w 1161"/>
                <a:gd name="T61" fmla="*/ 272 h 3678"/>
                <a:gd name="T62" fmla="*/ 580 w 1161"/>
                <a:gd name="T63" fmla="*/ 230 h 3678"/>
                <a:gd name="T64" fmla="*/ 716 w 1161"/>
                <a:gd name="T65" fmla="*/ 27 h 3678"/>
                <a:gd name="T66" fmla="*/ 856 w 1161"/>
                <a:gd name="T67" fmla="*/ 134 h 3678"/>
                <a:gd name="T68" fmla="*/ 924 w 1161"/>
                <a:gd name="T69" fmla="*/ 297 h 3678"/>
                <a:gd name="T70" fmla="*/ 1015 w 1161"/>
                <a:gd name="T71" fmla="*/ 770 h 3678"/>
                <a:gd name="T72" fmla="*/ 1131 w 1161"/>
                <a:gd name="T73" fmla="*/ 971 h 3678"/>
                <a:gd name="T74" fmla="*/ 1157 w 1161"/>
                <a:gd name="T75" fmla="*/ 1210 h 3678"/>
                <a:gd name="T76" fmla="*/ 1082 w 1161"/>
                <a:gd name="T77" fmla="*/ 1434 h 3678"/>
                <a:gd name="T78" fmla="*/ 928 w 1161"/>
                <a:gd name="T79" fmla="*/ 1605 h 3678"/>
                <a:gd name="T80" fmla="*/ 901 w 1161"/>
                <a:gd name="T81" fmla="*/ 3466 h 3678"/>
                <a:gd name="T82" fmla="*/ 793 w 1161"/>
                <a:gd name="T83" fmla="*/ 3606 h 3678"/>
                <a:gd name="T84" fmla="*/ 628 w 1161"/>
                <a:gd name="T85" fmla="*/ 3674 h 3678"/>
                <a:gd name="T86" fmla="*/ 445 w 1161"/>
                <a:gd name="T87" fmla="*/ 3651 h 3678"/>
                <a:gd name="T88" fmla="*/ 305 w 1161"/>
                <a:gd name="T89" fmla="*/ 3544 h 3678"/>
                <a:gd name="T90" fmla="*/ 236 w 1161"/>
                <a:gd name="T91" fmla="*/ 3379 h 3678"/>
                <a:gd name="T92" fmla="*/ 146 w 1161"/>
                <a:gd name="T93" fmla="*/ 1528 h 3678"/>
                <a:gd name="T94" fmla="*/ 29 w 1161"/>
                <a:gd name="T95" fmla="*/ 1328 h 3678"/>
                <a:gd name="T96" fmla="*/ 3 w 1161"/>
                <a:gd name="T97" fmla="*/ 1087 h 3678"/>
                <a:gd name="T98" fmla="*/ 78 w 1161"/>
                <a:gd name="T99" fmla="*/ 864 h 3678"/>
                <a:gd name="T100" fmla="*/ 232 w 1161"/>
                <a:gd name="T101" fmla="*/ 692 h 3678"/>
                <a:gd name="T102" fmla="*/ 260 w 1161"/>
                <a:gd name="T103" fmla="*/ 210 h 3678"/>
                <a:gd name="T104" fmla="*/ 368 w 1161"/>
                <a:gd name="T105" fmla="*/ 71 h 3678"/>
                <a:gd name="T106" fmla="*/ 533 w 1161"/>
                <a:gd name="T107" fmla="*/ 3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1" h="3678">
                  <a:moveTo>
                    <a:pt x="464" y="1712"/>
                  </a:moveTo>
                  <a:lnTo>
                    <a:pt x="464" y="3332"/>
                  </a:lnTo>
                  <a:lnTo>
                    <a:pt x="467" y="3359"/>
                  </a:lnTo>
                  <a:lnTo>
                    <a:pt x="476" y="3383"/>
                  </a:lnTo>
                  <a:lnTo>
                    <a:pt x="490" y="3405"/>
                  </a:lnTo>
                  <a:lnTo>
                    <a:pt x="508" y="3423"/>
                  </a:lnTo>
                  <a:lnTo>
                    <a:pt x="529" y="3435"/>
                  </a:lnTo>
                  <a:lnTo>
                    <a:pt x="554" y="3445"/>
                  </a:lnTo>
                  <a:lnTo>
                    <a:pt x="580" y="3447"/>
                  </a:lnTo>
                  <a:lnTo>
                    <a:pt x="606" y="3445"/>
                  </a:lnTo>
                  <a:lnTo>
                    <a:pt x="631" y="3435"/>
                  </a:lnTo>
                  <a:lnTo>
                    <a:pt x="653" y="3423"/>
                  </a:lnTo>
                  <a:lnTo>
                    <a:pt x="670" y="3405"/>
                  </a:lnTo>
                  <a:lnTo>
                    <a:pt x="685" y="3383"/>
                  </a:lnTo>
                  <a:lnTo>
                    <a:pt x="693" y="3359"/>
                  </a:lnTo>
                  <a:lnTo>
                    <a:pt x="697" y="3332"/>
                  </a:lnTo>
                  <a:lnTo>
                    <a:pt x="697" y="1712"/>
                  </a:lnTo>
                  <a:lnTo>
                    <a:pt x="640" y="1720"/>
                  </a:lnTo>
                  <a:lnTo>
                    <a:pt x="580" y="1724"/>
                  </a:lnTo>
                  <a:lnTo>
                    <a:pt x="521" y="1720"/>
                  </a:lnTo>
                  <a:lnTo>
                    <a:pt x="464" y="1712"/>
                  </a:lnTo>
                  <a:close/>
                  <a:moveTo>
                    <a:pt x="580" y="805"/>
                  </a:moveTo>
                  <a:lnTo>
                    <a:pt x="540" y="807"/>
                  </a:lnTo>
                  <a:lnTo>
                    <a:pt x="502" y="814"/>
                  </a:lnTo>
                  <a:lnTo>
                    <a:pt x="464" y="825"/>
                  </a:lnTo>
                  <a:lnTo>
                    <a:pt x="432" y="839"/>
                  </a:lnTo>
                  <a:lnTo>
                    <a:pt x="401" y="855"/>
                  </a:lnTo>
                  <a:lnTo>
                    <a:pt x="371" y="874"/>
                  </a:lnTo>
                  <a:lnTo>
                    <a:pt x="371" y="875"/>
                  </a:lnTo>
                  <a:lnTo>
                    <a:pt x="370" y="875"/>
                  </a:lnTo>
                  <a:lnTo>
                    <a:pt x="344" y="898"/>
                  </a:lnTo>
                  <a:lnTo>
                    <a:pt x="320" y="921"/>
                  </a:lnTo>
                  <a:lnTo>
                    <a:pt x="299" y="947"/>
                  </a:lnTo>
                  <a:lnTo>
                    <a:pt x="298" y="949"/>
                  </a:lnTo>
                  <a:lnTo>
                    <a:pt x="280" y="976"/>
                  </a:lnTo>
                  <a:lnTo>
                    <a:pt x="266" y="1005"/>
                  </a:lnTo>
                  <a:lnTo>
                    <a:pt x="254" y="1034"/>
                  </a:lnTo>
                  <a:lnTo>
                    <a:pt x="251" y="1040"/>
                  </a:lnTo>
                  <a:lnTo>
                    <a:pt x="249" y="1046"/>
                  </a:lnTo>
                  <a:lnTo>
                    <a:pt x="248" y="1053"/>
                  </a:lnTo>
                  <a:lnTo>
                    <a:pt x="240" y="1083"/>
                  </a:lnTo>
                  <a:lnTo>
                    <a:pt x="235" y="1115"/>
                  </a:lnTo>
                  <a:lnTo>
                    <a:pt x="232" y="1149"/>
                  </a:lnTo>
                  <a:lnTo>
                    <a:pt x="235" y="1182"/>
                  </a:lnTo>
                  <a:lnTo>
                    <a:pt x="240" y="1214"/>
                  </a:lnTo>
                  <a:lnTo>
                    <a:pt x="248" y="1246"/>
                  </a:lnTo>
                  <a:lnTo>
                    <a:pt x="250" y="1254"/>
                  </a:lnTo>
                  <a:lnTo>
                    <a:pt x="254" y="1263"/>
                  </a:lnTo>
                  <a:lnTo>
                    <a:pt x="266" y="1293"/>
                  </a:lnTo>
                  <a:lnTo>
                    <a:pt x="280" y="1321"/>
                  </a:lnTo>
                  <a:lnTo>
                    <a:pt x="297" y="1348"/>
                  </a:lnTo>
                  <a:lnTo>
                    <a:pt x="298" y="1349"/>
                  </a:lnTo>
                  <a:lnTo>
                    <a:pt x="299" y="1350"/>
                  </a:lnTo>
                  <a:lnTo>
                    <a:pt x="320" y="1376"/>
                  </a:lnTo>
                  <a:lnTo>
                    <a:pt x="344" y="1401"/>
                  </a:lnTo>
                  <a:lnTo>
                    <a:pt x="370" y="1422"/>
                  </a:lnTo>
                  <a:lnTo>
                    <a:pt x="371" y="1422"/>
                  </a:lnTo>
                  <a:lnTo>
                    <a:pt x="371" y="1423"/>
                  </a:lnTo>
                  <a:lnTo>
                    <a:pt x="401" y="1442"/>
                  </a:lnTo>
                  <a:lnTo>
                    <a:pt x="432" y="1458"/>
                  </a:lnTo>
                  <a:lnTo>
                    <a:pt x="464" y="1472"/>
                  </a:lnTo>
                  <a:lnTo>
                    <a:pt x="502" y="1483"/>
                  </a:lnTo>
                  <a:lnTo>
                    <a:pt x="540" y="1491"/>
                  </a:lnTo>
                  <a:lnTo>
                    <a:pt x="580" y="1494"/>
                  </a:lnTo>
                  <a:lnTo>
                    <a:pt x="621" y="1491"/>
                  </a:lnTo>
                  <a:lnTo>
                    <a:pt x="659" y="1484"/>
                  </a:lnTo>
                  <a:lnTo>
                    <a:pt x="697" y="1472"/>
                  </a:lnTo>
                  <a:lnTo>
                    <a:pt x="729" y="1460"/>
                  </a:lnTo>
                  <a:lnTo>
                    <a:pt x="759" y="1443"/>
                  </a:lnTo>
                  <a:lnTo>
                    <a:pt x="789" y="1423"/>
                  </a:lnTo>
                  <a:lnTo>
                    <a:pt x="789" y="1423"/>
                  </a:lnTo>
                  <a:lnTo>
                    <a:pt x="790" y="1422"/>
                  </a:lnTo>
                  <a:lnTo>
                    <a:pt x="816" y="1401"/>
                  </a:lnTo>
                  <a:lnTo>
                    <a:pt x="840" y="1376"/>
                  </a:lnTo>
                  <a:lnTo>
                    <a:pt x="862" y="1350"/>
                  </a:lnTo>
                  <a:lnTo>
                    <a:pt x="863" y="1348"/>
                  </a:lnTo>
                  <a:lnTo>
                    <a:pt x="881" y="1322"/>
                  </a:lnTo>
                  <a:lnTo>
                    <a:pt x="895" y="1293"/>
                  </a:lnTo>
                  <a:lnTo>
                    <a:pt x="907" y="1263"/>
                  </a:lnTo>
                  <a:lnTo>
                    <a:pt x="909" y="1257"/>
                  </a:lnTo>
                  <a:lnTo>
                    <a:pt x="911" y="1251"/>
                  </a:lnTo>
                  <a:lnTo>
                    <a:pt x="913" y="1246"/>
                  </a:lnTo>
                  <a:lnTo>
                    <a:pt x="921" y="1214"/>
                  </a:lnTo>
                  <a:lnTo>
                    <a:pt x="926" y="1182"/>
                  </a:lnTo>
                  <a:lnTo>
                    <a:pt x="928" y="1149"/>
                  </a:lnTo>
                  <a:lnTo>
                    <a:pt x="926" y="1115"/>
                  </a:lnTo>
                  <a:lnTo>
                    <a:pt x="921" y="1083"/>
                  </a:lnTo>
                  <a:lnTo>
                    <a:pt x="913" y="1053"/>
                  </a:lnTo>
                  <a:lnTo>
                    <a:pt x="910" y="1043"/>
                  </a:lnTo>
                  <a:lnTo>
                    <a:pt x="907" y="1034"/>
                  </a:lnTo>
                  <a:lnTo>
                    <a:pt x="895" y="1005"/>
                  </a:lnTo>
                  <a:lnTo>
                    <a:pt x="881" y="976"/>
                  </a:lnTo>
                  <a:lnTo>
                    <a:pt x="864" y="949"/>
                  </a:lnTo>
                  <a:lnTo>
                    <a:pt x="863" y="948"/>
                  </a:lnTo>
                  <a:lnTo>
                    <a:pt x="863" y="948"/>
                  </a:lnTo>
                  <a:lnTo>
                    <a:pt x="862" y="947"/>
                  </a:lnTo>
                  <a:lnTo>
                    <a:pt x="840" y="921"/>
                  </a:lnTo>
                  <a:lnTo>
                    <a:pt x="816" y="898"/>
                  </a:lnTo>
                  <a:lnTo>
                    <a:pt x="790" y="875"/>
                  </a:lnTo>
                  <a:lnTo>
                    <a:pt x="789" y="875"/>
                  </a:lnTo>
                  <a:lnTo>
                    <a:pt x="789" y="874"/>
                  </a:lnTo>
                  <a:lnTo>
                    <a:pt x="759" y="855"/>
                  </a:lnTo>
                  <a:lnTo>
                    <a:pt x="729" y="839"/>
                  </a:lnTo>
                  <a:lnTo>
                    <a:pt x="697" y="825"/>
                  </a:lnTo>
                  <a:lnTo>
                    <a:pt x="659" y="814"/>
                  </a:lnTo>
                  <a:lnTo>
                    <a:pt x="621" y="807"/>
                  </a:lnTo>
                  <a:lnTo>
                    <a:pt x="580" y="805"/>
                  </a:lnTo>
                  <a:close/>
                  <a:moveTo>
                    <a:pt x="580" y="230"/>
                  </a:moveTo>
                  <a:lnTo>
                    <a:pt x="554" y="232"/>
                  </a:lnTo>
                  <a:lnTo>
                    <a:pt x="529" y="242"/>
                  </a:lnTo>
                  <a:lnTo>
                    <a:pt x="508" y="255"/>
                  </a:lnTo>
                  <a:lnTo>
                    <a:pt x="490" y="272"/>
                  </a:lnTo>
                  <a:lnTo>
                    <a:pt x="476" y="293"/>
                  </a:lnTo>
                  <a:lnTo>
                    <a:pt x="467" y="318"/>
                  </a:lnTo>
                  <a:lnTo>
                    <a:pt x="464" y="344"/>
                  </a:lnTo>
                  <a:lnTo>
                    <a:pt x="464" y="585"/>
                  </a:lnTo>
                  <a:lnTo>
                    <a:pt x="521" y="577"/>
                  </a:lnTo>
                  <a:lnTo>
                    <a:pt x="580" y="574"/>
                  </a:lnTo>
                  <a:lnTo>
                    <a:pt x="640" y="577"/>
                  </a:lnTo>
                  <a:lnTo>
                    <a:pt x="697" y="585"/>
                  </a:lnTo>
                  <a:lnTo>
                    <a:pt x="697" y="344"/>
                  </a:lnTo>
                  <a:lnTo>
                    <a:pt x="693" y="318"/>
                  </a:lnTo>
                  <a:lnTo>
                    <a:pt x="685" y="293"/>
                  </a:lnTo>
                  <a:lnTo>
                    <a:pt x="670" y="272"/>
                  </a:lnTo>
                  <a:lnTo>
                    <a:pt x="653" y="255"/>
                  </a:lnTo>
                  <a:lnTo>
                    <a:pt x="631" y="242"/>
                  </a:lnTo>
                  <a:lnTo>
                    <a:pt x="606" y="232"/>
                  </a:lnTo>
                  <a:lnTo>
                    <a:pt x="580" y="230"/>
                  </a:lnTo>
                  <a:close/>
                  <a:moveTo>
                    <a:pt x="580" y="0"/>
                  </a:moveTo>
                  <a:lnTo>
                    <a:pt x="628" y="3"/>
                  </a:lnTo>
                  <a:lnTo>
                    <a:pt x="673" y="11"/>
                  </a:lnTo>
                  <a:lnTo>
                    <a:pt x="716" y="27"/>
                  </a:lnTo>
                  <a:lnTo>
                    <a:pt x="756" y="47"/>
                  </a:lnTo>
                  <a:lnTo>
                    <a:pt x="793" y="71"/>
                  </a:lnTo>
                  <a:lnTo>
                    <a:pt x="826" y="101"/>
                  </a:lnTo>
                  <a:lnTo>
                    <a:pt x="856" y="134"/>
                  </a:lnTo>
                  <a:lnTo>
                    <a:pt x="881" y="170"/>
                  </a:lnTo>
                  <a:lnTo>
                    <a:pt x="901" y="210"/>
                  </a:lnTo>
                  <a:lnTo>
                    <a:pt x="916" y="252"/>
                  </a:lnTo>
                  <a:lnTo>
                    <a:pt x="924" y="297"/>
                  </a:lnTo>
                  <a:lnTo>
                    <a:pt x="928" y="344"/>
                  </a:lnTo>
                  <a:lnTo>
                    <a:pt x="928" y="692"/>
                  </a:lnTo>
                  <a:lnTo>
                    <a:pt x="973" y="728"/>
                  </a:lnTo>
                  <a:lnTo>
                    <a:pt x="1015" y="770"/>
                  </a:lnTo>
                  <a:lnTo>
                    <a:pt x="1050" y="815"/>
                  </a:lnTo>
                  <a:lnTo>
                    <a:pt x="1082" y="864"/>
                  </a:lnTo>
                  <a:lnTo>
                    <a:pt x="1110" y="915"/>
                  </a:lnTo>
                  <a:lnTo>
                    <a:pt x="1131" y="971"/>
                  </a:lnTo>
                  <a:lnTo>
                    <a:pt x="1148" y="1028"/>
                  </a:lnTo>
                  <a:lnTo>
                    <a:pt x="1157" y="1087"/>
                  </a:lnTo>
                  <a:lnTo>
                    <a:pt x="1161" y="1149"/>
                  </a:lnTo>
                  <a:lnTo>
                    <a:pt x="1157" y="1210"/>
                  </a:lnTo>
                  <a:lnTo>
                    <a:pt x="1148" y="1270"/>
                  </a:lnTo>
                  <a:lnTo>
                    <a:pt x="1131" y="1328"/>
                  </a:lnTo>
                  <a:lnTo>
                    <a:pt x="1110" y="1382"/>
                  </a:lnTo>
                  <a:lnTo>
                    <a:pt x="1082" y="1434"/>
                  </a:lnTo>
                  <a:lnTo>
                    <a:pt x="1050" y="1483"/>
                  </a:lnTo>
                  <a:lnTo>
                    <a:pt x="1015" y="1528"/>
                  </a:lnTo>
                  <a:lnTo>
                    <a:pt x="973" y="1569"/>
                  </a:lnTo>
                  <a:lnTo>
                    <a:pt x="928" y="1605"/>
                  </a:lnTo>
                  <a:lnTo>
                    <a:pt x="928" y="3332"/>
                  </a:lnTo>
                  <a:lnTo>
                    <a:pt x="924" y="3379"/>
                  </a:lnTo>
                  <a:lnTo>
                    <a:pt x="916" y="3424"/>
                  </a:lnTo>
                  <a:lnTo>
                    <a:pt x="901" y="3466"/>
                  </a:lnTo>
                  <a:lnTo>
                    <a:pt x="881" y="3506"/>
                  </a:lnTo>
                  <a:lnTo>
                    <a:pt x="856" y="3544"/>
                  </a:lnTo>
                  <a:lnTo>
                    <a:pt x="826" y="3577"/>
                  </a:lnTo>
                  <a:lnTo>
                    <a:pt x="793" y="3606"/>
                  </a:lnTo>
                  <a:lnTo>
                    <a:pt x="756" y="3631"/>
                  </a:lnTo>
                  <a:lnTo>
                    <a:pt x="716" y="3651"/>
                  </a:lnTo>
                  <a:lnTo>
                    <a:pt x="673" y="3666"/>
                  </a:lnTo>
                  <a:lnTo>
                    <a:pt x="628" y="3674"/>
                  </a:lnTo>
                  <a:lnTo>
                    <a:pt x="580" y="3678"/>
                  </a:lnTo>
                  <a:lnTo>
                    <a:pt x="533" y="3674"/>
                  </a:lnTo>
                  <a:lnTo>
                    <a:pt x="488" y="3666"/>
                  </a:lnTo>
                  <a:lnTo>
                    <a:pt x="445" y="3651"/>
                  </a:lnTo>
                  <a:lnTo>
                    <a:pt x="405" y="3631"/>
                  </a:lnTo>
                  <a:lnTo>
                    <a:pt x="368" y="3606"/>
                  </a:lnTo>
                  <a:lnTo>
                    <a:pt x="335" y="3577"/>
                  </a:lnTo>
                  <a:lnTo>
                    <a:pt x="305" y="3544"/>
                  </a:lnTo>
                  <a:lnTo>
                    <a:pt x="280" y="3506"/>
                  </a:lnTo>
                  <a:lnTo>
                    <a:pt x="260" y="3466"/>
                  </a:lnTo>
                  <a:lnTo>
                    <a:pt x="244" y="3424"/>
                  </a:lnTo>
                  <a:lnTo>
                    <a:pt x="236" y="3379"/>
                  </a:lnTo>
                  <a:lnTo>
                    <a:pt x="232" y="3332"/>
                  </a:lnTo>
                  <a:lnTo>
                    <a:pt x="232" y="1605"/>
                  </a:lnTo>
                  <a:lnTo>
                    <a:pt x="187" y="1569"/>
                  </a:lnTo>
                  <a:lnTo>
                    <a:pt x="146" y="1528"/>
                  </a:lnTo>
                  <a:lnTo>
                    <a:pt x="110" y="1483"/>
                  </a:lnTo>
                  <a:lnTo>
                    <a:pt x="78" y="1434"/>
                  </a:lnTo>
                  <a:lnTo>
                    <a:pt x="51" y="1382"/>
                  </a:lnTo>
                  <a:lnTo>
                    <a:pt x="29" y="1328"/>
                  </a:lnTo>
                  <a:lnTo>
                    <a:pt x="13" y="1270"/>
                  </a:lnTo>
                  <a:lnTo>
                    <a:pt x="3" y="1210"/>
                  </a:lnTo>
                  <a:lnTo>
                    <a:pt x="0" y="1149"/>
                  </a:lnTo>
                  <a:lnTo>
                    <a:pt x="3" y="1087"/>
                  </a:lnTo>
                  <a:lnTo>
                    <a:pt x="13" y="1028"/>
                  </a:lnTo>
                  <a:lnTo>
                    <a:pt x="29" y="971"/>
                  </a:lnTo>
                  <a:lnTo>
                    <a:pt x="51" y="915"/>
                  </a:lnTo>
                  <a:lnTo>
                    <a:pt x="78" y="864"/>
                  </a:lnTo>
                  <a:lnTo>
                    <a:pt x="110" y="815"/>
                  </a:lnTo>
                  <a:lnTo>
                    <a:pt x="146" y="770"/>
                  </a:lnTo>
                  <a:lnTo>
                    <a:pt x="187" y="728"/>
                  </a:lnTo>
                  <a:lnTo>
                    <a:pt x="232" y="692"/>
                  </a:lnTo>
                  <a:lnTo>
                    <a:pt x="232" y="344"/>
                  </a:lnTo>
                  <a:lnTo>
                    <a:pt x="236" y="297"/>
                  </a:lnTo>
                  <a:lnTo>
                    <a:pt x="244" y="252"/>
                  </a:lnTo>
                  <a:lnTo>
                    <a:pt x="260" y="210"/>
                  </a:lnTo>
                  <a:lnTo>
                    <a:pt x="280" y="170"/>
                  </a:lnTo>
                  <a:lnTo>
                    <a:pt x="305" y="134"/>
                  </a:lnTo>
                  <a:lnTo>
                    <a:pt x="335" y="101"/>
                  </a:lnTo>
                  <a:lnTo>
                    <a:pt x="368" y="71"/>
                  </a:lnTo>
                  <a:lnTo>
                    <a:pt x="405" y="47"/>
                  </a:lnTo>
                  <a:lnTo>
                    <a:pt x="445" y="27"/>
                  </a:lnTo>
                  <a:lnTo>
                    <a:pt x="488" y="11"/>
                  </a:lnTo>
                  <a:lnTo>
                    <a:pt x="533" y="3"/>
                  </a:lnTo>
                  <a:lnTo>
                    <a:pt x="5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9" name="Freeform 172"/>
            <p:cNvSpPr>
              <a:spLocks noEditPoints="1"/>
            </p:cNvSpPr>
            <p:nvPr/>
          </p:nvSpPr>
          <p:spPr bwMode="auto">
            <a:xfrm>
              <a:off x="7280275" y="3287713"/>
              <a:ext cx="614362" cy="1946275"/>
            </a:xfrm>
            <a:custGeom>
              <a:avLst/>
              <a:gdLst>
                <a:gd name="T0" fmla="*/ 476 w 1161"/>
                <a:gd name="T1" fmla="*/ 3383 h 3678"/>
                <a:gd name="T2" fmla="*/ 554 w 1161"/>
                <a:gd name="T3" fmla="*/ 3445 h 3678"/>
                <a:gd name="T4" fmla="*/ 653 w 1161"/>
                <a:gd name="T5" fmla="*/ 3423 h 3678"/>
                <a:gd name="T6" fmla="*/ 697 w 1161"/>
                <a:gd name="T7" fmla="*/ 3332 h 3678"/>
                <a:gd name="T8" fmla="*/ 521 w 1161"/>
                <a:gd name="T9" fmla="*/ 1720 h 3678"/>
                <a:gd name="T10" fmla="*/ 502 w 1161"/>
                <a:gd name="T11" fmla="*/ 814 h 3678"/>
                <a:gd name="T12" fmla="*/ 372 w 1161"/>
                <a:gd name="T13" fmla="*/ 874 h 3678"/>
                <a:gd name="T14" fmla="*/ 320 w 1161"/>
                <a:gd name="T15" fmla="*/ 921 h 3678"/>
                <a:gd name="T16" fmla="*/ 266 w 1161"/>
                <a:gd name="T17" fmla="*/ 1005 h 3678"/>
                <a:gd name="T18" fmla="*/ 240 w 1161"/>
                <a:gd name="T19" fmla="*/ 1083 h 3678"/>
                <a:gd name="T20" fmla="*/ 240 w 1161"/>
                <a:gd name="T21" fmla="*/ 1214 h 3678"/>
                <a:gd name="T22" fmla="*/ 266 w 1161"/>
                <a:gd name="T23" fmla="*/ 1293 h 3678"/>
                <a:gd name="T24" fmla="*/ 320 w 1161"/>
                <a:gd name="T25" fmla="*/ 1376 h 3678"/>
                <a:gd name="T26" fmla="*/ 372 w 1161"/>
                <a:gd name="T27" fmla="*/ 1423 h 3678"/>
                <a:gd name="T28" fmla="*/ 502 w 1161"/>
                <a:gd name="T29" fmla="*/ 1483 h 3678"/>
                <a:gd name="T30" fmla="*/ 659 w 1161"/>
                <a:gd name="T31" fmla="*/ 1484 h 3678"/>
                <a:gd name="T32" fmla="*/ 789 w 1161"/>
                <a:gd name="T33" fmla="*/ 1423 h 3678"/>
                <a:gd name="T34" fmla="*/ 840 w 1161"/>
                <a:gd name="T35" fmla="*/ 1376 h 3678"/>
                <a:gd name="T36" fmla="*/ 895 w 1161"/>
                <a:gd name="T37" fmla="*/ 1293 h 3678"/>
                <a:gd name="T38" fmla="*/ 921 w 1161"/>
                <a:gd name="T39" fmla="*/ 1214 h 3678"/>
                <a:gd name="T40" fmla="*/ 921 w 1161"/>
                <a:gd name="T41" fmla="*/ 1083 h 3678"/>
                <a:gd name="T42" fmla="*/ 895 w 1161"/>
                <a:gd name="T43" fmla="*/ 1005 h 3678"/>
                <a:gd name="T44" fmla="*/ 862 w 1161"/>
                <a:gd name="T45" fmla="*/ 947 h 3678"/>
                <a:gd name="T46" fmla="*/ 789 w 1161"/>
                <a:gd name="T47" fmla="*/ 875 h 3678"/>
                <a:gd name="T48" fmla="*/ 697 w 1161"/>
                <a:gd name="T49" fmla="*/ 825 h 3678"/>
                <a:gd name="T50" fmla="*/ 580 w 1161"/>
                <a:gd name="T51" fmla="*/ 230 h 3678"/>
                <a:gd name="T52" fmla="*/ 490 w 1161"/>
                <a:gd name="T53" fmla="*/ 272 h 3678"/>
                <a:gd name="T54" fmla="*/ 464 w 1161"/>
                <a:gd name="T55" fmla="*/ 585 h 3678"/>
                <a:gd name="T56" fmla="*/ 697 w 1161"/>
                <a:gd name="T57" fmla="*/ 585 h 3678"/>
                <a:gd name="T58" fmla="*/ 671 w 1161"/>
                <a:gd name="T59" fmla="*/ 272 h 3678"/>
                <a:gd name="T60" fmla="*/ 580 w 1161"/>
                <a:gd name="T61" fmla="*/ 230 h 3678"/>
                <a:gd name="T62" fmla="*/ 716 w 1161"/>
                <a:gd name="T63" fmla="*/ 27 h 3678"/>
                <a:gd name="T64" fmla="*/ 856 w 1161"/>
                <a:gd name="T65" fmla="*/ 134 h 3678"/>
                <a:gd name="T66" fmla="*/ 926 w 1161"/>
                <a:gd name="T67" fmla="*/ 297 h 3678"/>
                <a:gd name="T68" fmla="*/ 1015 w 1161"/>
                <a:gd name="T69" fmla="*/ 770 h 3678"/>
                <a:gd name="T70" fmla="*/ 1132 w 1161"/>
                <a:gd name="T71" fmla="*/ 971 h 3678"/>
                <a:gd name="T72" fmla="*/ 1157 w 1161"/>
                <a:gd name="T73" fmla="*/ 1210 h 3678"/>
                <a:gd name="T74" fmla="*/ 1084 w 1161"/>
                <a:gd name="T75" fmla="*/ 1434 h 3678"/>
                <a:gd name="T76" fmla="*/ 928 w 1161"/>
                <a:gd name="T77" fmla="*/ 1605 h 3678"/>
                <a:gd name="T78" fmla="*/ 901 w 1161"/>
                <a:gd name="T79" fmla="*/ 3466 h 3678"/>
                <a:gd name="T80" fmla="*/ 793 w 1161"/>
                <a:gd name="T81" fmla="*/ 3606 h 3678"/>
                <a:gd name="T82" fmla="*/ 628 w 1161"/>
                <a:gd name="T83" fmla="*/ 3674 h 3678"/>
                <a:gd name="T84" fmla="*/ 445 w 1161"/>
                <a:gd name="T85" fmla="*/ 3651 h 3678"/>
                <a:gd name="T86" fmla="*/ 305 w 1161"/>
                <a:gd name="T87" fmla="*/ 3544 h 3678"/>
                <a:gd name="T88" fmla="*/ 235 w 1161"/>
                <a:gd name="T89" fmla="*/ 3379 h 3678"/>
                <a:gd name="T90" fmla="*/ 146 w 1161"/>
                <a:gd name="T91" fmla="*/ 1528 h 3678"/>
                <a:gd name="T92" fmla="*/ 30 w 1161"/>
                <a:gd name="T93" fmla="*/ 1328 h 3678"/>
                <a:gd name="T94" fmla="*/ 4 w 1161"/>
                <a:gd name="T95" fmla="*/ 1087 h 3678"/>
                <a:gd name="T96" fmla="*/ 78 w 1161"/>
                <a:gd name="T97" fmla="*/ 864 h 3678"/>
                <a:gd name="T98" fmla="*/ 233 w 1161"/>
                <a:gd name="T99" fmla="*/ 692 h 3678"/>
                <a:gd name="T100" fmla="*/ 260 w 1161"/>
                <a:gd name="T101" fmla="*/ 210 h 3678"/>
                <a:gd name="T102" fmla="*/ 368 w 1161"/>
                <a:gd name="T103" fmla="*/ 71 h 3678"/>
                <a:gd name="T104" fmla="*/ 534 w 1161"/>
                <a:gd name="T105" fmla="*/ 3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61" h="3678">
                  <a:moveTo>
                    <a:pt x="464" y="1712"/>
                  </a:moveTo>
                  <a:lnTo>
                    <a:pt x="464" y="3332"/>
                  </a:lnTo>
                  <a:lnTo>
                    <a:pt x="468" y="3359"/>
                  </a:lnTo>
                  <a:lnTo>
                    <a:pt x="476" y="3383"/>
                  </a:lnTo>
                  <a:lnTo>
                    <a:pt x="490" y="3405"/>
                  </a:lnTo>
                  <a:lnTo>
                    <a:pt x="508" y="3423"/>
                  </a:lnTo>
                  <a:lnTo>
                    <a:pt x="529" y="3435"/>
                  </a:lnTo>
                  <a:lnTo>
                    <a:pt x="554" y="3445"/>
                  </a:lnTo>
                  <a:lnTo>
                    <a:pt x="580" y="3447"/>
                  </a:lnTo>
                  <a:lnTo>
                    <a:pt x="608" y="3445"/>
                  </a:lnTo>
                  <a:lnTo>
                    <a:pt x="631" y="3435"/>
                  </a:lnTo>
                  <a:lnTo>
                    <a:pt x="653" y="3423"/>
                  </a:lnTo>
                  <a:lnTo>
                    <a:pt x="671" y="3405"/>
                  </a:lnTo>
                  <a:lnTo>
                    <a:pt x="685" y="3383"/>
                  </a:lnTo>
                  <a:lnTo>
                    <a:pt x="693" y="3359"/>
                  </a:lnTo>
                  <a:lnTo>
                    <a:pt x="697" y="3332"/>
                  </a:lnTo>
                  <a:lnTo>
                    <a:pt x="697" y="1712"/>
                  </a:lnTo>
                  <a:lnTo>
                    <a:pt x="640" y="1720"/>
                  </a:lnTo>
                  <a:lnTo>
                    <a:pt x="580" y="1724"/>
                  </a:lnTo>
                  <a:lnTo>
                    <a:pt x="521" y="1720"/>
                  </a:lnTo>
                  <a:lnTo>
                    <a:pt x="464" y="1712"/>
                  </a:lnTo>
                  <a:close/>
                  <a:moveTo>
                    <a:pt x="580" y="805"/>
                  </a:moveTo>
                  <a:lnTo>
                    <a:pt x="540" y="807"/>
                  </a:lnTo>
                  <a:lnTo>
                    <a:pt x="502" y="814"/>
                  </a:lnTo>
                  <a:lnTo>
                    <a:pt x="464" y="825"/>
                  </a:lnTo>
                  <a:lnTo>
                    <a:pt x="432" y="839"/>
                  </a:lnTo>
                  <a:lnTo>
                    <a:pt x="401" y="855"/>
                  </a:lnTo>
                  <a:lnTo>
                    <a:pt x="372" y="874"/>
                  </a:lnTo>
                  <a:lnTo>
                    <a:pt x="372" y="875"/>
                  </a:lnTo>
                  <a:lnTo>
                    <a:pt x="370" y="875"/>
                  </a:lnTo>
                  <a:lnTo>
                    <a:pt x="344" y="898"/>
                  </a:lnTo>
                  <a:lnTo>
                    <a:pt x="320" y="921"/>
                  </a:lnTo>
                  <a:lnTo>
                    <a:pt x="299" y="947"/>
                  </a:lnTo>
                  <a:lnTo>
                    <a:pt x="298" y="949"/>
                  </a:lnTo>
                  <a:lnTo>
                    <a:pt x="280" y="976"/>
                  </a:lnTo>
                  <a:lnTo>
                    <a:pt x="266" y="1005"/>
                  </a:lnTo>
                  <a:lnTo>
                    <a:pt x="254" y="1034"/>
                  </a:lnTo>
                  <a:lnTo>
                    <a:pt x="250" y="1043"/>
                  </a:lnTo>
                  <a:lnTo>
                    <a:pt x="248" y="1053"/>
                  </a:lnTo>
                  <a:lnTo>
                    <a:pt x="240" y="1083"/>
                  </a:lnTo>
                  <a:lnTo>
                    <a:pt x="234" y="1115"/>
                  </a:lnTo>
                  <a:lnTo>
                    <a:pt x="233" y="1149"/>
                  </a:lnTo>
                  <a:lnTo>
                    <a:pt x="234" y="1182"/>
                  </a:lnTo>
                  <a:lnTo>
                    <a:pt x="240" y="1214"/>
                  </a:lnTo>
                  <a:lnTo>
                    <a:pt x="248" y="1246"/>
                  </a:lnTo>
                  <a:lnTo>
                    <a:pt x="250" y="1254"/>
                  </a:lnTo>
                  <a:lnTo>
                    <a:pt x="254" y="1263"/>
                  </a:lnTo>
                  <a:lnTo>
                    <a:pt x="266" y="1293"/>
                  </a:lnTo>
                  <a:lnTo>
                    <a:pt x="280" y="1321"/>
                  </a:lnTo>
                  <a:lnTo>
                    <a:pt x="298" y="1348"/>
                  </a:lnTo>
                  <a:lnTo>
                    <a:pt x="299" y="1350"/>
                  </a:lnTo>
                  <a:lnTo>
                    <a:pt x="320" y="1376"/>
                  </a:lnTo>
                  <a:lnTo>
                    <a:pt x="344" y="1401"/>
                  </a:lnTo>
                  <a:lnTo>
                    <a:pt x="370" y="1422"/>
                  </a:lnTo>
                  <a:lnTo>
                    <a:pt x="372" y="1422"/>
                  </a:lnTo>
                  <a:lnTo>
                    <a:pt x="372" y="1423"/>
                  </a:lnTo>
                  <a:lnTo>
                    <a:pt x="401" y="1442"/>
                  </a:lnTo>
                  <a:lnTo>
                    <a:pt x="432" y="1458"/>
                  </a:lnTo>
                  <a:lnTo>
                    <a:pt x="464" y="1472"/>
                  </a:lnTo>
                  <a:lnTo>
                    <a:pt x="502" y="1483"/>
                  </a:lnTo>
                  <a:lnTo>
                    <a:pt x="540" y="1491"/>
                  </a:lnTo>
                  <a:lnTo>
                    <a:pt x="580" y="1494"/>
                  </a:lnTo>
                  <a:lnTo>
                    <a:pt x="621" y="1491"/>
                  </a:lnTo>
                  <a:lnTo>
                    <a:pt x="659" y="1484"/>
                  </a:lnTo>
                  <a:lnTo>
                    <a:pt x="697" y="1472"/>
                  </a:lnTo>
                  <a:lnTo>
                    <a:pt x="729" y="1460"/>
                  </a:lnTo>
                  <a:lnTo>
                    <a:pt x="760" y="1443"/>
                  </a:lnTo>
                  <a:lnTo>
                    <a:pt x="789" y="1423"/>
                  </a:lnTo>
                  <a:lnTo>
                    <a:pt x="789" y="1423"/>
                  </a:lnTo>
                  <a:lnTo>
                    <a:pt x="791" y="1422"/>
                  </a:lnTo>
                  <a:lnTo>
                    <a:pt x="817" y="1401"/>
                  </a:lnTo>
                  <a:lnTo>
                    <a:pt x="840" y="1376"/>
                  </a:lnTo>
                  <a:lnTo>
                    <a:pt x="862" y="1350"/>
                  </a:lnTo>
                  <a:lnTo>
                    <a:pt x="864" y="1348"/>
                  </a:lnTo>
                  <a:lnTo>
                    <a:pt x="881" y="1322"/>
                  </a:lnTo>
                  <a:lnTo>
                    <a:pt x="895" y="1293"/>
                  </a:lnTo>
                  <a:lnTo>
                    <a:pt x="907" y="1263"/>
                  </a:lnTo>
                  <a:lnTo>
                    <a:pt x="910" y="1255"/>
                  </a:lnTo>
                  <a:lnTo>
                    <a:pt x="913" y="1246"/>
                  </a:lnTo>
                  <a:lnTo>
                    <a:pt x="921" y="1214"/>
                  </a:lnTo>
                  <a:lnTo>
                    <a:pt x="927" y="1182"/>
                  </a:lnTo>
                  <a:lnTo>
                    <a:pt x="928" y="1149"/>
                  </a:lnTo>
                  <a:lnTo>
                    <a:pt x="927" y="1115"/>
                  </a:lnTo>
                  <a:lnTo>
                    <a:pt x="921" y="1083"/>
                  </a:lnTo>
                  <a:lnTo>
                    <a:pt x="914" y="1053"/>
                  </a:lnTo>
                  <a:lnTo>
                    <a:pt x="910" y="1043"/>
                  </a:lnTo>
                  <a:lnTo>
                    <a:pt x="908" y="1034"/>
                  </a:lnTo>
                  <a:lnTo>
                    <a:pt x="895" y="1005"/>
                  </a:lnTo>
                  <a:lnTo>
                    <a:pt x="881" y="976"/>
                  </a:lnTo>
                  <a:lnTo>
                    <a:pt x="864" y="949"/>
                  </a:lnTo>
                  <a:lnTo>
                    <a:pt x="863" y="948"/>
                  </a:lnTo>
                  <a:lnTo>
                    <a:pt x="862" y="947"/>
                  </a:lnTo>
                  <a:lnTo>
                    <a:pt x="840" y="921"/>
                  </a:lnTo>
                  <a:lnTo>
                    <a:pt x="817" y="898"/>
                  </a:lnTo>
                  <a:lnTo>
                    <a:pt x="791" y="875"/>
                  </a:lnTo>
                  <a:lnTo>
                    <a:pt x="789" y="875"/>
                  </a:lnTo>
                  <a:lnTo>
                    <a:pt x="789" y="874"/>
                  </a:lnTo>
                  <a:lnTo>
                    <a:pt x="760" y="855"/>
                  </a:lnTo>
                  <a:lnTo>
                    <a:pt x="729" y="839"/>
                  </a:lnTo>
                  <a:lnTo>
                    <a:pt x="697" y="825"/>
                  </a:lnTo>
                  <a:lnTo>
                    <a:pt x="659" y="814"/>
                  </a:lnTo>
                  <a:lnTo>
                    <a:pt x="621" y="807"/>
                  </a:lnTo>
                  <a:lnTo>
                    <a:pt x="580" y="805"/>
                  </a:lnTo>
                  <a:close/>
                  <a:moveTo>
                    <a:pt x="580" y="230"/>
                  </a:moveTo>
                  <a:lnTo>
                    <a:pt x="554" y="232"/>
                  </a:lnTo>
                  <a:lnTo>
                    <a:pt x="529" y="242"/>
                  </a:lnTo>
                  <a:lnTo>
                    <a:pt x="508" y="255"/>
                  </a:lnTo>
                  <a:lnTo>
                    <a:pt x="490" y="272"/>
                  </a:lnTo>
                  <a:lnTo>
                    <a:pt x="476" y="293"/>
                  </a:lnTo>
                  <a:lnTo>
                    <a:pt x="468" y="318"/>
                  </a:lnTo>
                  <a:lnTo>
                    <a:pt x="464" y="344"/>
                  </a:lnTo>
                  <a:lnTo>
                    <a:pt x="464" y="585"/>
                  </a:lnTo>
                  <a:lnTo>
                    <a:pt x="521" y="577"/>
                  </a:lnTo>
                  <a:lnTo>
                    <a:pt x="580" y="574"/>
                  </a:lnTo>
                  <a:lnTo>
                    <a:pt x="640" y="577"/>
                  </a:lnTo>
                  <a:lnTo>
                    <a:pt x="697" y="585"/>
                  </a:lnTo>
                  <a:lnTo>
                    <a:pt x="697" y="344"/>
                  </a:lnTo>
                  <a:lnTo>
                    <a:pt x="693" y="318"/>
                  </a:lnTo>
                  <a:lnTo>
                    <a:pt x="685" y="293"/>
                  </a:lnTo>
                  <a:lnTo>
                    <a:pt x="671" y="272"/>
                  </a:lnTo>
                  <a:lnTo>
                    <a:pt x="653" y="255"/>
                  </a:lnTo>
                  <a:lnTo>
                    <a:pt x="631" y="242"/>
                  </a:lnTo>
                  <a:lnTo>
                    <a:pt x="608" y="232"/>
                  </a:lnTo>
                  <a:lnTo>
                    <a:pt x="580" y="230"/>
                  </a:lnTo>
                  <a:close/>
                  <a:moveTo>
                    <a:pt x="580" y="0"/>
                  </a:moveTo>
                  <a:lnTo>
                    <a:pt x="628" y="3"/>
                  </a:lnTo>
                  <a:lnTo>
                    <a:pt x="673" y="11"/>
                  </a:lnTo>
                  <a:lnTo>
                    <a:pt x="716" y="27"/>
                  </a:lnTo>
                  <a:lnTo>
                    <a:pt x="756" y="47"/>
                  </a:lnTo>
                  <a:lnTo>
                    <a:pt x="793" y="71"/>
                  </a:lnTo>
                  <a:lnTo>
                    <a:pt x="826" y="101"/>
                  </a:lnTo>
                  <a:lnTo>
                    <a:pt x="856" y="134"/>
                  </a:lnTo>
                  <a:lnTo>
                    <a:pt x="881" y="170"/>
                  </a:lnTo>
                  <a:lnTo>
                    <a:pt x="901" y="210"/>
                  </a:lnTo>
                  <a:lnTo>
                    <a:pt x="916" y="252"/>
                  </a:lnTo>
                  <a:lnTo>
                    <a:pt x="926" y="297"/>
                  </a:lnTo>
                  <a:lnTo>
                    <a:pt x="928" y="344"/>
                  </a:lnTo>
                  <a:lnTo>
                    <a:pt x="928" y="692"/>
                  </a:lnTo>
                  <a:lnTo>
                    <a:pt x="973" y="728"/>
                  </a:lnTo>
                  <a:lnTo>
                    <a:pt x="1015" y="770"/>
                  </a:lnTo>
                  <a:lnTo>
                    <a:pt x="1052" y="815"/>
                  </a:lnTo>
                  <a:lnTo>
                    <a:pt x="1084" y="864"/>
                  </a:lnTo>
                  <a:lnTo>
                    <a:pt x="1110" y="915"/>
                  </a:lnTo>
                  <a:lnTo>
                    <a:pt x="1132" y="971"/>
                  </a:lnTo>
                  <a:lnTo>
                    <a:pt x="1148" y="1028"/>
                  </a:lnTo>
                  <a:lnTo>
                    <a:pt x="1157" y="1087"/>
                  </a:lnTo>
                  <a:lnTo>
                    <a:pt x="1161" y="1149"/>
                  </a:lnTo>
                  <a:lnTo>
                    <a:pt x="1157" y="1210"/>
                  </a:lnTo>
                  <a:lnTo>
                    <a:pt x="1148" y="1270"/>
                  </a:lnTo>
                  <a:lnTo>
                    <a:pt x="1132" y="1328"/>
                  </a:lnTo>
                  <a:lnTo>
                    <a:pt x="1110" y="1382"/>
                  </a:lnTo>
                  <a:lnTo>
                    <a:pt x="1084" y="1434"/>
                  </a:lnTo>
                  <a:lnTo>
                    <a:pt x="1052" y="1483"/>
                  </a:lnTo>
                  <a:lnTo>
                    <a:pt x="1015" y="1528"/>
                  </a:lnTo>
                  <a:lnTo>
                    <a:pt x="973" y="1569"/>
                  </a:lnTo>
                  <a:lnTo>
                    <a:pt x="928" y="1605"/>
                  </a:lnTo>
                  <a:lnTo>
                    <a:pt x="928" y="3332"/>
                  </a:lnTo>
                  <a:lnTo>
                    <a:pt x="926" y="3379"/>
                  </a:lnTo>
                  <a:lnTo>
                    <a:pt x="916" y="3424"/>
                  </a:lnTo>
                  <a:lnTo>
                    <a:pt x="901" y="3466"/>
                  </a:lnTo>
                  <a:lnTo>
                    <a:pt x="881" y="3506"/>
                  </a:lnTo>
                  <a:lnTo>
                    <a:pt x="856" y="3544"/>
                  </a:lnTo>
                  <a:lnTo>
                    <a:pt x="826" y="3577"/>
                  </a:lnTo>
                  <a:lnTo>
                    <a:pt x="793" y="3606"/>
                  </a:lnTo>
                  <a:lnTo>
                    <a:pt x="756" y="3631"/>
                  </a:lnTo>
                  <a:lnTo>
                    <a:pt x="716" y="3651"/>
                  </a:lnTo>
                  <a:lnTo>
                    <a:pt x="673" y="3666"/>
                  </a:lnTo>
                  <a:lnTo>
                    <a:pt x="628" y="3674"/>
                  </a:lnTo>
                  <a:lnTo>
                    <a:pt x="580" y="3678"/>
                  </a:lnTo>
                  <a:lnTo>
                    <a:pt x="534" y="3674"/>
                  </a:lnTo>
                  <a:lnTo>
                    <a:pt x="488" y="3666"/>
                  </a:lnTo>
                  <a:lnTo>
                    <a:pt x="445" y="3651"/>
                  </a:lnTo>
                  <a:lnTo>
                    <a:pt x="405" y="3631"/>
                  </a:lnTo>
                  <a:lnTo>
                    <a:pt x="368" y="3606"/>
                  </a:lnTo>
                  <a:lnTo>
                    <a:pt x="335" y="3577"/>
                  </a:lnTo>
                  <a:lnTo>
                    <a:pt x="305" y="3544"/>
                  </a:lnTo>
                  <a:lnTo>
                    <a:pt x="280" y="3506"/>
                  </a:lnTo>
                  <a:lnTo>
                    <a:pt x="260" y="3466"/>
                  </a:lnTo>
                  <a:lnTo>
                    <a:pt x="244" y="3424"/>
                  </a:lnTo>
                  <a:lnTo>
                    <a:pt x="235" y="3379"/>
                  </a:lnTo>
                  <a:lnTo>
                    <a:pt x="233" y="3332"/>
                  </a:lnTo>
                  <a:lnTo>
                    <a:pt x="233" y="1605"/>
                  </a:lnTo>
                  <a:lnTo>
                    <a:pt x="188" y="1569"/>
                  </a:lnTo>
                  <a:lnTo>
                    <a:pt x="146" y="1528"/>
                  </a:lnTo>
                  <a:lnTo>
                    <a:pt x="110" y="1483"/>
                  </a:lnTo>
                  <a:lnTo>
                    <a:pt x="78" y="1434"/>
                  </a:lnTo>
                  <a:lnTo>
                    <a:pt x="51" y="1382"/>
                  </a:lnTo>
                  <a:lnTo>
                    <a:pt x="30" y="1328"/>
                  </a:lnTo>
                  <a:lnTo>
                    <a:pt x="14" y="1270"/>
                  </a:lnTo>
                  <a:lnTo>
                    <a:pt x="4" y="1210"/>
                  </a:lnTo>
                  <a:lnTo>
                    <a:pt x="0" y="1149"/>
                  </a:lnTo>
                  <a:lnTo>
                    <a:pt x="4" y="1087"/>
                  </a:lnTo>
                  <a:lnTo>
                    <a:pt x="14" y="1028"/>
                  </a:lnTo>
                  <a:lnTo>
                    <a:pt x="30" y="971"/>
                  </a:lnTo>
                  <a:lnTo>
                    <a:pt x="51" y="915"/>
                  </a:lnTo>
                  <a:lnTo>
                    <a:pt x="78" y="864"/>
                  </a:lnTo>
                  <a:lnTo>
                    <a:pt x="110" y="815"/>
                  </a:lnTo>
                  <a:lnTo>
                    <a:pt x="146" y="770"/>
                  </a:lnTo>
                  <a:lnTo>
                    <a:pt x="188" y="728"/>
                  </a:lnTo>
                  <a:lnTo>
                    <a:pt x="233" y="692"/>
                  </a:lnTo>
                  <a:lnTo>
                    <a:pt x="233" y="344"/>
                  </a:lnTo>
                  <a:lnTo>
                    <a:pt x="235" y="297"/>
                  </a:lnTo>
                  <a:lnTo>
                    <a:pt x="244" y="252"/>
                  </a:lnTo>
                  <a:lnTo>
                    <a:pt x="260" y="210"/>
                  </a:lnTo>
                  <a:lnTo>
                    <a:pt x="280" y="170"/>
                  </a:lnTo>
                  <a:lnTo>
                    <a:pt x="305" y="134"/>
                  </a:lnTo>
                  <a:lnTo>
                    <a:pt x="335" y="101"/>
                  </a:lnTo>
                  <a:lnTo>
                    <a:pt x="368" y="71"/>
                  </a:lnTo>
                  <a:lnTo>
                    <a:pt x="405" y="47"/>
                  </a:lnTo>
                  <a:lnTo>
                    <a:pt x="445" y="27"/>
                  </a:lnTo>
                  <a:lnTo>
                    <a:pt x="488" y="11"/>
                  </a:lnTo>
                  <a:lnTo>
                    <a:pt x="534" y="3"/>
                  </a:lnTo>
                  <a:lnTo>
                    <a:pt x="5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Freeform 173"/>
            <p:cNvSpPr>
              <a:spLocks noEditPoints="1"/>
            </p:cNvSpPr>
            <p:nvPr/>
          </p:nvSpPr>
          <p:spPr bwMode="auto">
            <a:xfrm>
              <a:off x="6604000" y="3287713"/>
              <a:ext cx="614362" cy="1946275"/>
            </a:xfrm>
            <a:custGeom>
              <a:avLst/>
              <a:gdLst>
                <a:gd name="T0" fmla="*/ 476 w 1161"/>
                <a:gd name="T1" fmla="*/ 3383 h 3678"/>
                <a:gd name="T2" fmla="*/ 553 w 1161"/>
                <a:gd name="T3" fmla="*/ 3445 h 3678"/>
                <a:gd name="T4" fmla="*/ 653 w 1161"/>
                <a:gd name="T5" fmla="*/ 3423 h 3678"/>
                <a:gd name="T6" fmla="*/ 697 w 1161"/>
                <a:gd name="T7" fmla="*/ 3332 h 3678"/>
                <a:gd name="T8" fmla="*/ 521 w 1161"/>
                <a:gd name="T9" fmla="*/ 3099 h 3678"/>
                <a:gd name="T10" fmla="*/ 501 w 1161"/>
                <a:gd name="T11" fmla="*/ 2193 h 3678"/>
                <a:gd name="T12" fmla="*/ 372 w 1161"/>
                <a:gd name="T13" fmla="*/ 2254 h 3678"/>
                <a:gd name="T14" fmla="*/ 320 w 1161"/>
                <a:gd name="T15" fmla="*/ 2300 h 3678"/>
                <a:gd name="T16" fmla="*/ 280 w 1161"/>
                <a:gd name="T17" fmla="*/ 2355 h 3678"/>
                <a:gd name="T18" fmla="*/ 247 w 1161"/>
                <a:gd name="T19" fmla="*/ 2432 h 3678"/>
                <a:gd name="T20" fmla="*/ 234 w 1161"/>
                <a:gd name="T21" fmla="*/ 2561 h 3678"/>
                <a:gd name="T22" fmla="*/ 253 w 1161"/>
                <a:gd name="T23" fmla="*/ 2643 h 3678"/>
                <a:gd name="T24" fmla="*/ 298 w 1161"/>
                <a:gd name="T25" fmla="*/ 2729 h 3678"/>
                <a:gd name="T26" fmla="*/ 370 w 1161"/>
                <a:gd name="T27" fmla="*/ 2802 h 3678"/>
                <a:gd name="T28" fmla="*/ 464 w 1161"/>
                <a:gd name="T29" fmla="*/ 2851 h 3678"/>
                <a:gd name="T30" fmla="*/ 620 w 1161"/>
                <a:gd name="T31" fmla="*/ 2870 h 3678"/>
                <a:gd name="T32" fmla="*/ 760 w 1161"/>
                <a:gd name="T33" fmla="*/ 2822 h 3678"/>
                <a:gd name="T34" fmla="*/ 815 w 1161"/>
                <a:gd name="T35" fmla="*/ 2780 h 3678"/>
                <a:gd name="T36" fmla="*/ 880 w 1161"/>
                <a:gd name="T37" fmla="*/ 2701 h 3678"/>
                <a:gd name="T38" fmla="*/ 913 w 1161"/>
                <a:gd name="T39" fmla="*/ 2624 h 3678"/>
                <a:gd name="T40" fmla="*/ 926 w 1161"/>
                <a:gd name="T41" fmla="*/ 2495 h 3678"/>
                <a:gd name="T42" fmla="*/ 907 w 1161"/>
                <a:gd name="T43" fmla="*/ 2413 h 3678"/>
                <a:gd name="T44" fmla="*/ 861 w 1161"/>
                <a:gd name="T45" fmla="*/ 2327 h 3678"/>
                <a:gd name="T46" fmla="*/ 789 w 1161"/>
                <a:gd name="T47" fmla="*/ 2254 h 3678"/>
                <a:gd name="T48" fmla="*/ 697 w 1161"/>
                <a:gd name="T49" fmla="*/ 2205 h 3678"/>
                <a:gd name="T50" fmla="*/ 580 w 1161"/>
                <a:gd name="T51" fmla="*/ 230 h 3678"/>
                <a:gd name="T52" fmla="*/ 489 w 1161"/>
                <a:gd name="T53" fmla="*/ 272 h 3678"/>
                <a:gd name="T54" fmla="*/ 464 w 1161"/>
                <a:gd name="T55" fmla="*/ 1965 h 3678"/>
                <a:gd name="T56" fmla="*/ 697 w 1161"/>
                <a:gd name="T57" fmla="*/ 1965 h 3678"/>
                <a:gd name="T58" fmla="*/ 671 w 1161"/>
                <a:gd name="T59" fmla="*/ 272 h 3678"/>
                <a:gd name="T60" fmla="*/ 580 w 1161"/>
                <a:gd name="T61" fmla="*/ 230 h 3678"/>
                <a:gd name="T62" fmla="*/ 716 w 1161"/>
                <a:gd name="T63" fmla="*/ 27 h 3678"/>
                <a:gd name="T64" fmla="*/ 856 w 1161"/>
                <a:gd name="T65" fmla="*/ 134 h 3678"/>
                <a:gd name="T66" fmla="*/ 925 w 1161"/>
                <a:gd name="T67" fmla="*/ 297 h 3678"/>
                <a:gd name="T68" fmla="*/ 1014 w 1161"/>
                <a:gd name="T69" fmla="*/ 2150 h 3678"/>
                <a:gd name="T70" fmla="*/ 1131 w 1161"/>
                <a:gd name="T71" fmla="*/ 2349 h 3678"/>
                <a:gd name="T72" fmla="*/ 1157 w 1161"/>
                <a:gd name="T73" fmla="*/ 2590 h 3678"/>
                <a:gd name="T74" fmla="*/ 1083 w 1161"/>
                <a:gd name="T75" fmla="*/ 2814 h 3678"/>
                <a:gd name="T76" fmla="*/ 928 w 1161"/>
                <a:gd name="T77" fmla="*/ 2985 h 3678"/>
                <a:gd name="T78" fmla="*/ 901 w 1161"/>
                <a:gd name="T79" fmla="*/ 3466 h 3678"/>
                <a:gd name="T80" fmla="*/ 793 w 1161"/>
                <a:gd name="T81" fmla="*/ 3606 h 3678"/>
                <a:gd name="T82" fmla="*/ 627 w 1161"/>
                <a:gd name="T83" fmla="*/ 3674 h 3678"/>
                <a:gd name="T84" fmla="*/ 445 w 1161"/>
                <a:gd name="T85" fmla="*/ 3651 h 3678"/>
                <a:gd name="T86" fmla="*/ 304 w 1161"/>
                <a:gd name="T87" fmla="*/ 3544 h 3678"/>
                <a:gd name="T88" fmla="*/ 235 w 1161"/>
                <a:gd name="T89" fmla="*/ 3379 h 3678"/>
                <a:gd name="T90" fmla="*/ 146 w 1161"/>
                <a:gd name="T91" fmla="*/ 2906 h 3678"/>
                <a:gd name="T92" fmla="*/ 28 w 1161"/>
                <a:gd name="T93" fmla="*/ 2707 h 3678"/>
                <a:gd name="T94" fmla="*/ 4 w 1161"/>
                <a:gd name="T95" fmla="*/ 2467 h 3678"/>
                <a:gd name="T96" fmla="*/ 77 w 1161"/>
                <a:gd name="T97" fmla="*/ 2244 h 3678"/>
                <a:gd name="T98" fmla="*/ 231 w 1161"/>
                <a:gd name="T99" fmla="*/ 2071 h 3678"/>
                <a:gd name="T100" fmla="*/ 259 w 1161"/>
                <a:gd name="T101" fmla="*/ 210 h 3678"/>
                <a:gd name="T102" fmla="*/ 367 w 1161"/>
                <a:gd name="T103" fmla="*/ 71 h 3678"/>
                <a:gd name="T104" fmla="*/ 533 w 1161"/>
                <a:gd name="T105" fmla="*/ 3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61" h="3678">
                  <a:moveTo>
                    <a:pt x="464" y="3091"/>
                  </a:moveTo>
                  <a:lnTo>
                    <a:pt x="464" y="3332"/>
                  </a:lnTo>
                  <a:lnTo>
                    <a:pt x="466" y="3359"/>
                  </a:lnTo>
                  <a:lnTo>
                    <a:pt x="476" y="3383"/>
                  </a:lnTo>
                  <a:lnTo>
                    <a:pt x="489" y="3405"/>
                  </a:lnTo>
                  <a:lnTo>
                    <a:pt x="507" y="3423"/>
                  </a:lnTo>
                  <a:lnTo>
                    <a:pt x="529" y="3435"/>
                  </a:lnTo>
                  <a:lnTo>
                    <a:pt x="553" y="3445"/>
                  </a:lnTo>
                  <a:lnTo>
                    <a:pt x="580" y="3447"/>
                  </a:lnTo>
                  <a:lnTo>
                    <a:pt x="607" y="3445"/>
                  </a:lnTo>
                  <a:lnTo>
                    <a:pt x="631" y="3435"/>
                  </a:lnTo>
                  <a:lnTo>
                    <a:pt x="653" y="3423"/>
                  </a:lnTo>
                  <a:lnTo>
                    <a:pt x="671" y="3405"/>
                  </a:lnTo>
                  <a:lnTo>
                    <a:pt x="685" y="3383"/>
                  </a:lnTo>
                  <a:lnTo>
                    <a:pt x="693" y="3359"/>
                  </a:lnTo>
                  <a:lnTo>
                    <a:pt x="697" y="3332"/>
                  </a:lnTo>
                  <a:lnTo>
                    <a:pt x="697" y="3091"/>
                  </a:lnTo>
                  <a:lnTo>
                    <a:pt x="639" y="3099"/>
                  </a:lnTo>
                  <a:lnTo>
                    <a:pt x="580" y="3103"/>
                  </a:lnTo>
                  <a:lnTo>
                    <a:pt x="521" y="3099"/>
                  </a:lnTo>
                  <a:lnTo>
                    <a:pt x="464" y="3091"/>
                  </a:lnTo>
                  <a:close/>
                  <a:moveTo>
                    <a:pt x="580" y="2184"/>
                  </a:moveTo>
                  <a:lnTo>
                    <a:pt x="540" y="2186"/>
                  </a:lnTo>
                  <a:lnTo>
                    <a:pt x="501" y="2193"/>
                  </a:lnTo>
                  <a:lnTo>
                    <a:pt x="464" y="2205"/>
                  </a:lnTo>
                  <a:lnTo>
                    <a:pt x="431" y="2218"/>
                  </a:lnTo>
                  <a:lnTo>
                    <a:pt x="400" y="2234"/>
                  </a:lnTo>
                  <a:lnTo>
                    <a:pt x="372" y="2254"/>
                  </a:lnTo>
                  <a:lnTo>
                    <a:pt x="370" y="2254"/>
                  </a:lnTo>
                  <a:lnTo>
                    <a:pt x="370" y="2254"/>
                  </a:lnTo>
                  <a:lnTo>
                    <a:pt x="344" y="2276"/>
                  </a:lnTo>
                  <a:lnTo>
                    <a:pt x="320" y="2300"/>
                  </a:lnTo>
                  <a:lnTo>
                    <a:pt x="298" y="2327"/>
                  </a:lnTo>
                  <a:lnTo>
                    <a:pt x="298" y="2327"/>
                  </a:lnTo>
                  <a:lnTo>
                    <a:pt x="297" y="2328"/>
                  </a:lnTo>
                  <a:lnTo>
                    <a:pt x="280" y="2355"/>
                  </a:lnTo>
                  <a:lnTo>
                    <a:pt x="266" y="2383"/>
                  </a:lnTo>
                  <a:lnTo>
                    <a:pt x="253" y="2413"/>
                  </a:lnTo>
                  <a:lnTo>
                    <a:pt x="250" y="2422"/>
                  </a:lnTo>
                  <a:lnTo>
                    <a:pt x="247" y="2432"/>
                  </a:lnTo>
                  <a:lnTo>
                    <a:pt x="240" y="2462"/>
                  </a:lnTo>
                  <a:lnTo>
                    <a:pt x="234" y="2495"/>
                  </a:lnTo>
                  <a:lnTo>
                    <a:pt x="231" y="2528"/>
                  </a:lnTo>
                  <a:lnTo>
                    <a:pt x="234" y="2561"/>
                  </a:lnTo>
                  <a:lnTo>
                    <a:pt x="240" y="2594"/>
                  </a:lnTo>
                  <a:lnTo>
                    <a:pt x="247" y="2624"/>
                  </a:lnTo>
                  <a:lnTo>
                    <a:pt x="250" y="2634"/>
                  </a:lnTo>
                  <a:lnTo>
                    <a:pt x="253" y="2643"/>
                  </a:lnTo>
                  <a:lnTo>
                    <a:pt x="265" y="2673"/>
                  </a:lnTo>
                  <a:lnTo>
                    <a:pt x="279" y="2701"/>
                  </a:lnTo>
                  <a:lnTo>
                    <a:pt x="297" y="2728"/>
                  </a:lnTo>
                  <a:lnTo>
                    <a:pt x="298" y="2729"/>
                  </a:lnTo>
                  <a:lnTo>
                    <a:pt x="319" y="2756"/>
                  </a:lnTo>
                  <a:lnTo>
                    <a:pt x="344" y="2780"/>
                  </a:lnTo>
                  <a:lnTo>
                    <a:pt x="370" y="2801"/>
                  </a:lnTo>
                  <a:lnTo>
                    <a:pt x="370" y="2802"/>
                  </a:lnTo>
                  <a:lnTo>
                    <a:pt x="370" y="2802"/>
                  </a:lnTo>
                  <a:lnTo>
                    <a:pt x="400" y="2822"/>
                  </a:lnTo>
                  <a:lnTo>
                    <a:pt x="431" y="2838"/>
                  </a:lnTo>
                  <a:lnTo>
                    <a:pt x="464" y="2851"/>
                  </a:lnTo>
                  <a:lnTo>
                    <a:pt x="501" y="2863"/>
                  </a:lnTo>
                  <a:lnTo>
                    <a:pt x="540" y="2870"/>
                  </a:lnTo>
                  <a:lnTo>
                    <a:pt x="580" y="2872"/>
                  </a:lnTo>
                  <a:lnTo>
                    <a:pt x="620" y="2870"/>
                  </a:lnTo>
                  <a:lnTo>
                    <a:pt x="659" y="2863"/>
                  </a:lnTo>
                  <a:lnTo>
                    <a:pt x="696" y="2851"/>
                  </a:lnTo>
                  <a:lnTo>
                    <a:pt x="729" y="2838"/>
                  </a:lnTo>
                  <a:lnTo>
                    <a:pt x="760" y="2822"/>
                  </a:lnTo>
                  <a:lnTo>
                    <a:pt x="788" y="2802"/>
                  </a:lnTo>
                  <a:lnTo>
                    <a:pt x="789" y="2802"/>
                  </a:lnTo>
                  <a:lnTo>
                    <a:pt x="789" y="2801"/>
                  </a:lnTo>
                  <a:lnTo>
                    <a:pt x="815" y="2780"/>
                  </a:lnTo>
                  <a:lnTo>
                    <a:pt x="839" y="2756"/>
                  </a:lnTo>
                  <a:lnTo>
                    <a:pt x="861" y="2729"/>
                  </a:lnTo>
                  <a:lnTo>
                    <a:pt x="863" y="2728"/>
                  </a:lnTo>
                  <a:lnTo>
                    <a:pt x="880" y="2701"/>
                  </a:lnTo>
                  <a:lnTo>
                    <a:pt x="895" y="2673"/>
                  </a:lnTo>
                  <a:lnTo>
                    <a:pt x="907" y="2643"/>
                  </a:lnTo>
                  <a:lnTo>
                    <a:pt x="909" y="2634"/>
                  </a:lnTo>
                  <a:lnTo>
                    <a:pt x="913" y="2624"/>
                  </a:lnTo>
                  <a:lnTo>
                    <a:pt x="921" y="2594"/>
                  </a:lnTo>
                  <a:lnTo>
                    <a:pt x="926" y="2561"/>
                  </a:lnTo>
                  <a:lnTo>
                    <a:pt x="928" y="2528"/>
                  </a:lnTo>
                  <a:lnTo>
                    <a:pt x="926" y="2495"/>
                  </a:lnTo>
                  <a:lnTo>
                    <a:pt x="921" y="2462"/>
                  </a:lnTo>
                  <a:lnTo>
                    <a:pt x="913" y="2432"/>
                  </a:lnTo>
                  <a:lnTo>
                    <a:pt x="909" y="2422"/>
                  </a:lnTo>
                  <a:lnTo>
                    <a:pt x="907" y="2413"/>
                  </a:lnTo>
                  <a:lnTo>
                    <a:pt x="895" y="2383"/>
                  </a:lnTo>
                  <a:lnTo>
                    <a:pt x="880" y="2355"/>
                  </a:lnTo>
                  <a:lnTo>
                    <a:pt x="863" y="2328"/>
                  </a:lnTo>
                  <a:lnTo>
                    <a:pt x="861" y="2327"/>
                  </a:lnTo>
                  <a:lnTo>
                    <a:pt x="840" y="2301"/>
                  </a:lnTo>
                  <a:lnTo>
                    <a:pt x="815" y="2276"/>
                  </a:lnTo>
                  <a:lnTo>
                    <a:pt x="789" y="2255"/>
                  </a:lnTo>
                  <a:lnTo>
                    <a:pt x="789" y="2254"/>
                  </a:lnTo>
                  <a:lnTo>
                    <a:pt x="788" y="2254"/>
                  </a:lnTo>
                  <a:lnTo>
                    <a:pt x="760" y="2234"/>
                  </a:lnTo>
                  <a:lnTo>
                    <a:pt x="729" y="2218"/>
                  </a:lnTo>
                  <a:lnTo>
                    <a:pt x="697" y="2205"/>
                  </a:lnTo>
                  <a:lnTo>
                    <a:pt x="659" y="2193"/>
                  </a:lnTo>
                  <a:lnTo>
                    <a:pt x="620" y="2186"/>
                  </a:lnTo>
                  <a:lnTo>
                    <a:pt x="580" y="2184"/>
                  </a:lnTo>
                  <a:close/>
                  <a:moveTo>
                    <a:pt x="580" y="230"/>
                  </a:moveTo>
                  <a:lnTo>
                    <a:pt x="553" y="232"/>
                  </a:lnTo>
                  <a:lnTo>
                    <a:pt x="529" y="242"/>
                  </a:lnTo>
                  <a:lnTo>
                    <a:pt x="507" y="255"/>
                  </a:lnTo>
                  <a:lnTo>
                    <a:pt x="489" y="272"/>
                  </a:lnTo>
                  <a:lnTo>
                    <a:pt x="476" y="293"/>
                  </a:lnTo>
                  <a:lnTo>
                    <a:pt x="466" y="318"/>
                  </a:lnTo>
                  <a:lnTo>
                    <a:pt x="464" y="344"/>
                  </a:lnTo>
                  <a:lnTo>
                    <a:pt x="464" y="1965"/>
                  </a:lnTo>
                  <a:lnTo>
                    <a:pt x="521" y="1957"/>
                  </a:lnTo>
                  <a:lnTo>
                    <a:pt x="580" y="1953"/>
                  </a:lnTo>
                  <a:lnTo>
                    <a:pt x="639" y="1957"/>
                  </a:lnTo>
                  <a:lnTo>
                    <a:pt x="697" y="1965"/>
                  </a:lnTo>
                  <a:lnTo>
                    <a:pt x="697" y="344"/>
                  </a:lnTo>
                  <a:lnTo>
                    <a:pt x="693" y="318"/>
                  </a:lnTo>
                  <a:lnTo>
                    <a:pt x="685" y="293"/>
                  </a:lnTo>
                  <a:lnTo>
                    <a:pt x="671" y="272"/>
                  </a:lnTo>
                  <a:lnTo>
                    <a:pt x="653" y="255"/>
                  </a:lnTo>
                  <a:lnTo>
                    <a:pt x="631" y="242"/>
                  </a:lnTo>
                  <a:lnTo>
                    <a:pt x="607" y="232"/>
                  </a:lnTo>
                  <a:lnTo>
                    <a:pt x="580" y="230"/>
                  </a:lnTo>
                  <a:close/>
                  <a:moveTo>
                    <a:pt x="580" y="0"/>
                  </a:moveTo>
                  <a:lnTo>
                    <a:pt x="627" y="3"/>
                  </a:lnTo>
                  <a:lnTo>
                    <a:pt x="673" y="11"/>
                  </a:lnTo>
                  <a:lnTo>
                    <a:pt x="716" y="27"/>
                  </a:lnTo>
                  <a:lnTo>
                    <a:pt x="756" y="47"/>
                  </a:lnTo>
                  <a:lnTo>
                    <a:pt x="793" y="71"/>
                  </a:lnTo>
                  <a:lnTo>
                    <a:pt x="826" y="101"/>
                  </a:lnTo>
                  <a:lnTo>
                    <a:pt x="856" y="134"/>
                  </a:lnTo>
                  <a:lnTo>
                    <a:pt x="881" y="170"/>
                  </a:lnTo>
                  <a:lnTo>
                    <a:pt x="901" y="210"/>
                  </a:lnTo>
                  <a:lnTo>
                    <a:pt x="915" y="252"/>
                  </a:lnTo>
                  <a:lnTo>
                    <a:pt x="925" y="297"/>
                  </a:lnTo>
                  <a:lnTo>
                    <a:pt x="928" y="344"/>
                  </a:lnTo>
                  <a:lnTo>
                    <a:pt x="928" y="2071"/>
                  </a:lnTo>
                  <a:lnTo>
                    <a:pt x="973" y="2108"/>
                  </a:lnTo>
                  <a:lnTo>
                    <a:pt x="1014" y="2150"/>
                  </a:lnTo>
                  <a:lnTo>
                    <a:pt x="1050" y="2194"/>
                  </a:lnTo>
                  <a:lnTo>
                    <a:pt x="1083" y="2244"/>
                  </a:lnTo>
                  <a:lnTo>
                    <a:pt x="1110" y="2295"/>
                  </a:lnTo>
                  <a:lnTo>
                    <a:pt x="1131" y="2349"/>
                  </a:lnTo>
                  <a:lnTo>
                    <a:pt x="1147" y="2407"/>
                  </a:lnTo>
                  <a:lnTo>
                    <a:pt x="1157" y="2467"/>
                  </a:lnTo>
                  <a:lnTo>
                    <a:pt x="1161" y="2528"/>
                  </a:lnTo>
                  <a:lnTo>
                    <a:pt x="1157" y="2590"/>
                  </a:lnTo>
                  <a:lnTo>
                    <a:pt x="1147" y="2649"/>
                  </a:lnTo>
                  <a:lnTo>
                    <a:pt x="1131" y="2707"/>
                  </a:lnTo>
                  <a:lnTo>
                    <a:pt x="1110" y="2761"/>
                  </a:lnTo>
                  <a:lnTo>
                    <a:pt x="1083" y="2814"/>
                  </a:lnTo>
                  <a:lnTo>
                    <a:pt x="1050" y="2862"/>
                  </a:lnTo>
                  <a:lnTo>
                    <a:pt x="1014" y="2906"/>
                  </a:lnTo>
                  <a:lnTo>
                    <a:pt x="973" y="2948"/>
                  </a:lnTo>
                  <a:lnTo>
                    <a:pt x="928" y="2985"/>
                  </a:lnTo>
                  <a:lnTo>
                    <a:pt x="928" y="3332"/>
                  </a:lnTo>
                  <a:lnTo>
                    <a:pt x="925" y="3379"/>
                  </a:lnTo>
                  <a:lnTo>
                    <a:pt x="915" y="3424"/>
                  </a:lnTo>
                  <a:lnTo>
                    <a:pt x="901" y="3466"/>
                  </a:lnTo>
                  <a:lnTo>
                    <a:pt x="881" y="3506"/>
                  </a:lnTo>
                  <a:lnTo>
                    <a:pt x="856" y="3544"/>
                  </a:lnTo>
                  <a:lnTo>
                    <a:pt x="826" y="3577"/>
                  </a:lnTo>
                  <a:lnTo>
                    <a:pt x="793" y="3606"/>
                  </a:lnTo>
                  <a:lnTo>
                    <a:pt x="756" y="3631"/>
                  </a:lnTo>
                  <a:lnTo>
                    <a:pt x="716" y="3651"/>
                  </a:lnTo>
                  <a:lnTo>
                    <a:pt x="673" y="3666"/>
                  </a:lnTo>
                  <a:lnTo>
                    <a:pt x="627" y="3674"/>
                  </a:lnTo>
                  <a:lnTo>
                    <a:pt x="580" y="3678"/>
                  </a:lnTo>
                  <a:lnTo>
                    <a:pt x="533" y="3674"/>
                  </a:lnTo>
                  <a:lnTo>
                    <a:pt x="488" y="3666"/>
                  </a:lnTo>
                  <a:lnTo>
                    <a:pt x="445" y="3651"/>
                  </a:lnTo>
                  <a:lnTo>
                    <a:pt x="405" y="3631"/>
                  </a:lnTo>
                  <a:lnTo>
                    <a:pt x="367" y="3606"/>
                  </a:lnTo>
                  <a:lnTo>
                    <a:pt x="334" y="3577"/>
                  </a:lnTo>
                  <a:lnTo>
                    <a:pt x="304" y="3544"/>
                  </a:lnTo>
                  <a:lnTo>
                    <a:pt x="279" y="3506"/>
                  </a:lnTo>
                  <a:lnTo>
                    <a:pt x="259" y="3466"/>
                  </a:lnTo>
                  <a:lnTo>
                    <a:pt x="243" y="3424"/>
                  </a:lnTo>
                  <a:lnTo>
                    <a:pt x="235" y="3379"/>
                  </a:lnTo>
                  <a:lnTo>
                    <a:pt x="231" y="3332"/>
                  </a:lnTo>
                  <a:lnTo>
                    <a:pt x="231" y="2985"/>
                  </a:lnTo>
                  <a:lnTo>
                    <a:pt x="186" y="2948"/>
                  </a:lnTo>
                  <a:lnTo>
                    <a:pt x="146" y="2906"/>
                  </a:lnTo>
                  <a:lnTo>
                    <a:pt x="109" y="2862"/>
                  </a:lnTo>
                  <a:lnTo>
                    <a:pt x="77" y="2814"/>
                  </a:lnTo>
                  <a:lnTo>
                    <a:pt x="50" y="2761"/>
                  </a:lnTo>
                  <a:lnTo>
                    <a:pt x="28" y="2707"/>
                  </a:lnTo>
                  <a:lnTo>
                    <a:pt x="13" y="2649"/>
                  </a:lnTo>
                  <a:lnTo>
                    <a:pt x="4" y="2590"/>
                  </a:lnTo>
                  <a:lnTo>
                    <a:pt x="0" y="2528"/>
                  </a:lnTo>
                  <a:lnTo>
                    <a:pt x="4" y="2467"/>
                  </a:lnTo>
                  <a:lnTo>
                    <a:pt x="13" y="2407"/>
                  </a:lnTo>
                  <a:lnTo>
                    <a:pt x="28" y="2349"/>
                  </a:lnTo>
                  <a:lnTo>
                    <a:pt x="50" y="2295"/>
                  </a:lnTo>
                  <a:lnTo>
                    <a:pt x="77" y="2244"/>
                  </a:lnTo>
                  <a:lnTo>
                    <a:pt x="109" y="2194"/>
                  </a:lnTo>
                  <a:lnTo>
                    <a:pt x="146" y="2150"/>
                  </a:lnTo>
                  <a:lnTo>
                    <a:pt x="186" y="2108"/>
                  </a:lnTo>
                  <a:lnTo>
                    <a:pt x="231" y="2071"/>
                  </a:lnTo>
                  <a:lnTo>
                    <a:pt x="231" y="344"/>
                  </a:lnTo>
                  <a:lnTo>
                    <a:pt x="235" y="297"/>
                  </a:lnTo>
                  <a:lnTo>
                    <a:pt x="243" y="252"/>
                  </a:lnTo>
                  <a:lnTo>
                    <a:pt x="259" y="210"/>
                  </a:lnTo>
                  <a:lnTo>
                    <a:pt x="279" y="170"/>
                  </a:lnTo>
                  <a:lnTo>
                    <a:pt x="304" y="134"/>
                  </a:lnTo>
                  <a:lnTo>
                    <a:pt x="334" y="101"/>
                  </a:lnTo>
                  <a:lnTo>
                    <a:pt x="367" y="71"/>
                  </a:lnTo>
                  <a:lnTo>
                    <a:pt x="405" y="47"/>
                  </a:lnTo>
                  <a:lnTo>
                    <a:pt x="445" y="27"/>
                  </a:lnTo>
                  <a:lnTo>
                    <a:pt x="488" y="11"/>
                  </a:lnTo>
                  <a:lnTo>
                    <a:pt x="533" y="3"/>
                  </a:lnTo>
                  <a:lnTo>
                    <a:pt x="5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6" name="Freeform 178"/>
          <p:cNvSpPr>
            <a:spLocks noEditPoints="1"/>
          </p:cNvSpPr>
          <p:nvPr/>
        </p:nvSpPr>
        <p:spPr bwMode="auto">
          <a:xfrm>
            <a:off x="6519499" y="3247375"/>
            <a:ext cx="464950" cy="460621"/>
          </a:xfrm>
          <a:custGeom>
            <a:avLst/>
            <a:gdLst>
              <a:gd name="T0" fmla="*/ 266 w 4189"/>
              <a:gd name="T1" fmla="*/ 3665 h 4150"/>
              <a:gd name="T2" fmla="*/ 296 w 4189"/>
              <a:gd name="T3" fmla="*/ 3804 h 4150"/>
              <a:gd name="T4" fmla="*/ 456 w 4189"/>
              <a:gd name="T5" fmla="*/ 3890 h 4150"/>
              <a:gd name="T6" fmla="*/ 545 w 4189"/>
              <a:gd name="T7" fmla="*/ 3874 h 4150"/>
              <a:gd name="T8" fmla="*/ 992 w 4189"/>
              <a:gd name="T9" fmla="*/ 3519 h 4150"/>
              <a:gd name="T10" fmla="*/ 800 w 4189"/>
              <a:gd name="T11" fmla="*/ 3264 h 4150"/>
              <a:gd name="T12" fmla="*/ 526 w 4189"/>
              <a:gd name="T13" fmla="*/ 3137 h 4150"/>
              <a:gd name="T14" fmla="*/ 866 w 4189"/>
              <a:gd name="T15" fmla="*/ 2341 h 4150"/>
              <a:gd name="T16" fmla="*/ 610 w 4189"/>
              <a:gd name="T17" fmla="*/ 2467 h 4150"/>
              <a:gd name="T18" fmla="*/ 582 w 4189"/>
              <a:gd name="T19" fmla="*/ 3013 h 4150"/>
              <a:gd name="T20" fmla="*/ 890 w 4189"/>
              <a:gd name="T21" fmla="*/ 3169 h 4150"/>
              <a:gd name="T22" fmla="*/ 1106 w 4189"/>
              <a:gd name="T23" fmla="*/ 3453 h 4150"/>
              <a:gd name="T24" fmla="*/ 1645 w 4189"/>
              <a:gd name="T25" fmla="*/ 3588 h 4150"/>
              <a:gd name="T26" fmla="*/ 1793 w 4189"/>
              <a:gd name="T27" fmla="*/ 3406 h 4150"/>
              <a:gd name="T28" fmla="*/ 1833 w 4189"/>
              <a:gd name="T29" fmla="*/ 3090 h 4150"/>
              <a:gd name="T30" fmla="*/ 1719 w 4189"/>
              <a:gd name="T31" fmla="*/ 2764 h 4150"/>
              <a:gd name="T32" fmla="*/ 1461 w 4189"/>
              <a:gd name="T33" fmla="*/ 2487 h 4150"/>
              <a:gd name="T34" fmla="*/ 1132 w 4189"/>
              <a:gd name="T35" fmla="*/ 2344 h 4150"/>
              <a:gd name="T36" fmla="*/ 2036 w 4189"/>
              <a:gd name="T37" fmla="*/ 2828 h 4150"/>
              <a:gd name="T38" fmla="*/ 2098 w 4189"/>
              <a:gd name="T39" fmla="*/ 3182 h 4150"/>
              <a:gd name="T40" fmla="*/ 3153 w 4189"/>
              <a:gd name="T41" fmla="*/ 2121 h 4150"/>
              <a:gd name="T42" fmla="*/ 3271 w 4189"/>
              <a:gd name="T43" fmla="*/ 1840 h 4150"/>
              <a:gd name="T44" fmla="*/ 3240 w 4189"/>
              <a:gd name="T45" fmla="*/ 1519 h 4150"/>
              <a:gd name="T46" fmla="*/ 1663 w 4189"/>
              <a:gd name="T47" fmla="*/ 2314 h 4150"/>
              <a:gd name="T48" fmla="*/ 1898 w 4189"/>
              <a:gd name="T49" fmla="*/ 2568 h 4150"/>
              <a:gd name="T50" fmla="*/ 3069 w 4189"/>
              <a:gd name="T51" fmla="*/ 1214 h 4150"/>
              <a:gd name="T52" fmla="*/ 2802 w 4189"/>
              <a:gd name="T53" fmla="*/ 1001 h 4150"/>
              <a:gd name="T54" fmla="*/ 2220 w 4189"/>
              <a:gd name="T55" fmla="*/ 935 h 4150"/>
              <a:gd name="T56" fmla="*/ 997 w 4189"/>
              <a:gd name="T57" fmla="*/ 2070 h 4150"/>
              <a:gd name="T58" fmla="*/ 2607 w 4189"/>
              <a:gd name="T59" fmla="*/ 926 h 4150"/>
              <a:gd name="T60" fmla="*/ 3008 w 4189"/>
              <a:gd name="T61" fmla="*/ 263 h 4150"/>
              <a:gd name="T62" fmla="*/ 2733 w 4189"/>
              <a:gd name="T63" fmla="*/ 354 h 4150"/>
              <a:gd name="T64" fmla="*/ 2595 w 4189"/>
              <a:gd name="T65" fmla="*/ 658 h 4150"/>
              <a:gd name="T66" fmla="*/ 2995 w 4189"/>
              <a:gd name="T67" fmla="*/ 810 h 4150"/>
              <a:gd name="T68" fmla="*/ 3320 w 4189"/>
              <a:gd name="T69" fmla="*/ 1110 h 4150"/>
              <a:gd name="T70" fmla="*/ 3506 w 4189"/>
              <a:gd name="T71" fmla="*/ 1493 h 4150"/>
              <a:gd name="T72" fmla="*/ 3536 w 4189"/>
              <a:gd name="T73" fmla="*/ 1747 h 4150"/>
              <a:gd name="T74" fmla="*/ 3891 w 4189"/>
              <a:gd name="T75" fmla="*/ 1316 h 4150"/>
              <a:gd name="T76" fmla="*/ 3918 w 4189"/>
              <a:gd name="T77" fmla="*/ 985 h 4150"/>
              <a:gd name="T78" fmla="*/ 3769 w 4189"/>
              <a:gd name="T79" fmla="*/ 641 h 4150"/>
              <a:gd name="T80" fmla="*/ 3482 w 4189"/>
              <a:gd name="T81" fmla="*/ 378 h 4150"/>
              <a:gd name="T82" fmla="*/ 3140 w 4189"/>
              <a:gd name="T83" fmla="*/ 263 h 4150"/>
              <a:gd name="T84" fmla="*/ 3320 w 4189"/>
              <a:gd name="T85" fmla="*/ 32 h 4150"/>
              <a:gd name="T86" fmla="*/ 3711 w 4189"/>
              <a:gd name="T87" fmla="*/ 218 h 4150"/>
              <a:gd name="T88" fmla="*/ 4010 w 4189"/>
              <a:gd name="T89" fmla="*/ 531 h 4150"/>
              <a:gd name="T90" fmla="*/ 4165 w 4189"/>
              <a:gd name="T91" fmla="*/ 893 h 4150"/>
              <a:gd name="T92" fmla="*/ 4176 w 4189"/>
              <a:gd name="T93" fmla="*/ 1260 h 4150"/>
              <a:gd name="T94" fmla="*/ 4038 w 4189"/>
              <a:gd name="T95" fmla="*/ 1594 h 4150"/>
              <a:gd name="T96" fmla="*/ 1862 w 4189"/>
              <a:gd name="T97" fmla="*/ 3771 h 4150"/>
              <a:gd name="T98" fmla="*/ 606 w 4189"/>
              <a:gd name="T99" fmla="*/ 4126 h 4150"/>
              <a:gd name="T100" fmla="*/ 519 w 4189"/>
              <a:gd name="T101" fmla="*/ 4144 h 4150"/>
              <a:gd name="T102" fmla="*/ 337 w 4189"/>
              <a:gd name="T103" fmla="*/ 4134 h 4150"/>
              <a:gd name="T104" fmla="*/ 95 w 4189"/>
              <a:gd name="T105" fmla="*/ 3974 h 4150"/>
              <a:gd name="T106" fmla="*/ 0 w 4189"/>
              <a:gd name="T107" fmla="*/ 3697 h 4150"/>
              <a:gd name="T108" fmla="*/ 13 w 4189"/>
              <a:gd name="T109" fmla="*/ 3594 h 4150"/>
              <a:gd name="T110" fmla="*/ 345 w 4189"/>
              <a:gd name="T111" fmla="*/ 2410 h 4150"/>
              <a:gd name="T112" fmla="*/ 1813 w 4189"/>
              <a:gd name="T113" fmla="*/ 887 h 4150"/>
              <a:gd name="T114" fmla="*/ 1819 w 4189"/>
              <a:gd name="T115" fmla="*/ 881 h 4150"/>
              <a:gd name="T116" fmla="*/ 2635 w 4189"/>
              <a:gd name="T117" fmla="*/ 110 h 4150"/>
              <a:gd name="T118" fmla="*/ 2992 w 4189"/>
              <a:gd name="T119" fmla="*/ 3 h 4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89" h="4150">
                <a:moveTo>
                  <a:pt x="412" y="3129"/>
                </a:moveTo>
                <a:lnTo>
                  <a:pt x="274" y="3624"/>
                </a:lnTo>
                <a:lnTo>
                  <a:pt x="273" y="3634"/>
                </a:lnTo>
                <a:lnTo>
                  <a:pt x="269" y="3649"/>
                </a:lnTo>
                <a:lnTo>
                  <a:pt x="266" y="3665"/>
                </a:lnTo>
                <a:lnTo>
                  <a:pt x="263" y="3682"/>
                </a:lnTo>
                <a:lnTo>
                  <a:pt x="262" y="3697"/>
                </a:lnTo>
                <a:lnTo>
                  <a:pt x="266" y="3735"/>
                </a:lnTo>
                <a:lnTo>
                  <a:pt x="277" y="3771"/>
                </a:lnTo>
                <a:lnTo>
                  <a:pt x="296" y="3804"/>
                </a:lnTo>
                <a:lnTo>
                  <a:pt x="318" y="3833"/>
                </a:lnTo>
                <a:lnTo>
                  <a:pt x="348" y="3857"/>
                </a:lnTo>
                <a:lnTo>
                  <a:pt x="381" y="3874"/>
                </a:lnTo>
                <a:lnTo>
                  <a:pt x="417" y="3886"/>
                </a:lnTo>
                <a:lnTo>
                  <a:pt x="456" y="3890"/>
                </a:lnTo>
                <a:lnTo>
                  <a:pt x="476" y="3889"/>
                </a:lnTo>
                <a:lnTo>
                  <a:pt x="496" y="3885"/>
                </a:lnTo>
                <a:lnTo>
                  <a:pt x="517" y="3881"/>
                </a:lnTo>
                <a:lnTo>
                  <a:pt x="534" y="3877"/>
                </a:lnTo>
                <a:lnTo>
                  <a:pt x="545" y="3874"/>
                </a:lnTo>
                <a:lnTo>
                  <a:pt x="1033" y="3747"/>
                </a:lnTo>
                <a:lnTo>
                  <a:pt x="1032" y="3691"/>
                </a:lnTo>
                <a:lnTo>
                  <a:pt x="1025" y="3633"/>
                </a:lnTo>
                <a:lnTo>
                  <a:pt x="1012" y="3576"/>
                </a:lnTo>
                <a:lnTo>
                  <a:pt x="992" y="3519"/>
                </a:lnTo>
                <a:lnTo>
                  <a:pt x="966" y="3463"/>
                </a:lnTo>
                <a:lnTo>
                  <a:pt x="934" y="3409"/>
                </a:lnTo>
                <a:lnTo>
                  <a:pt x="895" y="3357"/>
                </a:lnTo>
                <a:lnTo>
                  <a:pt x="850" y="3308"/>
                </a:lnTo>
                <a:lnTo>
                  <a:pt x="800" y="3264"/>
                </a:lnTo>
                <a:lnTo>
                  <a:pt x="750" y="3226"/>
                </a:lnTo>
                <a:lnTo>
                  <a:pt x="696" y="3195"/>
                </a:lnTo>
                <a:lnTo>
                  <a:pt x="640" y="3170"/>
                </a:lnTo>
                <a:lnTo>
                  <a:pt x="583" y="3150"/>
                </a:lnTo>
                <a:lnTo>
                  <a:pt x="526" y="3137"/>
                </a:lnTo>
                <a:lnTo>
                  <a:pt x="470" y="3130"/>
                </a:lnTo>
                <a:lnTo>
                  <a:pt x="412" y="3129"/>
                </a:lnTo>
                <a:close/>
                <a:moveTo>
                  <a:pt x="997" y="2330"/>
                </a:moveTo>
                <a:lnTo>
                  <a:pt x="932" y="2333"/>
                </a:lnTo>
                <a:lnTo>
                  <a:pt x="866" y="2341"/>
                </a:lnTo>
                <a:lnTo>
                  <a:pt x="804" y="2356"/>
                </a:lnTo>
                <a:lnTo>
                  <a:pt x="743" y="2377"/>
                </a:lnTo>
                <a:lnTo>
                  <a:pt x="685" y="2405"/>
                </a:lnTo>
                <a:lnTo>
                  <a:pt x="632" y="2439"/>
                </a:lnTo>
                <a:lnTo>
                  <a:pt x="610" y="2467"/>
                </a:lnTo>
                <a:lnTo>
                  <a:pt x="593" y="2498"/>
                </a:lnTo>
                <a:lnTo>
                  <a:pt x="581" y="2528"/>
                </a:lnTo>
                <a:lnTo>
                  <a:pt x="450" y="2996"/>
                </a:lnTo>
                <a:lnTo>
                  <a:pt x="517" y="3002"/>
                </a:lnTo>
                <a:lnTo>
                  <a:pt x="582" y="3013"/>
                </a:lnTo>
                <a:lnTo>
                  <a:pt x="648" y="3033"/>
                </a:lnTo>
                <a:lnTo>
                  <a:pt x="712" y="3057"/>
                </a:lnTo>
                <a:lnTo>
                  <a:pt x="774" y="3089"/>
                </a:lnTo>
                <a:lnTo>
                  <a:pt x="834" y="3125"/>
                </a:lnTo>
                <a:lnTo>
                  <a:pt x="890" y="3169"/>
                </a:lnTo>
                <a:lnTo>
                  <a:pt x="942" y="3216"/>
                </a:lnTo>
                <a:lnTo>
                  <a:pt x="993" y="3271"/>
                </a:lnTo>
                <a:lnTo>
                  <a:pt x="1037" y="3329"/>
                </a:lnTo>
                <a:lnTo>
                  <a:pt x="1075" y="3390"/>
                </a:lnTo>
                <a:lnTo>
                  <a:pt x="1106" y="3453"/>
                </a:lnTo>
                <a:lnTo>
                  <a:pt x="1128" y="3518"/>
                </a:lnTo>
                <a:lnTo>
                  <a:pt x="1146" y="3583"/>
                </a:lnTo>
                <a:lnTo>
                  <a:pt x="1157" y="3649"/>
                </a:lnTo>
                <a:lnTo>
                  <a:pt x="1162" y="3714"/>
                </a:lnTo>
                <a:lnTo>
                  <a:pt x="1645" y="3588"/>
                </a:lnTo>
                <a:lnTo>
                  <a:pt x="1669" y="3579"/>
                </a:lnTo>
                <a:lnTo>
                  <a:pt x="1692" y="3568"/>
                </a:lnTo>
                <a:lnTo>
                  <a:pt x="1732" y="3518"/>
                </a:lnTo>
                <a:lnTo>
                  <a:pt x="1766" y="3463"/>
                </a:lnTo>
                <a:lnTo>
                  <a:pt x="1793" y="3406"/>
                </a:lnTo>
                <a:lnTo>
                  <a:pt x="1813" y="3348"/>
                </a:lnTo>
                <a:lnTo>
                  <a:pt x="1827" y="3285"/>
                </a:lnTo>
                <a:lnTo>
                  <a:pt x="1835" y="3222"/>
                </a:lnTo>
                <a:lnTo>
                  <a:pt x="1837" y="3157"/>
                </a:lnTo>
                <a:lnTo>
                  <a:pt x="1833" y="3090"/>
                </a:lnTo>
                <a:lnTo>
                  <a:pt x="1822" y="3024"/>
                </a:lnTo>
                <a:lnTo>
                  <a:pt x="1805" y="2958"/>
                </a:lnTo>
                <a:lnTo>
                  <a:pt x="1782" y="2891"/>
                </a:lnTo>
                <a:lnTo>
                  <a:pt x="1754" y="2828"/>
                </a:lnTo>
                <a:lnTo>
                  <a:pt x="1719" y="2764"/>
                </a:lnTo>
                <a:lnTo>
                  <a:pt x="1677" y="2702"/>
                </a:lnTo>
                <a:lnTo>
                  <a:pt x="1631" y="2642"/>
                </a:lnTo>
                <a:lnTo>
                  <a:pt x="1578" y="2586"/>
                </a:lnTo>
                <a:lnTo>
                  <a:pt x="1521" y="2533"/>
                </a:lnTo>
                <a:lnTo>
                  <a:pt x="1461" y="2487"/>
                </a:lnTo>
                <a:lnTo>
                  <a:pt x="1398" y="2446"/>
                </a:lnTo>
                <a:lnTo>
                  <a:pt x="1332" y="2411"/>
                </a:lnTo>
                <a:lnTo>
                  <a:pt x="1266" y="2383"/>
                </a:lnTo>
                <a:lnTo>
                  <a:pt x="1199" y="2361"/>
                </a:lnTo>
                <a:lnTo>
                  <a:pt x="1132" y="2344"/>
                </a:lnTo>
                <a:lnTo>
                  <a:pt x="1064" y="2334"/>
                </a:lnTo>
                <a:lnTo>
                  <a:pt x="997" y="2330"/>
                </a:lnTo>
                <a:close/>
                <a:moveTo>
                  <a:pt x="3240" y="1519"/>
                </a:moveTo>
                <a:lnTo>
                  <a:pt x="2001" y="2746"/>
                </a:lnTo>
                <a:lnTo>
                  <a:pt x="2036" y="2828"/>
                </a:lnTo>
                <a:lnTo>
                  <a:pt x="2064" y="2913"/>
                </a:lnTo>
                <a:lnTo>
                  <a:pt x="2084" y="2999"/>
                </a:lnTo>
                <a:lnTo>
                  <a:pt x="2097" y="3085"/>
                </a:lnTo>
                <a:lnTo>
                  <a:pt x="2098" y="3134"/>
                </a:lnTo>
                <a:lnTo>
                  <a:pt x="2098" y="3182"/>
                </a:lnTo>
                <a:lnTo>
                  <a:pt x="3110" y="2173"/>
                </a:lnTo>
                <a:lnTo>
                  <a:pt x="3107" y="2171"/>
                </a:lnTo>
                <a:lnTo>
                  <a:pt x="3109" y="2170"/>
                </a:lnTo>
                <a:lnTo>
                  <a:pt x="3111" y="2169"/>
                </a:lnTo>
                <a:lnTo>
                  <a:pt x="3153" y="2121"/>
                </a:lnTo>
                <a:lnTo>
                  <a:pt x="3189" y="2070"/>
                </a:lnTo>
                <a:lnTo>
                  <a:pt x="3219" y="2017"/>
                </a:lnTo>
                <a:lnTo>
                  <a:pt x="3243" y="1960"/>
                </a:lnTo>
                <a:lnTo>
                  <a:pt x="3260" y="1901"/>
                </a:lnTo>
                <a:lnTo>
                  <a:pt x="3271" y="1840"/>
                </a:lnTo>
                <a:lnTo>
                  <a:pt x="3276" y="1777"/>
                </a:lnTo>
                <a:lnTo>
                  <a:pt x="3276" y="1714"/>
                </a:lnTo>
                <a:lnTo>
                  <a:pt x="3269" y="1649"/>
                </a:lnTo>
                <a:lnTo>
                  <a:pt x="3257" y="1584"/>
                </a:lnTo>
                <a:lnTo>
                  <a:pt x="3240" y="1519"/>
                </a:lnTo>
                <a:close/>
                <a:moveTo>
                  <a:pt x="2743" y="974"/>
                </a:moveTo>
                <a:lnTo>
                  <a:pt x="1495" y="2210"/>
                </a:lnTo>
                <a:lnTo>
                  <a:pt x="1553" y="2242"/>
                </a:lnTo>
                <a:lnTo>
                  <a:pt x="1608" y="2277"/>
                </a:lnTo>
                <a:lnTo>
                  <a:pt x="1663" y="2314"/>
                </a:lnTo>
                <a:lnTo>
                  <a:pt x="1714" y="2357"/>
                </a:lnTo>
                <a:lnTo>
                  <a:pt x="1763" y="2402"/>
                </a:lnTo>
                <a:lnTo>
                  <a:pt x="1813" y="2455"/>
                </a:lnTo>
                <a:lnTo>
                  <a:pt x="1857" y="2511"/>
                </a:lnTo>
                <a:lnTo>
                  <a:pt x="1898" y="2568"/>
                </a:lnTo>
                <a:lnTo>
                  <a:pt x="1937" y="2626"/>
                </a:lnTo>
                <a:lnTo>
                  <a:pt x="3186" y="1389"/>
                </a:lnTo>
                <a:lnTo>
                  <a:pt x="3152" y="1329"/>
                </a:lnTo>
                <a:lnTo>
                  <a:pt x="3113" y="1269"/>
                </a:lnTo>
                <a:lnTo>
                  <a:pt x="3069" y="1214"/>
                </a:lnTo>
                <a:lnTo>
                  <a:pt x="3019" y="1159"/>
                </a:lnTo>
                <a:lnTo>
                  <a:pt x="2967" y="1113"/>
                </a:lnTo>
                <a:lnTo>
                  <a:pt x="2915" y="1070"/>
                </a:lnTo>
                <a:lnTo>
                  <a:pt x="2858" y="1033"/>
                </a:lnTo>
                <a:lnTo>
                  <a:pt x="2802" y="1001"/>
                </a:lnTo>
                <a:lnTo>
                  <a:pt x="2743" y="974"/>
                </a:lnTo>
                <a:close/>
                <a:moveTo>
                  <a:pt x="2409" y="903"/>
                </a:moveTo>
                <a:lnTo>
                  <a:pt x="2344" y="907"/>
                </a:lnTo>
                <a:lnTo>
                  <a:pt x="2281" y="918"/>
                </a:lnTo>
                <a:lnTo>
                  <a:pt x="2220" y="935"/>
                </a:lnTo>
                <a:lnTo>
                  <a:pt x="2162" y="958"/>
                </a:lnTo>
                <a:lnTo>
                  <a:pt x="2106" y="987"/>
                </a:lnTo>
                <a:lnTo>
                  <a:pt x="2054" y="1023"/>
                </a:lnTo>
                <a:lnTo>
                  <a:pt x="2005" y="1064"/>
                </a:lnTo>
                <a:lnTo>
                  <a:pt x="997" y="2070"/>
                </a:lnTo>
                <a:lnTo>
                  <a:pt x="1092" y="2076"/>
                </a:lnTo>
                <a:lnTo>
                  <a:pt x="1187" y="2092"/>
                </a:lnTo>
                <a:lnTo>
                  <a:pt x="1281" y="2116"/>
                </a:lnTo>
                <a:lnTo>
                  <a:pt x="1373" y="2147"/>
                </a:lnTo>
                <a:lnTo>
                  <a:pt x="2607" y="926"/>
                </a:lnTo>
                <a:lnTo>
                  <a:pt x="2540" y="913"/>
                </a:lnTo>
                <a:lnTo>
                  <a:pt x="2474" y="905"/>
                </a:lnTo>
                <a:lnTo>
                  <a:pt x="2409" y="903"/>
                </a:lnTo>
                <a:close/>
                <a:moveTo>
                  <a:pt x="3070" y="260"/>
                </a:moveTo>
                <a:lnTo>
                  <a:pt x="3008" y="263"/>
                </a:lnTo>
                <a:lnTo>
                  <a:pt x="2948" y="271"/>
                </a:lnTo>
                <a:lnTo>
                  <a:pt x="2891" y="284"/>
                </a:lnTo>
                <a:lnTo>
                  <a:pt x="2836" y="302"/>
                </a:lnTo>
                <a:lnTo>
                  <a:pt x="2783" y="326"/>
                </a:lnTo>
                <a:lnTo>
                  <a:pt x="2733" y="354"/>
                </a:lnTo>
                <a:lnTo>
                  <a:pt x="2687" y="389"/>
                </a:lnTo>
                <a:lnTo>
                  <a:pt x="2644" y="426"/>
                </a:lnTo>
                <a:lnTo>
                  <a:pt x="2427" y="642"/>
                </a:lnTo>
                <a:lnTo>
                  <a:pt x="2512" y="646"/>
                </a:lnTo>
                <a:lnTo>
                  <a:pt x="2595" y="658"/>
                </a:lnTo>
                <a:lnTo>
                  <a:pt x="2678" y="675"/>
                </a:lnTo>
                <a:lnTo>
                  <a:pt x="2759" y="699"/>
                </a:lnTo>
                <a:lnTo>
                  <a:pt x="2840" y="731"/>
                </a:lnTo>
                <a:lnTo>
                  <a:pt x="2919" y="768"/>
                </a:lnTo>
                <a:lnTo>
                  <a:pt x="2995" y="810"/>
                </a:lnTo>
                <a:lnTo>
                  <a:pt x="3067" y="861"/>
                </a:lnTo>
                <a:lnTo>
                  <a:pt x="3137" y="915"/>
                </a:lnTo>
                <a:lnTo>
                  <a:pt x="3203" y="976"/>
                </a:lnTo>
                <a:lnTo>
                  <a:pt x="3264" y="1041"/>
                </a:lnTo>
                <a:lnTo>
                  <a:pt x="3320" y="1110"/>
                </a:lnTo>
                <a:lnTo>
                  <a:pt x="3370" y="1182"/>
                </a:lnTo>
                <a:lnTo>
                  <a:pt x="3414" y="1256"/>
                </a:lnTo>
                <a:lnTo>
                  <a:pt x="3452" y="1333"/>
                </a:lnTo>
                <a:lnTo>
                  <a:pt x="3482" y="1413"/>
                </a:lnTo>
                <a:lnTo>
                  <a:pt x="3506" y="1493"/>
                </a:lnTo>
                <a:lnTo>
                  <a:pt x="3525" y="1576"/>
                </a:lnTo>
                <a:lnTo>
                  <a:pt x="3536" y="1659"/>
                </a:lnTo>
                <a:lnTo>
                  <a:pt x="3537" y="1688"/>
                </a:lnTo>
                <a:lnTo>
                  <a:pt x="3536" y="1718"/>
                </a:lnTo>
                <a:lnTo>
                  <a:pt x="3536" y="1747"/>
                </a:lnTo>
                <a:lnTo>
                  <a:pt x="3756" y="1527"/>
                </a:lnTo>
                <a:lnTo>
                  <a:pt x="3798" y="1479"/>
                </a:lnTo>
                <a:lnTo>
                  <a:pt x="3836" y="1428"/>
                </a:lnTo>
                <a:lnTo>
                  <a:pt x="3867" y="1373"/>
                </a:lnTo>
                <a:lnTo>
                  <a:pt x="3891" y="1316"/>
                </a:lnTo>
                <a:lnTo>
                  <a:pt x="3910" y="1255"/>
                </a:lnTo>
                <a:lnTo>
                  <a:pt x="3922" y="1191"/>
                </a:lnTo>
                <a:lnTo>
                  <a:pt x="3927" y="1126"/>
                </a:lnTo>
                <a:lnTo>
                  <a:pt x="3926" y="1058"/>
                </a:lnTo>
                <a:lnTo>
                  <a:pt x="3918" y="985"/>
                </a:lnTo>
                <a:lnTo>
                  <a:pt x="3902" y="914"/>
                </a:lnTo>
                <a:lnTo>
                  <a:pt x="3879" y="842"/>
                </a:lnTo>
                <a:lnTo>
                  <a:pt x="3848" y="773"/>
                </a:lnTo>
                <a:lnTo>
                  <a:pt x="3812" y="706"/>
                </a:lnTo>
                <a:lnTo>
                  <a:pt x="3769" y="641"/>
                </a:lnTo>
                <a:lnTo>
                  <a:pt x="3719" y="577"/>
                </a:lnTo>
                <a:lnTo>
                  <a:pt x="3663" y="517"/>
                </a:lnTo>
                <a:lnTo>
                  <a:pt x="3606" y="466"/>
                </a:lnTo>
                <a:lnTo>
                  <a:pt x="3545" y="419"/>
                </a:lnTo>
                <a:lnTo>
                  <a:pt x="3482" y="378"/>
                </a:lnTo>
                <a:lnTo>
                  <a:pt x="3417" y="342"/>
                </a:lnTo>
                <a:lnTo>
                  <a:pt x="3350" y="313"/>
                </a:lnTo>
                <a:lnTo>
                  <a:pt x="3280" y="290"/>
                </a:lnTo>
                <a:lnTo>
                  <a:pt x="3211" y="273"/>
                </a:lnTo>
                <a:lnTo>
                  <a:pt x="3140" y="263"/>
                </a:lnTo>
                <a:lnTo>
                  <a:pt x="3070" y="260"/>
                </a:lnTo>
                <a:close/>
                <a:moveTo>
                  <a:pt x="3070" y="0"/>
                </a:moveTo>
                <a:lnTo>
                  <a:pt x="3154" y="4"/>
                </a:lnTo>
                <a:lnTo>
                  <a:pt x="3237" y="15"/>
                </a:lnTo>
                <a:lnTo>
                  <a:pt x="3320" y="32"/>
                </a:lnTo>
                <a:lnTo>
                  <a:pt x="3402" y="56"/>
                </a:lnTo>
                <a:lnTo>
                  <a:pt x="3484" y="88"/>
                </a:lnTo>
                <a:lnTo>
                  <a:pt x="3561" y="125"/>
                </a:lnTo>
                <a:lnTo>
                  <a:pt x="3638" y="168"/>
                </a:lnTo>
                <a:lnTo>
                  <a:pt x="3711" y="218"/>
                </a:lnTo>
                <a:lnTo>
                  <a:pt x="3782" y="273"/>
                </a:lnTo>
                <a:lnTo>
                  <a:pt x="3848" y="334"/>
                </a:lnTo>
                <a:lnTo>
                  <a:pt x="3908" y="398"/>
                </a:lnTo>
                <a:lnTo>
                  <a:pt x="3962" y="463"/>
                </a:lnTo>
                <a:lnTo>
                  <a:pt x="4010" y="531"/>
                </a:lnTo>
                <a:lnTo>
                  <a:pt x="4053" y="601"/>
                </a:lnTo>
                <a:lnTo>
                  <a:pt x="4089" y="672"/>
                </a:lnTo>
                <a:lnTo>
                  <a:pt x="4120" y="744"/>
                </a:lnTo>
                <a:lnTo>
                  <a:pt x="4145" y="818"/>
                </a:lnTo>
                <a:lnTo>
                  <a:pt x="4165" y="893"/>
                </a:lnTo>
                <a:lnTo>
                  <a:pt x="4179" y="967"/>
                </a:lnTo>
                <a:lnTo>
                  <a:pt x="4187" y="1041"/>
                </a:lnTo>
                <a:lnTo>
                  <a:pt x="4189" y="1115"/>
                </a:lnTo>
                <a:lnTo>
                  <a:pt x="4185" y="1188"/>
                </a:lnTo>
                <a:lnTo>
                  <a:pt x="4176" y="1260"/>
                </a:lnTo>
                <a:lnTo>
                  <a:pt x="4160" y="1332"/>
                </a:lnTo>
                <a:lnTo>
                  <a:pt x="4139" y="1401"/>
                </a:lnTo>
                <a:lnTo>
                  <a:pt x="4112" y="1468"/>
                </a:lnTo>
                <a:lnTo>
                  <a:pt x="4078" y="1532"/>
                </a:lnTo>
                <a:lnTo>
                  <a:pt x="4038" y="1594"/>
                </a:lnTo>
                <a:lnTo>
                  <a:pt x="3993" y="1654"/>
                </a:lnTo>
                <a:lnTo>
                  <a:pt x="3942" y="1710"/>
                </a:lnTo>
                <a:lnTo>
                  <a:pt x="1944" y="3705"/>
                </a:lnTo>
                <a:lnTo>
                  <a:pt x="1904" y="3740"/>
                </a:lnTo>
                <a:lnTo>
                  <a:pt x="1862" y="3771"/>
                </a:lnTo>
                <a:lnTo>
                  <a:pt x="1817" y="3797"/>
                </a:lnTo>
                <a:lnTo>
                  <a:pt x="1770" y="3819"/>
                </a:lnTo>
                <a:lnTo>
                  <a:pt x="1720" y="3837"/>
                </a:lnTo>
                <a:lnTo>
                  <a:pt x="610" y="4125"/>
                </a:lnTo>
                <a:lnTo>
                  <a:pt x="606" y="4126"/>
                </a:lnTo>
                <a:lnTo>
                  <a:pt x="596" y="4129"/>
                </a:lnTo>
                <a:lnTo>
                  <a:pt x="581" y="4132"/>
                </a:lnTo>
                <a:lnTo>
                  <a:pt x="562" y="4136"/>
                </a:lnTo>
                <a:lnTo>
                  <a:pt x="541" y="4140"/>
                </a:lnTo>
                <a:lnTo>
                  <a:pt x="519" y="4144"/>
                </a:lnTo>
                <a:lnTo>
                  <a:pt x="498" y="4148"/>
                </a:lnTo>
                <a:lnTo>
                  <a:pt x="478" y="4149"/>
                </a:lnTo>
                <a:lnTo>
                  <a:pt x="459" y="4150"/>
                </a:lnTo>
                <a:lnTo>
                  <a:pt x="396" y="4146"/>
                </a:lnTo>
                <a:lnTo>
                  <a:pt x="337" y="4134"/>
                </a:lnTo>
                <a:lnTo>
                  <a:pt x="280" y="4114"/>
                </a:lnTo>
                <a:lnTo>
                  <a:pt x="227" y="4088"/>
                </a:lnTo>
                <a:lnTo>
                  <a:pt x="178" y="4056"/>
                </a:lnTo>
                <a:lnTo>
                  <a:pt x="134" y="4018"/>
                </a:lnTo>
                <a:lnTo>
                  <a:pt x="95" y="3974"/>
                </a:lnTo>
                <a:lnTo>
                  <a:pt x="63" y="3925"/>
                </a:lnTo>
                <a:lnTo>
                  <a:pt x="36" y="3873"/>
                </a:lnTo>
                <a:lnTo>
                  <a:pt x="16" y="3817"/>
                </a:lnTo>
                <a:lnTo>
                  <a:pt x="4" y="3758"/>
                </a:lnTo>
                <a:lnTo>
                  <a:pt x="0" y="3697"/>
                </a:lnTo>
                <a:lnTo>
                  <a:pt x="1" y="3678"/>
                </a:lnTo>
                <a:lnTo>
                  <a:pt x="2" y="3657"/>
                </a:lnTo>
                <a:lnTo>
                  <a:pt x="6" y="3636"/>
                </a:lnTo>
                <a:lnTo>
                  <a:pt x="10" y="3613"/>
                </a:lnTo>
                <a:lnTo>
                  <a:pt x="13" y="3594"/>
                </a:lnTo>
                <a:lnTo>
                  <a:pt x="17" y="3579"/>
                </a:lnTo>
                <a:lnTo>
                  <a:pt x="20" y="3567"/>
                </a:lnTo>
                <a:lnTo>
                  <a:pt x="20" y="3563"/>
                </a:lnTo>
                <a:lnTo>
                  <a:pt x="328" y="2459"/>
                </a:lnTo>
                <a:lnTo>
                  <a:pt x="345" y="2410"/>
                </a:lnTo>
                <a:lnTo>
                  <a:pt x="368" y="2362"/>
                </a:lnTo>
                <a:lnTo>
                  <a:pt x="393" y="2318"/>
                </a:lnTo>
                <a:lnTo>
                  <a:pt x="425" y="2276"/>
                </a:lnTo>
                <a:lnTo>
                  <a:pt x="460" y="2238"/>
                </a:lnTo>
                <a:lnTo>
                  <a:pt x="1813" y="887"/>
                </a:lnTo>
                <a:lnTo>
                  <a:pt x="1813" y="887"/>
                </a:lnTo>
                <a:lnTo>
                  <a:pt x="1814" y="886"/>
                </a:lnTo>
                <a:lnTo>
                  <a:pt x="1815" y="885"/>
                </a:lnTo>
                <a:lnTo>
                  <a:pt x="1817" y="882"/>
                </a:lnTo>
                <a:lnTo>
                  <a:pt x="1819" y="881"/>
                </a:lnTo>
                <a:lnTo>
                  <a:pt x="1821" y="879"/>
                </a:lnTo>
                <a:lnTo>
                  <a:pt x="2458" y="243"/>
                </a:lnTo>
                <a:lnTo>
                  <a:pt x="2513" y="194"/>
                </a:lnTo>
                <a:lnTo>
                  <a:pt x="2572" y="150"/>
                </a:lnTo>
                <a:lnTo>
                  <a:pt x="2635" y="110"/>
                </a:lnTo>
                <a:lnTo>
                  <a:pt x="2700" y="77"/>
                </a:lnTo>
                <a:lnTo>
                  <a:pt x="2770" y="50"/>
                </a:lnTo>
                <a:lnTo>
                  <a:pt x="2842" y="28"/>
                </a:lnTo>
                <a:lnTo>
                  <a:pt x="2916" y="12"/>
                </a:lnTo>
                <a:lnTo>
                  <a:pt x="2992" y="3"/>
                </a:lnTo>
                <a:lnTo>
                  <a:pt x="307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1" name="Freeform 183"/>
          <p:cNvSpPr>
            <a:spLocks noEditPoints="1"/>
          </p:cNvSpPr>
          <p:nvPr/>
        </p:nvSpPr>
        <p:spPr bwMode="auto">
          <a:xfrm>
            <a:off x="7299159" y="3248175"/>
            <a:ext cx="315615" cy="459019"/>
          </a:xfrm>
          <a:custGeom>
            <a:avLst/>
            <a:gdLst>
              <a:gd name="T0" fmla="*/ 1591 w 3002"/>
              <a:gd name="T1" fmla="*/ 3823 h 4366"/>
              <a:gd name="T2" fmla="*/ 1634 w 3002"/>
              <a:gd name="T3" fmla="*/ 3866 h 4366"/>
              <a:gd name="T4" fmla="*/ 1624 w 3002"/>
              <a:gd name="T5" fmla="*/ 3928 h 4366"/>
              <a:gd name="T6" fmla="*/ 1568 w 3002"/>
              <a:gd name="T7" fmla="*/ 3956 h 4366"/>
              <a:gd name="T8" fmla="*/ 1393 w 3002"/>
              <a:gd name="T9" fmla="*/ 3942 h 4366"/>
              <a:gd name="T10" fmla="*/ 1365 w 3002"/>
              <a:gd name="T11" fmla="*/ 3887 h 4366"/>
              <a:gd name="T12" fmla="*/ 1393 w 3002"/>
              <a:gd name="T13" fmla="*/ 3833 h 4366"/>
              <a:gd name="T14" fmla="*/ 274 w 3002"/>
              <a:gd name="T15" fmla="*/ 3684 h 4366"/>
              <a:gd name="T16" fmla="*/ 287 w 3002"/>
              <a:gd name="T17" fmla="*/ 4016 h 4366"/>
              <a:gd name="T18" fmla="*/ 349 w 3002"/>
              <a:gd name="T19" fmla="*/ 4078 h 4366"/>
              <a:gd name="T20" fmla="*/ 2593 w 3002"/>
              <a:gd name="T21" fmla="*/ 4092 h 4366"/>
              <a:gd name="T22" fmla="*/ 2678 w 3002"/>
              <a:gd name="T23" fmla="*/ 4063 h 4366"/>
              <a:gd name="T24" fmla="*/ 2725 w 3002"/>
              <a:gd name="T25" fmla="*/ 3988 h 4366"/>
              <a:gd name="T26" fmla="*/ 274 w 3002"/>
              <a:gd name="T27" fmla="*/ 3684 h 4366"/>
              <a:gd name="T28" fmla="*/ 2730 w 3002"/>
              <a:gd name="T29" fmla="*/ 3547 h 4366"/>
              <a:gd name="T30" fmla="*/ 1296 w 3002"/>
              <a:gd name="T31" fmla="*/ 409 h 4366"/>
              <a:gd name="T32" fmla="*/ 1746 w 3002"/>
              <a:gd name="T33" fmla="*/ 422 h 4366"/>
              <a:gd name="T34" fmla="*/ 1774 w 3002"/>
              <a:gd name="T35" fmla="*/ 478 h 4366"/>
              <a:gd name="T36" fmla="*/ 1746 w 3002"/>
              <a:gd name="T37" fmla="*/ 532 h 4366"/>
              <a:gd name="T38" fmla="*/ 1296 w 3002"/>
              <a:gd name="T39" fmla="*/ 546 h 4366"/>
              <a:gd name="T40" fmla="*/ 1241 w 3002"/>
              <a:gd name="T41" fmla="*/ 518 h 4366"/>
              <a:gd name="T42" fmla="*/ 1231 w 3002"/>
              <a:gd name="T43" fmla="*/ 457 h 4366"/>
              <a:gd name="T44" fmla="*/ 1275 w 3002"/>
              <a:gd name="T45" fmla="*/ 412 h 4366"/>
              <a:gd name="T46" fmla="*/ 378 w 3002"/>
              <a:gd name="T47" fmla="*/ 277 h 4366"/>
              <a:gd name="T48" fmla="*/ 303 w 3002"/>
              <a:gd name="T49" fmla="*/ 324 h 4366"/>
              <a:gd name="T50" fmla="*/ 274 w 3002"/>
              <a:gd name="T51" fmla="*/ 409 h 4366"/>
              <a:gd name="T52" fmla="*/ 2730 w 3002"/>
              <a:gd name="T53" fmla="*/ 409 h 4366"/>
              <a:gd name="T54" fmla="*/ 2699 w 3002"/>
              <a:gd name="T55" fmla="*/ 324 h 4366"/>
              <a:gd name="T56" fmla="*/ 2623 w 3002"/>
              <a:gd name="T57" fmla="*/ 277 h 4366"/>
              <a:gd name="T58" fmla="*/ 409 w 3002"/>
              <a:gd name="T59" fmla="*/ 0 h 4366"/>
              <a:gd name="T60" fmla="*/ 2702 w 3002"/>
              <a:gd name="T61" fmla="*/ 14 h 4366"/>
              <a:gd name="T62" fmla="*/ 2843 w 3002"/>
              <a:gd name="T63" fmla="*/ 85 h 4366"/>
              <a:gd name="T64" fmla="*/ 2946 w 3002"/>
              <a:gd name="T65" fmla="*/ 203 h 4366"/>
              <a:gd name="T66" fmla="*/ 2999 w 3002"/>
              <a:gd name="T67" fmla="*/ 353 h 4366"/>
              <a:gd name="T68" fmla="*/ 2999 w 3002"/>
              <a:gd name="T69" fmla="*/ 4011 h 4366"/>
              <a:gd name="T70" fmla="*/ 2946 w 3002"/>
              <a:gd name="T71" fmla="*/ 4162 h 4366"/>
              <a:gd name="T72" fmla="*/ 2843 w 3002"/>
              <a:gd name="T73" fmla="*/ 4281 h 4366"/>
              <a:gd name="T74" fmla="*/ 2702 w 3002"/>
              <a:gd name="T75" fmla="*/ 4352 h 4366"/>
              <a:gd name="T76" fmla="*/ 409 w 3002"/>
              <a:gd name="T77" fmla="*/ 4366 h 4366"/>
              <a:gd name="T78" fmla="*/ 250 w 3002"/>
              <a:gd name="T79" fmla="*/ 4334 h 4366"/>
              <a:gd name="T80" fmla="*/ 120 w 3002"/>
              <a:gd name="T81" fmla="*/ 4246 h 4366"/>
              <a:gd name="T82" fmla="*/ 32 w 3002"/>
              <a:gd name="T83" fmla="*/ 4116 h 4366"/>
              <a:gd name="T84" fmla="*/ 0 w 3002"/>
              <a:gd name="T85" fmla="*/ 3956 h 4366"/>
              <a:gd name="T86" fmla="*/ 14 w 3002"/>
              <a:gd name="T87" fmla="*/ 300 h 4366"/>
              <a:gd name="T88" fmla="*/ 85 w 3002"/>
              <a:gd name="T89" fmla="*/ 159 h 4366"/>
              <a:gd name="T90" fmla="*/ 202 w 3002"/>
              <a:gd name="T91" fmla="*/ 56 h 4366"/>
              <a:gd name="T92" fmla="*/ 353 w 3002"/>
              <a:gd name="T93" fmla="*/ 5 h 4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02" h="4366">
                <a:moveTo>
                  <a:pt x="1432" y="3819"/>
                </a:moveTo>
                <a:lnTo>
                  <a:pt x="1568" y="3819"/>
                </a:lnTo>
                <a:lnTo>
                  <a:pt x="1591" y="3823"/>
                </a:lnTo>
                <a:lnTo>
                  <a:pt x="1609" y="3833"/>
                </a:lnTo>
                <a:lnTo>
                  <a:pt x="1624" y="3847"/>
                </a:lnTo>
                <a:lnTo>
                  <a:pt x="1634" y="3866"/>
                </a:lnTo>
                <a:lnTo>
                  <a:pt x="1638" y="3887"/>
                </a:lnTo>
                <a:lnTo>
                  <a:pt x="1634" y="3910"/>
                </a:lnTo>
                <a:lnTo>
                  <a:pt x="1624" y="3928"/>
                </a:lnTo>
                <a:lnTo>
                  <a:pt x="1609" y="3942"/>
                </a:lnTo>
                <a:lnTo>
                  <a:pt x="1591" y="3951"/>
                </a:lnTo>
                <a:lnTo>
                  <a:pt x="1568" y="3956"/>
                </a:lnTo>
                <a:lnTo>
                  <a:pt x="1432" y="3956"/>
                </a:lnTo>
                <a:lnTo>
                  <a:pt x="1411" y="3951"/>
                </a:lnTo>
                <a:lnTo>
                  <a:pt x="1393" y="3942"/>
                </a:lnTo>
                <a:lnTo>
                  <a:pt x="1377" y="3928"/>
                </a:lnTo>
                <a:lnTo>
                  <a:pt x="1368" y="3910"/>
                </a:lnTo>
                <a:lnTo>
                  <a:pt x="1365" y="3887"/>
                </a:lnTo>
                <a:lnTo>
                  <a:pt x="1368" y="3866"/>
                </a:lnTo>
                <a:lnTo>
                  <a:pt x="1377" y="3847"/>
                </a:lnTo>
                <a:lnTo>
                  <a:pt x="1393" y="3833"/>
                </a:lnTo>
                <a:lnTo>
                  <a:pt x="1411" y="3823"/>
                </a:lnTo>
                <a:lnTo>
                  <a:pt x="1432" y="3819"/>
                </a:lnTo>
                <a:close/>
                <a:moveTo>
                  <a:pt x="274" y="3684"/>
                </a:moveTo>
                <a:lnTo>
                  <a:pt x="274" y="3956"/>
                </a:lnTo>
                <a:lnTo>
                  <a:pt x="276" y="3988"/>
                </a:lnTo>
                <a:lnTo>
                  <a:pt x="287" y="4016"/>
                </a:lnTo>
                <a:lnTo>
                  <a:pt x="303" y="4042"/>
                </a:lnTo>
                <a:lnTo>
                  <a:pt x="324" y="4063"/>
                </a:lnTo>
                <a:lnTo>
                  <a:pt x="349" y="4078"/>
                </a:lnTo>
                <a:lnTo>
                  <a:pt x="378" y="4090"/>
                </a:lnTo>
                <a:lnTo>
                  <a:pt x="409" y="4092"/>
                </a:lnTo>
                <a:lnTo>
                  <a:pt x="2593" y="4092"/>
                </a:lnTo>
                <a:lnTo>
                  <a:pt x="2623" y="4090"/>
                </a:lnTo>
                <a:lnTo>
                  <a:pt x="2653" y="4078"/>
                </a:lnTo>
                <a:lnTo>
                  <a:pt x="2678" y="4063"/>
                </a:lnTo>
                <a:lnTo>
                  <a:pt x="2699" y="4042"/>
                </a:lnTo>
                <a:lnTo>
                  <a:pt x="2716" y="4016"/>
                </a:lnTo>
                <a:lnTo>
                  <a:pt x="2725" y="3988"/>
                </a:lnTo>
                <a:lnTo>
                  <a:pt x="2730" y="3956"/>
                </a:lnTo>
                <a:lnTo>
                  <a:pt x="2730" y="3684"/>
                </a:lnTo>
                <a:lnTo>
                  <a:pt x="274" y="3684"/>
                </a:lnTo>
                <a:close/>
                <a:moveTo>
                  <a:pt x="274" y="819"/>
                </a:moveTo>
                <a:lnTo>
                  <a:pt x="274" y="3547"/>
                </a:lnTo>
                <a:lnTo>
                  <a:pt x="2730" y="3547"/>
                </a:lnTo>
                <a:lnTo>
                  <a:pt x="2730" y="819"/>
                </a:lnTo>
                <a:lnTo>
                  <a:pt x="274" y="819"/>
                </a:lnTo>
                <a:close/>
                <a:moveTo>
                  <a:pt x="1296" y="409"/>
                </a:moveTo>
                <a:lnTo>
                  <a:pt x="1705" y="409"/>
                </a:lnTo>
                <a:lnTo>
                  <a:pt x="1728" y="412"/>
                </a:lnTo>
                <a:lnTo>
                  <a:pt x="1746" y="422"/>
                </a:lnTo>
                <a:lnTo>
                  <a:pt x="1760" y="437"/>
                </a:lnTo>
                <a:lnTo>
                  <a:pt x="1769" y="457"/>
                </a:lnTo>
                <a:lnTo>
                  <a:pt x="1774" y="478"/>
                </a:lnTo>
                <a:lnTo>
                  <a:pt x="1769" y="500"/>
                </a:lnTo>
                <a:lnTo>
                  <a:pt x="1760" y="518"/>
                </a:lnTo>
                <a:lnTo>
                  <a:pt x="1746" y="532"/>
                </a:lnTo>
                <a:lnTo>
                  <a:pt x="1728" y="542"/>
                </a:lnTo>
                <a:lnTo>
                  <a:pt x="1705" y="546"/>
                </a:lnTo>
                <a:lnTo>
                  <a:pt x="1296" y="546"/>
                </a:lnTo>
                <a:lnTo>
                  <a:pt x="1275" y="542"/>
                </a:lnTo>
                <a:lnTo>
                  <a:pt x="1256" y="532"/>
                </a:lnTo>
                <a:lnTo>
                  <a:pt x="1241" y="518"/>
                </a:lnTo>
                <a:lnTo>
                  <a:pt x="1231" y="500"/>
                </a:lnTo>
                <a:lnTo>
                  <a:pt x="1228" y="478"/>
                </a:lnTo>
                <a:lnTo>
                  <a:pt x="1231" y="457"/>
                </a:lnTo>
                <a:lnTo>
                  <a:pt x="1241" y="437"/>
                </a:lnTo>
                <a:lnTo>
                  <a:pt x="1256" y="422"/>
                </a:lnTo>
                <a:lnTo>
                  <a:pt x="1275" y="412"/>
                </a:lnTo>
                <a:lnTo>
                  <a:pt x="1296" y="409"/>
                </a:lnTo>
                <a:close/>
                <a:moveTo>
                  <a:pt x="409" y="274"/>
                </a:moveTo>
                <a:lnTo>
                  <a:pt x="378" y="277"/>
                </a:lnTo>
                <a:lnTo>
                  <a:pt x="349" y="288"/>
                </a:lnTo>
                <a:lnTo>
                  <a:pt x="324" y="303"/>
                </a:lnTo>
                <a:lnTo>
                  <a:pt x="303" y="324"/>
                </a:lnTo>
                <a:lnTo>
                  <a:pt x="287" y="349"/>
                </a:lnTo>
                <a:lnTo>
                  <a:pt x="276" y="378"/>
                </a:lnTo>
                <a:lnTo>
                  <a:pt x="274" y="409"/>
                </a:lnTo>
                <a:lnTo>
                  <a:pt x="274" y="683"/>
                </a:lnTo>
                <a:lnTo>
                  <a:pt x="2730" y="683"/>
                </a:lnTo>
                <a:lnTo>
                  <a:pt x="2730" y="409"/>
                </a:lnTo>
                <a:lnTo>
                  <a:pt x="2725" y="378"/>
                </a:lnTo>
                <a:lnTo>
                  <a:pt x="2716" y="349"/>
                </a:lnTo>
                <a:lnTo>
                  <a:pt x="2699" y="324"/>
                </a:lnTo>
                <a:lnTo>
                  <a:pt x="2678" y="303"/>
                </a:lnTo>
                <a:lnTo>
                  <a:pt x="2653" y="288"/>
                </a:lnTo>
                <a:lnTo>
                  <a:pt x="2623" y="277"/>
                </a:lnTo>
                <a:lnTo>
                  <a:pt x="2593" y="274"/>
                </a:lnTo>
                <a:lnTo>
                  <a:pt x="409" y="274"/>
                </a:lnTo>
                <a:close/>
                <a:moveTo>
                  <a:pt x="409" y="0"/>
                </a:moveTo>
                <a:lnTo>
                  <a:pt x="2593" y="0"/>
                </a:lnTo>
                <a:lnTo>
                  <a:pt x="2647" y="5"/>
                </a:lnTo>
                <a:lnTo>
                  <a:pt x="2702" y="14"/>
                </a:lnTo>
                <a:lnTo>
                  <a:pt x="2752" y="32"/>
                </a:lnTo>
                <a:lnTo>
                  <a:pt x="2799" y="56"/>
                </a:lnTo>
                <a:lnTo>
                  <a:pt x="2843" y="85"/>
                </a:lnTo>
                <a:lnTo>
                  <a:pt x="2882" y="120"/>
                </a:lnTo>
                <a:lnTo>
                  <a:pt x="2917" y="159"/>
                </a:lnTo>
                <a:lnTo>
                  <a:pt x="2946" y="203"/>
                </a:lnTo>
                <a:lnTo>
                  <a:pt x="2970" y="250"/>
                </a:lnTo>
                <a:lnTo>
                  <a:pt x="2988" y="300"/>
                </a:lnTo>
                <a:lnTo>
                  <a:pt x="2999" y="353"/>
                </a:lnTo>
                <a:lnTo>
                  <a:pt x="3002" y="409"/>
                </a:lnTo>
                <a:lnTo>
                  <a:pt x="3002" y="3956"/>
                </a:lnTo>
                <a:lnTo>
                  <a:pt x="2999" y="4011"/>
                </a:lnTo>
                <a:lnTo>
                  <a:pt x="2988" y="4064"/>
                </a:lnTo>
                <a:lnTo>
                  <a:pt x="2970" y="4115"/>
                </a:lnTo>
                <a:lnTo>
                  <a:pt x="2946" y="4162"/>
                </a:lnTo>
                <a:lnTo>
                  <a:pt x="2917" y="4207"/>
                </a:lnTo>
                <a:lnTo>
                  <a:pt x="2882" y="4246"/>
                </a:lnTo>
                <a:lnTo>
                  <a:pt x="2843" y="4281"/>
                </a:lnTo>
                <a:lnTo>
                  <a:pt x="2799" y="4310"/>
                </a:lnTo>
                <a:lnTo>
                  <a:pt x="2752" y="4334"/>
                </a:lnTo>
                <a:lnTo>
                  <a:pt x="2702" y="4352"/>
                </a:lnTo>
                <a:lnTo>
                  <a:pt x="2647" y="4362"/>
                </a:lnTo>
                <a:lnTo>
                  <a:pt x="2593" y="4366"/>
                </a:lnTo>
                <a:lnTo>
                  <a:pt x="409" y="4366"/>
                </a:lnTo>
                <a:lnTo>
                  <a:pt x="353" y="4362"/>
                </a:lnTo>
                <a:lnTo>
                  <a:pt x="300" y="4352"/>
                </a:lnTo>
                <a:lnTo>
                  <a:pt x="250" y="4334"/>
                </a:lnTo>
                <a:lnTo>
                  <a:pt x="202" y="4310"/>
                </a:lnTo>
                <a:lnTo>
                  <a:pt x="159" y="4281"/>
                </a:lnTo>
                <a:lnTo>
                  <a:pt x="120" y="4246"/>
                </a:lnTo>
                <a:lnTo>
                  <a:pt x="85" y="4207"/>
                </a:lnTo>
                <a:lnTo>
                  <a:pt x="56" y="4163"/>
                </a:lnTo>
                <a:lnTo>
                  <a:pt x="32" y="4116"/>
                </a:lnTo>
                <a:lnTo>
                  <a:pt x="14" y="4064"/>
                </a:lnTo>
                <a:lnTo>
                  <a:pt x="4" y="4011"/>
                </a:lnTo>
                <a:lnTo>
                  <a:pt x="0" y="3956"/>
                </a:lnTo>
                <a:lnTo>
                  <a:pt x="0" y="409"/>
                </a:lnTo>
                <a:lnTo>
                  <a:pt x="4" y="353"/>
                </a:lnTo>
                <a:lnTo>
                  <a:pt x="14" y="300"/>
                </a:lnTo>
                <a:lnTo>
                  <a:pt x="32" y="250"/>
                </a:lnTo>
                <a:lnTo>
                  <a:pt x="56" y="203"/>
                </a:lnTo>
                <a:lnTo>
                  <a:pt x="85" y="159"/>
                </a:lnTo>
                <a:lnTo>
                  <a:pt x="120" y="120"/>
                </a:lnTo>
                <a:lnTo>
                  <a:pt x="159" y="85"/>
                </a:lnTo>
                <a:lnTo>
                  <a:pt x="202" y="56"/>
                </a:lnTo>
                <a:lnTo>
                  <a:pt x="250" y="32"/>
                </a:lnTo>
                <a:lnTo>
                  <a:pt x="300" y="14"/>
                </a:lnTo>
                <a:lnTo>
                  <a:pt x="353" y="5"/>
                </a:lnTo>
                <a:lnTo>
                  <a:pt x="409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9" name="Группа 208"/>
          <p:cNvGrpSpPr/>
          <p:nvPr/>
        </p:nvGrpSpPr>
        <p:grpSpPr>
          <a:xfrm>
            <a:off x="7929484" y="3248158"/>
            <a:ext cx="429940" cy="459052"/>
            <a:chOff x="5943600" y="3289300"/>
            <a:chExt cx="1922463" cy="2052638"/>
          </a:xfrm>
          <a:solidFill>
            <a:schemeClr val="bg2">
              <a:lumMod val="25000"/>
            </a:schemeClr>
          </a:solidFill>
        </p:grpSpPr>
        <p:sp>
          <p:nvSpPr>
            <p:cNvPr id="206" name="Freeform 188"/>
            <p:cNvSpPr>
              <a:spLocks noEditPoints="1"/>
            </p:cNvSpPr>
            <p:nvPr/>
          </p:nvSpPr>
          <p:spPr bwMode="auto">
            <a:xfrm>
              <a:off x="5943600" y="3289300"/>
              <a:ext cx="1922463" cy="2052638"/>
            </a:xfrm>
            <a:custGeom>
              <a:avLst/>
              <a:gdLst>
                <a:gd name="T0" fmla="*/ 441 w 3634"/>
                <a:gd name="T1" fmla="*/ 246 h 3877"/>
                <a:gd name="T2" fmla="*/ 363 w 3634"/>
                <a:gd name="T3" fmla="*/ 275 h 3877"/>
                <a:gd name="T4" fmla="*/ 300 w 3634"/>
                <a:gd name="T5" fmla="*/ 328 h 3877"/>
                <a:gd name="T6" fmla="*/ 257 w 3634"/>
                <a:gd name="T7" fmla="*/ 400 h 3877"/>
                <a:gd name="T8" fmla="*/ 243 w 3634"/>
                <a:gd name="T9" fmla="*/ 484 h 3877"/>
                <a:gd name="T10" fmla="*/ 246 w 3634"/>
                <a:gd name="T11" fmla="*/ 3431 h 3877"/>
                <a:gd name="T12" fmla="*/ 270 w 3634"/>
                <a:gd name="T13" fmla="*/ 3503 h 3877"/>
                <a:gd name="T14" fmla="*/ 313 w 3634"/>
                <a:gd name="T15" fmla="*/ 3563 h 3877"/>
                <a:gd name="T16" fmla="*/ 374 w 3634"/>
                <a:gd name="T17" fmla="*/ 3607 h 3877"/>
                <a:gd name="T18" fmla="*/ 446 w 3634"/>
                <a:gd name="T19" fmla="*/ 3631 h 3877"/>
                <a:gd name="T20" fmla="*/ 3150 w 3634"/>
                <a:gd name="T21" fmla="*/ 3634 h 3877"/>
                <a:gd name="T22" fmla="*/ 3234 w 3634"/>
                <a:gd name="T23" fmla="*/ 3619 h 3877"/>
                <a:gd name="T24" fmla="*/ 3305 w 3634"/>
                <a:gd name="T25" fmla="*/ 3577 h 3877"/>
                <a:gd name="T26" fmla="*/ 3358 w 3634"/>
                <a:gd name="T27" fmla="*/ 3514 h 3877"/>
                <a:gd name="T28" fmla="*/ 3388 w 3634"/>
                <a:gd name="T29" fmla="*/ 3436 h 3877"/>
                <a:gd name="T30" fmla="*/ 3391 w 3634"/>
                <a:gd name="T31" fmla="*/ 484 h 3877"/>
                <a:gd name="T32" fmla="*/ 3379 w 3634"/>
                <a:gd name="T33" fmla="*/ 407 h 3877"/>
                <a:gd name="T34" fmla="*/ 3344 w 3634"/>
                <a:gd name="T35" fmla="*/ 342 h 3877"/>
                <a:gd name="T36" fmla="*/ 3292 w 3634"/>
                <a:gd name="T37" fmla="*/ 288 h 3877"/>
                <a:gd name="T38" fmla="*/ 3225 w 3634"/>
                <a:gd name="T39" fmla="*/ 255 h 3877"/>
                <a:gd name="T40" fmla="*/ 3150 w 3634"/>
                <a:gd name="T41" fmla="*/ 243 h 3877"/>
                <a:gd name="T42" fmla="*/ 484 w 3634"/>
                <a:gd name="T43" fmla="*/ 0 h 3877"/>
                <a:gd name="T44" fmla="*/ 3210 w 3634"/>
                <a:gd name="T45" fmla="*/ 3 h 3877"/>
                <a:gd name="T46" fmla="*/ 3324 w 3634"/>
                <a:gd name="T47" fmla="*/ 32 h 3877"/>
                <a:gd name="T48" fmla="*/ 3426 w 3634"/>
                <a:gd name="T49" fmla="*/ 86 h 3877"/>
                <a:gd name="T50" fmla="*/ 3511 w 3634"/>
                <a:gd name="T51" fmla="*/ 162 h 3877"/>
                <a:gd name="T52" fmla="*/ 3577 w 3634"/>
                <a:gd name="T53" fmla="*/ 256 h 3877"/>
                <a:gd name="T54" fmla="*/ 3619 w 3634"/>
                <a:gd name="T55" fmla="*/ 365 h 3877"/>
                <a:gd name="T56" fmla="*/ 3634 w 3634"/>
                <a:gd name="T57" fmla="*/ 484 h 3877"/>
                <a:gd name="T58" fmla="*/ 3634 w 3634"/>
                <a:gd name="T59" fmla="*/ 3391 h 3877"/>
                <a:gd name="T60" fmla="*/ 3619 w 3634"/>
                <a:gd name="T61" fmla="*/ 3511 h 3877"/>
                <a:gd name="T62" fmla="*/ 3577 w 3634"/>
                <a:gd name="T63" fmla="*/ 3620 h 3877"/>
                <a:gd name="T64" fmla="*/ 3511 w 3634"/>
                <a:gd name="T65" fmla="*/ 3715 h 3877"/>
                <a:gd name="T66" fmla="*/ 3426 w 3634"/>
                <a:gd name="T67" fmla="*/ 3790 h 3877"/>
                <a:gd name="T68" fmla="*/ 3324 w 3634"/>
                <a:gd name="T69" fmla="*/ 3845 h 3877"/>
                <a:gd name="T70" fmla="*/ 3210 w 3634"/>
                <a:gd name="T71" fmla="*/ 3873 h 3877"/>
                <a:gd name="T72" fmla="*/ 484 w 3634"/>
                <a:gd name="T73" fmla="*/ 3877 h 3877"/>
                <a:gd name="T74" fmla="*/ 365 w 3634"/>
                <a:gd name="T75" fmla="*/ 3862 h 3877"/>
                <a:gd name="T76" fmla="*/ 257 w 3634"/>
                <a:gd name="T77" fmla="*/ 3820 h 3877"/>
                <a:gd name="T78" fmla="*/ 163 w 3634"/>
                <a:gd name="T79" fmla="*/ 3754 h 3877"/>
                <a:gd name="T80" fmla="*/ 86 w 3634"/>
                <a:gd name="T81" fmla="*/ 3669 h 3877"/>
                <a:gd name="T82" fmla="*/ 33 w 3634"/>
                <a:gd name="T83" fmla="*/ 3567 h 3877"/>
                <a:gd name="T84" fmla="*/ 3 w 3634"/>
                <a:gd name="T85" fmla="*/ 3453 h 3877"/>
                <a:gd name="T86" fmla="*/ 0 w 3634"/>
                <a:gd name="T87" fmla="*/ 659 h 3877"/>
                <a:gd name="T88" fmla="*/ 3 w 3634"/>
                <a:gd name="T89" fmla="*/ 423 h 3877"/>
                <a:gd name="T90" fmla="*/ 33 w 3634"/>
                <a:gd name="T91" fmla="*/ 309 h 3877"/>
                <a:gd name="T92" fmla="*/ 86 w 3634"/>
                <a:gd name="T93" fmla="*/ 208 h 3877"/>
                <a:gd name="T94" fmla="*/ 163 w 3634"/>
                <a:gd name="T95" fmla="*/ 122 h 3877"/>
                <a:gd name="T96" fmla="*/ 257 w 3634"/>
                <a:gd name="T97" fmla="*/ 57 h 3877"/>
                <a:gd name="T98" fmla="*/ 365 w 3634"/>
                <a:gd name="T99" fmla="*/ 15 h 3877"/>
                <a:gd name="T100" fmla="*/ 484 w 3634"/>
                <a:gd name="T101" fmla="*/ 0 h 3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34" h="3877">
                  <a:moveTo>
                    <a:pt x="484" y="243"/>
                  </a:moveTo>
                  <a:lnTo>
                    <a:pt x="441" y="246"/>
                  </a:lnTo>
                  <a:lnTo>
                    <a:pt x="400" y="257"/>
                  </a:lnTo>
                  <a:lnTo>
                    <a:pt x="363" y="275"/>
                  </a:lnTo>
                  <a:lnTo>
                    <a:pt x="329" y="300"/>
                  </a:lnTo>
                  <a:lnTo>
                    <a:pt x="300" y="328"/>
                  </a:lnTo>
                  <a:lnTo>
                    <a:pt x="276" y="362"/>
                  </a:lnTo>
                  <a:lnTo>
                    <a:pt x="257" y="400"/>
                  </a:lnTo>
                  <a:lnTo>
                    <a:pt x="246" y="441"/>
                  </a:lnTo>
                  <a:lnTo>
                    <a:pt x="243" y="484"/>
                  </a:lnTo>
                  <a:lnTo>
                    <a:pt x="243" y="3391"/>
                  </a:lnTo>
                  <a:lnTo>
                    <a:pt x="246" y="3431"/>
                  </a:lnTo>
                  <a:lnTo>
                    <a:pt x="255" y="3468"/>
                  </a:lnTo>
                  <a:lnTo>
                    <a:pt x="270" y="3503"/>
                  </a:lnTo>
                  <a:lnTo>
                    <a:pt x="290" y="3535"/>
                  </a:lnTo>
                  <a:lnTo>
                    <a:pt x="313" y="3563"/>
                  </a:lnTo>
                  <a:lnTo>
                    <a:pt x="342" y="3587"/>
                  </a:lnTo>
                  <a:lnTo>
                    <a:pt x="374" y="3607"/>
                  </a:lnTo>
                  <a:lnTo>
                    <a:pt x="409" y="3622"/>
                  </a:lnTo>
                  <a:lnTo>
                    <a:pt x="446" y="3631"/>
                  </a:lnTo>
                  <a:lnTo>
                    <a:pt x="484" y="3634"/>
                  </a:lnTo>
                  <a:lnTo>
                    <a:pt x="3150" y="3634"/>
                  </a:lnTo>
                  <a:lnTo>
                    <a:pt x="3193" y="3630"/>
                  </a:lnTo>
                  <a:lnTo>
                    <a:pt x="3234" y="3619"/>
                  </a:lnTo>
                  <a:lnTo>
                    <a:pt x="3271" y="3601"/>
                  </a:lnTo>
                  <a:lnTo>
                    <a:pt x="3305" y="3577"/>
                  </a:lnTo>
                  <a:lnTo>
                    <a:pt x="3334" y="3547"/>
                  </a:lnTo>
                  <a:lnTo>
                    <a:pt x="3358" y="3514"/>
                  </a:lnTo>
                  <a:lnTo>
                    <a:pt x="3376" y="3477"/>
                  </a:lnTo>
                  <a:lnTo>
                    <a:pt x="3388" y="3436"/>
                  </a:lnTo>
                  <a:lnTo>
                    <a:pt x="3391" y="3391"/>
                  </a:lnTo>
                  <a:lnTo>
                    <a:pt x="3391" y="484"/>
                  </a:lnTo>
                  <a:lnTo>
                    <a:pt x="3388" y="445"/>
                  </a:lnTo>
                  <a:lnTo>
                    <a:pt x="3379" y="407"/>
                  </a:lnTo>
                  <a:lnTo>
                    <a:pt x="3364" y="373"/>
                  </a:lnTo>
                  <a:lnTo>
                    <a:pt x="3344" y="342"/>
                  </a:lnTo>
                  <a:lnTo>
                    <a:pt x="3321" y="313"/>
                  </a:lnTo>
                  <a:lnTo>
                    <a:pt x="3292" y="288"/>
                  </a:lnTo>
                  <a:lnTo>
                    <a:pt x="3260" y="269"/>
                  </a:lnTo>
                  <a:lnTo>
                    <a:pt x="3225" y="255"/>
                  </a:lnTo>
                  <a:lnTo>
                    <a:pt x="3188" y="245"/>
                  </a:lnTo>
                  <a:lnTo>
                    <a:pt x="3150" y="243"/>
                  </a:lnTo>
                  <a:lnTo>
                    <a:pt x="484" y="243"/>
                  </a:lnTo>
                  <a:close/>
                  <a:moveTo>
                    <a:pt x="484" y="0"/>
                  </a:moveTo>
                  <a:lnTo>
                    <a:pt x="3150" y="0"/>
                  </a:lnTo>
                  <a:lnTo>
                    <a:pt x="3210" y="3"/>
                  </a:lnTo>
                  <a:lnTo>
                    <a:pt x="3269" y="15"/>
                  </a:lnTo>
                  <a:lnTo>
                    <a:pt x="3324" y="32"/>
                  </a:lnTo>
                  <a:lnTo>
                    <a:pt x="3376" y="57"/>
                  </a:lnTo>
                  <a:lnTo>
                    <a:pt x="3426" y="86"/>
                  </a:lnTo>
                  <a:lnTo>
                    <a:pt x="3470" y="122"/>
                  </a:lnTo>
                  <a:lnTo>
                    <a:pt x="3511" y="162"/>
                  </a:lnTo>
                  <a:lnTo>
                    <a:pt x="3547" y="208"/>
                  </a:lnTo>
                  <a:lnTo>
                    <a:pt x="3577" y="256"/>
                  </a:lnTo>
                  <a:lnTo>
                    <a:pt x="3601" y="309"/>
                  </a:lnTo>
                  <a:lnTo>
                    <a:pt x="3619" y="365"/>
                  </a:lnTo>
                  <a:lnTo>
                    <a:pt x="3630" y="423"/>
                  </a:lnTo>
                  <a:lnTo>
                    <a:pt x="3634" y="484"/>
                  </a:lnTo>
                  <a:lnTo>
                    <a:pt x="3634" y="1976"/>
                  </a:lnTo>
                  <a:lnTo>
                    <a:pt x="3634" y="3391"/>
                  </a:lnTo>
                  <a:lnTo>
                    <a:pt x="3630" y="3453"/>
                  </a:lnTo>
                  <a:lnTo>
                    <a:pt x="3619" y="3511"/>
                  </a:lnTo>
                  <a:lnTo>
                    <a:pt x="3601" y="3567"/>
                  </a:lnTo>
                  <a:lnTo>
                    <a:pt x="3577" y="3620"/>
                  </a:lnTo>
                  <a:lnTo>
                    <a:pt x="3547" y="3669"/>
                  </a:lnTo>
                  <a:lnTo>
                    <a:pt x="3511" y="3715"/>
                  </a:lnTo>
                  <a:lnTo>
                    <a:pt x="3470" y="3754"/>
                  </a:lnTo>
                  <a:lnTo>
                    <a:pt x="3426" y="3790"/>
                  </a:lnTo>
                  <a:lnTo>
                    <a:pt x="3376" y="3820"/>
                  </a:lnTo>
                  <a:lnTo>
                    <a:pt x="3324" y="3845"/>
                  </a:lnTo>
                  <a:lnTo>
                    <a:pt x="3269" y="3862"/>
                  </a:lnTo>
                  <a:lnTo>
                    <a:pt x="3210" y="3873"/>
                  </a:lnTo>
                  <a:lnTo>
                    <a:pt x="3150" y="3877"/>
                  </a:lnTo>
                  <a:lnTo>
                    <a:pt x="484" y="3877"/>
                  </a:lnTo>
                  <a:lnTo>
                    <a:pt x="423" y="3873"/>
                  </a:lnTo>
                  <a:lnTo>
                    <a:pt x="365" y="3862"/>
                  </a:lnTo>
                  <a:lnTo>
                    <a:pt x="309" y="3845"/>
                  </a:lnTo>
                  <a:lnTo>
                    <a:pt x="257" y="3820"/>
                  </a:lnTo>
                  <a:lnTo>
                    <a:pt x="208" y="3790"/>
                  </a:lnTo>
                  <a:lnTo>
                    <a:pt x="163" y="3754"/>
                  </a:lnTo>
                  <a:lnTo>
                    <a:pt x="122" y="3715"/>
                  </a:lnTo>
                  <a:lnTo>
                    <a:pt x="86" y="3669"/>
                  </a:lnTo>
                  <a:lnTo>
                    <a:pt x="57" y="3620"/>
                  </a:lnTo>
                  <a:lnTo>
                    <a:pt x="33" y="3567"/>
                  </a:lnTo>
                  <a:lnTo>
                    <a:pt x="15" y="3511"/>
                  </a:lnTo>
                  <a:lnTo>
                    <a:pt x="3" y="3453"/>
                  </a:lnTo>
                  <a:lnTo>
                    <a:pt x="0" y="3391"/>
                  </a:lnTo>
                  <a:lnTo>
                    <a:pt x="0" y="659"/>
                  </a:lnTo>
                  <a:lnTo>
                    <a:pt x="0" y="484"/>
                  </a:lnTo>
                  <a:lnTo>
                    <a:pt x="3" y="423"/>
                  </a:lnTo>
                  <a:lnTo>
                    <a:pt x="15" y="365"/>
                  </a:lnTo>
                  <a:lnTo>
                    <a:pt x="33" y="309"/>
                  </a:lnTo>
                  <a:lnTo>
                    <a:pt x="57" y="256"/>
                  </a:lnTo>
                  <a:lnTo>
                    <a:pt x="86" y="208"/>
                  </a:lnTo>
                  <a:lnTo>
                    <a:pt x="122" y="162"/>
                  </a:lnTo>
                  <a:lnTo>
                    <a:pt x="163" y="122"/>
                  </a:lnTo>
                  <a:lnTo>
                    <a:pt x="208" y="86"/>
                  </a:lnTo>
                  <a:lnTo>
                    <a:pt x="257" y="57"/>
                  </a:lnTo>
                  <a:lnTo>
                    <a:pt x="309" y="32"/>
                  </a:lnTo>
                  <a:lnTo>
                    <a:pt x="365" y="15"/>
                  </a:lnTo>
                  <a:lnTo>
                    <a:pt x="423" y="3"/>
                  </a:lnTo>
                  <a:lnTo>
                    <a:pt x="4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" name="Freeform 189"/>
            <p:cNvSpPr>
              <a:spLocks noEditPoints="1"/>
            </p:cNvSpPr>
            <p:nvPr/>
          </p:nvSpPr>
          <p:spPr bwMode="auto">
            <a:xfrm>
              <a:off x="6199188" y="3546475"/>
              <a:ext cx="1411288" cy="1281113"/>
            </a:xfrm>
            <a:custGeom>
              <a:avLst/>
              <a:gdLst>
                <a:gd name="T0" fmla="*/ 1734 w 2666"/>
                <a:gd name="T1" fmla="*/ 1823 h 2423"/>
                <a:gd name="T2" fmla="*/ 2544 w 2666"/>
                <a:gd name="T3" fmla="*/ 2302 h 2423"/>
                <a:gd name="T4" fmla="*/ 2060 w 2666"/>
                <a:gd name="T5" fmla="*/ 1454 h 2423"/>
                <a:gd name="T6" fmla="*/ 121 w 2666"/>
                <a:gd name="T7" fmla="*/ 1284 h 2423"/>
                <a:gd name="T8" fmla="*/ 1988 w 2666"/>
                <a:gd name="T9" fmla="*/ 2302 h 2423"/>
                <a:gd name="T10" fmla="*/ 1583 w 2666"/>
                <a:gd name="T11" fmla="*/ 1834 h 2423"/>
                <a:gd name="T12" fmla="*/ 121 w 2666"/>
                <a:gd name="T13" fmla="*/ 122 h 2423"/>
                <a:gd name="T14" fmla="*/ 515 w 2666"/>
                <a:gd name="T15" fmla="*/ 647 h 2423"/>
                <a:gd name="T16" fmla="*/ 556 w 2666"/>
                <a:gd name="T17" fmla="*/ 616 h 2423"/>
                <a:gd name="T18" fmla="*/ 606 w 2666"/>
                <a:gd name="T19" fmla="*/ 606 h 2423"/>
                <a:gd name="T20" fmla="*/ 657 w 2666"/>
                <a:gd name="T21" fmla="*/ 616 h 2423"/>
                <a:gd name="T22" fmla="*/ 697 w 2666"/>
                <a:gd name="T23" fmla="*/ 647 h 2423"/>
                <a:gd name="T24" fmla="*/ 1968 w 2666"/>
                <a:gd name="T25" fmla="*/ 1374 h 2423"/>
                <a:gd name="T26" fmla="*/ 2009 w 2666"/>
                <a:gd name="T27" fmla="*/ 1343 h 2423"/>
                <a:gd name="T28" fmla="*/ 2060 w 2666"/>
                <a:gd name="T29" fmla="*/ 1333 h 2423"/>
                <a:gd name="T30" fmla="*/ 2110 w 2666"/>
                <a:gd name="T31" fmla="*/ 1343 h 2423"/>
                <a:gd name="T32" fmla="*/ 2150 w 2666"/>
                <a:gd name="T33" fmla="*/ 1374 h 2423"/>
                <a:gd name="T34" fmla="*/ 2544 w 2666"/>
                <a:gd name="T35" fmla="*/ 122 h 2423"/>
                <a:gd name="T36" fmla="*/ 121 w 2666"/>
                <a:gd name="T37" fmla="*/ 0 h 2423"/>
                <a:gd name="T38" fmla="*/ 2572 w 2666"/>
                <a:gd name="T39" fmla="*/ 3 h 2423"/>
                <a:gd name="T40" fmla="*/ 2620 w 2666"/>
                <a:gd name="T41" fmla="*/ 26 h 2423"/>
                <a:gd name="T42" fmla="*/ 2653 w 2666"/>
                <a:gd name="T43" fmla="*/ 68 h 2423"/>
                <a:gd name="T44" fmla="*/ 2666 w 2666"/>
                <a:gd name="T45" fmla="*/ 122 h 2423"/>
                <a:gd name="T46" fmla="*/ 2662 w 2666"/>
                <a:gd name="T47" fmla="*/ 2330 h 2423"/>
                <a:gd name="T48" fmla="*/ 2638 w 2666"/>
                <a:gd name="T49" fmla="*/ 2378 h 2423"/>
                <a:gd name="T50" fmla="*/ 2598 w 2666"/>
                <a:gd name="T51" fmla="*/ 2411 h 2423"/>
                <a:gd name="T52" fmla="*/ 2544 w 2666"/>
                <a:gd name="T53" fmla="*/ 2423 h 2423"/>
                <a:gd name="T54" fmla="*/ 94 w 2666"/>
                <a:gd name="T55" fmla="*/ 2420 h 2423"/>
                <a:gd name="T56" fmla="*/ 46 w 2666"/>
                <a:gd name="T57" fmla="*/ 2397 h 2423"/>
                <a:gd name="T58" fmla="*/ 12 w 2666"/>
                <a:gd name="T59" fmla="*/ 2356 h 2423"/>
                <a:gd name="T60" fmla="*/ 0 w 2666"/>
                <a:gd name="T61" fmla="*/ 2302 h 2423"/>
                <a:gd name="T62" fmla="*/ 4 w 2666"/>
                <a:gd name="T63" fmla="*/ 93 h 2423"/>
                <a:gd name="T64" fmla="*/ 27 w 2666"/>
                <a:gd name="T65" fmla="*/ 46 h 2423"/>
                <a:gd name="T66" fmla="*/ 68 w 2666"/>
                <a:gd name="T67" fmla="*/ 13 h 2423"/>
                <a:gd name="T68" fmla="*/ 121 w 2666"/>
                <a:gd name="T69" fmla="*/ 0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66" h="2423">
                  <a:moveTo>
                    <a:pt x="2060" y="1454"/>
                  </a:moveTo>
                  <a:lnTo>
                    <a:pt x="1734" y="1823"/>
                  </a:lnTo>
                  <a:lnTo>
                    <a:pt x="2149" y="2302"/>
                  </a:lnTo>
                  <a:lnTo>
                    <a:pt x="2544" y="2302"/>
                  </a:lnTo>
                  <a:lnTo>
                    <a:pt x="2544" y="1985"/>
                  </a:lnTo>
                  <a:lnTo>
                    <a:pt x="2060" y="1454"/>
                  </a:lnTo>
                  <a:close/>
                  <a:moveTo>
                    <a:pt x="606" y="728"/>
                  </a:moveTo>
                  <a:lnTo>
                    <a:pt x="121" y="1284"/>
                  </a:lnTo>
                  <a:lnTo>
                    <a:pt x="121" y="2302"/>
                  </a:lnTo>
                  <a:lnTo>
                    <a:pt x="1988" y="2302"/>
                  </a:lnTo>
                  <a:lnTo>
                    <a:pt x="1654" y="1915"/>
                  </a:lnTo>
                  <a:lnTo>
                    <a:pt x="1583" y="1834"/>
                  </a:lnTo>
                  <a:lnTo>
                    <a:pt x="606" y="728"/>
                  </a:lnTo>
                  <a:close/>
                  <a:moveTo>
                    <a:pt x="121" y="122"/>
                  </a:moveTo>
                  <a:lnTo>
                    <a:pt x="121" y="1101"/>
                  </a:lnTo>
                  <a:lnTo>
                    <a:pt x="515" y="647"/>
                  </a:lnTo>
                  <a:lnTo>
                    <a:pt x="535" y="630"/>
                  </a:lnTo>
                  <a:lnTo>
                    <a:pt x="556" y="616"/>
                  </a:lnTo>
                  <a:lnTo>
                    <a:pt x="581" y="609"/>
                  </a:lnTo>
                  <a:lnTo>
                    <a:pt x="606" y="606"/>
                  </a:lnTo>
                  <a:lnTo>
                    <a:pt x="632" y="609"/>
                  </a:lnTo>
                  <a:lnTo>
                    <a:pt x="657" y="616"/>
                  </a:lnTo>
                  <a:lnTo>
                    <a:pt x="678" y="630"/>
                  </a:lnTo>
                  <a:lnTo>
                    <a:pt x="697" y="647"/>
                  </a:lnTo>
                  <a:lnTo>
                    <a:pt x="1654" y="1731"/>
                  </a:lnTo>
                  <a:lnTo>
                    <a:pt x="1968" y="1374"/>
                  </a:lnTo>
                  <a:lnTo>
                    <a:pt x="1988" y="1357"/>
                  </a:lnTo>
                  <a:lnTo>
                    <a:pt x="2009" y="1343"/>
                  </a:lnTo>
                  <a:lnTo>
                    <a:pt x="2034" y="1336"/>
                  </a:lnTo>
                  <a:lnTo>
                    <a:pt x="2060" y="1333"/>
                  </a:lnTo>
                  <a:lnTo>
                    <a:pt x="2085" y="1336"/>
                  </a:lnTo>
                  <a:lnTo>
                    <a:pt x="2110" y="1343"/>
                  </a:lnTo>
                  <a:lnTo>
                    <a:pt x="2131" y="1357"/>
                  </a:lnTo>
                  <a:lnTo>
                    <a:pt x="2150" y="1374"/>
                  </a:lnTo>
                  <a:lnTo>
                    <a:pt x="2544" y="1802"/>
                  </a:lnTo>
                  <a:lnTo>
                    <a:pt x="2544" y="122"/>
                  </a:lnTo>
                  <a:lnTo>
                    <a:pt x="121" y="122"/>
                  </a:lnTo>
                  <a:close/>
                  <a:moveTo>
                    <a:pt x="121" y="0"/>
                  </a:moveTo>
                  <a:lnTo>
                    <a:pt x="2544" y="0"/>
                  </a:lnTo>
                  <a:lnTo>
                    <a:pt x="2572" y="3"/>
                  </a:lnTo>
                  <a:lnTo>
                    <a:pt x="2598" y="13"/>
                  </a:lnTo>
                  <a:lnTo>
                    <a:pt x="2620" y="26"/>
                  </a:lnTo>
                  <a:lnTo>
                    <a:pt x="2638" y="46"/>
                  </a:lnTo>
                  <a:lnTo>
                    <a:pt x="2653" y="68"/>
                  </a:lnTo>
                  <a:lnTo>
                    <a:pt x="2662" y="93"/>
                  </a:lnTo>
                  <a:lnTo>
                    <a:pt x="2666" y="122"/>
                  </a:lnTo>
                  <a:lnTo>
                    <a:pt x="2666" y="2302"/>
                  </a:lnTo>
                  <a:lnTo>
                    <a:pt x="2662" y="2330"/>
                  </a:lnTo>
                  <a:lnTo>
                    <a:pt x="2653" y="2356"/>
                  </a:lnTo>
                  <a:lnTo>
                    <a:pt x="2638" y="2378"/>
                  </a:lnTo>
                  <a:lnTo>
                    <a:pt x="2620" y="2397"/>
                  </a:lnTo>
                  <a:lnTo>
                    <a:pt x="2598" y="2411"/>
                  </a:lnTo>
                  <a:lnTo>
                    <a:pt x="2572" y="2420"/>
                  </a:lnTo>
                  <a:lnTo>
                    <a:pt x="2544" y="2423"/>
                  </a:lnTo>
                  <a:lnTo>
                    <a:pt x="121" y="2423"/>
                  </a:lnTo>
                  <a:lnTo>
                    <a:pt x="94" y="2420"/>
                  </a:lnTo>
                  <a:lnTo>
                    <a:pt x="68" y="2411"/>
                  </a:lnTo>
                  <a:lnTo>
                    <a:pt x="46" y="2397"/>
                  </a:lnTo>
                  <a:lnTo>
                    <a:pt x="27" y="2378"/>
                  </a:lnTo>
                  <a:lnTo>
                    <a:pt x="12" y="2356"/>
                  </a:lnTo>
                  <a:lnTo>
                    <a:pt x="4" y="2330"/>
                  </a:lnTo>
                  <a:lnTo>
                    <a:pt x="0" y="2302"/>
                  </a:lnTo>
                  <a:lnTo>
                    <a:pt x="0" y="122"/>
                  </a:lnTo>
                  <a:lnTo>
                    <a:pt x="4" y="93"/>
                  </a:lnTo>
                  <a:lnTo>
                    <a:pt x="12" y="68"/>
                  </a:lnTo>
                  <a:lnTo>
                    <a:pt x="27" y="46"/>
                  </a:lnTo>
                  <a:lnTo>
                    <a:pt x="46" y="26"/>
                  </a:lnTo>
                  <a:lnTo>
                    <a:pt x="68" y="13"/>
                  </a:lnTo>
                  <a:lnTo>
                    <a:pt x="94" y="3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Freeform 190"/>
            <p:cNvSpPr>
              <a:spLocks noEditPoints="1"/>
            </p:cNvSpPr>
            <p:nvPr/>
          </p:nvSpPr>
          <p:spPr bwMode="auto">
            <a:xfrm>
              <a:off x="6969125" y="3738563"/>
              <a:ext cx="384175" cy="384175"/>
            </a:xfrm>
            <a:custGeom>
              <a:avLst/>
              <a:gdLst>
                <a:gd name="T0" fmla="*/ 324 w 727"/>
                <a:gd name="T1" fmla="*/ 123 h 727"/>
                <a:gd name="T2" fmla="*/ 252 w 727"/>
                <a:gd name="T3" fmla="*/ 148 h 727"/>
                <a:gd name="T4" fmla="*/ 192 w 727"/>
                <a:gd name="T5" fmla="*/ 191 h 727"/>
                <a:gd name="T6" fmla="*/ 149 w 727"/>
                <a:gd name="T7" fmla="*/ 252 h 727"/>
                <a:gd name="T8" fmla="*/ 124 w 727"/>
                <a:gd name="T9" fmla="*/ 324 h 727"/>
                <a:gd name="T10" fmla="*/ 124 w 727"/>
                <a:gd name="T11" fmla="*/ 402 h 727"/>
                <a:gd name="T12" fmla="*/ 149 w 727"/>
                <a:gd name="T13" fmla="*/ 475 h 727"/>
                <a:gd name="T14" fmla="*/ 192 w 727"/>
                <a:gd name="T15" fmla="*/ 535 h 727"/>
                <a:gd name="T16" fmla="*/ 252 w 727"/>
                <a:gd name="T17" fmla="*/ 579 h 727"/>
                <a:gd name="T18" fmla="*/ 324 w 727"/>
                <a:gd name="T19" fmla="*/ 603 h 727"/>
                <a:gd name="T20" fmla="*/ 407 w 727"/>
                <a:gd name="T21" fmla="*/ 601 h 727"/>
                <a:gd name="T22" fmla="*/ 486 w 727"/>
                <a:gd name="T23" fmla="*/ 573 h 727"/>
                <a:gd name="T24" fmla="*/ 549 w 727"/>
                <a:gd name="T25" fmla="*/ 520 h 727"/>
                <a:gd name="T26" fmla="*/ 591 w 727"/>
                <a:gd name="T27" fmla="*/ 448 h 727"/>
                <a:gd name="T28" fmla="*/ 606 w 727"/>
                <a:gd name="T29" fmla="*/ 364 h 727"/>
                <a:gd name="T30" fmla="*/ 591 w 727"/>
                <a:gd name="T31" fmla="*/ 278 h 727"/>
                <a:gd name="T32" fmla="*/ 549 w 727"/>
                <a:gd name="T33" fmla="*/ 207 h 727"/>
                <a:gd name="T34" fmla="*/ 486 w 727"/>
                <a:gd name="T35" fmla="*/ 154 h 727"/>
                <a:gd name="T36" fmla="*/ 407 w 727"/>
                <a:gd name="T37" fmla="*/ 124 h 727"/>
                <a:gd name="T38" fmla="*/ 363 w 727"/>
                <a:gd name="T39" fmla="*/ 0 h 727"/>
                <a:gd name="T40" fmla="*/ 460 w 727"/>
                <a:gd name="T41" fmla="*/ 13 h 727"/>
                <a:gd name="T42" fmla="*/ 547 w 727"/>
                <a:gd name="T43" fmla="*/ 50 h 727"/>
                <a:gd name="T44" fmla="*/ 621 w 727"/>
                <a:gd name="T45" fmla="*/ 106 h 727"/>
                <a:gd name="T46" fmla="*/ 678 w 727"/>
                <a:gd name="T47" fmla="*/ 180 h 727"/>
                <a:gd name="T48" fmla="*/ 714 w 727"/>
                <a:gd name="T49" fmla="*/ 267 h 727"/>
                <a:gd name="T50" fmla="*/ 727 w 727"/>
                <a:gd name="T51" fmla="*/ 364 h 727"/>
                <a:gd name="T52" fmla="*/ 714 w 727"/>
                <a:gd name="T53" fmla="*/ 460 h 727"/>
                <a:gd name="T54" fmla="*/ 678 w 727"/>
                <a:gd name="T55" fmla="*/ 547 h 727"/>
                <a:gd name="T56" fmla="*/ 621 w 727"/>
                <a:gd name="T57" fmla="*/ 620 h 727"/>
                <a:gd name="T58" fmla="*/ 547 w 727"/>
                <a:gd name="T59" fmla="*/ 677 h 727"/>
                <a:gd name="T60" fmla="*/ 460 w 727"/>
                <a:gd name="T61" fmla="*/ 713 h 727"/>
                <a:gd name="T62" fmla="*/ 363 w 727"/>
                <a:gd name="T63" fmla="*/ 727 h 727"/>
                <a:gd name="T64" fmla="*/ 267 w 727"/>
                <a:gd name="T65" fmla="*/ 713 h 727"/>
                <a:gd name="T66" fmla="*/ 180 w 727"/>
                <a:gd name="T67" fmla="*/ 677 h 727"/>
                <a:gd name="T68" fmla="*/ 107 w 727"/>
                <a:gd name="T69" fmla="*/ 620 h 727"/>
                <a:gd name="T70" fmla="*/ 50 w 727"/>
                <a:gd name="T71" fmla="*/ 547 h 727"/>
                <a:gd name="T72" fmla="*/ 13 w 727"/>
                <a:gd name="T73" fmla="*/ 460 h 727"/>
                <a:gd name="T74" fmla="*/ 0 w 727"/>
                <a:gd name="T75" fmla="*/ 364 h 727"/>
                <a:gd name="T76" fmla="*/ 13 w 727"/>
                <a:gd name="T77" fmla="*/ 267 h 727"/>
                <a:gd name="T78" fmla="*/ 50 w 727"/>
                <a:gd name="T79" fmla="*/ 180 h 727"/>
                <a:gd name="T80" fmla="*/ 107 w 727"/>
                <a:gd name="T81" fmla="*/ 106 h 727"/>
                <a:gd name="T82" fmla="*/ 180 w 727"/>
                <a:gd name="T83" fmla="*/ 50 h 727"/>
                <a:gd name="T84" fmla="*/ 267 w 727"/>
                <a:gd name="T85" fmla="*/ 13 h 727"/>
                <a:gd name="T86" fmla="*/ 363 w 727"/>
                <a:gd name="T87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727">
                  <a:moveTo>
                    <a:pt x="363" y="121"/>
                  </a:moveTo>
                  <a:lnTo>
                    <a:pt x="324" y="123"/>
                  </a:lnTo>
                  <a:lnTo>
                    <a:pt x="286" y="133"/>
                  </a:lnTo>
                  <a:lnTo>
                    <a:pt x="252" y="148"/>
                  </a:lnTo>
                  <a:lnTo>
                    <a:pt x="221" y="168"/>
                  </a:lnTo>
                  <a:lnTo>
                    <a:pt x="192" y="191"/>
                  </a:lnTo>
                  <a:lnTo>
                    <a:pt x="167" y="220"/>
                  </a:lnTo>
                  <a:lnTo>
                    <a:pt x="149" y="252"/>
                  </a:lnTo>
                  <a:lnTo>
                    <a:pt x="134" y="287"/>
                  </a:lnTo>
                  <a:lnTo>
                    <a:pt x="124" y="324"/>
                  </a:lnTo>
                  <a:lnTo>
                    <a:pt x="122" y="364"/>
                  </a:lnTo>
                  <a:lnTo>
                    <a:pt x="124" y="402"/>
                  </a:lnTo>
                  <a:lnTo>
                    <a:pt x="134" y="439"/>
                  </a:lnTo>
                  <a:lnTo>
                    <a:pt x="149" y="475"/>
                  </a:lnTo>
                  <a:lnTo>
                    <a:pt x="167" y="506"/>
                  </a:lnTo>
                  <a:lnTo>
                    <a:pt x="192" y="535"/>
                  </a:lnTo>
                  <a:lnTo>
                    <a:pt x="221" y="559"/>
                  </a:lnTo>
                  <a:lnTo>
                    <a:pt x="252" y="579"/>
                  </a:lnTo>
                  <a:lnTo>
                    <a:pt x="286" y="593"/>
                  </a:lnTo>
                  <a:lnTo>
                    <a:pt x="324" y="603"/>
                  </a:lnTo>
                  <a:lnTo>
                    <a:pt x="363" y="605"/>
                  </a:lnTo>
                  <a:lnTo>
                    <a:pt x="407" y="601"/>
                  </a:lnTo>
                  <a:lnTo>
                    <a:pt x="447" y="590"/>
                  </a:lnTo>
                  <a:lnTo>
                    <a:pt x="486" y="573"/>
                  </a:lnTo>
                  <a:lnTo>
                    <a:pt x="519" y="548"/>
                  </a:lnTo>
                  <a:lnTo>
                    <a:pt x="549" y="520"/>
                  </a:lnTo>
                  <a:lnTo>
                    <a:pt x="573" y="485"/>
                  </a:lnTo>
                  <a:lnTo>
                    <a:pt x="591" y="448"/>
                  </a:lnTo>
                  <a:lnTo>
                    <a:pt x="602" y="407"/>
                  </a:lnTo>
                  <a:lnTo>
                    <a:pt x="606" y="364"/>
                  </a:lnTo>
                  <a:lnTo>
                    <a:pt x="602" y="320"/>
                  </a:lnTo>
                  <a:lnTo>
                    <a:pt x="591" y="278"/>
                  </a:lnTo>
                  <a:lnTo>
                    <a:pt x="573" y="241"/>
                  </a:lnTo>
                  <a:lnTo>
                    <a:pt x="549" y="207"/>
                  </a:lnTo>
                  <a:lnTo>
                    <a:pt x="519" y="178"/>
                  </a:lnTo>
                  <a:lnTo>
                    <a:pt x="486" y="154"/>
                  </a:lnTo>
                  <a:lnTo>
                    <a:pt x="447" y="136"/>
                  </a:lnTo>
                  <a:lnTo>
                    <a:pt x="407" y="124"/>
                  </a:lnTo>
                  <a:lnTo>
                    <a:pt x="363" y="121"/>
                  </a:lnTo>
                  <a:close/>
                  <a:moveTo>
                    <a:pt x="363" y="0"/>
                  </a:moveTo>
                  <a:lnTo>
                    <a:pt x="413" y="3"/>
                  </a:lnTo>
                  <a:lnTo>
                    <a:pt x="460" y="13"/>
                  </a:lnTo>
                  <a:lnTo>
                    <a:pt x="504" y="29"/>
                  </a:lnTo>
                  <a:lnTo>
                    <a:pt x="547" y="50"/>
                  </a:lnTo>
                  <a:lnTo>
                    <a:pt x="585" y="76"/>
                  </a:lnTo>
                  <a:lnTo>
                    <a:pt x="621" y="106"/>
                  </a:lnTo>
                  <a:lnTo>
                    <a:pt x="651" y="142"/>
                  </a:lnTo>
                  <a:lnTo>
                    <a:pt x="678" y="180"/>
                  </a:lnTo>
                  <a:lnTo>
                    <a:pt x="699" y="222"/>
                  </a:lnTo>
                  <a:lnTo>
                    <a:pt x="714" y="267"/>
                  </a:lnTo>
                  <a:lnTo>
                    <a:pt x="724" y="314"/>
                  </a:lnTo>
                  <a:lnTo>
                    <a:pt x="727" y="364"/>
                  </a:lnTo>
                  <a:lnTo>
                    <a:pt x="724" y="412"/>
                  </a:lnTo>
                  <a:lnTo>
                    <a:pt x="714" y="460"/>
                  </a:lnTo>
                  <a:lnTo>
                    <a:pt x="699" y="505"/>
                  </a:lnTo>
                  <a:lnTo>
                    <a:pt x="678" y="547"/>
                  </a:lnTo>
                  <a:lnTo>
                    <a:pt x="651" y="585"/>
                  </a:lnTo>
                  <a:lnTo>
                    <a:pt x="621" y="620"/>
                  </a:lnTo>
                  <a:lnTo>
                    <a:pt x="585" y="651"/>
                  </a:lnTo>
                  <a:lnTo>
                    <a:pt x="547" y="677"/>
                  </a:lnTo>
                  <a:lnTo>
                    <a:pt x="504" y="698"/>
                  </a:lnTo>
                  <a:lnTo>
                    <a:pt x="460" y="713"/>
                  </a:lnTo>
                  <a:lnTo>
                    <a:pt x="413" y="723"/>
                  </a:lnTo>
                  <a:lnTo>
                    <a:pt x="363" y="727"/>
                  </a:lnTo>
                  <a:lnTo>
                    <a:pt x="314" y="723"/>
                  </a:lnTo>
                  <a:lnTo>
                    <a:pt x="267" y="713"/>
                  </a:lnTo>
                  <a:lnTo>
                    <a:pt x="222" y="698"/>
                  </a:lnTo>
                  <a:lnTo>
                    <a:pt x="180" y="677"/>
                  </a:lnTo>
                  <a:lnTo>
                    <a:pt x="141" y="651"/>
                  </a:lnTo>
                  <a:lnTo>
                    <a:pt x="107" y="620"/>
                  </a:lnTo>
                  <a:lnTo>
                    <a:pt x="76" y="585"/>
                  </a:lnTo>
                  <a:lnTo>
                    <a:pt x="50" y="547"/>
                  </a:lnTo>
                  <a:lnTo>
                    <a:pt x="29" y="505"/>
                  </a:lnTo>
                  <a:lnTo>
                    <a:pt x="13" y="460"/>
                  </a:lnTo>
                  <a:lnTo>
                    <a:pt x="4" y="412"/>
                  </a:lnTo>
                  <a:lnTo>
                    <a:pt x="0" y="364"/>
                  </a:lnTo>
                  <a:lnTo>
                    <a:pt x="4" y="314"/>
                  </a:lnTo>
                  <a:lnTo>
                    <a:pt x="13" y="267"/>
                  </a:lnTo>
                  <a:lnTo>
                    <a:pt x="29" y="222"/>
                  </a:lnTo>
                  <a:lnTo>
                    <a:pt x="50" y="180"/>
                  </a:lnTo>
                  <a:lnTo>
                    <a:pt x="76" y="142"/>
                  </a:lnTo>
                  <a:lnTo>
                    <a:pt x="107" y="106"/>
                  </a:lnTo>
                  <a:lnTo>
                    <a:pt x="141" y="76"/>
                  </a:lnTo>
                  <a:lnTo>
                    <a:pt x="180" y="50"/>
                  </a:lnTo>
                  <a:lnTo>
                    <a:pt x="222" y="29"/>
                  </a:lnTo>
                  <a:lnTo>
                    <a:pt x="267" y="13"/>
                  </a:lnTo>
                  <a:lnTo>
                    <a:pt x="314" y="3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16" name="Группа 215"/>
          <p:cNvGrpSpPr/>
          <p:nvPr/>
        </p:nvGrpSpPr>
        <p:grpSpPr>
          <a:xfrm>
            <a:off x="8674134" y="3246509"/>
            <a:ext cx="467083" cy="462351"/>
            <a:chOff x="5927726" y="3306763"/>
            <a:chExt cx="3133725" cy="3101975"/>
          </a:xfrm>
          <a:solidFill>
            <a:schemeClr val="bg2">
              <a:lumMod val="25000"/>
            </a:schemeClr>
          </a:solidFill>
        </p:grpSpPr>
        <p:sp>
          <p:nvSpPr>
            <p:cNvPr id="214" name="Freeform 195"/>
            <p:cNvSpPr>
              <a:spLocks noEditPoints="1"/>
            </p:cNvSpPr>
            <p:nvPr/>
          </p:nvSpPr>
          <p:spPr bwMode="auto">
            <a:xfrm>
              <a:off x="5927726" y="3306763"/>
              <a:ext cx="3133725" cy="3101975"/>
            </a:xfrm>
            <a:custGeom>
              <a:avLst/>
              <a:gdLst>
                <a:gd name="T0" fmla="*/ 261 w 3947"/>
                <a:gd name="T1" fmla="*/ 3348 h 3909"/>
                <a:gd name="T2" fmla="*/ 217 w 3947"/>
                <a:gd name="T3" fmla="*/ 3478 h 3909"/>
                <a:gd name="T4" fmla="*/ 268 w 3947"/>
                <a:gd name="T5" fmla="*/ 3616 h 3909"/>
                <a:gd name="T6" fmla="*/ 396 w 3947"/>
                <a:gd name="T7" fmla="*/ 3689 h 3909"/>
                <a:gd name="T8" fmla="*/ 537 w 3947"/>
                <a:gd name="T9" fmla="*/ 3668 h 3909"/>
                <a:gd name="T10" fmla="*/ 1517 w 3947"/>
                <a:gd name="T11" fmla="*/ 2588 h 3909"/>
                <a:gd name="T12" fmla="*/ 1279 w 3947"/>
                <a:gd name="T13" fmla="*/ 2336 h 3909"/>
                <a:gd name="T14" fmla="*/ 2184 w 3947"/>
                <a:gd name="T15" fmla="*/ 276 h 3909"/>
                <a:gd name="T16" fmla="*/ 1844 w 3947"/>
                <a:gd name="T17" fmla="*/ 411 h 3909"/>
                <a:gd name="T18" fmla="*/ 1563 w 3947"/>
                <a:gd name="T19" fmla="*/ 635 h 3909"/>
                <a:gd name="T20" fmla="*/ 1358 w 3947"/>
                <a:gd name="T21" fmla="*/ 928 h 3909"/>
                <a:gd name="T22" fmla="*/ 1249 w 3947"/>
                <a:gd name="T23" fmla="*/ 1277 h 3909"/>
                <a:gd name="T24" fmla="*/ 1249 w 3947"/>
                <a:gd name="T25" fmla="*/ 1655 h 3909"/>
                <a:gd name="T26" fmla="*/ 1358 w 3947"/>
                <a:gd name="T27" fmla="*/ 2002 h 3909"/>
                <a:gd name="T28" fmla="*/ 1563 w 3947"/>
                <a:gd name="T29" fmla="*/ 2297 h 3909"/>
                <a:gd name="T30" fmla="*/ 1844 w 3947"/>
                <a:gd name="T31" fmla="*/ 2521 h 3909"/>
                <a:gd name="T32" fmla="*/ 2184 w 3947"/>
                <a:gd name="T33" fmla="*/ 2655 h 3909"/>
                <a:gd name="T34" fmla="*/ 2563 w 3947"/>
                <a:gd name="T35" fmla="*/ 2683 h 3909"/>
                <a:gd name="T36" fmla="*/ 2925 w 3947"/>
                <a:gd name="T37" fmla="*/ 2600 h 3909"/>
                <a:gd name="T38" fmla="*/ 3238 w 3947"/>
                <a:gd name="T39" fmla="*/ 2418 h 3909"/>
                <a:gd name="T40" fmla="*/ 3483 w 3947"/>
                <a:gd name="T41" fmla="*/ 2157 h 3909"/>
                <a:gd name="T42" fmla="*/ 3643 w 3947"/>
                <a:gd name="T43" fmla="*/ 1834 h 3909"/>
                <a:gd name="T44" fmla="*/ 3700 w 3947"/>
                <a:gd name="T45" fmla="*/ 1465 h 3909"/>
                <a:gd name="T46" fmla="*/ 3643 w 3947"/>
                <a:gd name="T47" fmla="*/ 1097 h 3909"/>
                <a:gd name="T48" fmla="*/ 3483 w 3947"/>
                <a:gd name="T49" fmla="*/ 773 h 3909"/>
                <a:gd name="T50" fmla="*/ 3238 w 3947"/>
                <a:gd name="T51" fmla="*/ 512 h 3909"/>
                <a:gd name="T52" fmla="*/ 2925 w 3947"/>
                <a:gd name="T53" fmla="*/ 331 h 3909"/>
                <a:gd name="T54" fmla="*/ 2563 w 3947"/>
                <a:gd name="T55" fmla="*/ 249 h 3909"/>
                <a:gd name="T56" fmla="*/ 2572 w 3947"/>
                <a:gd name="T57" fmla="*/ 4 h 3909"/>
                <a:gd name="T58" fmla="*/ 2973 w 3947"/>
                <a:gd name="T59" fmla="*/ 88 h 3909"/>
                <a:gd name="T60" fmla="*/ 3325 w 3947"/>
                <a:gd name="T61" fmla="*/ 271 h 3909"/>
                <a:gd name="T62" fmla="*/ 3613 w 3947"/>
                <a:gd name="T63" fmla="*/ 539 h 3909"/>
                <a:gd name="T64" fmla="*/ 3821 w 3947"/>
                <a:gd name="T65" fmla="*/ 872 h 3909"/>
                <a:gd name="T66" fmla="*/ 3933 w 3947"/>
                <a:gd name="T67" fmla="*/ 1258 h 3909"/>
                <a:gd name="T68" fmla="*/ 3933 w 3947"/>
                <a:gd name="T69" fmla="*/ 1673 h 3909"/>
                <a:gd name="T70" fmla="*/ 3821 w 3947"/>
                <a:gd name="T71" fmla="*/ 2059 h 3909"/>
                <a:gd name="T72" fmla="*/ 3613 w 3947"/>
                <a:gd name="T73" fmla="*/ 2393 h 3909"/>
                <a:gd name="T74" fmla="*/ 3325 w 3947"/>
                <a:gd name="T75" fmla="*/ 2660 h 3909"/>
                <a:gd name="T76" fmla="*/ 2973 w 3947"/>
                <a:gd name="T77" fmla="*/ 2843 h 3909"/>
                <a:gd name="T78" fmla="*/ 2572 w 3947"/>
                <a:gd name="T79" fmla="*/ 2927 h 3909"/>
                <a:gd name="T80" fmla="*/ 2154 w 3947"/>
                <a:gd name="T81" fmla="*/ 2898 h 3909"/>
                <a:gd name="T82" fmla="*/ 1775 w 3947"/>
                <a:gd name="T83" fmla="*/ 2759 h 3909"/>
                <a:gd name="T84" fmla="*/ 671 w 3947"/>
                <a:gd name="T85" fmla="*/ 3840 h 3909"/>
                <a:gd name="T86" fmla="*/ 487 w 3947"/>
                <a:gd name="T87" fmla="*/ 3906 h 3909"/>
                <a:gd name="T88" fmla="*/ 266 w 3947"/>
                <a:gd name="T89" fmla="*/ 3875 h 3909"/>
                <a:gd name="T90" fmla="*/ 91 w 3947"/>
                <a:gd name="T91" fmla="*/ 3741 h 3909"/>
                <a:gd name="T92" fmla="*/ 4 w 3947"/>
                <a:gd name="T93" fmla="*/ 3536 h 3909"/>
                <a:gd name="T94" fmla="*/ 26 w 3947"/>
                <a:gd name="T95" fmla="*/ 3330 h 3909"/>
                <a:gd name="T96" fmla="*/ 131 w 3947"/>
                <a:gd name="T97" fmla="*/ 3170 h 3909"/>
                <a:gd name="T98" fmla="*/ 1077 w 3947"/>
                <a:gd name="T99" fmla="*/ 1969 h 3909"/>
                <a:gd name="T100" fmla="*/ 990 w 3947"/>
                <a:gd name="T101" fmla="*/ 1570 h 3909"/>
                <a:gd name="T102" fmla="*/ 1019 w 3947"/>
                <a:gd name="T103" fmla="*/ 1158 h 3909"/>
                <a:gd name="T104" fmla="*/ 1157 w 3947"/>
                <a:gd name="T105" fmla="*/ 783 h 3909"/>
                <a:gd name="T106" fmla="*/ 1386 w 3947"/>
                <a:gd name="T107" fmla="*/ 465 h 3909"/>
                <a:gd name="T108" fmla="*/ 1692 w 3947"/>
                <a:gd name="T109" fmla="*/ 216 h 3909"/>
                <a:gd name="T110" fmla="*/ 2057 w 3947"/>
                <a:gd name="T111" fmla="*/ 56 h 3909"/>
                <a:gd name="T112" fmla="*/ 2467 w 3947"/>
                <a:gd name="T113" fmla="*/ 0 h 3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47" h="3909">
                  <a:moveTo>
                    <a:pt x="1279" y="2336"/>
                  </a:moveTo>
                  <a:lnTo>
                    <a:pt x="284" y="3322"/>
                  </a:lnTo>
                  <a:lnTo>
                    <a:pt x="284" y="3323"/>
                  </a:lnTo>
                  <a:lnTo>
                    <a:pt x="261" y="3348"/>
                  </a:lnTo>
                  <a:lnTo>
                    <a:pt x="243" y="3376"/>
                  </a:lnTo>
                  <a:lnTo>
                    <a:pt x="229" y="3408"/>
                  </a:lnTo>
                  <a:lnTo>
                    <a:pt x="221" y="3441"/>
                  </a:lnTo>
                  <a:lnTo>
                    <a:pt x="217" y="3478"/>
                  </a:lnTo>
                  <a:lnTo>
                    <a:pt x="221" y="3516"/>
                  </a:lnTo>
                  <a:lnTo>
                    <a:pt x="231" y="3553"/>
                  </a:lnTo>
                  <a:lnTo>
                    <a:pt x="247" y="3586"/>
                  </a:lnTo>
                  <a:lnTo>
                    <a:pt x="268" y="3616"/>
                  </a:lnTo>
                  <a:lnTo>
                    <a:pt x="295" y="3643"/>
                  </a:lnTo>
                  <a:lnTo>
                    <a:pt x="325" y="3664"/>
                  </a:lnTo>
                  <a:lnTo>
                    <a:pt x="359" y="3679"/>
                  </a:lnTo>
                  <a:lnTo>
                    <a:pt x="396" y="3689"/>
                  </a:lnTo>
                  <a:lnTo>
                    <a:pt x="435" y="3693"/>
                  </a:lnTo>
                  <a:lnTo>
                    <a:pt x="472" y="3690"/>
                  </a:lnTo>
                  <a:lnTo>
                    <a:pt x="506" y="3681"/>
                  </a:lnTo>
                  <a:lnTo>
                    <a:pt x="537" y="3668"/>
                  </a:lnTo>
                  <a:lnTo>
                    <a:pt x="566" y="3649"/>
                  </a:lnTo>
                  <a:lnTo>
                    <a:pt x="591" y="3626"/>
                  </a:lnTo>
                  <a:lnTo>
                    <a:pt x="1586" y="2642"/>
                  </a:lnTo>
                  <a:lnTo>
                    <a:pt x="1517" y="2588"/>
                  </a:lnTo>
                  <a:lnTo>
                    <a:pt x="1452" y="2531"/>
                  </a:lnTo>
                  <a:lnTo>
                    <a:pt x="1390" y="2470"/>
                  </a:lnTo>
                  <a:lnTo>
                    <a:pt x="1333" y="2405"/>
                  </a:lnTo>
                  <a:lnTo>
                    <a:pt x="1279" y="2336"/>
                  </a:lnTo>
                  <a:close/>
                  <a:moveTo>
                    <a:pt x="2467" y="245"/>
                  </a:moveTo>
                  <a:lnTo>
                    <a:pt x="2370" y="249"/>
                  </a:lnTo>
                  <a:lnTo>
                    <a:pt x="2276" y="259"/>
                  </a:lnTo>
                  <a:lnTo>
                    <a:pt x="2184" y="276"/>
                  </a:lnTo>
                  <a:lnTo>
                    <a:pt x="2095" y="301"/>
                  </a:lnTo>
                  <a:lnTo>
                    <a:pt x="2008" y="331"/>
                  </a:lnTo>
                  <a:lnTo>
                    <a:pt x="1925" y="369"/>
                  </a:lnTo>
                  <a:lnTo>
                    <a:pt x="1844" y="411"/>
                  </a:lnTo>
                  <a:lnTo>
                    <a:pt x="1768" y="460"/>
                  </a:lnTo>
                  <a:lnTo>
                    <a:pt x="1695" y="512"/>
                  </a:lnTo>
                  <a:lnTo>
                    <a:pt x="1627" y="571"/>
                  </a:lnTo>
                  <a:lnTo>
                    <a:pt x="1563" y="635"/>
                  </a:lnTo>
                  <a:lnTo>
                    <a:pt x="1505" y="702"/>
                  </a:lnTo>
                  <a:lnTo>
                    <a:pt x="1451" y="773"/>
                  </a:lnTo>
                  <a:lnTo>
                    <a:pt x="1401" y="850"/>
                  </a:lnTo>
                  <a:lnTo>
                    <a:pt x="1358" y="928"/>
                  </a:lnTo>
                  <a:lnTo>
                    <a:pt x="1322" y="1012"/>
                  </a:lnTo>
                  <a:lnTo>
                    <a:pt x="1290" y="1097"/>
                  </a:lnTo>
                  <a:lnTo>
                    <a:pt x="1266" y="1186"/>
                  </a:lnTo>
                  <a:lnTo>
                    <a:pt x="1249" y="1277"/>
                  </a:lnTo>
                  <a:lnTo>
                    <a:pt x="1237" y="1370"/>
                  </a:lnTo>
                  <a:lnTo>
                    <a:pt x="1234" y="1465"/>
                  </a:lnTo>
                  <a:lnTo>
                    <a:pt x="1237" y="1562"/>
                  </a:lnTo>
                  <a:lnTo>
                    <a:pt x="1249" y="1655"/>
                  </a:lnTo>
                  <a:lnTo>
                    <a:pt x="1266" y="1746"/>
                  </a:lnTo>
                  <a:lnTo>
                    <a:pt x="1290" y="1834"/>
                  </a:lnTo>
                  <a:lnTo>
                    <a:pt x="1322" y="1920"/>
                  </a:lnTo>
                  <a:lnTo>
                    <a:pt x="1358" y="2002"/>
                  </a:lnTo>
                  <a:lnTo>
                    <a:pt x="1401" y="2082"/>
                  </a:lnTo>
                  <a:lnTo>
                    <a:pt x="1451" y="2157"/>
                  </a:lnTo>
                  <a:lnTo>
                    <a:pt x="1505" y="2230"/>
                  </a:lnTo>
                  <a:lnTo>
                    <a:pt x="1563" y="2297"/>
                  </a:lnTo>
                  <a:lnTo>
                    <a:pt x="1627" y="2361"/>
                  </a:lnTo>
                  <a:lnTo>
                    <a:pt x="1695" y="2418"/>
                  </a:lnTo>
                  <a:lnTo>
                    <a:pt x="1768" y="2472"/>
                  </a:lnTo>
                  <a:lnTo>
                    <a:pt x="1844" y="2521"/>
                  </a:lnTo>
                  <a:lnTo>
                    <a:pt x="1925" y="2563"/>
                  </a:lnTo>
                  <a:lnTo>
                    <a:pt x="2008" y="2600"/>
                  </a:lnTo>
                  <a:lnTo>
                    <a:pt x="2095" y="2631"/>
                  </a:lnTo>
                  <a:lnTo>
                    <a:pt x="2184" y="2655"/>
                  </a:lnTo>
                  <a:lnTo>
                    <a:pt x="2276" y="2672"/>
                  </a:lnTo>
                  <a:lnTo>
                    <a:pt x="2370" y="2683"/>
                  </a:lnTo>
                  <a:lnTo>
                    <a:pt x="2467" y="2687"/>
                  </a:lnTo>
                  <a:lnTo>
                    <a:pt x="2563" y="2683"/>
                  </a:lnTo>
                  <a:lnTo>
                    <a:pt x="2658" y="2672"/>
                  </a:lnTo>
                  <a:lnTo>
                    <a:pt x="2750" y="2655"/>
                  </a:lnTo>
                  <a:lnTo>
                    <a:pt x="2840" y="2631"/>
                  </a:lnTo>
                  <a:lnTo>
                    <a:pt x="2925" y="2600"/>
                  </a:lnTo>
                  <a:lnTo>
                    <a:pt x="3010" y="2563"/>
                  </a:lnTo>
                  <a:lnTo>
                    <a:pt x="3089" y="2521"/>
                  </a:lnTo>
                  <a:lnTo>
                    <a:pt x="3166" y="2472"/>
                  </a:lnTo>
                  <a:lnTo>
                    <a:pt x="3238" y="2418"/>
                  </a:lnTo>
                  <a:lnTo>
                    <a:pt x="3306" y="2361"/>
                  </a:lnTo>
                  <a:lnTo>
                    <a:pt x="3371" y="2297"/>
                  </a:lnTo>
                  <a:lnTo>
                    <a:pt x="3430" y="2230"/>
                  </a:lnTo>
                  <a:lnTo>
                    <a:pt x="3483" y="2157"/>
                  </a:lnTo>
                  <a:lnTo>
                    <a:pt x="3532" y="2082"/>
                  </a:lnTo>
                  <a:lnTo>
                    <a:pt x="3575" y="2002"/>
                  </a:lnTo>
                  <a:lnTo>
                    <a:pt x="3613" y="1920"/>
                  </a:lnTo>
                  <a:lnTo>
                    <a:pt x="3643" y="1834"/>
                  </a:lnTo>
                  <a:lnTo>
                    <a:pt x="3668" y="1746"/>
                  </a:lnTo>
                  <a:lnTo>
                    <a:pt x="3686" y="1655"/>
                  </a:lnTo>
                  <a:lnTo>
                    <a:pt x="3697" y="1562"/>
                  </a:lnTo>
                  <a:lnTo>
                    <a:pt x="3700" y="1465"/>
                  </a:lnTo>
                  <a:lnTo>
                    <a:pt x="3697" y="1370"/>
                  </a:lnTo>
                  <a:lnTo>
                    <a:pt x="3686" y="1277"/>
                  </a:lnTo>
                  <a:lnTo>
                    <a:pt x="3668" y="1186"/>
                  </a:lnTo>
                  <a:lnTo>
                    <a:pt x="3643" y="1097"/>
                  </a:lnTo>
                  <a:lnTo>
                    <a:pt x="3613" y="1012"/>
                  </a:lnTo>
                  <a:lnTo>
                    <a:pt x="3575" y="928"/>
                  </a:lnTo>
                  <a:lnTo>
                    <a:pt x="3532" y="850"/>
                  </a:lnTo>
                  <a:lnTo>
                    <a:pt x="3483" y="773"/>
                  </a:lnTo>
                  <a:lnTo>
                    <a:pt x="3430" y="702"/>
                  </a:lnTo>
                  <a:lnTo>
                    <a:pt x="3371" y="635"/>
                  </a:lnTo>
                  <a:lnTo>
                    <a:pt x="3306" y="571"/>
                  </a:lnTo>
                  <a:lnTo>
                    <a:pt x="3238" y="512"/>
                  </a:lnTo>
                  <a:lnTo>
                    <a:pt x="3166" y="460"/>
                  </a:lnTo>
                  <a:lnTo>
                    <a:pt x="3089" y="411"/>
                  </a:lnTo>
                  <a:lnTo>
                    <a:pt x="3010" y="369"/>
                  </a:lnTo>
                  <a:lnTo>
                    <a:pt x="2925" y="331"/>
                  </a:lnTo>
                  <a:lnTo>
                    <a:pt x="2840" y="301"/>
                  </a:lnTo>
                  <a:lnTo>
                    <a:pt x="2750" y="276"/>
                  </a:lnTo>
                  <a:lnTo>
                    <a:pt x="2658" y="259"/>
                  </a:lnTo>
                  <a:lnTo>
                    <a:pt x="2563" y="249"/>
                  </a:lnTo>
                  <a:lnTo>
                    <a:pt x="2467" y="245"/>
                  </a:lnTo>
                  <a:close/>
                  <a:moveTo>
                    <a:pt x="2467" y="0"/>
                  </a:moveTo>
                  <a:lnTo>
                    <a:pt x="2467" y="0"/>
                  </a:lnTo>
                  <a:lnTo>
                    <a:pt x="2572" y="4"/>
                  </a:lnTo>
                  <a:lnTo>
                    <a:pt x="2677" y="14"/>
                  </a:lnTo>
                  <a:lnTo>
                    <a:pt x="2778" y="33"/>
                  </a:lnTo>
                  <a:lnTo>
                    <a:pt x="2876" y="56"/>
                  </a:lnTo>
                  <a:lnTo>
                    <a:pt x="2973" y="88"/>
                  </a:lnTo>
                  <a:lnTo>
                    <a:pt x="3067" y="125"/>
                  </a:lnTo>
                  <a:lnTo>
                    <a:pt x="3156" y="168"/>
                  </a:lnTo>
                  <a:lnTo>
                    <a:pt x="3242" y="216"/>
                  </a:lnTo>
                  <a:lnTo>
                    <a:pt x="3325" y="271"/>
                  </a:lnTo>
                  <a:lnTo>
                    <a:pt x="3403" y="331"/>
                  </a:lnTo>
                  <a:lnTo>
                    <a:pt x="3478" y="395"/>
                  </a:lnTo>
                  <a:lnTo>
                    <a:pt x="3549" y="465"/>
                  </a:lnTo>
                  <a:lnTo>
                    <a:pt x="3613" y="539"/>
                  </a:lnTo>
                  <a:lnTo>
                    <a:pt x="3673" y="616"/>
                  </a:lnTo>
                  <a:lnTo>
                    <a:pt x="3728" y="697"/>
                  </a:lnTo>
                  <a:lnTo>
                    <a:pt x="3778" y="783"/>
                  </a:lnTo>
                  <a:lnTo>
                    <a:pt x="3821" y="872"/>
                  </a:lnTo>
                  <a:lnTo>
                    <a:pt x="3859" y="965"/>
                  </a:lnTo>
                  <a:lnTo>
                    <a:pt x="3890" y="1059"/>
                  </a:lnTo>
                  <a:lnTo>
                    <a:pt x="3914" y="1158"/>
                  </a:lnTo>
                  <a:lnTo>
                    <a:pt x="3933" y="1258"/>
                  </a:lnTo>
                  <a:lnTo>
                    <a:pt x="3943" y="1362"/>
                  </a:lnTo>
                  <a:lnTo>
                    <a:pt x="3947" y="1465"/>
                  </a:lnTo>
                  <a:lnTo>
                    <a:pt x="3943" y="1570"/>
                  </a:lnTo>
                  <a:lnTo>
                    <a:pt x="3933" y="1673"/>
                  </a:lnTo>
                  <a:lnTo>
                    <a:pt x="3914" y="1774"/>
                  </a:lnTo>
                  <a:lnTo>
                    <a:pt x="3890" y="1871"/>
                  </a:lnTo>
                  <a:lnTo>
                    <a:pt x="3859" y="1966"/>
                  </a:lnTo>
                  <a:lnTo>
                    <a:pt x="3821" y="2059"/>
                  </a:lnTo>
                  <a:lnTo>
                    <a:pt x="3778" y="2147"/>
                  </a:lnTo>
                  <a:lnTo>
                    <a:pt x="3728" y="2234"/>
                  </a:lnTo>
                  <a:lnTo>
                    <a:pt x="3673" y="2315"/>
                  </a:lnTo>
                  <a:lnTo>
                    <a:pt x="3613" y="2393"/>
                  </a:lnTo>
                  <a:lnTo>
                    <a:pt x="3549" y="2467"/>
                  </a:lnTo>
                  <a:lnTo>
                    <a:pt x="3478" y="2536"/>
                  </a:lnTo>
                  <a:lnTo>
                    <a:pt x="3403" y="2601"/>
                  </a:lnTo>
                  <a:lnTo>
                    <a:pt x="3325" y="2660"/>
                  </a:lnTo>
                  <a:lnTo>
                    <a:pt x="3242" y="2714"/>
                  </a:lnTo>
                  <a:lnTo>
                    <a:pt x="3156" y="2763"/>
                  </a:lnTo>
                  <a:lnTo>
                    <a:pt x="3067" y="2806"/>
                  </a:lnTo>
                  <a:lnTo>
                    <a:pt x="2973" y="2843"/>
                  </a:lnTo>
                  <a:lnTo>
                    <a:pt x="2876" y="2874"/>
                  </a:lnTo>
                  <a:lnTo>
                    <a:pt x="2778" y="2898"/>
                  </a:lnTo>
                  <a:lnTo>
                    <a:pt x="2677" y="2917"/>
                  </a:lnTo>
                  <a:lnTo>
                    <a:pt x="2572" y="2927"/>
                  </a:lnTo>
                  <a:lnTo>
                    <a:pt x="2467" y="2931"/>
                  </a:lnTo>
                  <a:lnTo>
                    <a:pt x="2360" y="2927"/>
                  </a:lnTo>
                  <a:lnTo>
                    <a:pt x="2257" y="2916"/>
                  </a:lnTo>
                  <a:lnTo>
                    <a:pt x="2154" y="2898"/>
                  </a:lnTo>
                  <a:lnTo>
                    <a:pt x="2055" y="2873"/>
                  </a:lnTo>
                  <a:lnTo>
                    <a:pt x="1958" y="2842"/>
                  </a:lnTo>
                  <a:lnTo>
                    <a:pt x="1864" y="2803"/>
                  </a:lnTo>
                  <a:lnTo>
                    <a:pt x="1775" y="2759"/>
                  </a:lnTo>
                  <a:lnTo>
                    <a:pt x="745" y="3779"/>
                  </a:lnTo>
                  <a:lnTo>
                    <a:pt x="745" y="3779"/>
                  </a:lnTo>
                  <a:lnTo>
                    <a:pt x="710" y="3811"/>
                  </a:lnTo>
                  <a:lnTo>
                    <a:pt x="671" y="3840"/>
                  </a:lnTo>
                  <a:lnTo>
                    <a:pt x="628" y="3864"/>
                  </a:lnTo>
                  <a:lnTo>
                    <a:pt x="584" y="3882"/>
                  </a:lnTo>
                  <a:lnTo>
                    <a:pt x="536" y="3897"/>
                  </a:lnTo>
                  <a:lnTo>
                    <a:pt x="487" y="3906"/>
                  </a:lnTo>
                  <a:lnTo>
                    <a:pt x="435" y="3909"/>
                  </a:lnTo>
                  <a:lnTo>
                    <a:pt x="376" y="3905"/>
                  </a:lnTo>
                  <a:lnTo>
                    <a:pt x="320" y="3894"/>
                  </a:lnTo>
                  <a:lnTo>
                    <a:pt x="266" y="3875"/>
                  </a:lnTo>
                  <a:lnTo>
                    <a:pt x="215" y="3850"/>
                  </a:lnTo>
                  <a:lnTo>
                    <a:pt x="169" y="3819"/>
                  </a:lnTo>
                  <a:lnTo>
                    <a:pt x="127" y="3782"/>
                  </a:lnTo>
                  <a:lnTo>
                    <a:pt x="91" y="3741"/>
                  </a:lnTo>
                  <a:lnTo>
                    <a:pt x="59" y="3695"/>
                  </a:lnTo>
                  <a:lnTo>
                    <a:pt x="34" y="3645"/>
                  </a:lnTo>
                  <a:lnTo>
                    <a:pt x="15" y="3591"/>
                  </a:lnTo>
                  <a:lnTo>
                    <a:pt x="4" y="3536"/>
                  </a:lnTo>
                  <a:lnTo>
                    <a:pt x="0" y="3478"/>
                  </a:lnTo>
                  <a:lnTo>
                    <a:pt x="2" y="3426"/>
                  </a:lnTo>
                  <a:lnTo>
                    <a:pt x="11" y="3378"/>
                  </a:lnTo>
                  <a:lnTo>
                    <a:pt x="26" y="3330"/>
                  </a:lnTo>
                  <a:lnTo>
                    <a:pt x="45" y="3285"/>
                  </a:lnTo>
                  <a:lnTo>
                    <a:pt x="69" y="3244"/>
                  </a:lnTo>
                  <a:lnTo>
                    <a:pt x="98" y="3205"/>
                  </a:lnTo>
                  <a:lnTo>
                    <a:pt x="131" y="3170"/>
                  </a:lnTo>
                  <a:lnTo>
                    <a:pt x="130" y="3169"/>
                  </a:lnTo>
                  <a:lnTo>
                    <a:pt x="1159" y="2150"/>
                  </a:lnTo>
                  <a:lnTo>
                    <a:pt x="1115" y="2061"/>
                  </a:lnTo>
                  <a:lnTo>
                    <a:pt x="1077" y="1969"/>
                  </a:lnTo>
                  <a:lnTo>
                    <a:pt x="1044" y="1873"/>
                  </a:lnTo>
                  <a:lnTo>
                    <a:pt x="1020" y="1775"/>
                  </a:lnTo>
                  <a:lnTo>
                    <a:pt x="1001" y="1674"/>
                  </a:lnTo>
                  <a:lnTo>
                    <a:pt x="990" y="1570"/>
                  </a:lnTo>
                  <a:lnTo>
                    <a:pt x="986" y="1465"/>
                  </a:lnTo>
                  <a:lnTo>
                    <a:pt x="990" y="1362"/>
                  </a:lnTo>
                  <a:lnTo>
                    <a:pt x="1001" y="1258"/>
                  </a:lnTo>
                  <a:lnTo>
                    <a:pt x="1019" y="1158"/>
                  </a:lnTo>
                  <a:lnTo>
                    <a:pt x="1044" y="1059"/>
                  </a:lnTo>
                  <a:lnTo>
                    <a:pt x="1075" y="965"/>
                  </a:lnTo>
                  <a:lnTo>
                    <a:pt x="1112" y="872"/>
                  </a:lnTo>
                  <a:lnTo>
                    <a:pt x="1157" y="783"/>
                  </a:lnTo>
                  <a:lnTo>
                    <a:pt x="1206" y="697"/>
                  </a:lnTo>
                  <a:lnTo>
                    <a:pt x="1260" y="616"/>
                  </a:lnTo>
                  <a:lnTo>
                    <a:pt x="1321" y="539"/>
                  </a:lnTo>
                  <a:lnTo>
                    <a:pt x="1386" y="465"/>
                  </a:lnTo>
                  <a:lnTo>
                    <a:pt x="1456" y="395"/>
                  </a:lnTo>
                  <a:lnTo>
                    <a:pt x="1530" y="331"/>
                  </a:lnTo>
                  <a:lnTo>
                    <a:pt x="1608" y="271"/>
                  </a:lnTo>
                  <a:lnTo>
                    <a:pt x="1692" y="216"/>
                  </a:lnTo>
                  <a:lnTo>
                    <a:pt x="1777" y="168"/>
                  </a:lnTo>
                  <a:lnTo>
                    <a:pt x="1868" y="125"/>
                  </a:lnTo>
                  <a:lnTo>
                    <a:pt x="1961" y="88"/>
                  </a:lnTo>
                  <a:lnTo>
                    <a:pt x="2057" y="56"/>
                  </a:lnTo>
                  <a:lnTo>
                    <a:pt x="2156" y="33"/>
                  </a:lnTo>
                  <a:lnTo>
                    <a:pt x="2258" y="14"/>
                  </a:lnTo>
                  <a:lnTo>
                    <a:pt x="2361" y="4"/>
                  </a:lnTo>
                  <a:lnTo>
                    <a:pt x="2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" name="Freeform 196"/>
            <p:cNvSpPr>
              <a:spLocks/>
            </p:cNvSpPr>
            <p:nvPr/>
          </p:nvSpPr>
          <p:spPr bwMode="auto">
            <a:xfrm>
              <a:off x="7200901" y="3790950"/>
              <a:ext cx="733425" cy="727075"/>
            </a:xfrm>
            <a:custGeom>
              <a:avLst/>
              <a:gdLst>
                <a:gd name="T0" fmla="*/ 864 w 925"/>
                <a:gd name="T1" fmla="*/ 0 h 916"/>
                <a:gd name="T2" fmla="*/ 883 w 925"/>
                <a:gd name="T3" fmla="*/ 3 h 916"/>
                <a:gd name="T4" fmla="*/ 900 w 925"/>
                <a:gd name="T5" fmla="*/ 11 h 916"/>
                <a:gd name="T6" fmla="*/ 914 w 925"/>
                <a:gd name="T7" fmla="*/ 25 h 916"/>
                <a:gd name="T8" fmla="*/ 922 w 925"/>
                <a:gd name="T9" fmla="*/ 41 h 916"/>
                <a:gd name="T10" fmla="*/ 925 w 925"/>
                <a:gd name="T11" fmla="*/ 60 h 916"/>
                <a:gd name="T12" fmla="*/ 922 w 925"/>
                <a:gd name="T13" fmla="*/ 80 h 916"/>
                <a:gd name="T14" fmla="*/ 914 w 925"/>
                <a:gd name="T15" fmla="*/ 96 h 916"/>
                <a:gd name="T16" fmla="*/ 900 w 925"/>
                <a:gd name="T17" fmla="*/ 110 h 916"/>
                <a:gd name="T18" fmla="*/ 883 w 925"/>
                <a:gd name="T19" fmla="*/ 119 h 916"/>
                <a:gd name="T20" fmla="*/ 864 w 925"/>
                <a:gd name="T21" fmla="*/ 122 h 916"/>
                <a:gd name="T22" fmla="*/ 789 w 925"/>
                <a:gd name="T23" fmla="*/ 126 h 916"/>
                <a:gd name="T24" fmla="*/ 714 w 925"/>
                <a:gd name="T25" fmla="*/ 136 h 916"/>
                <a:gd name="T26" fmla="*/ 644 w 925"/>
                <a:gd name="T27" fmla="*/ 155 h 916"/>
                <a:gd name="T28" fmla="*/ 575 w 925"/>
                <a:gd name="T29" fmla="*/ 180 h 916"/>
                <a:gd name="T30" fmla="*/ 511 w 925"/>
                <a:gd name="T31" fmla="*/ 210 h 916"/>
                <a:gd name="T32" fmla="*/ 451 w 925"/>
                <a:gd name="T33" fmla="*/ 247 h 916"/>
                <a:gd name="T34" fmla="*/ 393 w 925"/>
                <a:gd name="T35" fmla="*/ 289 h 916"/>
                <a:gd name="T36" fmla="*/ 341 w 925"/>
                <a:gd name="T37" fmla="*/ 336 h 916"/>
                <a:gd name="T38" fmla="*/ 293 w 925"/>
                <a:gd name="T39" fmla="*/ 388 h 916"/>
                <a:gd name="T40" fmla="*/ 250 w 925"/>
                <a:gd name="T41" fmla="*/ 445 h 916"/>
                <a:gd name="T42" fmla="*/ 213 w 925"/>
                <a:gd name="T43" fmla="*/ 506 h 916"/>
                <a:gd name="T44" fmla="*/ 182 w 925"/>
                <a:gd name="T45" fmla="*/ 570 h 916"/>
                <a:gd name="T46" fmla="*/ 157 w 925"/>
                <a:gd name="T47" fmla="*/ 637 h 916"/>
                <a:gd name="T48" fmla="*/ 139 w 925"/>
                <a:gd name="T49" fmla="*/ 707 h 916"/>
                <a:gd name="T50" fmla="*/ 128 w 925"/>
                <a:gd name="T51" fmla="*/ 779 h 916"/>
                <a:gd name="T52" fmla="*/ 124 w 925"/>
                <a:gd name="T53" fmla="*/ 854 h 916"/>
                <a:gd name="T54" fmla="*/ 120 w 925"/>
                <a:gd name="T55" fmla="*/ 874 h 916"/>
                <a:gd name="T56" fmla="*/ 111 w 925"/>
                <a:gd name="T57" fmla="*/ 891 h 916"/>
                <a:gd name="T58" fmla="*/ 99 w 925"/>
                <a:gd name="T59" fmla="*/ 904 h 916"/>
                <a:gd name="T60" fmla="*/ 82 w 925"/>
                <a:gd name="T61" fmla="*/ 912 h 916"/>
                <a:gd name="T62" fmla="*/ 62 w 925"/>
                <a:gd name="T63" fmla="*/ 916 h 916"/>
                <a:gd name="T64" fmla="*/ 43 w 925"/>
                <a:gd name="T65" fmla="*/ 912 h 916"/>
                <a:gd name="T66" fmla="*/ 25 w 925"/>
                <a:gd name="T67" fmla="*/ 904 h 916"/>
                <a:gd name="T68" fmla="*/ 12 w 925"/>
                <a:gd name="T69" fmla="*/ 891 h 916"/>
                <a:gd name="T70" fmla="*/ 3 w 925"/>
                <a:gd name="T71" fmla="*/ 874 h 916"/>
                <a:gd name="T72" fmla="*/ 0 w 925"/>
                <a:gd name="T73" fmla="*/ 854 h 916"/>
                <a:gd name="T74" fmla="*/ 4 w 925"/>
                <a:gd name="T75" fmla="*/ 772 h 916"/>
                <a:gd name="T76" fmla="*/ 15 w 925"/>
                <a:gd name="T77" fmla="*/ 692 h 916"/>
                <a:gd name="T78" fmla="*/ 34 w 925"/>
                <a:gd name="T79" fmla="*/ 615 h 916"/>
                <a:gd name="T80" fmla="*/ 61 w 925"/>
                <a:gd name="T81" fmla="*/ 540 h 916"/>
                <a:gd name="T82" fmla="*/ 94 w 925"/>
                <a:gd name="T83" fmla="*/ 468 h 916"/>
                <a:gd name="T84" fmla="*/ 131 w 925"/>
                <a:gd name="T85" fmla="*/ 401 h 916"/>
                <a:gd name="T86" fmla="*/ 176 w 925"/>
                <a:gd name="T87" fmla="*/ 337 h 916"/>
                <a:gd name="T88" fmla="*/ 226 w 925"/>
                <a:gd name="T89" fmla="*/ 279 h 916"/>
                <a:gd name="T90" fmla="*/ 282 w 925"/>
                <a:gd name="T91" fmla="*/ 224 h 916"/>
                <a:gd name="T92" fmla="*/ 341 w 925"/>
                <a:gd name="T93" fmla="*/ 174 h 916"/>
                <a:gd name="T94" fmla="*/ 405 w 925"/>
                <a:gd name="T95" fmla="*/ 130 h 916"/>
                <a:gd name="T96" fmla="*/ 475 w 925"/>
                <a:gd name="T97" fmla="*/ 91 h 916"/>
                <a:gd name="T98" fmla="*/ 546 w 925"/>
                <a:gd name="T99" fmla="*/ 60 h 916"/>
                <a:gd name="T100" fmla="*/ 621 w 925"/>
                <a:gd name="T101" fmla="*/ 34 h 916"/>
                <a:gd name="T102" fmla="*/ 700 w 925"/>
                <a:gd name="T103" fmla="*/ 15 h 916"/>
                <a:gd name="T104" fmla="*/ 781 w 925"/>
                <a:gd name="T105" fmla="*/ 4 h 916"/>
                <a:gd name="T106" fmla="*/ 864 w 925"/>
                <a:gd name="T107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5" h="916">
                  <a:moveTo>
                    <a:pt x="864" y="0"/>
                  </a:moveTo>
                  <a:lnTo>
                    <a:pt x="883" y="3"/>
                  </a:lnTo>
                  <a:lnTo>
                    <a:pt x="900" y="11"/>
                  </a:lnTo>
                  <a:lnTo>
                    <a:pt x="914" y="25"/>
                  </a:lnTo>
                  <a:lnTo>
                    <a:pt x="922" y="41"/>
                  </a:lnTo>
                  <a:lnTo>
                    <a:pt x="925" y="60"/>
                  </a:lnTo>
                  <a:lnTo>
                    <a:pt x="922" y="80"/>
                  </a:lnTo>
                  <a:lnTo>
                    <a:pt x="914" y="96"/>
                  </a:lnTo>
                  <a:lnTo>
                    <a:pt x="900" y="110"/>
                  </a:lnTo>
                  <a:lnTo>
                    <a:pt x="883" y="119"/>
                  </a:lnTo>
                  <a:lnTo>
                    <a:pt x="864" y="122"/>
                  </a:lnTo>
                  <a:lnTo>
                    <a:pt x="789" y="126"/>
                  </a:lnTo>
                  <a:lnTo>
                    <a:pt x="714" y="136"/>
                  </a:lnTo>
                  <a:lnTo>
                    <a:pt x="644" y="155"/>
                  </a:lnTo>
                  <a:lnTo>
                    <a:pt x="575" y="180"/>
                  </a:lnTo>
                  <a:lnTo>
                    <a:pt x="511" y="210"/>
                  </a:lnTo>
                  <a:lnTo>
                    <a:pt x="451" y="247"/>
                  </a:lnTo>
                  <a:lnTo>
                    <a:pt x="393" y="289"/>
                  </a:lnTo>
                  <a:lnTo>
                    <a:pt x="341" y="336"/>
                  </a:lnTo>
                  <a:lnTo>
                    <a:pt x="293" y="388"/>
                  </a:lnTo>
                  <a:lnTo>
                    <a:pt x="250" y="445"/>
                  </a:lnTo>
                  <a:lnTo>
                    <a:pt x="213" y="506"/>
                  </a:lnTo>
                  <a:lnTo>
                    <a:pt x="182" y="570"/>
                  </a:lnTo>
                  <a:lnTo>
                    <a:pt x="157" y="637"/>
                  </a:lnTo>
                  <a:lnTo>
                    <a:pt x="139" y="707"/>
                  </a:lnTo>
                  <a:lnTo>
                    <a:pt x="128" y="779"/>
                  </a:lnTo>
                  <a:lnTo>
                    <a:pt x="124" y="854"/>
                  </a:lnTo>
                  <a:lnTo>
                    <a:pt x="120" y="874"/>
                  </a:lnTo>
                  <a:lnTo>
                    <a:pt x="111" y="891"/>
                  </a:lnTo>
                  <a:lnTo>
                    <a:pt x="99" y="904"/>
                  </a:lnTo>
                  <a:lnTo>
                    <a:pt x="82" y="912"/>
                  </a:lnTo>
                  <a:lnTo>
                    <a:pt x="62" y="916"/>
                  </a:lnTo>
                  <a:lnTo>
                    <a:pt x="43" y="912"/>
                  </a:lnTo>
                  <a:lnTo>
                    <a:pt x="25" y="904"/>
                  </a:lnTo>
                  <a:lnTo>
                    <a:pt x="12" y="891"/>
                  </a:lnTo>
                  <a:lnTo>
                    <a:pt x="3" y="874"/>
                  </a:lnTo>
                  <a:lnTo>
                    <a:pt x="0" y="854"/>
                  </a:lnTo>
                  <a:lnTo>
                    <a:pt x="4" y="772"/>
                  </a:lnTo>
                  <a:lnTo>
                    <a:pt x="15" y="692"/>
                  </a:lnTo>
                  <a:lnTo>
                    <a:pt x="34" y="615"/>
                  </a:lnTo>
                  <a:lnTo>
                    <a:pt x="61" y="540"/>
                  </a:lnTo>
                  <a:lnTo>
                    <a:pt x="94" y="468"/>
                  </a:lnTo>
                  <a:lnTo>
                    <a:pt x="131" y="401"/>
                  </a:lnTo>
                  <a:lnTo>
                    <a:pt x="176" y="337"/>
                  </a:lnTo>
                  <a:lnTo>
                    <a:pt x="226" y="279"/>
                  </a:lnTo>
                  <a:lnTo>
                    <a:pt x="282" y="224"/>
                  </a:lnTo>
                  <a:lnTo>
                    <a:pt x="341" y="174"/>
                  </a:lnTo>
                  <a:lnTo>
                    <a:pt x="405" y="130"/>
                  </a:lnTo>
                  <a:lnTo>
                    <a:pt x="475" y="91"/>
                  </a:lnTo>
                  <a:lnTo>
                    <a:pt x="546" y="60"/>
                  </a:lnTo>
                  <a:lnTo>
                    <a:pt x="621" y="34"/>
                  </a:lnTo>
                  <a:lnTo>
                    <a:pt x="700" y="15"/>
                  </a:lnTo>
                  <a:lnTo>
                    <a:pt x="781" y="4"/>
                  </a:lnTo>
                  <a:lnTo>
                    <a:pt x="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24" name="Группа 223"/>
          <p:cNvGrpSpPr/>
          <p:nvPr/>
        </p:nvGrpSpPr>
        <p:grpSpPr>
          <a:xfrm>
            <a:off x="9536104" y="3297870"/>
            <a:ext cx="572217" cy="359629"/>
            <a:chOff x="5929313" y="3321050"/>
            <a:chExt cx="3589338" cy="2255837"/>
          </a:xfrm>
          <a:solidFill>
            <a:schemeClr val="bg2">
              <a:lumMod val="25000"/>
            </a:schemeClr>
          </a:solidFill>
        </p:grpSpPr>
        <p:sp>
          <p:nvSpPr>
            <p:cNvPr id="221" name="Freeform 201"/>
            <p:cNvSpPr>
              <a:spLocks noEditPoints="1"/>
            </p:cNvSpPr>
            <p:nvPr/>
          </p:nvSpPr>
          <p:spPr bwMode="auto">
            <a:xfrm>
              <a:off x="5929313" y="3321050"/>
              <a:ext cx="3589338" cy="2255837"/>
            </a:xfrm>
            <a:custGeom>
              <a:avLst/>
              <a:gdLst>
                <a:gd name="T0" fmla="*/ 1889 w 4522"/>
                <a:gd name="T1" fmla="*/ 317 h 2843"/>
                <a:gd name="T2" fmla="*/ 1409 w 4522"/>
                <a:gd name="T3" fmla="*/ 457 h 2843"/>
                <a:gd name="T4" fmla="*/ 972 w 4522"/>
                <a:gd name="T5" fmla="*/ 697 h 2843"/>
                <a:gd name="T6" fmla="*/ 595 w 4522"/>
                <a:gd name="T7" fmla="*/ 1022 h 2843"/>
                <a:gd name="T8" fmla="*/ 301 w 4522"/>
                <a:gd name="T9" fmla="*/ 1421 h 2843"/>
                <a:gd name="T10" fmla="*/ 594 w 4522"/>
                <a:gd name="T11" fmla="*/ 1820 h 2843"/>
                <a:gd name="T12" fmla="*/ 970 w 4522"/>
                <a:gd name="T13" fmla="*/ 2145 h 2843"/>
                <a:gd name="T14" fmla="*/ 1408 w 4522"/>
                <a:gd name="T15" fmla="*/ 2385 h 2843"/>
                <a:gd name="T16" fmla="*/ 1887 w 4522"/>
                <a:gd name="T17" fmla="*/ 2525 h 2843"/>
                <a:gd name="T18" fmla="*/ 2386 w 4522"/>
                <a:gd name="T19" fmla="*/ 2554 h 2843"/>
                <a:gd name="T20" fmla="*/ 2878 w 4522"/>
                <a:gd name="T21" fmla="*/ 2469 h 2843"/>
                <a:gd name="T22" fmla="*/ 3338 w 4522"/>
                <a:gd name="T23" fmla="*/ 2277 h 2843"/>
                <a:gd name="T24" fmla="*/ 3748 w 4522"/>
                <a:gd name="T25" fmla="*/ 1994 h 2843"/>
                <a:gd name="T26" fmla="*/ 4087 w 4522"/>
                <a:gd name="T27" fmla="*/ 1630 h 2843"/>
                <a:gd name="T28" fmla="*/ 4087 w 4522"/>
                <a:gd name="T29" fmla="*/ 1214 h 2843"/>
                <a:gd name="T30" fmla="*/ 3750 w 4522"/>
                <a:gd name="T31" fmla="*/ 849 h 2843"/>
                <a:gd name="T32" fmla="*/ 3340 w 4522"/>
                <a:gd name="T33" fmla="*/ 566 h 2843"/>
                <a:gd name="T34" fmla="*/ 2878 w 4522"/>
                <a:gd name="T35" fmla="*/ 374 h 2843"/>
                <a:gd name="T36" fmla="*/ 2386 w 4522"/>
                <a:gd name="T37" fmla="*/ 288 h 2843"/>
                <a:gd name="T38" fmla="*/ 2402 w 4522"/>
                <a:gd name="T39" fmla="*/ 5 h 2843"/>
                <a:gd name="T40" fmla="*/ 2952 w 4522"/>
                <a:gd name="T41" fmla="*/ 101 h 2843"/>
                <a:gd name="T42" fmla="*/ 3464 w 4522"/>
                <a:gd name="T43" fmla="*/ 313 h 2843"/>
                <a:gd name="T44" fmla="*/ 3918 w 4522"/>
                <a:gd name="T45" fmla="*/ 622 h 2843"/>
                <a:gd name="T46" fmla="*/ 4292 w 4522"/>
                <a:gd name="T47" fmla="*/ 1016 h 2843"/>
                <a:gd name="T48" fmla="*/ 4509 w 4522"/>
                <a:gd name="T49" fmla="*/ 1359 h 2843"/>
                <a:gd name="T50" fmla="*/ 4514 w 4522"/>
                <a:gd name="T51" fmla="*/ 1369 h 2843"/>
                <a:gd name="T52" fmla="*/ 4518 w 4522"/>
                <a:gd name="T53" fmla="*/ 1390 h 2843"/>
                <a:gd name="T54" fmla="*/ 4518 w 4522"/>
                <a:gd name="T55" fmla="*/ 1453 h 2843"/>
                <a:gd name="T56" fmla="*/ 4514 w 4522"/>
                <a:gd name="T57" fmla="*/ 1474 h 2843"/>
                <a:gd name="T58" fmla="*/ 4509 w 4522"/>
                <a:gd name="T59" fmla="*/ 1485 h 2843"/>
                <a:gd name="T60" fmla="*/ 4292 w 4522"/>
                <a:gd name="T61" fmla="*/ 1827 h 2843"/>
                <a:gd name="T62" fmla="*/ 3918 w 4522"/>
                <a:gd name="T63" fmla="*/ 2221 h 2843"/>
                <a:gd name="T64" fmla="*/ 3464 w 4522"/>
                <a:gd name="T65" fmla="*/ 2531 h 2843"/>
                <a:gd name="T66" fmla="*/ 2952 w 4522"/>
                <a:gd name="T67" fmla="*/ 2742 h 2843"/>
                <a:gd name="T68" fmla="*/ 2402 w 4522"/>
                <a:gd name="T69" fmla="*/ 2839 h 2843"/>
                <a:gd name="T70" fmla="*/ 1841 w 4522"/>
                <a:gd name="T71" fmla="*/ 2805 h 2843"/>
                <a:gd name="T72" fmla="*/ 1308 w 4522"/>
                <a:gd name="T73" fmla="*/ 2650 h 2843"/>
                <a:gd name="T74" fmla="*/ 822 w 4522"/>
                <a:gd name="T75" fmla="*/ 2386 h 2843"/>
                <a:gd name="T76" fmla="*/ 406 w 4522"/>
                <a:gd name="T77" fmla="*/ 2032 h 2843"/>
                <a:gd name="T78" fmla="*/ 79 w 4522"/>
                <a:gd name="T79" fmla="*/ 1605 h 2843"/>
                <a:gd name="T80" fmla="*/ 11 w 4522"/>
                <a:gd name="T81" fmla="*/ 1477 h 2843"/>
                <a:gd name="T82" fmla="*/ 6 w 4522"/>
                <a:gd name="T83" fmla="*/ 1464 h 2843"/>
                <a:gd name="T84" fmla="*/ 0 w 4522"/>
                <a:gd name="T85" fmla="*/ 1421 h 2843"/>
                <a:gd name="T86" fmla="*/ 6 w 4522"/>
                <a:gd name="T87" fmla="*/ 1376 h 2843"/>
                <a:gd name="T88" fmla="*/ 11 w 4522"/>
                <a:gd name="T89" fmla="*/ 1365 h 2843"/>
                <a:gd name="T90" fmla="*/ 79 w 4522"/>
                <a:gd name="T91" fmla="*/ 1238 h 2843"/>
                <a:gd name="T92" fmla="*/ 406 w 4522"/>
                <a:gd name="T93" fmla="*/ 810 h 2843"/>
                <a:gd name="T94" fmla="*/ 822 w 4522"/>
                <a:gd name="T95" fmla="*/ 456 h 2843"/>
                <a:gd name="T96" fmla="*/ 1308 w 4522"/>
                <a:gd name="T97" fmla="*/ 192 h 2843"/>
                <a:gd name="T98" fmla="*/ 1841 w 4522"/>
                <a:gd name="T99" fmla="*/ 37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22" h="2843">
                  <a:moveTo>
                    <a:pt x="2261" y="283"/>
                  </a:moveTo>
                  <a:lnTo>
                    <a:pt x="2136" y="288"/>
                  </a:lnTo>
                  <a:lnTo>
                    <a:pt x="2011" y="299"/>
                  </a:lnTo>
                  <a:lnTo>
                    <a:pt x="1889" y="317"/>
                  </a:lnTo>
                  <a:lnTo>
                    <a:pt x="1766" y="342"/>
                  </a:lnTo>
                  <a:lnTo>
                    <a:pt x="1645" y="374"/>
                  </a:lnTo>
                  <a:lnTo>
                    <a:pt x="1526" y="412"/>
                  </a:lnTo>
                  <a:lnTo>
                    <a:pt x="1409" y="457"/>
                  </a:lnTo>
                  <a:lnTo>
                    <a:pt x="1295" y="509"/>
                  </a:lnTo>
                  <a:lnTo>
                    <a:pt x="1183" y="565"/>
                  </a:lnTo>
                  <a:lnTo>
                    <a:pt x="1076" y="628"/>
                  </a:lnTo>
                  <a:lnTo>
                    <a:pt x="972" y="697"/>
                  </a:lnTo>
                  <a:lnTo>
                    <a:pt x="871" y="770"/>
                  </a:lnTo>
                  <a:lnTo>
                    <a:pt x="774" y="849"/>
                  </a:lnTo>
                  <a:lnTo>
                    <a:pt x="682" y="933"/>
                  </a:lnTo>
                  <a:lnTo>
                    <a:pt x="595" y="1022"/>
                  </a:lnTo>
                  <a:lnTo>
                    <a:pt x="513" y="1116"/>
                  </a:lnTo>
                  <a:lnTo>
                    <a:pt x="436" y="1214"/>
                  </a:lnTo>
                  <a:lnTo>
                    <a:pt x="365" y="1315"/>
                  </a:lnTo>
                  <a:lnTo>
                    <a:pt x="301" y="1421"/>
                  </a:lnTo>
                  <a:lnTo>
                    <a:pt x="365" y="1528"/>
                  </a:lnTo>
                  <a:lnTo>
                    <a:pt x="435" y="1628"/>
                  </a:lnTo>
                  <a:lnTo>
                    <a:pt x="512" y="1726"/>
                  </a:lnTo>
                  <a:lnTo>
                    <a:pt x="594" y="1820"/>
                  </a:lnTo>
                  <a:lnTo>
                    <a:pt x="682" y="1909"/>
                  </a:lnTo>
                  <a:lnTo>
                    <a:pt x="774" y="1993"/>
                  </a:lnTo>
                  <a:lnTo>
                    <a:pt x="870" y="2071"/>
                  </a:lnTo>
                  <a:lnTo>
                    <a:pt x="970" y="2145"/>
                  </a:lnTo>
                  <a:lnTo>
                    <a:pt x="1075" y="2214"/>
                  </a:lnTo>
                  <a:lnTo>
                    <a:pt x="1183" y="2277"/>
                  </a:lnTo>
                  <a:lnTo>
                    <a:pt x="1294" y="2333"/>
                  </a:lnTo>
                  <a:lnTo>
                    <a:pt x="1408" y="2385"/>
                  </a:lnTo>
                  <a:lnTo>
                    <a:pt x="1525" y="2430"/>
                  </a:lnTo>
                  <a:lnTo>
                    <a:pt x="1643" y="2468"/>
                  </a:lnTo>
                  <a:lnTo>
                    <a:pt x="1765" y="2500"/>
                  </a:lnTo>
                  <a:lnTo>
                    <a:pt x="1887" y="2525"/>
                  </a:lnTo>
                  <a:lnTo>
                    <a:pt x="2011" y="2543"/>
                  </a:lnTo>
                  <a:lnTo>
                    <a:pt x="2136" y="2554"/>
                  </a:lnTo>
                  <a:lnTo>
                    <a:pt x="2261" y="2559"/>
                  </a:lnTo>
                  <a:lnTo>
                    <a:pt x="2386" y="2554"/>
                  </a:lnTo>
                  <a:lnTo>
                    <a:pt x="2510" y="2543"/>
                  </a:lnTo>
                  <a:lnTo>
                    <a:pt x="2635" y="2525"/>
                  </a:lnTo>
                  <a:lnTo>
                    <a:pt x="2757" y="2500"/>
                  </a:lnTo>
                  <a:lnTo>
                    <a:pt x="2878" y="2469"/>
                  </a:lnTo>
                  <a:lnTo>
                    <a:pt x="2997" y="2430"/>
                  </a:lnTo>
                  <a:lnTo>
                    <a:pt x="3114" y="2385"/>
                  </a:lnTo>
                  <a:lnTo>
                    <a:pt x="3227" y="2335"/>
                  </a:lnTo>
                  <a:lnTo>
                    <a:pt x="3338" y="2277"/>
                  </a:lnTo>
                  <a:lnTo>
                    <a:pt x="3447" y="2214"/>
                  </a:lnTo>
                  <a:lnTo>
                    <a:pt x="3552" y="2147"/>
                  </a:lnTo>
                  <a:lnTo>
                    <a:pt x="3652" y="2073"/>
                  </a:lnTo>
                  <a:lnTo>
                    <a:pt x="3748" y="1994"/>
                  </a:lnTo>
                  <a:lnTo>
                    <a:pt x="3840" y="1910"/>
                  </a:lnTo>
                  <a:lnTo>
                    <a:pt x="3928" y="1822"/>
                  </a:lnTo>
                  <a:lnTo>
                    <a:pt x="4010" y="1728"/>
                  </a:lnTo>
                  <a:lnTo>
                    <a:pt x="4087" y="1630"/>
                  </a:lnTo>
                  <a:lnTo>
                    <a:pt x="4157" y="1528"/>
                  </a:lnTo>
                  <a:lnTo>
                    <a:pt x="4222" y="1422"/>
                  </a:lnTo>
                  <a:lnTo>
                    <a:pt x="4158" y="1316"/>
                  </a:lnTo>
                  <a:lnTo>
                    <a:pt x="4087" y="1214"/>
                  </a:lnTo>
                  <a:lnTo>
                    <a:pt x="4010" y="1116"/>
                  </a:lnTo>
                  <a:lnTo>
                    <a:pt x="3928" y="1023"/>
                  </a:lnTo>
                  <a:lnTo>
                    <a:pt x="3842" y="933"/>
                  </a:lnTo>
                  <a:lnTo>
                    <a:pt x="3750" y="849"/>
                  </a:lnTo>
                  <a:lnTo>
                    <a:pt x="3654" y="771"/>
                  </a:lnTo>
                  <a:lnTo>
                    <a:pt x="3552" y="697"/>
                  </a:lnTo>
                  <a:lnTo>
                    <a:pt x="3447" y="628"/>
                  </a:lnTo>
                  <a:lnTo>
                    <a:pt x="3340" y="566"/>
                  </a:lnTo>
                  <a:lnTo>
                    <a:pt x="3228" y="509"/>
                  </a:lnTo>
                  <a:lnTo>
                    <a:pt x="3114" y="457"/>
                  </a:lnTo>
                  <a:lnTo>
                    <a:pt x="2997" y="412"/>
                  </a:lnTo>
                  <a:lnTo>
                    <a:pt x="2878" y="374"/>
                  </a:lnTo>
                  <a:lnTo>
                    <a:pt x="2757" y="342"/>
                  </a:lnTo>
                  <a:lnTo>
                    <a:pt x="2635" y="317"/>
                  </a:lnTo>
                  <a:lnTo>
                    <a:pt x="2512" y="299"/>
                  </a:lnTo>
                  <a:lnTo>
                    <a:pt x="2386" y="288"/>
                  </a:lnTo>
                  <a:lnTo>
                    <a:pt x="2261" y="283"/>
                  </a:lnTo>
                  <a:close/>
                  <a:moveTo>
                    <a:pt x="2261" y="0"/>
                  </a:moveTo>
                  <a:lnTo>
                    <a:pt x="2261" y="0"/>
                  </a:lnTo>
                  <a:lnTo>
                    <a:pt x="2402" y="5"/>
                  </a:lnTo>
                  <a:lnTo>
                    <a:pt x="2543" y="17"/>
                  </a:lnTo>
                  <a:lnTo>
                    <a:pt x="2681" y="37"/>
                  </a:lnTo>
                  <a:lnTo>
                    <a:pt x="2817" y="65"/>
                  </a:lnTo>
                  <a:lnTo>
                    <a:pt x="2952" y="101"/>
                  </a:lnTo>
                  <a:lnTo>
                    <a:pt x="3085" y="143"/>
                  </a:lnTo>
                  <a:lnTo>
                    <a:pt x="3214" y="194"/>
                  </a:lnTo>
                  <a:lnTo>
                    <a:pt x="3341" y="250"/>
                  </a:lnTo>
                  <a:lnTo>
                    <a:pt x="3464" y="313"/>
                  </a:lnTo>
                  <a:lnTo>
                    <a:pt x="3584" y="381"/>
                  </a:lnTo>
                  <a:lnTo>
                    <a:pt x="3700" y="456"/>
                  </a:lnTo>
                  <a:lnTo>
                    <a:pt x="3811" y="537"/>
                  </a:lnTo>
                  <a:lnTo>
                    <a:pt x="3918" y="622"/>
                  </a:lnTo>
                  <a:lnTo>
                    <a:pt x="4020" y="714"/>
                  </a:lnTo>
                  <a:lnTo>
                    <a:pt x="4116" y="810"/>
                  </a:lnTo>
                  <a:lnTo>
                    <a:pt x="4207" y="911"/>
                  </a:lnTo>
                  <a:lnTo>
                    <a:pt x="4292" y="1016"/>
                  </a:lnTo>
                  <a:lnTo>
                    <a:pt x="4371" y="1125"/>
                  </a:lnTo>
                  <a:lnTo>
                    <a:pt x="4442" y="1239"/>
                  </a:lnTo>
                  <a:lnTo>
                    <a:pt x="4508" y="1355"/>
                  </a:lnTo>
                  <a:lnTo>
                    <a:pt x="4509" y="1359"/>
                  </a:lnTo>
                  <a:lnTo>
                    <a:pt x="4509" y="1362"/>
                  </a:lnTo>
                  <a:lnTo>
                    <a:pt x="4511" y="1365"/>
                  </a:lnTo>
                  <a:lnTo>
                    <a:pt x="4512" y="1368"/>
                  </a:lnTo>
                  <a:lnTo>
                    <a:pt x="4514" y="1369"/>
                  </a:lnTo>
                  <a:lnTo>
                    <a:pt x="4515" y="1372"/>
                  </a:lnTo>
                  <a:lnTo>
                    <a:pt x="4516" y="1378"/>
                  </a:lnTo>
                  <a:lnTo>
                    <a:pt x="4516" y="1385"/>
                  </a:lnTo>
                  <a:lnTo>
                    <a:pt x="4518" y="1390"/>
                  </a:lnTo>
                  <a:lnTo>
                    <a:pt x="4521" y="1406"/>
                  </a:lnTo>
                  <a:lnTo>
                    <a:pt x="4522" y="1422"/>
                  </a:lnTo>
                  <a:lnTo>
                    <a:pt x="4521" y="1438"/>
                  </a:lnTo>
                  <a:lnTo>
                    <a:pt x="4518" y="1453"/>
                  </a:lnTo>
                  <a:lnTo>
                    <a:pt x="4516" y="1460"/>
                  </a:lnTo>
                  <a:lnTo>
                    <a:pt x="4516" y="1466"/>
                  </a:lnTo>
                  <a:lnTo>
                    <a:pt x="4515" y="1471"/>
                  </a:lnTo>
                  <a:lnTo>
                    <a:pt x="4514" y="1474"/>
                  </a:lnTo>
                  <a:lnTo>
                    <a:pt x="4512" y="1476"/>
                  </a:lnTo>
                  <a:lnTo>
                    <a:pt x="4511" y="1478"/>
                  </a:lnTo>
                  <a:lnTo>
                    <a:pt x="4511" y="1481"/>
                  </a:lnTo>
                  <a:lnTo>
                    <a:pt x="4509" y="1485"/>
                  </a:lnTo>
                  <a:lnTo>
                    <a:pt x="4508" y="1488"/>
                  </a:lnTo>
                  <a:lnTo>
                    <a:pt x="4442" y="1605"/>
                  </a:lnTo>
                  <a:lnTo>
                    <a:pt x="4371" y="1718"/>
                  </a:lnTo>
                  <a:lnTo>
                    <a:pt x="4292" y="1827"/>
                  </a:lnTo>
                  <a:lnTo>
                    <a:pt x="4207" y="1932"/>
                  </a:lnTo>
                  <a:lnTo>
                    <a:pt x="4116" y="2033"/>
                  </a:lnTo>
                  <a:lnTo>
                    <a:pt x="4020" y="2130"/>
                  </a:lnTo>
                  <a:lnTo>
                    <a:pt x="3918" y="2221"/>
                  </a:lnTo>
                  <a:lnTo>
                    <a:pt x="3811" y="2306"/>
                  </a:lnTo>
                  <a:lnTo>
                    <a:pt x="3700" y="2388"/>
                  </a:lnTo>
                  <a:lnTo>
                    <a:pt x="3584" y="2462"/>
                  </a:lnTo>
                  <a:lnTo>
                    <a:pt x="3464" y="2531"/>
                  </a:lnTo>
                  <a:lnTo>
                    <a:pt x="3341" y="2594"/>
                  </a:lnTo>
                  <a:lnTo>
                    <a:pt x="3214" y="2650"/>
                  </a:lnTo>
                  <a:lnTo>
                    <a:pt x="3085" y="2700"/>
                  </a:lnTo>
                  <a:lnTo>
                    <a:pt x="2952" y="2742"/>
                  </a:lnTo>
                  <a:lnTo>
                    <a:pt x="2817" y="2779"/>
                  </a:lnTo>
                  <a:lnTo>
                    <a:pt x="2681" y="2807"/>
                  </a:lnTo>
                  <a:lnTo>
                    <a:pt x="2543" y="2826"/>
                  </a:lnTo>
                  <a:lnTo>
                    <a:pt x="2402" y="2839"/>
                  </a:lnTo>
                  <a:lnTo>
                    <a:pt x="2261" y="2843"/>
                  </a:lnTo>
                  <a:lnTo>
                    <a:pt x="2120" y="2839"/>
                  </a:lnTo>
                  <a:lnTo>
                    <a:pt x="1981" y="2826"/>
                  </a:lnTo>
                  <a:lnTo>
                    <a:pt x="1841" y="2805"/>
                  </a:lnTo>
                  <a:lnTo>
                    <a:pt x="1705" y="2777"/>
                  </a:lnTo>
                  <a:lnTo>
                    <a:pt x="1570" y="2742"/>
                  </a:lnTo>
                  <a:lnTo>
                    <a:pt x="1437" y="2699"/>
                  </a:lnTo>
                  <a:lnTo>
                    <a:pt x="1308" y="2650"/>
                  </a:lnTo>
                  <a:lnTo>
                    <a:pt x="1182" y="2594"/>
                  </a:lnTo>
                  <a:lnTo>
                    <a:pt x="1058" y="2531"/>
                  </a:lnTo>
                  <a:lnTo>
                    <a:pt x="938" y="2462"/>
                  </a:lnTo>
                  <a:lnTo>
                    <a:pt x="822" y="2386"/>
                  </a:lnTo>
                  <a:lnTo>
                    <a:pt x="711" y="2305"/>
                  </a:lnTo>
                  <a:lnTo>
                    <a:pt x="605" y="2220"/>
                  </a:lnTo>
                  <a:lnTo>
                    <a:pt x="503" y="2129"/>
                  </a:lnTo>
                  <a:lnTo>
                    <a:pt x="406" y="2032"/>
                  </a:lnTo>
                  <a:lnTo>
                    <a:pt x="315" y="1932"/>
                  </a:lnTo>
                  <a:lnTo>
                    <a:pt x="230" y="1827"/>
                  </a:lnTo>
                  <a:lnTo>
                    <a:pt x="152" y="1718"/>
                  </a:lnTo>
                  <a:lnTo>
                    <a:pt x="79" y="1605"/>
                  </a:lnTo>
                  <a:lnTo>
                    <a:pt x="14" y="1488"/>
                  </a:lnTo>
                  <a:lnTo>
                    <a:pt x="13" y="1484"/>
                  </a:lnTo>
                  <a:lnTo>
                    <a:pt x="13" y="1480"/>
                  </a:lnTo>
                  <a:lnTo>
                    <a:pt x="11" y="1477"/>
                  </a:lnTo>
                  <a:lnTo>
                    <a:pt x="11" y="1474"/>
                  </a:lnTo>
                  <a:lnTo>
                    <a:pt x="8" y="1473"/>
                  </a:lnTo>
                  <a:lnTo>
                    <a:pt x="7" y="1471"/>
                  </a:lnTo>
                  <a:lnTo>
                    <a:pt x="6" y="1464"/>
                  </a:lnTo>
                  <a:lnTo>
                    <a:pt x="6" y="1459"/>
                  </a:lnTo>
                  <a:lnTo>
                    <a:pt x="4" y="1453"/>
                  </a:lnTo>
                  <a:lnTo>
                    <a:pt x="1" y="1436"/>
                  </a:lnTo>
                  <a:lnTo>
                    <a:pt x="0" y="1421"/>
                  </a:lnTo>
                  <a:lnTo>
                    <a:pt x="1" y="1404"/>
                  </a:lnTo>
                  <a:lnTo>
                    <a:pt x="4" y="1389"/>
                  </a:lnTo>
                  <a:lnTo>
                    <a:pt x="6" y="1383"/>
                  </a:lnTo>
                  <a:lnTo>
                    <a:pt x="6" y="1376"/>
                  </a:lnTo>
                  <a:lnTo>
                    <a:pt x="7" y="1371"/>
                  </a:lnTo>
                  <a:lnTo>
                    <a:pt x="8" y="1369"/>
                  </a:lnTo>
                  <a:lnTo>
                    <a:pt x="10" y="1366"/>
                  </a:lnTo>
                  <a:lnTo>
                    <a:pt x="11" y="1365"/>
                  </a:lnTo>
                  <a:lnTo>
                    <a:pt x="13" y="1361"/>
                  </a:lnTo>
                  <a:lnTo>
                    <a:pt x="13" y="1358"/>
                  </a:lnTo>
                  <a:lnTo>
                    <a:pt x="14" y="1354"/>
                  </a:lnTo>
                  <a:lnTo>
                    <a:pt x="79" y="1238"/>
                  </a:lnTo>
                  <a:lnTo>
                    <a:pt x="152" y="1124"/>
                  </a:lnTo>
                  <a:lnTo>
                    <a:pt x="230" y="1015"/>
                  </a:lnTo>
                  <a:lnTo>
                    <a:pt x="315" y="910"/>
                  </a:lnTo>
                  <a:lnTo>
                    <a:pt x="406" y="810"/>
                  </a:lnTo>
                  <a:lnTo>
                    <a:pt x="503" y="714"/>
                  </a:lnTo>
                  <a:lnTo>
                    <a:pt x="605" y="622"/>
                  </a:lnTo>
                  <a:lnTo>
                    <a:pt x="711" y="537"/>
                  </a:lnTo>
                  <a:lnTo>
                    <a:pt x="822" y="456"/>
                  </a:lnTo>
                  <a:lnTo>
                    <a:pt x="938" y="381"/>
                  </a:lnTo>
                  <a:lnTo>
                    <a:pt x="1058" y="311"/>
                  </a:lnTo>
                  <a:lnTo>
                    <a:pt x="1182" y="250"/>
                  </a:lnTo>
                  <a:lnTo>
                    <a:pt x="1308" y="192"/>
                  </a:lnTo>
                  <a:lnTo>
                    <a:pt x="1437" y="143"/>
                  </a:lnTo>
                  <a:lnTo>
                    <a:pt x="1570" y="100"/>
                  </a:lnTo>
                  <a:lnTo>
                    <a:pt x="1705" y="65"/>
                  </a:lnTo>
                  <a:lnTo>
                    <a:pt x="1841" y="37"/>
                  </a:lnTo>
                  <a:lnTo>
                    <a:pt x="1981" y="17"/>
                  </a:lnTo>
                  <a:lnTo>
                    <a:pt x="2120" y="5"/>
                  </a:lnTo>
                  <a:lnTo>
                    <a:pt x="22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" name="Freeform 202"/>
            <p:cNvSpPr>
              <a:spLocks/>
            </p:cNvSpPr>
            <p:nvPr/>
          </p:nvSpPr>
          <p:spPr bwMode="auto">
            <a:xfrm>
              <a:off x="7275513" y="3997325"/>
              <a:ext cx="504825" cy="508000"/>
            </a:xfrm>
            <a:custGeom>
              <a:avLst/>
              <a:gdLst>
                <a:gd name="T0" fmla="*/ 566 w 637"/>
                <a:gd name="T1" fmla="*/ 0 h 638"/>
                <a:gd name="T2" fmla="*/ 566 w 637"/>
                <a:gd name="T3" fmla="*/ 0 h 638"/>
                <a:gd name="T4" fmla="*/ 588 w 637"/>
                <a:gd name="T5" fmla="*/ 2 h 638"/>
                <a:gd name="T6" fmla="*/ 608 w 637"/>
                <a:gd name="T7" fmla="*/ 12 h 638"/>
                <a:gd name="T8" fmla="*/ 623 w 637"/>
                <a:gd name="T9" fmla="*/ 28 h 638"/>
                <a:gd name="T10" fmla="*/ 633 w 637"/>
                <a:gd name="T11" fmla="*/ 47 h 638"/>
                <a:gd name="T12" fmla="*/ 637 w 637"/>
                <a:gd name="T13" fmla="*/ 70 h 638"/>
                <a:gd name="T14" fmla="*/ 633 w 637"/>
                <a:gd name="T15" fmla="*/ 92 h 638"/>
                <a:gd name="T16" fmla="*/ 623 w 637"/>
                <a:gd name="T17" fmla="*/ 112 h 638"/>
                <a:gd name="T18" fmla="*/ 608 w 637"/>
                <a:gd name="T19" fmla="*/ 127 h 638"/>
                <a:gd name="T20" fmla="*/ 588 w 637"/>
                <a:gd name="T21" fmla="*/ 137 h 638"/>
                <a:gd name="T22" fmla="*/ 566 w 637"/>
                <a:gd name="T23" fmla="*/ 141 h 638"/>
                <a:gd name="T24" fmla="*/ 566 w 637"/>
                <a:gd name="T25" fmla="*/ 141 h 638"/>
                <a:gd name="T26" fmla="*/ 509 w 637"/>
                <a:gd name="T27" fmla="*/ 145 h 638"/>
                <a:gd name="T28" fmla="*/ 453 w 637"/>
                <a:gd name="T29" fmla="*/ 157 h 638"/>
                <a:gd name="T30" fmla="*/ 401 w 637"/>
                <a:gd name="T31" fmla="*/ 175 h 638"/>
                <a:gd name="T32" fmla="*/ 353 w 637"/>
                <a:gd name="T33" fmla="*/ 200 h 638"/>
                <a:gd name="T34" fmla="*/ 307 w 637"/>
                <a:gd name="T35" fmla="*/ 231 h 638"/>
                <a:gd name="T36" fmla="*/ 266 w 637"/>
                <a:gd name="T37" fmla="*/ 266 h 638"/>
                <a:gd name="T38" fmla="*/ 230 w 637"/>
                <a:gd name="T39" fmla="*/ 306 h 638"/>
                <a:gd name="T40" fmla="*/ 199 w 637"/>
                <a:gd name="T41" fmla="*/ 353 h 638"/>
                <a:gd name="T42" fmla="*/ 176 w 637"/>
                <a:gd name="T43" fmla="*/ 402 h 638"/>
                <a:gd name="T44" fmla="*/ 158 w 637"/>
                <a:gd name="T45" fmla="*/ 454 h 638"/>
                <a:gd name="T46" fmla="*/ 146 w 637"/>
                <a:gd name="T47" fmla="*/ 510 h 638"/>
                <a:gd name="T48" fmla="*/ 142 w 637"/>
                <a:gd name="T49" fmla="*/ 567 h 638"/>
                <a:gd name="T50" fmla="*/ 138 w 637"/>
                <a:gd name="T51" fmla="*/ 589 h 638"/>
                <a:gd name="T52" fmla="*/ 128 w 637"/>
                <a:gd name="T53" fmla="*/ 609 h 638"/>
                <a:gd name="T54" fmla="*/ 113 w 637"/>
                <a:gd name="T55" fmla="*/ 624 h 638"/>
                <a:gd name="T56" fmla="*/ 93 w 637"/>
                <a:gd name="T57" fmla="*/ 636 h 638"/>
                <a:gd name="T58" fmla="*/ 71 w 637"/>
                <a:gd name="T59" fmla="*/ 638 h 638"/>
                <a:gd name="T60" fmla="*/ 49 w 637"/>
                <a:gd name="T61" fmla="*/ 636 h 638"/>
                <a:gd name="T62" fmla="*/ 29 w 637"/>
                <a:gd name="T63" fmla="*/ 624 h 638"/>
                <a:gd name="T64" fmla="*/ 14 w 637"/>
                <a:gd name="T65" fmla="*/ 609 h 638"/>
                <a:gd name="T66" fmla="*/ 4 w 637"/>
                <a:gd name="T67" fmla="*/ 589 h 638"/>
                <a:gd name="T68" fmla="*/ 0 w 637"/>
                <a:gd name="T69" fmla="*/ 567 h 638"/>
                <a:gd name="T70" fmla="*/ 4 w 637"/>
                <a:gd name="T71" fmla="*/ 496 h 638"/>
                <a:gd name="T72" fmla="*/ 18 w 637"/>
                <a:gd name="T73" fmla="*/ 427 h 638"/>
                <a:gd name="T74" fmla="*/ 38 w 637"/>
                <a:gd name="T75" fmla="*/ 362 h 638"/>
                <a:gd name="T76" fmla="*/ 67 w 637"/>
                <a:gd name="T77" fmla="*/ 301 h 638"/>
                <a:gd name="T78" fmla="*/ 102 w 637"/>
                <a:gd name="T79" fmla="*/ 243 h 638"/>
                <a:gd name="T80" fmla="*/ 144 w 637"/>
                <a:gd name="T81" fmla="*/ 190 h 638"/>
                <a:gd name="T82" fmla="*/ 190 w 637"/>
                <a:gd name="T83" fmla="*/ 143 h 638"/>
                <a:gd name="T84" fmla="*/ 243 w 637"/>
                <a:gd name="T85" fmla="*/ 100 h 638"/>
                <a:gd name="T86" fmla="*/ 300 w 637"/>
                <a:gd name="T87" fmla="*/ 65 h 638"/>
                <a:gd name="T88" fmla="*/ 361 w 637"/>
                <a:gd name="T89" fmla="*/ 37 h 638"/>
                <a:gd name="T90" fmla="*/ 427 w 637"/>
                <a:gd name="T91" fmla="*/ 16 h 638"/>
                <a:gd name="T92" fmla="*/ 495 w 637"/>
                <a:gd name="T93" fmla="*/ 4 h 638"/>
                <a:gd name="T94" fmla="*/ 566 w 637"/>
                <a:gd name="T95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7" h="638">
                  <a:moveTo>
                    <a:pt x="566" y="0"/>
                  </a:moveTo>
                  <a:lnTo>
                    <a:pt x="566" y="0"/>
                  </a:lnTo>
                  <a:lnTo>
                    <a:pt x="588" y="2"/>
                  </a:lnTo>
                  <a:lnTo>
                    <a:pt x="608" y="12"/>
                  </a:lnTo>
                  <a:lnTo>
                    <a:pt x="623" y="28"/>
                  </a:lnTo>
                  <a:lnTo>
                    <a:pt x="633" y="47"/>
                  </a:lnTo>
                  <a:lnTo>
                    <a:pt x="637" y="70"/>
                  </a:lnTo>
                  <a:lnTo>
                    <a:pt x="633" y="92"/>
                  </a:lnTo>
                  <a:lnTo>
                    <a:pt x="623" y="112"/>
                  </a:lnTo>
                  <a:lnTo>
                    <a:pt x="608" y="127"/>
                  </a:lnTo>
                  <a:lnTo>
                    <a:pt x="588" y="137"/>
                  </a:lnTo>
                  <a:lnTo>
                    <a:pt x="566" y="141"/>
                  </a:lnTo>
                  <a:lnTo>
                    <a:pt x="566" y="141"/>
                  </a:lnTo>
                  <a:lnTo>
                    <a:pt x="509" y="145"/>
                  </a:lnTo>
                  <a:lnTo>
                    <a:pt x="453" y="157"/>
                  </a:lnTo>
                  <a:lnTo>
                    <a:pt x="401" y="175"/>
                  </a:lnTo>
                  <a:lnTo>
                    <a:pt x="353" y="200"/>
                  </a:lnTo>
                  <a:lnTo>
                    <a:pt x="307" y="231"/>
                  </a:lnTo>
                  <a:lnTo>
                    <a:pt x="266" y="266"/>
                  </a:lnTo>
                  <a:lnTo>
                    <a:pt x="230" y="306"/>
                  </a:lnTo>
                  <a:lnTo>
                    <a:pt x="199" y="353"/>
                  </a:lnTo>
                  <a:lnTo>
                    <a:pt x="176" y="402"/>
                  </a:lnTo>
                  <a:lnTo>
                    <a:pt x="158" y="454"/>
                  </a:lnTo>
                  <a:lnTo>
                    <a:pt x="146" y="510"/>
                  </a:lnTo>
                  <a:lnTo>
                    <a:pt x="142" y="567"/>
                  </a:lnTo>
                  <a:lnTo>
                    <a:pt x="138" y="589"/>
                  </a:lnTo>
                  <a:lnTo>
                    <a:pt x="128" y="609"/>
                  </a:lnTo>
                  <a:lnTo>
                    <a:pt x="113" y="624"/>
                  </a:lnTo>
                  <a:lnTo>
                    <a:pt x="93" y="636"/>
                  </a:lnTo>
                  <a:lnTo>
                    <a:pt x="71" y="638"/>
                  </a:lnTo>
                  <a:lnTo>
                    <a:pt x="49" y="636"/>
                  </a:lnTo>
                  <a:lnTo>
                    <a:pt x="29" y="624"/>
                  </a:lnTo>
                  <a:lnTo>
                    <a:pt x="14" y="609"/>
                  </a:lnTo>
                  <a:lnTo>
                    <a:pt x="4" y="589"/>
                  </a:lnTo>
                  <a:lnTo>
                    <a:pt x="0" y="567"/>
                  </a:lnTo>
                  <a:lnTo>
                    <a:pt x="4" y="496"/>
                  </a:lnTo>
                  <a:lnTo>
                    <a:pt x="18" y="427"/>
                  </a:lnTo>
                  <a:lnTo>
                    <a:pt x="38" y="362"/>
                  </a:lnTo>
                  <a:lnTo>
                    <a:pt x="67" y="301"/>
                  </a:lnTo>
                  <a:lnTo>
                    <a:pt x="102" y="243"/>
                  </a:lnTo>
                  <a:lnTo>
                    <a:pt x="144" y="190"/>
                  </a:lnTo>
                  <a:lnTo>
                    <a:pt x="190" y="143"/>
                  </a:lnTo>
                  <a:lnTo>
                    <a:pt x="243" y="100"/>
                  </a:lnTo>
                  <a:lnTo>
                    <a:pt x="300" y="65"/>
                  </a:lnTo>
                  <a:lnTo>
                    <a:pt x="361" y="37"/>
                  </a:lnTo>
                  <a:lnTo>
                    <a:pt x="427" y="16"/>
                  </a:lnTo>
                  <a:lnTo>
                    <a:pt x="495" y="4"/>
                  </a:lnTo>
                  <a:lnTo>
                    <a:pt x="5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3" name="Freeform 203"/>
            <p:cNvSpPr>
              <a:spLocks noEditPoints="1"/>
            </p:cNvSpPr>
            <p:nvPr/>
          </p:nvSpPr>
          <p:spPr bwMode="auto">
            <a:xfrm>
              <a:off x="6935788" y="3659188"/>
              <a:ext cx="1573213" cy="1581150"/>
            </a:xfrm>
            <a:custGeom>
              <a:avLst/>
              <a:gdLst>
                <a:gd name="T0" fmla="*/ 820 w 1982"/>
                <a:gd name="T1" fmla="*/ 160 h 1993"/>
                <a:gd name="T2" fmla="*/ 587 w 1982"/>
                <a:gd name="T3" fmla="*/ 245 h 1993"/>
                <a:gd name="T4" fmla="*/ 390 w 1982"/>
                <a:gd name="T5" fmla="*/ 393 h 1993"/>
                <a:gd name="T6" fmla="*/ 245 w 1982"/>
                <a:gd name="T7" fmla="*/ 589 h 1993"/>
                <a:gd name="T8" fmla="*/ 159 w 1982"/>
                <a:gd name="T9" fmla="*/ 824 h 1993"/>
                <a:gd name="T10" fmla="*/ 146 w 1982"/>
                <a:gd name="T11" fmla="*/ 1082 h 1993"/>
                <a:gd name="T12" fmla="*/ 209 w 1982"/>
                <a:gd name="T13" fmla="*/ 1328 h 1993"/>
                <a:gd name="T14" fmla="*/ 336 w 1982"/>
                <a:gd name="T15" fmla="*/ 1539 h 1993"/>
                <a:gd name="T16" fmla="*/ 517 w 1982"/>
                <a:gd name="T17" fmla="*/ 1704 h 1993"/>
                <a:gd name="T18" fmla="*/ 739 w 1982"/>
                <a:gd name="T19" fmla="*/ 1810 h 1993"/>
                <a:gd name="T20" fmla="*/ 991 w 1982"/>
                <a:gd name="T21" fmla="*/ 1850 h 1993"/>
                <a:gd name="T22" fmla="*/ 1243 w 1982"/>
                <a:gd name="T23" fmla="*/ 1810 h 1993"/>
                <a:gd name="T24" fmla="*/ 1465 w 1982"/>
                <a:gd name="T25" fmla="*/ 1704 h 1993"/>
                <a:gd name="T26" fmla="*/ 1646 w 1982"/>
                <a:gd name="T27" fmla="*/ 1539 h 1993"/>
                <a:gd name="T28" fmla="*/ 1773 w 1982"/>
                <a:gd name="T29" fmla="*/ 1328 h 1993"/>
                <a:gd name="T30" fmla="*/ 1836 w 1982"/>
                <a:gd name="T31" fmla="*/ 1082 h 1993"/>
                <a:gd name="T32" fmla="*/ 1823 w 1982"/>
                <a:gd name="T33" fmla="*/ 824 h 1993"/>
                <a:gd name="T34" fmla="*/ 1737 w 1982"/>
                <a:gd name="T35" fmla="*/ 589 h 1993"/>
                <a:gd name="T36" fmla="*/ 1591 w 1982"/>
                <a:gd name="T37" fmla="*/ 393 h 1993"/>
                <a:gd name="T38" fmla="*/ 1395 w 1982"/>
                <a:gd name="T39" fmla="*/ 245 h 1993"/>
                <a:gd name="T40" fmla="*/ 1161 w 1982"/>
                <a:gd name="T41" fmla="*/ 160 h 1993"/>
                <a:gd name="T42" fmla="*/ 991 w 1982"/>
                <a:gd name="T43" fmla="*/ 0 h 1993"/>
                <a:gd name="T44" fmla="*/ 1255 w 1982"/>
                <a:gd name="T45" fmla="*/ 35 h 1993"/>
                <a:gd name="T46" fmla="*/ 1492 w 1982"/>
                <a:gd name="T47" fmla="*/ 136 h 1993"/>
                <a:gd name="T48" fmla="*/ 1691 w 1982"/>
                <a:gd name="T49" fmla="*/ 292 h 1993"/>
                <a:gd name="T50" fmla="*/ 1847 w 1982"/>
                <a:gd name="T51" fmla="*/ 493 h 1993"/>
                <a:gd name="T52" fmla="*/ 1946 w 1982"/>
                <a:gd name="T53" fmla="*/ 732 h 1993"/>
                <a:gd name="T54" fmla="*/ 1982 w 1982"/>
                <a:gd name="T55" fmla="*/ 996 h 1993"/>
                <a:gd name="T56" fmla="*/ 1946 w 1982"/>
                <a:gd name="T57" fmla="*/ 1261 h 1993"/>
                <a:gd name="T58" fmla="*/ 1847 w 1982"/>
                <a:gd name="T59" fmla="*/ 1498 h 1993"/>
                <a:gd name="T60" fmla="*/ 1691 w 1982"/>
                <a:gd name="T61" fmla="*/ 1700 h 1993"/>
                <a:gd name="T62" fmla="*/ 1492 w 1982"/>
                <a:gd name="T63" fmla="*/ 1857 h 1993"/>
                <a:gd name="T64" fmla="*/ 1255 w 1982"/>
                <a:gd name="T65" fmla="*/ 1956 h 1993"/>
                <a:gd name="T66" fmla="*/ 991 w 1982"/>
                <a:gd name="T67" fmla="*/ 1993 h 1993"/>
                <a:gd name="T68" fmla="*/ 728 w 1982"/>
                <a:gd name="T69" fmla="*/ 1956 h 1993"/>
                <a:gd name="T70" fmla="*/ 491 w 1982"/>
                <a:gd name="T71" fmla="*/ 1857 h 1993"/>
                <a:gd name="T72" fmla="*/ 290 w 1982"/>
                <a:gd name="T73" fmla="*/ 1700 h 1993"/>
                <a:gd name="T74" fmla="*/ 135 w 1982"/>
                <a:gd name="T75" fmla="*/ 1498 h 1993"/>
                <a:gd name="T76" fmla="*/ 36 w 1982"/>
                <a:gd name="T77" fmla="*/ 1261 h 1993"/>
                <a:gd name="T78" fmla="*/ 0 w 1982"/>
                <a:gd name="T79" fmla="*/ 996 h 1993"/>
                <a:gd name="T80" fmla="*/ 36 w 1982"/>
                <a:gd name="T81" fmla="*/ 732 h 1993"/>
                <a:gd name="T82" fmla="*/ 135 w 1982"/>
                <a:gd name="T83" fmla="*/ 493 h 1993"/>
                <a:gd name="T84" fmla="*/ 290 w 1982"/>
                <a:gd name="T85" fmla="*/ 292 h 1993"/>
                <a:gd name="T86" fmla="*/ 491 w 1982"/>
                <a:gd name="T87" fmla="*/ 136 h 1993"/>
                <a:gd name="T88" fmla="*/ 728 w 1982"/>
                <a:gd name="T89" fmla="*/ 35 h 1993"/>
                <a:gd name="T90" fmla="*/ 991 w 1982"/>
                <a:gd name="T91" fmla="*/ 0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2" h="1993">
                  <a:moveTo>
                    <a:pt x="991" y="142"/>
                  </a:moveTo>
                  <a:lnTo>
                    <a:pt x="905" y="146"/>
                  </a:lnTo>
                  <a:lnTo>
                    <a:pt x="820" y="160"/>
                  </a:lnTo>
                  <a:lnTo>
                    <a:pt x="739" y="181"/>
                  </a:lnTo>
                  <a:lnTo>
                    <a:pt x="661" y="209"/>
                  </a:lnTo>
                  <a:lnTo>
                    <a:pt x="587" y="245"/>
                  </a:lnTo>
                  <a:lnTo>
                    <a:pt x="517" y="288"/>
                  </a:lnTo>
                  <a:lnTo>
                    <a:pt x="452" y="337"/>
                  </a:lnTo>
                  <a:lnTo>
                    <a:pt x="390" y="393"/>
                  </a:lnTo>
                  <a:lnTo>
                    <a:pt x="336" y="453"/>
                  </a:lnTo>
                  <a:lnTo>
                    <a:pt x="287" y="519"/>
                  </a:lnTo>
                  <a:lnTo>
                    <a:pt x="245" y="589"/>
                  </a:lnTo>
                  <a:lnTo>
                    <a:pt x="209" y="664"/>
                  </a:lnTo>
                  <a:lnTo>
                    <a:pt x="180" y="743"/>
                  </a:lnTo>
                  <a:lnTo>
                    <a:pt x="159" y="824"/>
                  </a:lnTo>
                  <a:lnTo>
                    <a:pt x="146" y="908"/>
                  </a:lnTo>
                  <a:lnTo>
                    <a:pt x="142" y="996"/>
                  </a:lnTo>
                  <a:lnTo>
                    <a:pt x="146" y="1082"/>
                  </a:lnTo>
                  <a:lnTo>
                    <a:pt x="159" y="1167"/>
                  </a:lnTo>
                  <a:lnTo>
                    <a:pt x="180" y="1250"/>
                  </a:lnTo>
                  <a:lnTo>
                    <a:pt x="209" y="1328"/>
                  </a:lnTo>
                  <a:lnTo>
                    <a:pt x="245" y="1403"/>
                  </a:lnTo>
                  <a:lnTo>
                    <a:pt x="287" y="1473"/>
                  </a:lnTo>
                  <a:lnTo>
                    <a:pt x="336" y="1539"/>
                  </a:lnTo>
                  <a:lnTo>
                    <a:pt x="390" y="1599"/>
                  </a:lnTo>
                  <a:lnTo>
                    <a:pt x="452" y="1655"/>
                  </a:lnTo>
                  <a:lnTo>
                    <a:pt x="517" y="1704"/>
                  </a:lnTo>
                  <a:lnTo>
                    <a:pt x="587" y="1746"/>
                  </a:lnTo>
                  <a:lnTo>
                    <a:pt x="661" y="1782"/>
                  </a:lnTo>
                  <a:lnTo>
                    <a:pt x="739" y="1810"/>
                  </a:lnTo>
                  <a:lnTo>
                    <a:pt x="820" y="1833"/>
                  </a:lnTo>
                  <a:lnTo>
                    <a:pt x="905" y="1845"/>
                  </a:lnTo>
                  <a:lnTo>
                    <a:pt x="991" y="1850"/>
                  </a:lnTo>
                  <a:lnTo>
                    <a:pt x="1078" y="1845"/>
                  </a:lnTo>
                  <a:lnTo>
                    <a:pt x="1161" y="1833"/>
                  </a:lnTo>
                  <a:lnTo>
                    <a:pt x="1243" y="1810"/>
                  </a:lnTo>
                  <a:lnTo>
                    <a:pt x="1322" y="1782"/>
                  </a:lnTo>
                  <a:lnTo>
                    <a:pt x="1395" y="1746"/>
                  </a:lnTo>
                  <a:lnTo>
                    <a:pt x="1465" y="1704"/>
                  </a:lnTo>
                  <a:lnTo>
                    <a:pt x="1531" y="1655"/>
                  </a:lnTo>
                  <a:lnTo>
                    <a:pt x="1591" y="1599"/>
                  </a:lnTo>
                  <a:lnTo>
                    <a:pt x="1646" y="1539"/>
                  </a:lnTo>
                  <a:lnTo>
                    <a:pt x="1695" y="1473"/>
                  </a:lnTo>
                  <a:lnTo>
                    <a:pt x="1737" y="1403"/>
                  </a:lnTo>
                  <a:lnTo>
                    <a:pt x="1773" y="1328"/>
                  </a:lnTo>
                  <a:lnTo>
                    <a:pt x="1802" y="1250"/>
                  </a:lnTo>
                  <a:lnTo>
                    <a:pt x="1823" y="1167"/>
                  </a:lnTo>
                  <a:lnTo>
                    <a:pt x="1836" y="1082"/>
                  </a:lnTo>
                  <a:lnTo>
                    <a:pt x="1840" y="996"/>
                  </a:lnTo>
                  <a:lnTo>
                    <a:pt x="1836" y="908"/>
                  </a:lnTo>
                  <a:lnTo>
                    <a:pt x="1823" y="824"/>
                  </a:lnTo>
                  <a:lnTo>
                    <a:pt x="1802" y="743"/>
                  </a:lnTo>
                  <a:lnTo>
                    <a:pt x="1773" y="664"/>
                  </a:lnTo>
                  <a:lnTo>
                    <a:pt x="1737" y="589"/>
                  </a:lnTo>
                  <a:lnTo>
                    <a:pt x="1695" y="519"/>
                  </a:lnTo>
                  <a:lnTo>
                    <a:pt x="1646" y="453"/>
                  </a:lnTo>
                  <a:lnTo>
                    <a:pt x="1591" y="393"/>
                  </a:lnTo>
                  <a:lnTo>
                    <a:pt x="1531" y="337"/>
                  </a:lnTo>
                  <a:lnTo>
                    <a:pt x="1465" y="288"/>
                  </a:lnTo>
                  <a:lnTo>
                    <a:pt x="1395" y="245"/>
                  </a:lnTo>
                  <a:lnTo>
                    <a:pt x="1322" y="209"/>
                  </a:lnTo>
                  <a:lnTo>
                    <a:pt x="1243" y="181"/>
                  </a:lnTo>
                  <a:lnTo>
                    <a:pt x="1161" y="160"/>
                  </a:lnTo>
                  <a:lnTo>
                    <a:pt x="1078" y="146"/>
                  </a:lnTo>
                  <a:lnTo>
                    <a:pt x="991" y="142"/>
                  </a:lnTo>
                  <a:close/>
                  <a:moveTo>
                    <a:pt x="991" y="0"/>
                  </a:moveTo>
                  <a:lnTo>
                    <a:pt x="1080" y="5"/>
                  </a:lnTo>
                  <a:lnTo>
                    <a:pt x="1170" y="16"/>
                  </a:lnTo>
                  <a:lnTo>
                    <a:pt x="1255" y="35"/>
                  </a:lnTo>
                  <a:lnTo>
                    <a:pt x="1337" y="62"/>
                  </a:lnTo>
                  <a:lnTo>
                    <a:pt x="1416" y="96"/>
                  </a:lnTo>
                  <a:lnTo>
                    <a:pt x="1492" y="136"/>
                  </a:lnTo>
                  <a:lnTo>
                    <a:pt x="1563" y="182"/>
                  </a:lnTo>
                  <a:lnTo>
                    <a:pt x="1630" y="234"/>
                  </a:lnTo>
                  <a:lnTo>
                    <a:pt x="1691" y="292"/>
                  </a:lnTo>
                  <a:lnTo>
                    <a:pt x="1748" y="355"/>
                  </a:lnTo>
                  <a:lnTo>
                    <a:pt x="1801" y="422"/>
                  </a:lnTo>
                  <a:lnTo>
                    <a:pt x="1847" y="493"/>
                  </a:lnTo>
                  <a:lnTo>
                    <a:pt x="1886" y="569"/>
                  </a:lnTo>
                  <a:lnTo>
                    <a:pt x="1920" y="649"/>
                  </a:lnTo>
                  <a:lnTo>
                    <a:pt x="1946" y="732"/>
                  </a:lnTo>
                  <a:lnTo>
                    <a:pt x="1966" y="817"/>
                  </a:lnTo>
                  <a:lnTo>
                    <a:pt x="1978" y="905"/>
                  </a:lnTo>
                  <a:lnTo>
                    <a:pt x="1982" y="996"/>
                  </a:lnTo>
                  <a:lnTo>
                    <a:pt x="1978" y="1086"/>
                  </a:lnTo>
                  <a:lnTo>
                    <a:pt x="1966" y="1174"/>
                  </a:lnTo>
                  <a:lnTo>
                    <a:pt x="1946" y="1261"/>
                  </a:lnTo>
                  <a:lnTo>
                    <a:pt x="1920" y="1344"/>
                  </a:lnTo>
                  <a:lnTo>
                    <a:pt x="1886" y="1422"/>
                  </a:lnTo>
                  <a:lnTo>
                    <a:pt x="1847" y="1498"/>
                  </a:lnTo>
                  <a:lnTo>
                    <a:pt x="1801" y="1571"/>
                  </a:lnTo>
                  <a:lnTo>
                    <a:pt x="1748" y="1638"/>
                  </a:lnTo>
                  <a:lnTo>
                    <a:pt x="1691" y="1700"/>
                  </a:lnTo>
                  <a:lnTo>
                    <a:pt x="1630" y="1757"/>
                  </a:lnTo>
                  <a:lnTo>
                    <a:pt x="1563" y="1809"/>
                  </a:lnTo>
                  <a:lnTo>
                    <a:pt x="1492" y="1857"/>
                  </a:lnTo>
                  <a:lnTo>
                    <a:pt x="1416" y="1896"/>
                  </a:lnTo>
                  <a:lnTo>
                    <a:pt x="1337" y="1930"/>
                  </a:lnTo>
                  <a:lnTo>
                    <a:pt x="1255" y="1956"/>
                  </a:lnTo>
                  <a:lnTo>
                    <a:pt x="1170" y="1976"/>
                  </a:lnTo>
                  <a:lnTo>
                    <a:pt x="1080" y="1988"/>
                  </a:lnTo>
                  <a:lnTo>
                    <a:pt x="991" y="1993"/>
                  </a:lnTo>
                  <a:lnTo>
                    <a:pt x="901" y="1988"/>
                  </a:lnTo>
                  <a:lnTo>
                    <a:pt x="813" y="1976"/>
                  </a:lnTo>
                  <a:lnTo>
                    <a:pt x="728" y="1956"/>
                  </a:lnTo>
                  <a:lnTo>
                    <a:pt x="645" y="1930"/>
                  </a:lnTo>
                  <a:lnTo>
                    <a:pt x="566" y="1896"/>
                  </a:lnTo>
                  <a:lnTo>
                    <a:pt x="491" y="1857"/>
                  </a:lnTo>
                  <a:lnTo>
                    <a:pt x="420" y="1809"/>
                  </a:lnTo>
                  <a:lnTo>
                    <a:pt x="353" y="1757"/>
                  </a:lnTo>
                  <a:lnTo>
                    <a:pt x="290" y="1700"/>
                  </a:lnTo>
                  <a:lnTo>
                    <a:pt x="233" y="1638"/>
                  </a:lnTo>
                  <a:lnTo>
                    <a:pt x="181" y="1571"/>
                  </a:lnTo>
                  <a:lnTo>
                    <a:pt x="135" y="1498"/>
                  </a:lnTo>
                  <a:lnTo>
                    <a:pt x="96" y="1422"/>
                  </a:lnTo>
                  <a:lnTo>
                    <a:pt x="63" y="1344"/>
                  </a:lnTo>
                  <a:lnTo>
                    <a:pt x="36" y="1261"/>
                  </a:lnTo>
                  <a:lnTo>
                    <a:pt x="17" y="1174"/>
                  </a:lnTo>
                  <a:lnTo>
                    <a:pt x="4" y="1086"/>
                  </a:lnTo>
                  <a:lnTo>
                    <a:pt x="0" y="996"/>
                  </a:lnTo>
                  <a:lnTo>
                    <a:pt x="4" y="905"/>
                  </a:lnTo>
                  <a:lnTo>
                    <a:pt x="17" y="817"/>
                  </a:lnTo>
                  <a:lnTo>
                    <a:pt x="36" y="732"/>
                  </a:lnTo>
                  <a:lnTo>
                    <a:pt x="63" y="649"/>
                  </a:lnTo>
                  <a:lnTo>
                    <a:pt x="96" y="569"/>
                  </a:lnTo>
                  <a:lnTo>
                    <a:pt x="135" y="493"/>
                  </a:lnTo>
                  <a:lnTo>
                    <a:pt x="181" y="422"/>
                  </a:lnTo>
                  <a:lnTo>
                    <a:pt x="233" y="355"/>
                  </a:lnTo>
                  <a:lnTo>
                    <a:pt x="290" y="292"/>
                  </a:lnTo>
                  <a:lnTo>
                    <a:pt x="353" y="234"/>
                  </a:lnTo>
                  <a:lnTo>
                    <a:pt x="420" y="182"/>
                  </a:lnTo>
                  <a:lnTo>
                    <a:pt x="491" y="136"/>
                  </a:lnTo>
                  <a:lnTo>
                    <a:pt x="566" y="96"/>
                  </a:lnTo>
                  <a:lnTo>
                    <a:pt x="645" y="62"/>
                  </a:lnTo>
                  <a:lnTo>
                    <a:pt x="728" y="35"/>
                  </a:lnTo>
                  <a:lnTo>
                    <a:pt x="813" y="16"/>
                  </a:lnTo>
                  <a:lnTo>
                    <a:pt x="901" y="5"/>
                  </a:lnTo>
                  <a:lnTo>
                    <a:pt x="9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33" name="Группа 232"/>
          <p:cNvGrpSpPr/>
          <p:nvPr/>
        </p:nvGrpSpPr>
        <p:grpSpPr>
          <a:xfrm>
            <a:off x="2329873" y="4037963"/>
            <a:ext cx="461469" cy="457266"/>
            <a:chOff x="5929313" y="3287713"/>
            <a:chExt cx="1917700" cy="1900238"/>
          </a:xfrm>
          <a:solidFill>
            <a:schemeClr val="bg2">
              <a:lumMod val="25000"/>
            </a:schemeClr>
          </a:solidFill>
        </p:grpSpPr>
        <p:sp>
          <p:nvSpPr>
            <p:cNvPr id="230" name="Freeform 208"/>
            <p:cNvSpPr>
              <a:spLocks noEditPoints="1"/>
            </p:cNvSpPr>
            <p:nvPr/>
          </p:nvSpPr>
          <p:spPr bwMode="auto">
            <a:xfrm>
              <a:off x="5929313" y="3287713"/>
              <a:ext cx="1917700" cy="1900238"/>
            </a:xfrm>
            <a:custGeom>
              <a:avLst/>
              <a:gdLst>
                <a:gd name="T0" fmla="*/ 1526 w 3625"/>
                <a:gd name="T1" fmla="*/ 685 h 3593"/>
                <a:gd name="T2" fmla="*/ 1287 w 3625"/>
                <a:gd name="T3" fmla="*/ 799 h 3593"/>
                <a:gd name="T4" fmla="*/ 1095 w 3625"/>
                <a:gd name="T5" fmla="*/ 772 h 3593"/>
                <a:gd name="T6" fmla="*/ 814 w 3625"/>
                <a:gd name="T7" fmla="*/ 1178 h 3593"/>
                <a:gd name="T8" fmla="*/ 744 w 3625"/>
                <a:gd name="T9" fmla="*/ 1429 h 3593"/>
                <a:gd name="T10" fmla="*/ 607 w 3625"/>
                <a:gd name="T11" fmla="*/ 1566 h 3593"/>
                <a:gd name="T12" fmla="*/ 637 w 3625"/>
                <a:gd name="T13" fmla="*/ 2041 h 3593"/>
                <a:gd name="T14" fmla="*/ 767 w 3625"/>
                <a:gd name="T15" fmla="*/ 2225 h 3593"/>
                <a:gd name="T16" fmla="*/ 807 w 3625"/>
                <a:gd name="T17" fmla="*/ 2447 h 3593"/>
                <a:gd name="T18" fmla="*/ 1125 w 3625"/>
                <a:gd name="T19" fmla="*/ 2804 h 3593"/>
                <a:gd name="T20" fmla="*/ 1320 w 3625"/>
                <a:gd name="T21" fmla="*/ 2805 h 3593"/>
                <a:gd name="T22" fmla="*/ 1548 w 3625"/>
                <a:gd name="T23" fmla="*/ 2934 h 3593"/>
                <a:gd name="T24" fmla="*/ 2037 w 3625"/>
                <a:gd name="T25" fmla="*/ 3025 h 3593"/>
                <a:gd name="T26" fmla="*/ 2153 w 3625"/>
                <a:gd name="T27" fmla="*/ 2870 h 3593"/>
                <a:gd name="T28" fmla="*/ 2404 w 3625"/>
                <a:gd name="T29" fmla="*/ 2783 h 3593"/>
                <a:gd name="T30" fmla="*/ 3042 w 3625"/>
                <a:gd name="T31" fmla="*/ 2800 h 3593"/>
                <a:gd name="T32" fmla="*/ 2811 w 3625"/>
                <a:gd name="T33" fmla="*/ 2349 h 3593"/>
                <a:gd name="T34" fmla="*/ 2913 w 3625"/>
                <a:gd name="T35" fmla="*/ 2105 h 3593"/>
                <a:gd name="T36" fmla="*/ 3398 w 3625"/>
                <a:gd name="T37" fmla="*/ 1949 h 3593"/>
                <a:gd name="T38" fmla="*/ 2935 w 3625"/>
                <a:gd name="T39" fmla="*/ 1512 h 3593"/>
                <a:gd name="T40" fmla="*/ 2819 w 3625"/>
                <a:gd name="T41" fmla="*/ 1276 h 3593"/>
                <a:gd name="T42" fmla="*/ 2847 w 3625"/>
                <a:gd name="T43" fmla="*/ 1085 h 3593"/>
                <a:gd name="T44" fmla="*/ 2438 w 3625"/>
                <a:gd name="T45" fmla="*/ 807 h 3593"/>
                <a:gd name="T46" fmla="*/ 2184 w 3625"/>
                <a:gd name="T47" fmla="*/ 737 h 3593"/>
                <a:gd name="T48" fmla="*/ 2045 w 3625"/>
                <a:gd name="T49" fmla="*/ 602 h 3593"/>
                <a:gd name="T50" fmla="*/ 2036 w 3625"/>
                <a:gd name="T51" fmla="*/ 11 h 3593"/>
                <a:gd name="T52" fmla="*/ 2179 w 3625"/>
                <a:gd name="T53" fmla="*/ 147 h 3593"/>
                <a:gd name="T54" fmla="*/ 2728 w 3625"/>
                <a:gd name="T55" fmla="*/ 373 h 3593"/>
                <a:gd name="T56" fmla="*/ 2927 w 3625"/>
                <a:gd name="T57" fmla="*/ 377 h 3593"/>
                <a:gd name="T58" fmla="*/ 3258 w 3625"/>
                <a:gd name="T59" fmla="*/ 721 h 3593"/>
                <a:gd name="T60" fmla="*/ 3231 w 3625"/>
                <a:gd name="T61" fmla="*/ 918 h 3593"/>
                <a:gd name="T62" fmla="*/ 3508 w 3625"/>
                <a:gd name="T63" fmla="*/ 1447 h 3593"/>
                <a:gd name="T64" fmla="*/ 3623 w 3625"/>
                <a:gd name="T65" fmla="*/ 1609 h 3593"/>
                <a:gd name="T66" fmla="*/ 3585 w 3625"/>
                <a:gd name="T67" fmla="*/ 2078 h 3593"/>
                <a:gd name="T68" fmla="*/ 3096 w 3625"/>
                <a:gd name="T69" fmla="*/ 2238 h 3593"/>
                <a:gd name="T70" fmla="*/ 3267 w 3625"/>
                <a:gd name="T71" fmla="*/ 2772 h 3593"/>
                <a:gd name="T72" fmla="*/ 3203 w 3625"/>
                <a:gd name="T73" fmla="*/ 2959 h 3593"/>
                <a:gd name="T74" fmla="*/ 2825 w 3625"/>
                <a:gd name="T75" fmla="*/ 3240 h 3593"/>
                <a:gd name="T76" fmla="*/ 2333 w 3625"/>
                <a:gd name="T77" fmla="*/ 3039 h 3593"/>
                <a:gd name="T78" fmla="*/ 2124 w 3625"/>
                <a:gd name="T79" fmla="*/ 3530 h 3593"/>
                <a:gd name="T80" fmla="*/ 1658 w 3625"/>
                <a:gd name="T81" fmla="*/ 3593 h 3593"/>
                <a:gd name="T82" fmla="*/ 1479 w 3625"/>
                <a:gd name="T83" fmla="*/ 3506 h 3593"/>
                <a:gd name="T84" fmla="*/ 1221 w 3625"/>
                <a:gd name="T85" fmla="*/ 3007 h 3593"/>
                <a:gd name="T86" fmla="*/ 766 w 3625"/>
                <a:gd name="T87" fmla="*/ 3238 h 3593"/>
                <a:gd name="T88" fmla="*/ 398 w 3625"/>
                <a:gd name="T89" fmla="*/ 2932 h 3593"/>
                <a:gd name="T90" fmla="*/ 364 w 3625"/>
                <a:gd name="T91" fmla="*/ 2739 h 3593"/>
                <a:gd name="T92" fmla="*/ 182 w 3625"/>
                <a:gd name="T93" fmla="*/ 2169 h 3593"/>
                <a:gd name="T94" fmla="*/ 24 w 3625"/>
                <a:gd name="T95" fmla="*/ 2049 h 3593"/>
                <a:gd name="T96" fmla="*/ 10 w 3625"/>
                <a:gd name="T97" fmla="*/ 1576 h 3593"/>
                <a:gd name="T98" fmla="*/ 148 w 3625"/>
                <a:gd name="T99" fmla="*/ 1433 h 3593"/>
                <a:gd name="T100" fmla="*/ 376 w 3625"/>
                <a:gd name="T101" fmla="*/ 887 h 3593"/>
                <a:gd name="T102" fmla="*/ 381 w 3625"/>
                <a:gd name="T103" fmla="*/ 690 h 3593"/>
                <a:gd name="T104" fmla="*/ 731 w 3625"/>
                <a:gd name="T105" fmla="*/ 363 h 3593"/>
                <a:gd name="T106" fmla="*/ 926 w 3625"/>
                <a:gd name="T107" fmla="*/ 389 h 3593"/>
                <a:gd name="T108" fmla="*/ 1461 w 3625"/>
                <a:gd name="T109" fmla="*/ 115 h 3593"/>
                <a:gd name="T110" fmla="*/ 1623 w 3625"/>
                <a:gd name="T111" fmla="*/ 3 h 3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25" h="3593">
                  <a:moveTo>
                    <a:pt x="1658" y="225"/>
                  </a:moveTo>
                  <a:lnTo>
                    <a:pt x="1588" y="569"/>
                  </a:lnTo>
                  <a:lnTo>
                    <a:pt x="1579" y="602"/>
                  </a:lnTo>
                  <a:lnTo>
                    <a:pt x="1566" y="632"/>
                  </a:lnTo>
                  <a:lnTo>
                    <a:pt x="1548" y="659"/>
                  </a:lnTo>
                  <a:lnTo>
                    <a:pt x="1526" y="685"/>
                  </a:lnTo>
                  <a:lnTo>
                    <a:pt x="1500" y="706"/>
                  </a:lnTo>
                  <a:lnTo>
                    <a:pt x="1472" y="724"/>
                  </a:lnTo>
                  <a:lnTo>
                    <a:pt x="1441" y="737"/>
                  </a:lnTo>
                  <a:lnTo>
                    <a:pt x="1379" y="760"/>
                  </a:lnTo>
                  <a:lnTo>
                    <a:pt x="1320" y="788"/>
                  </a:lnTo>
                  <a:lnTo>
                    <a:pt x="1287" y="799"/>
                  </a:lnTo>
                  <a:lnTo>
                    <a:pt x="1255" y="807"/>
                  </a:lnTo>
                  <a:lnTo>
                    <a:pt x="1221" y="810"/>
                  </a:lnTo>
                  <a:lnTo>
                    <a:pt x="1187" y="807"/>
                  </a:lnTo>
                  <a:lnTo>
                    <a:pt x="1155" y="799"/>
                  </a:lnTo>
                  <a:lnTo>
                    <a:pt x="1125" y="788"/>
                  </a:lnTo>
                  <a:lnTo>
                    <a:pt x="1095" y="772"/>
                  </a:lnTo>
                  <a:lnTo>
                    <a:pt x="799" y="577"/>
                  </a:lnTo>
                  <a:lnTo>
                    <a:pt x="581" y="793"/>
                  </a:lnTo>
                  <a:lnTo>
                    <a:pt x="778" y="1085"/>
                  </a:lnTo>
                  <a:lnTo>
                    <a:pt x="796" y="1115"/>
                  </a:lnTo>
                  <a:lnTo>
                    <a:pt x="807" y="1146"/>
                  </a:lnTo>
                  <a:lnTo>
                    <a:pt x="814" y="1178"/>
                  </a:lnTo>
                  <a:lnTo>
                    <a:pt x="817" y="1212"/>
                  </a:lnTo>
                  <a:lnTo>
                    <a:pt x="814" y="1244"/>
                  </a:lnTo>
                  <a:lnTo>
                    <a:pt x="806" y="1276"/>
                  </a:lnTo>
                  <a:lnTo>
                    <a:pt x="794" y="1308"/>
                  </a:lnTo>
                  <a:lnTo>
                    <a:pt x="767" y="1368"/>
                  </a:lnTo>
                  <a:lnTo>
                    <a:pt x="744" y="1429"/>
                  </a:lnTo>
                  <a:lnTo>
                    <a:pt x="730" y="1460"/>
                  </a:lnTo>
                  <a:lnTo>
                    <a:pt x="712" y="1487"/>
                  </a:lnTo>
                  <a:lnTo>
                    <a:pt x="690" y="1512"/>
                  </a:lnTo>
                  <a:lnTo>
                    <a:pt x="665" y="1534"/>
                  </a:lnTo>
                  <a:lnTo>
                    <a:pt x="637" y="1553"/>
                  </a:lnTo>
                  <a:lnTo>
                    <a:pt x="607" y="1566"/>
                  </a:lnTo>
                  <a:lnTo>
                    <a:pt x="575" y="1576"/>
                  </a:lnTo>
                  <a:lnTo>
                    <a:pt x="227" y="1643"/>
                  </a:lnTo>
                  <a:lnTo>
                    <a:pt x="227" y="1949"/>
                  </a:lnTo>
                  <a:lnTo>
                    <a:pt x="575" y="2018"/>
                  </a:lnTo>
                  <a:lnTo>
                    <a:pt x="607" y="2027"/>
                  </a:lnTo>
                  <a:lnTo>
                    <a:pt x="637" y="2041"/>
                  </a:lnTo>
                  <a:lnTo>
                    <a:pt x="666" y="2059"/>
                  </a:lnTo>
                  <a:lnTo>
                    <a:pt x="690" y="2081"/>
                  </a:lnTo>
                  <a:lnTo>
                    <a:pt x="712" y="2105"/>
                  </a:lnTo>
                  <a:lnTo>
                    <a:pt x="730" y="2134"/>
                  </a:lnTo>
                  <a:lnTo>
                    <a:pt x="744" y="2165"/>
                  </a:lnTo>
                  <a:lnTo>
                    <a:pt x="767" y="2225"/>
                  </a:lnTo>
                  <a:lnTo>
                    <a:pt x="795" y="2285"/>
                  </a:lnTo>
                  <a:lnTo>
                    <a:pt x="806" y="2316"/>
                  </a:lnTo>
                  <a:lnTo>
                    <a:pt x="814" y="2349"/>
                  </a:lnTo>
                  <a:lnTo>
                    <a:pt x="817" y="2382"/>
                  </a:lnTo>
                  <a:lnTo>
                    <a:pt x="814" y="2415"/>
                  </a:lnTo>
                  <a:lnTo>
                    <a:pt x="807" y="2447"/>
                  </a:lnTo>
                  <a:lnTo>
                    <a:pt x="796" y="2478"/>
                  </a:lnTo>
                  <a:lnTo>
                    <a:pt x="778" y="2508"/>
                  </a:lnTo>
                  <a:lnTo>
                    <a:pt x="581" y="2800"/>
                  </a:lnTo>
                  <a:lnTo>
                    <a:pt x="800" y="3015"/>
                  </a:lnTo>
                  <a:lnTo>
                    <a:pt x="1095" y="2821"/>
                  </a:lnTo>
                  <a:lnTo>
                    <a:pt x="1125" y="2804"/>
                  </a:lnTo>
                  <a:lnTo>
                    <a:pt x="1155" y="2793"/>
                  </a:lnTo>
                  <a:lnTo>
                    <a:pt x="1187" y="2786"/>
                  </a:lnTo>
                  <a:lnTo>
                    <a:pt x="1221" y="2783"/>
                  </a:lnTo>
                  <a:lnTo>
                    <a:pt x="1255" y="2786"/>
                  </a:lnTo>
                  <a:lnTo>
                    <a:pt x="1287" y="2794"/>
                  </a:lnTo>
                  <a:lnTo>
                    <a:pt x="1320" y="2805"/>
                  </a:lnTo>
                  <a:lnTo>
                    <a:pt x="1380" y="2833"/>
                  </a:lnTo>
                  <a:lnTo>
                    <a:pt x="1441" y="2856"/>
                  </a:lnTo>
                  <a:lnTo>
                    <a:pt x="1472" y="2870"/>
                  </a:lnTo>
                  <a:lnTo>
                    <a:pt x="1501" y="2887"/>
                  </a:lnTo>
                  <a:lnTo>
                    <a:pt x="1527" y="2909"/>
                  </a:lnTo>
                  <a:lnTo>
                    <a:pt x="1548" y="2934"/>
                  </a:lnTo>
                  <a:lnTo>
                    <a:pt x="1566" y="2961"/>
                  </a:lnTo>
                  <a:lnTo>
                    <a:pt x="1580" y="2991"/>
                  </a:lnTo>
                  <a:lnTo>
                    <a:pt x="1589" y="3025"/>
                  </a:lnTo>
                  <a:lnTo>
                    <a:pt x="1658" y="3368"/>
                  </a:lnTo>
                  <a:lnTo>
                    <a:pt x="1966" y="3368"/>
                  </a:lnTo>
                  <a:lnTo>
                    <a:pt x="2037" y="3025"/>
                  </a:lnTo>
                  <a:lnTo>
                    <a:pt x="2046" y="2991"/>
                  </a:lnTo>
                  <a:lnTo>
                    <a:pt x="2059" y="2961"/>
                  </a:lnTo>
                  <a:lnTo>
                    <a:pt x="2077" y="2934"/>
                  </a:lnTo>
                  <a:lnTo>
                    <a:pt x="2099" y="2909"/>
                  </a:lnTo>
                  <a:lnTo>
                    <a:pt x="2125" y="2887"/>
                  </a:lnTo>
                  <a:lnTo>
                    <a:pt x="2153" y="2870"/>
                  </a:lnTo>
                  <a:lnTo>
                    <a:pt x="2184" y="2856"/>
                  </a:lnTo>
                  <a:lnTo>
                    <a:pt x="2245" y="2833"/>
                  </a:lnTo>
                  <a:lnTo>
                    <a:pt x="2306" y="2805"/>
                  </a:lnTo>
                  <a:lnTo>
                    <a:pt x="2338" y="2794"/>
                  </a:lnTo>
                  <a:lnTo>
                    <a:pt x="2370" y="2786"/>
                  </a:lnTo>
                  <a:lnTo>
                    <a:pt x="2404" y="2783"/>
                  </a:lnTo>
                  <a:lnTo>
                    <a:pt x="2438" y="2786"/>
                  </a:lnTo>
                  <a:lnTo>
                    <a:pt x="2470" y="2793"/>
                  </a:lnTo>
                  <a:lnTo>
                    <a:pt x="2501" y="2804"/>
                  </a:lnTo>
                  <a:lnTo>
                    <a:pt x="2530" y="2821"/>
                  </a:lnTo>
                  <a:lnTo>
                    <a:pt x="2825" y="3015"/>
                  </a:lnTo>
                  <a:lnTo>
                    <a:pt x="3042" y="2800"/>
                  </a:lnTo>
                  <a:lnTo>
                    <a:pt x="2847" y="2508"/>
                  </a:lnTo>
                  <a:lnTo>
                    <a:pt x="2829" y="2478"/>
                  </a:lnTo>
                  <a:lnTo>
                    <a:pt x="2818" y="2447"/>
                  </a:lnTo>
                  <a:lnTo>
                    <a:pt x="2811" y="2415"/>
                  </a:lnTo>
                  <a:lnTo>
                    <a:pt x="2808" y="2382"/>
                  </a:lnTo>
                  <a:lnTo>
                    <a:pt x="2811" y="2349"/>
                  </a:lnTo>
                  <a:lnTo>
                    <a:pt x="2819" y="2316"/>
                  </a:lnTo>
                  <a:lnTo>
                    <a:pt x="2832" y="2285"/>
                  </a:lnTo>
                  <a:lnTo>
                    <a:pt x="2858" y="2225"/>
                  </a:lnTo>
                  <a:lnTo>
                    <a:pt x="2883" y="2165"/>
                  </a:lnTo>
                  <a:lnTo>
                    <a:pt x="2895" y="2134"/>
                  </a:lnTo>
                  <a:lnTo>
                    <a:pt x="2913" y="2105"/>
                  </a:lnTo>
                  <a:lnTo>
                    <a:pt x="2935" y="2080"/>
                  </a:lnTo>
                  <a:lnTo>
                    <a:pt x="2960" y="2059"/>
                  </a:lnTo>
                  <a:lnTo>
                    <a:pt x="2988" y="2041"/>
                  </a:lnTo>
                  <a:lnTo>
                    <a:pt x="3018" y="2027"/>
                  </a:lnTo>
                  <a:lnTo>
                    <a:pt x="3052" y="2018"/>
                  </a:lnTo>
                  <a:lnTo>
                    <a:pt x="3398" y="1949"/>
                  </a:lnTo>
                  <a:lnTo>
                    <a:pt x="3398" y="1643"/>
                  </a:lnTo>
                  <a:lnTo>
                    <a:pt x="3052" y="1574"/>
                  </a:lnTo>
                  <a:lnTo>
                    <a:pt x="3018" y="1565"/>
                  </a:lnTo>
                  <a:lnTo>
                    <a:pt x="2988" y="1553"/>
                  </a:lnTo>
                  <a:lnTo>
                    <a:pt x="2960" y="1534"/>
                  </a:lnTo>
                  <a:lnTo>
                    <a:pt x="2935" y="1512"/>
                  </a:lnTo>
                  <a:lnTo>
                    <a:pt x="2913" y="1487"/>
                  </a:lnTo>
                  <a:lnTo>
                    <a:pt x="2895" y="1460"/>
                  </a:lnTo>
                  <a:lnTo>
                    <a:pt x="2881" y="1429"/>
                  </a:lnTo>
                  <a:lnTo>
                    <a:pt x="2858" y="1367"/>
                  </a:lnTo>
                  <a:lnTo>
                    <a:pt x="2832" y="1308"/>
                  </a:lnTo>
                  <a:lnTo>
                    <a:pt x="2819" y="1276"/>
                  </a:lnTo>
                  <a:lnTo>
                    <a:pt x="2811" y="1244"/>
                  </a:lnTo>
                  <a:lnTo>
                    <a:pt x="2808" y="1212"/>
                  </a:lnTo>
                  <a:lnTo>
                    <a:pt x="2811" y="1178"/>
                  </a:lnTo>
                  <a:lnTo>
                    <a:pt x="2818" y="1146"/>
                  </a:lnTo>
                  <a:lnTo>
                    <a:pt x="2830" y="1115"/>
                  </a:lnTo>
                  <a:lnTo>
                    <a:pt x="2847" y="1085"/>
                  </a:lnTo>
                  <a:lnTo>
                    <a:pt x="3042" y="793"/>
                  </a:lnTo>
                  <a:lnTo>
                    <a:pt x="2825" y="577"/>
                  </a:lnTo>
                  <a:lnTo>
                    <a:pt x="2530" y="772"/>
                  </a:lnTo>
                  <a:lnTo>
                    <a:pt x="2500" y="788"/>
                  </a:lnTo>
                  <a:lnTo>
                    <a:pt x="2469" y="799"/>
                  </a:lnTo>
                  <a:lnTo>
                    <a:pt x="2438" y="807"/>
                  </a:lnTo>
                  <a:lnTo>
                    <a:pt x="2404" y="810"/>
                  </a:lnTo>
                  <a:lnTo>
                    <a:pt x="2370" y="807"/>
                  </a:lnTo>
                  <a:lnTo>
                    <a:pt x="2338" y="799"/>
                  </a:lnTo>
                  <a:lnTo>
                    <a:pt x="2306" y="787"/>
                  </a:lnTo>
                  <a:lnTo>
                    <a:pt x="2245" y="760"/>
                  </a:lnTo>
                  <a:lnTo>
                    <a:pt x="2184" y="737"/>
                  </a:lnTo>
                  <a:lnTo>
                    <a:pt x="2153" y="724"/>
                  </a:lnTo>
                  <a:lnTo>
                    <a:pt x="2124" y="706"/>
                  </a:lnTo>
                  <a:lnTo>
                    <a:pt x="2099" y="685"/>
                  </a:lnTo>
                  <a:lnTo>
                    <a:pt x="2077" y="659"/>
                  </a:lnTo>
                  <a:lnTo>
                    <a:pt x="2059" y="632"/>
                  </a:lnTo>
                  <a:lnTo>
                    <a:pt x="2045" y="602"/>
                  </a:lnTo>
                  <a:lnTo>
                    <a:pt x="2037" y="569"/>
                  </a:lnTo>
                  <a:lnTo>
                    <a:pt x="1966" y="225"/>
                  </a:lnTo>
                  <a:lnTo>
                    <a:pt x="1658" y="225"/>
                  </a:lnTo>
                  <a:close/>
                  <a:moveTo>
                    <a:pt x="1966" y="0"/>
                  </a:moveTo>
                  <a:lnTo>
                    <a:pt x="2002" y="3"/>
                  </a:lnTo>
                  <a:lnTo>
                    <a:pt x="2036" y="11"/>
                  </a:lnTo>
                  <a:lnTo>
                    <a:pt x="2067" y="23"/>
                  </a:lnTo>
                  <a:lnTo>
                    <a:pt x="2097" y="40"/>
                  </a:lnTo>
                  <a:lnTo>
                    <a:pt x="2122" y="62"/>
                  </a:lnTo>
                  <a:lnTo>
                    <a:pt x="2146" y="88"/>
                  </a:lnTo>
                  <a:lnTo>
                    <a:pt x="2165" y="115"/>
                  </a:lnTo>
                  <a:lnTo>
                    <a:pt x="2179" y="147"/>
                  </a:lnTo>
                  <a:lnTo>
                    <a:pt x="2189" y="181"/>
                  </a:lnTo>
                  <a:lnTo>
                    <a:pt x="2258" y="525"/>
                  </a:lnTo>
                  <a:lnTo>
                    <a:pt x="2332" y="553"/>
                  </a:lnTo>
                  <a:lnTo>
                    <a:pt x="2404" y="585"/>
                  </a:lnTo>
                  <a:lnTo>
                    <a:pt x="2699" y="389"/>
                  </a:lnTo>
                  <a:lnTo>
                    <a:pt x="2728" y="373"/>
                  </a:lnTo>
                  <a:lnTo>
                    <a:pt x="2760" y="362"/>
                  </a:lnTo>
                  <a:lnTo>
                    <a:pt x="2792" y="355"/>
                  </a:lnTo>
                  <a:lnTo>
                    <a:pt x="2825" y="353"/>
                  </a:lnTo>
                  <a:lnTo>
                    <a:pt x="2861" y="355"/>
                  </a:lnTo>
                  <a:lnTo>
                    <a:pt x="2894" y="363"/>
                  </a:lnTo>
                  <a:lnTo>
                    <a:pt x="2927" y="377"/>
                  </a:lnTo>
                  <a:lnTo>
                    <a:pt x="2958" y="395"/>
                  </a:lnTo>
                  <a:lnTo>
                    <a:pt x="2986" y="418"/>
                  </a:lnTo>
                  <a:lnTo>
                    <a:pt x="3203" y="634"/>
                  </a:lnTo>
                  <a:lnTo>
                    <a:pt x="3227" y="662"/>
                  </a:lnTo>
                  <a:lnTo>
                    <a:pt x="3244" y="690"/>
                  </a:lnTo>
                  <a:lnTo>
                    <a:pt x="3258" y="721"/>
                  </a:lnTo>
                  <a:lnTo>
                    <a:pt x="3266" y="755"/>
                  </a:lnTo>
                  <a:lnTo>
                    <a:pt x="3270" y="788"/>
                  </a:lnTo>
                  <a:lnTo>
                    <a:pt x="3267" y="821"/>
                  </a:lnTo>
                  <a:lnTo>
                    <a:pt x="3261" y="855"/>
                  </a:lnTo>
                  <a:lnTo>
                    <a:pt x="3249" y="887"/>
                  </a:lnTo>
                  <a:lnTo>
                    <a:pt x="3231" y="918"/>
                  </a:lnTo>
                  <a:lnTo>
                    <a:pt x="3035" y="1210"/>
                  </a:lnTo>
                  <a:lnTo>
                    <a:pt x="3068" y="1282"/>
                  </a:lnTo>
                  <a:lnTo>
                    <a:pt x="3096" y="1355"/>
                  </a:lnTo>
                  <a:lnTo>
                    <a:pt x="3443" y="1423"/>
                  </a:lnTo>
                  <a:lnTo>
                    <a:pt x="3477" y="1433"/>
                  </a:lnTo>
                  <a:lnTo>
                    <a:pt x="3508" y="1447"/>
                  </a:lnTo>
                  <a:lnTo>
                    <a:pt x="3537" y="1466"/>
                  </a:lnTo>
                  <a:lnTo>
                    <a:pt x="3563" y="1488"/>
                  </a:lnTo>
                  <a:lnTo>
                    <a:pt x="3585" y="1515"/>
                  </a:lnTo>
                  <a:lnTo>
                    <a:pt x="3602" y="1543"/>
                  </a:lnTo>
                  <a:lnTo>
                    <a:pt x="3615" y="1576"/>
                  </a:lnTo>
                  <a:lnTo>
                    <a:pt x="3623" y="1609"/>
                  </a:lnTo>
                  <a:lnTo>
                    <a:pt x="3625" y="1643"/>
                  </a:lnTo>
                  <a:lnTo>
                    <a:pt x="3625" y="1949"/>
                  </a:lnTo>
                  <a:lnTo>
                    <a:pt x="3623" y="1984"/>
                  </a:lnTo>
                  <a:lnTo>
                    <a:pt x="3615" y="2018"/>
                  </a:lnTo>
                  <a:lnTo>
                    <a:pt x="3602" y="2049"/>
                  </a:lnTo>
                  <a:lnTo>
                    <a:pt x="3585" y="2078"/>
                  </a:lnTo>
                  <a:lnTo>
                    <a:pt x="3563" y="2104"/>
                  </a:lnTo>
                  <a:lnTo>
                    <a:pt x="3537" y="2127"/>
                  </a:lnTo>
                  <a:lnTo>
                    <a:pt x="3508" y="2145"/>
                  </a:lnTo>
                  <a:lnTo>
                    <a:pt x="3477" y="2160"/>
                  </a:lnTo>
                  <a:lnTo>
                    <a:pt x="3443" y="2169"/>
                  </a:lnTo>
                  <a:lnTo>
                    <a:pt x="3096" y="2238"/>
                  </a:lnTo>
                  <a:lnTo>
                    <a:pt x="3068" y="2312"/>
                  </a:lnTo>
                  <a:lnTo>
                    <a:pt x="3035" y="2383"/>
                  </a:lnTo>
                  <a:lnTo>
                    <a:pt x="3231" y="2676"/>
                  </a:lnTo>
                  <a:lnTo>
                    <a:pt x="3249" y="2705"/>
                  </a:lnTo>
                  <a:lnTo>
                    <a:pt x="3261" y="2739"/>
                  </a:lnTo>
                  <a:lnTo>
                    <a:pt x="3267" y="2772"/>
                  </a:lnTo>
                  <a:lnTo>
                    <a:pt x="3270" y="2805"/>
                  </a:lnTo>
                  <a:lnTo>
                    <a:pt x="3266" y="2839"/>
                  </a:lnTo>
                  <a:lnTo>
                    <a:pt x="3258" y="2872"/>
                  </a:lnTo>
                  <a:lnTo>
                    <a:pt x="3244" y="2903"/>
                  </a:lnTo>
                  <a:lnTo>
                    <a:pt x="3227" y="2932"/>
                  </a:lnTo>
                  <a:lnTo>
                    <a:pt x="3203" y="2959"/>
                  </a:lnTo>
                  <a:lnTo>
                    <a:pt x="2986" y="3175"/>
                  </a:lnTo>
                  <a:lnTo>
                    <a:pt x="2958" y="3198"/>
                  </a:lnTo>
                  <a:lnTo>
                    <a:pt x="2927" y="3216"/>
                  </a:lnTo>
                  <a:lnTo>
                    <a:pt x="2894" y="3230"/>
                  </a:lnTo>
                  <a:lnTo>
                    <a:pt x="2861" y="3238"/>
                  </a:lnTo>
                  <a:lnTo>
                    <a:pt x="2825" y="3240"/>
                  </a:lnTo>
                  <a:lnTo>
                    <a:pt x="2792" y="3238"/>
                  </a:lnTo>
                  <a:lnTo>
                    <a:pt x="2761" y="3231"/>
                  </a:lnTo>
                  <a:lnTo>
                    <a:pt x="2730" y="3220"/>
                  </a:lnTo>
                  <a:lnTo>
                    <a:pt x="2699" y="3203"/>
                  </a:lnTo>
                  <a:lnTo>
                    <a:pt x="2404" y="3007"/>
                  </a:lnTo>
                  <a:lnTo>
                    <a:pt x="2333" y="3039"/>
                  </a:lnTo>
                  <a:lnTo>
                    <a:pt x="2258" y="3068"/>
                  </a:lnTo>
                  <a:lnTo>
                    <a:pt x="2189" y="3412"/>
                  </a:lnTo>
                  <a:lnTo>
                    <a:pt x="2179" y="3446"/>
                  </a:lnTo>
                  <a:lnTo>
                    <a:pt x="2165" y="3477"/>
                  </a:lnTo>
                  <a:lnTo>
                    <a:pt x="2146" y="3506"/>
                  </a:lnTo>
                  <a:lnTo>
                    <a:pt x="2124" y="3530"/>
                  </a:lnTo>
                  <a:lnTo>
                    <a:pt x="2097" y="3552"/>
                  </a:lnTo>
                  <a:lnTo>
                    <a:pt x="2068" y="3569"/>
                  </a:lnTo>
                  <a:lnTo>
                    <a:pt x="2036" y="3581"/>
                  </a:lnTo>
                  <a:lnTo>
                    <a:pt x="2002" y="3589"/>
                  </a:lnTo>
                  <a:lnTo>
                    <a:pt x="1966" y="3593"/>
                  </a:lnTo>
                  <a:lnTo>
                    <a:pt x="1658" y="3593"/>
                  </a:lnTo>
                  <a:lnTo>
                    <a:pt x="1623" y="3589"/>
                  </a:lnTo>
                  <a:lnTo>
                    <a:pt x="1589" y="3581"/>
                  </a:lnTo>
                  <a:lnTo>
                    <a:pt x="1557" y="3569"/>
                  </a:lnTo>
                  <a:lnTo>
                    <a:pt x="1528" y="3552"/>
                  </a:lnTo>
                  <a:lnTo>
                    <a:pt x="1503" y="3531"/>
                  </a:lnTo>
                  <a:lnTo>
                    <a:pt x="1479" y="3506"/>
                  </a:lnTo>
                  <a:lnTo>
                    <a:pt x="1461" y="3477"/>
                  </a:lnTo>
                  <a:lnTo>
                    <a:pt x="1446" y="3446"/>
                  </a:lnTo>
                  <a:lnTo>
                    <a:pt x="1437" y="3412"/>
                  </a:lnTo>
                  <a:lnTo>
                    <a:pt x="1367" y="3068"/>
                  </a:lnTo>
                  <a:lnTo>
                    <a:pt x="1293" y="3039"/>
                  </a:lnTo>
                  <a:lnTo>
                    <a:pt x="1221" y="3007"/>
                  </a:lnTo>
                  <a:lnTo>
                    <a:pt x="926" y="3203"/>
                  </a:lnTo>
                  <a:lnTo>
                    <a:pt x="897" y="3220"/>
                  </a:lnTo>
                  <a:lnTo>
                    <a:pt x="865" y="3231"/>
                  </a:lnTo>
                  <a:lnTo>
                    <a:pt x="833" y="3238"/>
                  </a:lnTo>
                  <a:lnTo>
                    <a:pt x="800" y="3240"/>
                  </a:lnTo>
                  <a:lnTo>
                    <a:pt x="766" y="3238"/>
                  </a:lnTo>
                  <a:lnTo>
                    <a:pt x="731" y="3230"/>
                  </a:lnTo>
                  <a:lnTo>
                    <a:pt x="699" y="3216"/>
                  </a:lnTo>
                  <a:lnTo>
                    <a:pt x="668" y="3198"/>
                  </a:lnTo>
                  <a:lnTo>
                    <a:pt x="641" y="3175"/>
                  </a:lnTo>
                  <a:lnTo>
                    <a:pt x="422" y="2959"/>
                  </a:lnTo>
                  <a:lnTo>
                    <a:pt x="398" y="2932"/>
                  </a:lnTo>
                  <a:lnTo>
                    <a:pt x="381" y="2903"/>
                  </a:lnTo>
                  <a:lnTo>
                    <a:pt x="367" y="2872"/>
                  </a:lnTo>
                  <a:lnTo>
                    <a:pt x="359" y="2839"/>
                  </a:lnTo>
                  <a:lnTo>
                    <a:pt x="356" y="2805"/>
                  </a:lnTo>
                  <a:lnTo>
                    <a:pt x="358" y="2772"/>
                  </a:lnTo>
                  <a:lnTo>
                    <a:pt x="364" y="2739"/>
                  </a:lnTo>
                  <a:lnTo>
                    <a:pt x="376" y="2705"/>
                  </a:lnTo>
                  <a:lnTo>
                    <a:pt x="394" y="2676"/>
                  </a:lnTo>
                  <a:lnTo>
                    <a:pt x="591" y="2383"/>
                  </a:lnTo>
                  <a:lnTo>
                    <a:pt x="558" y="2312"/>
                  </a:lnTo>
                  <a:lnTo>
                    <a:pt x="529" y="2238"/>
                  </a:lnTo>
                  <a:lnTo>
                    <a:pt x="182" y="2169"/>
                  </a:lnTo>
                  <a:lnTo>
                    <a:pt x="148" y="2160"/>
                  </a:lnTo>
                  <a:lnTo>
                    <a:pt x="117" y="2145"/>
                  </a:lnTo>
                  <a:lnTo>
                    <a:pt x="88" y="2127"/>
                  </a:lnTo>
                  <a:lnTo>
                    <a:pt x="62" y="2104"/>
                  </a:lnTo>
                  <a:lnTo>
                    <a:pt x="42" y="2078"/>
                  </a:lnTo>
                  <a:lnTo>
                    <a:pt x="24" y="2049"/>
                  </a:lnTo>
                  <a:lnTo>
                    <a:pt x="10" y="2018"/>
                  </a:lnTo>
                  <a:lnTo>
                    <a:pt x="2" y="1984"/>
                  </a:lnTo>
                  <a:lnTo>
                    <a:pt x="0" y="1949"/>
                  </a:lnTo>
                  <a:lnTo>
                    <a:pt x="0" y="1643"/>
                  </a:lnTo>
                  <a:lnTo>
                    <a:pt x="2" y="1609"/>
                  </a:lnTo>
                  <a:lnTo>
                    <a:pt x="10" y="1576"/>
                  </a:lnTo>
                  <a:lnTo>
                    <a:pt x="24" y="1543"/>
                  </a:lnTo>
                  <a:lnTo>
                    <a:pt x="42" y="1515"/>
                  </a:lnTo>
                  <a:lnTo>
                    <a:pt x="62" y="1488"/>
                  </a:lnTo>
                  <a:lnTo>
                    <a:pt x="88" y="1466"/>
                  </a:lnTo>
                  <a:lnTo>
                    <a:pt x="117" y="1447"/>
                  </a:lnTo>
                  <a:lnTo>
                    <a:pt x="148" y="1433"/>
                  </a:lnTo>
                  <a:lnTo>
                    <a:pt x="182" y="1423"/>
                  </a:lnTo>
                  <a:lnTo>
                    <a:pt x="529" y="1355"/>
                  </a:lnTo>
                  <a:lnTo>
                    <a:pt x="558" y="1282"/>
                  </a:lnTo>
                  <a:lnTo>
                    <a:pt x="591" y="1210"/>
                  </a:lnTo>
                  <a:lnTo>
                    <a:pt x="394" y="918"/>
                  </a:lnTo>
                  <a:lnTo>
                    <a:pt x="376" y="887"/>
                  </a:lnTo>
                  <a:lnTo>
                    <a:pt x="364" y="855"/>
                  </a:lnTo>
                  <a:lnTo>
                    <a:pt x="358" y="821"/>
                  </a:lnTo>
                  <a:lnTo>
                    <a:pt x="356" y="788"/>
                  </a:lnTo>
                  <a:lnTo>
                    <a:pt x="359" y="755"/>
                  </a:lnTo>
                  <a:lnTo>
                    <a:pt x="367" y="721"/>
                  </a:lnTo>
                  <a:lnTo>
                    <a:pt x="381" y="690"/>
                  </a:lnTo>
                  <a:lnTo>
                    <a:pt x="398" y="662"/>
                  </a:lnTo>
                  <a:lnTo>
                    <a:pt x="422" y="634"/>
                  </a:lnTo>
                  <a:lnTo>
                    <a:pt x="641" y="418"/>
                  </a:lnTo>
                  <a:lnTo>
                    <a:pt x="668" y="395"/>
                  </a:lnTo>
                  <a:lnTo>
                    <a:pt x="699" y="377"/>
                  </a:lnTo>
                  <a:lnTo>
                    <a:pt x="731" y="363"/>
                  </a:lnTo>
                  <a:lnTo>
                    <a:pt x="766" y="355"/>
                  </a:lnTo>
                  <a:lnTo>
                    <a:pt x="800" y="353"/>
                  </a:lnTo>
                  <a:lnTo>
                    <a:pt x="833" y="355"/>
                  </a:lnTo>
                  <a:lnTo>
                    <a:pt x="865" y="362"/>
                  </a:lnTo>
                  <a:lnTo>
                    <a:pt x="897" y="373"/>
                  </a:lnTo>
                  <a:lnTo>
                    <a:pt x="926" y="389"/>
                  </a:lnTo>
                  <a:lnTo>
                    <a:pt x="1221" y="585"/>
                  </a:lnTo>
                  <a:lnTo>
                    <a:pt x="1293" y="554"/>
                  </a:lnTo>
                  <a:lnTo>
                    <a:pt x="1367" y="525"/>
                  </a:lnTo>
                  <a:lnTo>
                    <a:pt x="1437" y="181"/>
                  </a:lnTo>
                  <a:lnTo>
                    <a:pt x="1446" y="147"/>
                  </a:lnTo>
                  <a:lnTo>
                    <a:pt x="1461" y="115"/>
                  </a:lnTo>
                  <a:lnTo>
                    <a:pt x="1479" y="88"/>
                  </a:lnTo>
                  <a:lnTo>
                    <a:pt x="1503" y="62"/>
                  </a:lnTo>
                  <a:lnTo>
                    <a:pt x="1528" y="40"/>
                  </a:lnTo>
                  <a:lnTo>
                    <a:pt x="1557" y="23"/>
                  </a:lnTo>
                  <a:lnTo>
                    <a:pt x="1589" y="11"/>
                  </a:lnTo>
                  <a:lnTo>
                    <a:pt x="1623" y="3"/>
                  </a:lnTo>
                  <a:lnTo>
                    <a:pt x="1658" y="0"/>
                  </a:lnTo>
                  <a:lnTo>
                    <a:pt x="19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209"/>
            <p:cNvSpPr>
              <a:spLocks noEditPoints="1"/>
            </p:cNvSpPr>
            <p:nvPr/>
          </p:nvSpPr>
          <p:spPr bwMode="auto">
            <a:xfrm>
              <a:off x="6467475" y="3822700"/>
              <a:ext cx="839787" cy="831850"/>
            </a:xfrm>
            <a:custGeom>
              <a:avLst/>
              <a:gdLst>
                <a:gd name="T0" fmla="*/ 654 w 1587"/>
                <a:gd name="T1" fmla="*/ 112 h 1572"/>
                <a:gd name="T2" fmla="*/ 463 w 1587"/>
                <a:gd name="T3" fmla="*/ 181 h 1572"/>
                <a:gd name="T4" fmla="*/ 303 w 1587"/>
                <a:gd name="T5" fmla="*/ 299 h 1572"/>
                <a:gd name="T6" fmla="*/ 184 w 1587"/>
                <a:gd name="T7" fmla="*/ 458 h 1572"/>
                <a:gd name="T8" fmla="*/ 114 w 1587"/>
                <a:gd name="T9" fmla="*/ 647 h 1572"/>
                <a:gd name="T10" fmla="*/ 104 w 1587"/>
                <a:gd name="T11" fmla="*/ 856 h 1572"/>
                <a:gd name="T12" fmla="*/ 155 w 1587"/>
                <a:gd name="T13" fmla="*/ 1053 h 1572"/>
                <a:gd name="T14" fmla="*/ 258 w 1587"/>
                <a:gd name="T15" fmla="*/ 1222 h 1572"/>
                <a:gd name="T16" fmla="*/ 406 w 1587"/>
                <a:gd name="T17" fmla="*/ 1356 h 1572"/>
                <a:gd name="T18" fmla="*/ 588 w 1587"/>
                <a:gd name="T19" fmla="*/ 1442 h 1572"/>
                <a:gd name="T20" fmla="*/ 794 w 1587"/>
                <a:gd name="T21" fmla="*/ 1473 h 1572"/>
                <a:gd name="T22" fmla="*/ 1000 w 1587"/>
                <a:gd name="T23" fmla="*/ 1442 h 1572"/>
                <a:gd name="T24" fmla="*/ 1181 w 1587"/>
                <a:gd name="T25" fmla="*/ 1356 h 1572"/>
                <a:gd name="T26" fmla="*/ 1329 w 1587"/>
                <a:gd name="T27" fmla="*/ 1222 h 1572"/>
                <a:gd name="T28" fmla="*/ 1433 w 1587"/>
                <a:gd name="T29" fmla="*/ 1053 h 1572"/>
                <a:gd name="T30" fmla="*/ 1484 w 1587"/>
                <a:gd name="T31" fmla="*/ 856 h 1572"/>
                <a:gd name="T32" fmla="*/ 1473 w 1587"/>
                <a:gd name="T33" fmla="*/ 647 h 1572"/>
                <a:gd name="T34" fmla="*/ 1404 w 1587"/>
                <a:gd name="T35" fmla="*/ 458 h 1572"/>
                <a:gd name="T36" fmla="*/ 1284 w 1587"/>
                <a:gd name="T37" fmla="*/ 299 h 1572"/>
                <a:gd name="T38" fmla="*/ 1124 w 1587"/>
                <a:gd name="T39" fmla="*/ 181 h 1572"/>
                <a:gd name="T40" fmla="*/ 933 w 1587"/>
                <a:gd name="T41" fmla="*/ 112 h 1572"/>
                <a:gd name="T42" fmla="*/ 794 w 1587"/>
                <a:gd name="T43" fmla="*/ 0 h 1572"/>
                <a:gd name="T44" fmla="*/ 1017 w 1587"/>
                <a:gd name="T45" fmla="*/ 31 h 1572"/>
                <a:gd name="T46" fmla="*/ 1215 w 1587"/>
                <a:gd name="T47" fmla="*/ 119 h 1572"/>
                <a:gd name="T48" fmla="*/ 1379 w 1587"/>
                <a:gd name="T49" fmla="*/ 256 h 1572"/>
                <a:gd name="T50" fmla="*/ 1501 w 1587"/>
                <a:gd name="T51" fmla="*/ 430 h 1572"/>
                <a:gd name="T52" fmla="*/ 1572 w 1587"/>
                <a:gd name="T53" fmla="*/ 636 h 1572"/>
                <a:gd name="T54" fmla="*/ 1583 w 1587"/>
                <a:gd name="T55" fmla="*/ 861 h 1572"/>
                <a:gd name="T56" fmla="*/ 1531 w 1587"/>
                <a:gd name="T57" fmla="*/ 1074 h 1572"/>
                <a:gd name="T58" fmla="*/ 1424 w 1587"/>
                <a:gd name="T59" fmla="*/ 1260 h 1572"/>
                <a:gd name="T60" fmla="*/ 1274 w 1587"/>
                <a:gd name="T61" fmla="*/ 1411 h 1572"/>
                <a:gd name="T62" fmla="*/ 1085 w 1587"/>
                <a:gd name="T63" fmla="*/ 1516 h 1572"/>
                <a:gd name="T64" fmla="*/ 871 w 1587"/>
                <a:gd name="T65" fmla="*/ 1568 h 1572"/>
                <a:gd name="T66" fmla="*/ 643 w 1587"/>
                <a:gd name="T67" fmla="*/ 1557 h 1572"/>
                <a:gd name="T68" fmla="*/ 436 w 1587"/>
                <a:gd name="T69" fmla="*/ 1487 h 1572"/>
                <a:gd name="T70" fmla="*/ 259 w 1587"/>
                <a:gd name="T71" fmla="*/ 1366 h 1572"/>
                <a:gd name="T72" fmla="*/ 121 w 1587"/>
                <a:gd name="T73" fmla="*/ 1202 h 1572"/>
                <a:gd name="T74" fmla="*/ 32 w 1587"/>
                <a:gd name="T75" fmla="*/ 1007 h 1572"/>
                <a:gd name="T76" fmla="*/ 0 w 1587"/>
                <a:gd name="T77" fmla="*/ 786 h 1572"/>
                <a:gd name="T78" fmla="*/ 32 w 1587"/>
                <a:gd name="T79" fmla="*/ 565 h 1572"/>
                <a:gd name="T80" fmla="*/ 121 w 1587"/>
                <a:gd name="T81" fmla="*/ 368 h 1572"/>
                <a:gd name="T82" fmla="*/ 259 w 1587"/>
                <a:gd name="T83" fmla="*/ 205 h 1572"/>
                <a:gd name="T84" fmla="*/ 436 w 1587"/>
                <a:gd name="T85" fmla="*/ 83 h 1572"/>
                <a:gd name="T86" fmla="*/ 643 w 1587"/>
                <a:gd name="T87" fmla="*/ 13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87" h="1572">
                  <a:moveTo>
                    <a:pt x="794" y="97"/>
                  </a:moveTo>
                  <a:lnTo>
                    <a:pt x="722" y="101"/>
                  </a:lnTo>
                  <a:lnTo>
                    <a:pt x="654" y="112"/>
                  </a:lnTo>
                  <a:lnTo>
                    <a:pt x="588" y="128"/>
                  </a:lnTo>
                  <a:lnTo>
                    <a:pt x="523" y="151"/>
                  </a:lnTo>
                  <a:lnTo>
                    <a:pt x="463" y="181"/>
                  </a:lnTo>
                  <a:lnTo>
                    <a:pt x="406" y="216"/>
                  </a:lnTo>
                  <a:lnTo>
                    <a:pt x="353" y="255"/>
                  </a:lnTo>
                  <a:lnTo>
                    <a:pt x="303" y="299"/>
                  </a:lnTo>
                  <a:lnTo>
                    <a:pt x="258" y="348"/>
                  </a:lnTo>
                  <a:lnTo>
                    <a:pt x="218" y="402"/>
                  </a:lnTo>
                  <a:lnTo>
                    <a:pt x="184" y="458"/>
                  </a:lnTo>
                  <a:lnTo>
                    <a:pt x="155" y="517"/>
                  </a:lnTo>
                  <a:lnTo>
                    <a:pt x="130" y="581"/>
                  </a:lnTo>
                  <a:lnTo>
                    <a:pt x="114" y="647"/>
                  </a:lnTo>
                  <a:lnTo>
                    <a:pt x="104" y="715"/>
                  </a:lnTo>
                  <a:lnTo>
                    <a:pt x="99" y="786"/>
                  </a:lnTo>
                  <a:lnTo>
                    <a:pt x="104" y="856"/>
                  </a:lnTo>
                  <a:lnTo>
                    <a:pt x="114" y="924"/>
                  </a:lnTo>
                  <a:lnTo>
                    <a:pt x="130" y="991"/>
                  </a:lnTo>
                  <a:lnTo>
                    <a:pt x="155" y="1053"/>
                  </a:lnTo>
                  <a:lnTo>
                    <a:pt x="184" y="1113"/>
                  </a:lnTo>
                  <a:lnTo>
                    <a:pt x="218" y="1170"/>
                  </a:lnTo>
                  <a:lnTo>
                    <a:pt x="258" y="1222"/>
                  </a:lnTo>
                  <a:lnTo>
                    <a:pt x="303" y="1272"/>
                  </a:lnTo>
                  <a:lnTo>
                    <a:pt x="353" y="1315"/>
                  </a:lnTo>
                  <a:lnTo>
                    <a:pt x="406" y="1356"/>
                  </a:lnTo>
                  <a:lnTo>
                    <a:pt x="463" y="1390"/>
                  </a:lnTo>
                  <a:lnTo>
                    <a:pt x="523" y="1419"/>
                  </a:lnTo>
                  <a:lnTo>
                    <a:pt x="588" y="1442"/>
                  </a:lnTo>
                  <a:lnTo>
                    <a:pt x="654" y="1459"/>
                  </a:lnTo>
                  <a:lnTo>
                    <a:pt x="722" y="1469"/>
                  </a:lnTo>
                  <a:lnTo>
                    <a:pt x="794" y="1473"/>
                  </a:lnTo>
                  <a:lnTo>
                    <a:pt x="865" y="1469"/>
                  </a:lnTo>
                  <a:lnTo>
                    <a:pt x="933" y="1459"/>
                  </a:lnTo>
                  <a:lnTo>
                    <a:pt x="1000" y="1442"/>
                  </a:lnTo>
                  <a:lnTo>
                    <a:pt x="1064" y="1419"/>
                  </a:lnTo>
                  <a:lnTo>
                    <a:pt x="1124" y="1390"/>
                  </a:lnTo>
                  <a:lnTo>
                    <a:pt x="1181" y="1356"/>
                  </a:lnTo>
                  <a:lnTo>
                    <a:pt x="1234" y="1315"/>
                  </a:lnTo>
                  <a:lnTo>
                    <a:pt x="1284" y="1272"/>
                  </a:lnTo>
                  <a:lnTo>
                    <a:pt x="1329" y="1222"/>
                  </a:lnTo>
                  <a:lnTo>
                    <a:pt x="1369" y="1170"/>
                  </a:lnTo>
                  <a:lnTo>
                    <a:pt x="1404" y="1113"/>
                  </a:lnTo>
                  <a:lnTo>
                    <a:pt x="1433" y="1053"/>
                  </a:lnTo>
                  <a:lnTo>
                    <a:pt x="1456" y="991"/>
                  </a:lnTo>
                  <a:lnTo>
                    <a:pt x="1473" y="924"/>
                  </a:lnTo>
                  <a:lnTo>
                    <a:pt x="1484" y="856"/>
                  </a:lnTo>
                  <a:lnTo>
                    <a:pt x="1487" y="786"/>
                  </a:lnTo>
                  <a:lnTo>
                    <a:pt x="1484" y="715"/>
                  </a:lnTo>
                  <a:lnTo>
                    <a:pt x="1473" y="647"/>
                  </a:lnTo>
                  <a:lnTo>
                    <a:pt x="1456" y="581"/>
                  </a:lnTo>
                  <a:lnTo>
                    <a:pt x="1433" y="517"/>
                  </a:lnTo>
                  <a:lnTo>
                    <a:pt x="1404" y="458"/>
                  </a:lnTo>
                  <a:lnTo>
                    <a:pt x="1369" y="402"/>
                  </a:lnTo>
                  <a:lnTo>
                    <a:pt x="1329" y="348"/>
                  </a:lnTo>
                  <a:lnTo>
                    <a:pt x="1284" y="299"/>
                  </a:lnTo>
                  <a:lnTo>
                    <a:pt x="1234" y="255"/>
                  </a:lnTo>
                  <a:lnTo>
                    <a:pt x="1181" y="216"/>
                  </a:lnTo>
                  <a:lnTo>
                    <a:pt x="1124" y="181"/>
                  </a:lnTo>
                  <a:lnTo>
                    <a:pt x="1064" y="151"/>
                  </a:lnTo>
                  <a:lnTo>
                    <a:pt x="1000" y="128"/>
                  </a:lnTo>
                  <a:lnTo>
                    <a:pt x="933" y="112"/>
                  </a:lnTo>
                  <a:lnTo>
                    <a:pt x="865" y="101"/>
                  </a:lnTo>
                  <a:lnTo>
                    <a:pt x="794" y="97"/>
                  </a:lnTo>
                  <a:close/>
                  <a:moveTo>
                    <a:pt x="794" y="0"/>
                  </a:moveTo>
                  <a:lnTo>
                    <a:pt x="871" y="3"/>
                  </a:lnTo>
                  <a:lnTo>
                    <a:pt x="945" y="13"/>
                  </a:lnTo>
                  <a:lnTo>
                    <a:pt x="1017" y="31"/>
                  </a:lnTo>
                  <a:lnTo>
                    <a:pt x="1085" y="55"/>
                  </a:lnTo>
                  <a:lnTo>
                    <a:pt x="1151" y="83"/>
                  </a:lnTo>
                  <a:lnTo>
                    <a:pt x="1215" y="119"/>
                  </a:lnTo>
                  <a:lnTo>
                    <a:pt x="1274" y="159"/>
                  </a:lnTo>
                  <a:lnTo>
                    <a:pt x="1328" y="205"/>
                  </a:lnTo>
                  <a:lnTo>
                    <a:pt x="1379" y="256"/>
                  </a:lnTo>
                  <a:lnTo>
                    <a:pt x="1424" y="310"/>
                  </a:lnTo>
                  <a:lnTo>
                    <a:pt x="1466" y="368"/>
                  </a:lnTo>
                  <a:lnTo>
                    <a:pt x="1501" y="430"/>
                  </a:lnTo>
                  <a:lnTo>
                    <a:pt x="1531" y="497"/>
                  </a:lnTo>
                  <a:lnTo>
                    <a:pt x="1554" y="565"/>
                  </a:lnTo>
                  <a:lnTo>
                    <a:pt x="1572" y="636"/>
                  </a:lnTo>
                  <a:lnTo>
                    <a:pt x="1583" y="710"/>
                  </a:lnTo>
                  <a:lnTo>
                    <a:pt x="1587" y="786"/>
                  </a:lnTo>
                  <a:lnTo>
                    <a:pt x="1583" y="861"/>
                  </a:lnTo>
                  <a:lnTo>
                    <a:pt x="1572" y="934"/>
                  </a:lnTo>
                  <a:lnTo>
                    <a:pt x="1554" y="1007"/>
                  </a:lnTo>
                  <a:lnTo>
                    <a:pt x="1531" y="1074"/>
                  </a:lnTo>
                  <a:lnTo>
                    <a:pt x="1501" y="1140"/>
                  </a:lnTo>
                  <a:lnTo>
                    <a:pt x="1466" y="1202"/>
                  </a:lnTo>
                  <a:lnTo>
                    <a:pt x="1424" y="1260"/>
                  </a:lnTo>
                  <a:lnTo>
                    <a:pt x="1379" y="1315"/>
                  </a:lnTo>
                  <a:lnTo>
                    <a:pt x="1328" y="1366"/>
                  </a:lnTo>
                  <a:lnTo>
                    <a:pt x="1274" y="1411"/>
                  </a:lnTo>
                  <a:lnTo>
                    <a:pt x="1215" y="1451"/>
                  </a:lnTo>
                  <a:lnTo>
                    <a:pt x="1151" y="1487"/>
                  </a:lnTo>
                  <a:lnTo>
                    <a:pt x="1085" y="1516"/>
                  </a:lnTo>
                  <a:lnTo>
                    <a:pt x="1017" y="1539"/>
                  </a:lnTo>
                  <a:lnTo>
                    <a:pt x="945" y="1557"/>
                  </a:lnTo>
                  <a:lnTo>
                    <a:pt x="871" y="1568"/>
                  </a:lnTo>
                  <a:lnTo>
                    <a:pt x="794" y="1572"/>
                  </a:lnTo>
                  <a:lnTo>
                    <a:pt x="718" y="1568"/>
                  </a:lnTo>
                  <a:lnTo>
                    <a:pt x="643" y="1557"/>
                  </a:lnTo>
                  <a:lnTo>
                    <a:pt x="570" y="1539"/>
                  </a:lnTo>
                  <a:lnTo>
                    <a:pt x="502" y="1516"/>
                  </a:lnTo>
                  <a:lnTo>
                    <a:pt x="436" y="1487"/>
                  </a:lnTo>
                  <a:lnTo>
                    <a:pt x="372" y="1451"/>
                  </a:lnTo>
                  <a:lnTo>
                    <a:pt x="313" y="1411"/>
                  </a:lnTo>
                  <a:lnTo>
                    <a:pt x="259" y="1366"/>
                  </a:lnTo>
                  <a:lnTo>
                    <a:pt x="208" y="1315"/>
                  </a:lnTo>
                  <a:lnTo>
                    <a:pt x="163" y="1260"/>
                  </a:lnTo>
                  <a:lnTo>
                    <a:pt x="121" y="1202"/>
                  </a:lnTo>
                  <a:lnTo>
                    <a:pt x="86" y="1140"/>
                  </a:lnTo>
                  <a:lnTo>
                    <a:pt x="56" y="1074"/>
                  </a:lnTo>
                  <a:lnTo>
                    <a:pt x="32" y="1007"/>
                  </a:lnTo>
                  <a:lnTo>
                    <a:pt x="14" y="934"/>
                  </a:lnTo>
                  <a:lnTo>
                    <a:pt x="4" y="861"/>
                  </a:lnTo>
                  <a:lnTo>
                    <a:pt x="0" y="786"/>
                  </a:lnTo>
                  <a:lnTo>
                    <a:pt x="4" y="710"/>
                  </a:lnTo>
                  <a:lnTo>
                    <a:pt x="14" y="636"/>
                  </a:lnTo>
                  <a:lnTo>
                    <a:pt x="32" y="565"/>
                  </a:lnTo>
                  <a:lnTo>
                    <a:pt x="56" y="497"/>
                  </a:lnTo>
                  <a:lnTo>
                    <a:pt x="86" y="430"/>
                  </a:lnTo>
                  <a:lnTo>
                    <a:pt x="121" y="368"/>
                  </a:lnTo>
                  <a:lnTo>
                    <a:pt x="163" y="310"/>
                  </a:lnTo>
                  <a:lnTo>
                    <a:pt x="208" y="256"/>
                  </a:lnTo>
                  <a:lnTo>
                    <a:pt x="259" y="205"/>
                  </a:lnTo>
                  <a:lnTo>
                    <a:pt x="313" y="159"/>
                  </a:lnTo>
                  <a:lnTo>
                    <a:pt x="372" y="119"/>
                  </a:lnTo>
                  <a:lnTo>
                    <a:pt x="436" y="83"/>
                  </a:lnTo>
                  <a:lnTo>
                    <a:pt x="502" y="55"/>
                  </a:lnTo>
                  <a:lnTo>
                    <a:pt x="570" y="31"/>
                  </a:lnTo>
                  <a:lnTo>
                    <a:pt x="643" y="13"/>
                  </a:lnTo>
                  <a:lnTo>
                    <a:pt x="718" y="3"/>
                  </a:lnTo>
                  <a:lnTo>
                    <a:pt x="7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210"/>
            <p:cNvSpPr>
              <a:spLocks noEditPoints="1"/>
            </p:cNvSpPr>
            <p:nvPr/>
          </p:nvSpPr>
          <p:spPr bwMode="auto">
            <a:xfrm>
              <a:off x="6648450" y="4000500"/>
              <a:ext cx="479425" cy="474663"/>
            </a:xfrm>
            <a:custGeom>
              <a:avLst/>
              <a:gdLst>
                <a:gd name="T0" fmla="*/ 407 w 906"/>
                <a:gd name="T1" fmla="*/ 116 h 899"/>
                <a:gd name="T2" fmla="*/ 321 w 906"/>
                <a:gd name="T3" fmla="*/ 139 h 899"/>
                <a:gd name="T4" fmla="*/ 245 w 906"/>
                <a:gd name="T5" fmla="*/ 183 h 899"/>
                <a:gd name="T6" fmla="*/ 183 w 906"/>
                <a:gd name="T7" fmla="*/ 243 h 899"/>
                <a:gd name="T8" fmla="*/ 139 w 906"/>
                <a:gd name="T9" fmla="*/ 318 h 899"/>
                <a:gd name="T10" fmla="*/ 116 w 906"/>
                <a:gd name="T11" fmla="*/ 404 h 899"/>
                <a:gd name="T12" fmla="*/ 116 w 906"/>
                <a:gd name="T13" fmla="*/ 495 h 899"/>
                <a:gd name="T14" fmla="*/ 139 w 906"/>
                <a:gd name="T15" fmla="*/ 581 h 899"/>
                <a:gd name="T16" fmla="*/ 183 w 906"/>
                <a:gd name="T17" fmla="*/ 656 h 899"/>
                <a:gd name="T18" fmla="*/ 245 w 906"/>
                <a:gd name="T19" fmla="*/ 717 h 899"/>
                <a:gd name="T20" fmla="*/ 321 w 906"/>
                <a:gd name="T21" fmla="*/ 760 h 899"/>
                <a:gd name="T22" fmla="*/ 407 w 906"/>
                <a:gd name="T23" fmla="*/ 783 h 899"/>
                <a:gd name="T24" fmla="*/ 498 w 906"/>
                <a:gd name="T25" fmla="*/ 783 h 899"/>
                <a:gd name="T26" fmla="*/ 585 w 906"/>
                <a:gd name="T27" fmla="*/ 760 h 899"/>
                <a:gd name="T28" fmla="*/ 661 w 906"/>
                <a:gd name="T29" fmla="*/ 717 h 899"/>
                <a:gd name="T30" fmla="*/ 722 w 906"/>
                <a:gd name="T31" fmla="*/ 656 h 899"/>
                <a:gd name="T32" fmla="*/ 766 w 906"/>
                <a:gd name="T33" fmla="*/ 581 h 899"/>
                <a:gd name="T34" fmla="*/ 789 w 906"/>
                <a:gd name="T35" fmla="*/ 495 h 899"/>
                <a:gd name="T36" fmla="*/ 789 w 906"/>
                <a:gd name="T37" fmla="*/ 404 h 899"/>
                <a:gd name="T38" fmla="*/ 766 w 906"/>
                <a:gd name="T39" fmla="*/ 318 h 899"/>
                <a:gd name="T40" fmla="*/ 722 w 906"/>
                <a:gd name="T41" fmla="*/ 243 h 899"/>
                <a:gd name="T42" fmla="*/ 661 w 906"/>
                <a:gd name="T43" fmla="*/ 183 h 899"/>
                <a:gd name="T44" fmla="*/ 585 w 906"/>
                <a:gd name="T45" fmla="*/ 139 h 899"/>
                <a:gd name="T46" fmla="*/ 498 w 906"/>
                <a:gd name="T47" fmla="*/ 116 h 899"/>
                <a:gd name="T48" fmla="*/ 453 w 906"/>
                <a:gd name="T49" fmla="*/ 0 h 899"/>
                <a:gd name="T50" fmla="*/ 564 w 906"/>
                <a:gd name="T51" fmla="*/ 14 h 899"/>
                <a:gd name="T52" fmla="*/ 665 w 906"/>
                <a:gd name="T53" fmla="*/ 53 h 899"/>
                <a:gd name="T54" fmla="*/ 753 w 906"/>
                <a:gd name="T55" fmla="*/ 114 h 899"/>
                <a:gd name="T56" fmla="*/ 825 w 906"/>
                <a:gd name="T57" fmla="*/ 193 h 899"/>
                <a:gd name="T58" fmla="*/ 875 w 906"/>
                <a:gd name="T59" fmla="*/ 287 h 899"/>
                <a:gd name="T60" fmla="*/ 903 w 906"/>
                <a:gd name="T61" fmla="*/ 393 h 899"/>
                <a:gd name="T62" fmla="*/ 903 w 906"/>
                <a:gd name="T63" fmla="*/ 506 h 899"/>
                <a:gd name="T64" fmla="*/ 875 w 906"/>
                <a:gd name="T65" fmla="*/ 612 h 899"/>
                <a:gd name="T66" fmla="*/ 825 w 906"/>
                <a:gd name="T67" fmla="*/ 706 h 899"/>
                <a:gd name="T68" fmla="*/ 753 w 906"/>
                <a:gd name="T69" fmla="*/ 785 h 899"/>
                <a:gd name="T70" fmla="*/ 665 w 906"/>
                <a:gd name="T71" fmla="*/ 846 h 899"/>
                <a:gd name="T72" fmla="*/ 564 w 906"/>
                <a:gd name="T73" fmla="*/ 885 h 899"/>
                <a:gd name="T74" fmla="*/ 453 w 906"/>
                <a:gd name="T75" fmla="*/ 899 h 899"/>
                <a:gd name="T76" fmla="*/ 341 w 906"/>
                <a:gd name="T77" fmla="*/ 885 h 899"/>
                <a:gd name="T78" fmla="*/ 240 w 906"/>
                <a:gd name="T79" fmla="*/ 846 h 899"/>
                <a:gd name="T80" fmla="*/ 152 w 906"/>
                <a:gd name="T81" fmla="*/ 785 h 899"/>
                <a:gd name="T82" fmla="*/ 81 w 906"/>
                <a:gd name="T83" fmla="*/ 706 h 899"/>
                <a:gd name="T84" fmla="*/ 30 w 906"/>
                <a:gd name="T85" fmla="*/ 612 h 899"/>
                <a:gd name="T86" fmla="*/ 4 w 906"/>
                <a:gd name="T87" fmla="*/ 506 h 899"/>
                <a:gd name="T88" fmla="*/ 4 w 906"/>
                <a:gd name="T89" fmla="*/ 393 h 899"/>
                <a:gd name="T90" fmla="*/ 30 w 906"/>
                <a:gd name="T91" fmla="*/ 287 h 899"/>
                <a:gd name="T92" fmla="*/ 81 w 906"/>
                <a:gd name="T93" fmla="*/ 193 h 899"/>
                <a:gd name="T94" fmla="*/ 152 w 906"/>
                <a:gd name="T95" fmla="*/ 114 h 899"/>
                <a:gd name="T96" fmla="*/ 240 w 906"/>
                <a:gd name="T97" fmla="*/ 53 h 899"/>
                <a:gd name="T98" fmla="*/ 341 w 906"/>
                <a:gd name="T99" fmla="*/ 14 h 899"/>
                <a:gd name="T100" fmla="*/ 453 w 906"/>
                <a:gd name="T101" fmla="*/ 0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6" h="899">
                  <a:moveTo>
                    <a:pt x="453" y="113"/>
                  </a:moveTo>
                  <a:lnTo>
                    <a:pt x="407" y="116"/>
                  </a:lnTo>
                  <a:lnTo>
                    <a:pt x="363" y="124"/>
                  </a:lnTo>
                  <a:lnTo>
                    <a:pt x="321" y="139"/>
                  </a:lnTo>
                  <a:lnTo>
                    <a:pt x="282" y="159"/>
                  </a:lnTo>
                  <a:lnTo>
                    <a:pt x="245" y="183"/>
                  </a:lnTo>
                  <a:lnTo>
                    <a:pt x="212" y="211"/>
                  </a:lnTo>
                  <a:lnTo>
                    <a:pt x="183" y="243"/>
                  </a:lnTo>
                  <a:lnTo>
                    <a:pt x="159" y="279"/>
                  </a:lnTo>
                  <a:lnTo>
                    <a:pt x="139" y="318"/>
                  </a:lnTo>
                  <a:lnTo>
                    <a:pt x="124" y="361"/>
                  </a:lnTo>
                  <a:lnTo>
                    <a:pt x="116" y="404"/>
                  </a:lnTo>
                  <a:lnTo>
                    <a:pt x="112" y="450"/>
                  </a:lnTo>
                  <a:lnTo>
                    <a:pt x="116" y="495"/>
                  </a:lnTo>
                  <a:lnTo>
                    <a:pt x="124" y="539"/>
                  </a:lnTo>
                  <a:lnTo>
                    <a:pt x="139" y="581"/>
                  </a:lnTo>
                  <a:lnTo>
                    <a:pt x="159" y="619"/>
                  </a:lnTo>
                  <a:lnTo>
                    <a:pt x="183" y="656"/>
                  </a:lnTo>
                  <a:lnTo>
                    <a:pt x="212" y="688"/>
                  </a:lnTo>
                  <a:lnTo>
                    <a:pt x="245" y="717"/>
                  </a:lnTo>
                  <a:lnTo>
                    <a:pt x="282" y="741"/>
                  </a:lnTo>
                  <a:lnTo>
                    <a:pt x="321" y="760"/>
                  </a:lnTo>
                  <a:lnTo>
                    <a:pt x="363" y="774"/>
                  </a:lnTo>
                  <a:lnTo>
                    <a:pt x="407" y="783"/>
                  </a:lnTo>
                  <a:lnTo>
                    <a:pt x="453" y="787"/>
                  </a:lnTo>
                  <a:lnTo>
                    <a:pt x="498" y="783"/>
                  </a:lnTo>
                  <a:lnTo>
                    <a:pt x="543" y="774"/>
                  </a:lnTo>
                  <a:lnTo>
                    <a:pt x="585" y="760"/>
                  </a:lnTo>
                  <a:lnTo>
                    <a:pt x="625" y="741"/>
                  </a:lnTo>
                  <a:lnTo>
                    <a:pt x="661" y="717"/>
                  </a:lnTo>
                  <a:lnTo>
                    <a:pt x="693" y="688"/>
                  </a:lnTo>
                  <a:lnTo>
                    <a:pt x="722" y="656"/>
                  </a:lnTo>
                  <a:lnTo>
                    <a:pt x="746" y="619"/>
                  </a:lnTo>
                  <a:lnTo>
                    <a:pt x="766" y="581"/>
                  </a:lnTo>
                  <a:lnTo>
                    <a:pt x="780" y="539"/>
                  </a:lnTo>
                  <a:lnTo>
                    <a:pt x="789" y="495"/>
                  </a:lnTo>
                  <a:lnTo>
                    <a:pt x="793" y="450"/>
                  </a:lnTo>
                  <a:lnTo>
                    <a:pt x="789" y="404"/>
                  </a:lnTo>
                  <a:lnTo>
                    <a:pt x="780" y="361"/>
                  </a:lnTo>
                  <a:lnTo>
                    <a:pt x="766" y="318"/>
                  </a:lnTo>
                  <a:lnTo>
                    <a:pt x="746" y="279"/>
                  </a:lnTo>
                  <a:lnTo>
                    <a:pt x="722" y="243"/>
                  </a:lnTo>
                  <a:lnTo>
                    <a:pt x="693" y="211"/>
                  </a:lnTo>
                  <a:lnTo>
                    <a:pt x="661" y="183"/>
                  </a:lnTo>
                  <a:lnTo>
                    <a:pt x="625" y="159"/>
                  </a:lnTo>
                  <a:lnTo>
                    <a:pt x="585" y="139"/>
                  </a:lnTo>
                  <a:lnTo>
                    <a:pt x="543" y="124"/>
                  </a:lnTo>
                  <a:lnTo>
                    <a:pt x="498" y="116"/>
                  </a:lnTo>
                  <a:lnTo>
                    <a:pt x="453" y="113"/>
                  </a:lnTo>
                  <a:close/>
                  <a:moveTo>
                    <a:pt x="453" y="0"/>
                  </a:moveTo>
                  <a:lnTo>
                    <a:pt x="510" y="4"/>
                  </a:lnTo>
                  <a:lnTo>
                    <a:pt x="564" y="14"/>
                  </a:lnTo>
                  <a:lnTo>
                    <a:pt x="616" y="30"/>
                  </a:lnTo>
                  <a:lnTo>
                    <a:pt x="665" y="53"/>
                  </a:lnTo>
                  <a:lnTo>
                    <a:pt x="711" y="80"/>
                  </a:lnTo>
                  <a:lnTo>
                    <a:pt x="753" y="114"/>
                  </a:lnTo>
                  <a:lnTo>
                    <a:pt x="791" y="150"/>
                  </a:lnTo>
                  <a:lnTo>
                    <a:pt x="825" y="193"/>
                  </a:lnTo>
                  <a:lnTo>
                    <a:pt x="853" y="238"/>
                  </a:lnTo>
                  <a:lnTo>
                    <a:pt x="875" y="287"/>
                  </a:lnTo>
                  <a:lnTo>
                    <a:pt x="892" y="339"/>
                  </a:lnTo>
                  <a:lnTo>
                    <a:pt x="903" y="393"/>
                  </a:lnTo>
                  <a:lnTo>
                    <a:pt x="906" y="450"/>
                  </a:lnTo>
                  <a:lnTo>
                    <a:pt x="903" y="506"/>
                  </a:lnTo>
                  <a:lnTo>
                    <a:pt x="892" y="560"/>
                  </a:lnTo>
                  <a:lnTo>
                    <a:pt x="875" y="612"/>
                  </a:lnTo>
                  <a:lnTo>
                    <a:pt x="853" y="660"/>
                  </a:lnTo>
                  <a:lnTo>
                    <a:pt x="825" y="706"/>
                  </a:lnTo>
                  <a:lnTo>
                    <a:pt x="791" y="748"/>
                  </a:lnTo>
                  <a:lnTo>
                    <a:pt x="753" y="785"/>
                  </a:lnTo>
                  <a:lnTo>
                    <a:pt x="711" y="818"/>
                  </a:lnTo>
                  <a:lnTo>
                    <a:pt x="665" y="846"/>
                  </a:lnTo>
                  <a:lnTo>
                    <a:pt x="616" y="868"/>
                  </a:lnTo>
                  <a:lnTo>
                    <a:pt x="564" y="885"/>
                  </a:lnTo>
                  <a:lnTo>
                    <a:pt x="510" y="896"/>
                  </a:lnTo>
                  <a:lnTo>
                    <a:pt x="453" y="899"/>
                  </a:lnTo>
                  <a:lnTo>
                    <a:pt x="396" y="896"/>
                  </a:lnTo>
                  <a:lnTo>
                    <a:pt x="341" y="885"/>
                  </a:lnTo>
                  <a:lnTo>
                    <a:pt x="289" y="868"/>
                  </a:lnTo>
                  <a:lnTo>
                    <a:pt x="240" y="846"/>
                  </a:lnTo>
                  <a:lnTo>
                    <a:pt x="194" y="818"/>
                  </a:lnTo>
                  <a:lnTo>
                    <a:pt x="152" y="785"/>
                  </a:lnTo>
                  <a:lnTo>
                    <a:pt x="114" y="748"/>
                  </a:lnTo>
                  <a:lnTo>
                    <a:pt x="81" y="706"/>
                  </a:lnTo>
                  <a:lnTo>
                    <a:pt x="52" y="660"/>
                  </a:lnTo>
                  <a:lnTo>
                    <a:pt x="30" y="612"/>
                  </a:lnTo>
                  <a:lnTo>
                    <a:pt x="14" y="560"/>
                  </a:lnTo>
                  <a:lnTo>
                    <a:pt x="4" y="506"/>
                  </a:lnTo>
                  <a:lnTo>
                    <a:pt x="0" y="450"/>
                  </a:lnTo>
                  <a:lnTo>
                    <a:pt x="4" y="393"/>
                  </a:lnTo>
                  <a:lnTo>
                    <a:pt x="14" y="339"/>
                  </a:lnTo>
                  <a:lnTo>
                    <a:pt x="30" y="287"/>
                  </a:lnTo>
                  <a:lnTo>
                    <a:pt x="52" y="238"/>
                  </a:lnTo>
                  <a:lnTo>
                    <a:pt x="81" y="193"/>
                  </a:lnTo>
                  <a:lnTo>
                    <a:pt x="114" y="150"/>
                  </a:lnTo>
                  <a:lnTo>
                    <a:pt x="152" y="114"/>
                  </a:lnTo>
                  <a:lnTo>
                    <a:pt x="194" y="80"/>
                  </a:lnTo>
                  <a:lnTo>
                    <a:pt x="240" y="53"/>
                  </a:lnTo>
                  <a:lnTo>
                    <a:pt x="289" y="30"/>
                  </a:lnTo>
                  <a:lnTo>
                    <a:pt x="341" y="14"/>
                  </a:lnTo>
                  <a:lnTo>
                    <a:pt x="396" y="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8" name="Freeform 215"/>
          <p:cNvSpPr>
            <a:spLocks noEditPoints="1"/>
          </p:cNvSpPr>
          <p:nvPr/>
        </p:nvSpPr>
        <p:spPr bwMode="auto">
          <a:xfrm>
            <a:off x="3134745" y="4034985"/>
            <a:ext cx="492981" cy="463223"/>
          </a:xfrm>
          <a:custGeom>
            <a:avLst/>
            <a:gdLst>
              <a:gd name="T0" fmla="*/ 2539 w 4062"/>
              <a:gd name="T1" fmla="*/ 3770 h 4022"/>
              <a:gd name="T2" fmla="*/ 635 w 4062"/>
              <a:gd name="T3" fmla="*/ 2136 h 4022"/>
              <a:gd name="T4" fmla="*/ 1459 w 4062"/>
              <a:gd name="T5" fmla="*/ 2513 h 4022"/>
              <a:gd name="T6" fmla="*/ 1488 w 4062"/>
              <a:gd name="T7" fmla="*/ 2435 h 4022"/>
              <a:gd name="T8" fmla="*/ 1558 w 4062"/>
              <a:gd name="T9" fmla="*/ 2391 h 4022"/>
              <a:gd name="T10" fmla="*/ 2568 w 4062"/>
              <a:gd name="T11" fmla="*/ 2391 h 4022"/>
              <a:gd name="T12" fmla="*/ 2638 w 4062"/>
              <a:gd name="T13" fmla="*/ 2435 h 4022"/>
              <a:gd name="T14" fmla="*/ 2667 w 4062"/>
              <a:gd name="T15" fmla="*/ 2513 h 4022"/>
              <a:gd name="T16" fmla="*/ 3427 w 4062"/>
              <a:gd name="T17" fmla="*/ 2136 h 4022"/>
              <a:gd name="T18" fmla="*/ 3447 w 4062"/>
              <a:gd name="T19" fmla="*/ 1886 h 4022"/>
              <a:gd name="T20" fmla="*/ 3738 w 4062"/>
              <a:gd name="T21" fmla="*/ 1873 h 4022"/>
              <a:gd name="T22" fmla="*/ 3795 w 4062"/>
              <a:gd name="T23" fmla="*/ 1815 h 4022"/>
              <a:gd name="T24" fmla="*/ 3808 w 4062"/>
              <a:gd name="T25" fmla="*/ 1634 h 4022"/>
              <a:gd name="T26" fmla="*/ 3783 w 4062"/>
              <a:gd name="T27" fmla="*/ 1559 h 4022"/>
              <a:gd name="T28" fmla="*/ 3357 w 4062"/>
              <a:gd name="T29" fmla="*/ 1018 h 4022"/>
              <a:gd name="T30" fmla="*/ 2938 w 4062"/>
              <a:gd name="T31" fmla="*/ 1005 h 4022"/>
              <a:gd name="T32" fmla="*/ 3300 w 4062"/>
              <a:gd name="T33" fmla="*/ 1886 h 4022"/>
              <a:gd name="T34" fmla="*/ 2094 w 4062"/>
              <a:gd name="T35" fmla="*/ 1005 h 4022"/>
              <a:gd name="T36" fmla="*/ 2382 w 4062"/>
              <a:gd name="T37" fmla="*/ 1005 h 4022"/>
              <a:gd name="T38" fmla="*/ 1427 w 4062"/>
              <a:gd name="T39" fmla="*/ 1886 h 4022"/>
              <a:gd name="T40" fmla="*/ 1680 w 4062"/>
              <a:gd name="T41" fmla="*/ 1005 h 4022"/>
              <a:gd name="T42" fmla="*/ 1294 w 4062"/>
              <a:gd name="T43" fmla="*/ 1886 h 4022"/>
              <a:gd name="T44" fmla="*/ 762 w 4062"/>
              <a:gd name="T45" fmla="*/ 1005 h 4022"/>
              <a:gd name="T46" fmla="*/ 680 w 4062"/>
              <a:gd name="T47" fmla="*/ 1035 h 4022"/>
              <a:gd name="T48" fmla="*/ 266 w 4062"/>
              <a:gd name="T49" fmla="*/ 1581 h 4022"/>
              <a:gd name="T50" fmla="*/ 254 w 4062"/>
              <a:gd name="T51" fmla="*/ 1760 h 4022"/>
              <a:gd name="T52" fmla="*/ 281 w 4062"/>
              <a:gd name="T53" fmla="*/ 1838 h 4022"/>
              <a:gd name="T54" fmla="*/ 352 w 4062"/>
              <a:gd name="T55" fmla="*/ 1882 h 4022"/>
              <a:gd name="T56" fmla="*/ 1124 w 4062"/>
              <a:gd name="T57" fmla="*/ 1005 h 4022"/>
              <a:gd name="T58" fmla="*/ 762 w 4062"/>
              <a:gd name="T59" fmla="*/ 755 h 4022"/>
              <a:gd name="T60" fmla="*/ 762 w 4062"/>
              <a:gd name="T61" fmla="*/ 252 h 4022"/>
              <a:gd name="T62" fmla="*/ 3342 w 4062"/>
              <a:gd name="T63" fmla="*/ 3 h 4022"/>
              <a:gd name="T64" fmla="*/ 3451 w 4062"/>
              <a:gd name="T65" fmla="*/ 49 h 4022"/>
              <a:gd name="T66" fmla="*/ 3526 w 4062"/>
              <a:gd name="T67" fmla="*/ 136 h 4022"/>
              <a:gd name="T68" fmla="*/ 3555 w 4062"/>
              <a:gd name="T69" fmla="*/ 252 h 4022"/>
              <a:gd name="T70" fmla="*/ 3605 w 4062"/>
              <a:gd name="T71" fmla="*/ 905 h 4022"/>
              <a:gd name="T72" fmla="*/ 4034 w 4062"/>
              <a:gd name="T73" fmla="*/ 1491 h 4022"/>
              <a:gd name="T74" fmla="*/ 4062 w 4062"/>
              <a:gd name="T75" fmla="*/ 1634 h 4022"/>
              <a:gd name="T76" fmla="*/ 4049 w 4062"/>
              <a:gd name="T77" fmla="*/ 1860 h 4022"/>
              <a:gd name="T78" fmla="*/ 3983 w 4062"/>
              <a:gd name="T79" fmla="*/ 1990 h 4022"/>
              <a:gd name="T80" fmla="*/ 3874 w 4062"/>
              <a:gd name="T81" fmla="*/ 2085 h 4022"/>
              <a:gd name="T82" fmla="*/ 3733 w 4062"/>
              <a:gd name="T83" fmla="*/ 2134 h 4022"/>
              <a:gd name="T84" fmla="*/ 3678 w 4062"/>
              <a:gd name="T85" fmla="*/ 3811 h 4022"/>
              <a:gd name="T86" fmla="*/ 3633 w 4062"/>
              <a:gd name="T87" fmla="*/ 3919 h 4022"/>
              <a:gd name="T88" fmla="*/ 3544 w 4062"/>
              <a:gd name="T89" fmla="*/ 3994 h 4022"/>
              <a:gd name="T90" fmla="*/ 3427 w 4062"/>
              <a:gd name="T91" fmla="*/ 4022 h 4022"/>
              <a:gd name="T92" fmla="*/ 546 w 4062"/>
              <a:gd name="T93" fmla="*/ 4007 h 4022"/>
              <a:gd name="T94" fmla="*/ 440 w 4062"/>
              <a:gd name="T95" fmla="*/ 3932 h 4022"/>
              <a:gd name="T96" fmla="*/ 384 w 4062"/>
              <a:gd name="T97" fmla="*/ 3815 h 4022"/>
              <a:gd name="T98" fmla="*/ 329 w 4062"/>
              <a:gd name="T99" fmla="*/ 2134 h 4022"/>
              <a:gd name="T100" fmla="*/ 189 w 4062"/>
              <a:gd name="T101" fmla="*/ 2085 h 4022"/>
              <a:gd name="T102" fmla="*/ 79 w 4062"/>
              <a:gd name="T103" fmla="*/ 1990 h 4022"/>
              <a:gd name="T104" fmla="*/ 14 w 4062"/>
              <a:gd name="T105" fmla="*/ 1860 h 4022"/>
              <a:gd name="T106" fmla="*/ 0 w 4062"/>
              <a:gd name="T107" fmla="*/ 1634 h 4022"/>
              <a:gd name="T108" fmla="*/ 28 w 4062"/>
              <a:gd name="T109" fmla="*/ 1491 h 4022"/>
              <a:gd name="T110" fmla="*/ 457 w 4062"/>
              <a:gd name="T111" fmla="*/ 905 h 4022"/>
              <a:gd name="T112" fmla="*/ 507 w 4062"/>
              <a:gd name="T113" fmla="*/ 252 h 4022"/>
              <a:gd name="T114" fmla="*/ 536 w 4062"/>
              <a:gd name="T115" fmla="*/ 136 h 4022"/>
              <a:gd name="T116" fmla="*/ 611 w 4062"/>
              <a:gd name="T117" fmla="*/ 49 h 4022"/>
              <a:gd name="T118" fmla="*/ 720 w 4062"/>
              <a:gd name="T119" fmla="*/ 3 h 4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062" h="4022">
                <a:moveTo>
                  <a:pt x="1586" y="2513"/>
                </a:moveTo>
                <a:lnTo>
                  <a:pt x="1586" y="3770"/>
                </a:lnTo>
                <a:lnTo>
                  <a:pt x="2539" y="3770"/>
                </a:lnTo>
                <a:lnTo>
                  <a:pt x="2539" y="2513"/>
                </a:lnTo>
                <a:lnTo>
                  <a:pt x="1586" y="2513"/>
                </a:lnTo>
                <a:close/>
                <a:moveTo>
                  <a:pt x="635" y="2136"/>
                </a:moveTo>
                <a:lnTo>
                  <a:pt x="635" y="3770"/>
                </a:lnTo>
                <a:lnTo>
                  <a:pt x="1459" y="3770"/>
                </a:lnTo>
                <a:lnTo>
                  <a:pt x="1459" y="2513"/>
                </a:lnTo>
                <a:lnTo>
                  <a:pt x="1463" y="2485"/>
                </a:lnTo>
                <a:lnTo>
                  <a:pt x="1472" y="2458"/>
                </a:lnTo>
                <a:lnTo>
                  <a:pt x="1488" y="2435"/>
                </a:lnTo>
                <a:lnTo>
                  <a:pt x="1507" y="2415"/>
                </a:lnTo>
                <a:lnTo>
                  <a:pt x="1531" y="2401"/>
                </a:lnTo>
                <a:lnTo>
                  <a:pt x="1558" y="2391"/>
                </a:lnTo>
                <a:lnTo>
                  <a:pt x="1586" y="2388"/>
                </a:lnTo>
                <a:lnTo>
                  <a:pt x="2539" y="2388"/>
                </a:lnTo>
                <a:lnTo>
                  <a:pt x="2568" y="2391"/>
                </a:lnTo>
                <a:lnTo>
                  <a:pt x="2595" y="2401"/>
                </a:lnTo>
                <a:lnTo>
                  <a:pt x="2619" y="2415"/>
                </a:lnTo>
                <a:lnTo>
                  <a:pt x="2638" y="2435"/>
                </a:lnTo>
                <a:lnTo>
                  <a:pt x="2654" y="2458"/>
                </a:lnTo>
                <a:lnTo>
                  <a:pt x="2663" y="2485"/>
                </a:lnTo>
                <a:lnTo>
                  <a:pt x="2667" y="2513"/>
                </a:lnTo>
                <a:lnTo>
                  <a:pt x="2667" y="3770"/>
                </a:lnTo>
                <a:lnTo>
                  <a:pt x="3427" y="3770"/>
                </a:lnTo>
                <a:lnTo>
                  <a:pt x="3427" y="2136"/>
                </a:lnTo>
                <a:lnTo>
                  <a:pt x="635" y="2136"/>
                </a:lnTo>
                <a:close/>
                <a:moveTo>
                  <a:pt x="2938" y="1005"/>
                </a:moveTo>
                <a:lnTo>
                  <a:pt x="3447" y="1886"/>
                </a:lnTo>
                <a:lnTo>
                  <a:pt x="3682" y="1886"/>
                </a:lnTo>
                <a:lnTo>
                  <a:pt x="3711" y="1882"/>
                </a:lnTo>
                <a:lnTo>
                  <a:pt x="3738" y="1873"/>
                </a:lnTo>
                <a:lnTo>
                  <a:pt x="3761" y="1857"/>
                </a:lnTo>
                <a:lnTo>
                  <a:pt x="3781" y="1838"/>
                </a:lnTo>
                <a:lnTo>
                  <a:pt x="3795" y="1815"/>
                </a:lnTo>
                <a:lnTo>
                  <a:pt x="3805" y="1788"/>
                </a:lnTo>
                <a:lnTo>
                  <a:pt x="3808" y="1760"/>
                </a:lnTo>
                <a:lnTo>
                  <a:pt x="3808" y="1634"/>
                </a:lnTo>
                <a:lnTo>
                  <a:pt x="3805" y="1607"/>
                </a:lnTo>
                <a:lnTo>
                  <a:pt x="3798" y="1581"/>
                </a:lnTo>
                <a:lnTo>
                  <a:pt x="3783" y="1559"/>
                </a:lnTo>
                <a:lnTo>
                  <a:pt x="3401" y="1055"/>
                </a:lnTo>
                <a:lnTo>
                  <a:pt x="3382" y="1035"/>
                </a:lnTo>
                <a:lnTo>
                  <a:pt x="3357" y="1018"/>
                </a:lnTo>
                <a:lnTo>
                  <a:pt x="3330" y="1009"/>
                </a:lnTo>
                <a:lnTo>
                  <a:pt x="3300" y="1005"/>
                </a:lnTo>
                <a:lnTo>
                  <a:pt x="2938" y="1005"/>
                </a:lnTo>
                <a:close/>
                <a:moveTo>
                  <a:pt x="2515" y="1005"/>
                </a:moveTo>
                <a:lnTo>
                  <a:pt x="2768" y="1886"/>
                </a:lnTo>
                <a:lnTo>
                  <a:pt x="3300" y="1886"/>
                </a:lnTo>
                <a:lnTo>
                  <a:pt x="2791" y="1005"/>
                </a:lnTo>
                <a:lnTo>
                  <a:pt x="2515" y="1005"/>
                </a:lnTo>
                <a:close/>
                <a:moveTo>
                  <a:pt x="2094" y="1005"/>
                </a:moveTo>
                <a:lnTo>
                  <a:pt x="2094" y="1886"/>
                </a:lnTo>
                <a:lnTo>
                  <a:pt x="2637" y="1886"/>
                </a:lnTo>
                <a:lnTo>
                  <a:pt x="2382" y="1005"/>
                </a:lnTo>
                <a:lnTo>
                  <a:pt x="2094" y="1005"/>
                </a:lnTo>
                <a:close/>
                <a:moveTo>
                  <a:pt x="1680" y="1005"/>
                </a:moveTo>
                <a:lnTo>
                  <a:pt x="1427" y="1886"/>
                </a:lnTo>
                <a:lnTo>
                  <a:pt x="1967" y="1886"/>
                </a:lnTo>
                <a:lnTo>
                  <a:pt x="1967" y="1005"/>
                </a:lnTo>
                <a:lnTo>
                  <a:pt x="1680" y="1005"/>
                </a:lnTo>
                <a:close/>
                <a:moveTo>
                  <a:pt x="1270" y="1005"/>
                </a:moveTo>
                <a:lnTo>
                  <a:pt x="762" y="1886"/>
                </a:lnTo>
                <a:lnTo>
                  <a:pt x="1294" y="1886"/>
                </a:lnTo>
                <a:lnTo>
                  <a:pt x="1547" y="1005"/>
                </a:lnTo>
                <a:lnTo>
                  <a:pt x="1270" y="1005"/>
                </a:lnTo>
                <a:close/>
                <a:moveTo>
                  <a:pt x="762" y="1005"/>
                </a:moveTo>
                <a:lnTo>
                  <a:pt x="732" y="1009"/>
                </a:lnTo>
                <a:lnTo>
                  <a:pt x="705" y="1018"/>
                </a:lnTo>
                <a:lnTo>
                  <a:pt x="680" y="1035"/>
                </a:lnTo>
                <a:lnTo>
                  <a:pt x="661" y="1055"/>
                </a:lnTo>
                <a:lnTo>
                  <a:pt x="279" y="1559"/>
                </a:lnTo>
                <a:lnTo>
                  <a:pt x="266" y="1581"/>
                </a:lnTo>
                <a:lnTo>
                  <a:pt x="257" y="1607"/>
                </a:lnTo>
                <a:lnTo>
                  <a:pt x="254" y="1634"/>
                </a:lnTo>
                <a:lnTo>
                  <a:pt x="254" y="1760"/>
                </a:lnTo>
                <a:lnTo>
                  <a:pt x="257" y="1788"/>
                </a:lnTo>
                <a:lnTo>
                  <a:pt x="267" y="1815"/>
                </a:lnTo>
                <a:lnTo>
                  <a:pt x="281" y="1838"/>
                </a:lnTo>
                <a:lnTo>
                  <a:pt x="301" y="1857"/>
                </a:lnTo>
                <a:lnTo>
                  <a:pt x="324" y="1873"/>
                </a:lnTo>
                <a:lnTo>
                  <a:pt x="352" y="1882"/>
                </a:lnTo>
                <a:lnTo>
                  <a:pt x="380" y="1886"/>
                </a:lnTo>
                <a:lnTo>
                  <a:pt x="616" y="1886"/>
                </a:lnTo>
                <a:lnTo>
                  <a:pt x="1124" y="1005"/>
                </a:lnTo>
                <a:lnTo>
                  <a:pt x="762" y="1005"/>
                </a:lnTo>
                <a:close/>
                <a:moveTo>
                  <a:pt x="762" y="252"/>
                </a:moveTo>
                <a:lnTo>
                  <a:pt x="762" y="755"/>
                </a:lnTo>
                <a:lnTo>
                  <a:pt x="3300" y="755"/>
                </a:lnTo>
                <a:lnTo>
                  <a:pt x="3300" y="252"/>
                </a:lnTo>
                <a:lnTo>
                  <a:pt x="762" y="252"/>
                </a:lnTo>
                <a:close/>
                <a:moveTo>
                  <a:pt x="762" y="0"/>
                </a:moveTo>
                <a:lnTo>
                  <a:pt x="3300" y="0"/>
                </a:lnTo>
                <a:lnTo>
                  <a:pt x="3342" y="3"/>
                </a:lnTo>
                <a:lnTo>
                  <a:pt x="3381" y="13"/>
                </a:lnTo>
                <a:lnTo>
                  <a:pt x="3417" y="28"/>
                </a:lnTo>
                <a:lnTo>
                  <a:pt x="3451" y="49"/>
                </a:lnTo>
                <a:lnTo>
                  <a:pt x="3481" y="73"/>
                </a:lnTo>
                <a:lnTo>
                  <a:pt x="3505" y="103"/>
                </a:lnTo>
                <a:lnTo>
                  <a:pt x="3526" y="136"/>
                </a:lnTo>
                <a:lnTo>
                  <a:pt x="3542" y="172"/>
                </a:lnTo>
                <a:lnTo>
                  <a:pt x="3551" y="211"/>
                </a:lnTo>
                <a:lnTo>
                  <a:pt x="3555" y="252"/>
                </a:lnTo>
                <a:lnTo>
                  <a:pt x="3555" y="852"/>
                </a:lnTo>
                <a:lnTo>
                  <a:pt x="3581" y="877"/>
                </a:lnTo>
                <a:lnTo>
                  <a:pt x="3605" y="905"/>
                </a:lnTo>
                <a:lnTo>
                  <a:pt x="3986" y="1408"/>
                </a:lnTo>
                <a:lnTo>
                  <a:pt x="4013" y="1449"/>
                </a:lnTo>
                <a:lnTo>
                  <a:pt x="4034" y="1491"/>
                </a:lnTo>
                <a:lnTo>
                  <a:pt x="4049" y="1537"/>
                </a:lnTo>
                <a:lnTo>
                  <a:pt x="4060" y="1585"/>
                </a:lnTo>
                <a:lnTo>
                  <a:pt x="4062" y="1634"/>
                </a:lnTo>
                <a:lnTo>
                  <a:pt x="4062" y="1760"/>
                </a:lnTo>
                <a:lnTo>
                  <a:pt x="4060" y="1810"/>
                </a:lnTo>
                <a:lnTo>
                  <a:pt x="4049" y="1860"/>
                </a:lnTo>
                <a:lnTo>
                  <a:pt x="4033" y="1906"/>
                </a:lnTo>
                <a:lnTo>
                  <a:pt x="4010" y="1950"/>
                </a:lnTo>
                <a:lnTo>
                  <a:pt x="3983" y="1990"/>
                </a:lnTo>
                <a:lnTo>
                  <a:pt x="3951" y="2026"/>
                </a:lnTo>
                <a:lnTo>
                  <a:pt x="3914" y="2058"/>
                </a:lnTo>
                <a:lnTo>
                  <a:pt x="3874" y="2085"/>
                </a:lnTo>
                <a:lnTo>
                  <a:pt x="3830" y="2107"/>
                </a:lnTo>
                <a:lnTo>
                  <a:pt x="3782" y="2124"/>
                </a:lnTo>
                <a:lnTo>
                  <a:pt x="3733" y="2134"/>
                </a:lnTo>
                <a:lnTo>
                  <a:pt x="3682" y="2136"/>
                </a:lnTo>
                <a:lnTo>
                  <a:pt x="3682" y="3770"/>
                </a:lnTo>
                <a:lnTo>
                  <a:pt x="3678" y="3811"/>
                </a:lnTo>
                <a:lnTo>
                  <a:pt x="3669" y="3850"/>
                </a:lnTo>
                <a:lnTo>
                  <a:pt x="3653" y="3886"/>
                </a:lnTo>
                <a:lnTo>
                  <a:pt x="3633" y="3919"/>
                </a:lnTo>
                <a:lnTo>
                  <a:pt x="3607" y="3949"/>
                </a:lnTo>
                <a:lnTo>
                  <a:pt x="3578" y="3973"/>
                </a:lnTo>
                <a:lnTo>
                  <a:pt x="3544" y="3994"/>
                </a:lnTo>
                <a:lnTo>
                  <a:pt x="3508" y="4009"/>
                </a:lnTo>
                <a:lnTo>
                  <a:pt x="3469" y="4018"/>
                </a:lnTo>
                <a:lnTo>
                  <a:pt x="3427" y="4022"/>
                </a:lnTo>
                <a:lnTo>
                  <a:pt x="635" y="4022"/>
                </a:lnTo>
                <a:lnTo>
                  <a:pt x="589" y="4018"/>
                </a:lnTo>
                <a:lnTo>
                  <a:pt x="546" y="4007"/>
                </a:lnTo>
                <a:lnTo>
                  <a:pt x="506" y="3987"/>
                </a:lnTo>
                <a:lnTo>
                  <a:pt x="471" y="3963"/>
                </a:lnTo>
                <a:lnTo>
                  <a:pt x="440" y="3932"/>
                </a:lnTo>
                <a:lnTo>
                  <a:pt x="415" y="3897"/>
                </a:lnTo>
                <a:lnTo>
                  <a:pt x="396" y="3858"/>
                </a:lnTo>
                <a:lnTo>
                  <a:pt x="384" y="3815"/>
                </a:lnTo>
                <a:lnTo>
                  <a:pt x="380" y="3770"/>
                </a:lnTo>
                <a:lnTo>
                  <a:pt x="380" y="2136"/>
                </a:lnTo>
                <a:lnTo>
                  <a:pt x="329" y="2134"/>
                </a:lnTo>
                <a:lnTo>
                  <a:pt x="279" y="2124"/>
                </a:lnTo>
                <a:lnTo>
                  <a:pt x="232" y="2107"/>
                </a:lnTo>
                <a:lnTo>
                  <a:pt x="189" y="2085"/>
                </a:lnTo>
                <a:lnTo>
                  <a:pt x="148" y="2058"/>
                </a:lnTo>
                <a:lnTo>
                  <a:pt x="111" y="2026"/>
                </a:lnTo>
                <a:lnTo>
                  <a:pt x="79" y="1990"/>
                </a:lnTo>
                <a:lnTo>
                  <a:pt x="52" y="1950"/>
                </a:lnTo>
                <a:lnTo>
                  <a:pt x="30" y="1906"/>
                </a:lnTo>
                <a:lnTo>
                  <a:pt x="14" y="1860"/>
                </a:lnTo>
                <a:lnTo>
                  <a:pt x="4" y="1810"/>
                </a:lnTo>
                <a:lnTo>
                  <a:pt x="0" y="1760"/>
                </a:lnTo>
                <a:lnTo>
                  <a:pt x="0" y="1634"/>
                </a:lnTo>
                <a:lnTo>
                  <a:pt x="4" y="1585"/>
                </a:lnTo>
                <a:lnTo>
                  <a:pt x="13" y="1537"/>
                </a:lnTo>
                <a:lnTo>
                  <a:pt x="28" y="1491"/>
                </a:lnTo>
                <a:lnTo>
                  <a:pt x="49" y="1449"/>
                </a:lnTo>
                <a:lnTo>
                  <a:pt x="76" y="1408"/>
                </a:lnTo>
                <a:lnTo>
                  <a:pt x="457" y="905"/>
                </a:lnTo>
                <a:lnTo>
                  <a:pt x="481" y="877"/>
                </a:lnTo>
                <a:lnTo>
                  <a:pt x="507" y="852"/>
                </a:lnTo>
                <a:lnTo>
                  <a:pt x="507" y="252"/>
                </a:lnTo>
                <a:lnTo>
                  <a:pt x="511" y="211"/>
                </a:lnTo>
                <a:lnTo>
                  <a:pt x="520" y="172"/>
                </a:lnTo>
                <a:lnTo>
                  <a:pt x="536" y="136"/>
                </a:lnTo>
                <a:lnTo>
                  <a:pt x="557" y="103"/>
                </a:lnTo>
                <a:lnTo>
                  <a:pt x="581" y="73"/>
                </a:lnTo>
                <a:lnTo>
                  <a:pt x="611" y="49"/>
                </a:lnTo>
                <a:lnTo>
                  <a:pt x="645" y="28"/>
                </a:lnTo>
                <a:lnTo>
                  <a:pt x="681" y="13"/>
                </a:lnTo>
                <a:lnTo>
                  <a:pt x="720" y="3"/>
                </a:lnTo>
                <a:lnTo>
                  <a:pt x="762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52" name="Группа 251"/>
          <p:cNvGrpSpPr/>
          <p:nvPr/>
        </p:nvGrpSpPr>
        <p:grpSpPr>
          <a:xfrm>
            <a:off x="3971128" y="4035163"/>
            <a:ext cx="318115" cy="462865"/>
            <a:chOff x="5981700" y="3305175"/>
            <a:chExt cx="2082800" cy="3030538"/>
          </a:xfrm>
          <a:solidFill>
            <a:schemeClr val="bg2">
              <a:lumMod val="25000"/>
            </a:schemeClr>
          </a:solidFill>
        </p:grpSpPr>
        <p:sp>
          <p:nvSpPr>
            <p:cNvPr id="243" name="Freeform 220"/>
            <p:cNvSpPr>
              <a:spLocks/>
            </p:cNvSpPr>
            <p:nvPr/>
          </p:nvSpPr>
          <p:spPr bwMode="auto">
            <a:xfrm>
              <a:off x="6834188" y="4157663"/>
              <a:ext cx="188913" cy="188913"/>
            </a:xfrm>
            <a:custGeom>
              <a:avLst/>
              <a:gdLst>
                <a:gd name="T0" fmla="*/ 119 w 239"/>
                <a:gd name="T1" fmla="*/ 0 h 240"/>
                <a:gd name="T2" fmla="*/ 146 w 239"/>
                <a:gd name="T3" fmla="*/ 3 h 240"/>
                <a:gd name="T4" fmla="*/ 172 w 239"/>
                <a:gd name="T5" fmla="*/ 13 h 240"/>
                <a:gd name="T6" fmla="*/ 194 w 239"/>
                <a:gd name="T7" fmla="*/ 26 h 240"/>
                <a:gd name="T8" fmla="*/ 212 w 239"/>
                <a:gd name="T9" fmla="*/ 46 h 240"/>
                <a:gd name="T10" fmla="*/ 227 w 239"/>
                <a:gd name="T11" fmla="*/ 67 h 240"/>
                <a:gd name="T12" fmla="*/ 235 w 239"/>
                <a:gd name="T13" fmla="*/ 92 h 240"/>
                <a:gd name="T14" fmla="*/ 239 w 239"/>
                <a:gd name="T15" fmla="*/ 120 h 240"/>
                <a:gd name="T16" fmla="*/ 235 w 239"/>
                <a:gd name="T17" fmla="*/ 147 h 240"/>
                <a:gd name="T18" fmla="*/ 227 w 239"/>
                <a:gd name="T19" fmla="*/ 172 h 240"/>
                <a:gd name="T20" fmla="*/ 212 w 239"/>
                <a:gd name="T21" fmla="*/ 194 h 240"/>
                <a:gd name="T22" fmla="*/ 194 w 239"/>
                <a:gd name="T23" fmla="*/ 213 h 240"/>
                <a:gd name="T24" fmla="*/ 172 w 239"/>
                <a:gd name="T25" fmla="*/ 227 h 240"/>
                <a:gd name="T26" fmla="*/ 146 w 239"/>
                <a:gd name="T27" fmla="*/ 236 h 240"/>
                <a:gd name="T28" fmla="*/ 119 w 239"/>
                <a:gd name="T29" fmla="*/ 240 h 240"/>
                <a:gd name="T30" fmla="*/ 91 w 239"/>
                <a:gd name="T31" fmla="*/ 236 h 240"/>
                <a:gd name="T32" fmla="*/ 67 w 239"/>
                <a:gd name="T33" fmla="*/ 227 h 240"/>
                <a:gd name="T34" fmla="*/ 45 w 239"/>
                <a:gd name="T35" fmla="*/ 213 h 240"/>
                <a:gd name="T36" fmla="*/ 25 w 239"/>
                <a:gd name="T37" fmla="*/ 194 h 240"/>
                <a:gd name="T38" fmla="*/ 12 w 239"/>
                <a:gd name="T39" fmla="*/ 172 h 240"/>
                <a:gd name="T40" fmla="*/ 2 w 239"/>
                <a:gd name="T41" fmla="*/ 147 h 240"/>
                <a:gd name="T42" fmla="*/ 0 w 239"/>
                <a:gd name="T43" fmla="*/ 120 h 240"/>
                <a:gd name="T44" fmla="*/ 2 w 239"/>
                <a:gd name="T45" fmla="*/ 92 h 240"/>
                <a:gd name="T46" fmla="*/ 12 w 239"/>
                <a:gd name="T47" fmla="*/ 67 h 240"/>
                <a:gd name="T48" fmla="*/ 25 w 239"/>
                <a:gd name="T49" fmla="*/ 46 h 240"/>
                <a:gd name="T50" fmla="*/ 45 w 239"/>
                <a:gd name="T51" fmla="*/ 26 h 240"/>
                <a:gd name="T52" fmla="*/ 67 w 239"/>
                <a:gd name="T53" fmla="*/ 13 h 240"/>
                <a:gd name="T54" fmla="*/ 91 w 239"/>
                <a:gd name="T55" fmla="*/ 3 h 240"/>
                <a:gd name="T56" fmla="*/ 119 w 239"/>
                <a:gd name="T5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9" h="240">
                  <a:moveTo>
                    <a:pt x="119" y="0"/>
                  </a:moveTo>
                  <a:lnTo>
                    <a:pt x="146" y="3"/>
                  </a:lnTo>
                  <a:lnTo>
                    <a:pt x="172" y="13"/>
                  </a:lnTo>
                  <a:lnTo>
                    <a:pt x="194" y="26"/>
                  </a:lnTo>
                  <a:lnTo>
                    <a:pt x="212" y="46"/>
                  </a:lnTo>
                  <a:lnTo>
                    <a:pt x="227" y="67"/>
                  </a:lnTo>
                  <a:lnTo>
                    <a:pt x="235" y="92"/>
                  </a:lnTo>
                  <a:lnTo>
                    <a:pt x="239" y="120"/>
                  </a:lnTo>
                  <a:lnTo>
                    <a:pt x="235" y="147"/>
                  </a:lnTo>
                  <a:lnTo>
                    <a:pt x="227" y="172"/>
                  </a:lnTo>
                  <a:lnTo>
                    <a:pt x="212" y="194"/>
                  </a:lnTo>
                  <a:lnTo>
                    <a:pt x="194" y="213"/>
                  </a:lnTo>
                  <a:lnTo>
                    <a:pt x="172" y="227"/>
                  </a:lnTo>
                  <a:lnTo>
                    <a:pt x="146" y="236"/>
                  </a:lnTo>
                  <a:lnTo>
                    <a:pt x="119" y="240"/>
                  </a:lnTo>
                  <a:lnTo>
                    <a:pt x="91" y="236"/>
                  </a:lnTo>
                  <a:lnTo>
                    <a:pt x="67" y="227"/>
                  </a:lnTo>
                  <a:lnTo>
                    <a:pt x="45" y="213"/>
                  </a:lnTo>
                  <a:lnTo>
                    <a:pt x="25" y="194"/>
                  </a:lnTo>
                  <a:lnTo>
                    <a:pt x="12" y="172"/>
                  </a:lnTo>
                  <a:lnTo>
                    <a:pt x="2" y="147"/>
                  </a:lnTo>
                  <a:lnTo>
                    <a:pt x="0" y="120"/>
                  </a:lnTo>
                  <a:lnTo>
                    <a:pt x="2" y="92"/>
                  </a:lnTo>
                  <a:lnTo>
                    <a:pt x="12" y="67"/>
                  </a:lnTo>
                  <a:lnTo>
                    <a:pt x="25" y="46"/>
                  </a:lnTo>
                  <a:lnTo>
                    <a:pt x="45" y="26"/>
                  </a:lnTo>
                  <a:lnTo>
                    <a:pt x="67" y="13"/>
                  </a:lnTo>
                  <a:lnTo>
                    <a:pt x="91" y="3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Freeform 221"/>
            <p:cNvSpPr>
              <a:spLocks/>
            </p:cNvSpPr>
            <p:nvPr/>
          </p:nvSpPr>
          <p:spPr bwMode="auto">
            <a:xfrm>
              <a:off x="6834188" y="5292725"/>
              <a:ext cx="188913" cy="190500"/>
            </a:xfrm>
            <a:custGeom>
              <a:avLst/>
              <a:gdLst>
                <a:gd name="T0" fmla="*/ 119 w 239"/>
                <a:gd name="T1" fmla="*/ 0 h 240"/>
                <a:gd name="T2" fmla="*/ 146 w 239"/>
                <a:gd name="T3" fmla="*/ 4 h 240"/>
                <a:gd name="T4" fmla="*/ 172 w 239"/>
                <a:gd name="T5" fmla="*/ 13 h 240"/>
                <a:gd name="T6" fmla="*/ 194 w 239"/>
                <a:gd name="T7" fmla="*/ 27 h 240"/>
                <a:gd name="T8" fmla="*/ 212 w 239"/>
                <a:gd name="T9" fmla="*/ 46 h 240"/>
                <a:gd name="T10" fmla="*/ 227 w 239"/>
                <a:gd name="T11" fmla="*/ 68 h 240"/>
                <a:gd name="T12" fmla="*/ 235 w 239"/>
                <a:gd name="T13" fmla="*/ 93 h 240"/>
                <a:gd name="T14" fmla="*/ 239 w 239"/>
                <a:gd name="T15" fmla="*/ 120 h 240"/>
                <a:gd name="T16" fmla="*/ 235 w 239"/>
                <a:gd name="T17" fmla="*/ 148 h 240"/>
                <a:gd name="T18" fmla="*/ 227 w 239"/>
                <a:gd name="T19" fmla="*/ 172 h 240"/>
                <a:gd name="T20" fmla="*/ 212 w 239"/>
                <a:gd name="T21" fmla="*/ 194 h 240"/>
                <a:gd name="T22" fmla="*/ 194 w 239"/>
                <a:gd name="T23" fmla="*/ 213 h 240"/>
                <a:gd name="T24" fmla="*/ 172 w 239"/>
                <a:gd name="T25" fmla="*/ 227 h 240"/>
                <a:gd name="T26" fmla="*/ 146 w 239"/>
                <a:gd name="T27" fmla="*/ 236 h 240"/>
                <a:gd name="T28" fmla="*/ 119 w 239"/>
                <a:gd name="T29" fmla="*/ 240 h 240"/>
                <a:gd name="T30" fmla="*/ 91 w 239"/>
                <a:gd name="T31" fmla="*/ 236 h 240"/>
                <a:gd name="T32" fmla="*/ 67 w 239"/>
                <a:gd name="T33" fmla="*/ 227 h 240"/>
                <a:gd name="T34" fmla="*/ 45 w 239"/>
                <a:gd name="T35" fmla="*/ 213 h 240"/>
                <a:gd name="T36" fmla="*/ 25 w 239"/>
                <a:gd name="T37" fmla="*/ 194 h 240"/>
                <a:gd name="T38" fmla="*/ 12 w 239"/>
                <a:gd name="T39" fmla="*/ 172 h 240"/>
                <a:gd name="T40" fmla="*/ 2 w 239"/>
                <a:gd name="T41" fmla="*/ 148 h 240"/>
                <a:gd name="T42" fmla="*/ 0 w 239"/>
                <a:gd name="T43" fmla="*/ 120 h 240"/>
                <a:gd name="T44" fmla="*/ 2 w 239"/>
                <a:gd name="T45" fmla="*/ 93 h 240"/>
                <a:gd name="T46" fmla="*/ 12 w 239"/>
                <a:gd name="T47" fmla="*/ 68 h 240"/>
                <a:gd name="T48" fmla="*/ 25 w 239"/>
                <a:gd name="T49" fmla="*/ 46 h 240"/>
                <a:gd name="T50" fmla="*/ 45 w 239"/>
                <a:gd name="T51" fmla="*/ 27 h 240"/>
                <a:gd name="T52" fmla="*/ 67 w 239"/>
                <a:gd name="T53" fmla="*/ 13 h 240"/>
                <a:gd name="T54" fmla="*/ 91 w 239"/>
                <a:gd name="T55" fmla="*/ 4 h 240"/>
                <a:gd name="T56" fmla="*/ 119 w 239"/>
                <a:gd name="T5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9" h="240">
                  <a:moveTo>
                    <a:pt x="119" y="0"/>
                  </a:moveTo>
                  <a:lnTo>
                    <a:pt x="146" y="4"/>
                  </a:lnTo>
                  <a:lnTo>
                    <a:pt x="172" y="13"/>
                  </a:lnTo>
                  <a:lnTo>
                    <a:pt x="194" y="27"/>
                  </a:lnTo>
                  <a:lnTo>
                    <a:pt x="212" y="46"/>
                  </a:lnTo>
                  <a:lnTo>
                    <a:pt x="227" y="68"/>
                  </a:lnTo>
                  <a:lnTo>
                    <a:pt x="235" y="93"/>
                  </a:lnTo>
                  <a:lnTo>
                    <a:pt x="239" y="120"/>
                  </a:lnTo>
                  <a:lnTo>
                    <a:pt x="235" y="148"/>
                  </a:lnTo>
                  <a:lnTo>
                    <a:pt x="227" y="172"/>
                  </a:lnTo>
                  <a:lnTo>
                    <a:pt x="212" y="194"/>
                  </a:lnTo>
                  <a:lnTo>
                    <a:pt x="194" y="213"/>
                  </a:lnTo>
                  <a:lnTo>
                    <a:pt x="172" y="227"/>
                  </a:lnTo>
                  <a:lnTo>
                    <a:pt x="146" y="236"/>
                  </a:lnTo>
                  <a:lnTo>
                    <a:pt x="119" y="240"/>
                  </a:lnTo>
                  <a:lnTo>
                    <a:pt x="91" y="236"/>
                  </a:lnTo>
                  <a:lnTo>
                    <a:pt x="67" y="227"/>
                  </a:lnTo>
                  <a:lnTo>
                    <a:pt x="45" y="213"/>
                  </a:lnTo>
                  <a:lnTo>
                    <a:pt x="25" y="194"/>
                  </a:lnTo>
                  <a:lnTo>
                    <a:pt x="12" y="172"/>
                  </a:lnTo>
                  <a:lnTo>
                    <a:pt x="2" y="148"/>
                  </a:lnTo>
                  <a:lnTo>
                    <a:pt x="0" y="120"/>
                  </a:lnTo>
                  <a:lnTo>
                    <a:pt x="2" y="93"/>
                  </a:lnTo>
                  <a:lnTo>
                    <a:pt x="12" y="68"/>
                  </a:lnTo>
                  <a:lnTo>
                    <a:pt x="25" y="46"/>
                  </a:lnTo>
                  <a:lnTo>
                    <a:pt x="45" y="27"/>
                  </a:lnTo>
                  <a:lnTo>
                    <a:pt x="67" y="13"/>
                  </a:lnTo>
                  <a:lnTo>
                    <a:pt x="91" y="4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222"/>
            <p:cNvSpPr>
              <a:spLocks/>
            </p:cNvSpPr>
            <p:nvPr/>
          </p:nvSpPr>
          <p:spPr bwMode="auto">
            <a:xfrm>
              <a:off x="6265863" y="4725988"/>
              <a:ext cx="188913" cy="188913"/>
            </a:xfrm>
            <a:custGeom>
              <a:avLst/>
              <a:gdLst>
                <a:gd name="T0" fmla="*/ 120 w 240"/>
                <a:gd name="T1" fmla="*/ 0 h 237"/>
                <a:gd name="T2" fmla="*/ 147 w 240"/>
                <a:gd name="T3" fmla="*/ 2 h 237"/>
                <a:gd name="T4" fmla="*/ 172 w 240"/>
                <a:gd name="T5" fmla="*/ 12 h 237"/>
                <a:gd name="T6" fmla="*/ 194 w 240"/>
                <a:gd name="T7" fmla="*/ 25 h 237"/>
                <a:gd name="T8" fmla="*/ 213 w 240"/>
                <a:gd name="T9" fmla="*/ 43 h 237"/>
                <a:gd name="T10" fmla="*/ 227 w 240"/>
                <a:gd name="T11" fmla="*/ 65 h 237"/>
                <a:gd name="T12" fmla="*/ 236 w 240"/>
                <a:gd name="T13" fmla="*/ 91 h 237"/>
                <a:gd name="T14" fmla="*/ 240 w 240"/>
                <a:gd name="T15" fmla="*/ 118 h 237"/>
                <a:gd name="T16" fmla="*/ 236 w 240"/>
                <a:gd name="T17" fmla="*/ 146 h 237"/>
                <a:gd name="T18" fmla="*/ 227 w 240"/>
                <a:gd name="T19" fmla="*/ 170 h 237"/>
                <a:gd name="T20" fmla="*/ 213 w 240"/>
                <a:gd name="T21" fmla="*/ 194 h 237"/>
                <a:gd name="T22" fmla="*/ 194 w 240"/>
                <a:gd name="T23" fmla="*/ 212 h 237"/>
                <a:gd name="T24" fmla="*/ 172 w 240"/>
                <a:gd name="T25" fmla="*/ 225 h 237"/>
                <a:gd name="T26" fmla="*/ 147 w 240"/>
                <a:gd name="T27" fmla="*/ 235 h 237"/>
                <a:gd name="T28" fmla="*/ 120 w 240"/>
                <a:gd name="T29" fmla="*/ 237 h 237"/>
                <a:gd name="T30" fmla="*/ 93 w 240"/>
                <a:gd name="T31" fmla="*/ 235 h 237"/>
                <a:gd name="T32" fmla="*/ 68 w 240"/>
                <a:gd name="T33" fmla="*/ 225 h 237"/>
                <a:gd name="T34" fmla="*/ 46 w 240"/>
                <a:gd name="T35" fmla="*/ 212 h 237"/>
                <a:gd name="T36" fmla="*/ 27 w 240"/>
                <a:gd name="T37" fmla="*/ 194 h 237"/>
                <a:gd name="T38" fmla="*/ 13 w 240"/>
                <a:gd name="T39" fmla="*/ 170 h 237"/>
                <a:gd name="T40" fmla="*/ 4 w 240"/>
                <a:gd name="T41" fmla="*/ 146 h 237"/>
                <a:gd name="T42" fmla="*/ 0 w 240"/>
                <a:gd name="T43" fmla="*/ 118 h 237"/>
                <a:gd name="T44" fmla="*/ 4 w 240"/>
                <a:gd name="T45" fmla="*/ 91 h 237"/>
                <a:gd name="T46" fmla="*/ 13 w 240"/>
                <a:gd name="T47" fmla="*/ 65 h 237"/>
                <a:gd name="T48" fmla="*/ 27 w 240"/>
                <a:gd name="T49" fmla="*/ 43 h 237"/>
                <a:gd name="T50" fmla="*/ 46 w 240"/>
                <a:gd name="T51" fmla="*/ 25 h 237"/>
                <a:gd name="T52" fmla="*/ 68 w 240"/>
                <a:gd name="T53" fmla="*/ 12 h 237"/>
                <a:gd name="T54" fmla="*/ 93 w 240"/>
                <a:gd name="T55" fmla="*/ 2 h 237"/>
                <a:gd name="T56" fmla="*/ 120 w 240"/>
                <a:gd name="T5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37">
                  <a:moveTo>
                    <a:pt x="120" y="0"/>
                  </a:moveTo>
                  <a:lnTo>
                    <a:pt x="147" y="2"/>
                  </a:lnTo>
                  <a:lnTo>
                    <a:pt x="172" y="12"/>
                  </a:lnTo>
                  <a:lnTo>
                    <a:pt x="194" y="25"/>
                  </a:lnTo>
                  <a:lnTo>
                    <a:pt x="213" y="43"/>
                  </a:lnTo>
                  <a:lnTo>
                    <a:pt x="227" y="65"/>
                  </a:lnTo>
                  <a:lnTo>
                    <a:pt x="236" y="91"/>
                  </a:lnTo>
                  <a:lnTo>
                    <a:pt x="240" y="118"/>
                  </a:lnTo>
                  <a:lnTo>
                    <a:pt x="236" y="146"/>
                  </a:lnTo>
                  <a:lnTo>
                    <a:pt x="227" y="170"/>
                  </a:lnTo>
                  <a:lnTo>
                    <a:pt x="213" y="194"/>
                  </a:lnTo>
                  <a:lnTo>
                    <a:pt x="194" y="212"/>
                  </a:lnTo>
                  <a:lnTo>
                    <a:pt x="172" y="225"/>
                  </a:lnTo>
                  <a:lnTo>
                    <a:pt x="147" y="235"/>
                  </a:lnTo>
                  <a:lnTo>
                    <a:pt x="120" y="237"/>
                  </a:lnTo>
                  <a:lnTo>
                    <a:pt x="93" y="235"/>
                  </a:lnTo>
                  <a:lnTo>
                    <a:pt x="68" y="225"/>
                  </a:lnTo>
                  <a:lnTo>
                    <a:pt x="46" y="212"/>
                  </a:lnTo>
                  <a:lnTo>
                    <a:pt x="27" y="194"/>
                  </a:lnTo>
                  <a:lnTo>
                    <a:pt x="13" y="170"/>
                  </a:lnTo>
                  <a:lnTo>
                    <a:pt x="4" y="146"/>
                  </a:lnTo>
                  <a:lnTo>
                    <a:pt x="0" y="118"/>
                  </a:lnTo>
                  <a:lnTo>
                    <a:pt x="4" y="91"/>
                  </a:lnTo>
                  <a:lnTo>
                    <a:pt x="13" y="65"/>
                  </a:lnTo>
                  <a:lnTo>
                    <a:pt x="27" y="43"/>
                  </a:lnTo>
                  <a:lnTo>
                    <a:pt x="46" y="25"/>
                  </a:lnTo>
                  <a:lnTo>
                    <a:pt x="68" y="12"/>
                  </a:lnTo>
                  <a:lnTo>
                    <a:pt x="93" y="2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" name="Freeform 223"/>
            <p:cNvSpPr>
              <a:spLocks/>
            </p:cNvSpPr>
            <p:nvPr/>
          </p:nvSpPr>
          <p:spPr bwMode="auto">
            <a:xfrm>
              <a:off x="7402513" y="4725988"/>
              <a:ext cx="188913" cy="188913"/>
            </a:xfrm>
            <a:custGeom>
              <a:avLst/>
              <a:gdLst>
                <a:gd name="T0" fmla="*/ 119 w 238"/>
                <a:gd name="T1" fmla="*/ 0 h 237"/>
                <a:gd name="T2" fmla="*/ 146 w 238"/>
                <a:gd name="T3" fmla="*/ 2 h 237"/>
                <a:gd name="T4" fmla="*/ 172 w 238"/>
                <a:gd name="T5" fmla="*/ 12 h 237"/>
                <a:gd name="T6" fmla="*/ 194 w 238"/>
                <a:gd name="T7" fmla="*/ 25 h 237"/>
                <a:gd name="T8" fmla="*/ 212 w 238"/>
                <a:gd name="T9" fmla="*/ 43 h 237"/>
                <a:gd name="T10" fmla="*/ 225 w 238"/>
                <a:gd name="T11" fmla="*/ 65 h 237"/>
                <a:gd name="T12" fmla="*/ 235 w 238"/>
                <a:gd name="T13" fmla="*/ 91 h 237"/>
                <a:gd name="T14" fmla="*/ 238 w 238"/>
                <a:gd name="T15" fmla="*/ 118 h 237"/>
                <a:gd name="T16" fmla="*/ 235 w 238"/>
                <a:gd name="T17" fmla="*/ 146 h 237"/>
                <a:gd name="T18" fmla="*/ 225 w 238"/>
                <a:gd name="T19" fmla="*/ 170 h 237"/>
                <a:gd name="T20" fmla="*/ 212 w 238"/>
                <a:gd name="T21" fmla="*/ 194 h 237"/>
                <a:gd name="T22" fmla="*/ 194 w 238"/>
                <a:gd name="T23" fmla="*/ 212 h 237"/>
                <a:gd name="T24" fmla="*/ 172 w 238"/>
                <a:gd name="T25" fmla="*/ 225 h 237"/>
                <a:gd name="T26" fmla="*/ 146 w 238"/>
                <a:gd name="T27" fmla="*/ 235 h 237"/>
                <a:gd name="T28" fmla="*/ 119 w 238"/>
                <a:gd name="T29" fmla="*/ 237 h 237"/>
                <a:gd name="T30" fmla="*/ 91 w 238"/>
                <a:gd name="T31" fmla="*/ 235 h 237"/>
                <a:gd name="T32" fmla="*/ 67 w 238"/>
                <a:gd name="T33" fmla="*/ 225 h 237"/>
                <a:gd name="T34" fmla="*/ 44 w 238"/>
                <a:gd name="T35" fmla="*/ 212 h 237"/>
                <a:gd name="T36" fmla="*/ 25 w 238"/>
                <a:gd name="T37" fmla="*/ 194 h 237"/>
                <a:gd name="T38" fmla="*/ 12 w 238"/>
                <a:gd name="T39" fmla="*/ 170 h 237"/>
                <a:gd name="T40" fmla="*/ 2 w 238"/>
                <a:gd name="T41" fmla="*/ 146 h 237"/>
                <a:gd name="T42" fmla="*/ 0 w 238"/>
                <a:gd name="T43" fmla="*/ 118 h 237"/>
                <a:gd name="T44" fmla="*/ 2 w 238"/>
                <a:gd name="T45" fmla="*/ 91 h 237"/>
                <a:gd name="T46" fmla="*/ 12 w 238"/>
                <a:gd name="T47" fmla="*/ 65 h 237"/>
                <a:gd name="T48" fmla="*/ 25 w 238"/>
                <a:gd name="T49" fmla="*/ 43 h 237"/>
                <a:gd name="T50" fmla="*/ 44 w 238"/>
                <a:gd name="T51" fmla="*/ 25 h 237"/>
                <a:gd name="T52" fmla="*/ 67 w 238"/>
                <a:gd name="T53" fmla="*/ 12 h 237"/>
                <a:gd name="T54" fmla="*/ 91 w 238"/>
                <a:gd name="T55" fmla="*/ 2 h 237"/>
                <a:gd name="T56" fmla="*/ 119 w 238"/>
                <a:gd name="T5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8" h="237">
                  <a:moveTo>
                    <a:pt x="119" y="0"/>
                  </a:moveTo>
                  <a:lnTo>
                    <a:pt x="146" y="2"/>
                  </a:lnTo>
                  <a:lnTo>
                    <a:pt x="172" y="12"/>
                  </a:lnTo>
                  <a:lnTo>
                    <a:pt x="194" y="25"/>
                  </a:lnTo>
                  <a:lnTo>
                    <a:pt x="212" y="43"/>
                  </a:lnTo>
                  <a:lnTo>
                    <a:pt x="225" y="65"/>
                  </a:lnTo>
                  <a:lnTo>
                    <a:pt x="235" y="91"/>
                  </a:lnTo>
                  <a:lnTo>
                    <a:pt x="238" y="118"/>
                  </a:lnTo>
                  <a:lnTo>
                    <a:pt x="235" y="146"/>
                  </a:lnTo>
                  <a:lnTo>
                    <a:pt x="225" y="170"/>
                  </a:lnTo>
                  <a:lnTo>
                    <a:pt x="212" y="194"/>
                  </a:lnTo>
                  <a:lnTo>
                    <a:pt x="194" y="212"/>
                  </a:lnTo>
                  <a:lnTo>
                    <a:pt x="172" y="225"/>
                  </a:lnTo>
                  <a:lnTo>
                    <a:pt x="146" y="235"/>
                  </a:lnTo>
                  <a:lnTo>
                    <a:pt x="119" y="237"/>
                  </a:lnTo>
                  <a:lnTo>
                    <a:pt x="91" y="235"/>
                  </a:lnTo>
                  <a:lnTo>
                    <a:pt x="67" y="225"/>
                  </a:lnTo>
                  <a:lnTo>
                    <a:pt x="44" y="212"/>
                  </a:lnTo>
                  <a:lnTo>
                    <a:pt x="25" y="194"/>
                  </a:lnTo>
                  <a:lnTo>
                    <a:pt x="12" y="170"/>
                  </a:lnTo>
                  <a:lnTo>
                    <a:pt x="2" y="146"/>
                  </a:lnTo>
                  <a:lnTo>
                    <a:pt x="0" y="118"/>
                  </a:lnTo>
                  <a:lnTo>
                    <a:pt x="2" y="91"/>
                  </a:lnTo>
                  <a:lnTo>
                    <a:pt x="12" y="65"/>
                  </a:lnTo>
                  <a:lnTo>
                    <a:pt x="25" y="43"/>
                  </a:lnTo>
                  <a:lnTo>
                    <a:pt x="44" y="25"/>
                  </a:lnTo>
                  <a:lnTo>
                    <a:pt x="67" y="12"/>
                  </a:lnTo>
                  <a:lnTo>
                    <a:pt x="91" y="2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Freeform 224"/>
            <p:cNvSpPr>
              <a:spLocks/>
            </p:cNvSpPr>
            <p:nvPr/>
          </p:nvSpPr>
          <p:spPr bwMode="auto">
            <a:xfrm>
              <a:off x="6432550" y="5127625"/>
              <a:ext cx="188913" cy="188913"/>
            </a:xfrm>
            <a:custGeom>
              <a:avLst/>
              <a:gdLst>
                <a:gd name="T0" fmla="*/ 120 w 239"/>
                <a:gd name="T1" fmla="*/ 0 h 238"/>
                <a:gd name="T2" fmla="*/ 147 w 239"/>
                <a:gd name="T3" fmla="*/ 2 h 238"/>
                <a:gd name="T4" fmla="*/ 172 w 239"/>
                <a:gd name="T5" fmla="*/ 11 h 238"/>
                <a:gd name="T6" fmla="*/ 194 w 239"/>
                <a:gd name="T7" fmla="*/ 25 h 238"/>
                <a:gd name="T8" fmla="*/ 213 w 239"/>
                <a:gd name="T9" fmla="*/ 44 h 238"/>
                <a:gd name="T10" fmla="*/ 227 w 239"/>
                <a:gd name="T11" fmla="*/ 66 h 238"/>
                <a:gd name="T12" fmla="*/ 236 w 239"/>
                <a:gd name="T13" fmla="*/ 91 h 238"/>
                <a:gd name="T14" fmla="*/ 239 w 239"/>
                <a:gd name="T15" fmla="*/ 118 h 238"/>
                <a:gd name="T16" fmla="*/ 236 w 239"/>
                <a:gd name="T17" fmla="*/ 146 h 238"/>
                <a:gd name="T18" fmla="*/ 227 w 239"/>
                <a:gd name="T19" fmla="*/ 171 h 238"/>
                <a:gd name="T20" fmla="*/ 213 w 239"/>
                <a:gd name="T21" fmla="*/ 193 h 238"/>
                <a:gd name="T22" fmla="*/ 194 w 239"/>
                <a:gd name="T23" fmla="*/ 211 h 238"/>
                <a:gd name="T24" fmla="*/ 172 w 239"/>
                <a:gd name="T25" fmla="*/ 226 h 238"/>
                <a:gd name="T26" fmla="*/ 147 w 239"/>
                <a:gd name="T27" fmla="*/ 234 h 238"/>
                <a:gd name="T28" fmla="*/ 120 w 239"/>
                <a:gd name="T29" fmla="*/ 238 h 238"/>
                <a:gd name="T30" fmla="*/ 92 w 239"/>
                <a:gd name="T31" fmla="*/ 234 h 238"/>
                <a:gd name="T32" fmla="*/ 67 w 239"/>
                <a:gd name="T33" fmla="*/ 226 h 238"/>
                <a:gd name="T34" fmla="*/ 45 w 239"/>
                <a:gd name="T35" fmla="*/ 211 h 238"/>
                <a:gd name="T36" fmla="*/ 27 w 239"/>
                <a:gd name="T37" fmla="*/ 193 h 238"/>
                <a:gd name="T38" fmla="*/ 13 w 239"/>
                <a:gd name="T39" fmla="*/ 171 h 238"/>
                <a:gd name="T40" fmla="*/ 4 w 239"/>
                <a:gd name="T41" fmla="*/ 146 h 238"/>
                <a:gd name="T42" fmla="*/ 0 w 239"/>
                <a:gd name="T43" fmla="*/ 118 h 238"/>
                <a:gd name="T44" fmla="*/ 4 w 239"/>
                <a:gd name="T45" fmla="*/ 91 h 238"/>
                <a:gd name="T46" fmla="*/ 13 w 239"/>
                <a:gd name="T47" fmla="*/ 66 h 238"/>
                <a:gd name="T48" fmla="*/ 27 w 239"/>
                <a:gd name="T49" fmla="*/ 44 h 238"/>
                <a:gd name="T50" fmla="*/ 45 w 239"/>
                <a:gd name="T51" fmla="*/ 25 h 238"/>
                <a:gd name="T52" fmla="*/ 67 w 239"/>
                <a:gd name="T53" fmla="*/ 11 h 238"/>
                <a:gd name="T54" fmla="*/ 92 w 239"/>
                <a:gd name="T55" fmla="*/ 2 h 238"/>
                <a:gd name="T56" fmla="*/ 120 w 239"/>
                <a:gd name="T5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9" h="238">
                  <a:moveTo>
                    <a:pt x="120" y="0"/>
                  </a:moveTo>
                  <a:lnTo>
                    <a:pt x="147" y="2"/>
                  </a:lnTo>
                  <a:lnTo>
                    <a:pt x="172" y="11"/>
                  </a:lnTo>
                  <a:lnTo>
                    <a:pt x="194" y="25"/>
                  </a:lnTo>
                  <a:lnTo>
                    <a:pt x="213" y="44"/>
                  </a:lnTo>
                  <a:lnTo>
                    <a:pt x="227" y="66"/>
                  </a:lnTo>
                  <a:lnTo>
                    <a:pt x="236" y="91"/>
                  </a:lnTo>
                  <a:lnTo>
                    <a:pt x="239" y="118"/>
                  </a:lnTo>
                  <a:lnTo>
                    <a:pt x="236" y="146"/>
                  </a:lnTo>
                  <a:lnTo>
                    <a:pt x="227" y="171"/>
                  </a:lnTo>
                  <a:lnTo>
                    <a:pt x="213" y="193"/>
                  </a:lnTo>
                  <a:lnTo>
                    <a:pt x="194" y="211"/>
                  </a:lnTo>
                  <a:lnTo>
                    <a:pt x="172" y="226"/>
                  </a:lnTo>
                  <a:lnTo>
                    <a:pt x="147" y="234"/>
                  </a:lnTo>
                  <a:lnTo>
                    <a:pt x="120" y="238"/>
                  </a:lnTo>
                  <a:lnTo>
                    <a:pt x="92" y="234"/>
                  </a:lnTo>
                  <a:lnTo>
                    <a:pt x="67" y="226"/>
                  </a:lnTo>
                  <a:lnTo>
                    <a:pt x="45" y="211"/>
                  </a:lnTo>
                  <a:lnTo>
                    <a:pt x="27" y="193"/>
                  </a:lnTo>
                  <a:lnTo>
                    <a:pt x="13" y="171"/>
                  </a:lnTo>
                  <a:lnTo>
                    <a:pt x="4" y="146"/>
                  </a:lnTo>
                  <a:lnTo>
                    <a:pt x="0" y="118"/>
                  </a:lnTo>
                  <a:lnTo>
                    <a:pt x="4" y="91"/>
                  </a:lnTo>
                  <a:lnTo>
                    <a:pt x="13" y="66"/>
                  </a:lnTo>
                  <a:lnTo>
                    <a:pt x="27" y="44"/>
                  </a:lnTo>
                  <a:lnTo>
                    <a:pt x="45" y="25"/>
                  </a:lnTo>
                  <a:lnTo>
                    <a:pt x="67" y="11"/>
                  </a:lnTo>
                  <a:lnTo>
                    <a:pt x="92" y="2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Freeform 225"/>
            <p:cNvSpPr>
              <a:spLocks/>
            </p:cNvSpPr>
            <p:nvPr/>
          </p:nvSpPr>
          <p:spPr bwMode="auto">
            <a:xfrm>
              <a:off x="6432550" y="4324350"/>
              <a:ext cx="188913" cy="188913"/>
            </a:xfrm>
            <a:custGeom>
              <a:avLst/>
              <a:gdLst>
                <a:gd name="T0" fmla="*/ 120 w 239"/>
                <a:gd name="T1" fmla="*/ 0 h 238"/>
                <a:gd name="T2" fmla="*/ 147 w 239"/>
                <a:gd name="T3" fmla="*/ 3 h 238"/>
                <a:gd name="T4" fmla="*/ 172 w 239"/>
                <a:gd name="T5" fmla="*/ 12 h 238"/>
                <a:gd name="T6" fmla="*/ 194 w 239"/>
                <a:gd name="T7" fmla="*/ 26 h 238"/>
                <a:gd name="T8" fmla="*/ 213 w 239"/>
                <a:gd name="T9" fmla="*/ 44 h 238"/>
                <a:gd name="T10" fmla="*/ 227 w 239"/>
                <a:gd name="T11" fmla="*/ 67 h 238"/>
                <a:gd name="T12" fmla="*/ 236 w 239"/>
                <a:gd name="T13" fmla="*/ 92 h 238"/>
                <a:gd name="T14" fmla="*/ 239 w 239"/>
                <a:gd name="T15" fmla="*/ 120 h 238"/>
                <a:gd name="T16" fmla="*/ 236 w 239"/>
                <a:gd name="T17" fmla="*/ 147 h 238"/>
                <a:gd name="T18" fmla="*/ 227 w 239"/>
                <a:gd name="T19" fmla="*/ 172 h 238"/>
                <a:gd name="T20" fmla="*/ 213 w 239"/>
                <a:gd name="T21" fmla="*/ 194 h 238"/>
                <a:gd name="T22" fmla="*/ 194 w 239"/>
                <a:gd name="T23" fmla="*/ 213 h 238"/>
                <a:gd name="T24" fmla="*/ 172 w 239"/>
                <a:gd name="T25" fmla="*/ 226 h 238"/>
                <a:gd name="T26" fmla="*/ 147 w 239"/>
                <a:gd name="T27" fmla="*/ 236 h 238"/>
                <a:gd name="T28" fmla="*/ 120 w 239"/>
                <a:gd name="T29" fmla="*/ 238 h 238"/>
                <a:gd name="T30" fmla="*/ 92 w 239"/>
                <a:gd name="T31" fmla="*/ 236 h 238"/>
                <a:gd name="T32" fmla="*/ 67 w 239"/>
                <a:gd name="T33" fmla="*/ 226 h 238"/>
                <a:gd name="T34" fmla="*/ 45 w 239"/>
                <a:gd name="T35" fmla="*/ 213 h 238"/>
                <a:gd name="T36" fmla="*/ 27 w 239"/>
                <a:gd name="T37" fmla="*/ 194 h 238"/>
                <a:gd name="T38" fmla="*/ 13 w 239"/>
                <a:gd name="T39" fmla="*/ 172 h 238"/>
                <a:gd name="T40" fmla="*/ 4 w 239"/>
                <a:gd name="T41" fmla="*/ 147 h 238"/>
                <a:gd name="T42" fmla="*/ 0 w 239"/>
                <a:gd name="T43" fmla="*/ 120 h 238"/>
                <a:gd name="T44" fmla="*/ 4 w 239"/>
                <a:gd name="T45" fmla="*/ 92 h 238"/>
                <a:gd name="T46" fmla="*/ 13 w 239"/>
                <a:gd name="T47" fmla="*/ 67 h 238"/>
                <a:gd name="T48" fmla="*/ 27 w 239"/>
                <a:gd name="T49" fmla="*/ 44 h 238"/>
                <a:gd name="T50" fmla="*/ 45 w 239"/>
                <a:gd name="T51" fmla="*/ 26 h 238"/>
                <a:gd name="T52" fmla="*/ 67 w 239"/>
                <a:gd name="T53" fmla="*/ 12 h 238"/>
                <a:gd name="T54" fmla="*/ 92 w 239"/>
                <a:gd name="T55" fmla="*/ 3 h 238"/>
                <a:gd name="T56" fmla="*/ 120 w 239"/>
                <a:gd name="T5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9" h="238">
                  <a:moveTo>
                    <a:pt x="120" y="0"/>
                  </a:moveTo>
                  <a:lnTo>
                    <a:pt x="147" y="3"/>
                  </a:lnTo>
                  <a:lnTo>
                    <a:pt x="172" y="12"/>
                  </a:lnTo>
                  <a:lnTo>
                    <a:pt x="194" y="26"/>
                  </a:lnTo>
                  <a:lnTo>
                    <a:pt x="213" y="44"/>
                  </a:lnTo>
                  <a:lnTo>
                    <a:pt x="227" y="67"/>
                  </a:lnTo>
                  <a:lnTo>
                    <a:pt x="236" y="92"/>
                  </a:lnTo>
                  <a:lnTo>
                    <a:pt x="239" y="120"/>
                  </a:lnTo>
                  <a:lnTo>
                    <a:pt x="236" y="147"/>
                  </a:lnTo>
                  <a:lnTo>
                    <a:pt x="227" y="172"/>
                  </a:lnTo>
                  <a:lnTo>
                    <a:pt x="213" y="194"/>
                  </a:lnTo>
                  <a:lnTo>
                    <a:pt x="194" y="213"/>
                  </a:lnTo>
                  <a:lnTo>
                    <a:pt x="172" y="226"/>
                  </a:lnTo>
                  <a:lnTo>
                    <a:pt x="147" y="236"/>
                  </a:lnTo>
                  <a:lnTo>
                    <a:pt x="120" y="238"/>
                  </a:lnTo>
                  <a:lnTo>
                    <a:pt x="92" y="236"/>
                  </a:lnTo>
                  <a:lnTo>
                    <a:pt x="67" y="226"/>
                  </a:lnTo>
                  <a:lnTo>
                    <a:pt x="45" y="213"/>
                  </a:lnTo>
                  <a:lnTo>
                    <a:pt x="27" y="194"/>
                  </a:lnTo>
                  <a:lnTo>
                    <a:pt x="13" y="172"/>
                  </a:lnTo>
                  <a:lnTo>
                    <a:pt x="4" y="147"/>
                  </a:lnTo>
                  <a:lnTo>
                    <a:pt x="0" y="120"/>
                  </a:lnTo>
                  <a:lnTo>
                    <a:pt x="4" y="92"/>
                  </a:lnTo>
                  <a:lnTo>
                    <a:pt x="13" y="67"/>
                  </a:lnTo>
                  <a:lnTo>
                    <a:pt x="27" y="44"/>
                  </a:lnTo>
                  <a:lnTo>
                    <a:pt x="45" y="26"/>
                  </a:lnTo>
                  <a:lnTo>
                    <a:pt x="67" y="12"/>
                  </a:lnTo>
                  <a:lnTo>
                    <a:pt x="92" y="3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Freeform 226"/>
            <p:cNvSpPr>
              <a:spLocks/>
            </p:cNvSpPr>
            <p:nvPr/>
          </p:nvSpPr>
          <p:spPr bwMode="auto">
            <a:xfrm>
              <a:off x="7235825" y="5127625"/>
              <a:ext cx="190500" cy="188913"/>
            </a:xfrm>
            <a:custGeom>
              <a:avLst/>
              <a:gdLst>
                <a:gd name="T0" fmla="*/ 119 w 239"/>
                <a:gd name="T1" fmla="*/ 0 h 238"/>
                <a:gd name="T2" fmla="*/ 146 w 239"/>
                <a:gd name="T3" fmla="*/ 2 h 238"/>
                <a:gd name="T4" fmla="*/ 172 w 239"/>
                <a:gd name="T5" fmla="*/ 11 h 238"/>
                <a:gd name="T6" fmla="*/ 194 w 239"/>
                <a:gd name="T7" fmla="*/ 25 h 238"/>
                <a:gd name="T8" fmla="*/ 212 w 239"/>
                <a:gd name="T9" fmla="*/ 44 h 238"/>
                <a:gd name="T10" fmla="*/ 227 w 239"/>
                <a:gd name="T11" fmla="*/ 66 h 238"/>
                <a:gd name="T12" fmla="*/ 235 w 239"/>
                <a:gd name="T13" fmla="*/ 91 h 238"/>
                <a:gd name="T14" fmla="*/ 239 w 239"/>
                <a:gd name="T15" fmla="*/ 118 h 238"/>
                <a:gd name="T16" fmla="*/ 235 w 239"/>
                <a:gd name="T17" fmla="*/ 146 h 238"/>
                <a:gd name="T18" fmla="*/ 227 w 239"/>
                <a:gd name="T19" fmla="*/ 171 h 238"/>
                <a:gd name="T20" fmla="*/ 212 w 239"/>
                <a:gd name="T21" fmla="*/ 193 h 238"/>
                <a:gd name="T22" fmla="*/ 194 w 239"/>
                <a:gd name="T23" fmla="*/ 211 h 238"/>
                <a:gd name="T24" fmla="*/ 172 w 239"/>
                <a:gd name="T25" fmla="*/ 226 h 238"/>
                <a:gd name="T26" fmla="*/ 146 w 239"/>
                <a:gd name="T27" fmla="*/ 234 h 238"/>
                <a:gd name="T28" fmla="*/ 119 w 239"/>
                <a:gd name="T29" fmla="*/ 238 h 238"/>
                <a:gd name="T30" fmla="*/ 91 w 239"/>
                <a:gd name="T31" fmla="*/ 234 h 238"/>
                <a:gd name="T32" fmla="*/ 67 w 239"/>
                <a:gd name="T33" fmla="*/ 226 h 238"/>
                <a:gd name="T34" fmla="*/ 45 w 239"/>
                <a:gd name="T35" fmla="*/ 211 h 238"/>
                <a:gd name="T36" fmla="*/ 26 w 239"/>
                <a:gd name="T37" fmla="*/ 193 h 238"/>
                <a:gd name="T38" fmla="*/ 12 w 239"/>
                <a:gd name="T39" fmla="*/ 171 h 238"/>
                <a:gd name="T40" fmla="*/ 2 w 239"/>
                <a:gd name="T41" fmla="*/ 146 h 238"/>
                <a:gd name="T42" fmla="*/ 0 w 239"/>
                <a:gd name="T43" fmla="*/ 118 h 238"/>
                <a:gd name="T44" fmla="*/ 2 w 239"/>
                <a:gd name="T45" fmla="*/ 91 h 238"/>
                <a:gd name="T46" fmla="*/ 12 w 239"/>
                <a:gd name="T47" fmla="*/ 66 h 238"/>
                <a:gd name="T48" fmla="*/ 26 w 239"/>
                <a:gd name="T49" fmla="*/ 44 h 238"/>
                <a:gd name="T50" fmla="*/ 45 w 239"/>
                <a:gd name="T51" fmla="*/ 25 h 238"/>
                <a:gd name="T52" fmla="*/ 67 w 239"/>
                <a:gd name="T53" fmla="*/ 11 h 238"/>
                <a:gd name="T54" fmla="*/ 91 w 239"/>
                <a:gd name="T55" fmla="*/ 2 h 238"/>
                <a:gd name="T56" fmla="*/ 119 w 239"/>
                <a:gd name="T5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9" h="238">
                  <a:moveTo>
                    <a:pt x="119" y="0"/>
                  </a:moveTo>
                  <a:lnTo>
                    <a:pt x="146" y="2"/>
                  </a:lnTo>
                  <a:lnTo>
                    <a:pt x="172" y="11"/>
                  </a:lnTo>
                  <a:lnTo>
                    <a:pt x="194" y="25"/>
                  </a:lnTo>
                  <a:lnTo>
                    <a:pt x="212" y="44"/>
                  </a:lnTo>
                  <a:lnTo>
                    <a:pt x="227" y="66"/>
                  </a:lnTo>
                  <a:lnTo>
                    <a:pt x="235" y="91"/>
                  </a:lnTo>
                  <a:lnTo>
                    <a:pt x="239" y="118"/>
                  </a:lnTo>
                  <a:lnTo>
                    <a:pt x="235" y="146"/>
                  </a:lnTo>
                  <a:lnTo>
                    <a:pt x="227" y="171"/>
                  </a:lnTo>
                  <a:lnTo>
                    <a:pt x="212" y="193"/>
                  </a:lnTo>
                  <a:lnTo>
                    <a:pt x="194" y="211"/>
                  </a:lnTo>
                  <a:lnTo>
                    <a:pt x="172" y="226"/>
                  </a:lnTo>
                  <a:lnTo>
                    <a:pt x="146" y="234"/>
                  </a:lnTo>
                  <a:lnTo>
                    <a:pt x="119" y="238"/>
                  </a:lnTo>
                  <a:lnTo>
                    <a:pt x="91" y="234"/>
                  </a:lnTo>
                  <a:lnTo>
                    <a:pt x="67" y="226"/>
                  </a:lnTo>
                  <a:lnTo>
                    <a:pt x="45" y="211"/>
                  </a:lnTo>
                  <a:lnTo>
                    <a:pt x="26" y="193"/>
                  </a:lnTo>
                  <a:lnTo>
                    <a:pt x="12" y="171"/>
                  </a:lnTo>
                  <a:lnTo>
                    <a:pt x="2" y="146"/>
                  </a:lnTo>
                  <a:lnTo>
                    <a:pt x="0" y="118"/>
                  </a:lnTo>
                  <a:lnTo>
                    <a:pt x="2" y="91"/>
                  </a:lnTo>
                  <a:lnTo>
                    <a:pt x="12" y="66"/>
                  </a:lnTo>
                  <a:lnTo>
                    <a:pt x="26" y="44"/>
                  </a:lnTo>
                  <a:lnTo>
                    <a:pt x="45" y="25"/>
                  </a:lnTo>
                  <a:lnTo>
                    <a:pt x="67" y="11"/>
                  </a:lnTo>
                  <a:lnTo>
                    <a:pt x="91" y="2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Freeform 227"/>
            <p:cNvSpPr>
              <a:spLocks noEditPoints="1"/>
            </p:cNvSpPr>
            <p:nvPr/>
          </p:nvSpPr>
          <p:spPr bwMode="auto">
            <a:xfrm>
              <a:off x="5981700" y="3305175"/>
              <a:ext cx="2082800" cy="3030538"/>
            </a:xfrm>
            <a:custGeom>
              <a:avLst/>
              <a:gdLst>
                <a:gd name="T0" fmla="*/ 1790 w 2624"/>
                <a:gd name="T1" fmla="*/ 2936 h 3817"/>
                <a:gd name="T2" fmla="*/ 1507 w 2624"/>
                <a:gd name="T3" fmla="*/ 3057 h 3817"/>
                <a:gd name="T4" fmla="*/ 1193 w 2624"/>
                <a:gd name="T5" fmla="*/ 3101 h 3817"/>
                <a:gd name="T6" fmla="*/ 878 w 2624"/>
                <a:gd name="T7" fmla="*/ 3057 h 3817"/>
                <a:gd name="T8" fmla="*/ 597 w 2624"/>
                <a:gd name="T9" fmla="*/ 2936 h 3817"/>
                <a:gd name="T10" fmla="*/ 939 w 2624"/>
                <a:gd name="T11" fmla="*/ 988 h 3817"/>
                <a:gd name="T12" fmla="*/ 643 w 2624"/>
                <a:gd name="T13" fmla="*/ 1128 h 3817"/>
                <a:gd name="T14" fmla="*/ 414 w 2624"/>
                <a:gd name="T15" fmla="*/ 1358 h 3817"/>
                <a:gd name="T16" fmla="*/ 273 w 2624"/>
                <a:gd name="T17" fmla="*/ 1655 h 3817"/>
                <a:gd name="T18" fmla="*/ 243 w 2624"/>
                <a:gd name="T19" fmla="*/ 1996 h 3817"/>
                <a:gd name="T20" fmla="*/ 331 w 2624"/>
                <a:gd name="T21" fmla="*/ 2317 h 3817"/>
                <a:gd name="T22" fmla="*/ 519 w 2624"/>
                <a:gd name="T23" fmla="*/ 2583 h 3817"/>
                <a:gd name="T24" fmla="*/ 784 w 2624"/>
                <a:gd name="T25" fmla="*/ 2770 h 3817"/>
                <a:gd name="T26" fmla="*/ 1107 w 2624"/>
                <a:gd name="T27" fmla="*/ 2858 h 3817"/>
                <a:gd name="T28" fmla="*/ 1446 w 2624"/>
                <a:gd name="T29" fmla="*/ 2828 h 3817"/>
                <a:gd name="T30" fmla="*/ 1742 w 2624"/>
                <a:gd name="T31" fmla="*/ 2687 h 3817"/>
                <a:gd name="T32" fmla="*/ 1972 w 2624"/>
                <a:gd name="T33" fmla="*/ 2458 h 3817"/>
                <a:gd name="T34" fmla="*/ 2113 w 2624"/>
                <a:gd name="T35" fmla="*/ 2162 h 3817"/>
                <a:gd name="T36" fmla="*/ 2144 w 2624"/>
                <a:gd name="T37" fmla="*/ 1821 h 3817"/>
                <a:gd name="T38" fmla="*/ 2054 w 2624"/>
                <a:gd name="T39" fmla="*/ 1499 h 3817"/>
                <a:gd name="T40" fmla="*/ 1867 w 2624"/>
                <a:gd name="T41" fmla="*/ 1233 h 3817"/>
                <a:gd name="T42" fmla="*/ 1602 w 2624"/>
                <a:gd name="T43" fmla="*/ 1045 h 3817"/>
                <a:gd name="T44" fmla="*/ 1280 w 2624"/>
                <a:gd name="T45" fmla="*/ 957 h 3817"/>
                <a:gd name="T46" fmla="*/ 676 w 2624"/>
                <a:gd name="T47" fmla="*/ 844 h 3817"/>
                <a:gd name="T48" fmla="*/ 967 w 2624"/>
                <a:gd name="T49" fmla="*/ 740 h 3817"/>
                <a:gd name="T50" fmla="*/ 1298 w 2624"/>
                <a:gd name="T51" fmla="*/ 720 h 3817"/>
                <a:gd name="T52" fmla="*/ 1645 w 2624"/>
                <a:gd name="T53" fmla="*/ 804 h 3817"/>
                <a:gd name="T54" fmla="*/ 728 w 2624"/>
                <a:gd name="T55" fmla="*/ 239 h 3817"/>
                <a:gd name="T56" fmla="*/ 1756 w 2624"/>
                <a:gd name="T57" fmla="*/ 11 h 3817"/>
                <a:gd name="T58" fmla="*/ 1873 w 2624"/>
                <a:gd name="T59" fmla="*/ 94 h 3817"/>
                <a:gd name="T60" fmla="*/ 2089 w 2624"/>
                <a:gd name="T61" fmla="*/ 1127 h 3817"/>
                <a:gd name="T62" fmla="*/ 2279 w 2624"/>
                <a:gd name="T63" fmla="*/ 1420 h 3817"/>
                <a:gd name="T64" fmla="*/ 2374 w 2624"/>
                <a:gd name="T65" fmla="*/ 1671 h 3817"/>
                <a:gd name="T66" fmla="*/ 2495 w 2624"/>
                <a:gd name="T67" fmla="*/ 1696 h 3817"/>
                <a:gd name="T68" fmla="*/ 2597 w 2624"/>
                <a:gd name="T69" fmla="*/ 1798 h 3817"/>
                <a:gd name="T70" fmla="*/ 2622 w 2624"/>
                <a:gd name="T71" fmla="*/ 1947 h 3817"/>
                <a:gd name="T72" fmla="*/ 2555 w 2624"/>
                <a:gd name="T73" fmla="*/ 2077 h 3817"/>
                <a:gd name="T74" fmla="*/ 2424 w 2624"/>
                <a:gd name="T75" fmla="*/ 2143 h 3817"/>
                <a:gd name="T76" fmla="*/ 2344 w 2624"/>
                <a:gd name="T77" fmla="*/ 2221 h 3817"/>
                <a:gd name="T78" fmla="*/ 2217 w 2624"/>
                <a:gd name="T79" fmla="*/ 2515 h 3817"/>
                <a:gd name="T80" fmla="*/ 1904 w 2624"/>
                <a:gd name="T81" fmla="*/ 3622 h 3817"/>
                <a:gd name="T82" fmla="*/ 1836 w 2624"/>
                <a:gd name="T83" fmla="*/ 3750 h 3817"/>
                <a:gd name="T84" fmla="*/ 1708 w 2624"/>
                <a:gd name="T85" fmla="*/ 3815 h 3817"/>
                <a:gd name="T86" fmla="*/ 642 w 2624"/>
                <a:gd name="T87" fmla="*/ 3806 h 3817"/>
                <a:gd name="T88" fmla="*/ 526 w 2624"/>
                <a:gd name="T89" fmla="*/ 3723 h 3817"/>
                <a:gd name="T90" fmla="*/ 312 w 2624"/>
                <a:gd name="T91" fmla="*/ 2705 h 3817"/>
                <a:gd name="T92" fmla="*/ 120 w 2624"/>
                <a:gd name="T93" fmla="*/ 2421 h 3817"/>
                <a:gd name="T94" fmla="*/ 15 w 2624"/>
                <a:gd name="T95" fmla="*/ 2090 h 3817"/>
                <a:gd name="T96" fmla="*/ 15 w 2624"/>
                <a:gd name="T97" fmla="*/ 1722 h 3817"/>
                <a:gd name="T98" fmla="*/ 124 w 2624"/>
                <a:gd name="T99" fmla="*/ 1382 h 3817"/>
                <a:gd name="T100" fmla="*/ 327 w 2624"/>
                <a:gd name="T101" fmla="*/ 1095 h 3817"/>
                <a:gd name="T102" fmla="*/ 538 w 2624"/>
                <a:gd name="T103" fmla="*/ 94 h 3817"/>
                <a:gd name="T104" fmla="*/ 655 w 2624"/>
                <a:gd name="T105" fmla="*/ 11 h 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24" h="3817">
                  <a:moveTo>
                    <a:pt x="597" y="2936"/>
                  </a:moveTo>
                  <a:lnTo>
                    <a:pt x="716" y="3578"/>
                  </a:lnTo>
                  <a:lnTo>
                    <a:pt x="1670" y="3578"/>
                  </a:lnTo>
                  <a:lnTo>
                    <a:pt x="1790" y="2936"/>
                  </a:lnTo>
                  <a:lnTo>
                    <a:pt x="1723" y="2972"/>
                  </a:lnTo>
                  <a:lnTo>
                    <a:pt x="1653" y="3005"/>
                  </a:lnTo>
                  <a:lnTo>
                    <a:pt x="1581" y="3033"/>
                  </a:lnTo>
                  <a:lnTo>
                    <a:pt x="1507" y="3057"/>
                  </a:lnTo>
                  <a:lnTo>
                    <a:pt x="1431" y="3075"/>
                  </a:lnTo>
                  <a:lnTo>
                    <a:pt x="1353" y="3090"/>
                  </a:lnTo>
                  <a:lnTo>
                    <a:pt x="1274" y="3099"/>
                  </a:lnTo>
                  <a:lnTo>
                    <a:pt x="1193" y="3101"/>
                  </a:lnTo>
                  <a:lnTo>
                    <a:pt x="1111" y="3099"/>
                  </a:lnTo>
                  <a:lnTo>
                    <a:pt x="1032" y="3090"/>
                  </a:lnTo>
                  <a:lnTo>
                    <a:pt x="954" y="3075"/>
                  </a:lnTo>
                  <a:lnTo>
                    <a:pt x="878" y="3057"/>
                  </a:lnTo>
                  <a:lnTo>
                    <a:pt x="805" y="3033"/>
                  </a:lnTo>
                  <a:lnTo>
                    <a:pt x="733" y="3005"/>
                  </a:lnTo>
                  <a:lnTo>
                    <a:pt x="664" y="2972"/>
                  </a:lnTo>
                  <a:lnTo>
                    <a:pt x="597" y="2936"/>
                  </a:lnTo>
                  <a:close/>
                  <a:moveTo>
                    <a:pt x="1193" y="954"/>
                  </a:moveTo>
                  <a:lnTo>
                    <a:pt x="1107" y="957"/>
                  </a:lnTo>
                  <a:lnTo>
                    <a:pt x="1021" y="968"/>
                  </a:lnTo>
                  <a:lnTo>
                    <a:pt x="939" y="988"/>
                  </a:lnTo>
                  <a:lnTo>
                    <a:pt x="860" y="1014"/>
                  </a:lnTo>
                  <a:lnTo>
                    <a:pt x="784" y="1045"/>
                  </a:lnTo>
                  <a:lnTo>
                    <a:pt x="711" y="1084"/>
                  </a:lnTo>
                  <a:lnTo>
                    <a:pt x="643" y="1128"/>
                  </a:lnTo>
                  <a:lnTo>
                    <a:pt x="578" y="1178"/>
                  </a:lnTo>
                  <a:lnTo>
                    <a:pt x="519" y="1233"/>
                  </a:lnTo>
                  <a:lnTo>
                    <a:pt x="464" y="1294"/>
                  </a:lnTo>
                  <a:lnTo>
                    <a:pt x="414" y="1358"/>
                  </a:lnTo>
                  <a:lnTo>
                    <a:pt x="370" y="1427"/>
                  </a:lnTo>
                  <a:lnTo>
                    <a:pt x="331" y="1499"/>
                  </a:lnTo>
                  <a:lnTo>
                    <a:pt x="299" y="1576"/>
                  </a:lnTo>
                  <a:lnTo>
                    <a:pt x="273" y="1655"/>
                  </a:lnTo>
                  <a:lnTo>
                    <a:pt x="254" y="1737"/>
                  </a:lnTo>
                  <a:lnTo>
                    <a:pt x="243" y="1821"/>
                  </a:lnTo>
                  <a:lnTo>
                    <a:pt x="239" y="1908"/>
                  </a:lnTo>
                  <a:lnTo>
                    <a:pt x="243" y="1996"/>
                  </a:lnTo>
                  <a:lnTo>
                    <a:pt x="254" y="2080"/>
                  </a:lnTo>
                  <a:lnTo>
                    <a:pt x="273" y="2162"/>
                  </a:lnTo>
                  <a:lnTo>
                    <a:pt x="299" y="2241"/>
                  </a:lnTo>
                  <a:lnTo>
                    <a:pt x="331" y="2317"/>
                  </a:lnTo>
                  <a:lnTo>
                    <a:pt x="370" y="2390"/>
                  </a:lnTo>
                  <a:lnTo>
                    <a:pt x="414" y="2458"/>
                  </a:lnTo>
                  <a:lnTo>
                    <a:pt x="464" y="2523"/>
                  </a:lnTo>
                  <a:lnTo>
                    <a:pt x="519" y="2583"/>
                  </a:lnTo>
                  <a:lnTo>
                    <a:pt x="578" y="2637"/>
                  </a:lnTo>
                  <a:lnTo>
                    <a:pt x="643" y="2687"/>
                  </a:lnTo>
                  <a:lnTo>
                    <a:pt x="711" y="2731"/>
                  </a:lnTo>
                  <a:lnTo>
                    <a:pt x="784" y="2770"/>
                  </a:lnTo>
                  <a:lnTo>
                    <a:pt x="860" y="2802"/>
                  </a:lnTo>
                  <a:lnTo>
                    <a:pt x="939" y="2828"/>
                  </a:lnTo>
                  <a:lnTo>
                    <a:pt x="1021" y="2847"/>
                  </a:lnTo>
                  <a:lnTo>
                    <a:pt x="1107" y="2858"/>
                  </a:lnTo>
                  <a:lnTo>
                    <a:pt x="1193" y="2862"/>
                  </a:lnTo>
                  <a:lnTo>
                    <a:pt x="1280" y="2858"/>
                  </a:lnTo>
                  <a:lnTo>
                    <a:pt x="1364" y="2847"/>
                  </a:lnTo>
                  <a:lnTo>
                    <a:pt x="1446" y="2828"/>
                  </a:lnTo>
                  <a:lnTo>
                    <a:pt x="1525" y="2802"/>
                  </a:lnTo>
                  <a:lnTo>
                    <a:pt x="1602" y="2770"/>
                  </a:lnTo>
                  <a:lnTo>
                    <a:pt x="1674" y="2731"/>
                  </a:lnTo>
                  <a:lnTo>
                    <a:pt x="1742" y="2687"/>
                  </a:lnTo>
                  <a:lnTo>
                    <a:pt x="1807" y="2637"/>
                  </a:lnTo>
                  <a:lnTo>
                    <a:pt x="1867" y="2583"/>
                  </a:lnTo>
                  <a:lnTo>
                    <a:pt x="1923" y="2523"/>
                  </a:lnTo>
                  <a:lnTo>
                    <a:pt x="1972" y="2458"/>
                  </a:lnTo>
                  <a:lnTo>
                    <a:pt x="2017" y="2390"/>
                  </a:lnTo>
                  <a:lnTo>
                    <a:pt x="2054" y="2317"/>
                  </a:lnTo>
                  <a:lnTo>
                    <a:pt x="2087" y="2241"/>
                  </a:lnTo>
                  <a:lnTo>
                    <a:pt x="2113" y="2162"/>
                  </a:lnTo>
                  <a:lnTo>
                    <a:pt x="2131" y="2080"/>
                  </a:lnTo>
                  <a:lnTo>
                    <a:pt x="2144" y="1996"/>
                  </a:lnTo>
                  <a:lnTo>
                    <a:pt x="2147" y="1908"/>
                  </a:lnTo>
                  <a:lnTo>
                    <a:pt x="2144" y="1821"/>
                  </a:lnTo>
                  <a:lnTo>
                    <a:pt x="2131" y="1737"/>
                  </a:lnTo>
                  <a:lnTo>
                    <a:pt x="2113" y="1655"/>
                  </a:lnTo>
                  <a:lnTo>
                    <a:pt x="2087" y="1576"/>
                  </a:lnTo>
                  <a:lnTo>
                    <a:pt x="2054" y="1499"/>
                  </a:lnTo>
                  <a:lnTo>
                    <a:pt x="2017" y="1427"/>
                  </a:lnTo>
                  <a:lnTo>
                    <a:pt x="1972" y="1358"/>
                  </a:lnTo>
                  <a:lnTo>
                    <a:pt x="1923" y="1294"/>
                  </a:lnTo>
                  <a:lnTo>
                    <a:pt x="1867" y="1233"/>
                  </a:lnTo>
                  <a:lnTo>
                    <a:pt x="1807" y="1178"/>
                  </a:lnTo>
                  <a:lnTo>
                    <a:pt x="1742" y="1128"/>
                  </a:lnTo>
                  <a:lnTo>
                    <a:pt x="1674" y="1084"/>
                  </a:lnTo>
                  <a:lnTo>
                    <a:pt x="1602" y="1045"/>
                  </a:lnTo>
                  <a:lnTo>
                    <a:pt x="1525" y="1014"/>
                  </a:lnTo>
                  <a:lnTo>
                    <a:pt x="1446" y="988"/>
                  </a:lnTo>
                  <a:lnTo>
                    <a:pt x="1364" y="968"/>
                  </a:lnTo>
                  <a:lnTo>
                    <a:pt x="1280" y="957"/>
                  </a:lnTo>
                  <a:lnTo>
                    <a:pt x="1193" y="954"/>
                  </a:lnTo>
                  <a:close/>
                  <a:moveTo>
                    <a:pt x="728" y="239"/>
                  </a:moveTo>
                  <a:lnTo>
                    <a:pt x="609" y="881"/>
                  </a:lnTo>
                  <a:lnTo>
                    <a:pt x="676" y="844"/>
                  </a:lnTo>
                  <a:lnTo>
                    <a:pt x="745" y="812"/>
                  </a:lnTo>
                  <a:lnTo>
                    <a:pt x="817" y="783"/>
                  </a:lnTo>
                  <a:lnTo>
                    <a:pt x="891" y="760"/>
                  </a:lnTo>
                  <a:lnTo>
                    <a:pt x="967" y="740"/>
                  </a:lnTo>
                  <a:lnTo>
                    <a:pt x="1044" y="727"/>
                  </a:lnTo>
                  <a:lnTo>
                    <a:pt x="1124" y="718"/>
                  </a:lnTo>
                  <a:lnTo>
                    <a:pt x="1205" y="716"/>
                  </a:lnTo>
                  <a:lnTo>
                    <a:pt x="1298" y="720"/>
                  </a:lnTo>
                  <a:lnTo>
                    <a:pt x="1388" y="731"/>
                  </a:lnTo>
                  <a:lnTo>
                    <a:pt x="1476" y="749"/>
                  </a:lnTo>
                  <a:lnTo>
                    <a:pt x="1562" y="773"/>
                  </a:lnTo>
                  <a:lnTo>
                    <a:pt x="1645" y="804"/>
                  </a:lnTo>
                  <a:lnTo>
                    <a:pt x="1725" y="839"/>
                  </a:lnTo>
                  <a:lnTo>
                    <a:pt x="1802" y="881"/>
                  </a:lnTo>
                  <a:lnTo>
                    <a:pt x="1682" y="239"/>
                  </a:lnTo>
                  <a:lnTo>
                    <a:pt x="728" y="239"/>
                  </a:lnTo>
                  <a:close/>
                  <a:moveTo>
                    <a:pt x="728" y="0"/>
                  </a:moveTo>
                  <a:lnTo>
                    <a:pt x="1682" y="0"/>
                  </a:lnTo>
                  <a:lnTo>
                    <a:pt x="1720" y="2"/>
                  </a:lnTo>
                  <a:lnTo>
                    <a:pt x="1756" y="11"/>
                  </a:lnTo>
                  <a:lnTo>
                    <a:pt x="1790" y="25"/>
                  </a:lnTo>
                  <a:lnTo>
                    <a:pt x="1820" y="44"/>
                  </a:lnTo>
                  <a:lnTo>
                    <a:pt x="1848" y="67"/>
                  </a:lnTo>
                  <a:lnTo>
                    <a:pt x="1873" y="94"/>
                  </a:lnTo>
                  <a:lnTo>
                    <a:pt x="1892" y="124"/>
                  </a:lnTo>
                  <a:lnTo>
                    <a:pt x="1907" y="158"/>
                  </a:lnTo>
                  <a:lnTo>
                    <a:pt x="1917" y="195"/>
                  </a:lnTo>
                  <a:lnTo>
                    <a:pt x="2089" y="1127"/>
                  </a:lnTo>
                  <a:lnTo>
                    <a:pt x="2144" y="1194"/>
                  </a:lnTo>
                  <a:lnTo>
                    <a:pt x="2194" y="1266"/>
                  </a:lnTo>
                  <a:lnTo>
                    <a:pt x="2240" y="1341"/>
                  </a:lnTo>
                  <a:lnTo>
                    <a:pt x="2279" y="1420"/>
                  </a:lnTo>
                  <a:lnTo>
                    <a:pt x="2313" y="1502"/>
                  </a:lnTo>
                  <a:lnTo>
                    <a:pt x="2341" y="1587"/>
                  </a:lnTo>
                  <a:lnTo>
                    <a:pt x="2362" y="1674"/>
                  </a:lnTo>
                  <a:lnTo>
                    <a:pt x="2374" y="1671"/>
                  </a:lnTo>
                  <a:lnTo>
                    <a:pt x="2386" y="1670"/>
                  </a:lnTo>
                  <a:lnTo>
                    <a:pt x="2424" y="1672"/>
                  </a:lnTo>
                  <a:lnTo>
                    <a:pt x="2461" y="1682"/>
                  </a:lnTo>
                  <a:lnTo>
                    <a:pt x="2495" y="1696"/>
                  </a:lnTo>
                  <a:lnTo>
                    <a:pt x="2527" y="1715"/>
                  </a:lnTo>
                  <a:lnTo>
                    <a:pt x="2555" y="1740"/>
                  </a:lnTo>
                  <a:lnTo>
                    <a:pt x="2579" y="1768"/>
                  </a:lnTo>
                  <a:lnTo>
                    <a:pt x="2597" y="1798"/>
                  </a:lnTo>
                  <a:lnTo>
                    <a:pt x="2612" y="1832"/>
                  </a:lnTo>
                  <a:lnTo>
                    <a:pt x="2622" y="1870"/>
                  </a:lnTo>
                  <a:lnTo>
                    <a:pt x="2624" y="1908"/>
                  </a:lnTo>
                  <a:lnTo>
                    <a:pt x="2622" y="1947"/>
                  </a:lnTo>
                  <a:lnTo>
                    <a:pt x="2612" y="1984"/>
                  </a:lnTo>
                  <a:lnTo>
                    <a:pt x="2597" y="2018"/>
                  </a:lnTo>
                  <a:lnTo>
                    <a:pt x="2579" y="2049"/>
                  </a:lnTo>
                  <a:lnTo>
                    <a:pt x="2555" y="2077"/>
                  </a:lnTo>
                  <a:lnTo>
                    <a:pt x="2527" y="2101"/>
                  </a:lnTo>
                  <a:lnTo>
                    <a:pt x="2495" y="2120"/>
                  </a:lnTo>
                  <a:lnTo>
                    <a:pt x="2461" y="2135"/>
                  </a:lnTo>
                  <a:lnTo>
                    <a:pt x="2424" y="2143"/>
                  </a:lnTo>
                  <a:lnTo>
                    <a:pt x="2386" y="2147"/>
                  </a:lnTo>
                  <a:lnTo>
                    <a:pt x="2374" y="2145"/>
                  </a:lnTo>
                  <a:lnTo>
                    <a:pt x="2362" y="2142"/>
                  </a:lnTo>
                  <a:lnTo>
                    <a:pt x="2344" y="2221"/>
                  </a:lnTo>
                  <a:lnTo>
                    <a:pt x="2319" y="2298"/>
                  </a:lnTo>
                  <a:lnTo>
                    <a:pt x="2290" y="2374"/>
                  </a:lnTo>
                  <a:lnTo>
                    <a:pt x="2256" y="2446"/>
                  </a:lnTo>
                  <a:lnTo>
                    <a:pt x="2217" y="2515"/>
                  </a:lnTo>
                  <a:lnTo>
                    <a:pt x="2173" y="2581"/>
                  </a:lnTo>
                  <a:lnTo>
                    <a:pt x="2126" y="2645"/>
                  </a:lnTo>
                  <a:lnTo>
                    <a:pt x="2075" y="2706"/>
                  </a:lnTo>
                  <a:lnTo>
                    <a:pt x="1904" y="3622"/>
                  </a:lnTo>
                  <a:lnTo>
                    <a:pt x="1895" y="3659"/>
                  </a:lnTo>
                  <a:lnTo>
                    <a:pt x="1880" y="3693"/>
                  </a:lnTo>
                  <a:lnTo>
                    <a:pt x="1861" y="3723"/>
                  </a:lnTo>
                  <a:lnTo>
                    <a:pt x="1836" y="3750"/>
                  </a:lnTo>
                  <a:lnTo>
                    <a:pt x="1808" y="3773"/>
                  </a:lnTo>
                  <a:lnTo>
                    <a:pt x="1778" y="3792"/>
                  </a:lnTo>
                  <a:lnTo>
                    <a:pt x="1743" y="3806"/>
                  </a:lnTo>
                  <a:lnTo>
                    <a:pt x="1708" y="3815"/>
                  </a:lnTo>
                  <a:lnTo>
                    <a:pt x="1670" y="3817"/>
                  </a:lnTo>
                  <a:lnTo>
                    <a:pt x="716" y="3817"/>
                  </a:lnTo>
                  <a:lnTo>
                    <a:pt x="678" y="3815"/>
                  </a:lnTo>
                  <a:lnTo>
                    <a:pt x="642" y="3806"/>
                  </a:lnTo>
                  <a:lnTo>
                    <a:pt x="609" y="3792"/>
                  </a:lnTo>
                  <a:lnTo>
                    <a:pt x="577" y="3773"/>
                  </a:lnTo>
                  <a:lnTo>
                    <a:pt x="550" y="3750"/>
                  </a:lnTo>
                  <a:lnTo>
                    <a:pt x="526" y="3723"/>
                  </a:lnTo>
                  <a:lnTo>
                    <a:pt x="506" y="3693"/>
                  </a:lnTo>
                  <a:lnTo>
                    <a:pt x="490" y="3659"/>
                  </a:lnTo>
                  <a:lnTo>
                    <a:pt x="481" y="3622"/>
                  </a:lnTo>
                  <a:lnTo>
                    <a:pt x="312" y="2705"/>
                  </a:lnTo>
                  <a:lnTo>
                    <a:pt x="257" y="2640"/>
                  </a:lnTo>
                  <a:lnTo>
                    <a:pt x="206" y="2570"/>
                  </a:lnTo>
                  <a:lnTo>
                    <a:pt x="161" y="2497"/>
                  </a:lnTo>
                  <a:lnTo>
                    <a:pt x="120" y="2421"/>
                  </a:lnTo>
                  <a:lnTo>
                    <a:pt x="84" y="2342"/>
                  </a:lnTo>
                  <a:lnTo>
                    <a:pt x="55" y="2260"/>
                  </a:lnTo>
                  <a:lnTo>
                    <a:pt x="32" y="2176"/>
                  </a:lnTo>
                  <a:lnTo>
                    <a:pt x="15" y="2090"/>
                  </a:lnTo>
                  <a:lnTo>
                    <a:pt x="4" y="1999"/>
                  </a:lnTo>
                  <a:lnTo>
                    <a:pt x="0" y="1908"/>
                  </a:lnTo>
                  <a:lnTo>
                    <a:pt x="4" y="1815"/>
                  </a:lnTo>
                  <a:lnTo>
                    <a:pt x="15" y="1722"/>
                  </a:lnTo>
                  <a:lnTo>
                    <a:pt x="33" y="1633"/>
                  </a:lnTo>
                  <a:lnTo>
                    <a:pt x="57" y="1547"/>
                  </a:lnTo>
                  <a:lnTo>
                    <a:pt x="88" y="1463"/>
                  </a:lnTo>
                  <a:lnTo>
                    <a:pt x="124" y="1382"/>
                  </a:lnTo>
                  <a:lnTo>
                    <a:pt x="167" y="1305"/>
                  </a:lnTo>
                  <a:lnTo>
                    <a:pt x="216" y="1231"/>
                  </a:lnTo>
                  <a:lnTo>
                    <a:pt x="268" y="1161"/>
                  </a:lnTo>
                  <a:lnTo>
                    <a:pt x="327" y="1095"/>
                  </a:lnTo>
                  <a:lnTo>
                    <a:pt x="493" y="195"/>
                  </a:lnTo>
                  <a:lnTo>
                    <a:pt x="504" y="158"/>
                  </a:lnTo>
                  <a:lnTo>
                    <a:pt x="519" y="124"/>
                  </a:lnTo>
                  <a:lnTo>
                    <a:pt x="538" y="94"/>
                  </a:lnTo>
                  <a:lnTo>
                    <a:pt x="562" y="67"/>
                  </a:lnTo>
                  <a:lnTo>
                    <a:pt x="590" y="44"/>
                  </a:lnTo>
                  <a:lnTo>
                    <a:pt x="621" y="25"/>
                  </a:lnTo>
                  <a:lnTo>
                    <a:pt x="655" y="11"/>
                  </a:lnTo>
                  <a:lnTo>
                    <a:pt x="691" y="2"/>
                  </a:lnTo>
                  <a:lnTo>
                    <a:pt x="7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1" name="Freeform 228"/>
            <p:cNvSpPr>
              <a:spLocks/>
            </p:cNvSpPr>
            <p:nvPr/>
          </p:nvSpPr>
          <p:spPr bwMode="auto">
            <a:xfrm>
              <a:off x="6834188" y="4338638"/>
              <a:ext cx="571500" cy="576263"/>
            </a:xfrm>
            <a:custGeom>
              <a:avLst/>
              <a:gdLst>
                <a:gd name="T0" fmla="*/ 682 w 721"/>
                <a:gd name="T1" fmla="*/ 0 h 724"/>
                <a:gd name="T2" fmla="*/ 696 w 721"/>
                <a:gd name="T3" fmla="*/ 3 h 724"/>
                <a:gd name="T4" fmla="*/ 708 w 721"/>
                <a:gd name="T5" fmla="*/ 12 h 724"/>
                <a:gd name="T6" fmla="*/ 717 w 721"/>
                <a:gd name="T7" fmla="*/ 24 h 724"/>
                <a:gd name="T8" fmla="*/ 721 w 721"/>
                <a:gd name="T9" fmla="*/ 39 h 724"/>
                <a:gd name="T10" fmla="*/ 718 w 721"/>
                <a:gd name="T11" fmla="*/ 52 h 724"/>
                <a:gd name="T12" fmla="*/ 712 w 721"/>
                <a:gd name="T13" fmla="*/ 66 h 724"/>
                <a:gd name="T14" fmla="*/ 423 w 721"/>
                <a:gd name="T15" fmla="*/ 426 h 724"/>
                <a:gd name="T16" fmla="*/ 202 w 721"/>
                <a:gd name="T17" fmla="*/ 691 h 724"/>
                <a:gd name="T18" fmla="*/ 184 w 721"/>
                <a:gd name="T19" fmla="*/ 706 h 724"/>
                <a:gd name="T20" fmla="*/ 163 w 721"/>
                <a:gd name="T21" fmla="*/ 716 h 724"/>
                <a:gd name="T22" fmla="*/ 141 w 721"/>
                <a:gd name="T23" fmla="*/ 722 h 724"/>
                <a:gd name="T24" fmla="*/ 118 w 721"/>
                <a:gd name="T25" fmla="*/ 724 h 724"/>
                <a:gd name="T26" fmla="*/ 95 w 721"/>
                <a:gd name="T27" fmla="*/ 722 h 724"/>
                <a:gd name="T28" fmla="*/ 73 w 721"/>
                <a:gd name="T29" fmla="*/ 715 h 724"/>
                <a:gd name="T30" fmla="*/ 52 w 721"/>
                <a:gd name="T31" fmla="*/ 704 h 724"/>
                <a:gd name="T32" fmla="*/ 34 w 721"/>
                <a:gd name="T33" fmla="*/ 689 h 724"/>
                <a:gd name="T34" fmla="*/ 19 w 721"/>
                <a:gd name="T35" fmla="*/ 671 h 724"/>
                <a:gd name="T36" fmla="*/ 8 w 721"/>
                <a:gd name="T37" fmla="*/ 651 h 724"/>
                <a:gd name="T38" fmla="*/ 2 w 721"/>
                <a:gd name="T39" fmla="*/ 629 h 724"/>
                <a:gd name="T40" fmla="*/ 0 w 721"/>
                <a:gd name="T41" fmla="*/ 606 h 724"/>
                <a:gd name="T42" fmla="*/ 2 w 721"/>
                <a:gd name="T43" fmla="*/ 583 h 724"/>
                <a:gd name="T44" fmla="*/ 8 w 721"/>
                <a:gd name="T45" fmla="*/ 560 h 724"/>
                <a:gd name="T46" fmla="*/ 20 w 721"/>
                <a:gd name="T47" fmla="*/ 539 h 724"/>
                <a:gd name="T48" fmla="*/ 35 w 721"/>
                <a:gd name="T49" fmla="*/ 521 h 724"/>
                <a:gd name="T50" fmla="*/ 655 w 721"/>
                <a:gd name="T51" fmla="*/ 10 h 724"/>
                <a:gd name="T52" fmla="*/ 667 w 721"/>
                <a:gd name="T53" fmla="*/ 2 h 724"/>
                <a:gd name="T54" fmla="*/ 682 w 721"/>
                <a:gd name="T55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1" h="724">
                  <a:moveTo>
                    <a:pt x="682" y="0"/>
                  </a:moveTo>
                  <a:lnTo>
                    <a:pt x="696" y="3"/>
                  </a:lnTo>
                  <a:lnTo>
                    <a:pt x="708" y="12"/>
                  </a:lnTo>
                  <a:lnTo>
                    <a:pt x="717" y="24"/>
                  </a:lnTo>
                  <a:lnTo>
                    <a:pt x="721" y="39"/>
                  </a:lnTo>
                  <a:lnTo>
                    <a:pt x="718" y="52"/>
                  </a:lnTo>
                  <a:lnTo>
                    <a:pt x="712" y="66"/>
                  </a:lnTo>
                  <a:lnTo>
                    <a:pt x="423" y="426"/>
                  </a:lnTo>
                  <a:lnTo>
                    <a:pt x="202" y="691"/>
                  </a:lnTo>
                  <a:lnTo>
                    <a:pt x="184" y="706"/>
                  </a:lnTo>
                  <a:lnTo>
                    <a:pt x="163" y="716"/>
                  </a:lnTo>
                  <a:lnTo>
                    <a:pt x="141" y="722"/>
                  </a:lnTo>
                  <a:lnTo>
                    <a:pt x="118" y="724"/>
                  </a:lnTo>
                  <a:lnTo>
                    <a:pt x="95" y="722"/>
                  </a:lnTo>
                  <a:lnTo>
                    <a:pt x="73" y="715"/>
                  </a:lnTo>
                  <a:lnTo>
                    <a:pt x="52" y="704"/>
                  </a:lnTo>
                  <a:lnTo>
                    <a:pt x="34" y="689"/>
                  </a:lnTo>
                  <a:lnTo>
                    <a:pt x="19" y="671"/>
                  </a:lnTo>
                  <a:lnTo>
                    <a:pt x="8" y="651"/>
                  </a:lnTo>
                  <a:lnTo>
                    <a:pt x="2" y="629"/>
                  </a:lnTo>
                  <a:lnTo>
                    <a:pt x="0" y="606"/>
                  </a:lnTo>
                  <a:lnTo>
                    <a:pt x="2" y="583"/>
                  </a:lnTo>
                  <a:lnTo>
                    <a:pt x="8" y="560"/>
                  </a:lnTo>
                  <a:lnTo>
                    <a:pt x="20" y="539"/>
                  </a:lnTo>
                  <a:lnTo>
                    <a:pt x="35" y="521"/>
                  </a:lnTo>
                  <a:lnTo>
                    <a:pt x="655" y="10"/>
                  </a:lnTo>
                  <a:lnTo>
                    <a:pt x="667" y="2"/>
                  </a:lnTo>
                  <a:lnTo>
                    <a:pt x="6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59" name="Группа 258"/>
          <p:cNvGrpSpPr/>
          <p:nvPr/>
        </p:nvGrpSpPr>
        <p:grpSpPr>
          <a:xfrm>
            <a:off x="4632645" y="4034190"/>
            <a:ext cx="469565" cy="464812"/>
            <a:chOff x="5929313" y="3284538"/>
            <a:chExt cx="1725613" cy="1708150"/>
          </a:xfrm>
          <a:solidFill>
            <a:schemeClr val="bg2">
              <a:lumMod val="25000"/>
            </a:schemeClr>
          </a:solidFill>
        </p:grpSpPr>
        <p:sp>
          <p:nvSpPr>
            <p:cNvPr id="257" name="Freeform 233"/>
            <p:cNvSpPr>
              <a:spLocks noEditPoints="1"/>
            </p:cNvSpPr>
            <p:nvPr/>
          </p:nvSpPr>
          <p:spPr bwMode="auto">
            <a:xfrm>
              <a:off x="5929313" y="3284538"/>
              <a:ext cx="1725613" cy="1708150"/>
            </a:xfrm>
            <a:custGeom>
              <a:avLst/>
              <a:gdLst>
                <a:gd name="T0" fmla="*/ 2037 w 3262"/>
                <a:gd name="T1" fmla="*/ 227 h 3228"/>
                <a:gd name="T2" fmla="*/ 1794 w 3262"/>
                <a:gd name="T3" fmla="*/ 334 h 3228"/>
                <a:gd name="T4" fmla="*/ 1601 w 3262"/>
                <a:gd name="T5" fmla="*/ 510 h 3228"/>
                <a:gd name="T6" fmla="*/ 1473 w 3262"/>
                <a:gd name="T7" fmla="*/ 740 h 3228"/>
                <a:gd name="T8" fmla="*/ 1427 w 3262"/>
                <a:gd name="T9" fmla="*/ 1009 h 3228"/>
                <a:gd name="T10" fmla="*/ 1468 w 3262"/>
                <a:gd name="T11" fmla="*/ 1252 h 3228"/>
                <a:gd name="T12" fmla="*/ 1393 w 3262"/>
                <a:gd name="T13" fmla="*/ 1564 h 3228"/>
                <a:gd name="T14" fmla="*/ 492 w 3262"/>
                <a:gd name="T15" fmla="*/ 3027 h 3228"/>
                <a:gd name="T16" fmla="*/ 718 w 3262"/>
                <a:gd name="T17" fmla="*/ 2834 h 3228"/>
                <a:gd name="T18" fmla="*/ 1020 w 3262"/>
                <a:gd name="T19" fmla="*/ 2622 h 3228"/>
                <a:gd name="T20" fmla="*/ 1059 w 3262"/>
                <a:gd name="T21" fmla="*/ 2503 h 3228"/>
                <a:gd name="T22" fmla="*/ 1159 w 3262"/>
                <a:gd name="T23" fmla="*/ 2431 h 3228"/>
                <a:gd name="T24" fmla="*/ 1427 w 3262"/>
                <a:gd name="T25" fmla="*/ 2184 h 3228"/>
                <a:gd name="T26" fmla="*/ 1467 w 3262"/>
                <a:gd name="T27" fmla="*/ 2066 h 3228"/>
                <a:gd name="T28" fmla="*/ 1832 w 3262"/>
                <a:gd name="T29" fmla="*/ 1701 h 3228"/>
                <a:gd name="T30" fmla="*/ 2056 w 3262"/>
                <a:gd name="T31" fmla="*/ 1793 h 3228"/>
                <a:gd name="T32" fmla="*/ 2313 w 3262"/>
                <a:gd name="T33" fmla="*/ 1812 h 3228"/>
                <a:gd name="T34" fmla="*/ 2576 w 3262"/>
                <a:gd name="T35" fmla="*/ 1745 h 3228"/>
                <a:gd name="T36" fmla="*/ 2796 w 3262"/>
                <a:gd name="T37" fmla="*/ 1601 h 3228"/>
                <a:gd name="T38" fmla="*/ 2959 w 3262"/>
                <a:gd name="T39" fmla="*/ 1397 h 3228"/>
                <a:gd name="T40" fmla="*/ 3047 w 3262"/>
                <a:gd name="T41" fmla="*/ 1146 h 3228"/>
                <a:gd name="T42" fmla="*/ 3047 w 3262"/>
                <a:gd name="T43" fmla="*/ 870 h 3228"/>
                <a:gd name="T44" fmla="*/ 2959 w 3262"/>
                <a:gd name="T45" fmla="*/ 620 h 3228"/>
                <a:gd name="T46" fmla="*/ 2796 w 3262"/>
                <a:gd name="T47" fmla="*/ 415 h 3228"/>
                <a:gd name="T48" fmla="*/ 2576 w 3262"/>
                <a:gd name="T49" fmla="*/ 271 h 3228"/>
                <a:gd name="T50" fmla="*/ 2313 w 3262"/>
                <a:gd name="T51" fmla="*/ 204 h 3228"/>
                <a:gd name="T52" fmla="*/ 2401 w 3262"/>
                <a:gd name="T53" fmla="*/ 12 h 3228"/>
                <a:gd name="T54" fmla="*/ 2691 w 3262"/>
                <a:gd name="T55" fmla="*/ 102 h 3228"/>
                <a:gd name="T56" fmla="*/ 2937 w 3262"/>
                <a:gd name="T57" fmla="*/ 269 h 3228"/>
                <a:gd name="T58" fmla="*/ 3123 w 3262"/>
                <a:gd name="T59" fmla="*/ 499 h 3228"/>
                <a:gd name="T60" fmla="*/ 3235 w 3262"/>
                <a:gd name="T61" fmla="*/ 777 h 3228"/>
                <a:gd name="T62" fmla="*/ 3259 w 3262"/>
                <a:gd name="T63" fmla="*/ 1087 h 3228"/>
                <a:gd name="T64" fmla="*/ 3189 w 3262"/>
                <a:gd name="T65" fmla="*/ 1383 h 3228"/>
                <a:gd name="T66" fmla="*/ 3038 w 3262"/>
                <a:gd name="T67" fmla="*/ 1639 h 3228"/>
                <a:gd name="T68" fmla="*/ 2821 w 3262"/>
                <a:gd name="T69" fmla="*/ 1839 h 3228"/>
                <a:gd name="T70" fmla="*/ 2551 w 3262"/>
                <a:gd name="T71" fmla="*/ 1970 h 3228"/>
                <a:gd name="T72" fmla="*/ 2242 w 3262"/>
                <a:gd name="T73" fmla="*/ 2017 h 3228"/>
                <a:gd name="T74" fmla="*/ 1943 w 3262"/>
                <a:gd name="T75" fmla="*/ 1970 h 3228"/>
                <a:gd name="T76" fmla="*/ 1628 w 3262"/>
                <a:gd name="T77" fmla="*/ 2457 h 3228"/>
                <a:gd name="T78" fmla="*/ 1558 w 3262"/>
                <a:gd name="T79" fmla="*/ 2575 h 3228"/>
                <a:gd name="T80" fmla="*/ 1427 w 3262"/>
                <a:gd name="T81" fmla="*/ 2622 h 3228"/>
                <a:gd name="T82" fmla="*/ 1213 w 3262"/>
                <a:gd name="T83" fmla="*/ 2888 h 3228"/>
                <a:gd name="T84" fmla="*/ 1140 w 3262"/>
                <a:gd name="T85" fmla="*/ 2987 h 3228"/>
                <a:gd name="T86" fmla="*/ 1020 w 3262"/>
                <a:gd name="T87" fmla="*/ 3026 h 3228"/>
                <a:gd name="T88" fmla="*/ 598 w 3262"/>
                <a:gd name="T89" fmla="*/ 3201 h 3228"/>
                <a:gd name="T90" fmla="*/ 510 w 3262"/>
                <a:gd name="T91" fmla="*/ 3228 h 3228"/>
                <a:gd name="T92" fmla="*/ 102 w 3262"/>
                <a:gd name="T93" fmla="*/ 3199 h 3228"/>
                <a:gd name="T94" fmla="*/ 14 w 3262"/>
                <a:gd name="T95" fmla="*/ 3095 h 3228"/>
                <a:gd name="T96" fmla="*/ 2 w 3262"/>
                <a:gd name="T97" fmla="*/ 2698 h 3228"/>
                <a:gd name="T98" fmla="*/ 41 w 3262"/>
                <a:gd name="T99" fmla="*/ 2617 h 3228"/>
                <a:gd name="T100" fmla="*/ 1251 w 3262"/>
                <a:gd name="T101" fmla="*/ 1234 h 3228"/>
                <a:gd name="T102" fmla="*/ 1227 w 3262"/>
                <a:gd name="T103" fmla="*/ 929 h 3228"/>
                <a:gd name="T104" fmla="*/ 1297 w 3262"/>
                <a:gd name="T105" fmla="*/ 633 h 3228"/>
                <a:gd name="T106" fmla="*/ 1448 w 3262"/>
                <a:gd name="T107" fmla="*/ 377 h 3228"/>
                <a:gd name="T108" fmla="*/ 1665 w 3262"/>
                <a:gd name="T109" fmla="*/ 177 h 3228"/>
                <a:gd name="T110" fmla="*/ 1935 w 3262"/>
                <a:gd name="T111" fmla="*/ 46 h 3228"/>
                <a:gd name="T112" fmla="*/ 2242 w 3262"/>
                <a:gd name="T113" fmla="*/ 0 h 3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2" h="3228">
                  <a:moveTo>
                    <a:pt x="2242" y="201"/>
                  </a:moveTo>
                  <a:lnTo>
                    <a:pt x="2173" y="204"/>
                  </a:lnTo>
                  <a:lnTo>
                    <a:pt x="2104" y="213"/>
                  </a:lnTo>
                  <a:lnTo>
                    <a:pt x="2037" y="227"/>
                  </a:lnTo>
                  <a:lnTo>
                    <a:pt x="1972" y="246"/>
                  </a:lnTo>
                  <a:lnTo>
                    <a:pt x="1910" y="271"/>
                  </a:lnTo>
                  <a:lnTo>
                    <a:pt x="1850" y="301"/>
                  </a:lnTo>
                  <a:lnTo>
                    <a:pt x="1794" y="334"/>
                  </a:lnTo>
                  <a:lnTo>
                    <a:pt x="1740" y="373"/>
                  </a:lnTo>
                  <a:lnTo>
                    <a:pt x="1690" y="415"/>
                  </a:lnTo>
                  <a:lnTo>
                    <a:pt x="1644" y="461"/>
                  </a:lnTo>
                  <a:lnTo>
                    <a:pt x="1601" y="510"/>
                  </a:lnTo>
                  <a:lnTo>
                    <a:pt x="1563" y="564"/>
                  </a:lnTo>
                  <a:lnTo>
                    <a:pt x="1528" y="620"/>
                  </a:lnTo>
                  <a:lnTo>
                    <a:pt x="1498" y="678"/>
                  </a:lnTo>
                  <a:lnTo>
                    <a:pt x="1473" y="740"/>
                  </a:lnTo>
                  <a:lnTo>
                    <a:pt x="1454" y="804"/>
                  </a:lnTo>
                  <a:lnTo>
                    <a:pt x="1440" y="870"/>
                  </a:lnTo>
                  <a:lnTo>
                    <a:pt x="1430" y="939"/>
                  </a:lnTo>
                  <a:lnTo>
                    <a:pt x="1427" y="1009"/>
                  </a:lnTo>
                  <a:lnTo>
                    <a:pt x="1430" y="1072"/>
                  </a:lnTo>
                  <a:lnTo>
                    <a:pt x="1438" y="1134"/>
                  </a:lnTo>
                  <a:lnTo>
                    <a:pt x="1450" y="1193"/>
                  </a:lnTo>
                  <a:lnTo>
                    <a:pt x="1468" y="1252"/>
                  </a:lnTo>
                  <a:lnTo>
                    <a:pt x="1489" y="1309"/>
                  </a:lnTo>
                  <a:lnTo>
                    <a:pt x="1514" y="1363"/>
                  </a:lnTo>
                  <a:lnTo>
                    <a:pt x="1543" y="1415"/>
                  </a:lnTo>
                  <a:lnTo>
                    <a:pt x="1393" y="1564"/>
                  </a:lnTo>
                  <a:lnTo>
                    <a:pt x="1393" y="1564"/>
                  </a:lnTo>
                  <a:lnTo>
                    <a:pt x="204" y="2738"/>
                  </a:lnTo>
                  <a:lnTo>
                    <a:pt x="204" y="3026"/>
                  </a:lnTo>
                  <a:lnTo>
                    <a:pt x="492" y="3027"/>
                  </a:lnTo>
                  <a:lnTo>
                    <a:pt x="637" y="2883"/>
                  </a:lnTo>
                  <a:lnTo>
                    <a:pt x="661" y="2863"/>
                  </a:lnTo>
                  <a:lnTo>
                    <a:pt x="688" y="2846"/>
                  </a:lnTo>
                  <a:lnTo>
                    <a:pt x="718" y="2834"/>
                  </a:lnTo>
                  <a:lnTo>
                    <a:pt x="748" y="2827"/>
                  </a:lnTo>
                  <a:lnTo>
                    <a:pt x="781" y="2824"/>
                  </a:lnTo>
                  <a:lnTo>
                    <a:pt x="1020" y="2824"/>
                  </a:lnTo>
                  <a:lnTo>
                    <a:pt x="1020" y="2622"/>
                  </a:lnTo>
                  <a:lnTo>
                    <a:pt x="1023" y="2589"/>
                  </a:lnTo>
                  <a:lnTo>
                    <a:pt x="1030" y="2558"/>
                  </a:lnTo>
                  <a:lnTo>
                    <a:pt x="1042" y="2530"/>
                  </a:lnTo>
                  <a:lnTo>
                    <a:pt x="1059" y="2503"/>
                  </a:lnTo>
                  <a:lnTo>
                    <a:pt x="1080" y="2480"/>
                  </a:lnTo>
                  <a:lnTo>
                    <a:pt x="1103" y="2459"/>
                  </a:lnTo>
                  <a:lnTo>
                    <a:pt x="1130" y="2443"/>
                  </a:lnTo>
                  <a:lnTo>
                    <a:pt x="1159" y="2431"/>
                  </a:lnTo>
                  <a:lnTo>
                    <a:pt x="1190" y="2423"/>
                  </a:lnTo>
                  <a:lnTo>
                    <a:pt x="1224" y="2420"/>
                  </a:lnTo>
                  <a:lnTo>
                    <a:pt x="1427" y="2420"/>
                  </a:lnTo>
                  <a:lnTo>
                    <a:pt x="1427" y="2184"/>
                  </a:lnTo>
                  <a:lnTo>
                    <a:pt x="1430" y="2152"/>
                  </a:lnTo>
                  <a:lnTo>
                    <a:pt x="1438" y="2122"/>
                  </a:lnTo>
                  <a:lnTo>
                    <a:pt x="1450" y="2093"/>
                  </a:lnTo>
                  <a:lnTo>
                    <a:pt x="1467" y="2066"/>
                  </a:lnTo>
                  <a:lnTo>
                    <a:pt x="1488" y="2042"/>
                  </a:lnTo>
                  <a:lnTo>
                    <a:pt x="1681" y="1850"/>
                  </a:lnTo>
                  <a:lnTo>
                    <a:pt x="1796" y="1736"/>
                  </a:lnTo>
                  <a:lnTo>
                    <a:pt x="1832" y="1701"/>
                  </a:lnTo>
                  <a:lnTo>
                    <a:pt x="1884" y="1730"/>
                  </a:lnTo>
                  <a:lnTo>
                    <a:pt x="1939" y="1755"/>
                  </a:lnTo>
                  <a:lnTo>
                    <a:pt x="1996" y="1775"/>
                  </a:lnTo>
                  <a:lnTo>
                    <a:pt x="2056" y="1793"/>
                  </a:lnTo>
                  <a:lnTo>
                    <a:pt x="2116" y="1805"/>
                  </a:lnTo>
                  <a:lnTo>
                    <a:pt x="2179" y="1812"/>
                  </a:lnTo>
                  <a:lnTo>
                    <a:pt x="2242" y="1816"/>
                  </a:lnTo>
                  <a:lnTo>
                    <a:pt x="2313" y="1812"/>
                  </a:lnTo>
                  <a:lnTo>
                    <a:pt x="2382" y="1803"/>
                  </a:lnTo>
                  <a:lnTo>
                    <a:pt x="2449" y="1789"/>
                  </a:lnTo>
                  <a:lnTo>
                    <a:pt x="2513" y="1770"/>
                  </a:lnTo>
                  <a:lnTo>
                    <a:pt x="2576" y="1745"/>
                  </a:lnTo>
                  <a:lnTo>
                    <a:pt x="2635" y="1715"/>
                  </a:lnTo>
                  <a:lnTo>
                    <a:pt x="2692" y="1681"/>
                  </a:lnTo>
                  <a:lnTo>
                    <a:pt x="2746" y="1643"/>
                  </a:lnTo>
                  <a:lnTo>
                    <a:pt x="2796" y="1601"/>
                  </a:lnTo>
                  <a:lnTo>
                    <a:pt x="2843" y="1556"/>
                  </a:lnTo>
                  <a:lnTo>
                    <a:pt x="2886" y="1506"/>
                  </a:lnTo>
                  <a:lnTo>
                    <a:pt x="2924" y="1452"/>
                  </a:lnTo>
                  <a:lnTo>
                    <a:pt x="2959" y="1397"/>
                  </a:lnTo>
                  <a:lnTo>
                    <a:pt x="2988" y="1338"/>
                  </a:lnTo>
                  <a:lnTo>
                    <a:pt x="3013" y="1276"/>
                  </a:lnTo>
                  <a:lnTo>
                    <a:pt x="3033" y="1212"/>
                  </a:lnTo>
                  <a:lnTo>
                    <a:pt x="3047" y="1146"/>
                  </a:lnTo>
                  <a:lnTo>
                    <a:pt x="3056" y="1078"/>
                  </a:lnTo>
                  <a:lnTo>
                    <a:pt x="3059" y="1009"/>
                  </a:lnTo>
                  <a:lnTo>
                    <a:pt x="3056" y="939"/>
                  </a:lnTo>
                  <a:lnTo>
                    <a:pt x="3047" y="870"/>
                  </a:lnTo>
                  <a:lnTo>
                    <a:pt x="3033" y="804"/>
                  </a:lnTo>
                  <a:lnTo>
                    <a:pt x="3013" y="740"/>
                  </a:lnTo>
                  <a:lnTo>
                    <a:pt x="2988" y="678"/>
                  </a:lnTo>
                  <a:lnTo>
                    <a:pt x="2959" y="620"/>
                  </a:lnTo>
                  <a:lnTo>
                    <a:pt x="2924" y="564"/>
                  </a:lnTo>
                  <a:lnTo>
                    <a:pt x="2886" y="510"/>
                  </a:lnTo>
                  <a:lnTo>
                    <a:pt x="2843" y="461"/>
                  </a:lnTo>
                  <a:lnTo>
                    <a:pt x="2796" y="415"/>
                  </a:lnTo>
                  <a:lnTo>
                    <a:pt x="2746" y="373"/>
                  </a:lnTo>
                  <a:lnTo>
                    <a:pt x="2692" y="334"/>
                  </a:lnTo>
                  <a:lnTo>
                    <a:pt x="2635" y="301"/>
                  </a:lnTo>
                  <a:lnTo>
                    <a:pt x="2576" y="271"/>
                  </a:lnTo>
                  <a:lnTo>
                    <a:pt x="2513" y="246"/>
                  </a:lnTo>
                  <a:lnTo>
                    <a:pt x="2449" y="227"/>
                  </a:lnTo>
                  <a:lnTo>
                    <a:pt x="2382" y="213"/>
                  </a:lnTo>
                  <a:lnTo>
                    <a:pt x="2313" y="204"/>
                  </a:lnTo>
                  <a:lnTo>
                    <a:pt x="2242" y="201"/>
                  </a:lnTo>
                  <a:close/>
                  <a:moveTo>
                    <a:pt x="2242" y="0"/>
                  </a:moveTo>
                  <a:lnTo>
                    <a:pt x="2323" y="3"/>
                  </a:lnTo>
                  <a:lnTo>
                    <a:pt x="2401" y="12"/>
                  </a:lnTo>
                  <a:lnTo>
                    <a:pt x="2477" y="26"/>
                  </a:lnTo>
                  <a:lnTo>
                    <a:pt x="2551" y="46"/>
                  </a:lnTo>
                  <a:lnTo>
                    <a:pt x="2622" y="72"/>
                  </a:lnTo>
                  <a:lnTo>
                    <a:pt x="2691" y="102"/>
                  </a:lnTo>
                  <a:lnTo>
                    <a:pt x="2757" y="137"/>
                  </a:lnTo>
                  <a:lnTo>
                    <a:pt x="2821" y="177"/>
                  </a:lnTo>
                  <a:lnTo>
                    <a:pt x="2880" y="221"/>
                  </a:lnTo>
                  <a:lnTo>
                    <a:pt x="2937" y="269"/>
                  </a:lnTo>
                  <a:lnTo>
                    <a:pt x="2990" y="321"/>
                  </a:lnTo>
                  <a:lnTo>
                    <a:pt x="3038" y="377"/>
                  </a:lnTo>
                  <a:lnTo>
                    <a:pt x="3083" y="437"/>
                  </a:lnTo>
                  <a:lnTo>
                    <a:pt x="3123" y="499"/>
                  </a:lnTo>
                  <a:lnTo>
                    <a:pt x="3159" y="565"/>
                  </a:lnTo>
                  <a:lnTo>
                    <a:pt x="3189" y="633"/>
                  </a:lnTo>
                  <a:lnTo>
                    <a:pt x="3215" y="704"/>
                  </a:lnTo>
                  <a:lnTo>
                    <a:pt x="3235" y="777"/>
                  </a:lnTo>
                  <a:lnTo>
                    <a:pt x="3250" y="852"/>
                  </a:lnTo>
                  <a:lnTo>
                    <a:pt x="3259" y="929"/>
                  </a:lnTo>
                  <a:lnTo>
                    <a:pt x="3262" y="1009"/>
                  </a:lnTo>
                  <a:lnTo>
                    <a:pt x="3259" y="1087"/>
                  </a:lnTo>
                  <a:lnTo>
                    <a:pt x="3250" y="1164"/>
                  </a:lnTo>
                  <a:lnTo>
                    <a:pt x="3235" y="1240"/>
                  </a:lnTo>
                  <a:lnTo>
                    <a:pt x="3215" y="1313"/>
                  </a:lnTo>
                  <a:lnTo>
                    <a:pt x="3189" y="1383"/>
                  </a:lnTo>
                  <a:lnTo>
                    <a:pt x="3159" y="1452"/>
                  </a:lnTo>
                  <a:lnTo>
                    <a:pt x="3123" y="1517"/>
                  </a:lnTo>
                  <a:lnTo>
                    <a:pt x="3083" y="1580"/>
                  </a:lnTo>
                  <a:lnTo>
                    <a:pt x="3038" y="1639"/>
                  </a:lnTo>
                  <a:lnTo>
                    <a:pt x="2990" y="1695"/>
                  </a:lnTo>
                  <a:lnTo>
                    <a:pt x="2937" y="1747"/>
                  </a:lnTo>
                  <a:lnTo>
                    <a:pt x="2880" y="1796"/>
                  </a:lnTo>
                  <a:lnTo>
                    <a:pt x="2821" y="1839"/>
                  </a:lnTo>
                  <a:lnTo>
                    <a:pt x="2757" y="1880"/>
                  </a:lnTo>
                  <a:lnTo>
                    <a:pt x="2691" y="1915"/>
                  </a:lnTo>
                  <a:lnTo>
                    <a:pt x="2622" y="1946"/>
                  </a:lnTo>
                  <a:lnTo>
                    <a:pt x="2551" y="1970"/>
                  </a:lnTo>
                  <a:lnTo>
                    <a:pt x="2477" y="1991"/>
                  </a:lnTo>
                  <a:lnTo>
                    <a:pt x="2401" y="2005"/>
                  </a:lnTo>
                  <a:lnTo>
                    <a:pt x="2323" y="2015"/>
                  </a:lnTo>
                  <a:lnTo>
                    <a:pt x="2242" y="2017"/>
                  </a:lnTo>
                  <a:lnTo>
                    <a:pt x="2165" y="2014"/>
                  </a:lnTo>
                  <a:lnTo>
                    <a:pt x="2089" y="2004"/>
                  </a:lnTo>
                  <a:lnTo>
                    <a:pt x="2015" y="1990"/>
                  </a:lnTo>
                  <a:lnTo>
                    <a:pt x="1943" y="1970"/>
                  </a:lnTo>
                  <a:lnTo>
                    <a:pt x="1873" y="1946"/>
                  </a:lnTo>
                  <a:lnTo>
                    <a:pt x="1631" y="2184"/>
                  </a:lnTo>
                  <a:lnTo>
                    <a:pt x="1631" y="2420"/>
                  </a:lnTo>
                  <a:lnTo>
                    <a:pt x="1628" y="2457"/>
                  </a:lnTo>
                  <a:lnTo>
                    <a:pt x="1619" y="2491"/>
                  </a:lnTo>
                  <a:lnTo>
                    <a:pt x="1603" y="2522"/>
                  </a:lnTo>
                  <a:lnTo>
                    <a:pt x="1584" y="2550"/>
                  </a:lnTo>
                  <a:lnTo>
                    <a:pt x="1558" y="2575"/>
                  </a:lnTo>
                  <a:lnTo>
                    <a:pt x="1530" y="2595"/>
                  </a:lnTo>
                  <a:lnTo>
                    <a:pt x="1499" y="2610"/>
                  </a:lnTo>
                  <a:lnTo>
                    <a:pt x="1465" y="2619"/>
                  </a:lnTo>
                  <a:lnTo>
                    <a:pt x="1427" y="2622"/>
                  </a:lnTo>
                  <a:lnTo>
                    <a:pt x="1224" y="2622"/>
                  </a:lnTo>
                  <a:lnTo>
                    <a:pt x="1224" y="2824"/>
                  </a:lnTo>
                  <a:lnTo>
                    <a:pt x="1221" y="2857"/>
                  </a:lnTo>
                  <a:lnTo>
                    <a:pt x="1213" y="2888"/>
                  </a:lnTo>
                  <a:lnTo>
                    <a:pt x="1201" y="2917"/>
                  </a:lnTo>
                  <a:lnTo>
                    <a:pt x="1184" y="2943"/>
                  </a:lnTo>
                  <a:lnTo>
                    <a:pt x="1164" y="2967"/>
                  </a:lnTo>
                  <a:lnTo>
                    <a:pt x="1140" y="2987"/>
                  </a:lnTo>
                  <a:lnTo>
                    <a:pt x="1113" y="3003"/>
                  </a:lnTo>
                  <a:lnTo>
                    <a:pt x="1084" y="3016"/>
                  </a:lnTo>
                  <a:lnTo>
                    <a:pt x="1053" y="3024"/>
                  </a:lnTo>
                  <a:lnTo>
                    <a:pt x="1020" y="3026"/>
                  </a:lnTo>
                  <a:lnTo>
                    <a:pt x="781" y="3026"/>
                  </a:lnTo>
                  <a:lnTo>
                    <a:pt x="635" y="3171"/>
                  </a:lnTo>
                  <a:lnTo>
                    <a:pt x="617" y="3188"/>
                  </a:lnTo>
                  <a:lnTo>
                    <a:pt x="598" y="3201"/>
                  </a:lnTo>
                  <a:lnTo>
                    <a:pt x="580" y="3213"/>
                  </a:lnTo>
                  <a:lnTo>
                    <a:pt x="559" y="3221"/>
                  </a:lnTo>
                  <a:lnTo>
                    <a:pt x="536" y="3226"/>
                  </a:lnTo>
                  <a:lnTo>
                    <a:pt x="510" y="3228"/>
                  </a:lnTo>
                  <a:lnTo>
                    <a:pt x="204" y="3228"/>
                  </a:lnTo>
                  <a:lnTo>
                    <a:pt x="169" y="3225"/>
                  </a:lnTo>
                  <a:lnTo>
                    <a:pt x="134" y="3215"/>
                  </a:lnTo>
                  <a:lnTo>
                    <a:pt x="102" y="3199"/>
                  </a:lnTo>
                  <a:lnTo>
                    <a:pt x="74" y="3180"/>
                  </a:lnTo>
                  <a:lnTo>
                    <a:pt x="49" y="3155"/>
                  </a:lnTo>
                  <a:lnTo>
                    <a:pt x="29" y="3126"/>
                  </a:lnTo>
                  <a:lnTo>
                    <a:pt x="14" y="3095"/>
                  </a:lnTo>
                  <a:lnTo>
                    <a:pt x="3" y="3061"/>
                  </a:lnTo>
                  <a:lnTo>
                    <a:pt x="0" y="3026"/>
                  </a:lnTo>
                  <a:lnTo>
                    <a:pt x="0" y="2724"/>
                  </a:lnTo>
                  <a:lnTo>
                    <a:pt x="2" y="2698"/>
                  </a:lnTo>
                  <a:lnTo>
                    <a:pt x="7" y="2675"/>
                  </a:lnTo>
                  <a:lnTo>
                    <a:pt x="16" y="2654"/>
                  </a:lnTo>
                  <a:lnTo>
                    <a:pt x="27" y="2636"/>
                  </a:lnTo>
                  <a:lnTo>
                    <a:pt x="41" y="2617"/>
                  </a:lnTo>
                  <a:lnTo>
                    <a:pt x="57" y="2600"/>
                  </a:lnTo>
                  <a:lnTo>
                    <a:pt x="1296" y="1374"/>
                  </a:lnTo>
                  <a:lnTo>
                    <a:pt x="1272" y="1305"/>
                  </a:lnTo>
                  <a:lnTo>
                    <a:pt x="1251" y="1234"/>
                  </a:lnTo>
                  <a:lnTo>
                    <a:pt x="1236" y="1160"/>
                  </a:lnTo>
                  <a:lnTo>
                    <a:pt x="1227" y="1085"/>
                  </a:lnTo>
                  <a:lnTo>
                    <a:pt x="1224" y="1009"/>
                  </a:lnTo>
                  <a:lnTo>
                    <a:pt x="1227" y="929"/>
                  </a:lnTo>
                  <a:lnTo>
                    <a:pt x="1235" y="852"/>
                  </a:lnTo>
                  <a:lnTo>
                    <a:pt x="1251" y="777"/>
                  </a:lnTo>
                  <a:lnTo>
                    <a:pt x="1271" y="704"/>
                  </a:lnTo>
                  <a:lnTo>
                    <a:pt x="1297" y="633"/>
                  </a:lnTo>
                  <a:lnTo>
                    <a:pt x="1327" y="565"/>
                  </a:lnTo>
                  <a:lnTo>
                    <a:pt x="1362" y="499"/>
                  </a:lnTo>
                  <a:lnTo>
                    <a:pt x="1403" y="437"/>
                  </a:lnTo>
                  <a:lnTo>
                    <a:pt x="1448" y="377"/>
                  </a:lnTo>
                  <a:lnTo>
                    <a:pt x="1496" y="321"/>
                  </a:lnTo>
                  <a:lnTo>
                    <a:pt x="1549" y="269"/>
                  </a:lnTo>
                  <a:lnTo>
                    <a:pt x="1605" y="221"/>
                  </a:lnTo>
                  <a:lnTo>
                    <a:pt x="1665" y="177"/>
                  </a:lnTo>
                  <a:lnTo>
                    <a:pt x="1728" y="137"/>
                  </a:lnTo>
                  <a:lnTo>
                    <a:pt x="1794" y="102"/>
                  </a:lnTo>
                  <a:lnTo>
                    <a:pt x="1864" y="72"/>
                  </a:lnTo>
                  <a:lnTo>
                    <a:pt x="1935" y="46"/>
                  </a:lnTo>
                  <a:lnTo>
                    <a:pt x="2009" y="26"/>
                  </a:lnTo>
                  <a:lnTo>
                    <a:pt x="2085" y="12"/>
                  </a:lnTo>
                  <a:lnTo>
                    <a:pt x="2163" y="3"/>
                  </a:lnTo>
                  <a:lnTo>
                    <a:pt x="22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" name="Freeform 234"/>
            <p:cNvSpPr>
              <a:spLocks noEditPoints="1"/>
            </p:cNvSpPr>
            <p:nvPr/>
          </p:nvSpPr>
          <p:spPr bwMode="auto">
            <a:xfrm>
              <a:off x="7007226" y="3497263"/>
              <a:ext cx="431800" cy="427038"/>
            </a:xfrm>
            <a:custGeom>
              <a:avLst/>
              <a:gdLst>
                <a:gd name="T0" fmla="*/ 285 w 815"/>
                <a:gd name="T1" fmla="*/ 117 h 807"/>
                <a:gd name="T2" fmla="*/ 216 w 815"/>
                <a:gd name="T3" fmla="*/ 160 h 807"/>
                <a:gd name="T4" fmla="*/ 161 w 815"/>
                <a:gd name="T5" fmla="*/ 216 h 807"/>
                <a:gd name="T6" fmla="*/ 118 w 815"/>
                <a:gd name="T7" fmla="*/ 285 h 807"/>
                <a:gd name="T8" fmla="*/ 157 w 815"/>
                <a:gd name="T9" fmla="*/ 396 h 807"/>
                <a:gd name="T10" fmla="*/ 281 w 815"/>
                <a:gd name="T11" fmla="*/ 530 h 807"/>
                <a:gd name="T12" fmla="*/ 417 w 815"/>
                <a:gd name="T13" fmla="*/ 652 h 807"/>
                <a:gd name="T14" fmla="*/ 530 w 815"/>
                <a:gd name="T15" fmla="*/ 691 h 807"/>
                <a:gd name="T16" fmla="*/ 598 w 815"/>
                <a:gd name="T17" fmla="*/ 649 h 807"/>
                <a:gd name="T18" fmla="*/ 654 w 815"/>
                <a:gd name="T19" fmla="*/ 593 h 807"/>
                <a:gd name="T20" fmla="*/ 696 w 815"/>
                <a:gd name="T21" fmla="*/ 525 h 807"/>
                <a:gd name="T22" fmla="*/ 658 w 815"/>
                <a:gd name="T23" fmla="*/ 413 h 807"/>
                <a:gd name="T24" fmla="*/ 535 w 815"/>
                <a:gd name="T25" fmla="*/ 278 h 807"/>
                <a:gd name="T26" fmla="*/ 398 w 815"/>
                <a:gd name="T27" fmla="*/ 156 h 807"/>
                <a:gd name="T28" fmla="*/ 331 w 815"/>
                <a:gd name="T29" fmla="*/ 0 h 807"/>
                <a:gd name="T30" fmla="*/ 367 w 815"/>
                <a:gd name="T31" fmla="*/ 9 h 807"/>
                <a:gd name="T32" fmla="*/ 462 w 815"/>
                <a:gd name="T33" fmla="*/ 77 h 807"/>
                <a:gd name="T34" fmla="*/ 607 w 815"/>
                <a:gd name="T35" fmla="*/ 206 h 807"/>
                <a:gd name="T36" fmla="*/ 738 w 815"/>
                <a:gd name="T37" fmla="*/ 351 h 807"/>
                <a:gd name="T38" fmla="*/ 807 w 815"/>
                <a:gd name="T39" fmla="*/ 446 h 807"/>
                <a:gd name="T40" fmla="*/ 815 w 815"/>
                <a:gd name="T41" fmla="*/ 485 h 807"/>
                <a:gd name="T42" fmla="*/ 810 w 815"/>
                <a:gd name="T43" fmla="*/ 517 h 807"/>
                <a:gd name="T44" fmla="*/ 769 w 815"/>
                <a:gd name="T45" fmla="*/ 604 h 807"/>
                <a:gd name="T46" fmla="*/ 716 w 815"/>
                <a:gd name="T47" fmla="*/ 677 h 807"/>
                <a:gd name="T48" fmla="*/ 649 w 815"/>
                <a:gd name="T49" fmla="*/ 738 h 807"/>
                <a:gd name="T50" fmla="*/ 567 w 815"/>
                <a:gd name="T51" fmla="*/ 784 h 807"/>
                <a:gd name="T52" fmla="*/ 498 w 815"/>
                <a:gd name="T53" fmla="*/ 807 h 807"/>
                <a:gd name="T54" fmla="*/ 453 w 815"/>
                <a:gd name="T55" fmla="*/ 801 h 807"/>
                <a:gd name="T56" fmla="*/ 353 w 815"/>
                <a:gd name="T57" fmla="*/ 731 h 807"/>
                <a:gd name="T58" fmla="*/ 209 w 815"/>
                <a:gd name="T59" fmla="*/ 602 h 807"/>
                <a:gd name="T60" fmla="*/ 78 w 815"/>
                <a:gd name="T61" fmla="*/ 457 h 807"/>
                <a:gd name="T62" fmla="*/ 8 w 815"/>
                <a:gd name="T63" fmla="*/ 362 h 807"/>
                <a:gd name="T64" fmla="*/ 0 w 815"/>
                <a:gd name="T65" fmla="*/ 324 h 807"/>
                <a:gd name="T66" fmla="*/ 5 w 815"/>
                <a:gd name="T67" fmla="*/ 291 h 807"/>
                <a:gd name="T68" fmla="*/ 46 w 815"/>
                <a:gd name="T69" fmla="*/ 204 h 807"/>
                <a:gd name="T70" fmla="*/ 99 w 815"/>
                <a:gd name="T71" fmla="*/ 131 h 807"/>
                <a:gd name="T72" fmla="*/ 167 w 815"/>
                <a:gd name="T73" fmla="*/ 70 h 807"/>
                <a:gd name="T74" fmla="*/ 248 w 815"/>
                <a:gd name="T75" fmla="*/ 24 h 807"/>
                <a:gd name="T76" fmla="*/ 312 w 815"/>
                <a:gd name="T77" fmla="*/ 1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5" h="807">
                  <a:moveTo>
                    <a:pt x="324" y="100"/>
                  </a:moveTo>
                  <a:lnTo>
                    <a:pt x="285" y="117"/>
                  </a:lnTo>
                  <a:lnTo>
                    <a:pt x="249" y="136"/>
                  </a:lnTo>
                  <a:lnTo>
                    <a:pt x="216" y="160"/>
                  </a:lnTo>
                  <a:lnTo>
                    <a:pt x="187" y="186"/>
                  </a:lnTo>
                  <a:lnTo>
                    <a:pt x="161" y="216"/>
                  </a:lnTo>
                  <a:lnTo>
                    <a:pt x="138" y="248"/>
                  </a:lnTo>
                  <a:lnTo>
                    <a:pt x="118" y="285"/>
                  </a:lnTo>
                  <a:lnTo>
                    <a:pt x="102" y="324"/>
                  </a:lnTo>
                  <a:lnTo>
                    <a:pt x="157" y="396"/>
                  </a:lnTo>
                  <a:lnTo>
                    <a:pt x="217" y="464"/>
                  </a:lnTo>
                  <a:lnTo>
                    <a:pt x="281" y="530"/>
                  </a:lnTo>
                  <a:lnTo>
                    <a:pt x="347" y="592"/>
                  </a:lnTo>
                  <a:lnTo>
                    <a:pt x="417" y="652"/>
                  </a:lnTo>
                  <a:lnTo>
                    <a:pt x="491" y="708"/>
                  </a:lnTo>
                  <a:lnTo>
                    <a:pt x="530" y="691"/>
                  </a:lnTo>
                  <a:lnTo>
                    <a:pt x="566" y="672"/>
                  </a:lnTo>
                  <a:lnTo>
                    <a:pt x="598" y="649"/>
                  </a:lnTo>
                  <a:lnTo>
                    <a:pt x="628" y="623"/>
                  </a:lnTo>
                  <a:lnTo>
                    <a:pt x="654" y="593"/>
                  </a:lnTo>
                  <a:lnTo>
                    <a:pt x="677" y="561"/>
                  </a:lnTo>
                  <a:lnTo>
                    <a:pt x="696" y="525"/>
                  </a:lnTo>
                  <a:lnTo>
                    <a:pt x="713" y="485"/>
                  </a:lnTo>
                  <a:lnTo>
                    <a:pt x="658" y="413"/>
                  </a:lnTo>
                  <a:lnTo>
                    <a:pt x="598" y="344"/>
                  </a:lnTo>
                  <a:lnTo>
                    <a:pt x="535" y="278"/>
                  </a:lnTo>
                  <a:lnTo>
                    <a:pt x="468" y="215"/>
                  </a:lnTo>
                  <a:lnTo>
                    <a:pt x="398" y="156"/>
                  </a:lnTo>
                  <a:lnTo>
                    <a:pt x="324" y="100"/>
                  </a:lnTo>
                  <a:close/>
                  <a:moveTo>
                    <a:pt x="331" y="0"/>
                  </a:moveTo>
                  <a:lnTo>
                    <a:pt x="349" y="3"/>
                  </a:lnTo>
                  <a:lnTo>
                    <a:pt x="367" y="9"/>
                  </a:lnTo>
                  <a:lnTo>
                    <a:pt x="384" y="19"/>
                  </a:lnTo>
                  <a:lnTo>
                    <a:pt x="462" y="77"/>
                  </a:lnTo>
                  <a:lnTo>
                    <a:pt x="536" y="140"/>
                  </a:lnTo>
                  <a:lnTo>
                    <a:pt x="607" y="206"/>
                  </a:lnTo>
                  <a:lnTo>
                    <a:pt x="675" y="277"/>
                  </a:lnTo>
                  <a:lnTo>
                    <a:pt x="738" y="351"/>
                  </a:lnTo>
                  <a:lnTo>
                    <a:pt x="798" y="427"/>
                  </a:lnTo>
                  <a:lnTo>
                    <a:pt x="807" y="446"/>
                  </a:lnTo>
                  <a:lnTo>
                    <a:pt x="813" y="464"/>
                  </a:lnTo>
                  <a:lnTo>
                    <a:pt x="815" y="485"/>
                  </a:lnTo>
                  <a:lnTo>
                    <a:pt x="814" y="500"/>
                  </a:lnTo>
                  <a:lnTo>
                    <a:pt x="810" y="517"/>
                  </a:lnTo>
                  <a:lnTo>
                    <a:pt x="791" y="561"/>
                  </a:lnTo>
                  <a:lnTo>
                    <a:pt x="769" y="604"/>
                  </a:lnTo>
                  <a:lnTo>
                    <a:pt x="744" y="642"/>
                  </a:lnTo>
                  <a:lnTo>
                    <a:pt x="716" y="677"/>
                  </a:lnTo>
                  <a:lnTo>
                    <a:pt x="684" y="709"/>
                  </a:lnTo>
                  <a:lnTo>
                    <a:pt x="649" y="738"/>
                  </a:lnTo>
                  <a:lnTo>
                    <a:pt x="609" y="763"/>
                  </a:lnTo>
                  <a:lnTo>
                    <a:pt x="567" y="784"/>
                  </a:lnTo>
                  <a:lnTo>
                    <a:pt x="521" y="802"/>
                  </a:lnTo>
                  <a:lnTo>
                    <a:pt x="498" y="807"/>
                  </a:lnTo>
                  <a:lnTo>
                    <a:pt x="474" y="807"/>
                  </a:lnTo>
                  <a:lnTo>
                    <a:pt x="453" y="801"/>
                  </a:lnTo>
                  <a:lnTo>
                    <a:pt x="432" y="789"/>
                  </a:lnTo>
                  <a:lnTo>
                    <a:pt x="353" y="731"/>
                  </a:lnTo>
                  <a:lnTo>
                    <a:pt x="279" y="668"/>
                  </a:lnTo>
                  <a:lnTo>
                    <a:pt x="209" y="602"/>
                  </a:lnTo>
                  <a:lnTo>
                    <a:pt x="141" y="531"/>
                  </a:lnTo>
                  <a:lnTo>
                    <a:pt x="78" y="457"/>
                  </a:lnTo>
                  <a:lnTo>
                    <a:pt x="19" y="380"/>
                  </a:lnTo>
                  <a:lnTo>
                    <a:pt x="8" y="362"/>
                  </a:lnTo>
                  <a:lnTo>
                    <a:pt x="2" y="344"/>
                  </a:lnTo>
                  <a:lnTo>
                    <a:pt x="0" y="324"/>
                  </a:lnTo>
                  <a:lnTo>
                    <a:pt x="1" y="307"/>
                  </a:lnTo>
                  <a:lnTo>
                    <a:pt x="5" y="291"/>
                  </a:lnTo>
                  <a:lnTo>
                    <a:pt x="24" y="246"/>
                  </a:lnTo>
                  <a:lnTo>
                    <a:pt x="46" y="204"/>
                  </a:lnTo>
                  <a:lnTo>
                    <a:pt x="71" y="166"/>
                  </a:lnTo>
                  <a:lnTo>
                    <a:pt x="99" y="131"/>
                  </a:lnTo>
                  <a:lnTo>
                    <a:pt x="131" y="99"/>
                  </a:lnTo>
                  <a:lnTo>
                    <a:pt x="167" y="70"/>
                  </a:lnTo>
                  <a:lnTo>
                    <a:pt x="205" y="45"/>
                  </a:lnTo>
                  <a:lnTo>
                    <a:pt x="248" y="24"/>
                  </a:lnTo>
                  <a:lnTo>
                    <a:pt x="293" y="6"/>
                  </a:lnTo>
                  <a:lnTo>
                    <a:pt x="312" y="1"/>
                  </a:lnTo>
                  <a:lnTo>
                    <a:pt x="3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74" name="Группа 273"/>
          <p:cNvGrpSpPr/>
          <p:nvPr/>
        </p:nvGrpSpPr>
        <p:grpSpPr>
          <a:xfrm>
            <a:off x="5445614" y="4034213"/>
            <a:ext cx="469247" cy="464768"/>
            <a:chOff x="5929313" y="3294063"/>
            <a:chExt cx="2328863" cy="2306638"/>
          </a:xfrm>
          <a:solidFill>
            <a:schemeClr val="bg2">
              <a:lumMod val="25000"/>
            </a:schemeClr>
          </a:solidFill>
        </p:grpSpPr>
        <p:sp>
          <p:nvSpPr>
            <p:cNvPr id="264" name="Freeform 239"/>
            <p:cNvSpPr>
              <a:spLocks noEditPoints="1"/>
            </p:cNvSpPr>
            <p:nvPr/>
          </p:nvSpPr>
          <p:spPr bwMode="auto">
            <a:xfrm>
              <a:off x="5929313" y="3294063"/>
              <a:ext cx="2328863" cy="2306638"/>
            </a:xfrm>
            <a:custGeom>
              <a:avLst/>
              <a:gdLst>
                <a:gd name="T0" fmla="*/ 320 w 4402"/>
                <a:gd name="T1" fmla="*/ 694 h 4361"/>
                <a:gd name="T2" fmla="*/ 278 w 4402"/>
                <a:gd name="T3" fmla="*/ 747 h 4361"/>
                <a:gd name="T4" fmla="*/ 278 w 4402"/>
                <a:gd name="T5" fmla="*/ 4021 h 4361"/>
                <a:gd name="T6" fmla="*/ 320 w 4402"/>
                <a:gd name="T7" fmla="*/ 4075 h 4361"/>
                <a:gd name="T8" fmla="*/ 4036 w 4402"/>
                <a:gd name="T9" fmla="*/ 4088 h 4361"/>
                <a:gd name="T10" fmla="*/ 4100 w 4402"/>
                <a:gd name="T11" fmla="*/ 4061 h 4361"/>
                <a:gd name="T12" fmla="*/ 4126 w 4402"/>
                <a:gd name="T13" fmla="*/ 3997 h 4361"/>
                <a:gd name="T14" fmla="*/ 4115 w 4402"/>
                <a:gd name="T15" fmla="*/ 726 h 4361"/>
                <a:gd name="T16" fmla="*/ 4060 w 4402"/>
                <a:gd name="T17" fmla="*/ 685 h 4361"/>
                <a:gd name="T18" fmla="*/ 3440 w 4402"/>
                <a:gd name="T19" fmla="*/ 955 h 4361"/>
                <a:gd name="T20" fmla="*/ 3409 w 4402"/>
                <a:gd name="T21" fmla="*/ 1039 h 4361"/>
                <a:gd name="T22" fmla="*/ 3333 w 4402"/>
                <a:gd name="T23" fmla="*/ 1086 h 4361"/>
                <a:gd name="T24" fmla="*/ 3241 w 4402"/>
                <a:gd name="T25" fmla="*/ 1076 h 4361"/>
                <a:gd name="T26" fmla="*/ 3178 w 4402"/>
                <a:gd name="T27" fmla="*/ 1013 h 4361"/>
                <a:gd name="T28" fmla="*/ 3164 w 4402"/>
                <a:gd name="T29" fmla="*/ 682 h 4361"/>
                <a:gd name="T30" fmla="*/ 2335 w 4402"/>
                <a:gd name="T31" fmla="*/ 986 h 4361"/>
                <a:gd name="T32" fmla="*/ 2287 w 4402"/>
                <a:gd name="T33" fmla="*/ 1061 h 4361"/>
                <a:gd name="T34" fmla="*/ 2202 w 4402"/>
                <a:gd name="T35" fmla="*/ 1090 h 4361"/>
                <a:gd name="T36" fmla="*/ 2114 w 4402"/>
                <a:gd name="T37" fmla="*/ 1061 h 4361"/>
                <a:gd name="T38" fmla="*/ 2066 w 4402"/>
                <a:gd name="T39" fmla="*/ 986 h 4361"/>
                <a:gd name="T40" fmla="*/ 1238 w 4402"/>
                <a:gd name="T41" fmla="*/ 682 h 4361"/>
                <a:gd name="T42" fmla="*/ 1224 w 4402"/>
                <a:gd name="T43" fmla="*/ 1013 h 4361"/>
                <a:gd name="T44" fmla="*/ 1160 w 4402"/>
                <a:gd name="T45" fmla="*/ 1076 h 4361"/>
                <a:gd name="T46" fmla="*/ 1069 w 4402"/>
                <a:gd name="T47" fmla="*/ 1086 h 4361"/>
                <a:gd name="T48" fmla="*/ 993 w 4402"/>
                <a:gd name="T49" fmla="*/ 1039 h 4361"/>
                <a:gd name="T50" fmla="*/ 963 w 4402"/>
                <a:gd name="T51" fmla="*/ 955 h 4361"/>
                <a:gd name="T52" fmla="*/ 1100 w 4402"/>
                <a:gd name="T53" fmla="*/ 0 h 4361"/>
                <a:gd name="T54" fmla="*/ 1186 w 4402"/>
                <a:gd name="T55" fmla="*/ 30 h 4361"/>
                <a:gd name="T56" fmla="*/ 1234 w 4402"/>
                <a:gd name="T57" fmla="*/ 105 h 4361"/>
                <a:gd name="T58" fmla="*/ 2064 w 4402"/>
                <a:gd name="T59" fmla="*/ 409 h 4361"/>
                <a:gd name="T60" fmla="*/ 2078 w 4402"/>
                <a:gd name="T61" fmla="*/ 77 h 4361"/>
                <a:gd name="T62" fmla="*/ 2141 w 4402"/>
                <a:gd name="T63" fmla="*/ 14 h 4361"/>
                <a:gd name="T64" fmla="*/ 2232 w 4402"/>
                <a:gd name="T65" fmla="*/ 3 h 4361"/>
                <a:gd name="T66" fmla="*/ 2308 w 4402"/>
                <a:gd name="T67" fmla="*/ 52 h 4361"/>
                <a:gd name="T68" fmla="*/ 2339 w 4402"/>
                <a:gd name="T69" fmla="*/ 137 h 4361"/>
                <a:gd name="T70" fmla="*/ 3164 w 4402"/>
                <a:gd name="T71" fmla="*/ 137 h 4361"/>
                <a:gd name="T72" fmla="*/ 3193 w 4402"/>
                <a:gd name="T73" fmla="*/ 52 h 4361"/>
                <a:gd name="T74" fmla="*/ 3269 w 4402"/>
                <a:gd name="T75" fmla="*/ 3 h 4361"/>
                <a:gd name="T76" fmla="*/ 3362 w 4402"/>
                <a:gd name="T77" fmla="*/ 14 h 4361"/>
                <a:gd name="T78" fmla="*/ 3426 w 4402"/>
                <a:gd name="T79" fmla="*/ 77 h 4361"/>
                <a:gd name="T80" fmla="*/ 3440 w 4402"/>
                <a:gd name="T81" fmla="*/ 409 h 4361"/>
                <a:gd name="T82" fmla="*/ 4142 w 4402"/>
                <a:gd name="T83" fmla="*/ 424 h 4361"/>
                <a:gd name="T84" fmla="*/ 4275 w 4402"/>
                <a:gd name="T85" fmla="*/ 498 h 4361"/>
                <a:gd name="T86" fmla="*/ 4368 w 4402"/>
                <a:gd name="T87" fmla="*/ 619 h 4361"/>
                <a:gd name="T88" fmla="*/ 4402 w 4402"/>
                <a:gd name="T89" fmla="*/ 772 h 4361"/>
                <a:gd name="T90" fmla="*/ 4387 w 4402"/>
                <a:gd name="T91" fmla="*/ 4102 h 4361"/>
                <a:gd name="T92" fmla="*/ 4312 w 4402"/>
                <a:gd name="T93" fmla="*/ 4236 h 4361"/>
                <a:gd name="T94" fmla="*/ 4190 w 4402"/>
                <a:gd name="T95" fmla="*/ 4328 h 4361"/>
                <a:gd name="T96" fmla="*/ 4036 w 4402"/>
                <a:gd name="T97" fmla="*/ 4361 h 4361"/>
                <a:gd name="T98" fmla="*/ 261 w 4402"/>
                <a:gd name="T99" fmla="*/ 4346 h 4361"/>
                <a:gd name="T100" fmla="*/ 126 w 4402"/>
                <a:gd name="T101" fmla="*/ 4272 h 4361"/>
                <a:gd name="T102" fmla="*/ 33 w 4402"/>
                <a:gd name="T103" fmla="*/ 4151 h 4361"/>
                <a:gd name="T104" fmla="*/ 0 w 4402"/>
                <a:gd name="T105" fmla="*/ 3997 h 4361"/>
                <a:gd name="T106" fmla="*/ 15 w 4402"/>
                <a:gd name="T107" fmla="*/ 666 h 4361"/>
                <a:gd name="T108" fmla="*/ 90 w 4402"/>
                <a:gd name="T109" fmla="*/ 534 h 4361"/>
                <a:gd name="T110" fmla="*/ 212 w 4402"/>
                <a:gd name="T111" fmla="*/ 442 h 4361"/>
                <a:gd name="T112" fmla="*/ 367 w 4402"/>
                <a:gd name="T113" fmla="*/ 409 h 4361"/>
                <a:gd name="T114" fmla="*/ 966 w 4402"/>
                <a:gd name="T115" fmla="*/ 105 h 4361"/>
                <a:gd name="T116" fmla="*/ 1014 w 4402"/>
                <a:gd name="T117" fmla="*/ 30 h 4361"/>
                <a:gd name="T118" fmla="*/ 1100 w 4402"/>
                <a:gd name="T119" fmla="*/ 0 h 4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02" h="4361">
                  <a:moveTo>
                    <a:pt x="367" y="682"/>
                  </a:moveTo>
                  <a:lnTo>
                    <a:pt x="343" y="685"/>
                  </a:lnTo>
                  <a:lnTo>
                    <a:pt x="320" y="694"/>
                  </a:lnTo>
                  <a:lnTo>
                    <a:pt x="302" y="708"/>
                  </a:lnTo>
                  <a:lnTo>
                    <a:pt x="288" y="726"/>
                  </a:lnTo>
                  <a:lnTo>
                    <a:pt x="278" y="747"/>
                  </a:lnTo>
                  <a:lnTo>
                    <a:pt x="275" y="772"/>
                  </a:lnTo>
                  <a:lnTo>
                    <a:pt x="275" y="3997"/>
                  </a:lnTo>
                  <a:lnTo>
                    <a:pt x="278" y="4021"/>
                  </a:lnTo>
                  <a:lnTo>
                    <a:pt x="288" y="4043"/>
                  </a:lnTo>
                  <a:lnTo>
                    <a:pt x="302" y="4061"/>
                  </a:lnTo>
                  <a:lnTo>
                    <a:pt x="320" y="4075"/>
                  </a:lnTo>
                  <a:lnTo>
                    <a:pt x="343" y="4085"/>
                  </a:lnTo>
                  <a:lnTo>
                    <a:pt x="367" y="4088"/>
                  </a:lnTo>
                  <a:lnTo>
                    <a:pt x="4036" y="4088"/>
                  </a:lnTo>
                  <a:lnTo>
                    <a:pt x="4060" y="4085"/>
                  </a:lnTo>
                  <a:lnTo>
                    <a:pt x="4081" y="4075"/>
                  </a:lnTo>
                  <a:lnTo>
                    <a:pt x="4100" y="4061"/>
                  </a:lnTo>
                  <a:lnTo>
                    <a:pt x="4115" y="4043"/>
                  </a:lnTo>
                  <a:lnTo>
                    <a:pt x="4123" y="4021"/>
                  </a:lnTo>
                  <a:lnTo>
                    <a:pt x="4126" y="3997"/>
                  </a:lnTo>
                  <a:lnTo>
                    <a:pt x="4126" y="772"/>
                  </a:lnTo>
                  <a:lnTo>
                    <a:pt x="4123" y="747"/>
                  </a:lnTo>
                  <a:lnTo>
                    <a:pt x="4115" y="726"/>
                  </a:lnTo>
                  <a:lnTo>
                    <a:pt x="4100" y="708"/>
                  </a:lnTo>
                  <a:lnTo>
                    <a:pt x="4081" y="694"/>
                  </a:lnTo>
                  <a:lnTo>
                    <a:pt x="4060" y="685"/>
                  </a:lnTo>
                  <a:lnTo>
                    <a:pt x="4036" y="682"/>
                  </a:lnTo>
                  <a:lnTo>
                    <a:pt x="3440" y="682"/>
                  </a:lnTo>
                  <a:lnTo>
                    <a:pt x="3440" y="955"/>
                  </a:lnTo>
                  <a:lnTo>
                    <a:pt x="3435" y="986"/>
                  </a:lnTo>
                  <a:lnTo>
                    <a:pt x="3426" y="1013"/>
                  </a:lnTo>
                  <a:lnTo>
                    <a:pt x="3409" y="1039"/>
                  </a:lnTo>
                  <a:lnTo>
                    <a:pt x="3388" y="1061"/>
                  </a:lnTo>
                  <a:lnTo>
                    <a:pt x="3362" y="1076"/>
                  </a:lnTo>
                  <a:lnTo>
                    <a:pt x="3333" y="1086"/>
                  </a:lnTo>
                  <a:lnTo>
                    <a:pt x="3302" y="1090"/>
                  </a:lnTo>
                  <a:lnTo>
                    <a:pt x="3269" y="1086"/>
                  </a:lnTo>
                  <a:lnTo>
                    <a:pt x="3241" y="1076"/>
                  </a:lnTo>
                  <a:lnTo>
                    <a:pt x="3215" y="1061"/>
                  </a:lnTo>
                  <a:lnTo>
                    <a:pt x="3193" y="1039"/>
                  </a:lnTo>
                  <a:lnTo>
                    <a:pt x="3178" y="1013"/>
                  </a:lnTo>
                  <a:lnTo>
                    <a:pt x="3167" y="986"/>
                  </a:lnTo>
                  <a:lnTo>
                    <a:pt x="3164" y="955"/>
                  </a:lnTo>
                  <a:lnTo>
                    <a:pt x="3164" y="682"/>
                  </a:lnTo>
                  <a:lnTo>
                    <a:pt x="2339" y="682"/>
                  </a:lnTo>
                  <a:lnTo>
                    <a:pt x="2339" y="955"/>
                  </a:lnTo>
                  <a:lnTo>
                    <a:pt x="2335" y="986"/>
                  </a:lnTo>
                  <a:lnTo>
                    <a:pt x="2325" y="1013"/>
                  </a:lnTo>
                  <a:lnTo>
                    <a:pt x="2308" y="1039"/>
                  </a:lnTo>
                  <a:lnTo>
                    <a:pt x="2287" y="1061"/>
                  </a:lnTo>
                  <a:lnTo>
                    <a:pt x="2262" y="1076"/>
                  </a:lnTo>
                  <a:lnTo>
                    <a:pt x="2232" y="1086"/>
                  </a:lnTo>
                  <a:lnTo>
                    <a:pt x="2202" y="1090"/>
                  </a:lnTo>
                  <a:lnTo>
                    <a:pt x="2169" y="1086"/>
                  </a:lnTo>
                  <a:lnTo>
                    <a:pt x="2141" y="1076"/>
                  </a:lnTo>
                  <a:lnTo>
                    <a:pt x="2114" y="1061"/>
                  </a:lnTo>
                  <a:lnTo>
                    <a:pt x="2093" y="1039"/>
                  </a:lnTo>
                  <a:lnTo>
                    <a:pt x="2078" y="1013"/>
                  </a:lnTo>
                  <a:lnTo>
                    <a:pt x="2066" y="986"/>
                  </a:lnTo>
                  <a:lnTo>
                    <a:pt x="2064" y="955"/>
                  </a:lnTo>
                  <a:lnTo>
                    <a:pt x="2064" y="682"/>
                  </a:lnTo>
                  <a:lnTo>
                    <a:pt x="1238" y="682"/>
                  </a:lnTo>
                  <a:lnTo>
                    <a:pt x="1238" y="955"/>
                  </a:lnTo>
                  <a:lnTo>
                    <a:pt x="1234" y="986"/>
                  </a:lnTo>
                  <a:lnTo>
                    <a:pt x="1224" y="1013"/>
                  </a:lnTo>
                  <a:lnTo>
                    <a:pt x="1207" y="1039"/>
                  </a:lnTo>
                  <a:lnTo>
                    <a:pt x="1186" y="1061"/>
                  </a:lnTo>
                  <a:lnTo>
                    <a:pt x="1160" y="1076"/>
                  </a:lnTo>
                  <a:lnTo>
                    <a:pt x="1132" y="1086"/>
                  </a:lnTo>
                  <a:lnTo>
                    <a:pt x="1100" y="1090"/>
                  </a:lnTo>
                  <a:lnTo>
                    <a:pt x="1069" y="1086"/>
                  </a:lnTo>
                  <a:lnTo>
                    <a:pt x="1039" y="1076"/>
                  </a:lnTo>
                  <a:lnTo>
                    <a:pt x="1014" y="1061"/>
                  </a:lnTo>
                  <a:lnTo>
                    <a:pt x="993" y="1039"/>
                  </a:lnTo>
                  <a:lnTo>
                    <a:pt x="977" y="1013"/>
                  </a:lnTo>
                  <a:lnTo>
                    <a:pt x="966" y="986"/>
                  </a:lnTo>
                  <a:lnTo>
                    <a:pt x="963" y="955"/>
                  </a:lnTo>
                  <a:lnTo>
                    <a:pt x="963" y="682"/>
                  </a:lnTo>
                  <a:lnTo>
                    <a:pt x="367" y="682"/>
                  </a:lnTo>
                  <a:close/>
                  <a:moveTo>
                    <a:pt x="1100" y="0"/>
                  </a:moveTo>
                  <a:lnTo>
                    <a:pt x="1132" y="3"/>
                  </a:lnTo>
                  <a:lnTo>
                    <a:pt x="1160" y="14"/>
                  </a:lnTo>
                  <a:lnTo>
                    <a:pt x="1186" y="30"/>
                  </a:lnTo>
                  <a:lnTo>
                    <a:pt x="1207" y="52"/>
                  </a:lnTo>
                  <a:lnTo>
                    <a:pt x="1224" y="77"/>
                  </a:lnTo>
                  <a:lnTo>
                    <a:pt x="1234" y="105"/>
                  </a:lnTo>
                  <a:lnTo>
                    <a:pt x="1238" y="137"/>
                  </a:lnTo>
                  <a:lnTo>
                    <a:pt x="1238" y="409"/>
                  </a:lnTo>
                  <a:lnTo>
                    <a:pt x="2064" y="409"/>
                  </a:lnTo>
                  <a:lnTo>
                    <a:pt x="2064" y="137"/>
                  </a:lnTo>
                  <a:lnTo>
                    <a:pt x="2066" y="105"/>
                  </a:lnTo>
                  <a:lnTo>
                    <a:pt x="2078" y="77"/>
                  </a:lnTo>
                  <a:lnTo>
                    <a:pt x="2093" y="52"/>
                  </a:lnTo>
                  <a:lnTo>
                    <a:pt x="2114" y="30"/>
                  </a:lnTo>
                  <a:lnTo>
                    <a:pt x="2141" y="14"/>
                  </a:lnTo>
                  <a:lnTo>
                    <a:pt x="2169" y="3"/>
                  </a:lnTo>
                  <a:lnTo>
                    <a:pt x="2202" y="0"/>
                  </a:lnTo>
                  <a:lnTo>
                    <a:pt x="2232" y="3"/>
                  </a:lnTo>
                  <a:lnTo>
                    <a:pt x="2262" y="14"/>
                  </a:lnTo>
                  <a:lnTo>
                    <a:pt x="2287" y="30"/>
                  </a:lnTo>
                  <a:lnTo>
                    <a:pt x="2308" y="52"/>
                  </a:lnTo>
                  <a:lnTo>
                    <a:pt x="2325" y="77"/>
                  </a:lnTo>
                  <a:lnTo>
                    <a:pt x="2335" y="105"/>
                  </a:lnTo>
                  <a:lnTo>
                    <a:pt x="2339" y="137"/>
                  </a:lnTo>
                  <a:lnTo>
                    <a:pt x="2339" y="409"/>
                  </a:lnTo>
                  <a:lnTo>
                    <a:pt x="3164" y="409"/>
                  </a:lnTo>
                  <a:lnTo>
                    <a:pt x="3164" y="137"/>
                  </a:lnTo>
                  <a:lnTo>
                    <a:pt x="3167" y="105"/>
                  </a:lnTo>
                  <a:lnTo>
                    <a:pt x="3178" y="77"/>
                  </a:lnTo>
                  <a:lnTo>
                    <a:pt x="3193" y="52"/>
                  </a:lnTo>
                  <a:lnTo>
                    <a:pt x="3215" y="30"/>
                  </a:lnTo>
                  <a:lnTo>
                    <a:pt x="3241" y="14"/>
                  </a:lnTo>
                  <a:lnTo>
                    <a:pt x="3269" y="3"/>
                  </a:lnTo>
                  <a:lnTo>
                    <a:pt x="3302" y="0"/>
                  </a:lnTo>
                  <a:lnTo>
                    <a:pt x="3333" y="3"/>
                  </a:lnTo>
                  <a:lnTo>
                    <a:pt x="3362" y="14"/>
                  </a:lnTo>
                  <a:lnTo>
                    <a:pt x="3388" y="30"/>
                  </a:lnTo>
                  <a:lnTo>
                    <a:pt x="3409" y="52"/>
                  </a:lnTo>
                  <a:lnTo>
                    <a:pt x="3426" y="77"/>
                  </a:lnTo>
                  <a:lnTo>
                    <a:pt x="3435" y="105"/>
                  </a:lnTo>
                  <a:lnTo>
                    <a:pt x="3440" y="137"/>
                  </a:lnTo>
                  <a:lnTo>
                    <a:pt x="3440" y="409"/>
                  </a:lnTo>
                  <a:lnTo>
                    <a:pt x="4036" y="409"/>
                  </a:lnTo>
                  <a:lnTo>
                    <a:pt x="4090" y="413"/>
                  </a:lnTo>
                  <a:lnTo>
                    <a:pt x="4142" y="424"/>
                  </a:lnTo>
                  <a:lnTo>
                    <a:pt x="4190" y="442"/>
                  </a:lnTo>
                  <a:lnTo>
                    <a:pt x="4235" y="467"/>
                  </a:lnTo>
                  <a:lnTo>
                    <a:pt x="4275" y="498"/>
                  </a:lnTo>
                  <a:lnTo>
                    <a:pt x="4312" y="534"/>
                  </a:lnTo>
                  <a:lnTo>
                    <a:pt x="4343" y="574"/>
                  </a:lnTo>
                  <a:lnTo>
                    <a:pt x="4368" y="619"/>
                  </a:lnTo>
                  <a:lnTo>
                    <a:pt x="4387" y="666"/>
                  </a:lnTo>
                  <a:lnTo>
                    <a:pt x="4398" y="718"/>
                  </a:lnTo>
                  <a:lnTo>
                    <a:pt x="4402" y="772"/>
                  </a:lnTo>
                  <a:lnTo>
                    <a:pt x="4402" y="3997"/>
                  </a:lnTo>
                  <a:lnTo>
                    <a:pt x="4398" y="4050"/>
                  </a:lnTo>
                  <a:lnTo>
                    <a:pt x="4387" y="4102"/>
                  </a:lnTo>
                  <a:lnTo>
                    <a:pt x="4368" y="4151"/>
                  </a:lnTo>
                  <a:lnTo>
                    <a:pt x="4343" y="4195"/>
                  </a:lnTo>
                  <a:lnTo>
                    <a:pt x="4312" y="4236"/>
                  </a:lnTo>
                  <a:lnTo>
                    <a:pt x="4275" y="4272"/>
                  </a:lnTo>
                  <a:lnTo>
                    <a:pt x="4235" y="4302"/>
                  </a:lnTo>
                  <a:lnTo>
                    <a:pt x="4190" y="4328"/>
                  </a:lnTo>
                  <a:lnTo>
                    <a:pt x="4142" y="4346"/>
                  </a:lnTo>
                  <a:lnTo>
                    <a:pt x="4090" y="4357"/>
                  </a:lnTo>
                  <a:lnTo>
                    <a:pt x="4036" y="4361"/>
                  </a:lnTo>
                  <a:lnTo>
                    <a:pt x="367" y="4361"/>
                  </a:lnTo>
                  <a:lnTo>
                    <a:pt x="312" y="4357"/>
                  </a:lnTo>
                  <a:lnTo>
                    <a:pt x="261" y="4346"/>
                  </a:lnTo>
                  <a:lnTo>
                    <a:pt x="212" y="4328"/>
                  </a:lnTo>
                  <a:lnTo>
                    <a:pt x="167" y="4302"/>
                  </a:lnTo>
                  <a:lnTo>
                    <a:pt x="126" y="4272"/>
                  </a:lnTo>
                  <a:lnTo>
                    <a:pt x="90" y="4236"/>
                  </a:lnTo>
                  <a:lnTo>
                    <a:pt x="59" y="4195"/>
                  </a:lnTo>
                  <a:lnTo>
                    <a:pt x="33" y="4151"/>
                  </a:lnTo>
                  <a:lnTo>
                    <a:pt x="15" y="4102"/>
                  </a:lnTo>
                  <a:lnTo>
                    <a:pt x="4" y="4050"/>
                  </a:lnTo>
                  <a:lnTo>
                    <a:pt x="0" y="3997"/>
                  </a:lnTo>
                  <a:lnTo>
                    <a:pt x="0" y="772"/>
                  </a:lnTo>
                  <a:lnTo>
                    <a:pt x="4" y="718"/>
                  </a:lnTo>
                  <a:lnTo>
                    <a:pt x="15" y="666"/>
                  </a:lnTo>
                  <a:lnTo>
                    <a:pt x="33" y="619"/>
                  </a:lnTo>
                  <a:lnTo>
                    <a:pt x="59" y="574"/>
                  </a:lnTo>
                  <a:lnTo>
                    <a:pt x="90" y="534"/>
                  </a:lnTo>
                  <a:lnTo>
                    <a:pt x="126" y="498"/>
                  </a:lnTo>
                  <a:lnTo>
                    <a:pt x="167" y="467"/>
                  </a:lnTo>
                  <a:lnTo>
                    <a:pt x="212" y="442"/>
                  </a:lnTo>
                  <a:lnTo>
                    <a:pt x="261" y="424"/>
                  </a:lnTo>
                  <a:lnTo>
                    <a:pt x="312" y="413"/>
                  </a:lnTo>
                  <a:lnTo>
                    <a:pt x="367" y="409"/>
                  </a:lnTo>
                  <a:lnTo>
                    <a:pt x="963" y="409"/>
                  </a:lnTo>
                  <a:lnTo>
                    <a:pt x="963" y="137"/>
                  </a:lnTo>
                  <a:lnTo>
                    <a:pt x="966" y="105"/>
                  </a:lnTo>
                  <a:lnTo>
                    <a:pt x="977" y="77"/>
                  </a:lnTo>
                  <a:lnTo>
                    <a:pt x="993" y="52"/>
                  </a:lnTo>
                  <a:lnTo>
                    <a:pt x="1014" y="30"/>
                  </a:lnTo>
                  <a:lnTo>
                    <a:pt x="1039" y="14"/>
                  </a:lnTo>
                  <a:lnTo>
                    <a:pt x="1069" y="3"/>
                  </a:lnTo>
                  <a:lnTo>
                    <a:pt x="1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5" name="Rectangle 240"/>
            <p:cNvSpPr>
              <a:spLocks noChangeArrowheads="1"/>
            </p:cNvSpPr>
            <p:nvPr/>
          </p:nvSpPr>
          <p:spPr bwMode="auto">
            <a:xfrm>
              <a:off x="6438901" y="4159250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" name="Rectangle 241"/>
            <p:cNvSpPr>
              <a:spLocks noChangeArrowheads="1"/>
            </p:cNvSpPr>
            <p:nvPr/>
          </p:nvSpPr>
          <p:spPr bwMode="auto">
            <a:xfrm>
              <a:off x="6438901" y="4519613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" name="Rectangle 242"/>
            <p:cNvSpPr>
              <a:spLocks noChangeArrowheads="1"/>
            </p:cNvSpPr>
            <p:nvPr/>
          </p:nvSpPr>
          <p:spPr bwMode="auto">
            <a:xfrm>
              <a:off x="6438901" y="4879975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" name="Rectangle 243"/>
            <p:cNvSpPr>
              <a:spLocks noChangeArrowheads="1"/>
            </p:cNvSpPr>
            <p:nvPr/>
          </p:nvSpPr>
          <p:spPr bwMode="auto">
            <a:xfrm>
              <a:off x="6948488" y="4879975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9" name="Rectangle 244"/>
            <p:cNvSpPr>
              <a:spLocks noChangeArrowheads="1"/>
            </p:cNvSpPr>
            <p:nvPr/>
          </p:nvSpPr>
          <p:spPr bwMode="auto">
            <a:xfrm>
              <a:off x="6948488" y="4519613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0" name="Rectangle 245"/>
            <p:cNvSpPr>
              <a:spLocks noChangeArrowheads="1"/>
            </p:cNvSpPr>
            <p:nvPr/>
          </p:nvSpPr>
          <p:spPr bwMode="auto">
            <a:xfrm>
              <a:off x="6948488" y="4159250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1" name="Rectangle 246"/>
            <p:cNvSpPr>
              <a:spLocks noChangeArrowheads="1"/>
            </p:cNvSpPr>
            <p:nvPr/>
          </p:nvSpPr>
          <p:spPr bwMode="auto">
            <a:xfrm>
              <a:off x="7458076" y="4879975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2" name="Rectangle 247"/>
            <p:cNvSpPr>
              <a:spLocks noChangeArrowheads="1"/>
            </p:cNvSpPr>
            <p:nvPr/>
          </p:nvSpPr>
          <p:spPr bwMode="auto">
            <a:xfrm>
              <a:off x="7458076" y="4519613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3" name="Rectangle 248"/>
            <p:cNvSpPr>
              <a:spLocks noChangeArrowheads="1"/>
            </p:cNvSpPr>
            <p:nvPr/>
          </p:nvSpPr>
          <p:spPr bwMode="auto">
            <a:xfrm>
              <a:off x="7458076" y="4159250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81" name="Группа 280"/>
          <p:cNvGrpSpPr/>
          <p:nvPr/>
        </p:nvGrpSpPr>
        <p:grpSpPr>
          <a:xfrm>
            <a:off x="6299420" y="4065945"/>
            <a:ext cx="504880" cy="401302"/>
            <a:chOff x="5929313" y="3303588"/>
            <a:chExt cx="1725613" cy="1371600"/>
          </a:xfrm>
          <a:solidFill>
            <a:schemeClr val="bg2">
              <a:lumMod val="25000"/>
            </a:schemeClr>
          </a:solidFill>
        </p:grpSpPr>
        <p:sp>
          <p:nvSpPr>
            <p:cNvPr id="279" name="Freeform 253"/>
            <p:cNvSpPr>
              <a:spLocks noEditPoints="1"/>
            </p:cNvSpPr>
            <p:nvPr/>
          </p:nvSpPr>
          <p:spPr bwMode="auto">
            <a:xfrm>
              <a:off x="7115176" y="3725863"/>
              <a:ext cx="323850" cy="422275"/>
            </a:xfrm>
            <a:custGeom>
              <a:avLst/>
              <a:gdLst>
                <a:gd name="T0" fmla="*/ 101 w 611"/>
                <a:gd name="T1" fmla="*/ 134 h 1065"/>
                <a:gd name="T2" fmla="*/ 101 w 611"/>
                <a:gd name="T3" fmla="*/ 931 h 1065"/>
                <a:gd name="T4" fmla="*/ 510 w 611"/>
                <a:gd name="T5" fmla="*/ 931 h 1065"/>
                <a:gd name="T6" fmla="*/ 510 w 611"/>
                <a:gd name="T7" fmla="*/ 732 h 1065"/>
                <a:gd name="T8" fmla="*/ 204 w 611"/>
                <a:gd name="T9" fmla="*/ 134 h 1065"/>
                <a:gd name="T10" fmla="*/ 101 w 611"/>
                <a:gd name="T11" fmla="*/ 134 h 1065"/>
                <a:gd name="T12" fmla="*/ 101 w 611"/>
                <a:gd name="T13" fmla="*/ 0 h 1065"/>
                <a:gd name="T14" fmla="*/ 204 w 611"/>
                <a:gd name="T15" fmla="*/ 0 h 1065"/>
                <a:gd name="T16" fmla="*/ 224 w 611"/>
                <a:gd name="T17" fmla="*/ 3 h 1065"/>
                <a:gd name="T18" fmla="*/ 243 w 611"/>
                <a:gd name="T19" fmla="*/ 10 h 1065"/>
                <a:gd name="T20" fmla="*/ 260 w 611"/>
                <a:gd name="T21" fmla="*/ 24 h 1065"/>
                <a:gd name="T22" fmla="*/ 276 w 611"/>
                <a:gd name="T23" fmla="*/ 39 h 1065"/>
                <a:gd name="T24" fmla="*/ 289 w 611"/>
                <a:gd name="T25" fmla="*/ 60 h 1065"/>
                <a:gd name="T26" fmla="*/ 594 w 611"/>
                <a:gd name="T27" fmla="*/ 659 h 1065"/>
                <a:gd name="T28" fmla="*/ 603 w 611"/>
                <a:gd name="T29" fmla="*/ 681 h 1065"/>
                <a:gd name="T30" fmla="*/ 609 w 611"/>
                <a:gd name="T31" fmla="*/ 706 h 1065"/>
                <a:gd name="T32" fmla="*/ 611 w 611"/>
                <a:gd name="T33" fmla="*/ 732 h 1065"/>
                <a:gd name="T34" fmla="*/ 611 w 611"/>
                <a:gd name="T35" fmla="*/ 931 h 1065"/>
                <a:gd name="T36" fmla="*/ 608 w 611"/>
                <a:gd name="T37" fmla="*/ 962 h 1065"/>
                <a:gd name="T38" fmla="*/ 601 w 611"/>
                <a:gd name="T39" fmla="*/ 990 h 1065"/>
                <a:gd name="T40" fmla="*/ 589 w 611"/>
                <a:gd name="T41" fmla="*/ 1015 h 1065"/>
                <a:gd name="T42" fmla="*/ 573 w 611"/>
                <a:gd name="T43" fmla="*/ 1036 h 1065"/>
                <a:gd name="T44" fmla="*/ 554 w 611"/>
                <a:gd name="T45" fmla="*/ 1052 h 1065"/>
                <a:gd name="T46" fmla="*/ 533 w 611"/>
                <a:gd name="T47" fmla="*/ 1061 h 1065"/>
                <a:gd name="T48" fmla="*/ 510 w 611"/>
                <a:gd name="T49" fmla="*/ 1065 h 1065"/>
                <a:gd name="T50" fmla="*/ 101 w 611"/>
                <a:gd name="T51" fmla="*/ 1065 h 1065"/>
                <a:gd name="T52" fmla="*/ 78 w 611"/>
                <a:gd name="T53" fmla="*/ 1061 h 1065"/>
                <a:gd name="T54" fmla="*/ 57 w 611"/>
                <a:gd name="T55" fmla="*/ 1052 h 1065"/>
                <a:gd name="T56" fmla="*/ 38 w 611"/>
                <a:gd name="T57" fmla="*/ 1036 h 1065"/>
                <a:gd name="T58" fmla="*/ 22 w 611"/>
                <a:gd name="T59" fmla="*/ 1015 h 1065"/>
                <a:gd name="T60" fmla="*/ 10 w 611"/>
                <a:gd name="T61" fmla="*/ 990 h 1065"/>
                <a:gd name="T62" fmla="*/ 3 w 611"/>
                <a:gd name="T63" fmla="*/ 962 h 1065"/>
                <a:gd name="T64" fmla="*/ 0 w 611"/>
                <a:gd name="T65" fmla="*/ 931 h 1065"/>
                <a:gd name="T66" fmla="*/ 0 w 611"/>
                <a:gd name="T67" fmla="*/ 134 h 1065"/>
                <a:gd name="T68" fmla="*/ 3 w 611"/>
                <a:gd name="T69" fmla="*/ 103 h 1065"/>
                <a:gd name="T70" fmla="*/ 10 w 611"/>
                <a:gd name="T71" fmla="*/ 75 h 1065"/>
                <a:gd name="T72" fmla="*/ 22 w 611"/>
                <a:gd name="T73" fmla="*/ 50 h 1065"/>
                <a:gd name="T74" fmla="*/ 38 w 611"/>
                <a:gd name="T75" fmla="*/ 30 h 1065"/>
                <a:gd name="T76" fmla="*/ 57 w 611"/>
                <a:gd name="T77" fmla="*/ 14 h 1065"/>
                <a:gd name="T78" fmla="*/ 78 w 611"/>
                <a:gd name="T79" fmla="*/ 4 h 1065"/>
                <a:gd name="T80" fmla="*/ 101 w 611"/>
                <a:gd name="T81" fmla="*/ 0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1" h="1065">
                  <a:moveTo>
                    <a:pt x="101" y="134"/>
                  </a:moveTo>
                  <a:lnTo>
                    <a:pt x="101" y="931"/>
                  </a:lnTo>
                  <a:lnTo>
                    <a:pt x="510" y="931"/>
                  </a:lnTo>
                  <a:lnTo>
                    <a:pt x="510" y="732"/>
                  </a:lnTo>
                  <a:lnTo>
                    <a:pt x="204" y="134"/>
                  </a:lnTo>
                  <a:lnTo>
                    <a:pt x="101" y="134"/>
                  </a:lnTo>
                  <a:close/>
                  <a:moveTo>
                    <a:pt x="101" y="0"/>
                  </a:moveTo>
                  <a:lnTo>
                    <a:pt x="204" y="0"/>
                  </a:lnTo>
                  <a:lnTo>
                    <a:pt x="224" y="3"/>
                  </a:lnTo>
                  <a:lnTo>
                    <a:pt x="243" y="10"/>
                  </a:lnTo>
                  <a:lnTo>
                    <a:pt x="260" y="24"/>
                  </a:lnTo>
                  <a:lnTo>
                    <a:pt x="276" y="39"/>
                  </a:lnTo>
                  <a:lnTo>
                    <a:pt x="289" y="60"/>
                  </a:lnTo>
                  <a:lnTo>
                    <a:pt x="594" y="659"/>
                  </a:lnTo>
                  <a:lnTo>
                    <a:pt x="603" y="681"/>
                  </a:lnTo>
                  <a:lnTo>
                    <a:pt x="609" y="706"/>
                  </a:lnTo>
                  <a:lnTo>
                    <a:pt x="611" y="732"/>
                  </a:lnTo>
                  <a:lnTo>
                    <a:pt x="611" y="931"/>
                  </a:lnTo>
                  <a:lnTo>
                    <a:pt x="608" y="962"/>
                  </a:lnTo>
                  <a:lnTo>
                    <a:pt x="601" y="990"/>
                  </a:lnTo>
                  <a:lnTo>
                    <a:pt x="589" y="1015"/>
                  </a:lnTo>
                  <a:lnTo>
                    <a:pt x="573" y="1036"/>
                  </a:lnTo>
                  <a:lnTo>
                    <a:pt x="554" y="1052"/>
                  </a:lnTo>
                  <a:lnTo>
                    <a:pt x="533" y="1061"/>
                  </a:lnTo>
                  <a:lnTo>
                    <a:pt x="510" y="1065"/>
                  </a:lnTo>
                  <a:lnTo>
                    <a:pt x="101" y="1065"/>
                  </a:lnTo>
                  <a:lnTo>
                    <a:pt x="78" y="1061"/>
                  </a:lnTo>
                  <a:lnTo>
                    <a:pt x="57" y="1052"/>
                  </a:lnTo>
                  <a:lnTo>
                    <a:pt x="38" y="1036"/>
                  </a:lnTo>
                  <a:lnTo>
                    <a:pt x="22" y="1015"/>
                  </a:lnTo>
                  <a:lnTo>
                    <a:pt x="10" y="990"/>
                  </a:lnTo>
                  <a:lnTo>
                    <a:pt x="3" y="962"/>
                  </a:lnTo>
                  <a:lnTo>
                    <a:pt x="0" y="931"/>
                  </a:lnTo>
                  <a:lnTo>
                    <a:pt x="0" y="134"/>
                  </a:lnTo>
                  <a:lnTo>
                    <a:pt x="3" y="103"/>
                  </a:lnTo>
                  <a:lnTo>
                    <a:pt x="10" y="75"/>
                  </a:lnTo>
                  <a:lnTo>
                    <a:pt x="22" y="50"/>
                  </a:lnTo>
                  <a:lnTo>
                    <a:pt x="38" y="30"/>
                  </a:lnTo>
                  <a:lnTo>
                    <a:pt x="57" y="14"/>
                  </a:lnTo>
                  <a:lnTo>
                    <a:pt x="78" y="4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0" name="Freeform 254"/>
            <p:cNvSpPr>
              <a:spLocks noEditPoints="1"/>
            </p:cNvSpPr>
            <p:nvPr/>
          </p:nvSpPr>
          <p:spPr bwMode="auto">
            <a:xfrm>
              <a:off x="5929313" y="3303588"/>
              <a:ext cx="1725613" cy="1371600"/>
            </a:xfrm>
            <a:custGeom>
              <a:avLst/>
              <a:gdLst>
                <a:gd name="T0" fmla="*/ 2301 w 3261"/>
                <a:gd name="T1" fmla="*/ 2738 h 3457"/>
                <a:gd name="T2" fmla="*/ 2245 w 3261"/>
                <a:gd name="T3" fmla="*/ 2968 h 3457"/>
                <a:gd name="T4" fmla="*/ 2353 w 3261"/>
                <a:gd name="T5" fmla="*/ 3161 h 3457"/>
                <a:gd name="T6" fmla="*/ 2539 w 3261"/>
                <a:gd name="T7" fmla="*/ 3161 h 3457"/>
                <a:gd name="T8" fmla="*/ 2647 w 3261"/>
                <a:gd name="T9" fmla="*/ 2968 h 3457"/>
                <a:gd name="T10" fmla="*/ 2589 w 3261"/>
                <a:gd name="T11" fmla="*/ 2738 h 3457"/>
                <a:gd name="T12" fmla="*/ 1121 w 3261"/>
                <a:gd name="T13" fmla="*/ 2659 h 3457"/>
                <a:gd name="T14" fmla="*/ 956 w 3261"/>
                <a:gd name="T15" fmla="*/ 2768 h 3457"/>
                <a:gd name="T16" fmla="*/ 927 w 3261"/>
                <a:gd name="T17" fmla="*/ 3009 h 3457"/>
                <a:gd name="T18" fmla="*/ 1057 w 3261"/>
                <a:gd name="T19" fmla="*/ 3178 h 3457"/>
                <a:gd name="T20" fmla="*/ 1241 w 3261"/>
                <a:gd name="T21" fmla="*/ 3140 h 3457"/>
                <a:gd name="T22" fmla="*/ 1325 w 3261"/>
                <a:gd name="T23" fmla="*/ 2925 h 3457"/>
                <a:gd name="T24" fmla="*/ 1241 w 3261"/>
                <a:gd name="T25" fmla="*/ 2710 h 3457"/>
                <a:gd name="T26" fmla="*/ 2140 w 3261"/>
                <a:gd name="T27" fmla="*/ 1862 h 3457"/>
                <a:gd name="T28" fmla="*/ 2050 w 3261"/>
                <a:gd name="T29" fmla="*/ 2143 h 3457"/>
                <a:gd name="T30" fmla="*/ 1834 w 3261"/>
                <a:gd name="T31" fmla="*/ 2261 h 3457"/>
                <a:gd name="T32" fmla="*/ 548 w 3261"/>
                <a:gd name="T33" fmla="*/ 2763 h 3457"/>
                <a:gd name="T34" fmla="*/ 764 w 3261"/>
                <a:gd name="T35" fmla="*/ 2674 h 3457"/>
                <a:gd name="T36" fmla="*/ 975 w 3261"/>
                <a:gd name="T37" fmla="*/ 2429 h 3457"/>
                <a:gd name="T38" fmla="*/ 1268 w 3261"/>
                <a:gd name="T39" fmla="*/ 2429 h 3457"/>
                <a:gd name="T40" fmla="*/ 1478 w 3261"/>
                <a:gd name="T41" fmla="*/ 2674 h 3457"/>
                <a:gd name="T42" fmla="*/ 2114 w 3261"/>
                <a:gd name="T43" fmla="*/ 2620 h 3457"/>
                <a:gd name="T44" fmla="*/ 2345 w 3261"/>
                <a:gd name="T45" fmla="*/ 2409 h 3457"/>
                <a:gd name="T46" fmla="*/ 2637 w 3261"/>
                <a:gd name="T47" fmla="*/ 2455 h 3457"/>
                <a:gd name="T48" fmla="*/ 2823 w 3261"/>
                <a:gd name="T49" fmla="*/ 2731 h 3457"/>
                <a:gd name="T50" fmla="*/ 3035 w 3261"/>
                <a:gd name="T51" fmla="*/ 2743 h 3457"/>
                <a:gd name="T52" fmla="*/ 3050 w 3261"/>
                <a:gd name="T53" fmla="*/ 1811 h 3457"/>
                <a:gd name="T54" fmla="*/ 2567 w 3261"/>
                <a:gd name="T55" fmla="*/ 933 h 3457"/>
                <a:gd name="T56" fmla="*/ 242 w 3261"/>
                <a:gd name="T57" fmla="*/ 296 h 3457"/>
                <a:gd name="T58" fmla="*/ 207 w 3261"/>
                <a:gd name="T59" fmla="*/ 1892 h 3457"/>
                <a:gd name="T60" fmla="*/ 305 w 3261"/>
                <a:gd name="T61" fmla="*/ 1994 h 3457"/>
                <a:gd name="T62" fmla="*/ 1926 w 3261"/>
                <a:gd name="T63" fmla="*/ 1919 h 3457"/>
                <a:gd name="T64" fmla="*/ 1914 w 3261"/>
                <a:gd name="T65" fmla="*/ 315 h 3457"/>
                <a:gd name="T66" fmla="*/ 305 w 3261"/>
                <a:gd name="T67" fmla="*/ 0 h 3457"/>
                <a:gd name="T68" fmla="*/ 2021 w 3261"/>
                <a:gd name="T69" fmla="*/ 84 h 3457"/>
                <a:gd name="T70" fmla="*/ 2138 w 3261"/>
                <a:gd name="T71" fmla="*/ 344 h 3457"/>
                <a:gd name="T72" fmla="*/ 2659 w 3261"/>
                <a:gd name="T73" fmla="*/ 691 h 3457"/>
                <a:gd name="T74" fmla="*/ 3210 w 3261"/>
                <a:gd name="T75" fmla="*/ 1640 h 3457"/>
                <a:gd name="T76" fmla="*/ 3261 w 3261"/>
                <a:gd name="T77" fmla="*/ 2659 h 3457"/>
                <a:gd name="T78" fmla="*/ 3171 w 3261"/>
                <a:gd name="T79" fmla="*/ 2941 h 3457"/>
                <a:gd name="T80" fmla="*/ 2955 w 3261"/>
                <a:gd name="T81" fmla="*/ 3057 h 3457"/>
                <a:gd name="T82" fmla="*/ 2715 w 3261"/>
                <a:gd name="T83" fmla="*/ 3323 h 3457"/>
                <a:gd name="T84" fmla="*/ 2446 w 3261"/>
                <a:gd name="T85" fmla="*/ 3457 h 3457"/>
                <a:gd name="T86" fmla="*/ 2177 w 3261"/>
                <a:gd name="T87" fmla="*/ 3323 h 3457"/>
                <a:gd name="T88" fmla="*/ 1514 w 3261"/>
                <a:gd name="T89" fmla="*/ 3057 h 3457"/>
                <a:gd name="T90" fmla="*/ 1352 w 3261"/>
                <a:gd name="T91" fmla="*/ 3362 h 3457"/>
                <a:gd name="T92" fmla="*/ 1070 w 3261"/>
                <a:gd name="T93" fmla="*/ 3453 h 3457"/>
                <a:gd name="T94" fmla="*/ 818 w 3261"/>
                <a:gd name="T95" fmla="*/ 3279 h 3457"/>
                <a:gd name="T96" fmla="*/ 570 w 3261"/>
                <a:gd name="T97" fmla="*/ 3055 h 3457"/>
                <a:gd name="T98" fmla="*/ 369 w 3261"/>
                <a:gd name="T99" fmla="*/ 2903 h 3457"/>
                <a:gd name="T100" fmla="*/ 305 w 3261"/>
                <a:gd name="T101" fmla="*/ 2261 h 3457"/>
                <a:gd name="T102" fmla="*/ 89 w 3261"/>
                <a:gd name="T103" fmla="*/ 2143 h 3457"/>
                <a:gd name="T104" fmla="*/ 0 w 3261"/>
                <a:gd name="T105" fmla="*/ 1862 h 3457"/>
                <a:gd name="T106" fmla="*/ 64 w 3261"/>
                <a:gd name="T107" fmla="*/ 156 h 3457"/>
                <a:gd name="T108" fmla="*/ 264 w 3261"/>
                <a:gd name="T109" fmla="*/ 4 h 3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61" h="3457">
                  <a:moveTo>
                    <a:pt x="2446" y="2659"/>
                  </a:moveTo>
                  <a:lnTo>
                    <a:pt x="2413" y="2663"/>
                  </a:lnTo>
                  <a:lnTo>
                    <a:pt x="2382" y="2672"/>
                  </a:lnTo>
                  <a:lnTo>
                    <a:pt x="2353" y="2689"/>
                  </a:lnTo>
                  <a:lnTo>
                    <a:pt x="2325" y="2710"/>
                  </a:lnTo>
                  <a:lnTo>
                    <a:pt x="2301" y="2738"/>
                  </a:lnTo>
                  <a:lnTo>
                    <a:pt x="2281" y="2768"/>
                  </a:lnTo>
                  <a:lnTo>
                    <a:pt x="2265" y="2803"/>
                  </a:lnTo>
                  <a:lnTo>
                    <a:pt x="2252" y="2841"/>
                  </a:lnTo>
                  <a:lnTo>
                    <a:pt x="2245" y="2882"/>
                  </a:lnTo>
                  <a:lnTo>
                    <a:pt x="2242" y="2925"/>
                  </a:lnTo>
                  <a:lnTo>
                    <a:pt x="2245" y="2968"/>
                  </a:lnTo>
                  <a:lnTo>
                    <a:pt x="2252" y="3009"/>
                  </a:lnTo>
                  <a:lnTo>
                    <a:pt x="2265" y="3047"/>
                  </a:lnTo>
                  <a:lnTo>
                    <a:pt x="2281" y="3082"/>
                  </a:lnTo>
                  <a:lnTo>
                    <a:pt x="2301" y="3114"/>
                  </a:lnTo>
                  <a:lnTo>
                    <a:pt x="2325" y="3140"/>
                  </a:lnTo>
                  <a:lnTo>
                    <a:pt x="2353" y="3161"/>
                  </a:lnTo>
                  <a:lnTo>
                    <a:pt x="2382" y="3178"/>
                  </a:lnTo>
                  <a:lnTo>
                    <a:pt x="2413" y="3187"/>
                  </a:lnTo>
                  <a:lnTo>
                    <a:pt x="2446" y="3191"/>
                  </a:lnTo>
                  <a:lnTo>
                    <a:pt x="2479" y="3187"/>
                  </a:lnTo>
                  <a:lnTo>
                    <a:pt x="2510" y="3178"/>
                  </a:lnTo>
                  <a:lnTo>
                    <a:pt x="2539" y="3161"/>
                  </a:lnTo>
                  <a:lnTo>
                    <a:pt x="2566" y="3140"/>
                  </a:lnTo>
                  <a:lnTo>
                    <a:pt x="2589" y="3114"/>
                  </a:lnTo>
                  <a:lnTo>
                    <a:pt x="2610" y="3082"/>
                  </a:lnTo>
                  <a:lnTo>
                    <a:pt x="2627" y="3047"/>
                  </a:lnTo>
                  <a:lnTo>
                    <a:pt x="2640" y="3009"/>
                  </a:lnTo>
                  <a:lnTo>
                    <a:pt x="2647" y="2968"/>
                  </a:lnTo>
                  <a:lnTo>
                    <a:pt x="2650" y="2925"/>
                  </a:lnTo>
                  <a:lnTo>
                    <a:pt x="2647" y="2882"/>
                  </a:lnTo>
                  <a:lnTo>
                    <a:pt x="2640" y="2841"/>
                  </a:lnTo>
                  <a:lnTo>
                    <a:pt x="2627" y="2803"/>
                  </a:lnTo>
                  <a:lnTo>
                    <a:pt x="2610" y="2768"/>
                  </a:lnTo>
                  <a:lnTo>
                    <a:pt x="2589" y="2738"/>
                  </a:lnTo>
                  <a:lnTo>
                    <a:pt x="2566" y="2710"/>
                  </a:lnTo>
                  <a:lnTo>
                    <a:pt x="2539" y="2689"/>
                  </a:lnTo>
                  <a:lnTo>
                    <a:pt x="2510" y="2672"/>
                  </a:lnTo>
                  <a:lnTo>
                    <a:pt x="2479" y="2663"/>
                  </a:lnTo>
                  <a:lnTo>
                    <a:pt x="2446" y="2659"/>
                  </a:lnTo>
                  <a:close/>
                  <a:moveTo>
                    <a:pt x="1121" y="2659"/>
                  </a:moveTo>
                  <a:lnTo>
                    <a:pt x="1088" y="2663"/>
                  </a:lnTo>
                  <a:lnTo>
                    <a:pt x="1057" y="2672"/>
                  </a:lnTo>
                  <a:lnTo>
                    <a:pt x="1028" y="2689"/>
                  </a:lnTo>
                  <a:lnTo>
                    <a:pt x="1001" y="2710"/>
                  </a:lnTo>
                  <a:lnTo>
                    <a:pt x="977" y="2738"/>
                  </a:lnTo>
                  <a:lnTo>
                    <a:pt x="956" y="2768"/>
                  </a:lnTo>
                  <a:lnTo>
                    <a:pt x="939" y="2803"/>
                  </a:lnTo>
                  <a:lnTo>
                    <a:pt x="927" y="2841"/>
                  </a:lnTo>
                  <a:lnTo>
                    <a:pt x="919" y="2882"/>
                  </a:lnTo>
                  <a:lnTo>
                    <a:pt x="917" y="2925"/>
                  </a:lnTo>
                  <a:lnTo>
                    <a:pt x="919" y="2968"/>
                  </a:lnTo>
                  <a:lnTo>
                    <a:pt x="927" y="3009"/>
                  </a:lnTo>
                  <a:lnTo>
                    <a:pt x="939" y="3047"/>
                  </a:lnTo>
                  <a:lnTo>
                    <a:pt x="956" y="3082"/>
                  </a:lnTo>
                  <a:lnTo>
                    <a:pt x="977" y="3114"/>
                  </a:lnTo>
                  <a:lnTo>
                    <a:pt x="1001" y="3140"/>
                  </a:lnTo>
                  <a:lnTo>
                    <a:pt x="1028" y="3161"/>
                  </a:lnTo>
                  <a:lnTo>
                    <a:pt x="1057" y="3178"/>
                  </a:lnTo>
                  <a:lnTo>
                    <a:pt x="1088" y="3187"/>
                  </a:lnTo>
                  <a:lnTo>
                    <a:pt x="1121" y="3191"/>
                  </a:lnTo>
                  <a:lnTo>
                    <a:pt x="1154" y="3187"/>
                  </a:lnTo>
                  <a:lnTo>
                    <a:pt x="1185" y="3178"/>
                  </a:lnTo>
                  <a:lnTo>
                    <a:pt x="1214" y="3161"/>
                  </a:lnTo>
                  <a:lnTo>
                    <a:pt x="1241" y="3140"/>
                  </a:lnTo>
                  <a:lnTo>
                    <a:pt x="1266" y="3114"/>
                  </a:lnTo>
                  <a:lnTo>
                    <a:pt x="1286" y="3082"/>
                  </a:lnTo>
                  <a:lnTo>
                    <a:pt x="1303" y="3047"/>
                  </a:lnTo>
                  <a:lnTo>
                    <a:pt x="1315" y="3009"/>
                  </a:lnTo>
                  <a:lnTo>
                    <a:pt x="1323" y="2968"/>
                  </a:lnTo>
                  <a:lnTo>
                    <a:pt x="1325" y="2925"/>
                  </a:lnTo>
                  <a:lnTo>
                    <a:pt x="1323" y="2882"/>
                  </a:lnTo>
                  <a:lnTo>
                    <a:pt x="1315" y="2841"/>
                  </a:lnTo>
                  <a:lnTo>
                    <a:pt x="1303" y="2803"/>
                  </a:lnTo>
                  <a:lnTo>
                    <a:pt x="1286" y="2768"/>
                  </a:lnTo>
                  <a:lnTo>
                    <a:pt x="1266" y="2738"/>
                  </a:lnTo>
                  <a:lnTo>
                    <a:pt x="1241" y="2710"/>
                  </a:lnTo>
                  <a:lnTo>
                    <a:pt x="1214" y="2689"/>
                  </a:lnTo>
                  <a:lnTo>
                    <a:pt x="1185" y="2672"/>
                  </a:lnTo>
                  <a:lnTo>
                    <a:pt x="1154" y="2663"/>
                  </a:lnTo>
                  <a:lnTo>
                    <a:pt x="1121" y="2659"/>
                  </a:lnTo>
                  <a:close/>
                  <a:moveTo>
                    <a:pt x="2140" y="931"/>
                  </a:moveTo>
                  <a:lnTo>
                    <a:pt x="2140" y="1862"/>
                  </a:lnTo>
                  <a:lnTo>
                    <a:pt x="2138" y="1915"/>
                  </a:lnTo>
                  <a:lnTo>
                    <a:pt x="2130" y="1968"/>
                  </a:lnTo>
                  <a:lnTo>
                    <a:pt x="2116" y="2016"/>
                  </a:lnTo>
                  <a:lnTo>
                    <a:pt x="2099" y="2062"/>
                  </a:lnTo>
                  <a:lnTo>
                    <a:pt x="2077" y="2105"/>
                  </a:lnTo>
                  <a:lnTo>
                    <a:pt x="2050" y="2143"/>
                  </a:lnTo>
                  <a:lnTo>
                    <a:pt x="2021" y="2177"/>
                  </a:lnTo>
                  <a:lnTo>
                    <a:pt x="1988" y="2206"/>
                  </a:lnTo>
                  <a:lnTo>
                    <a:pt x="1953" y="2230"/>
                  </a:lnTo>
                  <a:lnTo>
                    <a:pt x="1915" y="2247"/>
                  </a:lnTo>
                  <a:lnTo>
                    <a:pt x="1876" y="2257"/>
                  </a:lnTo>
                  <a:lnTo>
                    <a:pt x="1834" y="2261"/>
                  </a:lnTo>
                  <a:lnTo>
                    <a:pt x="510" y="2261"/>
                  </a:lnTo>
                  <a:lnTo>
                    <a:pt x="510" y="2659"/>
                  </a:lnTo>
                  <a:lnTo>
                    <a:pt x="512" y="2689"/>
                  </a:lnTo>
                  <a:lnTo>
                    <a:pt x="520" y="2718"/>
                  </a:lnTo>
                  <a:lnTo>
                    <a:pt x="532" y="2743"/>
                  </a:lnTo>
                  <a:lnTo>
                    <a:pt x="548" y="2763"/>
                  </a:lnTo>
                  <a:lnTo>
                    <a:pt x="567" y="2778"/>
                  </a:lnTo>
                  <a:lnTo>
                    <a:pt x="588" y="2789"/>
                  </a:lnTo>
                  <a:lnTo>
                    <a:pt x="611" y="2793"/>
                  </a:lnTo>
                  <a:lnTo>
                    <a:pt x="728" y="2793"/>
                  </a:lnTo>
                  <a:lnTo>
                    <a:pt x="743" y="2731"/>
                  </a:lnTo>
                  <a:lnTo>
                    <a:pt x="764" y="2674"/>
                  </a:lnTo>
                  <a:lnTo>
                    <a:pt x="789" y="2620"/>
                  </a:lnTo>
                  <a:lnTo>
                    <a:pt x="818" y="2572"/>
                  </a:lnTo>
                  <a:lnTo>
                    <a:pt x="852" y="2527"/>
                  </a:lnTo>
                  <a:lnTo>
                    <a:pt x="889" y="2488"/>
                  </a:lnTo>
                  <a:lnTo>
                    <a:pt x="930" y="2455"/>
                  </a:lnTo>
                  <a:lnTo>
                    <a:pt x="975" y="2429"/>
                  </a:lnTo>
                  <a:lnTo>
                    <a:pt x="1022" y="2409"/>
                  </a:lnTo>
                  <a:lnTo>
                    <a:pt x="1070" y="2397"/>
                  </a:lnTo>
                  <a:lnTo>
                    <a:pt x="1121" y="2393"/>
                  </a:lnTo>
                  <a:lnTo>
                    <a:pt x="1172" y="2397"/>
                  </a:lnTo>
                  <a:lnTo>
                    <a:pt x="1220" y="2409"/>
                  </a:lnTo>
                  <a:lnTo>
                    <a:pt x="1268" y="2429"/>
                  </a:lnTo>
                  <a:lnTo>
                    <a:pt x="1312" y="2455"/>
                  </a:lnTo>
                  <a:lnTo>
                    <a:pt x="1353" y="2488"/>
                  </a:lnTo>
                  <a:lnTo>
                    <a:pt x="1390" y="2527"/>
                  </a:lnTo>
                  <a:lnTo>
                    <a:pt x="1424" y="2572"/>
                  </a:lnTo>
                  <a:lnTo>
                    <a:pt x="1453" y="2620"/>
                  </a:lnTo>
                  <a:lnTo>
                    <a:pt x="1478" y="2674"/>
                  </a:lnTo>
                  <a:lnTo>
                    <a:pt x="1499" y="2731"/>
                  </a:lnTo>
                  <a:lnTo>
                    <a:pt x="1514" y="2793"/>
                  </a:lnTo>
                  <a:lnTo>
                    <a:pt x="2052" y="2793"/>
                  </a:lnTo>
                  <a:lnTo>
                    <a:pt x="2067" y="2731"/>
                  </a:lnTo>
                  <a:lnTo>
                    <a:pt x="2088" y="2674"/>
                  </a:lnTo>
                  <a:lnTo>
                    <a:pt x="2114" y="2620"/>
                  </a:lnTo>
                  <a:lnTo>
                    <a:pt x="2143" y="2572"/>
                  </a:lnTo>
                  <a:lnTo>
                    <a:pt x="2177" y="2527"/>
                  </a:lnTo>
                  <a:lnTo>
                    <a:pt x="2214" y="2488"/>
                  </a:lnTo>
                  <a:lnTo>
                    <a:pt x="2255" y="2455"/>
                  </a:lnTo>
                  <a:lnTo>
                    <a:pt x="2299" y="2429"/>
                  </a:lnTo>
                  <a:lnTo>
                    <a:pt x="2345" y="2409"/>
                  </a:lnTo>
                  <a:lnTo>
                    <a:pt x="2395" y="2397"/>
                  </a:lnTo>
                  <a:lnTo>
                    <a:pt x="2446" y="2393"/>
                  </a:lnTo>
                  <a:lnTo>
                    <a:pt x="2497" y="2397"/>
                  </a:lnTo>
                  <a:lnTo>
                    <a:pt x="2545" y="2409"/>
                  </a:lnTo>
                  <a:lnTo>
                    <a:pt x="2592" y="2429"/>
                  </a:lnTo>
                  <a:lnTo>
                    <a:pt x="2637" y="2455"/>
                  </a:lnTo>
                  <a:lnTo>
                    <a:pt x="2677" y="2488"/>
                  </a:lnTo>
                  <a:lnTo>
                    <a:pt x="2715" y="2527"/>
                  </a:lnTo>
                  <a:lnTo>
                    <a:pt x="2749" y="2572"/>
                  </a:lnTo>
                  <a:lnTo>
                    <a:pt x="2778" y="2620"/>
                  </a:lnTo>
                  <a:lnTo>
                    <a:pt x="2803" y="2674"/>
                  </a:lnTo>
                  <a:lnTo>
                    <a:pt x="2823" y="2731"/>
                  </a:lnTo>
                  <a:lnTo>
                    <a:pt x="2838" y="2793"/>
                  </a:lnTo>
                  <a:lnTo>
                    <a:pt x="2955" y="2793"/>
                  </a:lnTo>
                  <a:lnTo>
                    <a:pt x="2979" y="2789"/>
                  </a:lnTo>
                  <a:lnTo>
                    <a:pt x="3000" y="2778"/>
                  </a:lnTo>
                  <a:lnTo>
                    <a:pt x="3019" y="2763"/>
                  </a:lnTo>
                  <a:lnTo>
                    <a:pt x="3035" y="2743"/>
                  </a:lnTo>
                  <a:lnTo>
                    <a:pt x="3047" y="2718"/>
                  </a:lnTo>
                  <a:lnTo>
                    <a:pt x="3054" y="2689"/>
                  </a:lnTo>
                  <a:lnTo>
                    <a:pt x="3057" y="2659"/>
                  </a:lnTo>
                  <a:lnTo>
                    <a:pt x="3057" y="1862"/>
                  </a:lnTo>
                  <a:lnTo>
                    <a:pt x="3055" y="1836"/>
                  </a:lnTo>
                  <a:lnTo>
                    <a:pt x="3050" y="1811"/>
                  </a:lnTo>
                  <a:lnTo>
                    <a:pt x="3040" y="1788"/>
                  </a:lnTo>
                  <a:lnTo>
                    <a:pt x="2633" y="990"/>
                  </a:lnTo>
                  <a:lnTo>
                    <a:pt x="2619" y="970"/>
                  </a:lnTo>
                  <a:lnTo>
                    <a:pt x="2604" y="953"/>
                  </a:lnTo>
                  <a:lnTo>
                    <a:pt x="2586" y="941"/>
                  </a:lnTo>
                  <a:lnTo>
                    <a:pt x="2567" y="933"/>
                  </a:lnTo>
                  <a:lnTo>
                    <a:pt x="2547" y="931"/>
                  </a:lnTo>
                  <a:lnTo>
                    <a:pt x="2140" y="931"/>
                  </a:lnTo>
                  <a:close/>
                  <a:moveTo>
                    <a:pt x="305" y="267"/>
                  </a:moveTo>
                  <a:lnTo>
                    <a:pt x="282" y="269"/>
                  </a:lnTo>
                  <a:lnTo>
                    <a:pt x="261" y="280"/>
                  </a:lnTo>
                  <a:lnTo>
                    <a:pt x="242" y="296"/>
                  </a:lnTo>
                  <a:lnTo>
                    <a:pt x="226" y="315"/>
                  </a:lnTo>
                  <a:lnTo>
                    <a:pt x="215" y="340"/>
                  </a:lnTo>
                  <a:lnTo>
                    <a:pt x="207" y="368"/>
                  </a:lnTo>
                  <a:lnTo>
                    <a:pt x="204" y="399"/>
                  </a:lnTo>
                  <a:lnTo>
                    <a:pt x="204" y="1862"/>
                  </a:lnTo>
                  <a:lnTo>
                    <a:pt x="207" y="1892"/>
                  </a:lnTo>
                  <a:lnTo>
                    <a:pt x="215" y="1919"/>
                  </a:lnTo>
                  <a:lnTo>
                    <a:pt x="226" y="1944"/>
                  </a:lnTo>
                  <a:lnTo>
                    <a:pt x="242" y="1965"/>
                  </a:lnTo>
                  <a:lnTo>
                    <a:pt x="261" y="1981"/>
                  </a:lnTo>
                  <a:lnTo>
                    <a:pt x="282" y="1991"/>
                  </a:lnTo>
                  <a:lnTo>
                    <a:pt x="305" y="1994"/>
                  </a:lnTo>
                  <a:lnTo>
                    <a:pt x="1834" y="1994"/>
                  </a:lnTo>
                  <a:lnTo>
                    <a:pt x="1858" y="1991"/>
                  </a:lnTo>
                  <a:lnTo>
                    <a:pt x="1879" y="1981"/>
                  </a:lnTo>
                  <a:lnTo>
                    <a:pt x="1898" y="1965"/>
                  </a:lnTo>
                  <a:lnTo>
                    <a:pt x="1914" y="1944"/>
                  </a:lnTo>
                  <a:lnTo>
                    <a:pt x="1926" y="1919"/>
                  </a:lnTo>
                  <a:lnTo>
                    <a:pt x="1933" y="1892"/>
                  </a:lnTo>
                  <a:lnTo>
                    <a:pt x="1936" y="1862"/>
                  </a:lnTo>
                  <a:lnTo>
                    <a:pt x="1936" y="399"/>
                  </a:lnTo>
                  <a:lnTo>
                    <a:pt x="1933" y="368"/>
                  </a:lnTo>
                  <a:lnTo>
                    <a:pt x="1926" y="340"/>
                  </a:lnTo>
                  <a:lnTo>
                    <a:pt x="1914" y="315"/>
                  </a:lnTo>
                  <a:lnTo>
                    <a:pt x="1898" y="296"/>
                  </a:lnTo>
                  <a:lnTo>
                    <a:pt x="1879" y="280"/>
                  </a:lnTo>
                  <a:lnTo>
                    <a:pt x="1858" y="269"/>
                  </a:lnTo>
                  <a:lnTo>
                    <a:pt x="1834" y="267"/>
                  </a:lnTo>
                  <a:lnTo>
                    <a:pt x="305" y="267"/>
                  </a:lnTo>
                  <a:close/>
                  <a:moveTo>
                    <a:pt x="305" y="0"/>
                  </a:moveTo>
                  <a:lnTo>
                    <a:pt x="1834" y="0"/>
                  </a:lnTo>
                  <a:lnTo>
                    <a:pt x="1876" y="4"/>
                  </a:lnTo>
                  <a:lnTo>
                    <a:pt x="1915" y="14"/>
                  </a:lnTo>
                  <a:lnTo>
                    <a:pt x="1953" y="31"/>
                  </a:lnTo>
                  <a:lnTo>
                    <a:pt x="1988" y="55"/>
                  </a:lnTo>
                  <a:lnTo>
                    <a:pt x="2021" y="84"/>
                  </a:lnTo>
                  <a:lnTo>
                    <a:pt x="2050" y="118"/>
                  </a:lnTo>
                  <a:lnTo>
                    <a:pt x="2077" y="156"/>
                  </a:lnTo>
                  <a:lnTo>
                    <a:pt x="2099" y="197"/>
                  </a:lnTo>
                  <a:lnTo>
                    <a:pt x="2116" y="243"/>
                  </a:lnTo>
                  <a:lnTo>
                    <a:pt x="2130" y="293"/>
                  </a:lnTo>
                  <a:lnTo>
                    <a:pt x="2138" y="344"/>
                  </a:lnTo>
                  <a:lnTo>
                    <a:pt x="2140" y="399"/>
                  </a:lnTo>
                  <a:lnTo>
                    <a:pt x="2140" y="665"/>
                  </a:lnTo>
                  <a:lnTo>
                    <a:pt x="2547" y="665"/>
                  </a:lnTo>
                  <a:lnTo>
                    <a:pt x="2585" y="668"/>
                  </a:lnTo>
                  <a:lnTo>
                    <a:pt x="2623" y="677"/>
                  </a:lnTo>
                  <a:lnTo>
                    <a:pt x="2659" y="691"/>
                  </a:lnTo>
                  <a:lnTo>
                    <a:pt x="2692" y="712"/>
                  </a:lnTo>
                  <a:lnTo>
                    <a:pt x="2724" y="737"/>
                  </a:lnTo>
                  <a:lnTo>
                    <a:pt x="2753" y="768"/>
                  </a:lnTo>
                  <a:lnTo>
                    <a:pt x="2779" y="802"/>
                  </a:lnTo>
                  <a:lnTo>
                    <a:pt x="2802" y="843"/>
                  </a:lnTo>
                  <a:lnTo>
                    <a:pt x="3210" y="1640"/>
                  </a:lnTo>
                  <a:lnTo>
                    <a:pt x="3228" y="1681"/>
                  </a:lnTo>
                  <a:lnTo>
                    <a:pt x="3243" y="1724"/>
                  </a:lnTo>
                  <a:lnTo>
                    <a:pt x="3253" y="1769"/>
                  </a:lnTo>
                  <a:lnTo>
                    <a:pt x="3259" y="1815"/>
                  </a:lnTo>
                  <a:lnTo>
                    <a:pt x="3261" y="1862"/>
                  </a:lnTo>
                  <a:lnTo>
                    <a:pt x="3261" y="2659"/>
                  </a:lnTo>
                  <a:lnTo>
                    <a:pt x="3259" y="2713"/>
                  </a:lnTo>
                  <a:lnTo>
                    <a:pt x="3251" y="2765"/>
                  </a:lnTo>
                  <a:lnTo>
                    <a:pt x="3237" y="2814"/>
                  </a:lnTo>
                  <a:lnTo>
                    <a:pt x="3220" y="2861"/>
                  </a:lnTo>
                  <a:lnTo>
                    <a:pt x="3198" y="2903"/>
                  </a:lnTo>
                  <a:lnTo>
                    <a:pt x="3171" y="2941"/>
                  </a:lnTo>
                  <a:lnTo>
                    <a:pt x="3142" y="2975"/>
                  </a:lnTo>
                  <a:lnTo>
                    <a:pt x="3109" y="3004"/>
                  </a:lnTo>
                  <a:lnTo>
                    <a:pt x="3074" y="3026"/>
                  </a:lnTo>
                  <a:lnTo>
                    <a:pt x="3036" y="3043"/>
                  </a:lnTo>
                  <a:lnTo>
                    <a:pt x="2997" y="3055"/>
                  </a:lnTo>
                  <a:lnTo>
                    <a:pt x="2955" y="3057"/>
                  </a:lnTo>
                  <a:lnTo>
                    <a:pt x="2838" y="3057"/>
                  </a:lnTo>
                  <a:lnTo>
                    <a:pt x="2823" y="3119"/>
                  </a:lnTo>
                  <a:lnTo>
                    <a:pt x="2803" y="3176"/>
                  </a:lnTo>
                  <a:lnTo>
                    <a:pt x="2778" y="3230"/>
                  </a:lnTo>
                  <a:lnTo>
                    <a:pt x="2748" y="3279"/>
                  </a:lnTo>
                  <a:lnTo>
                    <a:pt x="2715" y="3323"/>
                  </a:lnTo>
                  <a:lnTo>
                    <a:pt x="2677" y="3362"/>
                  </a:lnTo>
                  <a:lnTo>
                    <a:pt x="2636" y="3395"/>
                  </a:lnTo>
                  <a:lnTo>
                    <a:pt x="2591" y="3421"/>
                  </a:lnTo>
                  <a:lnTo>
                    <a:pt x="2545" y="3441"/>
                  </a:lnTo>
                  <a:lnTo>
                    <a:pt x="2496" y="3453"/>
                  </a:lnTo>
                  <a:lnTo>
                    <a:pt x="2446" y="3457"/>
                  </a:lnTo>
                  <a:lnTo>
                    <a:pt x="2395" y="3453"/>
                  </a:lnTo>
                  <a:lnTo>
                    <a:pt x="2345" y="3441"/>
                  </a:lnTo>
                  <a:lnTo>
                    <a:pt x="2299" y="3421"/>
                  </a:lnTo>
                  <a:lnTo>
                    <a:pt x="2255" y="3395"/>
                  </a:lnTo>
                  <a:lnTo>
                    <a:pt x="2214" y="3362"/>
                  </a:lnTo>
                  <a:lnTo>
                    <a:pt x="2177" y="3323"/>
                  </a:lnTo>
                  <a:lnTo>
                    <a:pt x="2143" y="3279"/>
                  </a:lnTo>
                  <a:lnTo>
                    <a:pt x="2114" y="3230"/>
                  </a:lnTo>
                  <a:lnTo>
                    <a:pt x="2088" y="3176"/>
                  </a:lnTo>
                  <a:lnTo>
                    <a:pt x="2067" y="3119"/>
                  </a:lnTo>
                  <a:lnTo>
                    <a:pt x="2052" y="3057"/>
                  </a:lnTo>
                  <a:lnTo>
                    <a:pt x="1514" y="3057"/>
                  </a:lnTo>
                  <a:lnTo>
                    <a:pt x="1499" y="3119"/>
                  </a:lnTo>
                  <a:lnTo>
                    <a:pt x="1478" y="3176"/>
                  </a:lnTo>
                  <a:lnTo>
                    <a:pt x="1453" y="3230"/>
                  </a:lnTo>
                  <a:lnTo>
                    <a:pt x="1423" y="3279"/>
                  </a:lnTo>
                  <a:lnTo>
                    <a:pt x="1390" y="3323"/>
                  </a:lnTo>
                  <a:lnTo>
                    <a:pt x="1352" y="3362"/>
                  </a:lnTo>
                  <a:lnTo>
                    <a:pt x="1311" y="3395"/>
                  </a:lnTo>
                  <a:lnTo>
                    <a:pt x="1268" y="3421"/>
                  </a:lnTo>
                  <a:lnTo>
                    <a:pt x="1220" y="3441"/>
                  </a:lnTo>
                  <a:lnTo>
                    <a:pt x="1172" y="3453"/>
                  </a:lnTo>
                  <a:lnTo>
                    <a:pt x="1121" y="3457"/>
                  </a:lnTo>
                  <a:lnTo>
                    <a:pt x="1070" y="3453"/>
                  </a:lnTo>
                  <a:lnTo>
                    <a:pt x="1022" y="3441"/>
                  </a:lnTo>
                  <a:lnTo>
                    <a:pt x="975" y="3421"/>
                  </a:lnTo>
                  <a:lnTo>
                    <a:pt x="930" y="3395"/>
                  </a:lnTo>
                  <a:lnTo>
                    <a:pt x="889" y="3362"/>
                  </a:lnTo>
                  <a:lnTo>
                    <a:pt x="852" y="3323"/>
                  </a:lnTo>
                  <a:lnTo>
                    <a:pt x="818" y="3279"/>
                  </a:lnTo>
                  <a:lnTo>
                    <a:pt x="789" y="3230"/>
                  </a:lnTo>
                  <a:lnTo>
                    <a:pt x="764" y="3176"/>
                  </a:lnTo>
                  <a:lnTo>
                    <a:pt x="743" y="3119"/>
                  </a:lnTo>
                  <a:lnTo>
                    <a:pt x="728" y="3057"/>
                  </a:lnTo>
                  <a:lnTo>
                    <a:pt x="611" y="3057"/>
                  </a:lnTo>
                  <a:lnTo>
                    <a:pt x="570" y="3055"/>
                  </a:lnTo>
                  <a:lnTo>
                    <a:pt x="530" y="3043"/>
                  </a:lnTo>
                  <a:lnTo>
                    <a:pt x="493" y="3026"/>
                  </a:lnTo>
                  <a:lnTo>
                    <a:pt x="458" y="3004"/>
                  </a:lnTo>
                  <a:lnTo>
                    <a:pt x="425" y="2975"/>
                  </a:lnTo>
                  <a:lnTo>
                    <a:pt x="395" y="2941"/>
                  </a:lnTo>
                  <a:lnTo>
                    <a:pt x="369" y="2903"/>
                  </a:lnTo>
                  <a:lnTo>
                    <a:pt x="347" y="2861"/>
                  </a:lnTo>
                  <a:lnTo>
                    <a:pt x="329" y="2814"/>
                  </a:lnTo>
                  <a:lnTo>
                    <a:pt x="316" y="2765"/>
                  </a:lnTo>
                  <a:lnTo>
                    <a:pt x="308" y="2713"/>
                  </a:lnTo>
                  <a:lnTo>
                    <a:pt x="305" y="2659"/>
                  </a:lnTo>
                  <a:lnTo>
                    <a:pt x="305" y="2261"/>
                  </a:lnTo>
                  <a:lnTo>
                    <a:pt x="264" y="2257"/>
                  </a:lnTo>
                  <a:lnTo>
                    <a:pt x="225" y="2247"/>
                  </a:lnTo>
                  <a:lnTo>
                    <a:pt x="187" y="2230"/>
                  </a:lnTo>
                  <a:lnTo>
                    <a:pt x="152" y="2206"/>
                  </a:lnTo>
                  <a:lnTo>
                    <a:pt x="119" y="2177"/>
                  </a:lnTo>
                  <a:lnTo>
                    <a:pt x="89" y="2143"/>
                  </a:lnTo>
                  <a:lnTo>
                    <a:pt x="64" y="2105"/>
                  </a:lnTo>
                  <a:lnTo>
                    <a:pt x="42" y="2062"/>
                  </a:lnTo>
                  <a:lnTo>
                    <a:pt x="24" y="2016"/>
                  </a:lnTo>
                  <a:lnTo>
                    <a:pt x="11" y="1968"/>
                  </a:lnTo>
                  <a:lnTo>
                    <a:pt x="3" y="1915"/>
                  </a:lnTo>
                  <a:lnTo>
                    <a:pt x="0" y="1862"/>
                  </a:lnTo>
                  <a:lnTo>
                    <a:pt x="0" y="399"/>
                  </a:lnTo>
                  <a:lnTo>
                    <a:pt x="3" y="344"/>
                  </a:lnTo>
                  <a:lnTo>
                    <a:pt x="11" y="293"/>
                  </a:lnTo>
                  <a:lnTo>
                    <a:pt x="24" y="243"/>
                  </a:lnTo>
                  <a:lnTo>
                    <a:pt x="42" y="197"/>
                  </a:lnTo>
                  <a:lnTo>
                    <a:pt x="64" y="156"/>
                  </a:lnTo>
                  <a:lnTo>
                    <a:pt x="89" y="118"/>
                  </a:lnTo>
                  <a:lnTo>
                    <a:pt x="119" y="84"/>
                  </a:lnTo>
                  <a:lnTo>
                    <a:pt x="152" y="55"/>
                  </a:lnTo>
                  <a:lnTo>
                    <a:pt x="187" y="31"/>
                  </a:lnTo>
                  <a:lnTo>
                    <a:pt x="225" y="14"/>
                  </a:lnTo>
                  <a:lnTo>
                    <a:pt x="264" y="4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86" name="Freeform 259"/>
          <p:cNvSpPr>
            <a:spLocks noEditPoints="1"/>
          </p:cNvSpPr>
          <p:nvPr/>
        </p:nvSpPr>
        <p:spPr bwMode="auto">
          <a:xfrm>
            <a:off x="7188858" y="4036075"/>
            <a:ext cx="640043" cy="461042"/>
          </a:xfrm>
          <a:custGeom>
            <a:avLst/>
            <a:gdLst>
              <a:gd name="T0" fmla="*/ 1487 w 3261"/>
              <a:gd name="T1" fmla="*/ 249 h 2349"/>
              <a:gd name="T2" fmla="*/ 1230 w 3261"/>
              <a:gd name="T3" fmla="*/ 415 h 2349"/>
              <a:gd name="T4" fmla="*/ 1075 w 3261"/>
              <a:gd name="T5" fmla="*/ 647 h 2349"/>
              <a:gd name="T6" fmla="*/ 1024 w 3261"/>
              <a:gd name="T7" fmla="*/ 738 h 2349"/>
              <a:gd name="T8" fmla="*/ 949 w 3261"/>
              <a:gd name="T9" fmla="*/ 754 h 2349"/>
              <a:gd name="T10" fmla="*/ 827 w 3261"/>
              <a:gd name="T11" fmla="*/ 719 h 2349"/>
              <a:gd name="T12" fmla="*/ 765 w 3261"/>
              <a:gd name="T13" fmla="*/ 716 h 2349"/>
              <a:gd name="T14" fmla="*/ 597 w 3261"/>
              <a:gd name="T15" fmla="*/ 778 h 2349"/>
              <a:gd name="T16" fmla="*/ 512 w 3261"/>
              <a:gd name="T17" fmla="*/ 933 h 2349"/>
              <a:gd name="T18" fmla="*/ 536 w 3261"/>
              <a:gd name="T19" fmla="*/ 1081 h 2349"/>
              <a:gd name="T20" fmla="*/ 556 w 3261"/>
              <a:gd name="T21" fmla="*/ 1186 h 2349"/>
              <a:gd name="T22" fmla="*/ 489 w 3261"/>
              <a:gd name="T23" fmla="*/ 1258 h 2349"/>
              <a:gd name="T24" fmla="*/ 320 w 3261"/>
              <a:gd name="T25" fmla="*/ 1382 h 2349"/>
              <a:gd name="T26" fmla="*/ 214 w 3261"/>
              <a:gd name="T27" fmla="*/ 1590 h 2349"/>
              <a:gd name="T28" fmla="*/ 231 w 3261"/>
              <a:gd name="T29" fmla="*/ 1840 h 2349"/>
              <a:gd name="T30" fmla="*/ 375 w 3261"/>
              <a:gd name="T31" fmla="*/ 2044 h 2349"/>
              <a:gd name="T32" fmla="*/ 609 w 3261"/>
              <a:gd name="T33" fmla="*/ 2142 h 2349"/>
              <a:gd name="T34" fmla="*/ 2609 w 3261"/>
              <a:gd name="T35" fmla="*/ 2133 h 2349"/>
              <a:gd name="T36" fmla="*/ 2853 w 3261"/>
              <a:gd name="T37" fmla="*/ 2016 h 2349"/>
              <a:gd name="T38" fmla="*/ 3013 w 3261"/>
              <a:gd name="T39" fmla="*/ 1802 h 2349"/>
              <a:gd name="T40" fmla="*/ 3054 w 3261"/>
              <a:gd name="T41" fmla="*/ 1526 h 2349"/>
              <a:gd name="T42" fmla="*/ 2962 w 3261"/>
              <a:gd name="T43" fmla="*/ 1270 h 2349"/>
              <a:gd name="T44" fmla="*/ 2761 w 3261"/>
              <a:gd name="T45" fmla="*/ 1089 h 2349"/>
              <a:gd name="T46" fmla="*/ 2538 w 3261"/>
              <a:gd name="T47" fmla="*/ 1017 h 2349"/>
              <a:gd name="T48" fmla="*/ 2459 w 3261"/>
              <a:gd name="T49" fmla="*/ 971 h 2349"/>
              <a:gd name="T50" fmla="*/ 2438 w 3261"/>
              <a:gd name="T51" fmla="*/ 851 h 2349"/>
              <a:gd name="T52" fmla="*/ 2342 w 3261"/>
              <a:gd name="T53" fmla="*/ 555 h 2349"/>
              <a:gd name="T54" fmla="*/ 2139 w 3261"/>
              <a:gd name="T55" fmla="*/ 333 h 2349"/>
              <a:gd name="T56" fmla="*/ 1859 w 3261"/>
              <a:gd name="T57" fmla="*/ 216 h 2349"/>
              <a:gd name="T58" fmla="*/ 1807 w 3261"/>
              <a:gd name="T59" fmla="*/ 3 h 2349"/>
              <a:gd name="T60" fmla="*/ 2149 w 3261"/>
              <a:gd name="T61" fmla="*/ 101 h 2349"/>
              <a:gd name="T62" fmla="*/ 2421 w 3261"/>
              <a:gd name="T63" fmla="*/ 316 h 2349"/>
              <a:gd name="T64" fmla="*/ 2594 w 3261"/>
              <a:gd name="T65" fmla="*/ 620 h 2349"/>
              <a:gd name="T66" fmla="*/ 2769 w 3261"/>
              <a:gd name="T67" fmla="*/ 869 h 2349"/>
              <a:gd name="T68" fmla="*/ 3040 w 3261"/>
              <a:gd name="T69" fmla="*/ 1045 h 2349"/>
              <a:gd name="T70" fmla="*/ 3214 w 3261"/>
              <a:gd name="T71" fmla="*/ 1318 h 2349"/>
              <a:gd name="T72" fmla="*/ 3258 w 3261"/>
              <a:gd name="T73" fmla="*/ 1653 h 2349"/>
              <a:gd name="T74" fmla="*/ 3156 w 3261"/>
              <a:gd name="T75" fmla="*/ 1970 h 2349"/>
              <a:gd name="T76" fmla="*/ 2938 w 3261"/>
              <a:gd name="T77" fmla="*/ 2209 h 2349"/>
              <a:gd name="T78" fmla="*/ 2634 w 3261"/>
              <a:gd name="T79" fmla="*/ 2337 h 2349"/>
              <a:gd name="T80" fmla="*/ 536 w 3261"/>
              <a:gd name="T81" fmla="*/ 2337 h 2349"/>
              <a:gd name="T82" fmla="*/ 262 w 3261"/>
              <a:gd name="T83" fmla="*/ 2214 h 2349"/>
              <a:gd name="T84" fmla="*/ 71 w 3261"/>
              <a:gd name="T85" fmla="*/ 1985 h 2349"/>
              <a:gd name="T86" fmla="*/ 0 w 3261"/>
              <a:gd name="T87" fmla="*/ 1685 h 2349"/>
              <a:gd name="T88" fmla="*/ 64 w 3261"/>
              <a:gd name="T89" fmla="*/ 1402 h 2349"/>
              <a:gd name="T90" fmla="*/ 238 w 3261"/>
              <a:gd name="T91" fmla="*/ 1179 h 2349"/>
              <a:gd name="T92" fmla="*/ 307 w 3261"/>
              <a:gd name="T93" fmla="*/ 1008 h 2349"/>
              <a:gd name="T94" fmla="*/ 352 w 3261"/>
              <a:gd name="T95" fmla="*/ 769 h 2349"/>
              <a:gd name="T96" fmla="*/ 519 w 3261"/>
              <a:gd name="T97" fmla="*/ 583 h 2349"/>
              <a:gd name="T98" fmla="*/ 765 w 3261"/>
              <a:gd name="T99" fmla="*/ 511 h 2349"/>
              <a:gd name="T100" fmla="*/ 970 w 3261"/>
              <a:gd name="T101" fmla="*/ 414 h 2349"/>
              <a:gd name="T102" fmla="*/ 1205 w 3261"/>
              <a:gd name="T103" fmla="*/ 168 h 2349"/>
              <a:gd name="T104" fmla="*/ 1519 w 3261"/>
              <a:gd name="T105" fmla="*/ 26 h 2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1" h="2349">
                <a:moveTo>
                  <a:pt x="1732" y="205"/>
                </a:moveTo>
                <a:lnTo>
                  <a:pt x="1669" y="208"/>
                </a:lnTo>
                <a:lnTo>
                  <a:pt x="1607" y="216"/>
                </a:lnTo>
                <a:lnTo>
                  <a:pt x="1547" y="230"/>
                </a:lnTo>
                <a:lnTo>
                  <a:pt x="1487" y="249"/>
                </a:lnTo>
                <a:lnTo>
                  <a:pt x="1431" y="273"/>
                </a:lnTo>
                <a:lnTo>
                  <a:pt x="1377" y="302"/>
                </a:lnTo>
                <a:lnTo>
                  <a:pt x="1325" y="335"/>
                </a:lnTo>
                <a:lnTo>
                  <a:pt x="1276" y="373"/>
                </a:lnTo>
                <a:lnTo>
                  <a:pt x="1230" y="415"/>
                </a:lnTo>
                <a:lnTo>
                  <a:pt x="1188" y="461"/>
                </a:lnTo>
                <a:lnTo>
                  <a:pt x="1150" y="510"/>
                </a:lnTo>
                <a:lnTo>
                  <a:pt x="1117" y="564"/>
                </a:lnTo>
                <a:lnTo>
                  <a:pt x="1087" y="621"/>
                </a:lnTo>
                <a:lnTo>
                  <a:pt x="1075" y="647"/>
                </a:lnTo>
                <a:lnTo>
                  <a:pt x="1064" y="670"/>
                </a:lnTo>
                <a:lnTo>
                  <a:pt x="1054" y="692"/>
                </a:lnTo>
                <a:lnTo>
                  <a:pt x="1044" y="710"/>
                </a:lnTo>
                <a:lnTo>
                  <a:pt x="1034" y="725"/>
                </a:lnTo>
                <a:lnTo>
                  <a:pt x="1024" y="738"/>
                </a:lnTo>
                <a:lnTo>
                  <a:pt x="1012" y="747"/>
                </a:lnTo>
                <a:lnTo>
                  <a:pt x="1000" y="753"/>
                </a:lnTo>
                <a:lnTo>
                  <a:pt x="985" y="757"/>
                </a:lnTo>
                <a:lnTo>
                  <a:pt x="969" y="757"/>
                </a:lnTo>
                <a:lnTo>
                  <a:pt x="949" y="754"/>
                </a:lnTo>
                <a:lnTo>
                  <a:pt x="927" y="748"/>
                </a:lnTo>
                <a:lnTo>
                  <a:pt x="902" y="739"/>
                </a:lnTo>
                <a:lnTo>
                  <a:pt x="876" y="730"/>
                </a:lnTo>
                <a:lnTo>
                  <a:pt x="850" y="724"/>
                </a:lnTo>
                <a:lnTo>
                  <a:pt x="827" y="719"/>
                </a:lnTo>
                <a:lnTo>
                  <a:pt x="807" y="717"/>
                </a:lnTo>
                <a:lnTo>
                  <a:pt x="789" y="716"/>
                </a:lnTo>
                <a:lnTo>
                  <a:pt x="776" y="716"/>
                </a:lnTo>
                <a:lnTo>
                  <a:pt x="768" y="716"/>
                </a:lnTo>
                <a:lnTo>
                  <a:pt x="765" y="716"/>
                </a:lnTo>
                <a:lnTo>
                  <a:pt x="727" y="719"/>
                </a:lnTo>
                <a:lnTo>
                  <a:pt x="691" y="727"/>
                </a:lnTo>
                <a:lnTo>
                  <a:pt x="657" y="740"/>
                </a:lnTo>
                <a:lnTo>
                  <a:pt x="625" y="757"/>
                </a:lnTo>
                <a:lnTo>
                  <a:pt x="597" y="778"/>
                </a:lnTo>
                <a:lnTo>
                  <a:pt x="572" y="803"/>
                </a:lnTo>
                <a:lnTo>
                  <a:pt x="551" y="831"/>
                </a:lnTo>
                <a:lnTo>
                  <a:pt x="533" y="864"/>
                </a:lnTo>
                <a:lnTo>
                  <a:pt x="520" y="897"/>
                </a:lnTo>
                <a:lnTo>
                  <a:pt x="512" y="933"/>
                </a:lnTo>
                <a:lnTo>
                  <a:pt x="510" y="971"/>
                </a:lnTo>
                <a:lnTo>
                  <a:pt x="511" y="995"/>
                </a:lnTo>
                <a:lnTo>
                  <a:pt x="516" y="1021"/>
                </a:lnTo>
                <a:lnTo>
                  <a:pt x="524" y="1050"/>
                </a:lnTo>
                <a:lnTo>
                  <a:pt x="536" y="1081"/>
                </a:lnTo>
                <a:lnTo>
                  <a:pt x="546" y="1108"/>
                </a:lnTo>
                <a:lnTo>
                  <a:pt x="553" y="1132"/>
                </a:lnTo>
                <a:lnTo>
                  <a:pt x="557" y="1152"/>
                </a:lnTo>
                <a:lnTo>
                  <a:pt x="558" y="1170"/>
                </a:lnTo>
                <a:lnTo>
                  <a:pt x="556" y="1186"/>
                </a:lnTo>
                <a:lnTo>
                  <a:pt x="550" y="1202"/>
                </a:lnTo>
                <a:lnTo>
                  <a:pt x="540" y="1216"/>
                </a:lnTo>
                <a:lnTo>
                  <a:pt x="527" y="1229"/>
                </a:lnTo>
                <a:lnTo>
                  <a:pt x="510" y="1243"/>
                </a:lnTo>
                <a:lnTo>
                  <a:pt x="489" y="1258"/>
                </a:lnTo>
                <a:lnTo>
                  <a:pt x="464" y="1273"/>
                </a:lnTo>
                <a:lnTo>
                  <a:pt x="434" y="1290"/>
                </a:lnTo>
                <a:lnTo>
                  <a:pt x="392" y="1317"/>
                </a:lnTo>
                <a:lnTo>
                  <a:pt x="354" y="1348"/>
                </a:lnTo>
                <a:lnTo>
                  <a:pt x="320" y="1382"/>
                </a:lnTo>
                <a:lnTo>
                  <a:pt x="290" y="1419"/>
                </a:lnTo>
                <a:lnTo>
                  <a:pt x="265" y="1458"/>
                </a:lnTo>
                <a:lnTo>
                  <a:pt x="243" y="1500"/>
                </a:lnTo>
                <a:lnTo>
                  <a:pt x="227" y="1544"/>
                </a:lnTo>
                <a:lnTo>
                  <a:pt x="214" y="1590"/>
                </a:lnTo>
                <a:lnTo>
                  <a:pt x="207" y="1637"/>
                </a:lnTo>
                <a:lnTo>
                  <a:pt x="204" y="1685"/>
                </a:lnTo>
                <a:lnTo>
                  <a:pt x="207" y="1739"/>
                </a:lnTo>
                <a:lnTo>
                  <a:pt x="216" y="1791"/>
                </a:lnTo>
                <a:lnTo>
                  <a:pt x="231" y="1840"/>
                </a:lnTo>
                <a:lnTo>
                  <a:pt x="251" y="1888"/>
                </a:lnTo>
                <a:lnTo>
                  <a:pt x="275" y="1932"/>
                </a:lnTo>
                <a:lnTo>
                  <a:pt x="305" y="1973"/>
                </a:lnTo>
                <a:lnTo>
                  <a:pt x="338" y="2010"/>
                </a:lnTo>
                <a:lnTo>
                  <a:pt x="375" y="2044"/>
                </a:lnTo>
                <a:lnTo>
                  <a:pt x="417" y="2074"/>
                </a:lnTo>
                <a:lnTo>
                  <a:pt x="461" y="2099"/>
                </a:lnTo>
                <a:lnTo>
                  <a:pt x="508" y="2118"/>
                </a:lnTo>
                <a:lnTo>
                  <a:pt x="557" y="2133"/>
                </a:lnTo>
                <a:lnTo>
                  <a:pt x="609" y="2142"/>
                </a:lnTo>
                <a:lnTo>
                  <a:pt x="662" y="2145"/>
                </a:lnTo>
                <a:lnTo>
                  <a:pt x="2496" y="2145"/>
                </a:lnTo>
                <a:lnTo>
                  <a:pt x="2496" y="2145"/>
                </a:lnTo>
                <a:lnTo>
                  <a:pt x="2554" y="2142"/>
                </a:lnTo>
                <a:lnTo>
                  <a:pt x="2609" y="2133"/>
                </a:lnTo>
                <a:lnTo>
                  <a:pt x="2663" y="2120"/>
                </a:lnTo>
                <a:lnTo>
                  <a:pt x="2715" y="2101"/>
                </a:lnTo>
                <a:lnTo>
                  <a:pt x="2764" y="2077"/>
                </a:lnTo>
                <a:lnTo>
                  <a:pt x="2810" y="2048"/>
                </a:lnTo>
                <a:lnTo>
                  <a:pt x="2853" y="2016"/>
                </a:lnTo>
                <a:lnTo>
                  <a:pt x="2892" y="1980"/>
                </a:lnTo>
                <a:lnTo>
                  <a:pt x="2929" y="1940"/>
                </a:lnTo>
                <a:lnTo>
                  <a:pt x="2962" y="1897"/>
                </a:lnTo>
                <a:lnTo>
                  <a:pt x="2990" y="1850"/>
                </a:lnTo>
                <a:lnTo>
                  <a:pt x="3013" y="1802"/>
                </a:lnTo>
                <a:lnTo>
                  <a:pt x="3032" y="1750"/>
                </a:lnTo>
                <a:lnTo>
                  <a:pt x="3046" y="1696"/>
                </a:lnTo>
                <a:lnTo>
                  <a:pt x="3054" y="1641"/>
                </a:lnTo>
                <a:lnTo>
                  <a:pt x="3057" y="1584"/>
                </a:lnTo>
                <a:lnTo>
                  <a:pt x="3054" y="1526"/>
                </a:lnTo>
                <a:lnTo>
                  <a:pt x="3046" y="1471"/>
                </a:lnTo>
                <a:lnTo>
                  <a:pt x="3032" y="1417"/>
                </a:lnTo>
                <a:lnTo>
                  <a:pt x="3013" y="1365"/>
                </a:lnTo>
                <a:lnTo>
                  <a:pt x="2990" y="1316"/>
                </a:lnTo>
                <a:lnTo>
                  <a:pt x="2962" y="1270"/>
                </a:lnTo>
                <a:lnTo>
                  <a:pt x="2929" y="1227"/>
                </a:lnTo>
                <a:lnTo>
                  <a:pt x="2892" y="1186"/>
                </a:lnTo>
                <a:lnTo>
                  <a:pt x="2851" y="1149"/>
                </a:lnTo>
                <a:lnTo>
                  <a:pt x="2808" y="1117"/>
                </a:lnTo>
                <a:lnTo>
                  <a:pt x="2761" y="1089"/>
                </a:lnTo>
                <a:lnTo>
                  <a:pt x="2711" y="1065"/>
                </a:lnTo>
                <a:lnTo>
                  <a:pt x="2658" y="1047"/>
                </a:lnTo>
                <a:lnTo>
                  <a:pt x="2602" y="1033"/>
                </a:lnTo>
                <a:lnTo>
                  <a:pt x="2567" y="1024"/>
                </a:lnTo>
                <a:lnTo>
                  <a:pt x="2538" y="1017"/>
                </a:lnTo>
                <a:lnTo>
                  <a:pt x="2514" y="1010"/>
                </a:lnTo>
                <a:lnTo>
                  <a:pt x="2495" y="1002"/>
                </a:lnTo>
                <a:lnTo>
                  <a:pt x="2480" y="994"/>
                </a:lnTo>
                <a:lnTo>
                  <a:pt x="2468" y="984"/>
                </a:lnTo>
                <a:lnTo>
                  <a:pt x="2459" y="971"/>
                </a:lnTo>
                <a:lnTo>
                  <a:pt x="2453" y="956"/>
                </a:lnTo>
                <a:lnTo>
                  <a:pt x="2448" y="937"/>
                </a:lnTo>
                <a:lnTo>
                  <a:pt x="2444" y="914"/>
                </a:lnTo>
                <a:lnTo>
                  <a:pt x="2441" y="886"/>
                </a:lnTo>
                <a:lnTo>
                  <a:pt x="2438" y="851"/>
                </a:lnTo>
                <a:lnTo>
                  <a:pt x="2429" y="787"/>
                </a:lnTo>
                <a:lnTo>
                  <a:pt x="2415" y="726"/>
                </a:lnTo>
                <a:lnTo>
                  <a:pt x="2395" y="665"/>
                </a:lnTo>
                <a:lnTo>
                  <a:pt x="2371" y="609"/>
                </a:lnTo>
                <a:lnTo>
                  <a:pt x="2342" y="555"/>
                </a:lnTo>
                <a:lnTo>
                  <a:pt x="2309" y="503"/>
                </a:lnTo>
                <a:lnTo>
                  <a:pt x="2272" y="455"/>
                </a:lnTo>
                <a:lnTo>
                  <a:pt x="2231" y="411"/>
                </a:lnTo>
                <a:lnTo>
                  <a:pt x="2187" y="370"/>
                </a:lnTo>
                <a:lnTo>
                  <a:pt x="2139" y="333"/>
                </a:lnTo>
                <a:lnTo>
                  <a:pt x="2088" y="300"/>
                </a:lnTo>
                <a:lnTo>
                  <a:pt x="2034" y="272"/>
                </a:lnTo>
                <a:lnTo>
                  <a:pt x="1978" y="249"/>
                </a:lnTo>
                <a:lnTo>
                  <a:pt x="1919" y="230"/>
                </a:lnTo>
                <a:lnTo>
                  <a:pt x="1859" y="216"/>
                </a:lnTo>
                <a:lnTo>
                  <a:pt x="1797" y="208"/>
                </a:lnTo>
                <a:lnTo>
                  <a:pt x="1732" y="205"/>
                </a:lnTo>
                <a:close/>
                <a:moveTo>
                  <a:pt x="1732" y="0"/>
                </a:moveTo>
                <a:lnTo>
                  <a:pt x="1732" y="0"/>
                </a:lnTo>
                <a:lnTo>
                  <a:pt x="1807" y="3"/>
                </a:lnTo>
                <a:lnTo>
                  <a:pt x="1880" y="13"/>
                </a:lnTo>
                <a:lnTo>
                  <a:pt x="1950" y="27"/>
                </a:lnTo>
                <a:lnTo>
                  <a:pt x="2019" y="47"/>
                </a:lnTo>
                <a:lnTo>
                  <a:pt x="2086" y="72"/>
                </a:lnTo>
                <a:lnTo>
                  <a:pt x="2149" y="101"/>
                </a:lnTo>
                <a:lnTo>
                  <a:pt x="2210" y="136"/>
                </a:lnTo>
                <a:lnTo>
                  <a:pt x="2268" y="175"/>
                </a:lnTo>
                <a:lnTo>
                  <a:pt x="2322" y="219"/>
                </a:lnTo>
                <a:lnTo>
                  <a:pt x="2374" y="266"/>
                </a:lnTo>
                <a:lnTo>
                  <a:pt x="2421" y="316"/>
                </a:lnTo>
                <a:lnTo>
                  <a:pt x="2465" y="371"/>
                </a:lnTo>
                <a:lnTo>
                  <a:pt x="2504" y="429"/>
                </a:lnTo>
                <a:lnTo>
                  <a:pt x="2539" y="490"/>
                </a:lnTo>
                <a:lnTo>
                  <a:pt x="2569" y="554"/>
                </a:lnTo>
                <a:lnTo>
                  <a:pt x="2594" y="620"/>
                </a:lnTo>
                <a:lnTo>
                  <a:pt x="2615" y="688"/>
                </a:lnTo>
                <a:lnTo>
                  <a:pt x="2631" y="760"/>
                </a:lnTo>
                <a:lnTo>
                  <a:pt x="2641" y="832"/>
                </a:lnTo>
                <a:lnTo>
                  <a:pt x="2706" y="847"/>
                </a:lnTo>
                <a:lnTo>
                  <a:pt x="2769" y="869"/>
                </a:lnTo>
                <a:lnTo>
                  <a:pt x="2829" y="895"/>
                </a:lnTo>
                <a:lnTo>
                  <a:pt x="2886" y="926"/>
                </a:lnTo>
                <a:lnTo>
                  <a:pt x="2941" y="961"/>
                </a:lnTo>
                <a:lnTo>
                  <a:pt x="2992" y="1001"/>
                </a:lnTo>
                <a:lnTo>
                  <a:pt x="3040" y="1045"/>
                </a:lnTo>
                <a:lnTo>
                  <a:pt x="3083" y="1093"/>
                </a:lnTo>
                <a:lnTo>
                  <a:pt x="3122" y="1144"/>
                </a:lnTo>
                <a:lnTo>
                  <a:pt x="3157" y="1199"/>
                </a:lnTo>
                <a:lnTo>
                  <a:pt x="3189" y="1257"/>
                </a:lnTo>
                <a:lnTo>
                  <a:pt x="3214" y="1318"/>
                </a:lnTo>
                <a:lnTo>
                  <a:pt x="3234" y="1381"/>
                </a:lnTo>
                <a:lnTo>
                  <a:pt x="3249" y="1447"/>
                </a:lnTo>
                <a:lnTo>
                  <a:pt x="3258" y="1514"/>
                </a:lnTo>
                <a:lnTo>
                  <a:pt x="3261" y="1584"/>
                </a:lnTo>
                <a:lnTo>
                  <a:pt x="3258" y="1653"/>
                </a:lnTo>
                <a:lnTo>
                  <a:pt x="3249" y="1721"/>
                </a:lnTo>
                <a:lnTo>
                  <a:pt x="3234" y="1787"/>
                </a:lnTo>
                <a:lnTo>
                  <a:pt x="3213" y="1850"/>
                </a:lnTo>
                <a:lnTo>
                  <a:pt x="3188" y="1912"/>
                </a:lnTo>
                <a:lnTo>
                  <a:pt x="3156" y="1970"/>
                </a:lnTo>
                <a:lnTo>
                  <a:pt x="3121" y="2025"/>
                </a:lnTo>
                <a:lnTo>
                  <a:pt x="3081" y="2077"/>
                </a:lnTo>
                <a:lnTo>
                  <a:pt x="3037" y="2125"/>
                </a:lnTo>
                <a:lnTo>
                  <a:pt x="2989" y="2169"/>
                </a:lnTo>
                <a:lnTo>
                  <a:pt x="2938" y="2209"/>
                </a:lnTo>
                <a:lnTo>
                  <a:pt x="2882" y="2245"/>
                </a:lnTo>
                <a:lnTo>
                  <a:pt x="2824" y="2276"/>
                </a:lnTo>
                <a:lnTo>
                  <a:pt x="2763" y="2301"/>
                </a:lnTo>
                <a:lnTo>
                  <a:pt x="2700" y="2322"/>
                </a:lnTo>
                <a:lnTo>
                  <a:pt x="2634" y="2337"/>
                </a:lnTo>
                <a:lnTo>
                  <a:pt x="2566" y="2346"/>
                </a:lnTo>
                <a:lnTo>
                  <a:pt x="2496" y="2349"/>
                </a:lnTo>
                <a:lnTo>
                  <a:pt x="662" y="2349"/>
                </a:lnTo>
                <a:lnTo>
                  <a:pt x="598" y="2346"/>
                </a:lnTo>
                <a:lnTo>
                  <a:pt x="536" y="2337"/>
                </a:lnTo>
                <a:lnTo>
                  <a:pt x="477" y="2323"/>
                </a:lnTo>
                <a:lnTo>
                  <a:pt x="419" y="2303"/>
                </a:lnTo>
                <a:lnTo>
                  <a:pt x="363" y="2278"/>
                </a:lnTo>
                <a:lnTo>
                  <a:pt x="311" y="2249"/>
                </a:lnTo>
                <a:lnTo>
                  <a:pt x="262" y="2214"/>
                </a:lnTo>
                <a:lnTo>
                  <a:pt x="216" y="2175"/>
                </a:lnTo>
                <a:lnTo>
                  <a:pt x="174" y="2133"/>
                </a:lnTo>
                <a:lnTo>
                  <a:pt x="134" y="2087"/>
                </a:lnTo>
                <a:lnTo>
                  <a:pt x="100" y="2037"/>
                </a:lnTo>
                <a:lnTo>
                  <a:pt x="71" y="1985"/>
                </a:lnTo>
                <a:lnTo>
                  <a:pt x="46" y="1930"/>
                </a:lnTo>
                <a:lnTo>
                  <a:pt x="26" y="1871"/>
                </a:lnTo>
                <a:lnTo>
                  <a:pt x="12" y="1812"/>
                </a:lnTo>
                <a:lnTo>
                  <a:pt x="3" y="1750"/>
                </a:lnTo>
                <a:lnTo>
                  <a:pt x="0" y="1685"/>
                </a:lnTo>
                <a:lnTo>
                  <a:pt x="3" y="1625"/>
                </a:lnTo>
                <a:lnTo>
                  <a:pt x="11" y="1566"/>
                </a:lnTo>
                <a:lnTo>
                  <a:pt x="24" y="1509"/>
                </a:lnTo>
                <a:lnTo>
                  <a:pt x="42" y="1454"/>
                </a:lnTo>
                <a:lnTo>
                  <a:pt x="64" y="1402"/>
                </a:lnTo>
                <a:lnTo>
                  <a:pt x="91" y="1351"/>
                </a:lnTo>
                <a:lnTo>
                  <a:pt x="122" y="1303"/>
                </a:lnTo>
                <a:lnTo>
                  <a:pt x="158" y="1259"/>
                </a:lnTo>
                <a:lnTo>
                  <a:pt x="196" y="1218"/>
                </a:lnTo>
                <a:lnTo>
                  <a:pt x="238" y="1179"/>
                </a:lnTo>
                <a:lnTo>
                  <a:pt x="283" y="1145"/>
                </a:lnTo>
                <a:lnTo>
                  <a:pt x="331" y="1114"/>
                </a:lnTo>
                <a:lnTo>
                  <a:pt x="320" y="1080"/>
                </a:lnTo>
                <a:lnTo>
                  <a:pt x="312" y="1045"/>
                </a:lnTo>
                <a:lnTo>
                  <a:pt x="307" y="1008"/>
                </a:lnTo>
                <a:lnTo>
                  <a:pt x="305" y="971"/>
                </a:lnTo>
                <a:lnTo>
                  <a:pt x="308" y="917"/>
                </a:lnTo>
                <a:lnTo>
                  <a:pt x="317" y="866"/>
                </a:lnTo>
                <a:lnTo>
                  <a:pt x="332" y="816"/>
                </a:lnTo>
                <a:lnTo>
                  <a:pt x="352" y="769"/>
                </a:lnTo>
                <a:lnTo>
                  <a:pt x="377" y="725"/>
                </a:lnTo>
                <a:lnTo>
                  <a:pt x="406" y="683"/>
                </a:lnTo>
                <a:lnTo>
                  <a:pt x="440" y="646"/>
                </a:lnTo>
                <a:lnTo>
                  <a:pt x="478" y="612"/>
                </a:lnTo>
                <a:lnTo>
                  <a:pt x="519" y="583"/>
                </a:lnTo>
                <a:lnTo>
                  <a:pt x="563" y="558"/>
                </a:lnTo>
                <a:lnTo>
                  <a:pt x="609" y="538"/>
                </a:lnTo>
                <a:lnTo>
                  <a:pt x="659" y="524"/>
                </a:lnTo>
                <a:lnTo>
                  <a:pt x="711" y="514"/>
                </a:lnTo>
                <a:lnTo>
                  <a:pt x="765" y="511"/>
                </a:lnTo>
                <a:lnTo>
                  <a:pt x="812" y="514"/>
                </a:lnTo>
                <a:lnTo>
                  <a:pt x="858" y="523"/>
                </a:lnTo>
                <a:lnTo>
                  <a:pt x="902" y="535"/>
                </a:lnTo>
                <a:lnTo>
                  <a:pt x="933" y="473"/>
                </a:lnTo>
                <a:lnTo>
                  <a:pt x="970" y="414"/>
                </a:lnTo>
                <a:lnTo>
                  <a:pt x="1009" y="359"/>
                </a:lnTo>
                <a:lnTo>
                  <a:pt x="1053" y="305"/>
                </a:lnTo>
                <a:lnTo>
                  <a:pt x="1100" y="256"/>
                </a:lnTo>
                <a:lnTo>
                  <a:pt x="1151" y="211"/>
                </a:lnTo>
                <a:lnTo>
                  <a:pt x="1205" y="168"/>
                </a:lnTo>
                <a:lnTo>
                  <a:pt x="1263" y="131"/>
                </a:lnTo>
                <a:lnTo>
                  <a:pt x="1323" y="98"/>
                </a:lnTo>
                <a:lnTo>
                  <a:pt x="1385" y="69"/>
                </a:lnTo>
                <a:lnTo>
                  <a:pt x="1450" y="45"/>
                </a:lnTo>
                <a:lnTo>
                  <a:pt x="1519" y="26"/>
                </a:lnTo>
                <a:lnTo>
                  <a:pt x="1588" y="12"/>
                </a:lnTo>
                <a:lnTo>
                  <a:pt x="1659" y="3"/>
                </a:lnTo>
                <a:lnTo>
                  <a:pt x="1732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93" name="Группа 292"/>
          <p:cNvGrpSpPr/>
          <p:nvPr/>
        </p:nvGrpSpPr>
        <p:grpSpPr>
          <a:xfrm>
            <a:off x="8172305" y="4033330"/>
            <a:ext cx="320450" cy="466532"/>
            <a:chOff x="5981700" y="3300413"/>
            <a:chExt cx="1852613" cy="2697163"/>
          </a:xfrm>
          <a:solidFill>
            <a:schemeClr val="bg2">
              <a:lumMod val="25000"/>
            </a:schemeClr>
          </a:solidFill>
        </p:grpSpPr>
        <p:sp>
          <p:nvSpPr>
            <p:cNvPr id="291" name="Freeform 264"/>
            <p:cNvSpPr>
              <a:spLocks noEditPoints="1"/>
            </p:cNvSpPr>
            <p:nvPr/>
          </p:nvSpPr>
          <p:spPr bwMode="auto">
            <a:xfrm>
              <a:off x="5981700" y="3300413"/>
              <a:ext cx="1852613" cy="2697163"/>
            </a:xfrm>
            <a:custGeom>
              <a:avLst/>
              <a:gdLst>
                <a:gd name="T0" fmla="*/ 992 w 2335"/>
                <a:gd name="T1" fmla="*/ 3118 h 3399"/>
                <a:gd name="T2" fmla="*/ 1077 w 2335"/>
                <a:gd name="T3" fmla="*/ 3178 h 3399"/>
                <a:gd name="T4" fmla="*/ 1197 w 2335"/>
                <a:gd name="T5" fmla="*/ 3186 h 3399"/>
                <a:gd name="T6" fmla="*/ 1291 w 2335"/>
                <a:gd name="T7" fmla="*/ 3168 h 3399"/>
                <a:gd name="T8" fmla="*/ 1358 w 2335"/>
                <a:gd name="T9" fmla="*/ 3100 h 3399"/>
                <a:gd name="T10" fmla="*/ 1509 w 2335"/>
                <a:gd name="T11" fmla="*/ 2665 h 3399"/>
                <a:gd name="T12" fmla="*/ 867 w 2335"/>
                <a:gd name="T13" fmla="*/ 2798 h 3399"/>
                <a:gd name="T14" fmla="*/ 916 w 2335"/>
                <a:gd name="T15" fmla="*/ 2951 h 3399"/>
                <a:gd name="T16" fmla="*/ 1481 w 2335"/>
                <a:gd name="T17" fmla="*/ 2759 h 3399"/>
                <a:gd name="T18" fmla="*/ 779 w 2335"/>
                <a:gd name="T19" fmla="*/ 2512 h 3399"/>
                <a:gd name="T20" fmla="*/ 1561 w 2335"/>
                <a:gd name="T21" fmla="*/ 2499 h 3399"/>
                <a:gd name="T22" fmla="*/ 1090 w 2335"/>
                <a:gd name="T23" fmla="*/ 216 h 3399"/>
                <a:gd name="T24" fmla="*/ 796 w 2335"/>
                <a:gd name="T25" fmla="*/ 288 h 3399"/>
                <a:gd name="T26" fmla="*/ 546 w 2335"/>
                <a:gd name="T27" fmla="*/ 443 h 3399"/>
                <a:gd name="T28" fmla="*/ 356 w 2335"/>
                <a:gd name="T29" fmla="*/ 665 h 3399"/>
                <a:gd name="T30" fmla="*/ 240 w 2335"/>
                <a:gd name="T31" fmla="*/ 939 h 3399"/>
                <a:gd name="T32" fmla="*/ 215 w 2335"/>
                <a:gd name="T33" fmla="*/ 1223 h 3399"/>
                <a:gd name="T34" fmla="*/ 277 w 2335"/>
                <a:gd name="T35" fmla="*/ 1456 h 3399"/>
                <a:gd name="T36" fmla="*/ 392 w 2335"/>
                <a:gd name="T37" fmla="*/ 1702 h 3399"/>
                <a:gd name="T38" fmla="*/ 557 w 2335"/>
                <a:gd name="T39" fmla="*/ 2002 h 3399"/>
                <a:gd name="T40" fmla="*/ 1719 w 2335"/>
                <a:gd name="T41" fmla="*/ 2116 h 3399"/>
                <a:gd name="T42" fmla="*/ 1910 w 2335"/>
                <a:gd name="T43" fmla="*/ 1764 h 3399"/>
                <a:gd name="T44" fmla="*/ 2034 w 2335"/>
                <a:gd name="T45" fmla="*/ 1515 h 3399"/>
                <a:gd name="T46" fmla="*/ 2111 w 2335"/>
                <a:gd name="T47" fmla="*/ 1279 h 3399"/>
                <a:gd name="T48" fmla="*/ 2110 w 2335"/>
                <a:gd name="T49" fmla="*/ 1014 h 3399"/>
                <a:gd name="T50" fmla="*/ 2016 w 2335"/>
                <a:gd name="T51" fmla="*/ 729 h 3399"/>
                <a:gd name="T52" fmla="*/ 1843 w 2335"/>
                <a:gd name="T53" fmla="*/ 493 h 3399"/>
                <a:gd name="T54" fmla="*/ 1606 w 2335"/>
                <a:gd name="T55" fmla="*/ 320 h 3399"/>
                <a:gd name="T56" fmla="*/ 1322 w 2335"/>
                <a:gd name="T57" fmla="*/ 225 h 3399"/>
                <a:gd name="T58" fmla="*/ 1255 w 2335"/>
                <a:gd name="T59" fmla="*/ 3 h 3399"/>
                <a:gd name="T60" fmla="*/ 1584 w 2335"/>
                <a:gd name="T61" fmla="*/ 76 h 3399"/>
                <a:gd name="T62" fmla="*/ 1870 w 2335"/>
                <a:gd name="T63" fmla="*/ 235 h 3399"/>
                <a:gd name="T64" fmla="*/ 2100 w 2335"/>
                <a:gd name="T65" fmla="*/ 465 h 3399"/>
                <a:gd name="T66" fmla="*/ 2259 w 2335"/>
                <a:gd name="T67" fmla="*/ 752 h 3399"/>
                <a:gd name="T68" fmla="*/ 2332 w 2335"/>
                <a:gd name="T69" fmla="*/ 1081 h 3399"/>
                <a:gd name="T70" fmla="*/ 2306 w 2335"/>
                <a:gd name="T71" fmla="*/ 1383 h 3399"/>
                <a:gd name="T72" fmla="*/ 2195 w 2335"/>
                <a:gd name="T73" fmla="*/ 1674 h 3399"/>
                <a:gd name="T74" fmla="*/ 2043 w 2335"/>
                <a:gd name="T75" fmla="*/ 1964 h 3399"/>
                <a:gd name="T76" fmla="*/ 1890 w 2335"/>
                <a:gd name="T77" fmla="*/ 2246 h 3399"/>
                <a:gd name="T78" fmla="*/ 1777 w 2335"/>
                <a:gd name="T79" fmla="*/ 2521 h 3399"/>
                <a:gd name="T80" fmla="*/ 1697 w 2335"/>
                <a:gd name="T81" fmla="*/ 2777 h 3399"/>
                <a:gd name="T82" fmla="*/ 1631 w 2335"/>
                <a:gd name="T83" fmla="*/ 2993 h 3399"/>
                <a:gd name="T84" fmla="*/ 1564 w 2335"/>
                <a:gd name="T85" fmla="*/ 3166 h 3399"/>
                <a:gd name="T86" fmla="*/ 1476 w 2335"/>
                <a:gd name="T87" fmla="*/ 3293 h 3399"/>
                <a:gd name="T88" fmla="*/ 1350 w 2335"/>
                <a:gd name="T89" fmla="*/ 3371 h 3399"/>
                <a:gd name="T90" fmla="*/ 1168 w 2335"/>
                <a:gd name="T91" fmla="*/ 3399 h 3399"/>
                <a:gd name="T92" fmla="*/ 981 w 2335"/>
                <a:gd name="T93" fmla="*/ 3369 h 3399"/>
                <a:gd name="T94" fmla="*/ 853 w 2335"/>
                <a:gd name="T95" fmla="*/ 3284 h 3399"/>
                <a:gd name="T96" fmla="*/ 764 w 2335"/>
                <a:gd name="T97" fmla="*/ 3147 h 3399"/>
                <a:gd name="T98" fmla="*/ 694 w 2335"/>
                <a:gd name="T99" fmla="*/ 2959 h 3399"/>
                <a:gd name="T100" fmla="*/ 624 w 2335"/>
                <a:gd name="T101" fmla="*/ 2725 h 3399"/>
                <a:gd name="T102" fmla="*/ 534 w 2335"/>
                <a:gd name="T103" fmla="*/ 2448 h 3399"/>
                <a:gd name="T104" fmla="*/ 401 w 2335"/>
                <a:gd name="T105" fmla="*/ 2159 h 3399"/>
                <a:gd name="T106" fmla="*/ 234 w 2335"/>
                <a:gd name="T107" fmla="*/ 1857 h 3399"/>
                <a:gd name="T108" fmla="*/ 86 w 2335"/>
                <a:gd name="T109" fmla="*/ 1550 h 3399"/>
                <a:gd name="T110" fmla="*/ 4 w 2335"/>
                <a:gd name="T111" fmla="*/ 1244 h 3399"/>
                <a:gd name="T112" fmla="*/ 28 w 2335"/>
                <a:gd name="T113" fmla="*/ 913 h 3399"/>
                <a:gd name="T114" fmla="*/ 145 w 2335"/>
                <a:gd name="T115" fmla="*/ 602 h 3399"/>
                <a:gd name="T116" fmla="*/ 342 w 2335"/>
                <a:gd name="T117" fmla="*/ 342 h 3399"/>
                <a:gd name="T118" fmla="*/ 602 w 2335"/>
                <a:gd name="T119" fmla="*/ 146 h 3399"/>
                <a:gd name="T120" fmla="*/ 912 w 2335"/>
                <a:gd name="T121" fmla="*/ 28 h 3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5" h="3399">
                  <a:moveTo>
                    <a:pt x="1406" y="2997"/>
                  </a:moveTo>
                  <a:lnTo>
                    <a:pt x="955" y="3053"/>
                  </a:lnTo>
                  <a:lnTo>
                    <a:pt x="974" y="3089"/>
                  </a:lnTo>
                  <a:lnTo>
                    <a:pt x="992" y="3118"/>
                  </a:lnTo>
                  <a:lnTo>
                    <a:pt x="1011" y="3141"/>
                  </a:lnTo>
                  <a:lnTo>
                    <a:pt x="1031" y="3158"/>
                  </a:lnTo>
                  <a:lnTo>
                    <a:pt x="1053" y="3170"/>
                  </a:lnTo>
                  <a:lnTo>
                    <a:pt x="1077" y="3178"/>
                  </a:lnTo>
                  <a:lnTo>
                    <a:pt x="1104" y="3183"/>
                  </a:lnTo>
                  <a:lnTo>
                    <a:pt x="1133" y="3186"/>
                  </a:lnTo>
                  <a:lnTo>
                    <a:pt x="1168" y="3186"/>
                  </a:lnTo>
                  <a:lnTo>
                    <a:pt x="1197" y="3186"/>
                  </a:lnTo>
                  <a:lnTo>
                    <a:pt x="1224" y="3185"/>
                  </a:lnTo>
                  <a:lnTo>
                    <a:pt x="1248" y="3181"/>
                  </a:lnTo>
                  <a:lnTo>
                    <a:pt x="1270" y="3176"/>
                  </a:lnTo>
                  <a:lnTo>
                    <a:pt x="1291" y="3168"/>
                  </a:lnTo>
                  <a:lnTo>
                    <a:pt x="1309" y="3157"/>
                  </a:lnTo>
                  <a:lnTo>
                    <a:pt x="1326" y="3142"/>
                  </a:lnTo>
                  <a:lnTo>
                    <a:pt x="1343" y="3124"/>
                  </a:lnTo>
                  <a:lnTo>
                    <a:pt x="1358" y="3100"/>
                  </a:lnTo>
                  <a:lnTo>
                    <a:pt x="1374" y="3072"/>
                  </a:lnTo>
                  <a:lnTo>
                    <a:pt x="1389" y="3037"/>
                  </a:lnTo>
                  <a:lnTo>
                    <a:pt x="1406" y="2997"/>
                  </a:lnTo>
                  <a:close/>
                  <a:moveTo>
                    <a:pt x="1509" y="2665"/>
                  </a:moveTo>
                  <a:lnTo>
                    <a:pt x="852" y="2747"/>
                  </a:lnTo>
                  <a:lnTo>
                    <a:pt x="852" y="2749"/>
                  </a:lnTo>
                  <a:lnTo>
                    <a:pt x="853" y="2751"/>
                  </a:lnTo>
                  <a:lnTo>
                    <a:pt x="867" y="2798"/>
                  </a:lnTo>
                  <a:lnTo>
                    <a:pt x="880" y="2841"/>
                  </a:lnTo>
                  <a:lnTo>
                    <a:pt x="893" y="2882"/>
                  </a:lnTo>
                  <a:lnTo>
                    <a:pt x="905" y="2917"/>
                  </a:lnTo>
                  <a:lnTo>
                    <a:pt x="916" y="2951"/>
                  </a:lnTo>
                  <a:lnTo>
                    <a:pt x="1443" y="2886"/>
                  </a:lnTo>
                  <a:lnTo>
                    <a:pt x="1455" y="2847"/>
                  </a:lnTo>
                  <a:lnTo>
                    <a:pt x="1468" y="2804"/>
                  </a:lnTo>
                  <a:lnTo>
                    <a:pt x="1481" y="2759"/>
                  </a:lnTo>
                  <a:lnTo>
                    <a:pt x="1495" y="2713"/>
                  </a:lnTo>
                  <a:lnTo>
                    <a:pt x="1509" y="2665"/>
                  </a:lnTo>
                  <a:close/>
                  <a:moveTo>
                    <a:pt x="755" y="2443"/>
                  </a:moveTo>
                  <a:lnTo>
                    <a:pt x="779" y="2512"/>
                  </a:lnTo>
                  <a:lnTo>
                    <a:pt x="801" y="2580"/>
                  </a:lnTo>
                  <a:lnTo>
                    <a:pt x="821" y="2645"/>
                  </a:lnTo>
                  <a:lnTo>
                    <a:pt x="1542" y="2555"/>
                  </a:lnTo>
                  <a:lnTo>
                    <a:pt x="1561" y="2499"/>
                  </a:lnTo>
                  <a:lnTo>
                    <a:pt x="1580" y="2443"/>
                  </a:lnTo>
                  <a:lnTo>
                    <a:pt x="755" y="2443"/>
                  </a:lnTo>
                  <a:close/>
                  <a:moveTo>
                    <a:pt x="1168" y="213"/>
                  </a:moveTo>
                  <a:lnTo>
                    <a:pt x="1090" y="216"/>
                  </a:lnTo>
                  <a:lnTo>
                    <a:pt x="1013" y="225"/>
                  </a:lnTo>
                  <a:lnTo>
                    <a:pt x="938" y="240"/>
                  </a:lnTo>
                  <a:lnTo>
                    <a:pt x="866" y="262"/>
                  </a:lnTo>
                  <a:lnTo>
                    <a:pt x="796" y="288"/>
                  </a:lnTo>
                  <a:lnTo>
                    <a:pt x="728" y="320"/>
                  </a:lnTo>
                  <a:lnTo>
                    <a:pt x="664" y="356"/>
                  </a:lnTo>
                  <a:lnTo>
                    <a:pt x="604" y="398"/>
                  </a:lnTo>
                  <a:lnTo>
                    <a:pt x="546" y="443"/>
                  </a:lnTo>
                  <a:lnTo>
                    <a:pt x="493" y="493"/>
                  </a:lnTo>
                  <a:lnTo>
                    <a:pt x="443" y="547"/>
                  </a:lnTo>
                  <a:lnTo>
                    <a:pt x="397" y="604"/>
                  </a:lnTo>
                  <a:lnTo>
                    <a:pt x="356" y="665"/>
                  </a:lnTo>
                  <a:lnTo>
                    <a:pt x="319" y="729"/>
                  </a:lnTo>
                  <a:lnTo>
                    <a:pt x="288" y="796"/>
                  </a:lnTo>
                  <a:lnTo>
                    <a:pt x="262" y="867"/>
                  </a:lnTo>
                  <a:lnTo>
                    <a:pt x="240" y="939"/>
                  </a:lnTo>
                  <a:lnTo>
                    <a:pt x="225" y="1014"/>
                  </a:lnTo>
                  <a:lnTo>
                    <a:pt x="216" y="1090"/>
                  </a:lnTo>
                  <a:lnTo>
                    <a:pt x="213" y="1169"/>
                  </a:lnTo>
                  <a:lnTo>
                    <a:pt x="215" y="1223"/>
                  </a:lnTo>
                  <a:lnTo>
                    <a:pt x="224" y="1280"/>
                  </a:lnTo>
                  <a:lnTo>
                    <a:pt x="237" y="1337"/>
                  </a:lnTo>
                  <a:lnTo>
                    <a:pt x="255" y="1396"/>
                  </a:lnTo>
                  <a:lnTo>
                    <a:pt x="277" y="1456"/>
                  </a:lnTo>
                  <a:lnTo>
                    <a:pt x="302" y="1516"/>
                  </a:lnTo>
                  <a:lnTo>
                    <a:pt x="329" y="1578"/>
                  </a:lnTo>
                  <a:lnTo>
                    <a:pt x="359" y="1639"/>
                  </a:lnTo>
                  <a:lnTo>
                    <a:pt x="392" y="1702"/>
                  </a:lnTo>
                  <a:lnTo>
                    <a:pt x="425" y="1764"/>
                  </a:lnTo>
                  <a:lnTo>
                    <a:pt x="459" y="1827"/>
                  </a:lnTo>
                  <a:lnTo>
                    <a:pt x="494" y="1889"/>
                  </a:lnTo>
                  <a:lnTo>
                    <a:pt x="557" y="2002"/>
                  </a:lnTo>
                  <a:lnTo>
                    <a:pt x="617" y="2116"/>
                  </a:lnTo>
                  <a:lnTo>
                    <a:pt x="673" y="2230"/>
                  </a:lnTo>
                  <a:lnTo>
                    <a:pt x="1664" y="2230"/>
                  </a:lnTo>
                  <a:lnTo>
                    <a:pt x="1719" y="2116"/>
                  </a:lnTo>
                  <a:lnTo>
                    <a:pt x="1779" y="2002"/>
                  </a:lnTo>
                  <a:lnTo>
                    <a:pt x="1841" y="1890"/>
                  </a:lnTo>
                  <a:lnTo>
                    <a:pt x="1876" y="1827"/>
                  </a:lnTo>
                  <a:lnTo>
                    <a:pt x="1910" y="1764"/>
                  </a:lnTo>
                  <a:lnTo>
                    <a:pt x="1943" y="1702"/>
                  </a:lnTo>
                  <a:lnTo>
                    <a:pt x="1976" y="1639"/>
                  </a:lnTo>
                  <a:lnTo>
                    <a:pt x="2006" y="1577"/>
                  </a:lnTo>
                  <a:lnTo>
                    <a:pt x="2034" y="1515"/>
                  </a:lnTo>
                  <a:lnTo>
                    <a:pt x="2059" y="1454"/>
                  </a:lnTo>
                  <a:lnTo>
                    <a:pt x="2081" y="1395"/>
                  </a:lnTo>
                  <a:lnTo>
                    <a:pt x="2098" y="1336"/>
                  </a:lnTo>
                  <a:lnTo>
                    <a:pt x="2111" y="1279"/>
                  </a:lnTo>
                  <a:lnTo>
                    <a:pt x="2120" y="1223"/>
                  </a:lnTo>
                  <a:lnTo>
                    <a:pt x="2123" y="1169"/>
                  </a:lnTo>
                  <a:lnTo>
                    <a:pt x="2120" y="1090"/>
                  </a:lnTo>
                  <a:lnTo>
                    <a:pt x="2110" y="1014"/>
                  </a:lnTo>
                  <a:lnTo>
                    <a:pt x="2095" y="939"/>
                  </a:lnTo>
                  <a:lnTo>
                    <a:pt x="2074" y="867"/>
                  </a:lnTo>
                  <a:lnTo>
                    <a:pt x="2047" y="796"/>
                  </a:lnTo>
                  <a:lnTo>
                    <a:pt x="2016" y="729"/>
                  </a:lnTo>
                  <a:lnTo>
                    <a:pt x="1980" y="665"/>
                  </a:lnTo>
                  <a:lnTo>
                    <a:pt x="1939" y="604"/>
                  </a:lnTo>
                  <a:lnTo>
                    <a:pt x="1892" y="547"/>
                  </a:lnTo>
                  <a:lnTo>
                    <a:pt x="1843" y="493"/>
                  </a:lnTo>
                  <a:lnTo>
                    <a:pt x="1789" y="443"/>
                  </a:lnTo>
                  <a:lnTo>
                    <a:pt x="1731" y="398"/>
                  </a:lnTo>
                  <a:lnTo>
                    <a:pt x="1671" y="356"/>
                  </a:lnTo>
                  <a:lnTo>
                    <a:pt x="1606" y="320"/>
                  </a:lnTo>
                  <a:lnTo>
                    <a:pt x="1539" y="288"/>
                  </a:lnTo>
                  <a:lnTo>
                    <a:pt x="1469" y="262"/>
                  </a:lnTo>
                  <a:lnTo>
                    <a:pt x="1397" y="240"/>
                  </a:lnTo>
                  <a:lnTo>
                    <a:pt x="1322" y="225"/>
                  </a:lnTo>
                  <a:lnTo>
                    <a:pt x="1246" y="216"/>
                  </a:lnTo>
                  <a:lnTo>
                    <a:pt x="1168" y="213"/>
                  </a:lnTo>
                  <a:close/>
                  <a:moveTo>
                    <a:pt x="1168" y="0"/>
                  </a:moveTo>
                  <a:lnTo>
                    <a:pt x="1255" y="3"/>
                  </a:lnTo>
                  <a:lnTo>
                    <a:pt x="1341" y="13"/>
                  </a:lnTo>
                  <a:lnTo>
                    <a:pt x="1423" y="28"/>
                  </a:lnTo>
                  <a:lnTo>
                    <a:pt x="1504" y="49"/>
                  </a:lnTo>
                  <a:lnTo>
                    <a:pt x="1584" y="76"/>
                  </a:lnTo>
                  <a:lnTo>
                    <a:pt x="1660" y="109"/>
                  </a:lnTo>
                  <a:lnTo>
                    <a:pt x="1733" y="146"/>
                  </a:lnTo>
                  <a:lnTo>
                    <a:pt x="1803" y="188"/>
                  </a:lnTo>
                  <a:lnTo>
                    <a:pt x="1870" y="235"/>
                  </a:lnTo>
                  <a:lnTo>
                    <a:pt x="1933" y="287"/>
                  </a:lnTo>
                  <a:lnTo>
                    <a:pt x="1993" y="342"/>
                  </a:lnTo>
                  <a:lnTo>
                    <a:pt x="2048" y="402"/>
                  </a:lnTo>
                  <a:lnTo>
                    <a:pt x="2100" y="465"/>
                  </a:lnTo>
                  <a:lnTo>
                    <a:pt x="2147" y="532"/>
                  </a:lnTo>
                  <a:lnTo>
                    <a:pt x="2189" y="602"/>
                  </a:lnTo>
                  <a:lnTo>
                    <a:pt x="2226" y="676"/>
                  </a:lnTo>
                  <a:lnTo>
                    <a:pt x="2259" y="752"/>
                  </a:lnTo>
                  <a:lnTo>
                    <a:pt x="2286" y="831"/>
                  </a:lnTo>
                  <a:lnTo>
                    <a:pt x="2307" y="913"/>
                  </a:lnTo>
                  <a:lnTo>
                    <a:pt x="2323" y="996"/>
                  </a:lnTo>
                  <a:lnTo>
                    <a:pt x="2332" y="1081"/>
                  </a:lnTo>
                  <a:lnTo>
                    <a:pt x="2335" y="1169"/>
                  </a:lnTo>
                  <a:lnTo>
                    <a:pt x="2332" y="1239"/>
                  </a:lnTo>
                  <a:lnTo>
                    <a:pt x="2322" y="1311"/>
                  </a:lnTo>
                  <a:lnTo>
                    <a:pt x="2306" y="1383"/>
                  </a:lnTo>
                  <a:lnTo>
                    <a:pt x="2284" y="1456"/>
                  </a:lnTo>
                  <a:lnTo>
                    <a:pt x="2259" y="1528"/>
                  </a:lnTo>
                  <a:lnTo>
                    <a:pt x="2228" y="1601"/>
                  </a:lnTo>
                  <a:lnTo>
                    <a:pt x="2195" y="1674"/>
                  </a:lnTo>
                  <a:lnTo>
                    <a:pt x="2159" y="1747"/>
                  </a:lnTo>
                  <a:lnTo>
                    <a:pt x="2122" y="1819"/>
                  </a:lnTo>
                  <a:lnTo>
                    <a:pt x="2083" y="1891"/>
                  </a:lnTo>
                  <a:lnTo>
                    <a:pt x="2043" y="1964"/>
                  </a:lnTo>
                  <a:lnTo>
                    <a:pt x="2003" y="2035"/>
                  </a:lnTo>
                  <a:lnTo>
                    <a:pt x="1964" y="2106"/>
                  </a:lnTo>
                  <a:lnTo>
                    <a:pt x="1926" y="2177"/>
                  </a:lnTo>
                  <a:lnTo>
                    <a:pt x="1890" y="2246"/>
                  </a:lnTo>
                  <a:lnTo>
                    <a:pt x="1857" y="2316"/>
                  </a:lnTo>
                  <a:lnTo>
                    <a:pt x="1827" y="2383"/>
                  </a:lnTo>
                  <a:lnTo>
                    <a:pt x="1801" y="2450"/>
                  </a:lnTo>
                  <a:lnTo>
                    <a:pt x="1777" y="2521"/>
                  </a:lnTo>
                  <a:lnTo>
                    <a:pt x="1754" y="2588"/>
                  </a:lnTo>
                  <a:lnTo>
                    <a:pt x="1733" y="2653"/>
                  </a:lnTo>
                  <a:lnTo>
                    <a:pt x="1715" y="2716"/>
                  </a:lnTo>
                  <a:lnTo>
                    <a:pt x="1697" y="2777"/>
                  </a:lnTo>
                  <a:lnTo>
                    <a:pt x="1680" y="2835"/>
                  </a:lnTo>
                  <a:lnTo>
                    <a:pt x="1664" y="2890"/>
                  </a:lnTo>
                  <a:lnTo>
                    <a:pt x="1648" y="2943"/>
                  </a:lnTo>
                  <a:lnTo>
                    <a:pt x="1631" y="2993"/>
                  </a:lnTo>
                  <a:lnTo>
                    <a:pt x="1616" y="3041"/>
                  </a:lnTo>
                  <a:lnTo>
                    <a:pt x="1600" y="3086"/>
                  </a:lnTo>
                  <a:lnTo>
                    <a:pt x="1583" y="3127"/>
                  </a:lnTo>
                  <a:lnTo>
                    <a:pt x="1564" y="3166"/>
                  </a:lnTo>
                  <a:lnTo>
                    <a:pt x="1545" y="3203"/>
                  </a:lnTo>
                  <a:lnTo>
                    <a:pt x="1524" y="3236"/>
                  </a:lnTo>
                  <a:lnTo>
                    <a:pt x="1501" y="3266"/>
                  </a:lnTo>
                  <a:lnTo>
                    <a:pt x="1476" y="3293"/>
                  </a:lnTo>
                  <a:lnTo>
                    <a:pt x="1449" y="3318"/>
                  </a:lnTo>
                  <a:lnTo>
                    <a:pt x="1419" y="3339"/>
                  </a:lnTo>
                  <a:lnTo>
                    <a:pt x="1386" y="3357"/>
                  </a:lnTo>
                  <a:lnTo>
                    <a:pt x="1350" y="3371"/>
                  </a:lnTo>
                  <a:lnTo>
                    <a:pt x="1310" y="3383"/>
                  </a:lnTo>
                  <a:lnTo>
                    <a:pt x="1267" y="3392"/>
                  </a:lnTo>
                  <a:lnTo>
                    <a:pt x="1219" y="3396"/>
                  </a:lnTo>
                  <a:lnTo>
                    <a:pt x="1168" y="3399"/>
                  </a:lnTo>
                  <a:lnTo>
                    <a:pt x="1115" y="3396"/>
                  </a:lnTo>
                  <a:lnTo>
                    <a:pt x="1066" y="3391"/>
                  </a:lnTo>
                  <a:lnTo>
                    <a:pt x="1021" y="3382"/>
                  </a:lnTo>
                  <a:lnTo>
                    <a:pt x="981" y="3369"/>
                  </a:lnTo>
                  <a:lnTo>
                    <a:pt x="944" y="3353"/>
                  </a:lnTo>
                  <a:lnTo>
                    <a:pt x="911" y="3333"/>
                  </a:lnTo>
                  <a:lnTo>
                    <a:pt x="880" y="3311"/>
                  </a:lnTo>
                  <a:lnTo>
                    <a:pt x="853" y="3284"/>
                  </a:lnTo>
                  <a:lnTo>
                    <a:pt x="828" y="3255"/>
                  </a:lnTo>
                  <a:lnTo>
                    <a:pt x="804" y="3221"/>
                  </a:lnTo>
                  <a:lnTo>
                    <a:pt x="784" y="3186"/>
                  </a:lnTo>
                  <a:lnTo>
                    <a:pt x="764" y="3147"/>
                  </a:lnTo>
                  <a:lnTo>
                    <a:pt x="746" y="3104"/>
                  </a:lnTo>
                  <a:lnTo>
                    <a:pt x="727" y="3059"/>
                  </a:lnTo>
                  <a:lnTo>
                    <a:pt x="711" y="3011"/>
                  </a:lnTo>
                  <a:lnTo>
                    <a:pt x="694" y="2959"/>
                  </a:lnTo>
                  <a:lnTo>
                    <a:pt x="677" y="2904"/>
                  </a:lnTo>
                  <a:lnTo>
                    <a:pt x="660" y="2848"/>
                  </a:lnTo>
                  <a:lnTo>
                    <a:pt x="643" y="2788"/>
                  </a:lnTo>
                  <a:lnTo>
                    <a:pt x="624" y="2725"/>
                  </a:lnTo>
                  <a:lnTo>
                    <a:pt x="604" y="2660"/>
                  </a:lnTo>
                  <a:lnTo>
                    <a:pt x="583" y="2592"/>
                  </a:lnTo>
                  <a:lnTo>
                    <a:pt x="559" y="2522"/>
                  </a:lnTo>
                  <a:lnTo>
                    <a:pt x="534" y="2448"/>
                  </a:lnTo>
                  <a:lnTo>
                    <a:pt x="506" y="2378"/>
                  </a:lnTo>
                  <a:lnTo>
                    <a:pt x="474" y="2306"/>
                  </a:lnTo>
                  <a:lnTo>
                    <a:pt x="439" y="2233"/>
                  </a:lnTo>
                  <a:lnTo>
                    <a:pt x="401" y="2159"/>
                  </a:lnTo>
                  <a:lnTo>
                    <a:pt x="359" y="2084"/>
                  </a:lnTo>
                  <a:lnTo>
                    <a:pt x="318" y="2009"/>
                  </a:lnTo>
                  <a:lnTo>
                    <a:pt x="276" y="1933"/>
                  </a:lnTo>
                  <a:lnTo>
                    <a:pt x="234" y="1857"/>
                  </a:lnTo>
                  <a:lnTo>
                    <a:pt x="193" y="1781"/>
                  </a:lnTo>
                  <a:lnTo>
                    <a:pt x="154" y="1704"/>
                  </a:lnTo>
                  <a:lnTo>
                    <a:pt x="118" y="1627"/>
                  </a:lnTo>
                  <a:lnTo>
                    <a:pt x="86" y="1550"/>
                  </a:lnTo>
                  <a:lnTo>
                    <a:pt x="56" y="1474"/>
                  </a:lnTo>
                  <a:lnTo>
                    <a:pt x="33" y="1397"/>
                  </a:lnTo>
                  <a:lnTo>
                    <a:pt x="15" y="1320"/>
                  </a:lnTo>
                  <a:lnTo>
                    <a:pt x="4" y="1244"/>
                  </a:lnTo>
                  <a:lnTo>
                    <a:pt x="0" y="1169"/>
                  </a:lnTo>
                  <a:lnTo>
                    <a:pt x="3" y="1081"/>
                  </a:lnTo>
                  <a:lnTo>
                    <a:pt x="13" y="996"/>
                  </a:lnTo>
                  <a:lnTo>
                    <a:pt x="28" y="913"/>
                  </a:lnTo>
                  <a:lnTo>
                    <a:pt x="50" y="831"/>
                  </a:lnTo>
                  <a:lnTo>
                    <a:pt x="76" y="752"/>
                  </a:lnTo>
                  <a:lnTo>
                    <a:pt x="109" y="676"/>
                  </a:lnTo>
                  <a:lnTo>
                    <a:pt x="145" y="602"/>
                  </a:lnTo>
                  <a:lnTo>
                    <a:pt x="188" y="532"/>
                  </a:lnTo>
                  <a:lnTo>
                    <a:pt x="234" y="465"/>
                  </a:lnTo>
                  <a:lnTo>
                    <a:pt x="287" y="402"/>
                  </a:lnTo>
                  <a:lnTo>
                    <a:pt x="342" y="342"/>
                  </a:lnTo>
                  <a:lnTo>
                    <a:pt x="402" y="287"/>
                  </a:lnTo>
                  <a:lnTo>
                    <a:pt x="465" y="235"/>
                  </a:lnTo>
                  <a:lnTo>
                    <a:pt x="532" y="188"/>
                  </a:lnTo>
                  <a:lnTo>
                    <a:pt x="602" y="146"/>
                  </a:lnTo>
                  <a:lnTo>
                    <a:pt x="675" y="109"/>
                  </a:lnTo>
                  <a:lnTo>
                    <a:pt x="751" y="76"/>
                  </a:lnTo>
                  <a:lnTo>
                    <a:pt x="830" y="49"/>
                  </a:lnTo>
                  <a:lnTo>
                    <a:pt x="912" y="28"/>
                  </a:lnTo>
                  <a:lnTo>
                    <a:pt x="995" y="13"/>
                  </a:lnTo>
                  <a:lnTo>
                    <a:pt x="1080" y="3"/>
                  </a:lnTo>
                  <a:lnTo>
                    <a:pt x="1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2" name="Freeform 265"/>
            <p:cNvSpPr>
              <a:spLocks/>
            </p:cNvSpPr>
            <p:nvPr/>
          </p:nvSpPr>
          <p:spPr bwMode="auto">
            <a:xfrm>
              <a:off x="6402388" y="3721100"/>
              <a:ext cx="547688" cy="547688"/>
            </a:xfrm>
            <a:custGeom>
              <a:avLst/>
              <a:gdLst>
                <a:gd name="T0" fmla="*/ 637 w 689"/>
                <a:gd name="T1" fmla="*/ 0 h 690"/>
                <a:gd name="T2" fmla="*/ 653 w 689"/>
                <a:gd name="T3" fmla="*/ 2 h 690"/>
                <a:gd name="T4" fmla="*/ 667 w 689"/>
                <a:gd name="T5" fmla="*/ 10 h 690"/>
                <a:gd name="T6" fmla="*/ 679 w 689"/>
                <a:gd name="T7" fmla="*/ 22 h 690"/>
                <a:gd name="T8" fmla="*/ 687 w 689"/>
                <a:gd name="T9" fmla="*/ 36 h 690"/>
                <a:gd name="T10" fmla="*/ 689 w 689"/>
                <a:gd name="T11" fmla="*/ 52 h 690"/>
                <a:gd name="T12" fmla="*/ 687 w 689"/>
                <a:gd name="T13" fmla="*/ 70 h 690"/>
                <a:gd name="T14" fmla="*/ 679 w 689"/>
                <a:gd name="T15" fmla="*/ 85 h 690"/>
                <a:gd name="T16" fmla="*/ 667 w 689"/>
                <a:gd name="T17" fmla="*/ 96 h 690"/>
                <a:gd name="T18" fmla="*/ 653 w 689"/>
                <a:gd name="T19" fmla="*/ 103 h 690"/>
                <a:gd name="T20" fmla="*/ 637 w 689"/>
                <a:gd name="T21" fmla="*/ 107 h 690"/>
                <a:gd name="T22" fmla="*/ 578 w 689"/>
                <a:gd name="T23" fmla="*/ 110 h 690"/>
                <a:gd name="T24" fmla="*/ 523 w 689"/>
                <a:gd name="T25" fmla="*/ 119 h 690"/>
                <a:gd name="T26" fmla="*/ 469 w 689"/>
                <a:gd name="T27" fmla="*/ 134 h 690"/>
                <a:gd name="T28" fmla="*/ 418 w 689"/>
                <a:gd name="T29" fmla="*/ 153 h 690"/>
                <a:gd name="T30" fmla="*/ 369 w 689"/>
                <a:gd name="T31" fmla="*/ 178 h 690"/>
                <a:gd name="T32" fmla="*/ 323 w 689"/>
                <a:gd name="T33" fmla="*/ 209 h 690"/>
                <a:gd name="T34" fmla="*/ 281 w 689"/>
                <a:gd name="T35" fmla="*/ 244 h 690"/>
                <a:gd name="T36" fmla="*/ 243 w 689"/>
                <a:gd name="T37" fmla="*/ 282 h 690"/>
                <a:gd name="T38" fmla="*/ 208 w 689"/>
                <a:gd name="T39" fmla="*/ 324 h 690"/>
                <a:gd name="T40" fmla="*/ 179 w 689"/>
                <a:gd name="T41" fmla="*/ 370 h 690"/>
                <a:gd name="T42" fmla="*/ 153 w 689"/>
                <a:gd name="T43" fmla="*/ 418 h 690"/>
                <a:gd name="T44" fmla="*/ 133 w 689"/>
                <a:gd name="T45" fmla="*/ 469 h 690"/>
                <a:gd name="T46" fmla="*/ 118 w 689"/>
                <a:gd name="T47" fmla="*/ 524 h 690"/>
                <a:gd name="T48" fmla="*/ 109 w 689"/>
                <a:gd name="T49" fmla="*/ 579 h 690"/>
                <a:gd name="T50" fmla="*/ 106 w 689"/>
                <a:gd name="T51" fmla="*/ 638 h 690"/>
                <a:gd name="T52" fmla="*/ 103 w 689"/>
                <a:gd name="T53" fmla="*/ 654 h 690"/>
                <a:gd name="T54" fmla="*/ 95 w 689"/>
                <a:gd name="T55" fmla="*/ 668 h 690"/>
                <a:gd name="T56" fmla="*/ 84 w 689"/>
                <a:gd name="T57" fmla="*/ 680 h 690"/>
                <a:gd name="T58" fmla="*/ 69 w 689"/>
                <a:gd name="T59" fmla="*/ 688 h 690"/>
                <a:gd name="T60" fmla="*/ 53 w 689"/>
                <a:gd name="T61" fmla="*/ 690 h 690"/>
                <a:gd name="T62" fmla="*/ 36 w 689"/>
                <a:gd name="T63" fmla="*/ 688 h 690"/>
                <a:gd name="T64" fmla="*/ 21 w 689"/>
                <a:gd name="T65" fmla="*/ 680 h 690"/>
                <a:gd name="T66" fmla="*/ 10 w 689"/>
                <a:gd name="T67" fmla="*/ 668 h 690"/>
                <a:gd name="T68" fmla="*/ 2 w 689"/>
                <a:gd name="T69" fmla="*/ 654 h 690"/>
                <a:gd name="T70" fmla="*/ 0 w 689"/>
                <a:gd name="T71" fmla="*/ 638 h 690"/>
                <a:gd name="T72" fmla="*/ 3 w 689"/>
                <a:gd name="T73" fmla="*/ 573 h 690"/>
                <a:gd name="T74" fmla="*/ 13 w 689"/>
                <a:gd name="T75" fmla="*/ 509 h 690"/>
                <a:gd name="T76" fmla="*/ 28 w 689"/>
                <a:gd name="T77" fmla="*/ 448 h 690"/>
                <a:gd name="T78" fmla="*/ 50 w 689"/>
                <a:gd name="T79" fmla="*/ 389 h 690"/>
                <a:gd name="T80" fmla="*/ 77 w 689"/>
                <a:gd name="T81" fmla="*/ 334 h 690"/>
                <a:gd name="T82" fmla="*/ 108 w 689"/>
                <a:gd name="T83" fmla="*/ 282 h 690"/>
                <a:gd name="T84" fmla="*/ 145 w 689"/>
                <a:gd name="T85" fmla="*/ 232 h 690"/>
                <a:gd name="T86" fmla="*/ 186 w 689"/>
                <a:gd name="T87" fmla="*/ 187 h 690"/>
                <a:gd name="T88" fmla="*/ 232 w 689"/>
                <a:gd name="T89" fmla="*/ 146 h 690"/>
                <a:gd name="T90" fmla="*/ 281 w 689"/>
                <a:gd name="T91" fmla="*/ 109 h 690"/>
                <a:gd name="T92" fmla="*/ 333 w 689"/>
                <a:gd name="T93" fmla="*/ 77 h 690"/>
                <a:gd name="T94" fmla="*/ 388 w 689"/>
                <a:gd name="T95" fmla="*/ 50 h 690"/>
                <a:gd name="T96" fmla="*/ 447 w 689"/>
                <a:gd name="T97" fmla="*/ 29 h 690"/>
                <a:gd name="T98" fmla="*/ 509 w 689"/>
                <a:gd name="T99" fmla="*/ 13 h 690"/>
                <a:gd name="T100" fmla="*/ 572 w 689"/>
                <a:gd name="T101" fmla="*/ 4 h 690"/>
                <a:gd name="T102" fmla="*/ 637 w 689"/>
                <a:gd name="T103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9" h="690">
                  <a:moveTo>
                    <a:pt x="637" y="0"/>
                  </a:moveTo>
                  <a:lnTo>
                    <a:pt x="653" y="2"/>
                  </a:lnTo>
                  <a:lnTo>
                    <a:pt x="667" y="10"/>
                  </a:lnTo>
                  <a:lnTo>
                    <a:pt x="679" y="22"/>
                  </a:lnTo>
                  <a:lnTo>
                    <a:pt x="687" y="36"/>
                  </a:lnTo>
                  <a:lnTo>
                    <a:pt x="689" y="52"/>
                  </a:lnTo>
                  <a:lnTo>
                    <a:pt x="687" y="70"/>
                  </a:lnTo>
                  <a:lnTo>
                    <a:pt x="679" y="85"/>
                  </a:lnTo>
                  <a:lnTo>
                    <a:pt x="667" y="96"/>
                  </a:lnTo>
                  <a:lnTo>
                    <a:pt x="653" y="103"/>
                  </a:lnTo>
                  <a:lnTo>
                    <a:pt x="637" y="107"/>
                  </a:lnTo>
                  <a:lnTo>
                    <a:pt x="578" y="110"/>
                  </a:lnTo>
                  <a:lnTo>
                    <a:pt x="523" y="119"/>
                  </a:lnTo>
                  <a:lnTo>
                    <a:pt x="469" y="134"/>
                  </a:lnTo>
                  <a:lnTo>
                    <a:pt x="418" y="153"/>
                  </a:lnTo>
                  <a:lnTo>
                    <a:pt x="369" y="178"/>
                  </a:lnTo>
                  <a:lnTo>
                    <a:pt x="323" y="209"/>
                  </a:lnTo>
                  <a:lnTo>
                    <a:pt x="281" y="244"/>
                  </a:lnTo>
                  <a:lnTo>
                    <a:pt x="243" y="282"/>
                  </a:lnTo>
                  <a:lnTo>
                    <a:pt x="208" y="324"/>
                  </a:lnTo>
                  <a:lnTo>
                    <a:pt x="179" y="370"/>
                  </a:lnTo>
                  <a:lnTo>
                    <a:pt x="153" y="418"/>
                  </a:lnTo>
                  <a:lnTo>
                    <a:pt x="133" y="469"/>
                  </a:lnTo>
                  <a:lnTo>
                    <a:pt x="118" y="524"/>
                  </a:lnTo>
                  <a:lnTo>
                    <a:pt x="109" y="579"/>
                  </a:lnTo>
                  <a:lnTo>
                    <a:pt x="106" y="638"/>
                  </a:lnTo>
                  <a:lnTo>
                    <a:pt x="103" y="654"/>
                  </a:lnTo>
                  <a:lnTo>
                    <a:pt x="95" y="668"/>
                  </a:lnTo>
                  <a:lnTo>
                    <a:pt x="84" y="680"/>
                  </a:lnTo>
                  <a:lnTo>
                    <a:pt x="69" y="688"/>
                  </a:lnTo>
                  <a:lnTo>
                    <a:pt x="53" y="690"/>
                  </a:lnTo>
                  <a:lnTo>
                    <a:pt x="36" y="688"/>
                  </a:lnTo>
                  <a:lnTo>
                    <a:pt x="21" y="680"/>
                  </a:lnTo>
                  <a:lnTo>
                    <a:pt x="10" y="668"/>
                  </a:lnTo>
                  <a:lnTo>
                    <a:pt x="2" y="654"/>
                  </a:lnTo>
                  <a:lnTo>
                    <a:pt x="0" y="638"/>
                  </a:lnTo>
                  <a:lnTo>
                    <a:pt x="3" y="573"/>
                  </a:lnTo>
                  <a:lnTo>
                    <a:pt x="13" y="509"/>
                  </a:lnTo>
                  <a:lnTo>
                    <a:pt x="28" y="448"/>
                  </a:lnTo>
                  <a:lnTo>
                    <a:pt x="50" y="389"/>
                  </a:lnTo>
                  <a:lnTo>
                    <a:pt x="77" y="334"/>
                  </a:lnTo>
                  <a:lnTo>
                    <a:pt x="108" y="282"/>
                  </a:lnTo>
                  <a:lnTo>
                    <a:pt x="145" y="232"/>
                  </a:lnTo>
                  <a:lnTo>
                    <a:pt x="186" y="187"/>
                  </a:lnTo>
                  <a:lnTo>
                    <a:pt x="232" y="146"/>
                  </a:lnTo>
                  <a:lnTo>
                    <a:pt x="281" y="109"/>
                  </a:lnTo>
                  <a:lnTo>
                    <a:pt x="333" y="77"/>
                  </a:lnTo>
                  <a:lnTo>
                    <a:pt x="388" y="50"/>
                  </a:lnTo>
                  <a:lnTo>
                    <a:pt x="447" y="29"/>
                  </a:lnTo>
                  <a:lnTo>
                    <a:pt x="509" y="13"/>
                  </a:lnTo>
                  <a:lnTo>
                    <a:pt x="572" y="4"/>
                  </a:lnTo>
                  <a:lnTo>
                    <a:pt x="6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1" name="Группа 300"/>
          <p:cNvGrpSpPr/>
          <p:nvPr/>
        </p:nvGrpSpPr>
        <p:grpSpPr>
          <a:xfrm>
            <a:off x="8836158" y="4033585"/>
            <a:ext cx="470856" cy="466021"/>
            <a:chOff x="5867231" y="4097824"/>
            <a:chExt cx="2628900" cy="2601913"/>
          </a:xfrm>
          <a:solidFill>
            <a:schemeClr val="bg2">
              <a:lumMod val="25000"/>
            </a:schemeClr>
          </a:solidFill>
        </p:grpSpPr>
        <p:sp>
          <p:nvSpPr>
            <p:cNvPr id="298" name="Freeform 270"/>
            <p:cNvSpPr>
              <a:spLocks/>
            </p:cNvSpPr>
            <p:nvPr/>
          </p:nvSpPr>
          <p:spPr bwMode="auto">
            <a:xfrm>
              <a:off x="7305505" y="4423262"/>
              <a:ext cx="862012" cy="852488"/>
            </a:xfrm>
            <a:custGeom>
              <a:avLst/>
              <a:gdLst>
                <a:gd name="T0" fmla="*/ 52 w 1086"/>
                <a:gd name="T1" fmla="*/ 0 h 1075"/>
                <a:gd name="T2" fmla="*/ 135 w 1086"/>
                <a:gd name="T3" fmla="*/ 3 h 1075"/>
                <a:gd name="T4" fmla="*/ 291 w 1086"/>
                <a:gd name="T5" fmla="*/ 28 h 1075"/>
                <a:gd name="T6" fmla="*/ 439 w 1086"/>
                <a:gd name="T7" fmla="*/ 74 h 1075"/>
                <a:gd name="T8" fmla="*/ 575 w 1086"/>
                <a:gd name="T9" fmla="*/ 140 h 1075"/>
                <a:gd name="T10" fmla="*/ 699 w 1086"/>
                <a:gd name="T11" fmla="*/ 226 h 1075"/>
                <a:gd name="T12" fmla="*/ 810 w 1086"/>
                <a:gd name="T13" fmla="*/ 328 h 1075"/>
                <a:gd name="T14" fmla="*/ 904 w 1086"/>
                <a:gd name="T15" fmla="*/ 444 h 1075"/>
                <a:gd name="T16" fmla="*/ 981 w 1086"/>
                <a:gd name="T17" fmla="*/ 574 h 1075"/>
                <a:gd name="T18" fmla="*/ 1038 w 1086"/>
                <a:gd name="T19" fmla="*/ 716 h 1075"/>
                <a:gd name="T20" fmla="*/ 1074 w 1086"/>
                <a:gd name="T21" fmla="*/ 866 h 1075"/>
                <a:gd name="T22" fmla="*/ 1086 w 1086"/>
                <a:gd name="T23" fmla="*/ 1024 h 1075"/>
                <a:gd name="T24" fmla="*/ 1083 w 1086"/>
                <a:gd name="T25" fmla="*/ 1041 h 1075"/>
                <a:gd name="T26" fmla="*/ 1065 w 1086"/>
                <a:gd name="T27" fmla="*/ 1066 h 1075"/>
                <a:gd name="T28" fmla="*/ 1035 w 1086"/>
                <a:gd name="T29" fmla="*/ 1075 h 1075"/>
                <a:gd name="T30" fmla="*/ 1004 w 1086"/>
                <a:gd name="T31" fmla="*/ 1066 h 1075"/>
                <a:gd name="T32" fmla="*/ 986 w 1086"/>
                <a:gd name="T33" fmla="*/ 1041 h 1075"/>
                <a:gd name="T34" fmla="*/ 983 w 1086"/>
                <a:gd name="T35" fmla="*/ 1025 h 1075"/>
                <a:gd name="T36" fmla="*/ 970 w 1086"/>
                <a:gd name="T37" fmla="*/ 876 h 1075"/>
                <a:gd name="T38" fmla="*/ 935 w 1086"/>
                <a:gd name="T39" fmla="*/ 734 h 1075"/>
                <a:gd name="T40" fmla="*/ 878 w 1086"/>
                <a:gd name="T41" fmla="*/ 602 h 1075"/>
                <a:gd name="T42" fmla="*/ 803 w 1086"/>
                <a:gd name="T43" fmla="*/ 481 h 1075"/>
                <a:gd name="T44" fmla="*/ 710 w 1086"/>
                <a:gd name="T45" fmla="*/ 373 h 1075"/>
                <a:gd name="T46" fmla="*/ 601 w 1086"/>
                <a:gd name="T47" fmla="*/ 281 h 1075"/>
                <a:gd name="T48" fmla="*/ 479 w 1086"/>
                <a:gd name="T49" fmla="*/ 206 h 1075"/>
                <a:gd name="T50" fmla="*/ 346 w 1086"/>
                <a:gd name="T51" fmla="*/ 150 h 1075"/>
                <a:gd name="T52" fmla="*/ 202 w 1086"/>
                <a:gd name="T53" fmla="*/ 115 h 1075"/>
                <a:gd name="T54" fmla="*/ 51 w 1086"/>
                <a:gd name="T55" fmla="*/ 103 h 1075"/>
                <a:gd name="T56" fmla="*/ 36 w 1086"/>
                <a:gd name="T57" fmla="*/ 100 h 1075"/>
                <a:gd name="T58" fmla="*/ 10 w 1086"/>
                <a:gd name="T59" fmla="*/ 82 h 1075"/>
                <a:gd name="T60" fmla="*/ 0 w 1086"/>
                <a:gd name="T61" fmla="*/ 51 h 1075"/>
                <a:gd name="T62" fmla="*/ 10 w 1086"/>
                <a:gd name="T63" fmla="*/ 21 h 1075"/>
                <a:gd name="T64" fmla="*/ 36 w 1086"/>
                <a:gd name="T65" fmla="*/ 2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6" h="1075">
                  <a:moveTo>
                    <a:pt x="51" y="0"/>
                  </a:moveTo>
                  <a:lnTo>
                    <a:pt x="52" y="0"/>
                  </a:lnTo>
                  <a:lnTo>
                    <a:pt x="55" y="0"/>
                  </a:lnTo>
                  <a:lnTo>
                    <a:pt x="135" y="3"/>
                  </a:lnTo>
                  <a:lnTo>
                    <a:pt x="214" y="13"/>
                  </a:lnTo>
                  <a:lnTo>
                    <a:pt x="291" y="28"/>
                  </a:lnTo>
                  <a:lnTo>
                    <a:pt x="366" y="48"/>
                  </a:lnTo>
                  <a:lnTo>
                    <a:pt x="439" y="74"/>
                  </a:lnTo>
                  <a:lnTo>
                    <a:pt x="508" y="105"/>
                  </a:lnTo>
                  <a:lnTo>
                    <a:pt x="575" y="140"/>
                  </a:lnTo>
                  <a:lnTo>
                    <a:pt x="639" y="181"/>
                  </a:lnTo>
                  <a:lnTo>
                    <a:pt x="699" y="226"/>
                  </a:lnTo>
                  <a:lnTo>
                    <a:pt x="756" y="275"/>
                  </a:lnTo>
                  <a:lnTo>
                    <a:pt x="810" y="328"/>
                  </a:lnTo>
                  <a:lnTo>
                    <a:pt x="859" y="385"/>
                  </a:lnTo>
                  <a:lnTo>
                    <a:pt x="904" y="444"/>
                  </a:lnTo>
                  <a:lnTo>
                    <a:pt x="945" y="508"/>
                  </a:lnTo>
                  <a:lnTo>
                    <a:pt x="981" y="574"/>
                  </a:lnTo>
                  <a:lnTo>
                    <a:pt x="1012" y="643"/>
                  </a:lnTo>
                  <a:lnTo>
                    <a:pt x="1038" y="716"/>
                  </a:lnTo>
                  <a:lnTo>
                    <a:pt x="1059" y="789"/>
                  </a:lnTo>
                  <a:lnTo>
                    <a:pt x="1074" y="866"/>
                  </a:lnTo>
                  <a:lnTo>
                    <a:pt x="1083" y="944"/>
                  </a:lnTo>
                  <a:lnTo>
                    <a:pt x="1086" y="1024"/>
                  </a:lnTo>
                  <a:lnTo>
                    <a:pt x="1086" y="1025"/>
                  </a:lnTo>
                  <a:lnTo>
                    <a:pt x="1083" y="1041"/>
                  </a:lnTo>
                  <a:lnTo>
                    <a:pt x="1076" y="1055"/>
                  </a:lnTo>
                  <a:lnTo>
                    <a:pt x="1065" y="1066"/>
                  </a:lnTo>
                  <a:lnTo>
                    <a:pt x="1050" y="1073"/>
                  </a:lnTo>
                  <a:lnTo>
                    <a:pt x="1035" y="1075"/>
                  </a:lnTo>
                  <a:lnTo>
                    <a:pt x="1019" y="1073"/>
                  </a:lnTo>
                  <a:lnTo>
                    <a:pt x="1004" y="1066"/>
                  </a:lnTo>
                  <a:lnTo>
                    <a:pt x="993" y="1055"/>
                  </a:lnTo>
                  <a:lnTo>
                    <a:pt x="986" y="1041"/>
                  </a:lnTo>
                  <a:lnTo>
                    <a:pt x="983" y="1025"/>
                  </a:lnTo>
                  <a:lnTo>
                    <a:pt x="983" y="1025"/>
                  </a:lnTo>
                  <a:lnTo>
                    <a:pt x="979" y="949"/>
                  </a:lnTo>
                  <a:lnTo>
                    <a:pt x="970" y="876"/>
                  </a:lnTo>
                  <a:lnTo>
                    <a:pt x="955" y="804"/>
                  </a:lnTo>
                  <a:lnTo>
                    <a:pt x="935" y="734"/>
                  </a:lnTo>
                  <a:lnTo>
                    <a:pt x="910" y="667"/>
                  </a:lnTo>
                  <a:lnTo>
                    <a:pt x="878" y="602"/>
                  </a:lnTo>
                  <a:lnTo>
                    <a:pt x="843" y="540"/>
                  </a:lnTo>
                  <a:lnTo>
                    <a:pt x="803" y="481"/>
                  </a:lnTo>
                  <a:lnTo>
                    <a:pt x="758" y="426"/>
                  </a:lnTo>
                  <a:lnTo>
                    <a:pt x="710" y="373"/>
                  </a:lnTo>
                  <a:lnTo>
                    <a:pt x="657" y="325"/>
                  </a:lnTo>
                  <a:lnTo>
                    <a:pt x="601" y="281"/>
                  </a:lnTo>
                  <a:lnTo>
                    <a:pt x="541" y="241"/>
                  </a:lnTo>
                  <a:lnTo>
                    <a:pt x="479" y="206"/>
                  </a:lnTo>
                  <a:lnTo>
                    <a:pt x="413" y="176"/>
                  </a:lnTo>
                  <a:lnTo>
                    <a:pt x="346" y="150"/>
                  </a:lnTo>
                  <a:lnTo>
                    <a:pt x="275" y="130"/>
                  </a:lnTo>
                  <a:lnTo>
                    <a:pt x="202" y="115"/>
                  </a:lnTo>
                  <a:lnTo>
                    <a:pt x="128" y="106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36" y="100"/>
                  </a:lnTo>
                  <a:lnTo>
                    <a:pt x="21" y="92"/>
                  </a:lnTo>
                  <a:lnTo>
                    <a:pt x="10" y="82"/>
                  </a:lnTo>
                  <a:lnTo>
                    <a:pt x="3" y="67"/>
                  </a:lnTo>
                  <a:lnTo>
                    <a:pt x="0" y="51"/>
                  </a:lnTo>
                  <a:lnTo>
                    <a:pt x="3" y="36"/>
                  </a:lnTo>
                  <a:lnTo>
                    <a:pt x="10" y="21"/>
                  </a:lnTo>
                  <a:lnTo>
                    <a:pt x="21" y="9"/>
                  </a:lnTo>
                  <a:lnTo>
                    <a:pt x="36" y="2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9" name="Freeform 271"/>
            <p:cNvSpPr>
              <a:spLocks noEditPoints="1"/>
            </p:cNvSpPr>
            <p:nvPr/>
          </p:nvSpPr>
          <p:spPr bwMode="auto">
            <a:xfrm>
              <a:off x="5867231" y="4097824"/>
              <a:ext cx="2628900" cy="2601913"/>
            </a:xfrm>
            <a:custGeom>
              <a:avLst/>
              <a:gdLst>
                <a:gd name="T0" fmla="*/ 561 w 3311"/>
                <a:gd name="T1" fmla="*/ 1862 h 3279"/>
                <a:gd name="T2" fmla="*/ 216 w 3311"/>
                <a:gd name="T3" fmla="*/ 2215 h 3279"/>
                <a:gd name="T4" fmla="*/ 207 w 3311"/>
                <a:gd name="T5" fmla="*/ 2254 h 3279"/>
                <a:gd name="T6" fmla="*/ 216 w 3311"/>
                <a:gd name="T7" fmla="*/ 2294 h 3279"/>
                <a:gd name="T8" fmla="*/ 962 w 3311"/>
                <a:gd name="T9" fmla="*/ 3044 h 3279"/>
                <a:gd name="T10" fmla="*/ 1009 w 3311"/>
                <a:gd name="T11" fmla="*/ 3071 h 3279"/>
                <a:gd name="T12" fmla="*/ 1047 w 3311"/>
                <a:gd name="T13" fmla="*/ 3074 h 3279"/>
                <a:gd name="T14" fmla="*/ 1092 w 3311"/>
                <a:gd name="T15" fmla="*/ 3057 h 3279"/>
                <a:gd name="T16" fmla="*/ 1433 w 3311"/>
                <a:gd name="T17" fmla="*/ 2723 h 3279"/>
                <a:gd name="T18" fmla="*/ 621 w 3311"/>
                <a:gd name="T19" fmla="*/ 483 h 3279"/>
                <a:gd name="T20" fmla="*/ 616 w 3311"/>
                <a:gd name="T21" fmla="*/ 1748 h 3279"/>
                <a:gd name="T22" fmla="*/ 1546 w 3311"/>
                <a:gd name="T23" fmla="*/ 2669 h 3279"/>
                <a:gd name="T24" fmla="*/ 2823 w 3311"/>
                <a:gd name="T25" fmla="*/ 2664 h 3279"/>
                <a:gd name="T26" fmla="*/ 704 w 3311"/>
                <a:gd name="T27" fmla="*/ 207 h 3279"/>
                <a:gd name="T28" fmla="*/ 651 w 3311"/>
                <a:gd name="T29" fmla="*/ 235 h 3279"/>
                <a:gd name="T30" fmla="*/ 623 w 3311"/>
                <a:gd name="T31" fmla="*/ 287 h 3279"/>
                <a:gd name="T32" fmla="*/ 2969 w 3311"/>
                <a:gd name="T33" fmla="*/ 2664 h 3279"/>
                <a:gd name="T34" fmla="*/ 3048 w 3311"/>
                <a:gd name="T35" fmla="*/ 2653 h 3279"/>
                <a:gd name="T36" fmla="*/ 3096 w 3311"/>
                <a:gd name="T37" fmla="*/ 2601 h 3279"/>
                <a:gd name="T38" fmla="*/ 3100 w 3311"/>
                <a:gd name="T39" fmla="*/ 2530 h 3279"/>
                <a:gd name="T40" fmla="*/ 797 w 3311"/>
                <a:gd name="T41" fmla="*/ 235 h 3279"/>
                <a:gd name="T42" fmla="*/ 745 w 3311"/>
                <a:gd name="T43" fmla="*/ 208 h 3279"/>
                <a:gd name="T44" fmla="*/ 764 w 3311"/>
                <a:gd name="T45" fmla="*/ 2 h 3279"/>
                <a:gd name="T46" fmla="*/ 878 w 3311"/>
                <a:gd name="T47" fmla="*/ 40 h 3279"/>
                <a:gd name="T48" fmla="*/ 3220 w 3311"/>
                <a:gd name="T49" fmla="*/ 2344 h 3279"/>
                <a:gd name="T50" fmla="*/ 3288 w 3311"/>
                <a:gd name="T51" fmla="*/ 2445 h 3279"/>
                <a:gd name="T52" fmla="*/ 3311 w 3311"/>
                <a:gd name="T53" fmla="*/ 2561 h 3279"/>
                <a:gd name="T54" fmla="*/ 3287 w 3311"/>
                <a:gd name="T55" fmla="*/ 2680 h 3279"/>
                <a:gd name="T56" fmla="*/ 3220 w 3311"/>
                <a:gd name="T57" fmla="*/ 2779 h 3279"/>
                <a:gd name="T58" fmla="*/ 3121 w 3311"/>
                <a:gd name="T59" fmla="*/ 2845 h 3279"/>
                <a:gd name="T60" fmla="*/ 3001 w 3311"/>
                <a:gd name="T61" fmla="*/ 2868 h 3279"/>
                <a:gd name="T62" fmla="*/ 1222 w 3311"/>
                <a:gd name="T63" fmla="*/ 3216 h 3279"/>
                <a:gd name="T64" fmla="*/ 1113 w 3311"/>
                <a:gd name="T65" fmla="*/ 3269 h 3279"/>
                <a:gd name="T66" fmla="*/ 996 w 3311"/>
                <a:gd name="T67" fmla="*/ 3277 h 3279"/>
                <a:gd name="T68" fmla="*/ 881 w 3311"/>
                <a:gd name="T69" fmla="*/ 3239 h 3279"/>
                <a:gd name="T70" fmla="*/ 91 w 3311"/>
                <a:gd name="T71" fmla="*/ 2471 h 3279"/>
                <a:gd name="T72" fmla="*/ 23 w 3311"/>
                <a:gd name="T73" fmla="*/ 2370 h 3279"/>
                <a:gd name="T74" fmla="*/ 0 w 3311"/>
                <a:gd name="T75" fmla="*/ 2254 h 3279"/>
                <a:gd name="T76" fmla="*/ 23 w 3311"/>
                <a:gd name="T77" fmla="*/ 2139 h 3279"/>
                <a:gd name="T78" fmla="*/ 91 w 3311"/>
                <a:gd name="T79" fmla="*/ 2036 h 3279"/>
                <a:gd name="T80" fmla="*/ 417 w 3311"/>
                <a:gd name="T81" fmla="*/ 267 h 3279"/>
                <a:gd name="T82" fmla="*/ 456 w 3311"/>
                <a:gd name="T83" fmla="*/ 153 h 3279"/>
                <a:gd name="T84" fmla="*/ 534 w 3311"/>
                <a:gd name="T85" fmla="*/ 64 h 3279"/>
                <a:gd name="T86" fmla="*/ 644 w 3311"/>
                <a:gd name="T87" fmla="*/ 11 h 3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11" h="3279">
                  <a:moveTo>
                    <a:pt x="563" y="1859"/>
                  </a:moveTo>
                  <a:lnTo>
                    <a:pt x="561" y="1860"/>
                  </a:lnTo>
                  <a:lnTo>
                    <a:pt x="561" y="1862"/>
                  </a:lnTo>
                  <a:lnTo>
                    <a:pt x="238" y="2182"/>
                  </a:lnTo>
                  <a:lnTo>
                    <a:pt x="224" y="2198"/>
                  </a:lnTo>
                  <a:lnTo>
                    <a:pt x="216" y="2215"/>
                  </a:lnTo>
                  <a:lnTo>
                    <a:pt x="211" y="2229"/>
                  </a:lnTo>
                  <a:lnTo>
                    <a:pt x="207" y="2244"/>
                  </a:lnTo>
                  <a:lnTo>
                    <a:pt x="207" y="2254"/>
                  </a:lnTo>
                  <a:lnTo>
                    <a:pt x="207" y="2266"/>
                  </a:lnTo>
                  <a:lnTo>
                    <a:pt x="211" y="2279"/>
                  </a:lnTo>
                  <a:lnTo>
                    <a:pt x="216" y="2294"/>
                  </a:lnTo>
                  <a:lnTo>
                    <a:pt x="224" y="2311"/>
                  </a:lnTo>
                  <a:lnTo>
                    <a:pt x="238" y="2327"/>
                  </a:lnTo>
                  <a:lnTo>
                    <a:pt x="962" y="3044"/>
                  </a:lnTo>
                  <a:lnTo>
                    <a:pt x="978" y="3057"/>
                  </a:lnTo>
                  <a:lnTo>
                    <a:pt x="994" y="3065"/>
                  </a:lnTo>
                  <a:lnTo>
                    <a:pt x="1009" y="3071"/>
                  </a:lnTo>
                  <a:lnTo>
                    <a:pt x="1023" y="3074"/>
                  </a:lnTo>
                  <a:lnTo>
                    <a:pt x="1035" y="3074"/>
                  </a:lnTo>
                  <a:lnTo>
                    <a:pt x="1047" y="3074"/>
                  </a:lnTo>
                  <a:lnTo>
                    <a:pt x="1060" y="3071"/>
                  </a:lnTo>
                  <a:lnTo>
                    <a:pt x="1075" y="3065"/>
                  </a:lnTo>
                  <a:lnTo>
                    <a:pt x="1092" y="3057"/>
                  </a:lnTo>
                  <a:lnTo>
                    <a:pt x="1108" y="3044"/>
                  </a:lnTo>
                  <a:lnTo>
                    <a:pt x="1431" y="2725"/>
                  </a:lnTo>
                  <a:lnTo>
                    <a:pt x="1433" y="2723"/>
                  </a:lnTo>
                  <a:lnTo>
                    <a:pt x="1434" y="2723"/>
                  </a:lnTo>
                  <a:lnTo>
                    <a:pt x="563" y="1859"/>
                  </a:lnTo>
                  <a:close/>
                  <a:moveTo>
                    <a:pt x="621" y="483"/>
                  </a:moveTo>
                  <a:lnTo>
                    <a:pt x="621" y="1717"/>
                  </a:lnTo>
                  <a:lnTo>
                    <a:pt x="619" y="1732"/>
                  </a:lnTo>
                  <a:lnTo>
                    <a:pt x="616" y="1748"/>
                  </a:lnTo>
                  <a:lnTo>
                    <a:pt x="612" y="1763"/>
                  </a:lnTo>
                  <a:lnTo>
                    <a:pt x="1531" y="2673"/>
                  </a:lnTo>
                  <a:lnTo>
                    <a:pt x="1546" y="2669"/>
                  </a:lnTo>
                  <a:lnTo>
                    <a:pt x="1562" y="2666"/>
                  </a:lnTo>
                  <a:lnTo>
                    <a:pt x="1578" y="2664"/>
                  </a:lnTo>
                  <a:lnTo>
                    <a:pt x="2823" y="2664"/>
                  </a:lnTo>
                  <a:lnTo>
                    <a:pt x="621" y="483"/>
                  </a:lnTo>
                  <a:close/>
                  <a:moveTo>
                    <a:pt x="724" y="206"/>
                  </a:moveTo>
                  <a:lnTo>
                    <a:pt x="704" y="207"/>
                  </a:lnTo>
                  <a:lnTo>
                    <a:pt x="685" y="213"/>
                  </a:lnTo>
                  <a:lnTo>
                    <a:pt x="667" y="222"/>
                  </a:lnTo>
                  <a:lnTo>
                    <a:pt x="651" y="235"/>
                  </a:lnTo>
                  <a:lnTo>
                    <a:pt x="638" y="251"/>
                  </a:lnTo>
                  <a:lnTo>
                    <a:pt x="629" y="268"/>
                  </a:lnTo>
                  <a:lnTo>
                    <a:pt x="623" y="287"/>
                  </a:lnTo>
                  <a:lnTo>
                    <a:pt x="621" y="307"/>
                  </a:lnTo>
                  <a:lnTo>
                    <a:pt x="621" y="338"/>
                  </a:lnTo>
                  <a:lnTo>
                    <a:pt x="2969" y="2664"/>
                  </a:lnTo>
                  <a:lnTo>
                    <a:pt x="3001" y="2664"/>
                  </a:lnTo>
                  <a:lnTo>
                    <a:pt x="3025" y="2661"/>
                  </a:lnTo>
                  <a:lnTo>
                    <a:pt x="3048" y="2653"/>
                  </a:lnTo>
                  <a:lnTo>
                    <a:pt x="3068" y="2640"/>
                  </a:lnTo>
                  <a:lnTo>
                    <a:pt x="3084" y="2622"/>
                  </a:lnTo>
                  <a:lnTo>
                    <a:pt x="3096" y="2601"/>
                  </a:lnTo>
                  <a:lnTo>
                    <a:pt x="3103" y="2577"/>
                  </a:lnTo>
                  <a:lnTo>
                    <a:pt x="3104" y="2554"/>
                  </a:lnTo>
                  <a:lnTo>
                    <a:pt x="3100" y="2530"/>
                  </a:lnTo>
                  <a:lnTo>
                    <a:pt x="3089" y="2509"/>
                  </a:lnTo>
                  <a:lnTo>
                    <a:pt x="3074" y="2489"/>
                  </a:lnTo>
                  <a:lnTo>
                    <a:pt x="797" y="235"/>
                  </a:lnTo>
                  <a:lnTo>
                    <a:pt x="782" y="222"/>
                  </a:lnTo>
                  <a:lnTo>
                    <a:pt x="764" y="213"/>
                  </a:lnTo>
                  <a:lnTo>
                    <a:pt x="745" y="208"/>
                  </a:lnTo>
                  <a:lnTo>
                    <a:pt x="724" y="206"/>
                  </a:lnTo>
                  <a:close/>
                  <a:moveTo>
                    <a:pt x="724" y="0"/>
                  </a:moveTo>
                  <a:lnTo>
                    <a:pt x="764" y="2"/>
                  </a:lnTo>
                  <a:lnTo>
                    <a:pt x="804" y="11"/>
                  </a:lnTo>
                  <a:lnTo>
                    <a:pt x="842" y="23"/>
                  </a:lnTo>
                  <a:lnTo>
                    <a:pt x="878" y="40"/>
                  </a:lnTo>
                  <a:lnTo>
                    <a:pt x="912" y="63"/>
                  </a:lnTo>
                  <a:lnTo>
                    <a:pt x="944" y="90"/>
                  </a:lnTo>
                  <a:lnTo>
                    <a:pt x="3220" y="2344"/>
                  </a:lnTo>
                  <a:lnTo>
                    <a:pt x="3248" y="2375"/>
                  </a:lnTo>
                  <a:lnTo>
                    <a:pt x="3270" y="2408"/>
                  </a:lnTo>
                  <a:lnTo>
                    <a:pt x="3288" y="2445"/>
                  </a:lnTo>
                  <a:lnTo>
                    <a:pt x="3301" y="2483"/>
                  </a:lnTo>
                  <a:lnTo>
                    <a:pt x="3308" y="2522"/>
                  </a:lnTo>
                  <a:lnTo>
                    <a:pt x="3311" y="2561"/>
                  </a:lnTo>
                  <a:lnTo>
                    <a:pt x="3308" y="2601"/>
                  </a:lnTo>
                  <a:lnTo>
                    <a:pt x="3301" y="2641"/>
                  </a:lnTo>
                  <a:lnTo>
                    <a:pt x="3287" y="2680"/>
                  </a:lnTo>
                  <a:lnTo>
                    <a:pt x="3269" y="2716"/>
                  </a:lnTo>
                  <a:lnTo>
                    <a:pt x="3247" y="2750"/>
                  </a:lnTo>
                  <a:lnTo>
                    <a:pt x="3220" y="2779"/>
                  </a:lnTo>
                  <a:lnTo>
                    <a:pt x="3189" y="2806"/>
                  </a:lnTo>
                  <a:lnTo>
                    <a:pt x="3157" y="2828"/>
                  </a:lnTo>
                  <a:lnTo>
                    <a:pt x="3121" y="2845"/>
                  </a:lnTo>
                  <a:lnTo>
                    <a:pt x="3083" y="2858"/>
                  </a:lnTo>
                  <a:lnTo>
                    <a:pt x="3042" y="2866"/>
                  </a:lnTo>
                  <a:lnTo>
                    <a:pt x="3001" y="2868"/>
                  </a:lnTo>
                  <a:lnTo>
                    <a:pt x="1578" y="2868"/>
                  </a:lnTo>
                  <a:lnTo>
                    <a:pt x="1254" y="3189"/>
                  </a:lnTo>
                  <a:lnTo>
                    <a:pt x="1222" y="3216"/>
                  </a:lnTo>
                  <a:lnTo>
                    <a:pt x="1188" y="3239"/>
                  </a:lnTo>
                  <a:lnTo>
                    <a:pt x="1151" y="3256"/>
                  </a:lnTo>
                  <a:lnTo>
                    <a:pt x="1113" y="3269"/>
                  </a:lnTo>
                  <a:lnTo>
                    <a:pt x="1074" y="3277"/>
                  </a:lnTo>
                  <a:lnTo>
                    <a:pt x="1035" y="3279"/>
                  </a:lnTo>
                  <a:lnTo>
                    <a:pt x="996" y="3277"/>
                  </a:lnTo>
                  <a:lnTo>
                    <a:pt x="957" y="3269"/>
                  </a:lnTo>
                  <a:lnTo>
                    <a:pt x="918" y="3256"/>
                  </a:lnTo>
                  <a:lnTo>
                    <a:pt x="881" y="3239"/>
                  </a:lnTo>
                  <a:lnTo>
                    <a:pt x="848" y="3216"/>
                  </a:lnTo>
                  <a:lnTo>
                    <a:pt x="816" y="3189"/>
                  </a:lnTo>
                  <a:lnTo>
                    <a:pt x="91" y="2471"/>
                  </a:lnTo>
                  <a:lnTo>
                    <a:pt x="63" y="2440"/>
                  </a:lnTo>
                  <a:lnTo>
                    <a:pt x="40" y="2406"/>
                  </a:lnTo>
                  <a:lnTo>
                    <a:pt x="23" y="2370"/>
                  </a:lnTo>
                  <a:lnTo>
                    <a:pt x="11" y="2332"/>
                  </a:lnTo>
                  <a:lnTo>
                    <a:pt x="3" y="2293"/>
                  </a:lnTo>
                  <a:lnTo>
                    <a:pt x="0" y="2254"/>
                  </a:lnTo>
                  <a:lnTo>
                    <a:pt x="3" y="2215"/>
                  </a:lnTo>
                  <a:lnTo>
                    <a:pt x="11" y="2177"/>
                  </a:lnTo>
                  <a:lnTo>
                    <a:pt x="23" y="2139"/>
                  </a:lnTo>
                  <a:lnTo>
                    <a:pt x="40" y="2102"/>
                  </a:lnTo>
                  <a:lnTo>
                    <a:pt x="63" y="2069"/>
                  </a:lnTo>
                  <a:lnTo>
                    <a:pt x="91" y="2036"/>
                  </a:lnTo>
                  <a:lnTo>
                    <a:pt x="414" y="1717"/>
                  </a:lnTo>
                  <a:lnTo>
                    <a:pt x="414" y="307"/>
                  </a:lnTo>
                  <a:lnTo>
                    <a:pt x="417" y="267"/>
                  </a:lnTo>
                  <a:lnTo>
                    <a:pt x="424" y="227"/>
                  </a:lnTo>
                  <a:lnTo>
                    <a:pt x="438" y="189"/>
                  </a:lnTo>
                  <a:lnTo>
                    <a:pt x="456" y="153"/>
                  </a:lnTo>
                  <a:lnTo>
                    <a:pt x="478" y="121"/>
                  </a:lnTo>
                  <a:lnTo>
                    <a:pt x="505" y="90"/>
                  </a:lnTo>
                  <a:lnTo>
                    <a:pt x="534" y="64"/>
                  </a:lnTo>
                  <a:lnTo>
                    <a:pt x="568" y="42"/>
                  </a:lnTo>
                  <a:lnTo>
                    <a:pt x="606" y="23"/>
                  </a:lnTo>
                  <a:lnTo>
                    <a:pt x="644" y="11"/>
                  </a:lnTo>
                  <a:lnTo>
                    <a:pt x="685" y="2"/>
                  </a:lnTo>
                  <a:lnTo>
                    <a:pt x="7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0" name="Freeform 272"/>
            <p:cNvSpPr>
              <a:spLocks/>
            </p:cNvSpPr>
            <p:nvPr/>
          </p:nvSpPr>
          <p:spPr bwMode="auto">
            <a:xfrm>
              <a:off x="7264230" y="4097824"/>
              <a:ext cx="1231900" cy="1219200"/>
            </a:xfrm>
            <a:custGeom>
              <a:avLst/>
              <a:gdLst>
                <a:gd name="T0" fmla="*/ 103 w 1551"/>
                <a:gd name="T1" fmla="*/ 0 h 1538"/>
                <a:gd name="T2" fmla="*/ 204 w 1551"/>
                <a:gd name="T3" fmla="*/ 5 h 1538"/>
                <a:gd name="T4" fmla="*/ 397 w 1551"/>
                <a:gd name="T5" fmla="*/ 31 h 1538"/>
                <a:gd name="T6" fmla="*/ 580 w 1551"/>
                <a:gd name="T7" fmla="*/ 81 h 1538"/>
                <a:gd name="T8" fmla="*/ 753 w 1551"/>
                <a:gd name="T9" fmla="*/ 153 h 1538"/>
                <a:gd name="T10" fmla="*/ 913 w 1551"/>
                <a:gd name="T11" fmla="*/ 247 h 1538"/>
                <a:gd name="T12" fmla="*/ 1060 w 1551"/>
                <a:gd name="T13" fmla="*/ 359 h 1538"/>
                <a:gd name="T14" fmla="*/ 1190 w 1551"/>
                <a:gd name="T15" fmla="*/ 489 h 1538"/>
                <a:gd name="T16" fmla="*/ 1304 w 1551"/>
                <a:gd name="T17" fmla="*/ 633 h 1538"/>
                <a:gd name="T18" fmla="*/ 1398 w 1551"/>
                <a:gd name="T19" fmla="*/ 793 h 1538"/>
                <a:gd name="T20" fmla="*/ 1471 w 1551"/>
                <a:gd name="T21" fmla="*/ 963 h 1538"/>
                <a:gd name="T22" fmla="*/ 1522 w 1551"/>
                <a:gd name="T23" fmla="*/ 1146 h 1538"/>
                <a:gd name="T24" fmla="*/ 1548 w 1551"/>
                <a:gd name="T25" fmla="*/ 1336 h 1538"/>
                <a:gd name="T26" fmla="*/ 1551 w 1551"/>
                <a:gd name="T27" fmla="*/ 1434 h 1538"/>
                <a:gd name="T28" fmla="*/ 1549 w 1551"/>
                <a:gd name="T29" fmla="*/ 1458 h 1538"/>
                <a:gd name="T30" fmla="*/ 1529 w 1551"/>
                <a:gd name="T31" fmla="*/ 1499 h 1538"/>
                <a:gd name="T32" fmla="*/ 1493 w 1551"/>
                <a:gd name="T33" fmla="*/ 1527 h 1538"/>
                <a:gd name="T34" fmla="*/ 1447 w 1551"/>
                <a:gd name="T35" fmla="*/ 1538 h 1538"/>
                <a:gd name="T36" fmla="*/ 1402 w 1551"/>
                <a:gd name="T37" fmla="*/ 1527 h 1538"/>
                <a:gd name="T38" fmla="*/ 1367 w 1551"/>
                <a:gd name="T39" fmla="*/ 1499 h 1538"/>
                <a:gd name="T40" fmla="*/ 1347 w 1551"/>
                <a:gd name="T41" fmla="*/ 1459 h 1538"/>
                <a:gd name="T42" fmla="*/ 1341 w 1551"/>
                <a:gd name="T43" fmla="*/ 1347 h 1538"/>
                <a:gd name="T44" fmla="*/ 1316 w 1551"/>
                <a:gd name="T45" fmla="*/ 1177 h 1538"/>
                <a:gd name="T46" fmla="*/ 1270 w 1551"/>
                <a:gd name="T47" fmla="*/ 1015 h 1538"/>
                <a:gd name="T48" fmla="*/ 1202 w 1551"/>
                <a:gd name="T49" fmla="*/ 863 h 1538"/>
                <a:gd name="T50" fmla="*/ 1114 w 1551"/>
                <a:gd name="T51" fmla="*/ 722 h 1538"/>
                <a:gd name="T52" fmla="*/ 1009 w 1551"/>
                <a:gd name="T53" fmla="*/ 596 h 1538"/>
                <a:gd name="T54" fmla="*/ 888 w 1551"/>
                <a:gd name="T55" fmla="*/ 483 h 1538"/>
                <a:gd name="T56" fmla="*/ 752 w 1551"/>
                <a:gd name="T57" fmla="*/ 388 h 1538"/>
                <a:gd name="T58" fmla="*/ 604 w 1551"/>
                <a:gd name="T59" fmla="*/ 311 h 1538"/>
                <a:gd name="T60" fmla="*/ 445 w 1551"/>
                <a:gd name="T61" fmla="*/ 253 h 1538"/>
                <a:gd name="T62" fmla="*/ 278 w 1551"/>
                <a:gd name="T63" fmla="*/ 217 h 1538"/>
                <a:gd name="T64" fmla="*/ 102 w 1551"/>
                <a:gd name="T65" fmla="*/ 206 h 1538"/>
                <a:gd name="T66" fmla="*/ 57 w 1551"/>
                <a:gd name="T67" fmla="*/ 194 h 1538"/>
                <a:gd name="T68" fmla="*/ 22 w 1551"/>
                <a:gd name="T69" fmla="*/ 167 h 1538"/>
                <a:gd name="T70" fmla="*/ 2 w 1551"/>
                <a:gd name="T71" fmla="*/ 126 h 1538"/>
                <a:gd name="T72" fmla="*/ 2 w 1551"/>
                <a:gd name="T73" fmla="*/ 79 h 1538"/>
                <a:gd name="T74" fmla="*/ 22 w 1551"/>
                <a:gd name="T75" fmla="*/ 39 h 1538"/>
                <a:gd name="T76" fmla="*/ 57 w 1551"/>
                <a:gd name="T77" fmla="*/ 11 h 1538"/>
                <a:gd name="T78" fmla="*/ 102 w 1551"/>
                <a:gd name="T79" fmla="*/ 0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51" h="1538">
                  <a:moveTo>
                    <a:pt x="102" y="0"/>
                  </a:moveTo>
                  <a:lnTo>
                    <a:pt x="103" y="0"/>
                  </a:lnTo>
                  <a:lnTo>
                    <a:pt x="106" y="0"/>
                  </a:lnTo>
                  <a:lnTo>
                    <a:pt x="204" y="5"/>
                  </a:lnTo>
                  <a:lnTo>
                    <a:pt x="301" y="14"/>
                  </a:lnTo>
                  <a:lnTo>
                    <a:pt x="397" y="31"/>
                  </a:lnTo>
                  <a:lnTo>
                    <a:pt x="490" y="53"/>
                  </a:lnTo>
                  <a:lnTo>
                    <a:pt x="580" y="81"/>
                  </a:lnTo>
                  <a:lnTo>
                    <a:pt x="668" y="115"/>
                  </a:lnTo>
                  <a:lnTo>
                    <a:pt x="753" y="153"/>
                  </a:lnTo>
                  <a:lnTo>
                    <a:pt x="835" y="197"/>
                  </a:lnTo>
                  <a:lnTo>
                    <a:pt x="913" y="247"/>
                  </a:lnTo>
                  <a:lnTo>
                    <a:pt x="988" y="300"/>
                  </a:lnTo>
                  <a:lnTo>
                    <a:pt x="1060" y="359"/>
                  </a:lnTo>
                  <a:lnTo>
                    <a:pt x="1127" y="422"/>
                  </a:lnTo>
                  <a:lnTo>
                    <a:pt x="1190" y="489"/>
                  </a:lnTo>
                  <a:lnTo>
                    <a:pt x="1250" y="559"/>
                  </a:lnTo>
                  <a:lnTo>
                    <a:pt x="1304" y="633"/>
                  </a:lnTo>
                  <a:lnTo>
                    <a:pt x="1353" y="711"/>
                  </a:lnTo>
                  <a:lnTo>
                    <a:pt x="1398" y="793"/>
                  </a:lnTo>
                  <a:lnTo>
                    <a:pt x="1437" y="876"/>
                  </a:lnTo>
                  <a:lnTo>
                    <a:pt x="1471" y="963"/>
                  </a:lnTo>
                  <a:lnTo>
                    <a:pt x="1499" y="1053"/>
                  </a:lnTo>
                  <a:lnTo>
                    <a:pt x="1522" y="1146"/>
                  </a:lnTo>
                  <a:lnTo>
                    <a:pt x="1537" y="1240"/>
                  </a:lnTo>
                  <a:lnTo>
                    <a:pt x="1548" y="1336"/>
                  </a:lnTo>
                  <a:lnTo>
                    <a:pt x="1551" y="1434"/>
                  </a:lnTo>
                  <a:lnTo>
                    <a:pt x="1551" y="1434"/>
                  </a:lnTo>
                  <a:lnTo>
                    <a:pt x="1551" y="1435"/>
                  </a:lnTo>
                  <a:lnTo>
                    <a:pt x="1549" y="1458"/>
                  </a:lnTo>
                  <a:lnTo>
                    <a:pt x="1541" y="1480"/>
                  </a:lnTo>
                  <a:lnTo>
                    <a:pt x="1529" y="1499"/>
                  </a:lnTo>
                  <a:lnTo>
                    <a:pt x="1513" y="1515"/>
                  </a:lnTo>
                  <a:lnTo>
                    <a:pt x="1493" y="1527"/>
                  </a:lnTo>
                  <a:lnTo>
                    <a:pt x="1472" y="1534"/>
                  </a:lnTo>
                  <a:lnTo>
                    <a:pt x="1447" y="1538"/>
                  </a:lnTo>
                  <a:lnTo>
                    <a:pt x="1424" y="1534"/>
                  </a:lnTo>
                  <a:lnTo>
                    <a:pt x="1402" y="1527"/>
                  </a:lnTo>
                  <a:lnTo>
                    <a:pt x="1383" y="1515"/>
                  </a:lnTo>
                  <a:lnTo>
                    <a:pt x="1367" y="1499"/>
                  </a:lnTo>
                  <a:lnTo>
                    <a:pt x="1354" y="1480"/>
                  </a:lnTo>
                  <a:lnTo>
                    <a:pt x="1347" y="1459"/>
                  </a:lnTo>
                  <a:lnTo>
                    <a:pt x="1344" y="1435"/>
                  </a:lnTo>
                  <a:lnTo>
                    <a:pt x="1341" y="1347"/>
                  </a:lnTo>
                  <a:lnTo>
                    <a:pt x="1332" y="1261"/>
                  </a:lnTo>
                  <a:lnTo>
                    <a:pt x="1316" y="1177"/>
                  </a:lnTo>
                  <a:lnTo>
                    <a:pt x="1296" y="1095"/>
                  </a:lnTo>
                  <a:lnTo>
                    <a:pt x="1270" y="1015"/>
                  </a:lnTo>
                  <a:lnTo>
                    <a:pt x="1238" y="938"/>
                  </a:lnTo>
                  <a:lnTo>
                    <a:pt x="1202" y="863"/>
                  </a:lnTo>
                  <a:lnTo>
                    <a:pt x="1160" y="791"/>
                  </a:lnTo>
                  <a:lnTo>
                    <a:pt x="1114" y="722"/>
                  </a:lnTo>
                  <a:lnTo>
                    <a:pt x="1063" y="657"/>
                  </a:lnTo>
                  <a:lnTo>
                    <a:pt x="1009" y="596"/>
                  </a:lnTo>
                  <a:lnTo>
                    <a:pt x="950" y="538"/>
                  </a:lnTo>
                  <a:lnTo>
                    <a:pt x="888" y="483"/>
                  </a:lnTo>
                  <a:lnTo>
                    <a:pt x="822" y="433"/>
                  </a:lnTo>
                  <a:lnTo>
                    <a:pt x="752" y="388"/>
                  </a:lnTo>
                  <a:lnTo>
                    <a:pt x="680" y="347"/>
                  </a:lnTo>
                  <a:lnTo>
                    <a:pt x="604" y="311"/>
                  </a:lnTo>
                  <a:lnTo>
                    <a:pt x="527" y="279"/>
                  </a:lnTo>
                  <a:lnTo>
                    <a:pt x="445" y="253"/>
                  </a:lnTo>
                  <a:lnTo>
                    <a:pt x="363" y="233"/>
                  </a:lnTo>
                  <a:lnTo>
                    <a:pt x="278" y="217"/>
                  </a:lnTo>
                  <a:lnTo>
                    <a:pt x="191" y="209"/>
                  </a:lnTo>
                  <a:lnTo>
                    <a:pt x="102" y="206"/>
                  </a:lnTo>
                  <a:lnTo>
                    <a:pt x="79" y="203"/>
                  </a:lnTo>
                  <a:lnTo>
                    <a:pt x="57" y="194"/>
                  </a:lnTo>
                  <a:lnTo>
                    <a:pt x="38" y="183"/>
                  </a:lnTo>
                  <a:lnTo>
                    <a:pt x="22" y="167"/>
                  </a:lnTo>
                  <a:lnTo>
                    <a:pt x="9" y="148"/>
                  </a:lnTo>
                  <a:lnTo>
                    <a:pt x="2" y="126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9" y="58"/>
                  </a:lnTo>
                  <a:lnTo>
                    <a:pt x="22" y="39"/>
                  </a:lnTo>
                  <a:lnTo>
                    <a:pt x="38" y="22"/>
                  </a:lnTo>
                  <a:lnTo>
                    <a:pt x="57" y="11"/>
                  </a:lnTo>
                  <a:lnTo>
                    <a:pt x="79" y="2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8" name="Группа 307"/>
          <p:cNvGrpSpPr/>
          <p:nvPr/>
        </p:nvGrpSpPr>
        <p:grpSpPr>
          <a:xfrm>
            <a:off x="9650413" y="4036458"/>
            <a:ext cx="530949" cy="460275"/>
            <a:chOff x="5929313" y="3341688"/>
            <a:chExt cx="2814637" cy="2439988"/>
          </a:xfrm>
          <a:solidFill>
            <a:schemeClr val="bg2">
              <a:lumMod val="25000"/>
            </a:schemeClr>
          </a:solidFill>
        </p:grpSpPr>
        <p:sp>
          <p:nvSpPr>
            <p:cNvPr id="306" name="Freeform 277"/>
            <p:cNvSpPr>
              <a:spLocks noEditPoints="1"/>
            </p:cNvSpPr>
            <p:nvPr/>
          </p:nvSpPr>
          <p:spPr bwMode="auto">
            <a:xfrm>
              <a:off x="5929313" y="3341688"/>
              <a:ext cx="2814637" cy="2439988"/>
            </a:xfrm>
            <a:custGeom>
              <a:avLst/>
              <a:gdLst>
                <a:gd name="T0" fmla="*/ 222 w 3546"/>
                <a:gd name="T1" fmla="*/ 1867 h 3075"/>
                <a:gd name="T2" fmla="*/ 225 w 3546"/>
                <a:gd name="T3" fmla="*/ 2671 h 3075"/>
                <a:gd name="T4" fmla="*/ 247 w 3546"/>
                <a:gd name="T5" fmla="*/ 2736 h 3075"/>
                <a:gd name="T6" fmla="*/ 287 w 3546"/>
                <a:gd name="T7" fmla="*/ 2791 h 3075"/>
                <a:gd name="T8" fmla="*/ 342 w 3546"/>
                <a:gd name="T9" fmla="*/ 2830 h 3075"/>
                <a:gd name="T10" fmla="*/ 407 w 3546"/>
                <a:gd name="T11" fmla="*/ 2853 h 3075"/>
                <a:gd name="T12" fmla="*/ 3103 w 3546"/>
                <a:gd name="T13" fmla="*/ 2855 h 3075"/>
                <a:gd name="T14" fmla="*/ 3173 w 3546"/>
                <a:gd name="T15" fmla="*/ 2844 h 3075"/>
                <a:gd name="T16" fmla="*/ 3234 w 3546"/>
                <a:gd name="T17" fmla="*/ 2813 h 3075"/>
                <a:gd name="T18" fmla="*/ 3282 w 3546"/>
                <a:gd name="T19" fmla="*/ 2765 h 3075"/>
                <a:gd name="T20" fmla="*/ 3314 w 3546"/>
                <a:gd name="T21" fmla="*/ 2705 h 3075"/>
                <a:gd name="T22" fmla="*/ 3325 w 3546"/>
                <a:gd name="T23" fmla="*/ 2636 h 3075"/>
                <a:gd name="T24" fmla="*/ 2882 w 3546"/>
                <a:gd name="T25" fmla="*/ 220 h 3075"/>
                <a:gd name="T26" fmla="*/ 665 w 3546"/>
                <a:gd name="T27" fmla="*/ 0 h 3075"/>
                <a:gd name="T28" fmla="*/ 2918 w 3546"/>
                <a:gd name="T29" fmla="*/ 3 h 3075"/>
                <a:gd name="T30" fmla="*/ 2985 w 3546"/>
                <a:gd name="T31" fmla="*/ 26 h 3075"/>
                <a:gd name="T32" fmla="*/ 3041 w 3546"/>
                <a:gd name="T33" fmla="*/ 68 h 3075"/>
                <a:gd name="T34" fmla="*/ 3081 w 3546"/>
                <a:gd name="T35" fmla="*/ 126 h 3075"/>
                <a:gd name="T36" fmla="*/ 3538 w 3546"/>
                <a:gd name="T37" fmla="*/ 1807 h 3075"/>
                <a:gd name="T38" fmla="*/ 3546 w 3546"/>
                <a:gd name="T39" fmla="*/ 1867 h 3075"/>
                <a:gd name="T40" fmla="*/ 3543 w 3546"/>
                <a:gd name="T41" fmla="*/ 2691 h 3075"/>
                <a:gd name="T42" fmla="*/ 3517 w 3546"/>
                <a:gd name="T43" fmla="*/ 2795 h 3075"/>
                <a:gd name="T44" fmla="*/ 3468 w 3546"/>
                <a:gd name="T45" fmla="*/ 2886 h 3075"/>
                <a:gd name="T46" fmla="*/ 3398 w 3546"/>
                <a:gd name="T47" fmla="*/ 2964 h 3075"/>
                <a:gd name="T48" fmla="*/ 3312 w 3546"/>
                <a:gd name="T49" fmla="*/ 3023 h 3075"/>
                <a:gd name="T50" fmla="*/ 3212 w 3546"/>
                <a:gd name="T51" fmla="*/ 3062 h 3075"/>
                <a:gd name="T52" fmla="*/ 3103 w 3546"/>
                <a:gd name="T53" fmla="*/ 3075 h 3075"/>
                <a:gd name="T54" fmla="*/ 387 w 3546"/>
                <a:gd name="T55" fmla="*/ 3071 h 3075"/>
                <a:gd name="T56" fmla="*/ 283 w 3546"/>
                <a:gd name="T57" fmla="*/ 3045 h 3075"/>
                <a:gd name="T58" fmla="*/ 190 w 3546"/>
                <a:gd name="T59" fmla="*/ 2996 h 3075"/>
                <a:gd name="T60" fmla="*/ 112 w 3546"/>
                <a:gd name="T61" fmla="*/ 2928 h 3075"/>
                <a:gd name="T62" fmla="*/ 52 w 3546"/>
                <a:gd name="T63" fmla="*/ 2842 h 3075"/>
                <a:gd name="T64" fmla="*/ 13 w 3546"/>
                <a:gd name="T65" fmla="*/ 2744 h 3075"/>
                <a:gd name="T66" fmla="*/ 0 w 3546"/>
                <a:gd name="T67" fmla="*/ 2636 h 3075"/>
                <a:gd name="T68" fmla="*/ 2 w 3546"/>
                <a:gd name="T69" fmla="*/ 1838 h 3075"/>
                <a:gd name="T70" fmla="*/ 452 w 3546"/>
                <a:gd name="T71" fmla="*/ 159 h 3075"/>
                <a:gd name="T72" fmla="*/ 482 w 3546"/>
                <a:gd name="T73" fmla="*/ 95 h 3075"/>
                <a:gd name="T74" fmla="*/ 532 w 3546"/>
                <a:gd name="T75" fmla="*/ 45 h 3075"/>
                <a:gd name="T76" fmla="*/ 594 w 3546"/>
                <a:gd name="T77" fmla="*/ 12 h 3075"/>
                <a:gd name="T78" fmla="*/ 665 w 3546"/>
                <a:gd name="T79" fmla="*/ 0 h 3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46" h="3075">
                  <a:moveTo>
                    <a:pt x="665" y="220"/>
                  </a:moveTo>
                  <a:lnTo>
                    <a:pt x="222" y="1867"/>
                  </a:lnTo>
                  <a:lnTo>
                    <a:pt x="222" y="2636"/>
                  </a:lnTo>
                  <a:lnTo>
                    <a:pt x="225" y="2671"/>
                  </a:lnTo>
                  <a:lnTo>
                    <a:pt x="234" y="2705"/>
                  </a:lnTo>
                  <a:lnTo>
                    <a:pt x="247" y="2736"/>
                  </a:lnTo>
                  <a:lnTo>
                    <a:pt x="264" y="2765"/>
                  </a:lnTo>
                  <a:lnTo>
                    <a:pt x="287" y="2791"/>
                  </a:lnTo>
                  <a:lnTo>
                    <a:pt x="312" y="2813"/>
                  </a:lnTo>
                  <a:lnTo>
                    <a:pt x="342" y="2830"/>
                  </a:lnTo>
                  <a:lnTo>
                    <a:pt x="373" y="2844"/>
                  </a:lnTo>
                  <a:lnTo>
                    <a:pt x="407" y="2853"/>
                  </a:lnTo>
                  <a:lnTo>
                    <a:pt x="443" y="2855"/>
                  </a:lnTo>
                  <a:lnTo>
                    <a:pt x="3103" y="2855"/>
                  </a:lnTo>
                  <a:lnTo>
                    <a:pt x="3139" y="2853"/>
                  </a:lnTo>
                  <a:lnTo>
                    <a:pt x="3173" y="2844"/>
                  </a:lnTo>
                  <a:lnTo>
                    <a:pt x="3205" y="2830"/>
                  </a:lnTo>
                  <a:lnTo>
                    <a:pt x="3234" y="2813"/>
                  </a:lnTo>
                  <a:lnTo>
                    <a:pt x="3260" y="2791"/>
                  </a:lnTo>
                  <a:lnTo>
                    <a:pt x="3282" y="2765"/>
                  </a:lnTo>
                  <a:lnTo>
                    <a:pt x="3300" y="2736"/>
                  </a:lnTo>
                  <a:lnTo>
                    <a:pt x="3314" y="2705"/>
                  </a:lnTo>
                  <a:lnTo>
                    <a:pt x="3321" y="2671"/>
                  </a:lnTo>
                  <a:lnTo>
                    <a:pt x="3325" y="2636"/>
                  </a:lnTo>
                  <a:lnTo>
                    <a:pt x="3325" y="1867"/>
                  </a:lnTo>
                  <a:lnTo>
                    <a:pt x="2882" y="220"/>
                  </a:lnTo>
                  <a:lnTo>
                    <a:pt x="665" y="220"/>
                  </a:lnTo>
                  <a:close/>
                  <a:moveTo>
                    <a:pt x="665" y="0"/>
                  </a:moveTo>
                  <a:lnTo>
                    <a:pt x="2882" y="0"/>
                  </a:lnTo>
                  <a:lnTo>
                    <a:pt x="2918" y="3"/>
                  </a:lnTo>
                  <a:lnTo>
                    <a:pt x="2953" y="12"/>
                  </a:lnTo>
                  <a:lnTo>
                    <a:pt x="2985" y="26"/>
                  </a:lnTo>
                  <a:lnTo>
                    <a:pt x="3015" y="45"/>
                  </a:lnTo>
                  <a:lnTo>
                    <a:pt x="3041" y="68"/>
                  </a:lnTo>
                  <a:lnTo>
                    <a:pt x="3064" y="95"/>
                  </a:lnTo>
                  <a:lnTo>
                    <a:pt x="3081" y="126"/>
                  </a:lnTo>
                  <a:lnTo>
                    <a:pt x="3094" y="159"/>
                  </a:lnTo>
                  <a:lnTo>
                    <a:pt x="3538" y="1807"/>
                  </a:lnTo>
                  <a:lnTo>
                    <a:pt x="3544" y="1838"/>
                  </a:lnTo>
                  <a:lnTo>
                    <a:pt x="3546" y="1867"/>
                  </a:lnTo>
                  <a:lnTo>
                    <a:pt x="3546" y="2636"/>
                  </a:lnTo>
                  <a:lnTo>
                    <a:pt x="3543" y="2691"/>
                  </a:lnTo>
                  <a:lnTo>
                    <a:pt x="3533" y="2744"/>
                  </a:lnTo>
                  <a:lnTo>
                    <a:pt x="3517" y="2795"/>
                  </a:lnTo>
                  <a:lnTo>
                    <a:pt x="3495" y="2842"/>
                  </a:lnTo>
                  <a:lnTo>
                    <a:pt x="3468" y="2886"/>
                  </a:lnTo>
                  <a:lnTo>
                    <a:pt x="3435" y="2928"/>
                  </a:lnTo>
                  <a:lnTo>
                    <a:pt x="3398" y="2964"/>
                  </a:lnTo>
                  <a:lnTo>
                    <a:pt x="3356" y="2996"/>
                  </a:lnTo>
                  <a:lnTo>
                    <a:pt x="3312" y="3023"/>
                  </a:lnTo>
                  <a:lnTo>
                    <a:pt x="3264" y="3045"/>
                  </a:lnTo>
                  <a:lnTo>
                    <a:pt x="3212" y="3062"/>
                  </a:lnTo>
                  <a:lnTo>
                    <a:pt x="3159" y="3071"/>
                  </a:lnTo>
                  <a:lnTo>
                    <a:pt x="3103" y="3075"/>
                  </a:lnTo>
                  <a:lnTo>
                    <a:pt x="443" y="3075"/>
                  </a:lnTo>
                  <a:lnTo>
                    <a:pt x="387" y="3071"/>
                  </a:lnTo>
                  <a:lnTo>
                    <a:pt x="334" y="3062"/>
                  </a:lnTo>
                  <a:lnTo>
                    <a:pt x="283" y="3045"/>
                  </a:lnTo>
                  <a:lnTo>
                    <a:pt x="235" y="3023"/>
                  </a:lnTo>
                  <a:lnTo>
                    <a:pt x="190" y="2996"/>
                  </a:lnTo>
                  <a:lnTo>
                    <a:pt x="148" y="2964"/>
                  </a:lnTo>
                  <a:lnTo>
                    <a:pt x="112" y="2928"/>
                  </a:lnTo>
                  <a:lnTo>
                    <a:pt x="80" y="2886"/>
                  </a:lnTo>
                  <a:lnTo>
                    <a:pt x="52" y="2842"/>
                  </a:lnTo>
                  <a:lnTo>
                    <a:pt x="29" y="2795"/>
                  </a:lnTo>
                  <a:lnTo>
                    <a:pt x="13" y="2744"/>
                  </a:lnTo>
                  <a:lnTo>
                    <a:pt x="3" y="2691"/>
                  </a:lnTo>
                  <a:lnTo>
                    <a:pt x="0" y="2636"/>
                  </a:lnTo>
                  <a:lnTo>
                    <a:pt x="0" y="1867"/>
                  </a:lnTo>
                  <a:lnTo>
                    <a:pt x="2" y="1838"/>
                  </a:lnTo>
                  <a:lnTo>
                    <a:pt x="9" y="1807"/>
                  </a:lnTo>
                  <a:lnTo>
                    <a:pt x="452" y="159"/>
                  </a:lnTo>
                  <a:lnTo>
                    <a:pt x="465" y="126"/>
                  </a:lnTo>
                  <a:lnTo>
                    <a:pt x="482" y="95"/>
                  </a:lnTo>
                  <a:lnTo>
                    <a:pt x="505" y="68"/>
                  </a:lnTo>
                  <a:lnTo>
                    <a:pt x="532" y="45"/>
                  </a:lnTo>
                  <a:lnTo>
                    <a:pt x="561" y="26"/>
                  </a:lnTo>
                  <a:lnTo>
                    <a:pt x="594" y="12"/>
                  </a:lnTo>
                  <a:lnTo>
                    <a:pt x="629" y="3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" name="Freeform 278"/>
            <p:cNvSpPr>
              <a:spLocks noEditPoints="1"/>
            </p:cNvSpPr>
            <p:nvPr/>
          </p:nvSpPr>
          <p:spPr bwMode="auto">
            <a:xfrm>
              <a:off x="6264275" y="3690938"/>
              <a:ext cx="2144712" cy="1568450"/>
            </a:xfrm>
            <a:custGeom>
              <a:avLst/>
              <a:gdLst>
                <a:gd name="T0" fmla="*/ 169 w 2702"/>
                <a:gd name="T1" fmla="*/ 1318 h 1977"/>
                <a:gd name="T2" fmla="*/ 653 w 2702"/>
                <a:gd name="T3" fmla="*/ 1321 h 1977"/>
                <a:gd name="T4" fmla="*/ 720 w 2702"/>
                <a:gd name="T5" fmla="*/ 1342 h 1977"/>
                <a:gd name="T6" fmla="*/ 775 w 2702"/>
                <a:gd name="T7" fmla="*/ 1382 h 1977"/>
                <a:gd name="T8" fmla="*/ 816 w 2702"/>
                <a:gd name="T9" fmla="*/ 1440 h 1977"/>
                <a:gd name="T10" fmla="*/ 1726 w 2702"/>
                <a:gd name="T11" fmla="*/ 1758 h 1977"/>
                <a:gd name="T12" fmla="*/ 1905 w 2702"/>
                <a:gd name="T13" fmla="*/ 1409 h 1977"/>
                <a:gd name="T14" fmla="*/ 1954 w 2702"/>
                <a:gd name="T15" fmla="*/ 1361 h 1977"/>
                <a:gd name="T16" fmla="*/ 2015 w 2702"/>
                <a:gd name="T17" fmla="*/ 1329 h 1977"/>
                <a:gd name="T18" fmla="*/ 2085 w 2702"/>
                <a:gd name="T19" fmla="*/ 1318 h 1977"/>
                <a:gd name="T20" fmla="*/ 2210 w 2702"/>
                <a:gd name="T21" fmla="*/ 111 h 1977"/>
                <a:gd name="T22" fmla="*/ 493 w 2702"/>
                <a:gd name="T23" fmla="*/ 0 h 1977"/>
                <a:gd name="T24" fmla="*/ 2234 w 2702"/>
                <a:gd name="T25" fmla="*/ 3 h 1977"/>
                <a:gd name="T26" fmla="*/ 2276 w 2702"/>
                <a:gd name="T27" fmla="*/ 23 h 1977"/>
                <a:gd name="T28" fmla="*/ 2308 w 2702"/>
                <a:gd name="T29" fmla="*/ 59 h 1977"/>
                <a:gd name="T30" fmla="*/ 2699 w 2702"/>
                <a:gd name="T31" fmla="*/ 1400 h 1977"/>
                <a:gd name="T32" fmla="*/ 2700 w 2702"/>
                <a:gd name="T33" fmla="*/ 1449 h 1977"/>
                <a:gd name="T34" fmla="*/ 2679 w 2702"/>
                <a:gd name="T35" fmla="*/ 1495 h 1977"/>
                <a:gd name="T36" fmla="*/ 2650 w 2702"/>
                <a:gd name="T37" fmla="*/ 1522 h 1977"/>
                <a:gd name="T38" fmla="*/ 2611 w 2702"/>
                <a:gd name="T39" fmla="*/ 1536 h 1977"/>
                <a:gd name="T40" fmla="*/ 2085 w 2702"/>
                <a:gd name="T41" fmla="*/ 1538 h 1977"/>
                <a:gd name="T42" fmla="*/ 1906 w 2702"/>
                <a:gd name="T43" fmla="*/ 1886 h 1977"/>
                <a:gd name="T44" fmla="*/ 1857 w 2702"/>
                <a:gd name="T45" fmla="*/ 1935 h 1977"/>
                <a:gd name="T46" fmla="*/ 1796 w 2702"/>
                <a:gd name="T47" fmla="*/ 1966 h 1977"/>
                <a:gd name="T48" fmla="*/ 1726 w 2702"/>
                <a:gd name="T49" fmla="*/ 1977 h 1977"/>
                <a:gd name="T50" fmla="*/ 941 w 2702"/>
                <a:gd name="T51" fmla="*/ 1975 h 1977"/>
                <a:gd name="T52" fmla="*/ 875 w 2702"/>
                <a:gd name="T53" fmla="*/ 1953 h 1977"/>
                <a:gd name="T54" fmla="*/ 819 w 2702"/>
                <a:gd name="T55" fmla="*/ 1912 h 1977"/>
                <a:gd name="T56" fmla="*/ 778 w 2702"/>
                <a:gd name="T57" fmla="*/ 1856 h 1977"/>
                <a:gd name="T58" fmla="*/ 111 w 2702"/>
                <a:gd name="T59" fmla="*/ 1538 h 1977"/>
                <a:gd name="T60" fmla="*/ 63 w 2702"/>
                <a:gd name="T61" fmla="*/ 1526 h 1977"/>
                <a:gd name="T62" fmla="*/ 23 w 2702"/>
                <a:gd name="T63" fmla="*/ 1495 h 1977"/>
                <a:gd name="T64" fmla="*/ 3 w 2702"/>
                <a:gd name="T65" fmla="*/ 1449 h 1977"/>
                <a:gd name="T66" fmla="*/ 5 w 2702"/>
                <a:gd name="T67" fmla="*/ 1400 h 1977"/>
                <a:gd name="T68" fmla="*/ 394 w 2702"/>
                <a:gd name="T69" fmla="*/ 60 h 1977"/>
                <a:gd name="T70" fmla="*/ 425 w 2702"/>
                <a:gd name="T71" fmla="*/ 23 h 1977"/>
                <a:gd name="T72" fmla="*/ 469 w 2702"/>
                <a:gd name="T73" fmla="*/ 3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02" h="1977">
                  <a:moveTo>
                    <a:pt x="493" y="111"/>
                  </a:moveTo>
                  <a:lnTo>
                    <a:pt x="169" y="1318"/>
                  </a:lnTo>
                  <a:lnTo>
                    <a:pt x="617" y="1318"/>
                  </a:lnTo>
                  <a:lnTo>
                    <a:pt x="653" y="1321"/>
                  </a:lnTo>
                  <a:lnTo>
                    <a:pt x="687" y="1329"/>
                  </a:lnTo>
                  <a:lnTo>
                    <a:pt x="720" y="1342"/>
                  </a:lnTo>
                  <a:lnTo>
                    <a:pt x="749" y="1361"/>
                  </a:lnTo>
                  <a:lnTo>
                    <a:pt x="775" y="1382"/>
                  </a:lnTo>
                  <a:lnTo>
                    <a:pt x="797" y="1409"/>
                  </a:lnTo>
                  <a:lnTo>
                    <a:pt x="816" y="1440"/>
                  </a:lnTo>
                  <a:lnTo>
                    <a:pt x="976" y="1758"/>
                  </a:lnTo>
                  <a:lnTo>
                    <a:pt x="1726" y="1758"/>
                  </a:lnTo>
                  <a:lnTo>
                    <a:pt x="1887" y="1440"/>
                  </a:lnTo>
                  <a:lnTo>
                    <a:pt x="1905" y="1409"/>
                  </a:lnTo>
                  <a:lnTo>
                    <a:pt x="1928" y="1382"/>
                  </a:lnTo>
                  <a:lnTo>
                    <a:pt x="1954" y="1361"/>
                  </a:lnTo>
                  <a:lnTo>
                    <a:pt x="1984" y="1342"/>
                  </a:lnTo>
                  <a:lnTo>
                    <a:pt x="2015" y="1329"/>
                  </a:lnTo>
                  <a:lnTo>
                    <a:pt x="2049" y="1321"/>
                  </a:lnTo>
                  <a:lnTo>
                    <a:pt x="2085" y="1318"/>
                  </a:lnTo>
                  <a:lnTo>
                    <a:pt x="2534" y="1318"/>
                  </a:lnTo>
                  <a:lnTo>
                    <a:pt x="2210" y="111"/>
                  </a:lnTo>
                  <a:lnTo>
                    <a:pt x="493" y="111"/>
                  </a:lnTo>
                  <a:close/>
                  <a:moveTo>
                    <a:pt x="493" y="0"/>
                  </a:moveTo>
                  <a:lnTo>
                    <a:pt x="2210" y="0"/>
                  </a:lnTo>
                  <a:lnTo>
                    <a:pt x="2234" y="3"/>
                  </a:lnTo>
                  <a:lnTo>
                    <a:pt x="2257" y="11"/>
                  </a:lnTo>
                  <a:lnTo>
                    <a:pt x="2276" y="23"/>
                  </a:lnTo>
                  <a:lnTo>
                    <a:pt x="2294" y="39"/>
                  </a:lnTo>
                  <a:lnTo>
                    <a:pt x="2308" y="59"/>
                  </a:lnTo>
                  <a:lnTo>
                    <a:pt x="2317" y="81"/>
                  </a:lnTo>
                  <a:lnTo>
                    <a:pt x="2699" y="1400"/>
                  </a:lnTo>
                  <a:lnTo>
                    <a:pt x="2702" y="1424"/>
                  </a:lnTo>
                  <a:lnTo>
                    <a:pt x="2700" y="1449"/>
                  </a:lnTo>
                  <a:lnTo>
                    <a:pt x="2692" y="1473"/>
                  </a:lnTo>
                  <a:lnTo>
                    <a:pt x="2679" y="1495"/>
                  </a:lnTo>
                  <a:lnTo>
                    <a:pt x="2665" y="1510"/>
                  </a:lnTo>
                  <a:lnTo>
                    <a:pt x="2650" y="1522"/>
                  </a:lnTo>
                  <a:lnTo>
                    <a:pt x="2631" y="1530"/>
                  </a:lnTo>
                  <a:lnTo>
                    <a:pt x="2611" y="1536"/>
                  </a:lnTo>
                  <a:lnTo>
                    <a:pt x="2592" y="1538"/>
                  </a:lnTo>
                  <a:lnTo>
                    <a:pt x="2085" y="1538"/>
                  </a:lnTo>
                  <a:lnTo>
                    <a:pt x="1925" y="1856"/>
                  </a:lnTo>
                  <a:lnTo>
                    <a:pt x="1906" y="1886"/>
                  </a:lnTo>
                  <a:lnTo>
                    <a:pt x="1883" y="1912"/>
                  </a:lnTo>
                  <a:lnTo>
                    <a:pt x="1857" y="1935"/>
                  </a:lnTo>
                  <a:lnTo>
                    <a:pt x="1828" y="1953"/>
                  </a:lnTo>
                  <a:lnTo>
                    <a:pt x="1796" y="1966"/>
                  </a:lnTo>
                  <a:lnTo>
                    <a:pt x="1762" y="1975"/>
                  </a:lnTo>
                  <a:lnTo>
                    <a:pt x="1726" y="1977"/>
                  </a:lnTo>
                  <a:lnTo>
                    <a:pt x="976" y="1977"/>
                  </a:lnTo>
                  <a:lnTo>
                    <a:pt x="941" y="1975"/>
                  </a:lnTo>
                  <a:lnTo>
                    <a:pt x="907" y="1966"/>
                  </a:lnTo>
                  <a:lnTo>
                    <a:pt x="875" y="1953"/>
                  </a:lnTo>
                  <a:lnTo>
                    <a:pt x="845" y="1935"/>
                  </a:lnTo>
                  <a:lnTo>
                    <a:pt x="819" y="1912"/>
                  </a:lnTo>
                  <a:lnTo>
                    <a:pt x="796" y="1886"/>
                  </a:lnTo>
                  <a:lnTo>
                    <a:pt x="778" y="1856"/>
                  </a:lnTo>
                  <a:lnTo>
                    <a:pt x="617" y="1538"/>
                  </a:lnTo>
                  <a:lnTo>
                    <a:pt x="111" y="1538"/>
                  </a:lnTo>
                  <a:lnTo>
                    <a:pt x="86" y="1535"/>
                  </a:lnTo>
                  <a:lnTo>
                    <a:pt x="63" y="1526"/>
                  </a:lnTo>
                  <a:lnTo>
                    <a:pt x="41" y="1513"/>
                  </a:lnTo>
                  <a:lnTo>
                    <a:pt x="23" y="1495"/>
                  </a:lnTo>
                  <a:lnTo>
                    <a:pt x="10" y="1473"/>
                  </a:lnTo>
                  <a:lnTo>
                    <a:pt x="3" y="1449"/>
                  </a:lnTo>
                  <a:lnTo>
                    <a:pt x="0" y="1424"/>
                  </a:lnTo>
                  <a:lnTo>
                    <a:pt x="5" y="1400"/>
                  </a:lnTo>
                  <a:lnTo>
                    <a:pt x="386" y="81"/>
                  </a:lnTo>
                  <a:lnTo>
                    <a:pt x="394" y="60"/>
                  </a:lnTo>
                  <a:lnTo>
                    <a:pt x="409" y="39"/>
                  </a:lnTo>
                  <a:lnTo>
                    <a:pt x="425" y="23"/>
                  </a:lnTo>
                  <a:lnTo>
                    <a:pt x="446" y="11"/>
                  </a:lnTo>
                  <a:lnTo>
                    <a:pt x="469" y="3"/>
                  </a:lnTo>
                  <a:lnTo>
                    <a:pt x="4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3" name="Freeform 283"/>
          <p:cNvSpPr>
            <a:spLocks noEditPoints="1"/>
          </p:cNvSpPr>
          <p:nvPr/>
        </p:nvSpPr>
        <p:spPr bwMode="auto">
          <a:xfrm>
            <a:off x="2389679" y="4872106"/>
            <a:ext cx="538772" cy="467211"/>
          </a:xfrm>
          <a:custGeom>
            <a:avLst/>
            <a:gdLst>
              <a:gd name="T0" fmla="*/ 3998 w 4157"/>
              <a:gd name="T1" fmla="*/ 2892 h 3603"/>
              <a:gd name="T2" fmla="*/ 4098 w 4157"/>
              <a:gd name="T3" fmla="*/ 3078 h 3603"/>
              <a:gd name="T4" fmla="*/ 4152 w 4157"/>
              <a:gd name="T5" fmla="*/ 3284 h 3603"/>
              <a:gd name="T6" fmla="*/ 4129 w 4157"/>
              <a:gd name="T7" fmla="*/ 3464 h 3603"/>
              <a:gd name="T8" fmla="*/ 3979 w 4157"/>
              <a:gd name="T9" fmla="*/ 3590 h 3603"/>
              <a:gd name="T10" fmla="*/ 3778 w 4157"/>
              <a:gd name="T11" fmla="*/ 3574 h 3603"/>
              <a:gd name="T12" fmla="*/ 3650 w 4157"/>
              <a:gd name="T13" fmla="*/ 3427 h 3603"/>
              <a:gd name="T14" fmla="*/ 3649 w 4157"/>
              <a:gd name="T15" fmla="*/ 3246 h 3603"/>
              <a:gd name="T16" fmla="*/ 3713 w 4157"/>
              <a:gd name="T17" fmla="*/ 3035 h 3603"/>
              <a:gd name="T18" fmla="*/ 3820 w 4157"/>
              <a:gd name="T19" fmla="*/ 2867 h 3603"/>
              <a:gd name="T20" fmla="*/ 910 w 4157"/>
              <a:gd name="T21" fmla="*/ 2317 h 3603"/>
              <a:gd name="T22" fmla="*/ 983 w 4157"/>
              <a:gd name="T23" fmla="*/ 2437 h 3603"/>
              <a:gd name="T24" fmla="*/ 1201 w 4157"/>
              <a:gd name="T25" fmla="*/ 2563 h 3603"/>
              <a:gd name="T26" fmla="*/ 1567 w 4157"/>
              <a:gd name="T27" fmla="*/ 2663 h 3603"/>
              <a:gd name="T28" fmla="*/ 2079 w 4157"/>
              <a:gd name="T29" fmla="*/ 2703 h 3603"/>
              <a:gd name="T30" fmla="*/ 2591 w 4157"/>
              <a:gd name="T31" fmla="*/ 2663 h 3603"/>
              <a:gd name="T32" fmla="*/ 2955 w 4157"/>
              <a:gd name="T33" fmla="*/ 2563 h 3603"/>
              <a:gd name="T34" fmla="*/ 3174 w 4157"/>
              <a:gd name="T35" fmla="*/ 2437 h 3603"/>
              <a:gd name="T36" fmla="*/ 3247 w 4157"/>
              <a:gd name="T37" fmla="*/ 2317 h 3603"/>
              <a:gd name="T38" fmla="*/ 2036 w 4157"/>
              <a:gd name="T39" fmla="*/ 1543 h 3603"/>
              <a:gd name="T40" fmla="*/ 3955 w 4157"/>
              <a:gd name="T41" fmla="*/ 1300 h 3603"/>
              <a:gd name="T42" fmla="*/ 4028 w 4157"/>
              <a:gd name="T43" fmla="*/ 1416 h 3603"/>
              <a:gd name="T44" fmla="*/ 3979 w 4157"/>
              <a:gd name="T45" fmla="*/ 2674 h 3603"/>
              <a:gd name="T46" fmla="*/ 3841 w 4157"/>
              <a:gd name="T47" fmla="*/ 2689 h 3603"/>
              <a:gd name="T48" fmla="*/ 3767 w 4157"/>
              <a:gd name="T49" fmla="*/ 2574 h 3603"/>
              <a:gd name="T50" fmla="*/ 3816 w 4157"/>
              <a:gd name="T51" fmla="*/ 1316 h 3603"/>
              <a:gd name="T52" fmla="*/ 2050 w 4157"/>
              <a:gd name="T53" fmla="*/ 261 h 3603"/>
              <a:gd name="T54" fmla="*/ 273 w 4157"/>
              <a:gd name="T55" fmla="*/ 716 h 3603"/>
              <a:gd name="T56" fmla="*/ 288 w 4157"/>
              <a:gd name="T57" fmla="*/ 852 h 3603"/>
              <a:gd name="T58" fmla="*/ 2079 w 4157"/>
              <a:gd name="T59" fmla="*/ 1287 h 3603"/>
              <a:gd name="T60" fmla="*/ 3869 w 4157"/>
              <a:gd name="T61" fmla="*/ 852 h 3603"/>
              <a:gd name="T62" fmla="*/ 3884 w 4157"/>
              <a:gd name="T63" fmla="*/ 716 h 3603"/>
              <a:gd name="T64" fmla="*/ 2107 w 4157"/>
              <a:gd name="T65" fmla="*/ 261 h 3603"/>
              <a:gd name="T66" fmla="*/ 2165 w 4157"/>
              <a:gd name="T67" fmla="*/ 10 h 3603"/>
              <a:gd name="T68" fmla="*/ 4038 w 4157"/>
              <a:gd name="T69" fmla="*/ 495 h 3603"/>
              <a:gd name="T70" fmla="*/ 4154 w 4157"/>
              <a:gd name="T71" fmla="*/ 719 h 3603"/>
              <a:gd name="T72" fmla="*/ 4102 w 4157"/>
              <a:gd name="T73" fmla="*/ 971 h 3603"/>
              <a:gd name="T74" fmla="*/ 3906 w 4157"/>
              <a:gd name="T75" fmla="*/ 1133 h 3603"/>
              <a:gd name="T76" fmla="*/ 3499 w 4157"/>
              <a:gd name="T77" fmla="*/ 2400 h 3603"/>
              <a:gd name="T78" fmla="*/ 3401 w 4157"/>
              <a:gd name="T79" fmla="*/ 2598 h 3603"/>
              <a:gd name="T80" fmla="*/ 3181 w 4157"/>
              <a:gd name="T81" fmla="*/ 2767 h 3603"/>
              <a:gd name="T82" fmla="*/ 2826 w 4157"/>
              <a:gd name="T83" fmla="*/ 2890 h 3603"/>
              <a:gd name="T84" fmla="*/ 2323 w 4157"/>
              <a:gd name="T85" fmla="*/ 2953 h 3603"/>
              <a:gd name="T86" fmla="*/ 1721 w 4157"/>
              <a:gd name="T87" fmla="*/ 2945 h 3603"/>
              <a:gd name="T88" fmla="*/ 1249 w 4157"/>
              <a:gd name="T89" fmla="*/ 2869 h 3603"/>
              <a:gd name="T90" fmla="*/ 922 w 4157"/>
              <a:gd name="T91" fmla="*/ 2736 h 3603"/>
              <a:gd name="T92" fmla="*/ 728 w 4157"/>
              <a:gd name="T93" fmla="*/ 2561 h 3603"/>
              <a:gd name="T94" fmla="*/ 651 w 4157"/>
              <a:gd name="T95" fmla="*/ 2359 h 3603"/>
              <a:gd name="T96" fmla="*/ 202 w 4157"/>
              <a:gd name="T97" fmla="*/ 1112 h 3603"/>
              <a:gd name="T98" fmla="*/ 32 w 4157"/>
              <a:gd name="T99" fmla="*/ 925 h 3603"/>
              <a:gd name="T100" fmla="*/ 14 w 4157"/>
              <a:gd name="T101" fmla="*/ 668 h 3603"/>
              <a:gd name="T102" fmla="*/ 159 w 4157"/>
              <a:gd name="T103" fmla="*/ 462 h 3603"/>
              <a:gd name="T104" fmla="*/ 2036 w 4157"/>
              <a:gd name="T105" fmla="*/ 3 h 3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157" h="3603">
                <a:moveTo>
                  <a:pt x="3897" y="2831"/>
                </a:moveTo>
                <a:lnTo>
                  <a:pt x="3924" y="2836"/>
                </a:lnTo>
                <a:lnTo>
                  <a:pt x="3949" y="2848"/>
                </a:lnTo>
                <a:lnTo>
                  <a:pt x="3975" y="2867"/>
                </a:lnTo>
                <a:lnTo>
                  <a:pt x="3998" y="2892"/>
                </a:lnTo>
                <a:lnTo>
                  <a:pt x="4021" y="2923"/>
                </a:lnTo>
                <a:lnTo>
                  <a:pt x="4043" y="2957"/>
                </a:lnTo>
                <a:lnTo>
                  <a:pt x="4062" y="2995"/>
                </a:lnTo>
                <a:lnTo>
                  <a:pt x="4081" y="3035"/>
                </a:lnTo>
                <a:lnTo>
                  <a:pt x="4098" y="3078"/>
                </a:lnTo>
                <a:lnTo>
                  <a:pt x="4113" y="3120"/>
                </a:lnTo>
                <a:lnTo>
                  <a:pt x="4126" y="3163"/>
                </a:lnTo>
                <a:lnTo>
                  <a:pt x="4136" y="3205"/>
                </a:lnTo>
                <a:lnTo>
                  <a:pt x="4145" y="3246"/>
                </a:lnTo>
                <a:lnTo>
                  <a:pt x="4152" y="3284"/>
                </a:lnTo>
                <a:lnTo>
                  <a:pt x="4155" y="3317"/>
                </a:lnTo>
                <a:lnTo>
                  <a:pt x="4157" y="3346"/>
                </a:lnTo>
                <a:lnTo>
                  <a:pt x="4154" y="3388"/>
                </a:lnTo>
                <a:lnTo>
                  <a:pt x="4144" y="3427"/>
                </a:lnTo>
                <a:lnTo>
                  <a:pt x="4129" y="3464"/>
                </a:lnTo>
                <a:lnTo>
                  <a:pt x="4107" y="3498"/>
                </a:lnTo>
                <a:lnTo>
                  <a:pt x="4081" y="3528"/>
                </a:lnTo>
                <a:lnTo>
                  <a:pt x="4051" y="3554"/>
                </a:lnTo>
                <a:lnTo>
                  <a:pt x="4016" y="3574"/>
                </a:lnTo>
                <a:lnTo>
                  <a:pt x="3979" y="3590"/>
                </a:lnTo>
                <a:lnTo>
                  <a:pt x="3939" y="3599"/>
                </a:lnTo>
                <a:lnTo>
                  <a:pt x="3897" y="3603"/>
                </a:lnTo>
                <a:lnTo>
                  <a:pt x="3855" y="3599"/>
                </a:lnTo>
                <a:lnTo>
                  <a:pt x="3815" y="3590"/>
                </a:lnTo>
                <a:lnTo>
                  <a:pt x="3778" y="3574"/>
                </a:lnTo>
                <a:lnTo>
                  <a:pt x="3744" y="3554"/>
                </a:lnTo>
                <a:lnTo>
                  <a:pt x="3713" y="3528"/>
                </a:lnTo>
                <a:lnTo>
                  <a:pt x="3687" y="3498"/>
                </a:lnTo>
                <a:lnTo>
                  <a:pt x="3667" y="3464"/>
                </a:lnTo>
                <a:lnTo>
                  <a:pt x="3650" y="3427"/>
                </a:lnTo>
                <a:lnTo>
                  <a:pt x="3640" y="3388"/>
                </a:lnTo>
                <a:lnTo>
                  <a:pt x="3637" y="3346"/>
                </a:lnTo>
                <a:lnTo>
                  <a:pt x="3639" y="3317"/>
                </a:lnTo>
                <a:lnTo>
                  <a:pt x="3642" y="3284"/>
                </a:lnTo>
                <a:lnTo>
                  <a:pt x="3649" y="3246"/>
                </a:lnTo>
                <a:lnTo>
                  <a:pt x="3658" y="3205"/>
                </a:lnTo>
                <a:lnTo>
                  <a:pt x="3668" y="3163"/>
                </a:lnTo>
                <a:lnTo>
                  <a:pt x="3682" y="3120"/>
                </a:lnTo>
                <a:lnTo>
                  <a:pt x="3696" y="3078"/>
                </a:lnTo>
                <a:lnTo>
                  <a:pt x="3713" y="3035"/>
                </a:lnTo>
                <a:lnTo>
                  <a:pt x="3732" y="2995"/>
                </a:lnTo>
                <a:lnTo>
                  <a:pt x="3752" y="2957"/>
                </a:lnTo>
                <a:lnTo>
                  <a:pt x="3773" y="2923"/>
                </a:lnTo>
                <a:lnTo>
                  <a:pt x="3796" y="2892"/>
                </a:lnTo>
                <a:lnTo>
                  <a:pt x="3820" y="2867"/>
                </a:lnTo>
                <a:lnTo>
                  <a:pt x="3845" y="2848"/>
                </a:lnTo>
                <a:lnTo>
                  <a:pt x="3870" y="2836"/>
                </a:lnTo>
                <a:lnTo>
                  <a:pt x="3897" y="2831"/>
                </a:lnTo>
                <a:close/>
                <a:moveTo>
                  <a:pt x="910" y="1288"/>
                </a:moveTo>
                <a:lnTo>
                  <a:pt x="910" y="2317"/>
                </a:lnTo>
                <a:lnTo>
                  <a:pt x="912" y="2338"/>
                </a:lnTo>
                <a:lnTo>
                  <a:pt x="921" y="2361"/>
                </a:lnTo>
                <a:lnTo>
                  <a:pt x="937" y="2387"/>
                </a:lnTo>
                <a:lnTo>
                  <a:pt x="957" y="2411"/>
                </a:lnTo>
                <a:lnTo>
                  <a:pt x="983" y="2437"/>
                </a:lnTo>
                <a:lnTo>
                  <a:pt x="1015" y="2463"/>
                </a:lnTo>
                <a:lnTo>
                  <a:pt x="1053" y="2488"/>
                </a:lnTo>
                <a:lnTo>
                  <a:pt x="1096" y="2515"/>
                </a:lnTo>
                <a:lnTo>
                  <a:pt x="1146" y="2539"/>
                </a:lnTo>
                <a:lnTo>
                  <a:pt x="1201" y="2563"/>
                </a:lnTo>
                <a:lnTo>
                  <a:pt x="1263" y="2585"/>
                </a:lnTo>
                <a:lnTo>
                  <a:pt x="1331" y="2608"/>
                </a:lnTo>
                <a:lnTo>
                  <a:pt x="1403" y="2627"/>
                </a:lnTo>
                <a:lnTo>
                  <a:pt x="1483" y="2646"/>
                </a:lnTo>
                <a:lnTo>
                  <a:pt x="1567" y="2663"/>
                </a:lnTo>
                <a:lnTo>
                  <a:pt x="1658" y="2677"/>
                </a:lnTo>
                <a:lnTo>
                  <a:pt x="1754" y="2687"/>
                </a:lnTo>
                <a:lnTo>
                  <a:pt x="1856" y="2696"/>
                </a:lnTo>
                <a:lnTo>
                  <a:pt x="1965" y="2701"/>
                </a:lnTo>
                <a:lnTo>
                  <a:pt x="2079" y="2703"/>
                </a:lnTo>
                <a:lnTo>
                  <a:pt x="2193" y="2701"/>
                </a:lnTo>
                <a:lnTo>
                  <a:pt x="2300" y="2696"/>
                </a:lnTo>
                <a:lnTo>
                  <a:pt x="2403" y="2687"/>
                </a:lnTo>
                <a:lnTo>
                  <a:pt x="2500" y="2677"/>
                </a:lnTo>
                <a:lnTo>
                  <a:pt x="2591" y="2663"/>
                </a:lnTo>
                <a:lnTo>
                  <a:pt x="2675" y="2646"/>
                </a:lnTo>
                <a:lnTo>
                  <a:pt x="2755" y="2627"/>
                </a:lnTo>
                <a:lnTo>
                  <a:pt x="2827" y="2608"/>
                </a:lnTo>
                <a:lnTo>
                  <a:pt x="2894" y="2585"/>
                </a:lnTo>
                <a:lnTo>
                  <a:pt x="2955" y="2563"/>
                </a:lnTo>
                <a:lnTo>
                  <a:pt x="3012" y="2539"/>
                </a:lnTo>
                <a:lnTo>
                  <a:pt x="3060" y="2515"/>
                </a:lnTo>
                <a:lnTo>
                  <a:pt x="3105" y="2488"/>
                </a:lnTo>
                <a:lnTo>
                  <a:pt x="3142" y="2463"/>
                </a:lnTo>
                <a:lnTo>
                  <a:pt x="3174" y="2437"/>
                </a:lnTo>
                <a:lnTo>
                  <a:pt x="3201" y="2411"/>
                </a:lnTo>
                <a:lnTo>
                  <a:pt x="3222" y="2387"/>
                </a:lnTo>
                <a:lnTo>
                  <a:pt x="3236" y="2361"/>
                </a:lnTo>
                <a:lnTo>
                  <a:pt x="3245" y="2338"/>
                </a:lnTo>
                <a:lnTo>
                  <a:pt x="3247" y="2317"/>
                </a:lnTo>
                <a:lnTo>
                  <a:pt x="3247" y="1288"/>
                </a:lnTo>
                <a:lnTo>
                  <a:pt x="2166" y="1535"/>
                </a:lnTo>
                <a:lnTo>
                  <a:pt x="2123" y="1543"/>
                </a:lnTo>
                <a:lnTo>
                  <a:pt x="2079" y="1545"/>
                </a:lnTo>
                <a:lnTo>
                  <a:pt x="2036" y="1543"/>
                </a:lnTo>
                <a:lnTo>
                  <a:pt x="1992" y="1535"/>
                </a:lnTo>
                <a:lnTo>
                  <a:pt x="910" y="1288"/>
                </a:lnTo>
                <a:close/>
                <a:moveTo>
                  <a:pt x="3897" y="1287"/>
                </a:moveTo>
                <a:lnTo>
                  <a:pt x="3926" y="1290"/>
                </a:lnTo>
                <a:lnTo>
                  <a:pt x="3955" y="1300"/>
                </a:lnTo>
                <a:lnTo>
                  <a:pt x="3979" y="1316"/>
                </a:lnTo>
                <a:lnTo>
                  <a:pt x="3998" y="1336"/>
                </a:lnTo>
                <a:lnTo>
                  <a:pt x="4013" y="1359"/>
                </a:lnTo>
                <a:lnTo>
                  <a:pt x="4024" y="1387"/>
                </a:lnTo>
                <a:lnTo>
                  <a:pt x="4028" y="1416"/>
                </a:lnTo>
                <a:lnTo>
                  <a:pt x="4028" y="2574"/>
                </a:lnTo>
                <a:lnTo>
                  <a:pt x="4024" y="2603"/>
                </a:lnTo>
                <a:lnTo>
                  <a:pt x="4013" y="2630"/>
                </a:lnTo>
                <a:lnTo>
                  <a:pt x="3998" y="2654"/>
                </a:lnTo>
                <a:lnTo>
                  <a:pt x="3979" y="2674"/>
                </a:lnTo>
                <a:lnTo>
                  <a:pt x="3955" y="2689"/>
                </a:lnTo>
                <a:lnTo>
                  <a:pt x="3926" y="2700"/>
                </a:lnTo>
                <a:lnTo>
                  <a:pt x="3897" y="2703"/>
                </a:lnTo>
                <a:lnTo>
                  <a:pt x="3868" y="2700"/>
                </a:lnTo>
                <a:lnTo>
                  <a:pt x="3841" y="2689"/>
                </a:lnTo>
                <a:lnTo>
                  <a:pt x="3816" y="2674"/>
                </a:lnTo>
                <a:lnTo>
                  <a:pt x="3796" y="2654"/>
                </a:lnTo>
                <a:lnTo>
                  <a:pt x="3781" y="2630"/>
                </a:lnTo>
                <a:lnTo>
                  <a:pt x="3770" y="2603"/>
                </a:lnTo>
                <a:lnTo>
                  <a:pt x="3767" y="2574"/>
                </a:lnTo>
                <a:lnTo>
                  <a:pt x="3767" y="1416"/>
                </a:lnTo>
                <a:lnTo>
                  <a:pt x="3770" y="1387"/>
                </a:lnTo>
                <a:lnTo>
                  <a:pt x="3781" y="1359"/>
                </a:lnTo>
                <a:lnTo>
                  <a:pt x="3796" y="1336"/>
                </a:lnTo>
                <a:lnTo>
                  <a:pt x="3816" y="1316"/>
                </a:lnTo>
                <a:lnTo>
                  <a:pt x="3841" y="1300"/>
                </a:lnTo>
                <a:lnTo>
                  <a:pt x="3868" y="1290"/>
                </a:lnTo>
                <a:lnTo>
                  <a:pt x="3897" y="1287"/>
                </a:lnTo>
                <a:close/>
                <a:moveTo>
                  <a:pt x="2079" y="258"/>
                </a:moveTo>
                <a:lnTo>
                  <a:pt x="2050" y="261"/>
                </a:lnTo>
                <a:lnTo>
                  <a:pt x="361" y="647"/>
                </a:lnTo>
                <a:lnTo>
                  <a:pt x="333" y="657"/>
                </a:lnTo>
                <a:lnTo>
                  <a:pt x="308" y="672"/>
                </a:lnTo>
                <a:lnTo>
                  <a:pt x="288" y="692"/>
                </a:lnTo>
                <a:lnTo>
                  <a:pt x="273" y="716"/>
                </a:lnTo>
                <a:lnTo>
                  <a:pt x="264" y="743"/>
                </a:lnTo>
                <a:lnTo>
                  <a:pt x="260" y="772"/>
                </a:lnTo>
                <a:lnTo>
                  <a:pt x="264" y="801"/>
                </a:lnTo>
                <a:lnTo>
                  <a:pt x="273" y="829"/>
                </a:lnTo>
                <a:lnTo>
                  <a:pt x="288" y="852"/>
                </a:lnTo>
                <a:lnTo>
                  <a:pt x="308" y="872"/>
                </a:lnTo>
                <a:lnTo>
                  <a:pt x="333" y="887"/>
                </a:lnTo>
                <a:lnTo>
                  <a:pt x="361" y="898"/>
                </a:lnTo>
                <a:lnTo>
                  <a:pt x="2050" y="1284"/>
                </a:lnTo>
                <a:lnTo>
                  <a:pt x="2079" y="1287"/>
                </a:lnTo>
                <a:lnTo>
                  <a:pt x="2107" y="1284"/>
                </a:lnTo>
                <a:lnTo>
                  <a:pt x="3796" y="898"/>
                </a:lnTo>
                <a:lnTo>
                  <a:pt x="3824" y="887"/>
                </a:lnTo>
                <a:lnTo>
                  <a:pt x="3848" y="872"/>
                </a:lnTo>
                <a:lnTo>
                  <a:pt x="3869" y="852"/>
                </a:lnTo>
                <a:lnTo>
                  <a:pt x="3884" y="829"/>
                </a:lnTo>
                <a:lnTo>
                  <a:pt x="3894" y="801"/>
                </a:lnTo>
                <a:lnTo>
                  <a:pt x="3897" y="772"/>
                </a:lnTo>
                <a:lnTo>
                  <a:pt x="3894" y="743"/>
                </a:lnTo>
                <a:lnTo>
                  <a:pt x="3884" y="716"/>
                </a:lnTo>
                <a:lnTo>
                  <a:pt x="3869" y="692"/>
                </a:lnTo>
                <a:lnTo>
                  <a:pt x="3848" y="672"/>
                </a:lnTo>
                <a:lnTo>
                  <a:pt x="3824" y="657"/>
                </a:lnTo>
                <a:lnTo>
                  <a:pt x="3796" y="647"/>
                </a:lnTo>
                <a:lnTo>
                  <a:pt x="2107" y="261"/>
                </a:lnTo>
                <a:lnTo>
                  <a:pt x="2079" y="258"/>
                </a:lnTo>
                <a:close/>
                <a:moveTo>
                  <a:pt x="2079" y="0"/>
                </a:moveTo>
                <a:lnTo>
                  <a:pt x="2079" y="0"/>
                </a:lnTo>
                <a:lnTo>
                  <a:pt x="2121" y="3"/>
                </a:lnTo>
                <a:lnTo>
                  <a:pt x="2165" y="10"/>
                </a:lnTo>
                <a:lnTo>
                  <a:pt x="3855" y="396"/>
                </a:lnTo>
                <a:lnTo>
                  <a:pt x="3906" y="412"/>
                </a:lnTo>
                <a:lnTo>
                  <a:pt x="3955" y="434"/>
                </a:lnTo>
                <a:lnTo>
                  <a:pt x="3998" y="462"/>
                </a:lnTo>
                <a:lnTo>
                  <a:pt x="4038" y="495"/>
                </a:lnTo>
                <a:lnTo>
                  <a:pt x="4072" y="531"/>
                </a:lnTo>
                <a:lnTo>
                  <a:pt x="4102" y="573"/>
                </a:lnTo>
                <a:lnTo>
                  <a:pt x="4126" y="619"/>
                </a:lnTo>
                <a:lnTo>
                  <a:pt x="4143" y="668"/>
                </a:lnTo>
                <a:lnTo>
                  <a:pt x="4154" y="719"/>
                </a:lnTo>
                <a:lnTo>
                  <a:pt x="4157" y="772"/>
                </a:lnTo>
                <a:lnTo>
                  <a:pt x="4154" y="827"/>
                </a:lnTo>
                <a:lnTo>
                  <a:pt x="4143" y="877"/>
                </a:lnTo>
                <a:lnTo>
                  <a:pt x="4126" y="925"/>
                </a:lnTo>
                <a:lnTo>
                  <a:pt x="4102" y="971"/>
                </a:lnTo>
                <a:lnTo>
                  <a:pt x="4072" y="1013"/>
                </a:lnTo>
                <a:lnTo>
                  <a:pt x="4038" y="1051"/>
                </a:lnTo>
                <a:lnTo>
                  <a:pt x="3998" y="1084"/>
                </a:lnTo>
                <a:lnTo>
                  <a:pt x="3955" y="1112"/>
                </a:lnTo>
                <a:lnTo>
                  <a:pt x="3906" y="1133"/>
                </a:lnTo>
                <a:lnTo>
                  <a:pt x="3855" y="1148"/>
                </a:lnTo>
                <a:lnTo>
                  <a:pt x="3508" y="1228"/>
                </a:lnTo>
                <a:lnTo>
                  <a:pt x="3508" y="2317"/>
                </a:lnTo>
                <a:lnTo>
                  <a:pt x="3506" y="2359"/>
                </a:lnTo>
                <a:lnTo>
                  <a:pt x="3499" y="2400"/>
                </a:lnTo>
                <a:lnTo>
                  <a:pt x="3489" y="2442"/>
                </a:lnTo>
                <a:lnTo>
                  <a:pt x="3474" y="2483"/>
                </a:lnTo>
                <a:lnTo>
                  <a:pt x="3454" y="2522"/>
                </a:lnTo>
                <a:lnTo>
                  <a:pt x="3430" y="2561"/>
                </a:lnTo>
                <a:lnTo>
                  <a:pt x="3401" y="2598"/>
                </a:lnTo>
                <a:lnTo>
                  <a:pt x="3367" y="2635"/>
                </a:lnTo>
                <a:lnTo>
                  <a:pt x="3328" y="2670"/>
                </a:lnTo>
                <a:lnTo>
                  <a:pt x="3284" y="2703"/>
                </a:lnTo>
                <a:lnTo>
                  <a:pt x="3236" y="2736"/>
                </a:lnTo>
                <a:lnTo>
                  <a:pt x="3181" y="2767"/>
                </a:lnTo>
                <a:lnTo>
                  <a:pt x="3122" y="2795"/>
                </a:lnTo>
                <a:lnTo>
                  <a:pt x="3056" y="2821"/>
                </a:lnTo>
                <a:lnTo>
                  <a:pt x="2985" y="2847"/>
                </a:lnTo>
                <a:lnTo>
                  <a:pt x="2909" y="2869"/>
                </a:lnTo>
                <a:lnTo>
                  <a:pt x="2826" y="2890"/>
                </a:lnTo>
                <a:lnTo>
                  <a:pt x="2738" y="2907"/>
                </a:lnTo>
                <a:lnTo>
                  <a:pt x="2645" y="2923"/>
                </a:lnTo>
                <a:lnTo>
                  <a:pt x="2543" y="2935"/>
                </a:lnTo>
                <a:lnTo>
                  <a:pt x="2437" y="2945"/>
                </a:lnTo>
                <a:lnTo>
                  <a:pt x="2323" y="2953"/>
                </a:lnTo>
                <a:lnTo>
                  <a:pt x="2204" y="2958"/>
                </a:lnTo>
                <a:lnTo>
                  <a:pt x="2079" y="2959"/>
                </a:lnTo>
                <a:lnTo>
                  <a:pt x="1952" y="2958"/>
                </a:lnTo>
                <a:lnTo>
                  <a:pt x="1833" y="2953"/>
                </a:lnTo>
                <a:lnTo>
                  <a:pt x="1721" y="2945"/>
                </a:lnTo>
                <a:lnTo>
                  <a:pt x="1613" y="2935"/>
                </a:lnTo>
                <a:lnTo>
                  <a:pt x="1514" y="2923"/>
                </a:lnTo>
                <a:lnTo>
                  <a:pt x="1419" y="2907"/>
                </a:lnTo>
                <a:lnTo>
                  <a:pt x="1331" y="2890"/>
                </a:lnTo>
                <a:lnTo>
                  <a:pt x="1249" y="2869"/>
                </a:lnTo>
                <a:lnTo>
                  <a:pt x="1172" y="2847"/>
                </a:lnTo>
                <a:lnTo>
                  <a:pt x="1102" y="2821"/>
                </a:lnTo>
                <a:lnTo>
                  <a:pt x="1036" y="2795"/>
                </a:lnTo>
                <a:lnTo>
                  <a:pt x="976" y="2767"/>
                </a:lnTo>
                <a:lnTo>
                  <a:pt x="922" y="2736"/>
                </a:lnTo>
                <a:lnTo>
                  <a:pt x="873" y="2703"/>
                </a:lnTo>
                <a:lnTo>
                  <a:pt x="829" y="2670"/>
                </a:lnTo>
                <a:lnTo>
                  <a:pt x="791" y="2635"/>
                </a:lnTo>
                <a:lnTo>
                  <a:pt x="756" y="2598"/>
                </a:lnTo>
                <a:lnTo>
                  <a:pt x="728" y="2561"/>
                </a:lnTo>
                <a:lnTo>
                  <a:pt x="704" y="2522"/>
                </a:lnTo>
                <a:lnTo>
                  <a:pt x="683" y="2483"/>
                </a:lnTo>
                <a:lnTo>
                  <a:pt x="669" y="2442"/>
                </a:lnTo>
                <a:lnTo>
                  <a:pt x="658" y="2400"/>
                </a:lnTo>
                <a:lnTo>
                  <a:pt x="651" y="2359"/>
                </a:lnTo>
                <a:lnTo>
                  <a:pt x="650" y="2317"/>
                </a:lnTo>
                <a:lnTo>
                  <a:pt x="650" y="1228"/>
                </a:lnTo>
                <a:lnTo>
                  <a:pt x="302" y="1148"/>
                </a:lnTo>
                <a:lnTo>
                  <a:pt x="251" y="1133"/>
                </a:lnTo>
                <a:lnTo>
                  <a:pt x="202" y="1112"/>
                </a:lnTo>
                <a:lnTo>
                  <a:pt x="159" y="1084"/>
                </a:lnTo>
                <a:lnTo>
                  <a:pt x="119" y="1051"/>
                </a:lnTo>
                <a:lnTo>
                  <a:pt x="84" y="1013"/>
                </a:lnTo>
                <a:lnTo>
                  <a:pt x="55" y="971"/>
                </a:lnTo>
                <a:lnTo>
                  <a:pt x="32" y="925"/>
                </a:lnTo>
                <a:lnTo>
                  <a:pt x="14" y="877"/>
                </a:lnTo>
                <a:lnTo>
                  <a:pt x="4" y="827"/>
                </a:lnTo>
                <a:lnTo>
                  <a:pt x="0" y="772"/>
                </a:lnTo>
                <a:lnTo>
                  <a:pt x="4" y="719"/>
                </a:lnTo>
                <a:lnTo>
                  <a:pt x="14" y="668"/>
                </a:lnTo>
                <a:lnTo>
                  <a:pt x="32" y="619"/>
                </a:lnTo>
                <a:lnTo>
                  <a:pt x="55" y="573"/>
                </a:lnTo>
                <a:lnTo>
                  <a:pt x="84" y="531"/>
                </a:lnTo>
                <a:lnTo>
                  <a:pt x="119" y="495"/>
                </a:lnTo>
                <a:lnTo>
                  <a:pt x="159" y="462"/>
                </a:lnTo>
                <a:lnTo>
                  <a:pt x="202" y="434"/>
                </a:lnTo>
                <a:lnTo>
                  <a:pt x="251" y="412"/>
                </a:lnTo>
                <a:lnTo>
                  <a:pt x="302" y="396"/>
                </a:lnTo>
                <a:lnTo>
                  <a:pt x="1991" y="10"/>
                </a:lnTo>
                <a:lnTo>
                  <a:pt x="2036" y="3"/>
                </a:lnTo>
                <a:lnTo>
                  <a:pt x="2079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" name="Freeform 288"/>
          <p:cNvSpPr>
            <a:spLocks noEditPoints="1"/>
          </p:cNvSpPr>
          <p:nvPr/>
        </p:nvSpPr>
        <p:spPr bwMode="auto">
          <a:xfrm>
            <a:off x="3265779" y="4875475"/>
            <a:ext cx="531068" cy="460473"/>
          </a:xfrm>
          <a:custGeom>
            <a:avLst/>
            <a:gdLst>
              <a:gd name="T0" fmla="*/ 1312 w 3310"/>
              <a:gd name="T1" fmla="*/ 272 h 2869"/>
              <a:gd name="T2" fmla="*/ 1415 w 3310"/>
              <a:gd name="T3" fmla="*/ 352 h 2869"/>
              <a:gd name="T4" fmla="*/ 1552 w 3310"/>
              <a:gd name="T5" fmla="*/ 399 h 2869"/>
              <a:gd name="T6" fmla="*/ 1709 w 3310"/>
              <a:gd name="T7" fmla="*/ 407 h 2869"/>
              <a:gd name="T8" fmla="*/ 1853 w 3310"/>
              <a:gd name="T9" fmla="*/ 372 h 2869"/>
              <a:gd name="T10" fmla="*/ 1968 w 3310"/>
              <a:gd name="T11" fmla="*/ 301 h 2869"/>
              <a:gd name="T12" fmla="*/ 2044 w 3310"/>
              <a:gd name="T13" fmla="*/ 205 h 2869"/>
              <a:gd name="T14" fmla="*/ 207 w 3310"/>
              <a:gd name="T15" fmla="*/ 614 h 2869"/>
              <a:gd name="T16" fmla="*/ 724 w 3310"/>
              <a:gd name="T17" fmla="*/ 2664 h 2869"/>
              <a:gd name="T18" fmla="*/ 2896 w 3310"/>
              <a:gd name="T19" fmla="*/ 1230 h 2869"/>
              <a:gd name="T20" fmla="*/ 2154 w 3310"/>
              <a:gd name="T21" fmla="*/ 205 h 2869"/>
              <a:gd name="T22" fmla="*/ 2085 w 3310"/>
              <a:gd name="T23" fmla="*/ 328 h 2869"/>
              <a:gd name="T24" fmla="*/ 1973 w 3310"/>
              <a:gd name="T25" fmla="*/ 425 h 2869"/>
              <a:gd name="T26" fmla="*/ 1827 w 3310"/>
              <a:gd name="T27" fmla="*/ 489 h 2869"/>
              <a:gd name="T28" fmla="*/ 1656 w 3310"/>
              <a:gd name="T29" fmla="*/ 512 h 2869"/>
              <a:gd name="T30" fmla="*/ 1483 w 3310"/>
              <a:gd name="T31" fmla="*/ 489 h 2869"/>
              <a:gd name="T32" fmla="*/ 1337 w 3310"/>
              <a:gd name="T33" fmla="*/ 425 h 2869"/>
              <a:gd name="T34" fmla="*/ 1225 w 3310"/>
              <a:gd name="T35" fmla="*/ 328 h 2869"/>
              <a:gd name="T36" fmla="*/ 1156 w 3310"/>
              <a:gd name="T37" fmla="*/ 205 h 2869"/>
              <a:gd name="T38" fmla="*/ 2586 w 3310"/>
              <a:gd name="T39" fmla="*/ 0 h 2869"/>
              <a:gd name="T40" fmla="*/ 2667 w 3310"/>
              <a:gd name="T41" fmla="*/ 17 h 2869"/>
              <a:gd name="T42" fmla="*/ 3233 w 3310"/>
              <a:gd name="T43" fmla="*/ 455 h 2869"/>
              <a:gd name="T44" fmla="*/ 3291 w 3310"/>
              <a:gd name="T45" fmla="*/ 528 h 2869"/>
              <a:gd name="T46" fmla="*/ 3310 w 3310"/>
              <a:gd name="T47" fmla="*/ 617 h 2869"/>
              <a:gd name="T48" fmla="*/ 3093 w 3310"/>
              <a:gd name="T49" fmla="*/ 1294 h 2869"/>
              <a:gd name="T50" fmla="*/ 3043 w 3310"/>
              <a:gd name="T51" fmla="*/ 1374 h 2869"/>
              <a:gd name="T52" fmla="*/ 2964 w 3310"/>
              <a:gd name="T53" fmla="*/ 1424 h 2869"/>
              <a:gd name="T54" fmla="*/ 2870 w 3310"/>
              <a:gd name="T55" fmla="*/ 1433 h 2869"/>
              <a:gd name="T56" fmla="*/ 2794 w 3310"/>
              <a:gd name="T57" fmla="*/ 1407 h 2869"/>
              <a:gd name="T58" fmla="*/ 2782 w 3310"/>
              <a:gd name="T59" fmla="*/ 2729 h 2869"/>
              <a:gd name="T60" fmla="*/ 2732 w 3310"/>
              <a:gd name="T61" fmla="*/ 2809 h 2869"/>
              <a:gd name="T62" fmla="*/ 2652 w 3310"/>
              <a:gd name="T63" fmla="*/ 2859 h 2869"/>
              <a:gd name="T64" fmla="*/ 724 w 3310"/>
              <a:gd name="T65" fmla="*/ 2869 h 2869"/>
              <a:gd name="T66" fmla="*/ 629 w 3310"/>
              <a:gd name="T67" fmla="*/ 2846 h 2869"/>
              <a:gd name="T68" fmla="*/ 557 w 3310"/>
              <a:gd name="T69" fmla="*/ 2785 h 2869"/>
              <a:gd name="T70" fmla="*/ 520 w 3310"/>
              <a:gd name="T71" fmla="*/ 2697 h 2869"/>
              <a:gd name="T72" fmla="*/ 493 w 3310"/>
              <a:gd name="T73" fmla="*/ 1419 h 2869"/>
              <a:gd name="T74" fmla="*/ 414 w 3310"/>
              <a:gd name="T75" fmla="*/ 1434 h 2869"/>
              <a:gd name="T76" fmla="*/ 346 w 3310"/>
              <a:gd name="T77" fmla="*/ 1424 h 2869"/>
              <a:gd name="T78" fmla="*/ 267 w 3310"/>
              <a:gd name="T79" fmla="*/ 1374 h 2869"/>
              <a:gd name="T80" fmla="*/ 218 w 3310"/>
              <a:gd name="T81" fmla="*/ 1294 h 2869"/>
              <a:gd name="T82" fmla="*/ 0 w 3310"/>
              <a:gd name="T83" fmla="*/ 617 h 2869"/>
              <a:gd name="T84" fmla="*/ 19 w 3310"/>
              <a:gd name="T85" fmla="*/ 528 h 2869"/>
              <a:gd name="T86" fmla="*/ 77 w 3310"/>
              <a:gd name="T87" fmla="*/ 455 h 2869"/>
              <a:gd name="T88" fmla="*/ 643 w 3310"/>
              <a:gd name="T89" fmla="*/ 17 h 2869"/>
              <a:gd name="T90" fmla="*/ 724 w 3310"/>
              <a:gd name="T91" fmla="*/ 0 h 2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310" h="2869">
                <a:moveTo>
                  <a:pt x="1266" y="205"/>
                </a:moveTo>
                <a:lnTo>
                  <a:pt x="1287" y="240"/>
                </a:lnTo>
                <a:lnTo>
                  <a:pt x="1312" y="272"/>
                </a:lnTo>
                <a:lnTo>
                  <a:pt x="1342" y="301"/>
                </a:lnTo>
                <a:lnTo>
                  <a:pt x="1376" y="328"/>
                </a:lnTo>
                <a:lnTo>
                  <a:pt x="1415" y="352"/>
                </a:lnTo>
                <a:lnTo>
                  <a:pt x="1457" y="372"/>
                </a:lnTo>
                <a:lnTo>
                  <a:pt x="1503" y="388"/>
                </a:lnTo>
                <a:lnTo>
                  <a:pt x="1552" y="399"/>
                </a:lnTo>
                <a:lnTo>
                  <a:pt x="1603" y="407"/>
                </a:lnTo>
                <a:lnTo>
                  <a:pt x="1656" y="409"/>
                </a:lnTo>
                <a:lnTo>
                  <a:pt x="1709" y="407"/>
                </a:lnTo>
                <a:lnTo>
                  <a:pt x="1759" y="399"/>
                </a:lnTo>
                <a:lnTo>
                  <a:pt x="1807" y="388"/>
                </a:lnTo>
                <a:lnTo>
                  <a:pt x="1853" y="372"/>
                </a:lnTo>
                <a:lnTo>
                  <a:pt x="1895" y="352"/>
                </a:lnTo>
                <a:lnTo>
                  <a:pt x="1934" y="328"/>
                </a:lnTo>
                <a:lnTo>
                  <a:pt x="1968" y="301"/>
                </a:lnTo>
                <a:lnTo>
                  <a:pt x="1999" y="272"/>
                </a:lnTo>
                <a:lnTo>
                  <a:pt x="2023" y="240"/>
                </a:lnTo>
                <a:lnTo>
                  <a:pt x="2044" y="205"/>
                </a:lnTo>
                <a:lnTo>
                  <a:pt x="1266" y="205"/>
                </a:lnTo>
                <a:close/>
                <a:moveTo>
                  <a:pt x="724" y="205"/>
                </a:moveTo>
                <a:lnTo>
                  <a:pt x="207" y="614"/>
                </a:lnTo>
                <a:lnTo>
                  <a:pt x="414" y="1230"/>
                </a:lnTo>
                <a:lnTo>
                  <a:pt x="724" y="1024"/>
                </a:lnTo>
                <a:lnTo>
                  <a:pt x="724" y="2664"/>
                </a:lnTo>
                <a:lnTo>
                  <a:pt x="2586" y="2664"/>
                </a:lnTo>
                <a:lnTo>
                  <a:pt x="2586" y="1024"/>
                </a:lnTo>
                <a:lnTo>
                  <a:pt x="2896" y="1230"/>
                </a:lnTo>
                <a:lnTo>
                  <a:pt x="3103" y="614"/>
                </a:lnTo>
                <a:lnTo>
                  <a:pt x="2586" y="205"/>
                </a:lnTo>
                <a:lnTo>
                  <a:pt x="2154" y="205"/>
                </a:lnTo>
                <a:lnTo>
                  <a:pt x="2136" y="248"/>
                </a:lnTo>
                <a:lnTo>
                  <a:pt x="2114" y="289"/>
                </a:lnTo>
                <a:lnTo>
                  <a:pt x="2085" y="328"/>
                </a:lnTo>
                <a:lnTo>
                  <a:pt x="2053" y="363"/>
                </a:lnTo>
                <a:lnTo>
                  <a:pt x="2015" y="395"/>
                </a:lnTo>
                <a:lnTo>
                  <a:pt x="1973" y="425"/>
                </a:lnTo>
                <a:lnTo>
                  <a:pt x="1928" y="450"/>
                </a:lnTo>
                <a:lnTo>
                  <a:pt x="1879" y="472"/>
                </a:lnTo>
                <a:lnTo>
                  <a:pt x="1827" y="489"/>
                </a:lnTo>
                <a:lnTo>
                  <a:pt x="1772" y="501"/>
                </a:lnTo>
                <a:lnTo>
                  <a:pt x="1715" y="509"/>
                </a:lnTo>
                <a:lnTo>
                  <a:pt x="1656" y="512"/>
                </a:lnTo>
                <a:lnTo>
                  <a:pt x="1596" y="509"/>
                </a:lnTo>
                <a:lnTo>
                  <a:pt x="1538" y="501"/>
                </a:lnTo>
                <a:lnTo>
                  <a:pt x="1483" y="489"/>
                </a:lnTo>
                <a:lnTo>
                  <a:pt x="1431" y="472"/>
                </a:lnTo>
                <a:lnTo>
                  <a:pt x="1382" y="450"/>
                </a:lnTo>
                <a:lnTo>
                  <a:pt x="1337" y="425"/>
                </a:lnTo>
                <a:lnTo>
                  <a:pt x="1295" y="395"/>
                </a:lnTo>
                <a:lnTo>
                  <a:pt x="1257" y="363"/>
                </a:lnTo>
                <a:lnTo>
                  <a:pt x="1225" y="328"/>
                </a:lnTo>
                <a:lnTo>
                  <a:pt x="1196" y="289"/>
                </a:lnTo>
                <a:lnTo>
                  <a:pt x="1174" y="248"/>
                </a:lnTo>
                <a:lnTo>
                  <a:pt x="1156" y="205"/>
                </a:lnTo>
                <a:lnTo>
                  <a:pt x="724" y="205"/>
                </a:lnTo>
                <a:close/>
                <a:moveTo>
                  <a:pt x="724" y="0"/>
                </a:moveTo>
                <a:lnTo>
                  <a:pt x="2586" y="0"/>
                </a:lnTo>
                <a:lnTo>
                  <a:pt x="2614" y="2"/>
                </a:lnTo>
                <a:lnTo>
                  <a:pt x="2642" y="8"/>
                </a:lnTo>
                <a:lnTo>
                  <a:pt x="2667" y="17"/>
                </a:lnTo>
                <a:lnTo>
                  <a:pt x="2693" y="29"/>
                </a:lnTo>
                <a:lnTo>
                  <a:pt x="2715" y="45"/>
                </a:lnTo>
                <a:lnTo>
                  <a:pt x="3233" y="455"/>
                </a:lnTo>
                <a:lnTo>
                  <a:pt x="3256" y="476"/>
                </a:lnTo>
                <a:lnTo>
                  <a:pt x="3275" y="501"/>
                </a:lnTo>
                <a:lnTo>
                  <a:pt x="3291" y="528"/>
                </a:lnTo>
                <a:lnTo>
                  <a:pt x="3302" y="557"/>
                </a:lnTo>
                <a:lnTo>
                  <a:pt x="3308" y="587"/>
                </a:lnTo>
                <a:lnTo>
                  <a:pt x="3310" y="617"/>
                </a:lnTo>
                <a:lnTo>
                  <a:pt x="3307" y="649"/>
                </a:lnTo>
                <a:lnTo>
                  <a:pt x="3300" y="679"/>
                </a:lnTo>
                <a:lnTo>
                  <a:pt x="3093" y="1294"/>
                </a:lnTo>
                <a:lnTo>
                  <a:pt x="3080" y="1324"/>
                </a:lnTo>
                <a:lnTo>
                  <a:pt x="3063" y="1350"/>
                </a:lnTo>
                <a:lnTo>
                  <a:pt x="3043" y="1374"/>
                </a:lnTo>
                <a:lnTo>
                  <a:pt x="3020" y="1394"/>
                </a:lnTo>
                <a:lnTo>
                  <a:pt x="2993" y="1411"/>
                </a:lnTo>
                <a:lnTo>
                  <a:pt x="2964" y="1424"/>
                </a:lnTo>
                <a:lnTo>
                  <a:pt x="2930" y="1432"/>
                </a:lnTo>
                <a:lnTo>
                  <a:pt x="2896" y="1434"/>
                </a:lnTo>
                <a:lnTo>
                  <a:pt x="2870" y="1433"/>
                </a:lnTo>
                <a:lnTo>
                  <a:pt x="2843" y="1428"/>
                </a:lnTo>
                <a:lnTo>
                  <a:pt x="2818" y="1419"/>
                </a:lnTo>
                <a:lnTo>
                  <a:pt x="2794" y="1407"/>
                </a:lnTo>
                <a:lnTo>
                  <a:pt x="2794" y="2664"/>
                </a:lnTo>
                <a:lnTo>
                  <a:pt x="2790" y="2697"/>
                </a:lnTo>
                <a:lnTo>
                  <a:pt x="2782" y="2729"/>
                </a:lnTo>
                <a:lnTo>
                  <a:pt x="2770" y="2758"/>
                </a:lnTo>
                <a:lnTo>
                  <a:pt x="2753" y="2785"/>
                </a:lnTo>
                <a:lnTo>
                  <a:pt x="2732" y="2809"/>
                </a:lnTo>
                <a:lnTo>
                  <a:pt x="2708" y="2829"/>
                </a:lnTo>
                <a:lnTo>
                  <a:pt x="2681" y="2846"/>
                </a:lnTo>
                <a:lnTo>
                  <a:pt x="2652" y="2859"/>
                </a:lnTo>
                <a:lnTo>
                  <a:pt x="2619" y="2866"/>
                </a:lnTo>
                <a:lnTo>
                  <a:pt x="2586" y="2869"/>
                </a:lnTo>
                <a:lnTo>
                  <a:pt x="724" y="2869"/>
                </a:lnTo>
                <a:lnTo>
                  <a:pt x="691" y="2866"/>
                </a:lnTo>
                <a:lnTo>
                  <a:pt x="659" y="2859"/>
                </a:lnTo>
                <a:lnTo>
                  <a:pt x="629" y="2846"/>
                </a:lnTo>
                <a:lnTo>
                  <a:pt x="602" y="2829"/>
                </a:lnTo>
                <a:lnTo>
                  <a:pt x="578" y="2809"/>
                </a:lnTo>
                <a:lnTo>
                  <a:pt x="557" y="2785"/>
                </a:lnTo>
                <a:lnTo>
                  <a:pt x="540" y="2758"/>
                </a:lnTo>
                <a:lnTo>
                  <a:pt x="528" y="2729"/>
                </a:lnTo>
                <a:lnTo>
                  <a:pt x="520" y="2697"/>
                </a:lnTo>
                <a:lnTo>
                  <a:pt x="518" y="2664"/>
                </a:lnTo>
                <a:lnTo>
                  <a:pt x="518" y="1407"/>
                </a:lnTo>
                <a:lnTo>
                  <a:pt x="493" y="1419"/>
                </a:lnTo>
                <a:lnTo>
                  <a:pt x="467" y="1428"/>
                </a:lnTo>
                <a:lnTo>
                  <a:pt x="440" y="1433"/>
                </a:lnTo>
                <a:lnTo>
                  <a:pt x="414" y="1434"/>
                </a:lnTo>
                <a:lnTo>
                  <a:pt x="391" y="1433"/>
                </a:lnTo>
                <a:lnTo>
                  <a:pt x="369" y="1430"/>
                </a:lnTo>
                <a:lnTo>
                  <a:pt x="346" y="1424"/>
                </a:lnTo>
                <a:lnTo>
                  <a:pt x="317" y="1411"/>
                </a:lnTo>
                <a:lnTo>
                  <a:pt x="290" y="1394"/>
                </a:lnTo>
                <a:lnTo>
                  <a:pt x="267" y="1374"/>
                </a:lnTo>
                <a:lnTo>
                  <a:pt x="247" y="1350"/>
                </a:lnTo>
                <a:lnTo>
                  <a:pt x="230" y="1324"/>
                </a:lnTo>
                <a:lnTo>
                  <a:pt x="218" y="1294"/>
                </a:lnTo>
                <a:lnTo>
                  <a:pt x="10" y="679"/>
                </a:lnTo>
                <a:lnTo>
                  <a:pt x="3" y="649"/>
                </a:lnTo>
                <a:lnTo>
                  <a:pt x="0" y="617"/>
                </a:lnTo>
                <a:lnTo>
                  <a:pt x="2" y="587"/>
                </a:lnTo>
                <a:lnTo>
                  <a:pt x="8" y="557"/>
                </a:lnTo>
                <a:lnTo>
                  <a:pt x="19" y="528"/>
                </a:lnTo>
                <a:lnTo>
                  <a:pt x="35" y="501"/>
                </a:lnTo>
                <a:lnTo>
                  <a:pt x="54" y="476"/>
                </a:lnTo>
                <a:lnTo>
                  <a:pt x="77" y="455"/>
                </a:lnTo>
                <a:lnTo>
                  <a:pt x="595" y="45"/>
                </a:lnTo>
                <a:lnTo>
                  <a:pt x="618" y="29"/>
                </a:lnTo>
                <a:lnTo>
                  <a:pt x="643" y="17"/>
                </a:lnTo>
                <a:lnTo>
                  <a:pt x="669" y="8"/>
                </a:lnTo>
                <a:lnTo>
                  <a:pt x="697" y="2"/>
                </a:lnTo>
                <a:lnTo>
                  <a:pt x="724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25" name="Группа 324"/>
          <p:cNvGrpSpPr/>
          <p:nvPr/>
        </p:nvGrpSpPr>
        <p:grpSpPr>
          <a:xfrm>
            <a:off x="4126698" y="4913517"/>
            <a:ext cx="516939" cy="384390"/>
            <a:chOff x="5929313" y="3375025"/>
            <a:chExt cx="2600325" cy="1933575"/>
          </a:xfrm>
          <a:solidFill>
            <a:schemeClr val="bg2">
              <a:lumMod val="25000"/>
            </a:schemeClr>
          </a:solidFill>
        </p:grpSpPr>
        <p:sp>
          <p:nvSpPr>
            <p:cNvPr id="323" name="Freeform 293"/>
            <p:cNvSpPr>
              <a:spLocks noEditPoints="1"/>
            </p:cNvSpPr>
            <p:nvPr/>
          </p:nvSpPr>
          <p:spPr bwMode="auto">
            <a:xfrm>
              <a:off x="5929313" y="3375025"/>
              <a:ext cx="2600325" cy="1933575"/>
            </a:xfrm>
            <a:custGeom>
              <a:avLst/>
              <a:gdLst>
                <a:gd name="T0" fmla="*/ 376 w 3277"/>
                <a:gd name="T1" fmla="*/ 309 h 3652"/>
                <a:gd name="T2" fmla="*/ 316 w 3277"/>
                <a:gd name="T3" fmla="*/ 339 h 3652"/>
                <a:gd name="T4" fmla="*/ 265 w 3277"/>
                <a:gd name="T5" fmla="*/ 393 h 3652"/>
                <a:gd name="T6" fmla="*/ 228 w 3277"/>
                <a:gd name="T7" fmla="*/ 469 h 3652"/>
                <a:gd name="T8" fmla="*/ 208 w 3277"/>
                <a:gd name="T9" fmla="*/ 559 h 3652"/>
                <a:gd name="T10" fmla="*/ 205 w 3277"/>
                <a:gd name="T11" fmla="*/ 3043 h 3652"/>
                <a:gd name="T12" fmla="*/ 216 w 3277"/>
                <a:gd name="T13" fmla="*/ 3139 h 3652"/>
                <a:gd name="T14" fmla="*/ 244 w 3277"/>
                <a:gd name="T15" fmla="*/ 3223 h 3652"/>
                <a:gd name="T16" fmla="*/ 288 w 3277"/>
                <a:gd name="T17" fmla="*/ 3289 h 3652"/>
                <a:gd name="T18" fmla="*/ 345 w 3277"/>
                <a:gd name="T19" fmla="*/ 3333 h 3652"/>
                <a:gd name="T20" fmla="*/ 409 w 3277"/>
                <a:gd name="T21" fmla="*/ 3348 h 3652"/>
                <a:gd name="T22" fmla="*/ 2385 w 3277"/>
                <a:gd name="T23" fmla="*/ 3345 h 3652"/>
                <a:gd name="T24" fmla="*/ 2442 w 3277"/>
                <a:gd name="T25" fmla="*/ 3319 h 3652"/>
                <a:gd name="T26" fmla="*/ 2490 w 3277"/>
                <a:gd name="T27" fmla="*/ 3271 h 3652"/>
                <a:gd name="T28" fmla="*/ 2529 w 3277"/>
                <a:gd name="T29" fmla="*/ 3204 h 3652"/>
                <a:gd name="T30" fmla="*/ 3056 w 3277"/>
                <a:gd name="T31" fmla="*/ 1944 h 3652"/>
                <a:gd name="T32" fmla="*/ 3071 w 3277"/>
                <a:gd name="T33" fmla="*/ 1849 h 3652"/>
                <a:gd name="T34" fmla="*/ 3066 w 3277"/>
                <a:gd name="T35" fmla="*/ 1753 h 3652"/>
                <a:gd name="T36" fmla="*/ 3041 w 3277"/>
                <a:gd name="T37" fmla="*/ 1663 h 3652"/>
                <a:gd name="T38" fmla="*/ 2511 w 3277"/>
                <a:gd name="T39" fmla="*/ 411 h 3652"/>
                <a:gd name="T40" fmla="*/ 2467 w 3277"/>
                <a:gd name="T41" fmla="*/ 354 h 3652"/>
                <a:gd name="T42" fmla="*/ 2414 w 3277"/>
                <a:gd name="T43" fmla="*/ 318 h 3652"/>
                <a:gd name="T44" fmla="*/ 2355 w 3277"/>
                <a:gd name="T45" fmla="*/ 304 h 3652"/>
                <a:gd name="T46" fmla="*/ 409 w 3277"/>
                <a:gd name="T47" fmla="*/ 0 h 3652"/>
                <a:gd name="T48" fmla="*/ 2401 w 3277"/>
                <a:gd name="T49" fmla="*/ 3 h 3652"/>
                <a:gd name="T50" fmla="*/ 2491 w 3277"/>
                <a:gd name="T51" fmla="*/ 35 h 3652"/>
                <a:gd name="T52" fmla="*/ 2574 w 3277"/>
                <a:gd name="T53" fmla="*/ 93 h 3652"/>
                <a:gd name="T54" fmla="*/ 2644 w 3277"/>
                <a:gd name="T55" fmla="*/ 179 h 3652"/>
                <a:gd name="T56" fmla="*/ 2703 w 3277"/>
                <a:gd name="T57" fmla="*/ 287 h 3652"/>
                <a:gd name="T58" fmla="*/ 3237 w 3277"/>
                <a:gd name="T59" fmla="*/ 1563 h 3652"/>
                <a:gd name="T60" fmla="*/ 3266 w 3277"/>
                <a:gd name="T61" fmla="*/ 1692 h 3652"/>
                <a:gd name="T62" fmla="*/ 3277 w 3277"/>
                <a:gd name="T63" fmla="*/ 1825 h 3652"/>
                <a:gd name="T64" fmla="*/ 3266 w 3277"/>
                <a:gd name="T65" fmla="*/ 1959 h 3652"/>
                <a:gd name="T66" fmla="*/ 3237 w 3277"/>
                <a:gd name="T67" fmla="*/ 2087 h 3652"/>
                <a:gd name="T68" fmla="*/ 2703 w 3277"/>
                <a:gd name="T69" fmla="*/ 3366 h 3652"/>
                <a:gd name="T70" fmla="*/ 2644 w 3277"/>
                <a:gd name="T71" fmla="*/ 3473 h 3652"/>
                <a:gd name="T72" fmla="*/ 2574 w 3277"/>
                <a:gd name="T73" fmla="*/ 3557 h 3652"/>
                <a:gd name="T74" fmla="*/ 2491 w 3277"/>
                <a:gd name="T75" fmla="*/ 3617 h 3652"/>
                <a:gd name="T76" fmla="*/ 2401 w 3277"/>
                <a:gd name="T77" fmla="*/ 3647 h 3652"/>
                <a:gd name="T78" fmla="*/ 409 w 3277"/>
                <a:gd name="T79" fmla="*/ 3652 h 3652"/>
                <a:gd name="T80" fmla="*/ 309 w 3277"/>
                <a:gd name="T81" fmla="*/ 3632 h 3652"/>
                <a:gd name="T82" fmla="*/ 217 w 3277"/>
                <a:gd name="T83" fmla="*/ 3580 h 3652"/>
                <a:gd name="T84" fmla="*/ 137 w 3277"/>
                <a:gd name="T85" fmla="*/ 3497 h 3652"/>
                <a:gd name="T86" fmla="*/ 74 w 3277"/>
                <a:gd name="T87" fmla="*/ 3391 h 3652"/>
                <a:gd name="T88" fmla="*/ 27 w 3277"/>
                <a:gd name="T89" fmla="*/ 3262 h 3652"/>
                <a:gd name="T90" fmla="*/ 3 w 3277"/>
                <a:gd name="T91" fmla="*/ 3120 h 3652"/>
                <a:gd name="T92" fmla="*/ 0 w 3277"/>
                <a:gd name="T93" fmla="*/ 609 h 3652"/>
                <a:gd name="T94" fmla="*/ 12 w 3277"/>
                <a:gd name="T95" fmla="*/ 459 h 3652"/>
                <a:gd name="T96" fmla="*/ 48 w 3277"/>
                <a:gd name="T97" fmla="*/ 322 h 3652"/>
                <a:gd name="T98" fmla="*/ 104 w 3277"/>
                <a:gd name="T99" fmla="*/ 204 h 3652"/>
                <a:gd name="T100" fmla="*/ 175 w 3277"/>
                <a:gd name="T101" fmla="*/ 110 h 3652"/>
                <a:gd name="T102" fmla="*/ 261 w 3277"/>
                <a:gd name="T103" fmla="*/ 41 h 3652"/>
                <a:gd name="T104" fmla="*/ 358 w 3277"/>
                <a:gd name="T105" fmla="*/ 5 h 3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77" h="3652">
                  <a:moveTo>
                    <a:pt x="409" y="304"/>
                  </a:moveTo>
                  <a:lnTo>
                    <a:pt x="376" y="309"/>
                  </a:lnTo>
                  <a:lnTo>
                    <a:pt x="345" y="319"/>
                  </a:lnTo>
                  <a:lnTo>
                    <a:pt x="316" y="339"/>
                  </a:lnTo>
                  <a:lnTo>
                    <a:pt x="288" y="363"/>
                  </a:lnTo>
                  <a:lnTo>
                    <a:pt x="265" y="393"/>
                  </a:lnTo>
                  <a:lnTo>
                    <a:pt x="244" y="429"/>
                  </a:lnTo>
                  <a:lnTo>
                    <a:pt x="228" y="469"/>
                  </a:lnTo>
                  <a:lnTo>
                    <a:pt x="216" y="513"/>
                  </a:lnTo>
                  <a:lnTo>
                    <a:pt x="208" y="559"/>
                  </a:lnTo>
                  <a:lnTo>
                    <a:pt x="205" y="609"/>
                  </a:lnTo>
                  <a:lnTo>
                    <a:pt x="205" y="3043"/>
                  </a:lnTo>
                  <a:lnTo>
                    <a:pt x="208" y="3093"/>
                  </a:lnTo>
                  <a:lnTo>
                    <a:pt x="216" y="3139"/>
                  </a:lnTo>
                  <a:lnTo>
                    <a:pt x="228" y="3183"/>
                  </a:lnTo>
                  <a:lnTo>
                    <a:pt x="244" y="3223"/>
                  </a:lnTo>
                  <a:lnTo>
                    <a:pt x="265" y="3258"/>
                  </a:lnTo>
                  <a:lnTo>
                    <a:pt x="288" y="3289"/>
                  </a:lnTo>
                  <a:lnTo>
                    <a:pt x="316" y="3313"/>
                  </a:lnTo>
                  <a:lnTo>
                    <a:pt x="345" y="3333"/>
                  </a:lnTo>
                  <a:lnTo>
                    <a:pt x="376" y="3343"/>
                  </a:lnTo>
                  <a:lnTo>
                    <a:pt x="409" y="3348"/>
                  </a:lnTo>
                  <a:lnTo>
                    <a:pt x="2355" y="3348"/>
                  </a:lnTo>
                  <a:lnTo>
                    <a:pt x="2385" y="3345"/>
                  </a:lnTo>
                  <a:lnTo>
                    <a:pt x="2414" y="3334"/>
                  </a:lnTo>
                  <a:lnTo>
                    <a:pt x="2442" y="3319"/>
                  </a:lnTo>
                  <a:lnTo>
                    <a:pt x="2467" y="3298"/>
                  </a:lnTo>
                  <a:lnTo>
                    <a:pt x="2490" y="3271"/>
                  </a:lnTo>
                  <a:lnTo>
                    <a:pt x="2511" y="3240"/>
                  </a:lnTo>
                  <a:lnTo>
                    <a:pt x="2529" y="3204"/>
                  </a:lnTo>
                  <a:lnTo>
                    <a:pt x="3041" y="1987"/>
                  </a:lnTo>
                  <a:lnTo>
                    <a:pt x="3056" y="1944"/>
                  </a:lnTo>
                  <a:lnTo>
                    <a:pt x="3066" y="1897"/>
                  </a:lnTo>
                  <a:lnTo>
                    <a:pt x="3071" y="1849"/>
                  </a:lnTo>
                  <a:lnTo>
                    <a:pt x="3071" y="1801"/>
                  </a:lnTo>
                  <a:lnTo>
                    <a:pt x="3066" y="1753"/>
                  </a:lnTo>
                  <a:lnTo>
                    <a:pt x="3056" y="1708"/>
                  </a:lnTo>
                  <a:lnTo>
                    <a:pt x="3041" y="1663"/>
                  </a:lnTo>
                  <a:lnTo>
                    <a:pt x="2529" y="447"/>
                  </a:lnTo>
                  <a:lnTo>
                    <a:pt x="2511" y="411"/>
                  </a:lnTo>
                  <a:lnTo>
                    <a:pt x="2490" y="379"/>
                  </a:lnTo>
                  <a:lnTo>
                    <a:pt x="2467" y="354"/>
                  </a:lnTo>
                  <a:lnTo>
                    <a:pt x="2442" y="333"/>
                  </a:lnTo>
                  <a:lnTo>
                    <a:pt x="2414" y="318"/>
                  </a:lnTo>
                  <a:lnTo>
                    <a:pt x="2385" y="307"/>
                  </a:lnTo>
                  <a:lnTo>
                    <a:pt x="2355" y="304"/>
                  </a:lnTo>
                  <a:lnTo>
                    <a:pt x="409" y="304"/>
                  </a:lnTo>
                  <a:close/>
                  <a:moveTo>
                    <a:pt x="409" y="0"/>
                  </a:moveTo>
                  <a:lnTo>
                    <a:pt x="2355" y="0"/>
                  </a:lnTo>
                  <a:lnTo>
                    <a:pt x="2401" y="3"/>
                  </a:lnTo>
                  <a:lnTo>
                    <a:pt x="2448" y="15"/>
                  </a:lnTo>
                  <a:lnTo>
                    <a:pt x="2491" y="35"/>
                  </a:lnTo>
                  <a:lnTo>
                    <a:pt x="2533" y="60"/>
                  </a:lnTo>
                  <a:lnTo>
                    <a:pt x="2574" y="93"/>
                  </a:lnTo>
                  <a:lnTo>
                    <a:pt x="2611" y="134"/>
                  </a:lnTo>
                  <a:lnTo>
                    <a:pt x="2644" y="179"/>
                  </a:lnTo>
                  <a:lnTo>
                    <a:pt x="2676" y="230"/>
                  </a:lnTo>
                  <a:lnTo>
                    <a:pt x="2703" y="287"/>
                  </a:lnTo>
                  <a:lnTo>
                    <a:pt x="3214" y="1503"/>
                  </a:lnTo>
                  <a:lnTo>
                    <a:pt x="3237" y="1563"/>
                  </a:lnTo>
                  <a:lnTo>
                    <a:pt x="3254" y="1627"/>
                  </a:lnTo>
                  <a:lnTo>
                    <a:pt x="3266" y="1692"/>
                  </a:lnTo>
                  <a:lnTo>
                    <a:pt x="3275" y="1758"/>
                  </a:lnTo>
                  <a:lnTo>
                    <a:pt x="3277" y="1825"/>
                  </a:lnTo>
                  <a:lnTo>
                    <a:pt x="3275" y="1893"/>
                  </a:lnTo>
                  <a:lnTo>
                    <a:pt x="3266" y="1959"/>
                  </a:lnTo>
                  <a:lnTo>
                    <a:pt x="3254" y="2025"/>
                  </a:lnTo>
                  <a:lnTo>
                    <a:pt x="3237" y="2087"/>
                  </a:lnTo>
                  <a:lnTo>
                    <a:pt x="3214" y="2149"/>
                  </a:lnTo>
                  <a:lnTo>
                    <a:pt x="2703" y="3366"/>
                  </a:lnTo>
                  <a:lnTo>
                    <a:pt x="2676" y="3422"/>
                  </a:lnTo>
                  <a:lnTo>
                    <a:pt x="2644" y="3473"/>
                  </a:lnTo>
                  <a:lnTo>
                    <a:pt x="2611" y="3518"/>
                  </a:lnTo>
                  <a:lnTo>
                    <a:pt x="2574" y="3557"/>
                  </a:lnTo>
                  <a:lnTo>
                    <a:pt x="2533" y="3590"/>
                  </a:lnTo>
                  <a:lnTo>
                    <a:pt x="2491" y="3617"/>
                  </a:lnTo>
                  <a:lnTo>
                    <a:pt x="2448" y="3635"/>
                  </a:lnTo>
                  <a:lnTo>
                    <a:pt x="2401" y="3647"/>
                  </a:lnTo>
                  <a:lnTo>
                    <a:pt x="2355" y="3652"/>
                  </a:lnTo>
                  <a:lnTo>
                    <a:pt x="409" y="3652"/>
                  </a:lnTo>
                  <a:lnTo>
                    <a:pt x="358" y="3646"/>
                  </a:lnTo>
                  <a:lnTo>
                    <a:pt x="309" y="3632"/>
                  </a:lnTo>
                  <a:lnTo>
                    <a:pt x="261" y="3610"/>
                  </a:lnTo>
                  <a:lnTo>
                    <a:pt x="217" y="3580"/>
                  </a:lnTo>
                  <a:lnTo>
                    <a:pt x="175" y="3542"/>
                  </a:lnTo>
                  <a:lnTo>
                    <a:pt x="137" y="3497"/>
                  </a:lnTo>
                  <a:lnTo>
                    <a:pt x="104" y="3446"/>
                  </a:lnTo>
                  <a:lnTo>
                    <a:pt x="74" y="3391"/>
                  </a:lnTo>
                  <a:lnTo>
                    <a:pt x="48" y="3328"/>
                  </a:lnTo>
                  <a:lnTo>
                    <a:pt x="27" y="3262"/>
                  </a:lnTo>
                  <a:lnTo>
                    <a:pt x="12" y="3193"/>
                  </a:lnTo>
                  <a:lnTo>
                    <a:pt x="3" y="3120"/>
                  </a:lnTo>
                  <a:lnTo>
                    <a:pt x="0" y="3043"/>
                  </a:lnTo>
                  <a:lnTo>
                    <a:pt x="0" y="609"/>
                  </a:lnTo>
                  <a:lnTo>
                    <a:pt x="3" y="532"/>
                  </a:lnTo>
                  <a:lnTo>
                    <a:pt x="12" y="459"/>
                  </a:lnTo>
                  <a:lnTo>
                    <a:pt x="27" y="388"/>
                  </a:lnTo>
                  <a:lnTo>
                    <a:pt x="48" y="322"/>
                  </a:lnTo>
                  <a:lnTo>
                    <a:pt x="74" y="261"/>
                  </a:lnTo>
                  <a:lnTo>
                    <a:pt x="104" y="204"/>
                  </a:lnTo>
                  <a:lnTo>
                    <a:pt x="137" y="153"/>
                  </a:lnTo>
                  <a:lnTo>
                    <a:pt x="175" y="110"/>
                  </a:lnTo>
                  <a:lnTo>
                    <a:pt x="217" y="71"/>
                  </a:lnTo>
                  <a:lnTo>
                    <a:pt x="261" y="41"/>
                  </a:lnTo>
                  <a:lnTo>
                    <a:pt x="309" y="18"/>
                  </a:lnTo>
                  <a:lnTo>
                    <a:pt x="358" y="5"/>
                  </a:lnTo>
                  <a:lnTo>
                    <a:pt x="4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" name="Freeform 294"/>
            <p:cNvSpPr>
              <a:spLocks noEditPoints="1"/>
            </p:cNvSpPr>
            <p:nvPr/>
          </p:nvSpPr>
          <p:spPr bwMode="auto">
            <a:xfrm>
              <a:off x="7554913" y="4100513"/>
              <a:ext cx="487363" cy="482600"/>
            </a:xfrm>
            <a:custGeom>
              <a:avLst/>
              <a:gdLst>
                <a:gd name="T0" fmla="*/ 274 w 614"/>
                <a:gd name="T1" fmla="*/ 156 h 912"/>
                <a:gd name="T2" fmla="*/ 213 w 614"/>
                <a:gd name="T3" fmla="*/ 186 h 912"/>
                <a:gd name="T4" fmla="*/ 163 w 614"/>
                <a:gd name="T5" fmla="*/ 241 h 912"/>
                <a:gd name="T6" fmla="*/ 125 w 614"/>
                <a:gd name="T7" fmla="*/ 316 h 912"/>
                <a:gd name="T8" fmla="*/ 105 w 614"/>
                <a:gd name="T9" fmla="*/ 407 h 912"/>
                <a:gd name="T10" fmla="*/ 105 w 614"/>
                <a:gd name="T11" fmla="*/ 505 h 912"/>
                <a:gd name="T12" fmla="*/ 125 w 614"/>
                <a:gd name="T13" fmla="*/ 596 h 912"/>
                <a:gd name="T14" fmla="*/ 163 w 614"/>
                <a:gd name="T15" fmla="*/ 671 h 912"/>
                <a:gd name="T16" fmla="*/ 213 w 614"/>
                <a:gd name="T17" fmla="*/ 726 h 912"/>
                <a:gd name="T18" fmla="*/ 274 w 614"/>
                <a:gd name="T19" fmla="*/ 756 h 912"/>
                <a:gd name="T20" fmla="*/ 340 w 614"/>
                <a:gd name="T21" fmla="*/ 756 h 912"/>
                <a:gd name="T22" fmla="*/ 401 w 614"/>
                <a:gd name="T23" fmla="*/ 726 h 912"/>
                <a:gd name="T24" fmla="*/ 452 w 614"/>
                <a:gd name="T25" fmla="*/ 671 h 912"/>
                <a:gd name="T26" fmla="*/ 489 w 614"/>
                <a:gd name="T27" fmla="*/ 596 h 912"/>
                <a:gd name="T28" fmla="*/ 510 w 614"/>
                <a:gd name="T29" fmla="*/ 505 h 912"/>
                <a:gd name="T30" fmla="*/ 510 w 614"/>
                <a:gd name="T31" fmla="*/ 407 h 912"/>
                <a:gd name="T32" fmla="*/ 489 w 614"/>
                <a:gd name="T33" fmla="*/ 316 h 912"/>
                <a:gd name="T34" fmla="*/ 452 w 614"/>
                <a:gd name="T35" fmla="*/ 241 h 912"/>
                <a:gd name="T36" fmla="*/ 401 w 614"/>
                <a:gd name="T37" fmla="*/ 186 h 912"/>
                <a:gd name="T38" fmla="*/ 340 w 614"/>
                <a:gd name="T39" fmla="*/ 156 h 912"/>
                <a:gd name="T40" fmla="*/ 307 w 614"/>
                <a:gd name="T41" fmla="*/ 0 h 912"/>
                <a:gd name="T42" fmla="*/ 388 w 614"/>
                <a:gd name="T43" fmla="*/ 15 h 912"/>
                <a:gd name="T44" fmla="*/ 462 w 614"/>
                <a:gd name="T45" fmla="*/ 61 h 912"/>
                <a:gd name="T46" fmla="*/ 525 w 614"/>
                <a:gd name="T47" fmla="*/ 133 h 912"/>
                <a:gd name="T48" fmla="*/ 573 w 614"/>
                <a:gd name="T49" fmla="*/ 226 h 912"/>
                <a:gd name="T50" fmla="*/ 603 w 614"/>
                <a:gd name="T51" fmla="*/ 334 h 912"/>
                <a:gd name="T52" fmla="*/ 614 w 614"/>
                <a:gd name="T53" fmla="*/ 457 h 912"/>
                <a:gd name="T54" fmla="*/ 603 w 614"/>
                <a:gd name="T55" fmla="*/ 577 h 912"/>
                <a:gd name="T56" fmla="*/ 573 w 614"/>
                <a:gd name="T57" fmla="*/ 686 h 912"/>
                <a:gd name="T58" fmla="*/ 525 w 614"/>
                <a:gd name="T59" fmla="*/ 779 h 912"/>
                <a:gd name="T60" fmla="*/ 462 w 614"/>
                <a:gd name="T61" fmla="*/ 849 h 912"/>
                <a:gd name="T62" fmla="*/ 388 w 614"/>
                <a:gd name="T63" fmla="*/ 896 h 912"/>
                <a:gd name="T64" fmla="*/ 307 w 614"/>
                <a:gd name="T65" fmla="*/ 912 h 912"/>
                <a:gd name="T66" fmla="*/ 225 w 614"/>
                <a:gd name="T67" fmla="*/ 896 h 912"/>
                <a:gd name="T68" fmla="*/ 153 w 614"/>
                <a:gd name="T69" fmla="*/ 849 h 912"/>
                <a:gd name="T70" fmla="*/ 90 w 614"/>
                <a:gd name="T71" fmla="*/ 779 h 912"/>
                <a:gd name="T72" fmla="*/ 42 w 614"/>
                <a:gd name="T73" fmla="*/ 686 h 912"/>
                <a:gd name="T74" fmla="*/ 11 w 614"/>
                <a:gd name="T75" fmla="*/ 577 h 912"/>
                <a:gd name="T76" fmla="*/ 0 w 614"/>
                <a:gd name="T77" fmla="*/ 457 h 912"/>
                <a:gd name="T78" fmla="*/ 11 w 614"/>
                <a:gd name="T79" fmla="*/ 334 h 912"/>
                <a:gd name="T80" fmla="*/ 42 w 614"/>
                <a:gd name="T81" fmla="*/ 226 h 912"/>
                <a:gd name="T82" fmla="*/ 90 w 614"/>
                <a:gd name="T83" fmla="*/ 133 h 912"/>
                <a:gd name="T84" fmla="*/ 153 w 614"/>
                <a:gd name="T85" fmla="*/ 61 h 912"/>
                <a:gd name="T86" fmla="*/ 225 w 614"/>
                <a:gd name="T87" fmla="*/ 15 h 912"/>
                <a:gd name="T88" fmla="*/ 307 w 614"/>
                <a:gd name="T89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4" h="912">
                  <a:moveTo>
                    <a:pt x="307" y="151"/>
                  </a:moveTo>
                  <a:lnTo>
                    <a:pt x="274" y="156"/>
                  </a:lnTo>
                  <a:lnTo>
                    <a:pt x="242" y="168"/>
                  </a:lnTo>
                  <a:lnTo>
                    <a:pt x="213" y="186"/>
                  </a:lnTo>
                  <a:lnTo>
                    <a:pt x="186" y="211"/>
                  </a:lnTo>
                  <a:lnTo>
                    <a:pt x="163" y="241"/>
                  </a:lnTo>
                  <a:lnTo>
                    <a:pt x="142" y="277"/>
                  </a:lnTo>
                  <a:lnTo>
                    <a:pt x="125" y="316"/>
                  </a:lnTo>
                  <a:lnTo>
                    <a:pt x="113" y="359"/>
                  </a:lnTo>
                  <a:lnTo>
                    <a:pt x="105" y="407"/>
                  </a:lnTo>
                  <a:lnTo>
                    <a:pt x="102" y="457"/>
                  </a:lnTo>
                  <a:lnTo>
                    <a:pt x="105" y="505"/>
                  </a:lnTo>
                  <a:lnTo>
                    <a:pt x="113" y="553"/>
                  </a:lnTo>
                  <a:lnTo>
                    <a:pt x="125" y="596"/>
                  </a:lnTo>
                  <a:lnTo>
                    <a:pt x="142" y="635"/>
                  </a:lnTo>
                  <a:lnTo>
                    <a:pt x="163" y="671"/>
                  </a:lnTo>
                  <a:lnTo>
                    <a:pt x="186" y="701"/>
                  </a:lnTo>
                  <a:lnTo>
                    <a:pt x="213" y="726"/>
                  </a:lnTo>
                  <a:lnTo>
                    <a:pt x="242" y="744"/>
                  </a:lnTo>
                  <a:lnTo>
                    <a:pt x="274" y="756"/>
                  </a:lnTo>
                  <a:lnTo>
                    <a:pt x="307" y="759"/>
                  </a:lnTo>
                  <a:lnTo>
                    <a:pt x="340" y="756"/>
                  </a:lnTo>
                  <a:lnTo>
                    <a:pt x="371" y="744"/>
                  </a:lnTo>
                  <a:lnTo>
                    <a:pt x="401" y="726"/>
                  </a:lnTo>
                  <a:lnTo>
                    <a:pt x="428" y="701"/>
                  </a:lnTo>
                  <a:lnTo>
                    <a:pt x="452" y="671"/>
                  </a:lnTo>
                  <a:lnTo>
                    <a:pt x="472" y="635"/>
                  </a:lnTo>
                  <a:lnTo>
                    <a:pt x="489" y="596"/>
                  </a:lnTo>
                  <a:lnTo>
                    <a:pt x="501" y="553"/>
                  </a:lnTo>
                  <a:lnTo>
                    <a:pt x="510" y="505"/>
                  </a:lnTo>
                  <a:lnTo>
                    <a:pt x="512" y="457"/>
                  </a:lnTo>
                  <a:lnTo>
                    <a:pt x="510" y="407"/>
                  </a:lnTo>
                  <a:lnTo>
                    <a:pt x="501" y="359"/>
                  </a:lnTo>
                  <a:lnTo>
                    <a:pt x="489" y="316"/>
                  </a:lnTo>
                  <a:lnTo>
                    <a:pt x="472" y="277"/>
                  </a:lnTo>
                  <a:lnTo>
                    <a:pt x="452" y="241"/>
                  </a:lnTo>
                  <a:lnTo>
                    <a:pt x="428" y="211"/>
                  </a:lnTo>
                  <a:lnTo>
                    <a:pt x="401" y="186"/>
                  </a:lnTo>
                  <a:lnTo>
                    <a:pt x="371" y="168"/>
                  </a:lnTo>
                  <a:lnTo>
                    <a:pt x="340" y="156"/>
                  </a:lnTo>
                  <a:lnTo>
                    <a:pt x="307" y="151"/>
                  </a:lnTo>
                  <a:close/>
                  <a:moveTo>
                    <a:pt x="307" y="0"/>
                  </a:moveTo>
                  <a:lnTo>
                    <a:pt x="349" y="3"/>
                  </a:lnTo>
                  <a:lnTo>
                    <a:pt x="388" y="15"/>
                  </a:lnTo>
                  <a:lnTo>
                    <a:pt x="427" y="36"/>
                  </a:lnTo>
                  <a:lnTo>
                    <a:pt x="462" y="61"/>
                  </a:lnTo>
                  <a:lnTo>
                    <a:pt x="495" y="94"/>
                  </a:lnTo>
                  <a:lnTo>
                    <a:pt x="525" y="133"/>
                  </a:lnTo>
                  <a:lnTo>
                    <a:pt x="551" y="177"/>
                  </a:lnTo>
                  <a:lnTo>
                    <a:pt x="573" y="226"/>
                  </a:lnTo>
                  <a:lnTo>
                    <a:pt x="590" y="278"/>
                  </a:lnTo>
                  <a:lnTo>
                    <a:pt x="603" y="334"/>
                  </a:lnTo>
                  <a:lnTo>
                    <a:pt x="611" y="394"/>
                  </a:lnTo>
                  <a:lnTo>
                    <a:pt x="614" y="457"/>
                  </a:lnTo>
                  <a:lnTo>
                    <a:pt x="611" y="518"/>
                  </a:lnTo>
                  <a:lnTo>
                    <a:pt x="603" y="577"/>
                  </a:lnTo>
                  <a:lnTo>
                    <a:pt x="590" y="634"/>
                  </a:lnTo>
                  <a:lnTo>
                    <a:pt x="573" y="686"/>
                  </a:lnTo>
                  <a:lnTo>
                    <a:pt x="551" y="735"/>
                  </a:lnTo>
                  <a:lnTo>
                    <a:pt x="525" y="779"/>
                  </a:lnTo>
                  <a:lnTo>
                    <a:pt x="495" y="816"/>
                  </a:lnTo>
                  <a:lnTo>
                    <a:pt x="462" y="849"/>
                  </a:lnTo>
                  <a:lnTo>
                    <a:pt x="427" y="876"/>
                  </a:lnTo>
                  <a:lnTo>
                    <a:pt x="388" y="896"/>
                  </a:lnTo>
                  <a:lnTo>
                    <a:pt x="349" y="908"/>
                  </a:lnTo>
                  <a:lnTo>
                    <a:pt x="307" y="912"/>
                  </a:lnTo>
                  <a:lnTo>
                    <a:pt x="265" y="908"/>
                  </a:lnTo>
                  <a:lnTo>
                    <a:pt x="225" y="896"/>
                  </a:lnTo>
                  <a:lnTo>
                    <a:pt x="188" y="876"/>
                  </a:lnTo>
                  <a:lnTo>
                    <a:pt x="153" y="849"/>
                  </a:lnTo>
                  <a:lnTo>
                    <a:pt x="119" y="816"/>
                  </a:lnTo>
                  <a:lnTo>
                    <a:pt x="90" y="779"/>
                  </a:lnTo>
                  <a:lnTo>
                    <a:pt x="64" y="735"/>
                  </a:lnTo>
                  <a:lnTo>
                    <a:pt x="42" y="686"/>
                  </a:lnTo>
                  <a:lnTo>
                    <a:pt x="24" y="634"/>
                  </a:lnTo>
                  <a:lnTo>
                    <a:pt x="11" y="577"/>
                  </a:lnTo>
                  <a:lnTo>
                    <a:pt x="3" y="518"/>
                  </a:lnTo>
                  <a:lnTo>
                    <a:pt x="0" y="457"/>
                  </a:lnTo>
                  <a:lnTo>
                    <a:pt x="3" y="394"/>
                  </a:lnTo>
                  <a:lnTo>
                    <a:pt x="11" y="334"/>
                  </a:lnTo>
                  <a:lnTo>
                    <a:pt x="24" y="278"/>
                  </a:lnTo>
                  <a:lnTo>
                    <a:pt x="42" y="226"/>
                  </a:lnTo>
                  <a:lnTo>
                    <a:pt x="64" y="177"/>
                  </a:lnTo>
                  <a:lnTo>
                    <a:pt x="90" y="133"/>
                  </a:lnTo>
                  <a:lnTo>
                    <a:pt x="119" y="94"/>
                  </a:lnTo>
                  <a:lnTo>
                    <a:pt x="153" y="61"/>
                  </a:lnTo>
                  <a:lnTo>
                    <a:pt x="188" y="36"/>
                  </a:lnTo>
                  <a:lnTo>
                    <a:pt x="225" y="15"/>
                  </a:lnTo>
                  <a:lnTo>
                    <a:pt x="265" y="3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30" name="Freeform 299"/>
          <p:cNvSpPr>
            <a:spLocks noEditPoints="1"/>
          </p:cNvSpPr>
          <p:nvPr/>
        </p:nvSpPr>
        <p:spPr bwMode="auto">
          <a:xfrm>
            <a:off x="5007506" y="4900303"/>
            <a:ext cx="523934" cy="410817"/>
          </a:xfrm>
          <a:custGeom>
            <a:avLst/>
            <a:gdLst>
              <a:gd name="T0" fmla="*/ 2951 w 3372"/>
              <a:gd name="T1" fmla="*/ 1956 h 2644"/>
              <a:gd name="T2" fmla="*/ 2565 w 3372"/>
              <a:gd name="T3" fmla="*/ 2006 h 2644"/>
              <a:gd name="T4" fmla="*/ 2551 w 3372"/>
              <a:gd name="T5" fmla="*/ 1914 h 2644"/>
              <a:gd name="T6" fmla="*/ 3046 w 3372"/>
              <a:gd name="T7" fmla="*/ 1608 h 2644"/>
              <a:gd name="T8" fmla="*/ 3003 w 3372"/>
              <a:gd name="T9" fmla="*/ 1693 h 2644"/>
              <a:gd name="T10" fmla="*/ 2638 w 3372"/>
              <a:gd name="T11" fmla="*/ 1622 h 2644"/>
              <a:gd name="T12" fmla="*/ 3020 w 3372"/>
              <a:gd name="T13" fmla="*/ 1272 h 2644"/>
              <a:gd name="T14" fmla="*/ 3035 w 3372"/>
              <a:gd name="T15" fmla="*/ 1365 h 2644"/>
              <a:gd name="T16" fmla="*/ 2638 w 3372"/>
              <a:gd name="T17" fmla="*/ 1339 h 2644"/>
              <a:gd name="T18" fmla="*/ 1422 w 3372"/>
              <a:gd name="T19" fmla="*/ 825 h 2644"/>
              <a:gd name="T20" fmla="*/ 1465 w 3372"/>
              <a:gd name="T21" fmla="*/ 907 h 2644"/>
              <a:gd name="T22" fmla="*/ 982 w 3372"/>
              <a:gd name="T23" fmla="*/ 983 h 2644"/>
              <a:gd name="T24" fmla="*/ 913 w 3372"/>
              <a:gd name="T25" fmla="*/ 1267 h 2644"/>
              <a:gd name="T26" fmla="*/ 878 w 3372"/>
              <a:gd name="T27" fmla="*/ 922 h 2644"/>
              <a:gd name="T28" fmla="*/ 2793 w 3372"/>
              <a:gd name="T29" fmla="*/ 634 h 2644"/>
              <a:gd name="T30" fmla="*/ 2750 w 3372"/>
              <a:gd name="T31" fmla="*/ 719 h 2644"/>
              <a:gd name="T32" fmla="*/ 2844 w 3372"/>
              <a:gd name="T33" fmla="*/ 704 h 2644"/>
              <a:gd name="T34" fmla="*/ 2793 w 3372"/>
              <a:gd name="T35" fmla="*/ 528 h 2644"/>
              <a:gd name="T36" fmla="*/ 2947 w 3372"/>
              <a:gd name="T37" fmla="*/ 655 h 2644"/>
              <a:gd name="T38" fmla="*/ 2854 w 3372"/>
              <a:gd name="T39" fmla="*/ 833 h 2644"/>
              <a:gd name="T40" fmla="*/ 2662 w 3372"/>
              <a:gd name="T41" fmla="*/ 776 h 2644"/>
              <a:gd name="T42" fmla="*/ 2682 w 3372"/>
              <a:gd name="T43" fmla="*/ 575 h 2644"/>
              <a:gd name="T44" fmla="*/ 1139 w 3372"/>
              <a:gd name="T45" fmla="*/ 520 h 2644"/>
              <a:gd name="T46" fmla="*/ 535 w 3372"/>
              <a:gd name="T47" fmla="*/ 1076 h 2644"/>
              <a:gd name="T48" fmla="*/ 635 w 3372"/>
              <a:gd name="T49" fmla="*/ 1923 h 2644"/>
              <a:gd name="T50" fmla="*/ 1811 w 3372"/>
              <a:gd name="T51" fmla="*/ 1996 h 2644"/>
              <a:gd name="T52" fmla="*/ 2416 w 3372"/>
              <a:gd name="T53" fmla="*/ 1439 h 2644"/>
              <a:gd name="T54" fmla="*/ 2315 w 3372"/>
              <a:gd name="T55" fmla="*/ 592 h 2644"/>
              <a:gd name="T56" fmla="*/ 1647 w 3372"/>
              <a:gd name="T57" fmla="*/ 403 h 2644"/>
              <a:gd name="T58" fmla="*/ 2393 w 3372"/>
              <a:gd name="T59" fmla="*/ 521 h 2644"/>
              <a:gd name="T60" fmla="*/ 2528 w 3372"/>
              <a:gd name="T61" fmla="*/ 1194 h 2644"/>
              <a:gd name="T62" fmla="*/ 2405 w 3372"/>
              <a:gd name="T63" fmla="*/ 1976 h 2644"/>
              <a:gd name="T64" fmla="*/ 1819 w 3372"/>
              <a:gd name="T65" fmla="*/ 2101 h 2644"/>
              <a:gd name="T66" fmla="*/ 615 w 3372"/>
              <a:gd name="T67" fmla="*/ 2026 h 2644"/>
              <a:gd name="T68" fmla="*/ 467 w 3372"/>
              <a:gd name="T69" fmla="*/ 1703 h 2644"/>
              <a:gd name="T70" fmla="*/ 467 w 3372"/>
              <a:gd name="T71" fmla="*/ 813 h 2644"/>
              <a:gd name="T72" fmla="*/ 615 w 3372"/>
              <a:gd name="T73" fmla="*/ 489 h 2644"/>
              <a:gd name="T74" fmla="*/ 1232 w 3372"/>
              <a:gd name="T75" fmla="*/ 221 h 2644"/>
              <a:gd name="T76" fmla="*/ 219 w 3372"/>
              <a:gd name="T77" fmla="*/ 1003 h 2644"/>
              <a:gd name="T78" fmla="*/ 326 w 3372"/>
              <a:gd name="T79" fmla="*/ 2244 h 2644"/>
              <a:gd name="T80" fmla="*/ 2442 w 3372"/>
              <a:gd name="T81" fmla="*/ 2301 h 2644"/>
              <a:gd name="T82" fmla="*/ 3161 w 3372"/>
              <a:gd name="T83" fmla="*/ 1357 h 2644"/>
              <a:gd name="T84" fmla="*/ 2744 w 3372"/>
              <a:gd name="T85" fmla="*/ 261 h 2644"/>
              <a:gd name="T86" fmla="*/ 2240 w 3372"/>
              <a:gd name="T87" fmla="*/ 14 h 2644"/>
              <a:gd name="T88" fmla="*/ 3186 w 3372"/>
              <a:gd name="T89" fmla="*/ 136 h 2644"/>
              <a:gd name="T90" fmla="*/ 3342 w 3372"/>
              <a:gd name="T91" fmla="*/ 756 h 2644"/>
              <a:gd name="T92" fmla="*/ 3318 w 3372"/>
              <a:gd name="T93" fmla="*/ 1952 h 2644"/>
              <a:gd name="T94" fmla="*/ 3161 w 3372"/>
              <a:gd name="T95" fmla="*/ 2421 h 2644"/>
              <a:gd name="T96" fmla="*/ 2415 w 3372"/>
              <a:gd name="T97" fmla="*/ 2522 h 2644"/>
              <a:gd name="T98" fmla="*/ 2335 w 3372"/>
              <a:gd name="T99" fmla="*/ 2589 h 2644"/>
              <a:gd name="T100" fmla="*/ 1974 w 3372"/>
              <a:gd name="T101" fmla="*/ 2636 h 2644"/>
              <a:gd name="T102" fmla="*/ 1467 w 3372"/>
              <a:gd name="T103" fmla="*/ 2640 h 2644"/>
              <a:gd name="T104" fmla="*/ 1075 w 3372"/>
              <a:gd name="T105" fmla="*/ 2597 h 2644"/>
              <a:gd name="T106" fmla="*/ 951 w 3372"/>
              <a:gd name="T107" fmla="*/ 2530 h 2644"/>
              <a:gd name="T108" fmla="*/ 239 w 3372"/>
              <a:gd name="T109" fmla="*/ 2437 h 2644"/>
              <a:gd name="T110" fmla="*/ 84 w 3372"/>
              <a:gd name="T111" fmla="*/ 2123 h 2644"/>
              <a:gd name="T112" fmla="*/ 13 w 3372"/>
              <a:gd name="T113" fmla="*/ 927 h 2644"/>
              <a:gd name="T114" fmla="*/ 164 w 3372"/>
              <a:gd name="T115" fmla="*/ 159 h 2644"/>
              <a:gd name="T116" fmla="*/ 854 w 3372"/>
              <a:gd name="T117" fmla="*/ 30 h 2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72" h="2644">
                <a:moveTo>
                  <a:pt x="2582" y="1903"/>
                </a:moveTo>
                <a:lnTo>
                  <a:pt x="2899" y="1903"/>
                </a:lnTo>
                <a:lnTo>
                  <a:pt x="2915" y="1906"/>
                </a:lnTo>
                <a:lnTo>
                  <a:pt x="2930" y="1914"/>
                </a:lnTo>
                <a:lnTo>
                  <a:pt x="2941" y="1925"/>
                </a:lnTo>
                <a:lnTo>
                  <a:pt x="2948" y="1940"/>
                </a:lnTo>
                <a:lnTo>
                  <a:pt x="2951" y="1956"/>
                </a:lnTo>
                <a:lnTo>
                  <a:pt x="2948" y="1973"/>
                </a:lnTo>
                <a:lnTo>
                  <a:pt x="2941" y="1988"/>
                </a:lnTo>
                <a:lnTo>
                  <a:pt x="2930" y="1999"/>
                </a:lnTo>
                <a:lnTo>
                  <a:pt x="2915" y="2006"/>
                </a:lnTo>
                <a:lnTo>
                  <a:pt x="2899" y="2010"/>
                </a:lnTo>
                <a:lnTo>
                  <a:pt x="2582" y="2010"/>
                </a:lnTo>
                <a:lnTo>
                  <a:pt x="2565" y="2006"/>
                </a:lnTo>
                <a:lnTo>
                  <a:pt x="2551" y="1999"/>
                </a:lnTo>
                <a:lnTo>
                  <a:pt x="2539" y="1988"/>
                </a:lnTo>
                <a:lnTo>
                  <a:pt x="2532" y="1973"/>
                </a:lnTo>
                <a:lnTo>
                  <a:pt x="2529" y="1956"/>
                </a:lnTo>
                <a:lnTo>
                  <a:pt x="2532" y="1940"/>
                </a:lnTo>
                <a:lnTo>
                  <a:pt x="2539" y="1925"/>
                </a:lnTo>
                <a:lnTo>
                  <a:pt x="2551" y="1914"/>
                </a:lnTo>
                <a:lnTo>
                  <a:pt x="2565" y="1906"/>
                </a:lnTo>
                <a:lnTo>
                  <a:pt x="2582" y="1903"/>
                </a:lnTo>
                <a:close/>
                <a:moveTo>
                  <a:pt x="2688" y="1587"/>
                </a:moveTo>
                <a:lnTo>
                  <a:pt x="3003" y="1587"/>
                </a:lnTo>
                <a:lnTo>
                  <a:pt x="3020" y="1589"/>
                </a:lnTo>
                <a:lnTo>
                  <a:pt x="3035" y="1597"/>
                </a:lnTo>
                <a:lnTo>
                  <a:pt x="3046" y="1608"/>
                </a:lnTo>
                <a:lnTo>
                  <a:pt x="3053" y="1622"/>
                </a:lnTo>
                <a:lnTo>
                  <a:pt x="3056" y="1639"/>
                </a:lnTo>
                <a:lnTo>
                  <a:pt x="3053" y="1656"/>
                </a:lnTo>
                <a:lnTo>
                  <a:pt x="3046" y="1671"/>
                </a:lnTo>
                <a:lnTo>
                  <a:pt x="3035" y="1682"/>
                </a:lnTo>
                <a:lnTo>
                  <a:pt x="3020" y="1690"/>
                </a:lnTo>
                <a:lnTo>
                  <a:pt x="3003" y="1693"/>
                </a:lnTo>
                <a:lnTo>
                  <a:pt x="2688" y="1693"/>
                </a:lnTo>
                <a:lnTo>
                  <a:pt x="2671" y="1690"/>
                </a:lnTo>
                <a:lnTo>
                  <a:pt x="2657" y="1682"/>
                </a:lnTo>
                <a:lnTo>
                  <a:pt x="2645" y="1671"/>
                </a:lnTo>
                <a:lnTo>
                  <a:pt x="2638" y="1656"/>
                </a:lnTo>
                <a:lnTo>
                  <a:pt x="2635" y="1639"/>
                </a:lnTo>
                <a:lnTo>
                  <a:pt x="2638" y="1622"/>
                </a:lnTo>
                <a:lnTo>
                  <a:pt x="2645" y="1608"/>
                </a:lnTo>
                <a:lnTo>
                  <a:pt x="2657" y="1597"/>
                </a:lnTo>
                <a:lnTo>
                  <a:pt x="2671" y="1589"/>
                </a:lnTo>
                <a:lnTo>
                  <a:pt x="2688" y="1587"/>
                </a:lnTo>
                <a:close/>
                <a:moveTo>
                  <a:pt x="2688" y="1269"/>
                </a:moveTo>
                <a:lnTo>
                  <a:pt x="3003" y="1269"/>
                </a:lnTo>
                <a:lnTo>
                  <a:pt x="3020" y="1272"/>
                </a:lnTo>
                <a:lnTo>
                  <a:pt x="3035" y="1279"/>
                </a:lnTo>
                <a:lnTo>
                  <a:pt x="3046" y="1291"/>
                </a:lnTo>
                <a:lnTo>
                  <a:pt x="3053" y="1305"/>
                </a:lnTo>
                <a:lnTo>
                  <a:pt x="3056" y="1322"/>
                </a:lnTo>
                <a:lnTo>
                  <a:pt x="3053" y="1339"/>
                </a:lnTo>
                <a:lnTo>
                  <a:pt x="3046" y="1353"/>
                </a:lnTo>
                <a:lnTo>
                  <a:pt x="3035" y="1365"/>
                </a:lnTo>
                <a:lnTo>
                  <a:pt x="3020" y="1372"/>
                </a:lnTo>
                <a:lnTo>
                  <a:pt x="3003" y="1375"/>
                </a:lnTo>
                <a:lnTo>
                  <a:pt x="2688" y="1375"/>
                </a:lnTo>
                <a:lnTo>
                  <a:pt x="2671" y="1372"/>
                </a:lnTo>
                <a:lnTo>
                  <a:pt x="2657" y="1365"/>
                </a:lnTo>
                <a:lnTo>
                  <a:pt x="2645" y="1353"/>
                </a:lnTo>
                <a:lnTo>
                  <a:pt x="2638" y="1339"/>
                </a:lnTo>
                <a:lnTo>
                  <a:pt x="2635" y="1322"/>
                </a:lnTo>
                <a:lnTo>
                  <a:pt x="2638" y="1305"/>
                </a:lnTo>
                <a:lnTo>
                  <a:pt x="2645" y="1291"/>
                </a:lnTo>
                <a:lnTo>
                  <a:pt x="2657" y="1279"/>
                </a:lnTo>
                <a:lnTo>
                  <a:pt x="2671" y="1272"/>
                </a:lnTo>
                <a:lnTo>
                  <a:pt x="2688" y="1269"/>
                </a:lnTo>
                <a:close/>
                <a:moveTo>
                  <a:pt x="1422" y="825"/>
                </a:moveTo>
                <a:lnTo>
                  <a:pt x="1439" y="827"/>
                </a:lnTo>
                <a:lnTo>
                  <a:pt x="1453" y="834"/>
                </a:lnTo>
                <a:lnTo>
                  <a:pt x="1465" y="845"/>
                </a:lnTo>
                <a:lnTo>
                  <a:pt x="1472" y="859"/>
                </a:lnTo>
                <a:lnTo>
                  <a:pt x="1475" y="876"/>
                </a:lnTo>
                <a:lnTo>
                  <a:pt x="1472" y="893"/>
                </a:lnTo>
                <a:lnTo>
                  <a:pt x="1465" y="907"/>
                </a:lnTo>
                <a:lnTo>
                  <a:pt x="1453" y="920"/>
                </a:lnTo>
                <a:lnTo>
                  <a:pt x="1439" y="928"/>
                </a:lnTo>
                <a:lnTo>
                  <a:pt x="1422" y="931"/>
                </a:lnTo>
                <a:lnTo>
                  <a:pt x="1028" y="957"/>
                </a:lnTo>
                <a:lnTo>
                  <a:pt x="1010" y="963"/>
                </a:lnTo>
                <a:lnTo>
                  <a:pt x="996" y="971"/>
                </a:lnTo>
                <a:lnTo>
                  <a:pt x="982" y="983"/>
                </a:lnTo>
                <a:lnTo>
                  <a:pt x="973" y="999"/>
                </a:lnTo>
                <a:lnTo>
                  <a:pt x="968" y="1016"/>
                </a:lnTo>
                <a:lnTo>
                  <a:pt x="950" y="1216"/>
                </a:lnTo>
                <a:lnTo>
                  <a:pt x="947" y="1233"/>
                </a:lnTo>
                <a:lnTo>
                  <a:pt x="939" y="1248"/>
                </a:lnTo>
                <a:lnTo>
                  <a:pt x="927" y="1259"/>
                </a:lnTo>
                <a:lnTo>
                  <a:pt x="913" y="1267"/>
                </a:lnTo>
                <a:lnTo>
                  <a:pt x="896" y="1269"/>
                </a:lnTo>
                <a:lnTo>
                  <a:pt x="879" y="1267"/>
                </a:lnTo>
                <a:lnTo>
                  <a:pt x="865" y="1259"/>
                </a:lnTo>
                <a:lnTo>
                  <a:pt x="854" y="1248"/>
                </a:lnTo>
                <a:lnTo>
                  <a:pt x="847" y="1233"/>
                </a:lnTo>
                <a:lnTo>
                  <a:pt x="846" y="1216"/>
                </a:lnTo>
                <a:lnTo>
                  <a:pt x="878" y="922"/>
                </a:lnTo>
                <a:lnTo>
                  <a:pt x="883" y="905"/>
                </a:lnTo>
                <a:lnTo>
                  <a:pt x="893" y="890"/>
                </a:lnTo>
                <a:lnTo>
                  <a:pt x="906" y="877"/>
                </a:lnTo>
                <a:lnTo>
                  <a:pt x="922" y="868"/>
                </a:lnTo>
                <a:lnTo>
                  <a:pt x="939" y="864"/>
                </a:lnTo>
                <a:lnTo>
                  <a:pt x="1422" y="825"/>
                </a:lnTo>
                <a:close/>
                <a:moveTo>
                  <a:pt x="2793" y="634"/>
                </a:moveTo>
                <a:lnTo>
                  <a:pt x="2776" y="638"/>
                </a:lnTo>
                <a:lnTo>
                  <a:pt x="2762" y="645"/>
                </a:lnTo>
                <a:lnTo>
                  <a:pt x="2750" y="656"/>
                </a:lnTo>
                <a:lnTo>
                  <a:pt x="2743" y="671"/>
                </a:lnTo>
                <a:lnTo>
                  <a:pt x="2741" y="688"/>
                </a:lnTo>
                <a:lnTo>
                  <a:pt x="2743" y="704"/>
                </a:lnTo>
                <a:lnTo>
                  <a:pt x="2750" y="719"/>
                </a:lnTo>
                <a:lnTo>
                  <a:pt x="2762" y="730"/>
                </a:lnTo>
                <a:lnTo>
                  <a:pt x="2776" y="738"/>
                </a:lnTo>
                <a:lnTo>
                  <a:pt x="2793" y="741"/>
                </a:lnTo>
                <a:lnTo>
                  <a:pt x="2809" y="738"/>
                </a:lnTo>
                <a:lnTo>
                  <a:pt x="2824" y="730"/>
                </a:lnTo>
                <a:lnTo>
                  <a:pt x="2835" y="719"/>
                </a:lnTo>
                <a:lnTo>
                  <a:pt x="2844" y="704"/>
                </a:lnTo>
                <a:lnTo>
                  <a:pt x="2846" y="688"/>
                </a:lnTo>
                <a:lnTo>
                  <a:pt x="2844" y="671"/>
                </a:lnTo>
                <a:lnTo>
                  <a:pt x="2835" y="656"/>
                </a:lnTo>
                <a:lnTo>
                  <a:pt x="2824" y="645"/>
                </a:lnTo>
                <a:lnTo>
                  <a:pt x="2809" y="638"/>
                </a:lnTo>
                <a:lnTo>
                  <a:pt x="2793" y="634"/>
                </a:lnTo>
                <a:close/>
                <a:moveTo>
                  <a:pt x="2793" y="528"/>
                </a:moveTo>
                <a:lnTo>
                  <a:pt x="2825" y="532"/>
                </a:lnTo>
                <a:lnTo>
                  <a:pt x="2854" y="541"/>
                </a:lnTo>
                <a:lnTo>
                  <a:pt x="2881" y="556"/>
                </a:lnTo>
                <a:lnTo>
                  <a:pt x="2905" y="575"/>
                </a:lnTo>
                <a:lnTo>
                  <a:pt x="2924" y="599"/>
                </a:lnTo>
                <a:lnTo>
                  <a:pt x="2938" y="626"/>
                </a:lnTo>
                <a:lnTo>
                  <a:pt x="2947" y="655"/>
                </a:lnTo>
                <a:lnTo>
                  <a:pt x="2951" y="688"/>
                </a:lnTo>
                <a:lnTo>
                  <a:pt x="2947" y="719"/>
                </a:lnTo>
                <a:lnTo>
                  <a:pt x="2938" y="749"/>
                </a:lnTo>
                <a:lnTo>
                  <a:pt x="2924" y="776"/>
                </a:lnTo>
                <a:lnTo>
                  <a:pt x="2905" y="799"/>
                </a:lnTo>
                <a:lnTo>
                  <a:pt x="2881" y="819"/>
                </a:lnTo>
                <a:lnTo>
                  <a:pt x="2854" y="833"/>
                </a:lnTo>
                <a:lnTo>
                  <a:pt x="2825" y="843"/>
                </a:lnTo>
                <a:lnTo>
                  <a:pt x="2793" y="846"/>
                </a:lnTo>
                <a:lnTo>
                  <a:pt x="2762" y="843"/>
                </a:lnTo>
                <a:lnTo>
                  <a:pt x="2731" y="833"/>
                </a:lnTo>
                <a:lnTo>
                  <a:pt x="2704" y="819"/>
                </a:lnTo>
                <a:lnTo>
                  <a:pt x="2682" y="799"/>
                </a:lnTo>
                <a:lnTo>
                  <a:pt x="2662" y="776"/>
                </a:lnTo>
                <a:lnTo>
                  <a:pt x="2647" y="749"/>
                </a:lnTo>
                <a:lnTo>
                  <a:pt x="2638" y="719"/>
                </a:lnTo>
                <a:lnTo>
                  <a:pt x="2635" y="688"/>
                </a:lnTo>
                <a:lnTo>
                  <a:pt x="2638" y="655"/>
                </a:lnTo>
                <a:lnTo>
                  <a:pt x="2647" y="626"/>
                </a:lnTo>
                <a:lnTo>
                  <a:pt x="2662" y="599"/>
                </a:lnTo>
                <a:lnTo>
                  <a:pt x="2682" y="575"/>
                </a:lnTo>
                <a:lnTo>
                  <a:pt x="2704" y="556"/>
                </a:lnTo>
                <a:lnTo>
                  <a:pt x="2731" y="541"/>
                </a:lnTo>
                <a:lnTo>
                  <a:pt x="2762" y="532"/>
                </a:lnTo>
                <a:lnTo>
                  <a:pt x="2793" y="528"/>
                </a:lnTo>
                <a:close/>
                <a:moveTo>
                  <a:pt x="1475" y="505"/>
                </a:moveTo>
                <a:lnTo>
                  <a:pt x="1307" y="509"/>
                </a:lnTo>
                <a:lnTo>
                  <a:pt x="1139" y="520"/>
                </a:lnTo>
                <a:lnTo>
                  <a:pt x="972" y="537"/>
                </a:lnTo>
                <a:lnTo>
                  <a:pt x="804" y="562"/>
                </a:lnTo>
                <a:lnTo>
                  <a:pt x="635" y="592"/>
                </a:lnTo>
                <a:lnTo>
                  <a:pt x="600" y="714"/>
                </a:lnTo>
                <a:lnTo>
                  <a:pt x="571" y="834"/>
                </a:lnTo>
                <a:lnTo>
                  <a:pt x="549" y="955"/>
                </a:lnTo>
                <a:lnTo>
                  <a:pt x="535" y="1076"/>
                </a:lnTo>
                <a:lnTo>
                  <a:pt x="527" y="1197"/>
                </a:lnTo>
                <a:lnTo>
                  <a:pt x="527" y="1318"/>
                </a:lnTo>
                <a:lnTo>
                  <a:pt x="535" y="1439"/>
                </a:lnTo>
                <a:lnTo>
                  <a:pt x="549" y="1561"/>
                </a:lnTo>
                <a:lnTo>
                  <a:pt x="571" y="1681"/>
                </a:lnTo>
                <a:lnTo>
                  <a:pt x="600" y="1802"/>
                </a:lnTo>
                <a:lnTo>
                  <a:pt x="635" y="1923"/>
                </a:lnTo>
                <a:lnTo>
                  <a:pt x="804" y="1954"/>
                </a:lnTo>
                <a:lnTo>
                  <a:pt x="972" y="1978"/>
                </a:lnTo>
                <a:lnTo>
                  <a:pt x="1139" y="1996"/>
                </a:lnTo>
                <a:lnTo>
                  <a:pt x="1307" y="2006"/>
                </a:lnTo>
                <a:lnTo>
                  <a:pt x="1475" y="2010"/>
                </a:lnTo>
                <a:lnTo>
                  <a:pt x="1643" y="2006"/>
                </a:lnTo>
                <a:lnTo>
                  <a:pt x="1811" y="1996"/>
                </a:lnTo>
                <a:lnTo>
                  <a:pt x="1979" y="1978"/>
                </a:lnTo>
                <a:lnTo>
                  <a:pt x="2147" y="1954"/>
                </a:lnTo>
                <a:lnTo>
                  <a:pt x="2315" y="1923"/>
                </a:lnTo>
                <a:lnTo>
                  <a:pt x="2350" y="1802"/>
                </a:lnTo>
                <a:lnTo>
                  <a:pt x="2380" y="1681"/>
                </a:lnTo>
                <a:lnTo>
                  <a:pt x="2401" y="1561"/>
                </a:lnTo>
                <a:lnTo>
                  <a:pt x="2416" y="1439"/>
                </a:lnTo>
                <a:lnTo>
                  <a:pt x="2423" y="1318"/>
                </a:lnTo>
                <a:lnTo>
                  <a:pt x="2423" y="1197"/>
                </a:lnTo>
                <a:lnTo>
                  <a:pt x="2416" y="1076"/>
                </a:lnTo>
                <a:lnTo>
                  <a:pt x="2401" y="955"/>
                </a:lnTo>
                <a:lnTo>
                  <a:pt x="2380" y="834"/>
                </a:lnTo>
                <a:lnTo>
                  <a:pt x="2350" y="714"/>
                </a:lnTo>
                <a:lnTo>
                  <a:pt x="2315" y="592"/>
                </a:lnTo>
                <a:lnTo>
                  <a:pt x="2147" y="562"/>
                </a:lnTo>
                <a:lnTo>
                  <a:pt x="1979" y="537"/>
                </a:lnTo>
                <a:lnTo>
                  <a:pt x="1811" y="520"/>
                </a:lnTo>
                <a:lnTo>
                  <a:pt x="1643" y="509"/>
                </a:lnTo>
                <a:lnTo>
                  <a:pt x="1475" y="505"/>
                </a:lnTo>
                <a:close/>
                <a:moveTo>
                  <a:pt x="1475" y="400"/>
                </a:moveTo>
                <a:lnTo>
                  <a:pt x="1647" y="403"/>
                </a:lnTo>
                <a:lnTo>
                  <a:pt x="1819" y="415"/>
                </a:lnTo>
                <a:lnTo>
                  <a:pt x="1992" y="432"/>
                </a:lnTo>
                <a:lnTo>
                  <a:pt x="2165" y="457"/>
                </a:lnTo>
                <a:lnTo>
                  <a:pt x="2336" y="489"/>
                </a:lnTo>
                <a:lnTo>
                  <a:pt x="2357" y="496"/>
                </a:lnTo>
                <a:lnTo>
                  <a:pt x="2376" y="506"/>
                </a:lnTo>
                <a:lnTo>
                  <a:pt x="2393" y="521"/>
                </a:lnTo>
                <a:lnTo>
                  <a:pt x="2405" y="539"/>
                </a:lnTo>
                <a:lnTo>
                  <a:pt x="2415" y="559"/>
                </a:lnTo>
                <a:lnTo>
                  <a:pt x="2452" y="685"/>
                </a:lnTo>
                <a:lnTo>
                  <a:pt x="2482" y="813"/>
                </a:lnTo>
                <a:lnTo>
                  <a:pt x="2505" y="940"/>
                </a:lnTo>
                <a:lnTo>
                  <a:pt x="2521" y="1067"/>
                </a:lnTo>
                <a:lnTo>
                  <a:pt x="2528" y="1194"/>
                </a:lnTo>
                <a:lnTo>
                  <a:pt x="2528" y="1321"/>
                </a:lnTo>
                <a:lnTo>
                  <a:pt x="2521" y="1448"/>
                </a:lnTo>
                <a:lnTo>
                  <a:pt x="2505" y="1576"/>
                </a:lnTo>
                <a:lnTo>
                  <a:pt x="2482" y="1703"/>
                </a:lnTo>
                <a:lnTo>
                  <a:pt x="2452" y="1829"/>
                </a:lnTo>
                <a:lnTo>
                  <a:pt x="2415" y="1956"/>
                </a:lnTo>
                <a:lnTo>
                  <a:pt x="2405" y="1976"/>
                </a:lnTo>
                <a:lnTo>
                  <a:pt x="2393" y="1994"/>
                </a:lnTo>
                <a:lnTo>
                  <a:pt x="2376" y="2009"/>
                </a:lnTo>
                <a:lnTo>
                  <a:pt x="2357" y="2020"/>
                </a:lnTo>
                <a:lnTo>
                  <a:pt x="2336" y="2026"/>
                </a:lnTo>
                <a:lnTo>
                  <a:pt x="2165" y="2059"/>
                </a:lnTo>
                <a:lnTo>
                  <a:pt x="1992" y="2084"/>
                </a:lnTo>
                <a:lnTo>
                  <a:pt x="1819" y="2101"/>
                </a:lnTo>
                <a:lnTo>
                  <a:pt x="1647" y="2112"/>
                </a:lnTo>
                <a:lnTo>
                  <a:pt x="1475" y="2116"/>
                </a:lnTo>
                <a:lnTo>
                  <a:pt x="1303" y="2112"/>
                </a:lnTo>
                <a:lnTo>
                  <a:pt x="1131" y="2101"/>
                </a:lnTo>
                <a:lnTo>
                  <a:pt x="958" y="2084"/>
                </a:lnTo>
                <a:lnTo>
                  <a:pt x="786" y="2059"/>
                </a:lnTo>
                <a:lnTo>
                  <a:pt x="615" y="2026"/>
                </a:lnTo>
                <a:lnTo>
                  <a:pt x="593" y="2020"/>
                </a:lnTo>
                <a:lnTo>
                  <a:pt x="574" y="2009"/>
                </a:lnTo>
                <a:lnTo>
                  <a:pt x="558" y="1994"/>
                </a:lnTo>
                <a:lnTo>
                  <a:pt x="544" y="1976"/>
                </a:lnTo>
                <a:lnTo>
                  <a:pt x="536" y="1956"/>
                </a:lnTo>
                <a:lnTo>
                  <a:pt x="497" y="1829"/>
                </a:lnTo>
                <a:lnTo>
                  <a:pt x="467" y="1703"/>
                </a:lnTo>
                <a:lnTo>
                  <a:pt x="445" y="1576"/>
                </a:lnTo>
                <a:lnTo>
                  <a:pt x="430" y="1449"/>
                </a:lnTo>
                <a:lnTo>
                  <a:pt x="423" y="1321"/>
                </a:lnTo>
                <a:lnTo>
                  <a:pt x="423" y="1194"/>
                </a:lnTo>
                <a:lnTo>
                  <a:pt x="430" y="1067"/>
                </a:lnTo>
                <a:lnTo>
                  <a:pt x="445" y="940"/>
                </a:lnTo>
                <a:lnTo>
                  <a:pt x="467" y="813"/>
                </a:lnTo>
                <a:lnTo>
                  <a:pt x="497" y="687"/>
                </a:lnTo>
                <a:lnTo>
                  <a:pt x="536" y="559"/>
                </a:lnTo>
                <a:lnTo>
                  <a:pt x="544" y="540"/>
                </a:lnTo>
                <a:lnTo>
                  <a:pt x="558" y="521"/>
                </a:lnTo>
                <a:lnTo>
                  <a:pt x="574" y="506"/>
                </a:lnTo>
                <a:lnTo>
                  <a:pt x="593" y="496"/>
                </a:lnTo>
                <a:lnTo>
                  <a:pt x="615" y="489"/>
                </a:lnTo>
                <a:lnTo>
                  <a:pt x="786" y="457"/>
                </a:lnTo>
                <a:lnTo>
                  <a:pt x="958" y="432"/>
                </a:lnTo>
                <a:lnTo>
                  <a:pt x="1131" y="415"/>
                </a:lnTo>
                <a:lnTo>
                  <a:pt x="1303" y="403"/>
                </a:lnTo>
                <a:lnTo>
                  <a:pt x="1475" y="400"/>
                </a:lnTo>
                <a:close/>
                <a:moveTo>
                  <a:pt x="1535" y="213"/>
                </a:moveTo>
                <a:lnTo>
                  <a:pt x="1232" y="221"/>
                </a:lnTo>
                <a:lnTo>
                  <a:pt x="930" y="236"/>
                </a:lnTo>
                <a:lnTo>
                  <a:pt x="628" y="261"/>
                </a:lnTo>
                <a:lnTo>
                  <a:pt x="326" y="294"/>
                </a:lnTo>
                <a:lnTo>
                  <a:pt x="288" y="472"/>
                </a:lnTo>
                <a:lnTo>
                  <a:pt x="257" y="649"/>
                </a:lnTo>
                <a:lnTo>
                  <a:pt x="235" y="826"/>
                </a:lnTo>
                <a:lnTo>
                  <a:pt x="219" y="1003"/>
                </a:lnTo>
                <a:lnTo>
                  <a:pt x="212" y="1180"/>
                </a:lnTo>
                <a:lnTo>
                  <a:pt x="212" y="1357"/>
                </a:lnTo>
                <a:lnTo>
                  <a:pt x="219" y="1535"/>
                </a:lnTo>
                <a:lnTo>
                  <a:pt x="235" y="1713"/>
                </a:lnTo>
                <a:lnTo>
                  <a:pt x="257" y="1890"/>
                </a:lnTo>
                <a:lnTo>
                  <a:pt x="288" y="2067"/>
                </a:lnTo>
                <a:lnTo>
                  <a:pt x="326" y="2244"/>
                </a:lnTo>
                <a:lnTo>
                  <a:pt x="628" y="2276"/>
                </a:lnTo>
                <a:lnTo>
                  <a:pt x="930" y="2301"/>
                </a:lnTo>
                <a:lnTo>
                  <a:pt x="1232" y="2318"/>
                </a:lnTo>
                <a:lnTo>
                  <a:pt x="1534" y="2326"/>
                </a:lnTo>
                <a:lnTo>
                  <a:pt x="1837" y="2326"/>
                </a:lnTo>
                <a:lnTo>
                  <a:pt x="2140" y="2318"/>
                </a:lnTo>
                <a:lnTo>
                  <a:pt x="2442" y="2301"/>
                </a:lnTo>
                <a:lnTo>
                  <a:pt x="2744" y="2276"/>
                </a:lnTo>
                <a:lnTo>
                  <a:pt x="3046" y="2244"/>
                </a:lnTo>
                <a:lnTo>
                  <a:pt x="3084" y="2067"/>
                </a:lnTo>
                <a:lnTo>
                  <a:pt x="3115" y="1890"/>
                </a:lnTo>
                <a:lnTo>
                  <a:pt x="3138" y="1713"/>
                </a:lnTo>
                <a:lnTo>
                  <a:pt x="3153" y="1535"/>
                </a:lnTo>
                <a:lnTo>
                  <a:pt x="3161" y="1357"/>
                </a:lnTo>
                <a:lnTo>
                  <a:pt x="3161" y="1180"/>
                </a:lnTo>
                <a:lnTo>
                  <a:pt x="3153" y="1003"/>
                </a:lnTo>
                <a:lnTo>
                  <a:pt x="3138" y="826"/>
                </a:lnTo>
                <a:lnTo>
                  <a:pt x="3115" y="649"/>
                </a:lnTo>
                <a:lnTo>
                  <a:pt x="3084" y="472"/>
                </a:lnTo>
                <a:lnTo>
                  <a:pt x="3046" y="294"/>
                </a:lnTo>
                <a:lnTo>
                  <a:pt x="2744" y="261"/>
                </a:lnTo>
                <a:lnTo>
                  <a:pt x="2442" y="236"/>
                </a:lnTo>
                <a:lnTo>
                  <a:pt x="2140" y="221"/>
                </a:lnTo>
                <a:lnTo>
                  <a:pt x="1838" y="213"/>
                </a:lnTo>
                <a:lnTo>
                  <a:pt x="1535" y="213"/>
                </a:lnTo>
                <a:close/>
                <a:moveTo>
                  <a:pt x="1686" y="0"/>
                </a:moveTo>
                <a:lnTo>
                  <a:pt x="1962" y="3"/>
                </a:lnTo>
                <a:lnTo>
                  <a:pt x="2240" y="14"/>
                </a:lnTo>
                <a:lnTo>
                  <a:pt x="2518" y="30"/>
                </a:lnTo>
                <a:lnTo>
                  <a:pt x="2795" y="54"/>
                </a:lnTo>
                <a:lnTo>
                  <a:pt x="3071" y="84"/>
                </a:lnTo>
                <a:lnTo>
                  <a:pt x="3103" y="91"/>
                </a:lnTo>
                <a:lnTo>
                  <a:pt x="3133" y="102"/>
                </a:lnTo>
                <a:lnTo>
                  <a:pt x="3161" y="117"/>
                </a:lnTo>
                <a:lnTo>
                  <a:pt x="3186" y="136"/>
                </a:lnTo>
                <a:lnTo>
                  <a:pt x="3209" y="159"/>
                </a:lnTo>
                <a:lnTo>
                  <a:pt x="3227" y="185"/>
                </a:lnTo>
                <a:lnTo>
                  <a:pt x="3241" y="214"/>
                </a:lnTo>
                <a:lnTo>
                  <a:pt x="3252" y="245"/>
                </a:lnTo>
                <a:lnTo>
                  <a:pt x="3288" y="416"/>
                </a:lnTo>
                <a:lnTo>
                  <a:pt x="3319" y="585"/>
                </a:lnTo>
                <a:lnTo>
                  <a:pt x="3342" y="756"/>
                </a:lnTo>
                <a:lnTo>
                  <a:pt x="3359" y="927"/>
                </a:lnTo>
                <a:lnTo>
                  <a:pt x="3369" y="1098"/>
                </a:lnTo>
                <a:lnTo>
                  <a:pt x="3372" y="1269"/>
                </a:lnTo>
                <a:lnTo>
                  <a:pt x="3369" y="1440"/>
                </a:lnTo>
                <a:lnTo>
                  <a:pt x="3359" y="1611"/>
                </a:lnTo>
                <a:lnTo>
                  <a:pt x="3342" y="1781"/>
                </a:lnTo>
                <a:lnTo>
                  <a:pt x="3318" y="1952"/>
                </a:lnTo>
                <a:lnTo>
                  <a:pt x="3288" y="2123"/>
                </a:lnTo>
                <a:lnTo>
                  <a:pt x="3251" y="2293"/>
                </a:lnTo>
                <a:lnTo>
                  <a:pt x="3241" y="2324"/>
                </a:lnTo>
                <a:lnTo>
                  <a:pt x="3227" y="2353"/>
                </a:lnTo>
                <a:lnTo>
                  <a:pt x="3208" y="2379"/>
                </a:lnTo>
                <a:lnTo>
                  <a:pt x="3186" y="2402"/>
                </a:lnTo>
                <a:lnTo>
                  <a:pt x="3161" y="2421"/>
                </a:lnTo>
                <a:lnTo>
                  <a:pt x="3133" y="2437"/>
                </a:lnTo>
                <a:lnTo>
                  <a:pt x="3103" y="2447"/>
                </a:lnTo>
                <a:lnTo>
                  <a:pt x="3071" y="2454"/>
                </a:lnTo>
                <a:lnTo>
                  <a:pt x="2850" y="2478"/>
                </a:lnTo>
                <a:lnTo>
                  <a:pt x="2628" y="2499"/>
                </a:lnTo>
                <a:lnTo>
                  <a:pt x="2404" y="2515"/>
                </a:lnTo>
                <a:lnTo>
                  <a:pt x="2415" y="2522"/>
                </a:lnTo>
                <a:lnTo>
                  <a:pt x="2421" y="2530"/>
                </a:lnTo>
                <a:lnTo>
                  <a:pt x="2424" y="2539"/>
                </a:lnTo>
                <a:lnTo>
                  <a:pt x="2420" y="2549"/>
                </a:lnTo>
                <a:lnTo>
                  <a:pt x="2409" y="2560"/>
                </a:lnTo>
                <a:lnTo>
                  <a:pt x="2391" y="2570"/>
                </a:lnTo>
                <a:lnTo>
                  <a:pt x="2366" y="2579"/>
                </a:lnTo>
                <a:lnTo>
                  <a:pt x="2335" y="2589"/>
                </a:lnTo>
                <a:lnTo>
                  <a:pt x="2297" y="2597"/>
                </a:lnTo>
                <a:lnTo>
                  <a:pt x="2255" y="2605"/>
                </a:lnTo>
                <a:lnTo>
                  <a:pt x="2208" y="2613"/>
                </a:lnTo>
                <a:lnTo>
                  <a:pt x="2155" y="2620"/>
                </a:lnTo>
                <a:lnTo>
                  <a:pt x="2098" y="2626"/>
                </a:lnTo>
                <a:lnTo>
                  <a:pt x="2038" y="2631"/>
                </a:lnTo>
                <a:lnTo>
                  <a:pt x="1974" y="2636"/>
                </a:lnTo>
                <a:lnTo>
                  <a:pt x="1905" y="2640"/>
                </a:lnTo>
                <a:lnTo>
                  <a:pt x="1834" y="2642"/>
                </a:lnTo>
                <a:lnTo>
                  <a:pt x="1762" y="2644"/>
                </a:lnTo>
                <a:lnTo>
                  <a:pt x="1686" y="2644"/>
                </a:lnTo>
                <a:lnTo>
                  <a:pt x="1611" y="2644"/>
                </a:lnTo>
                <a:lnTo>
                  <a:pt x="1538" y="2642"/>
                </a:lnTo>
                <a:lnTo>
                  <a:pt x="1467" y="2640"/>
                </a:lnTo>
                <a:lnTo>
                  <a:pt x="1398" y="2636"/>
                </a:lnTo>
                <a:lnTo>
                  <a:pt x="1334" y="2631"/>
                </a:lnTo>
                <a:lnTo>
                  <a:pt x="1274" y="2626"/>
                </a:lnTo>
                <a:lnTo>
                  <a:pt x="1217" y="2620"/>
                </a:lnTo>
                <a:lnTo>
                  <a:pt x="1164" y="2613"/>
                </a:lnTo>
                <a:lnTo>
                  <a:pt x="1117" y="2605"/>
                </a:lnTo>
                <a:lnTo>
                  <a:pt x="1075" y="2597"/>
                </a:lnTo>
                <a:lnTo>
                  <a:pt x="1037" y="2589"/>
                </a:lnTo>
                <a:lnTo>
                  <a:pt x="1006" y="2579"/>
                </a:lnTo>
                <a:lnTo>
                  <a:pt x="981" y="2570"/>
                </a:lnTo>
                <a:lnTo>
                  <a:pt x="963" y="2560"/>
                </a:lnTo>
                <a:lnTo>
                  <a:pt x="952" y="2549"/>
                </a:lnTo>
                <a:lnTo>
                  <a:pt x="948" y="2539"/>
                </a:lnTo>
                <a:lnTo>
                  <a:pt x="951" y="2530"/>
                </a:lnTo>
                <a:lnTo>
                  <a:pt x="957" y="2522"/>
                </a:lnTo>
                <a:lnTo>
                  <a:pt x="968" y="2515"/>
                </a:lnTo>
                <a:lnTo>
                  <a:pt x="744" y="2499"/>
                </a:lnTo>
                <a:lnTo>
                  <a:pt x="522" y="2478"/>
                </a:lnTo>
                <a:lnTo>
                  <a:pt x="301" y="2454"/>
                </a:lnTo>
                <a:lnTo>
                  <a:pt x="269" y="2447"/>
                </a:lnTo>
                <a:lnTo>
                  <a:pt x="239" y="2437"/>
                </a:lnTo>
                <a:lnTo>
                  <a:pt x="211" y="2421"/>
                </a:lnTo>
                <a:lnTo>
                  <a:pt x="186" y="2402"/>
                </a:lnTo>
                <a:lnTo>
                  <a:pt x="164" y="2379"/>
                </a:lnTo>
                <a:lnTo>
                  <a:pt x="145" y="2353"/>
                </a:lnTo>
                <a:lnTo>
                  <a:pt x="131" y="2324"/>
                </a:lnTo>
                <a:lnTo>
                  <a:pt x="121" y="2293"/>
                </a:lnTo>
                <a:lnTo>
                  <a:pt x="84" y="2123"/>
                </a:lnTo>
                <a:lnTo>
                  <a:pt x="54" y="1952"/>
                </a:lnTo>
                <a:lnTo>
                  <a:pt x="30" y="1781"/>
                </a:lnTo>
                <a:lnTo>
                  <a:pt x="13" y="1611"/>
                </a:lnTo>
                <a:lnTo>
                  <a:pt x="3" y="1440"/>
                </a:lnTo>
                <a:lnTo>
                  <a:pt x="0" y="1269"/>
                </a:lnTo>
                <a:lnTo>
                  <a:pt x="3" y="1098"/>
                </a:lnTo>
                <a:lnTo>
                  <a:pt x="13" y="927"/>
                </a:lnTo>
                <a:lnTo>
                  <a:pt x="30" y="756"/>
                </a:lnTo>
                <a:lnTo>
                  <a:pt x="54" y="585"/>
                </a:lnTo>
                <a:lnTo>
                  <a:pt x="84" y="416"/>
                </a:lnTo>
                <a:lnTo>
                  <a:pt x="121" y="245"/>
                </a:lnTo>
                <a:lnTo>
                  <a:pt x="131" y="214"/>
                </a:lnTo>
                <a:lnTo>
                  <a:pt x="145" y="185"/>
                </a:lnTo>
                <a:lnTo>
                  <a:pt x="164" y="159"/>
                </a:lnTo>
                <a:lnTo>
                  <a:pt x="186" y="136"/>
                </a:lnTo>
                <a:lnTo>
                  <a:pt x="211" y="117"/>
                </a:lnTo>
                <a:lnTo>
                  <a:pt x="239" y="102"/>
                </a:lnTo>
                <a:lnTo>
                  <a:pt x="269" y="91"/>
                </a:lnTo>
                <a:lnTo>
                  <a:pt x="301" y="84"/>
                </a:lnTo>
                <a:lnTo>
                  <a:pt x="577" y="54"/>
                </a:lnTo>
                <a:lnTo>
                  <a:pt x="854" y="30"/>
                </a:lnTo>
                <a:lnTo>
                  <a:pt x="1132" y="14"/>
                </a:lnTo>
                <a:lnTo>
                  <a:pt x="1410" y="3"/>
                </a:lnTo>
                <a:lnTo>
                  <a:pt x="1686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5" name="Freeform 304"/>
          <p:cNvSpPr>
            <a:spLocks noEditPoints="1"/>
          </p:cNvSpPr>
          <p:nvPr/>
        </p:nvSpPr>
        <p:spPr bwMode="auto">
          <a:xfrm>
            <a:off x="5847535" y="4872476"/>
            <a:ext cx="471242" cy="466471"/>
          </a:xfrm>
          <a:custGeom>
            <a:avLst/>
            <a:gdLst>
              <a:gd name="T0" fmla="*/ 1092 w 4149"/>
              <a:gd name="T1" fmla="*/ 3485 h 4107"/>
              <a:gd name="T2" fmla="*/ 703 w 4149"/>
              <a:gd name="T3" fmla="*/ 3625 h 4107"/>
              <a:gd name="T4" fmla="*/ 424 w 4149"/>
              <a:gd name="T5" fmla="*/ 3756 h 4107"/>
              <a:gd name="T6" fmla="*/ 276 w 4149"/>
              <a:gd name="T7" fmla="*/ 3839 h 4107"/>
              <a:gd name="T8" fmla="*/ 3871 w 4149"/>
              <a:gd name="T9" fmla="*/ 3838 h 4107"/>
              <a:gd name="T10" fmla="*/ 3721 w 4149"/>
              <a:gd name="T11" fmla="*/ 3753 h 4107"/>
              <a:gd name="T12" fmla="*/ 3443 w 4149"/>
              <a:gd name="T13" fmla="*/ 3622 h 4107"/>
              <a:gd name="T14" fmla="*/ 3054 w 4149"/>
              <a:gd name="T15" fmla="*/ 3484 h 4107"/>
              <a:gd name="T16" fmla="*/ 2396 w 4149"/>
              <a:gd name="T17" fmla="*/ 3379 h 4107"/>
              <a:gd name="T18" fmla="*/ 2075 w 4149"/>
              <a:gd name="T19" fmla="*/ 3466 h 4107"/>
              <a:gd name="T20" fmla="*/ 1753 w 4149"/>
              <a:gd name="T21" fmla="*/ 3379 h 4107"/>
              <a:gd name="T22" fmla="*/ 1844 w 4149"/>
              <a:gd name="T23" fmla="*/ 285 h 4107"/>
              <a:gd name="T24" fmla="*/ 1530 w 4149"/>
              <a:gd name="T25" fmla="*/ 441 h 4107"/>
              <a:gd name="T26" fmla="*/ 1296 w 4149"/>
              <a:gd name="T27" fmla="*/ 699 h 4107"/>
              <a:gd name="T28" fmla="*/ 1140 w 4149"/>
              <a:gd name="T29" fmla="*/ 1025 h 4107"/>
              <a:gd name="T30" fmla="*/ 1058 w 4149"/>
              <a:gd name="T31" fmla="*/ 1379 h 4107"/>
              <a:gd name="T32" fmla="*/ 1070 w 4149"/>
              <a:gd name="T33" fmla="*/ 1995 h 4107"/>
              <a:gd name="T34" fmla="*/ 1259 w 4149"/>
              <a:gd name="T35" fmla="*/ 2583 h 4107"/>
              <a:gd name="T36" fmla="*/ 1564 w 4149"/>
              <a:gd name="T37" fmla="*/ 3056 h 4107"/>
              <a:gd name="T38" fmla="*/ 1876 w 4149"/>
              <a:gd name="T39" fmla="*/ 3283 h 4107"/>
              <a:gd name="T40" fmla="*/ 2207 w 4149"/>
              <a:gd name="T41" fmla="*/ 3303 h 4107"/>
              <a:gd name="T42" fmla="*/ 2527 w 4149"/>
              <a:gd name="T43" fmla="*/ 3118 h 4107"/>
              <a:gd name="T44" fmla="*/ 2835 w 4149"/>
              <a:gd name="T45" fmla="*/ 2694 h 4107"/>
              <a:gd name="T46" fmla="*/ 3056 w 4149"/>
              <a:gd name="T47" fmla="*/ 2116 h 4107"/>
              <a:gd name="T48" fmla="*/ 3103 w 4149"/>
              <a:gd name="T49" fmla="*/ 1503 h 4107"/>
              <a:gd name="T50" fmla="*/ 3032 w 4149"/>
              <a:gd name="T51" fmla="*/ 1094 h 4107"/>
              <a:gd name="T52" fmla="*/ 2892 w 4149"/>
              <a:gd name="T53" fmla="*/ 760 h 4107"/>
              <a:gd name="T54" fmla="*/ 2674 w 4149"/>
              <a:gd name="T55" fmla="*/ 485 h 4107"/>
              <a:gd name="T56" fmla="*/ 2375 w 4149"/>
              <a:gd name="T57" fmla="*/ 306 h 4107"/>
              <a:gd name="T58" fmla="*/ 2075 w 4149"/>
              <a:gd name="T59" fmla="*/ 0 h 4107"/>
              <a:gd name="T60" fmla="*/ 2511 w 4149"/>
              <a:gd name="T61" fmla="*/ 78 h 4107"/>
              <a:gd name="T62" fmla="*/ 2875 w 4149"/>
              <a:gd name="T63" fmla="*/ 306 h 4107"/>
              <a:gd name="T64" fmla="*/ 3149 w 4149"/>
              <a:gd name="T65" fmla="*/ 676 h 4107"/>
              <a:gd name="T66" fmla="*/ 3309 w 4149"/>
              <a:gd name="T67" fmla="*/ 1123 h 4107"/>
              <a:gd name="T68" fmla="*/ 3370 w 4149"/>
              <a:gd name="T69" fmla="*/ 1580 h 4107"/>
              <a:gd name="T70" fmla="*/ 3351 w 4149"/>
              <a:gd name="T71" fmla="*/ 1982 h 4107"/>
              <a:gd name="T72" fmla="*/ 3255 w 4149"/>
              <a:gd name="T73" fmla="*/ 2354 h 4107"/>
              <a:gd name="T74" fmla="*/ 3059 w 4149"/>
              <a:gd name="T75" fmla="*/ 2811 h 4107"/>
              <a:gd name="T76" fmla="*/ 2930 w 4149"/>
              <a:gd name="T77" fmla="*/ 3185 h 4107"/>
              <a:gd name="T78" fmla="*/ 3373 w 4149"/>
              <a:gd name="T79" fmla="*/ 3319 h 4107"/>
              <a:gd name="T80" fmla="*/ 3716 w 4149"/>
              <a:gd name="T81" fmla="*/ 3464 h 4107"/>
              <a:gd name="T82" fmla="*/ 3943 w 4149"/>
              <a:gd name="T83" fmla="*/ 3582 h 4107"/>
              <a:gd name="T84" fmla="*/ 4034 w 4149"/>
              <a:gd name="T85" fmla="*/ 3637 h 4107"/>
              <a:gd name="T86" fmla="*/ 4145 w 4149"/>
              <a:gd name="T87" fmla="*/ 3803 h 4107"/>
              <a:gd name="T88" fmla="*/ 4102 w 4149"/>
              <a:gd name="T89" fmla="*/ 3999 h 4107"/>
              <a:gd name="T90" fmla="*/ 3933 w 4149"/>
              <a:gd name="T91" fmla="*/ 4104 h 4107"/>
              <a:gd name="T92" fmla="*/ 139 w 4149"/>
              <a:gd name="T93" fmla="*/ 4079 h 4107"/>
              <a:gd name="T94" fmla="*/ 11 w 4149"/>
              <a:gd name="T95" fmla="*/ 3924 h 4107"/>
              <a:gd name="T96" fmla="*/ 32 w 4149"/>
              <a:gd name="T97" fmla="*/ 3727 h 4107"/>
              <a:gd name="T98" fmla="*/ 135 w 4149"/>
              <a:gd name="T99" fmla="*/ 3625 h 4107"/>
              <a:gd name="T100" fmla="*/ 283 w 4149"/>
              <a:gd name="T101" fmla="*/ 3540 h 4107"/>
              <a:gd name="T102" fmla="*/ 557 w 4149"/>
              <a:gd name="T103" fmla="*/ 3407 h 4107"/>
              <a:gd name="T104" fmla="*/ 943 w 4149"/>
              <a:gd name="T105" fmla="*/ 3263 h 4107"/>
              <a:gd name="T106" fmla="*/ 1255 w 4149"/>
              <a:gd name="T107" fmla="*/ 3079 h 4107"/>
              <a:gd name="T108" fmla="*/ 1000 w 4149"/>
              <a:gd name="T109" fmla="*/ 2625 h 4107"/>
              <a:gd name="T110" fmla="*/ 843 w 4149"/>
              <a:gd name="T111" fmla="*/ 2188 h 4107"/>
              <a:gd name="T112" fmla="*/ 783 w 4149"/>
              <a:gd name="T113" fmla="*/ 1833 h 4107"/>
              <a:gd name="T114" fmla="*/ 794 w 4149"/>
              <a:gd name="T115" fmla="*/ 1400 h 4107"/>
              <a:gd name="T116" fmla="*/ 892 w 4149"/>
              <a:gd name="T117" fmla="*/ 940 h 4107"/>
              <a:gd name="T118" fmla="*/ 1098 w 4149"/>
              <a:gd name="T119" fmla="*/ 514 h 4107"/>
              <a:gd name="T120" fmla="*/ 1411 w 4149"/>
              <a:gd name="T121" fmla="*/ 197 h 4107"/>
              <a:gd name="T122" fmla="*/ 1805 w 4149"/>
              <a:gd name="T123" fmla="*/ 29 h 4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149" h="4107">
                <a:moveTo>
                  <a:pt x="1695" y="3344"/>
                </a:moveTo>
                <a:lnTo>
                  <a:pt x="1373" y="3413"/>
                </a:lnTo>
                <a:lnTo>
                  <a:pt x="1276" y="3436"/>
                </a:lnTo>
                <a:lnTo>
                  <a:pt x="1182" y="3459"/>
                </a:lnTo>
                <a:lnTo>
                  <a:pt x="1092" y="3485"/>
                </a:lnTo>
                <a:lnTo>
                  <a:pt x="1007" y="3511"/>
                </a:lnTo>
                <a:lnTo>
                  <a:pt x="925" y="3539"/>
                </a:lnTo>
                <a:lnTo>
                  <a:pt x="847" y="3568"/>
                </a:lnTo>
                <a:lnTo>
                  <a:pt x="771" y="3596"/>
                </a:lnTo>
                <a:lnTo>
                  <a:pt x="703" y="3625"/>
                </a:lnTo>
                <a:lnTo>
                  <a:pt x="637" y="3653"/>
                </a:lnTo>
                <a:lnTo>
                  <a:pt x="576" y="3680"/>
                </a:lnTo>
                <a:lnTo>
                  <a:pt x="520" y="3706"/>
                </a:lnTo>
                <a:lnTo>
                  <a:pt x="470" y="3732"/>
                </a:lnTo>
                <a:lnTo>
                  <a:pt x="424" y="3756"/>
                </a:lnTo>
                <a:lnTo>
                  <a:pt x="383" y="3778"/>
                </a:lnTo>
                <a:lnTo>
                  <a:pt x="349" y="3796"/>
                </a:lnTo>
                <a:lnTo>
                  <a:pt x="318" y="3815"/>
                </a:lnTo>
                <a:lnTo>
                  <a:pt x="295" y="3828"/>
                </a:lnTo>
                <a:lnTo>
                  <a:pt x="276" y="3839"/>
                </a:lnTo>
                <a:lnTo>
                  <a:pt x="264" y="3847"/>
                </a:lnTo>
                <a:lnTo>
                  <a:pt x="259" y="3851"/>
                </a:lnTo>
                <a:lnTo>
                  <a:pt x="3890" y="3851"/>
                </a:lnTo>
                <a:lnTo>
                  <a:pt x="3884" y="3846"/>
                </a:lnTo>
                <a:lnTo>
                  <a:pt x="3871" y="3838"/>
                </a:lnTo>
                <a:lnTo>
                  <a:pt x="3852" y="3826"/>
                </a:lnTo>
                <a:lnTo>
                  <a:pt x="3827" y="3812"/>
                </a:lnTo>
                <a:lnTo>
                  <a:pt x="3798" y="3795"/>
                </a:lnTo>
                <a:lnTo>
                  <a:pt x="3762" y="3775"/>
                </a:lnTo>
                <a:lnTo>
                  <a:pt x="3721" y="3753"/>
                </a:lnTo>
                <a:lnTo>
                  <a:pt x="3675" y="3730"/>
                </a:lnTo>
                <a:lnTo>
                  <a:pt x="3624" y="3705"/>
                </a:lnTo>
                <a:lnTo>
                  <a:pt x="3568" y="3679"/>
                </a:lnTo>
                <a:lnTo>
                  <a:pt x="3507" y="3651"/>
                </a:lnTo>
                <a:lnTo>
                  <a:pt x="3443" y="3622"/>
                </a:lnTo>
                <a:lnTo>
                  <a:pt x="3374" y="3595"/>
                </a:lnTo>
                <a:lnTo>
                  <a:pt x="3300" y="3566"/>
                </a:lnTo>
                <a:lnTo>
                  <a:pt x="3222" y="3537"/>
                </a:lnTo>
                <a:lnTo>
                  <a:pt x="3140" y="3511"/>
                </a:lnTo>
                <a:lnTo>
                  <a:pt x="3054" y="3484"/>
                </a:lnTo>
                <a:lnTo>
                  <a:pt x="2966" y="3459"/>
                </a:lnTo>
                <a:lnTo>
                  <a:pt x="2873" y="3436"/>
                </a:lnTo>
                <a:lnTo>
                  <a:pt x="2777" y="3413"/>
                </a:lnTo>
                <a:lnTo>
                  <a:pt x="2454" y="3344"/>
                </a:lnTo>
                <a:lnTo>
                  <a:pt x="2396" y="3379"/>
                </a:lnTo>
                <a:lnTo>
                  <a:pt x="2336" y="3409"/>
                </a:lnTo>
                <a:lnTo>
                  <a:pt x="2273" y="3433"/>
                </a:lnTo>
                <a:lnTo>
                  <a:pt x="2210" y="3451"/>
                </a:lnTo>
                <a:lnTo>
                  <a:pt x="2143" y="3462"/>
                </a:lnTo>
                <a:lnTo>
                  <a:pt x="2075" y="3466"/>
                </a:lnTo>
                <a:lnTo>
                  <a:pt x="2007" y="3462"/>
                </a:lnTo>
                <a:lnTo>
                  <a:pt x="1941" y="3451"/>
                </a:lnTo>
                <a:lnTo>
                  <a:pt x="1876" y="3433"/>
                </a:lnTo>
                <a:lnTo>
                  <a:pt x="1814" y="3409"/>
                </a:lnTo>
                <a:lnTo>
                  <a:pt x="1753" y="3379"/>
                </a:lnTo>
                <a:lnTo>
                  <a:pt x="1695" y="3344"/>
                </a:lnTo>
                <a:close/>
                <a:moveTo>
                  <a:pt x="2075" y="258"/>
                </a:moveTo>
                <a:lnTo>
                  <a:pt x="1995" y="260"/>
                </a:lnTo>
                <a:lnTo>
                  <a:pt x="1918" y="269"/>
                </a:lnTo>
                <a:lnTo>
                  <a:pt x="1844" y="285"/>
                </a:lnTo>
                <a:lnTo>
                  <a:pt x="1775" y="306"/>
                </a:lnTo>
                <a:lnTo>
                  <a:pt x="1708" y="332"/>
                </a:lnTo>
                <a:lnTo>
                  <a:pt x="1646" y="363"/>
                </a:lnTo>
                <a:lnTo>
                  <a:pt x="1585" y="400"/>
                </a:lnTo>
                <a:lnTo>
                  <a:pt x="1530" y="441"/>
                </a:lnTo>
                <a:lnTo>
                  <a:pt x="1477" y="485"/>
                </a:lnTo>
                <a:lnTo>
                  <a:pt x="1427" y="533"/>
                </a:lnTo>
                <a:lnTo>
                  <a:pt x="1380" y="586"/>
                </a:lnTo>
                <a:lnTo>
                  <a:pt x="1337" y="641"/>
                </a:lnTo>
                <a:lnTo>
                  <a:pt x="1296" y="699"/>
                </a:lnTo>
                <a:lnTo>
                  <a:pt x="1259" y="760"/>
                </a:lnTo>
                <a:lnTo>
                  <a:pt x="1225" y="824"/>
                </a:lnTo>
                <a:lnTo>
                  <a:pt x="1193" y="889"/>
                </a:lnTo>
                <a:lnTo>
                  <a:pt x="1165" y="956"/>
                </a:lnTo>
                <a:lnTo>
                  <a:pt x="1140" y="1025"/>
                </a:lnTo>
                <a:lnTo>
                  <a:pt x="1118" y="1094"/>
                </a:lnTo>
                <a:lnTo>
                  <a:pt x="1099" y="1165"/>
                </a:lnTo>
                <a:lnTo>
                  <a:pt x="1083" y="1237"/>
                </a:lnTo>
                <a:lnTo>
                  <a:pt x="1069" y="1307"/>
                </a:lnTo>
                <a:lnTo>
                  <a:pt x="1058" y="1379"/>
                </a:lnTo>
                <a:lnTo>
                  <a:pt x="1046" y="1502"/>
                </a:lnTo>
                <a:lnTo>
                  <a:pt x="1041" y="1626"/>
                </a:lnTo>
                <a:lnTo>
                  <a:pt x="1044" y="1749"/>
                </a:lnTo>
                <a:lnTo>
                  <a:pt x="1053" y="1872"/>
                </a:lnTo>
                <a:lnTo>
                  <a:pt x="1070" y="1995"/>
                </a:lnTo>
                <a:lnTo>
                  <a:pt x="1095" y="2116"/>
                </a:lnTo>
                <a:lnTo>
                  <a:pt x="1126" y="2235"/>
                </a:lnTo>
                <a:lnTo>
                  <a:pt x="1164" y="2354"/>
                </a:lnTo>
                <a:lnTo>
                  <a:pt x="1207" y="2469"/>
                </a:lnTo>
                <a:lnTo>
                  <a:pt x="1259" y="2583"/>
                </a:lnTo>
                <a:lnTo>
                  <a:pt x="1316" y="2694"/>
                </a:lnTo>
                <a:lnTo>
                  <a:pt x="1378" y="2800"/>
                </a:lnTo>
                <a:lnTo>
                  <a:pt x="1448" y="2905"/>
                </a:lnTo>
                <a:lnTo>
                  <a:pt x="1522" y="3003"/>
                </a:lnTo>
                <a:lnTo>
                  <a:pt x="1564" y="3056"/>
                </a:lnTo>
                <a:lnTo>
                  <a:pt x="1624" y="3118"/>
                </a:lnTo>
                <a:lnTo>
                  <a:pt x="1684" y="3171"/>
                </a:lnTo>
                <a:lnTo>
                  <a:pt x="1746" y="3217"/>
                </a:lnTo>
                <a:lnTo>
                  <a:pt x="1811" y="3254"/>
                </a:lnTo>
                <a:lnTo>
                  <a:pt x="1876" y="3283"/>
                </a:lnTo>
                <a:lnTo>
                  <a:pt x="1942" y="3303"/>
                </a:lnTo>
                <a:lnTo>
                  <a:pt x="2008" y="3315"/>
                </a:lnTo>
                <a:lnTo>
                  <a:pt x="2075" y="3320"/>
                </a:lnTo>
                <a:lnTo>
                  <a:pt x="2141" y="3315"/>
                </a:lnTo>
                <a:lnTo>
                  <a:pt x="2207" y="3303"/>
                </a:lnTo>
                <a:lnTo>
                  <a:pt x="2273" y="3283"/>
                </a:lnTo>
                <a:lnTo>
                  <a:pt x="2340" y="3254"/>
                </a:lnTo>
                <a:lnTo>
                  <a:pt x="2403" y="3217"/>
                </a:lnTo>
                <a:lnTo>
                  <a:pt x="2465" y="3171"/>
                </a:lnTo>
                <a:lnTo>
                  <a:pt x="2527" y="3118"/>
                </a:lnTo>
                <a:lnTo>
                  <a:pt x="2585" y="3056"/>
                </a:lnTo>
                <a:lnTo>
                  <a:pt x="2628" y="3003"/>
                </a:lnTo>
                <a:lnTo>
                  <a:pt x="2703" y="2905"/>
                </a:lnTo>
                <a:lnTo>
                  <a:pt x="2772" y="2801"/>
                </a:lnTo>
                <a:lnTo>
                  <a:pt x="2835" y="2694"/>
                </a:lnTo>
                <a:lnTo>
                  <a:pt x="2892" y="2583"/>
                </a:lnTo>
                <a:lnTo>
                  <a:pt x="2942" y="2471"/>
                </a:lnTo>
                <a:lnTo>
                  <a:pt x="2987" y="2354"/>
                </a:lnTo>
                <a:lnTo>
                  <a:pt x="3024" y="2237"/>
                </a:lnTo>
                <a:lnTo>
                  <a:pt x="3056" y="2116"/>
                </a:lnTo>
                <a:lnTo>
                  <a:pt x="3079" y="1995"/>
                </a:lnTo>
                <a:lnTo>
                  <a:pt x="3096" y="1873"/>
                </a:lnTo>
                <a:lnTo>
                  <a:pt x="3106" y="1749"/>
                </a:lnTo>
                <a:lnTo>
                  <a:pt x="3108" y="1626"/>
                </a:lnTo>
                <a:lnTo>
                  <a:pt x="3103" y="1503"/>
                </a:lnTo>
                <a:lnTo>
                  <a:pt x="3091" y="1380"/>
                </a:lnTo>
                <a:lnTo>
                  <a:pt x="3081" y="1309"/>
                </a:lnTo>
                <a:lnTo>
                  <a:pt x="3067" y="1237"/>
                </a:lnTo>
                <a:lnTo>
                  <a:pt x="3050" y="1165"/>
                </a:lnTo>
                <a:lnTo>
                  <a:pt x="3032" y="1094"/>
                </a:lnTo>
                <a:lnTo>
                  <a:pt x="3009" y="1025"/>
                </a:lnTo>
                <a:lnTo>
                  <a:pt x="2984" y="956"/>
                </a:lnTo>
                <a:lnTo>
                  <a:pt x="2956" y="889"/>
                </a:lnTo>
                <a:lnTo>
                  <a:pt x="2925" y="824"/>
                </a:lnTo>
                <a:lnTo>
                  <a:pt x="2892" y="760"/>
                </a:lnTo>
                <a:lnTo>
                  <a:pt x="2853" y="699"/>
                </a:lnTo>
                <a:lnTo>
                  <a:pt x="2814" y="641"/>
                </a:lnTo>
                <a:lnTo>
                  <a:pt x="2770" y="586"/>
                </a:lnTo>
                <a:lnTo>
                  <a:pt x="2723" y="533"/>
                </a:lnTo>
                <a:lnTo>
                  <a:pt x="2674" y="485"/>
                </a:lnTo>
                <a:lnTo>
                  <a:pt x="2620" y="441"/>
                </a:lnTo>
                <a:lnTo>
                  <a:pt x="2564" y="400"/>
                </a:lnTo>
                <a:lnTo>
                  <a:pt x="2505" y="363"/>
                </a:lnTo>
                <a:lnTo>
                  <a:pt x="2441" y="332"/>
                </a:lnTo>
                <a:lnTo>
                  <a:pt x="2375" y="306"/>
                </a:lnTo>
                <a:lnTo>
                  <a:pt x="2305" y="285"/>
                </a:lnTo>
                <a:lnTo>
                  <a:pt x="2231" y="269"/>
                </a:lnTo>
                <a:lnTo>
                  <a:pt x="2155" y="260"/>
                </a:lnTo>
                <a:lnTo>
                  <a:pt x="2075" y="258"/>
                </a:lnTo>
                <a:close/>
                <a:moveTo>
                  <a:pt x="2075" y="0"/>
                </a:moveTo>
                <a:lnTo>
                  <a:pt x="2168" y="4"/>
                </a:lnTo>
                <a:lnTo>
                  <a:pt x="2258" y="13"/>
                </a:lnTo>
                <a:lnTo>
                  <a:pt x="2345" y="29"/>
                </a:lnTo>
                <a:lnTo>
                  <a:pt x="2429" y="50"/>
                </a:lnTo>
                <a:lnTo>
                  <a:pt x="2511" y="78"/>
                </a:lnTo>
                <a:lnTo>
                  <a:pt x="2591" y="111"/>
                </a:lnTo>
                <a:lnTo>
                  <a:pt x="2667" y="152"/>
                </a:lnTo>
                <a:lnTo>
                  <a:pt x="2740" y="197"/>
                </a:lnTo>
                <a:lnTo>
                  <a:pt x="2808" y="248"/>
                </a:lnTo>
                <a:lnTo>
                  <a:pt x="2875" y="306"/>
                </a:lnTo>
                <a:lnTo>
                  <a:pt x="2938" y="369"/>
                </a:lnTo>
                <a:lnTo>
                  <a:pt x="2996" y="437"/>
                </a:lnTo>
                <a:lnTo>
                  <a:pt x="3053" y="512"/>
                </a:lnTo>
                <a:lnTo>
                  <a:pt x="3103" y="592"/>
                </a:lnTo>
                <a:lnTo>
                  <a:pt x="3149" y="676"/>
                </a:lnTo>
                <a:lnTo>
                  <a:pt x="3190" y="761"/>
                </a:lnTo>
                <a:lnTo>
                  <a:pt x="3226" y="850"/>
                </a:lnTo>
                <a:lnTo>
                  <a:pt x="3258" y="940"/>
                </a:lnTo>
                <a:lnTo>
                  <a:pt x="3285" y="1031"/>
                </a:lnTo>
                <a:lnTo>
                  <a:pt x="3309" y="1123"/>
                </a:lnTo>
                <a:lnTo>
                  <a:pt x="3329" y="1216"/>
                </a:lnTo>
                <a:lnTo>
                  <a:pt x="3344" y="1309"/>
                </a:lnTo>
                <a:lnTo>
                  <a:pt x="3357" y="1400"/>
                </a:lnTo>
                <a:lnTo>
                  <a:pt x="3365" y="1492"/>
                </a:lnTo>
                <a:lnTo>
                  <a:pt x="3370" y="1580"/>
                </a:lnTo>
                <a:lnTo>
                  <a:pt x="3371" y="1667"/>
                </a:lnTo>
                <a:lnTo>
                  <a:pt x="3371" y="1752"/>
                </a:lnTo>
                <a:lnTo>
                  <a:pt x="3367" y="1833"/>
                </a:lnTo>
                <a:lnTo>
                  <a:pt x="3361" y="1910"/>
                </a:lnTo>
                <a:lnTo>
                  <a:pt x="3351" y="1982"/>
                </a:lnTo>
                <a:lnTo>
                  <a:pt x="3340" y="2051"/>
                </a:lnTo>
                <a:lnTo>
                  <a:pt x="3326" y="2114"/>
                </a:lnTo>
                <a:lnTo>
                  <a:pt x="3307" y="2188"/>
                </a:lnTo>
                <a:lnTo>
                  <a:pt x="3283" y="2269"/>
                </a:lnTo>
                <a:lnTo>
                  <a:pt x="3255" y="2354"/>
                </a:lnTo>
                <a:lnTo>
                  <a:pt x="3225" y="2442"/>
                </a:lnTo>
                <a:lnTo>
                  <a:pt x="3189" y="2533"/>
                </a:lnTo>
                <a:lnTo>
                  <a:pt x="3149" y="2625"/>
                </a:lnTo>
                <a:lnTo>
                  <a:pt x="3106" y="2718"/>
                </a:lnTo>
                <a:lnTo>
                  <a:pt x="3059" y="2811"/>
                </a:lnTo>
                <a:lnTo>
                  <a:pt x="3008" y="2902"/>
                </a:lnTo>
                <a:lnTo>
                  <a:pt x="2952" y="2992"/>
                </a:lnTo>
                <a:lnTo>
                  <a:pt x="2894" y="3079"/>
                </a:lnTo>
                <a:lnTo>
                  <a:pt x="2831" y="3162"/>
                </a:lnTo>
                <a:lnTo>
                  <a:pt x="2930" y="3185"/>
                </a:lnTo>
                <a:lnTo>
                  <a:pt x="3026" y="3209"/>
                </a:lnTo>
                <a:lnTo>
                  <a:pt x="3119" y="3235"/>
                </a:lnTo>
                <a:lnTo>
                  <a:pt x="3207" y="3263"/>
                </a:lnTo>
                <a:lnTo>
                  <a:pt x="3292" y="3290"/>
                </a:lnTo>
                <a:lnTo>
                  <a:pt x="3373" y="3319"/>
                </a:lnTo>
                <a:lnTo>
                  <a:pt x="3451" y="3349"/>
                </a:lnTo>
                <a:lnTo>
                  <a:pt x="3523" y="3378"/>
                </a:lnTo>
                <a:lnTo>
                  <a:pt x="3592" y="3407"/>
                </a:lnTo>
                <a:lnTo>
                  <a:pt x="3657" y="3436"/>
                </a:lnTo>
                <a:lnTo>
                  <a:pt x="3716" y="3464"/>
                </a:lnTo>
                <a:lnTo>
                  <a:pt x="3772" y="3490"/>
                </a:lnTo>
                <a:lnTo>
                  <a:pt x="3822" y="3517"/>
                </a:lnTo>
                <a:lnTo>
                  <a:pt x="3868" y="3540"/>
                </a:lnTo>
                <a:lnTo>
                  <a:pt x="3908" y="3562"/>
                </a:lnTo>
                <a:lnTo>
                  <a:pt x="3943" y="3582"/>
                </a:lnTo>
                <a:lnTo>
                  <a:pt x="3972" y="3599"/>
                </a:lnTo>
                <a:lnTo>
                  <a:pt x="3996" y="3613"/>
                </a:lnTo>
                <a:lnTo>
                  <a:pt x="4015" y="3625"/>
                </a:lnTo>
                <a:lnTo>
                  <a:pt x="4028" y="3633"/>
                </a:lnTo>
                <a:lnTo>
                  <a:pt x="4034" y="3637"/>
                </a:lnTo>
                <a:lnTo>
                  <a:pt x="4067" y="3663"/>
                </a:lnTo>
                <a:lnTo>
                  <a:pt x="4095" y="3693"/>
                </a:lnTo>
                <a:lnTo>
                  <a:pt x="4118" y="3727"/>
                </a:lnTo>
                <a:lnTo>
                  <a:pt x="4135" y="3764"/>
                </a:lnTo>
                <a:lnTo>
                  <a:pt x="4145" y="3803"/>
                </a:lnTo>
                <a:lnTo>
                  <a:pt x="4149" y="3843"/>
                </a:lnTo>
                <a:lnTo>
                  <a:pt x="4148" y="3884"/>
                </a:lnTo>
                <a:lnTo>
                  <a:pt x="4139" y="3924"/>
                </a:lnTo>
                <a:lnTo>
                  <a:pt x="4123" y="3964"/>
                </a:lnTo>
                <a:lnTo>
                  <a:pt x="4102" y="3999"/>
                </a:lnTo>
                <a:lnTo>
                  <a:pt x="4075" y="4030"/>
                </a:lnTo>
                <a:lnTo>
                  <a:pt x="4045" y="4056"/>
                </a:lnTo>
                <a:lnTo>
                  <a:pt x="4011" y="4079"/>
                </a:lnTo>
                <a:lnTo>
                  <a:pt x="3974" y="4094"/>
                </a:lnTo>
                <a:lnTo>
                  <a:pt x="3933" y="4104"/>
                </a:lnTo>
                <a:lnTo>
                  <a:pt x="3890" y="4107"/>
                </a:lnTo>
                <a:lnTo>
                  <a:pt x="259" y="4107"/>
                </a:lnTo>
                <a:lnTo>
                  <a:pt x="218" y="4104"/>
                </a:lnTo>
                <a:lnTo>
                  <a:pt x="177" y="4094"/>
                </a:lnTo>
                <a:lnTo>
                  <a:pt x="139" y="4079"/>
                </a:lnTo>
                <a:lnTo>
                  <a:pt x="104" y="4056"/>
                </a:lnTo>
                <a:lnTo>
                  <a:pt x="74" y="4030"/>
                </a:lnTo>
                <a:lnTo>
                  <a:pt x="48" y="3999"/>
                </a:lnTo>
                <a:lnTo>
                  <a:pt x="26" y="3964"/>
                </a:lnTo>
                <a:lnTo>
                  <a:pt x="11" y="3924"/>
                </a:lnTo>
                <a:lnTo>
                  <a:pt x="3" y="3884"/>
                </a:lnTo>
                <a:lnTo>
                  <a:pt x="0" y="3843"/>
                </a:lnTo>
                <a:lnTo>
                  <a:pt x="4" y="3803"/>
                </a:lnTo>
                <a:lnTo>
                  <a:pt x="16" y="3764"/>
                </a:lnTo>
                <a:lnTo>
                  <a:pt x="32" y="3727"/>
                </a:lnTo>
                <a:lnTo>
                  <a:pt x="54" y="3693"/>
                </a:lnTo>
                <a:lnTo>
                  <a:pt x="82" y="3663"/>
                </a:lnTo>
                <a:lnTo>
                  <a:pt x="116" y="3637"/>
                </a:lnTo>
                <a:lnTo>
                  <a:pt x="123" y="3633"/>
                </a:lnTo>
                <a:lnTo>
                  <a:pt x="135" y="3625"/>
                </a:lnTo>
                <a:lnTo>
                  <a:pt x="153" y="3613"/>
                </a:lnTo>
                <a:lnTo>
                  <a:pt x="178" y="3599"/>
                </a:lnTo>
                <a:lnTo>
                  <a:pt x="207" y="3582"/>
                </a:lnTo>
                <a:lnTo>
                  <a:pt x="242" y="3562"/>
                </a:lnTo>
                <a:lnTo>
                  <a:pt x="283" y="3540"/>
                </a:lnTo>
                <a:lnTo>
                  <a:pt x="328" y="3517"/>
                </a:lnTo>
                <a:lnTo>
                  <a:pt x="378" y="3490"/>
                </a:lnTo>
                <a:lnTo>
                  <a:pt x="433" y="3463"/>
                </a:lnTo>
                <a:lnTo>
                  <a:pt x="493" y="3436"/>
                </a:lnTo>
                <a:lnTo>
                  <a:pt x="557" y="3407"/>
                </a:lnTo>
                <a:lnTo>
                  <a:pt x="626" y="3378"/>
                </a:lnTo>
                <a:lnTo>
                  <a:pt x="699" y="3348"/>
                </a:lnTo>
                <a:lnTo>
                  <a:pt x="777" y="3319"/>
                </a:lnTo>
                <a:lnTo>
                  <a:pt x="857" y="3290"/>
                </a:lnTo>
                <a:lnTo>
                  <a:pt x="943" y="3263"/>
                </a:lnTo>
                <a:lnTo>
                  <a:pt x="1032" y="3235"/>
                </a:lnTo>
                <a:lnTo>
                  <a:pt x="1123" y="3209"/>
                </a:lnTo>
                <a:lnTo>
                  <a:pt x="1219" y="3185"/>
                </a:lnTo>
                <a:lnTo>
                  <a:pt x="1318" y="3162"/>
                </a:lnTo>
                <a:lnTo>
                  <a:pt x="1255" y="3079"/>
                </a:lnTo>
                <a:lnTo>
                  <a:pt x="1197" y="2992"/>
                </a:lnTo>
                <a:lnTo>
                  <a:pt x="1141" y="2902"/>
                </a:lnTo>
                <a:lnTo>
                  <a:pt x="1091" y="2811"/>
                </a:lnTo>
                <a:lnTo>
                  <a:pt x="1044" y="2718"/>
                </a:lnTo>
                <a:lnTo>
                  <a:pt x="1000" y="2625"/>
                </a:lnTo>
                <a:lnTo>
                  <a:pt x="962" y="2533"/>
                </a:lnTo>
                <a:lnTo>
                  <a:pt x="926" y="2442"/>
                </a:lnTo>
                <a:lnTo>
                  <a:pt x="894" y="2354"/>
                </a:lnTo>
                <a:lnTo>
                  <a:pt x="867" y="2269"/>
                </a:lnTo>
                <a:lnTo>
                  <a:pt x="843" y="2188"/>
                </a:lnTo>
                <a:lnTo>
                  <a:pt x="823" y="2114"/>
                </a:lnTo>
                <a:lnTo>
                  <a:pt x="810" y="2051"/>
                </a:lnTo>
                <a:lnTo>
                  <a:pt x="799" y="1982"/>
                </a:lnTo>
                <a:lnTo>
                  <a:pt x="790" y="1910"/>
                </a:lnTo>
                <a:lnTo>
                  <a:pt x="783" y="1833"/>
                </a:lnTo>
                <a:lnTo>
                  <a:pt x="779" y="1752"/>
                </a:lnTo>
                <a:lnTo>
                  <a:pt x="778" y="1667"/>
                </a:lnTo>
                <a:lnTo>
                  <a:pt x="781" y="1580"/>
                </a:lnTo>
                <a:lnTo>
                  <a:pt x="786" y="1492"/>
                </a:lnTo>
                <a:lnTo>
                  <a:pt x="794" y="1400"/>
                </a:lnTo>
                <a:lnTo>
                  <a:pt x="806" y="1309"/>
                </a:lnTo>
                <a:lnTo>
                  <a:pt x="822" y="1216"/>
                </a:lnTo>
                <a:lnTo>
                  <a:pt x="841" y="1123"/>
                </a:lnTo>
                <a:lnTo>
                  <a:pt x="865" y="1031"/>
                </a:lnTo>
                <a:lnTo>
                  <a:pt x="892" y="940"/>
                </a:lnTo>
                <a:lnTo>
                  <a:pt x="925" y="850"/>
                </a:lnTo>
                <a:lnTo>
                  <a:pt x="960" y="762"/>
                </a:lnTo>
                <a:lnTo>
                  <a:pt x="1001" y="676"/>
                </a:lnTo>
                <a:lnTo>
                  <a:pt x="1048" y="592"/>
                </a:lnTo>
                <a:lnTo>
                  <a:pt x="1098" y="514"/>
                </a:lnTo>
                <a:lnTo>
                  <a:pt x="1153" y="438"/>
                </a:lnTo>
                <a:lnTo>
                  <a:pt x="1213" y="369"/>
                </a:lnTo>
                <a:lnTo>
                  <a:pt x="1275" y="306"/>
                </a:lnTo>
                <a:lnTo>
                  <a:pt x="1341" y="248"/>
                </a:lnTo>
                <a:lnTo>
                  <a:pt x="1411" y="197"/>
                </a:lnTo>
                <a:lnTo>
                  <a:pt x="1484" y="152"/>
                </a:lnTo>
                <a:lnTo>
                  <a:pt x="1559" y="111"/>
                </a:lnTo>
                <a:lnTo>
                  <a:pt x="1638" y="78"/>
                </a:lnTo>
                <a:lnTo>
                  <a:pt x="1720" y="50"/>
                </a:lnTo>
                <a:lnTo>
                  <a:pt x="1805" y="29"/>
                </a:lnTo>
                <a:lnTo>
                  <a:pt x="1892" y="13"/>
                </a:lnTo>
                <a:lnTo>
                  <a:pt x="1982" y="4"/>
                </a:lnTo>
                <a:lnTo>
                  <a:pt x="2075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49" name="Группа 348"/>
          <p:cNvGrpSpPr/>
          <p:nvPr/>
        </p:nvGrpSpPr>
        <p:grpSpPr>
          <a:xfrm>
            <a:off x="6600855" y="4875439"/>
            <a:ext cx="464791" cy="460544"/>
            <a:chOff x="5929313" y="3308350"/>
            <a:chExt cx="3300412" cy="3270250"/>
          </a:xfrm>
          <a:solidFill>
            <a:schemeClr val="bg2">
              <a:lumMod val="25000"/>
            </a:schemeClr>
          </a:solidFill>
        </p:grpSpPr>
        <p:sp>
          <p:nvSpPr>
            <p:cNvPr id="340" name="Freeform 309"/>
            <p:cNvSpPr>
              <a:spLocks noEditPoints="1"/>
            </p:cNvSpPr>
            <p:nvPr/>
          </p:nvSpPr>
          <p:spPr bwMode="auto">
            <a:xfrm>
              <a:off x="5929313" y="3308350"/>
              <a:ext cx="3300412" cy="3270250"/>
            </a:xfrm>
            <a:custGeom>
              <a:avLst/>
              <a:gdLst>
                <a:gd name="T0" fmla="*/ 1775 w 4158"/>
                <a:gd name="T1" fmla="*/ 283 h 4120"/>
                <a:gd name="T2" fmla="*/ 1363 w 4158"/>
                <a:gd name="T3" fmla="*/ 404 h 4120"/>
                <a:gd name="T4" fmla="*/ 990 w 4158"/>
                <a:gd name="T5" fmla="*/ 616 h 4120"/>
                <a:gd name="T6" fmla="*/ 675 w 4158"/>
                <a:gd name="T7" fmla="*/ 912 h 4120"/>
                <a:gd name="T8" fmla="*/ 436 w 4158"/>
                <a:gd name="T9" fmla="*/ 1286 h 4120"/>
                <a:gd name="T10" fmla="*/ 292 w 4158"/>
                <a:gd name="T11" fmla="*/ 1714 h 4120"/>
                <a:gd name="T12" fmla="*/ 262 w 4158"/>
                <a:gd name="T13" fmla="*/ 2147 h 4120"/>
                <a:gd name="T14" fmla="*/ 334 w 4158"/>
                <a:gd name="T15" fmla="*/ 2568 h 4120"/>
                <a:gd name="T16" fmla="*/ 502 w 4158"/>
                <a:gd name="T17" fmla="*/ 2959 h 4120"/>
                <a:gd name="T18" fmla="*/ 760 w 4158"/>
                <a:gd name="T19" fmla="*/ 3303 h 4120"/>
                <a:gd name="T20" fmla="*/ 1099 w 4158"/>
                <a:gd name="T21" fmla="*/ 3579 h 4120"/>
                <a:gd name="T22" fmla="*/ 1510 w 4158"/>
                <a:gd name="T23" fmla="*/ 3773 h 4120"/>
                <a:gd name="T24" fmla="*/ 1948 w 4158"/>
                <a:gd name="T25" fmla="*/ 3857 h 4120"/>
                <a:gd name="T26" fmla="*/ 2383 w 4158"/>
                <a:gd name="T27" fmla="*/ 3836 h 4120"/>
                <a:gd name="T28" fmla="*/ 2795 w 4158"/>
                <a:gd name="T29" fmla="*/ 3716 h 4120"/>
                <a:gd name="T30" fmla="*/ 3167 w 4158"/>
                <a:gd name="T31" fmla="*/ 3503 h 4120"/>
                <a:gd name="T32" fmla="*/ 3482 w 4158"/>
                <a:gd name="T33" fmla="*/ 3207 h 4120"/>
                <a:gd name="T34" fmla="*/ 3721 w 4158"/>
                <a:gd name="T35" fmla="*/ 2834 h 4120"/>
                <a:gd name="T36" fmla="*/ 3865 w 4158"/>
                <a:gd name="T37" fmla="*/ 2406 h 4120"/>
                <a:gd name="T38" fmla="*/ 3895 w 4158"/>
                <a:gd name="T39" fmla="*/ 1973 h 4120"/>
                <a:gd name="T40" fmla="*/ 3823 w 4158"/>
                <a:gd name="T41" fmla="*/ 1552 h 4120"/>
                <a:gd name="T42" fmla="*/ 3655 w 4158"/>
                <a:gd name="T43" fmla="*/ 1161 h 4120"/>
                <a:gd name="T44" fmla="*/ 3397 w 4158"/>
                <a:gd name="T45" fmla="*/ 818 h 4120"/>
                <a:gd name="T46" fmla="*/ 3058 w 4158"/>
                <a:gd name="T47" fmla="*/ 541 h 4120"/>
                <a:gd name="T48" fmla="*/ 2647 w 4158"/>
                <a:gd name="T49" fmla="*/ 348 h 4120"/>
                <a:gd name="T50" fmla="*/ 2209 w 4158"/>
                <a:gd name="T51" fmla="*/ 262 h 4120"/>
                <a:gd name="T52" fmla="*/ 2272 w 4158"/>
                <a:gd name="T53" fmla="*/ 9 h 4120"/>
                <a:gd name="T54" fmla="*/ 2736 w 4158"/>
                <a:gd name="T55" fmla="*/ 107 h 4120"/>
                <a:gd name="T56" fmla="*/ 3175 w 4158"/>
                <a:gd name="T57" fmla="*/ 310 h 4120"/>
                <a:gd name="T58" fmla="*/ 3542 w 4158"/>
                <a:gd name="T59" fmla="*/ 596 h 4120"/>
                <a:gd name="T60" fmla="*/ 3830 w 4158"/>
                <a:gd name="T61" fmla="*/ 951 h 4120"/>
                <a:gd name="T62" fmla="*/ 4032 w 4158"/>
                <a:gd name="T63" fmla="*/ 1355 h 4120"/>
                <a:gd name="T64" fmla="*/ 4141 w 4158"/>
                <a:gd name="T65" fmla="*/ 1794 h 4120"/>
                <a:gd name="T66" fmla="*/ 4149 w 4158"/>
                <a:gd name="T67" fmla="*/ 2252 h 4120"/>
                <a:gd name="T68" fmla="*/ 4051 w 4158"/>
                <a:gd name="T69" fmla="*/ 2712 h 4120"/>
                <a:gd name="T70" fmla="*/ 3846 w 4158"/>
                <a:gd name="T71" fmla="*/ 3146 h 4120"/>
                <a:gd name="T72" fmla="*/ 3556 w 4158"/>
                <a:gd name="T73" fmla="*/ 3510 h 4120"/>
                <a:gd name="T74" fmla="*/ 3199 w 4158"/>
                <a:gd name="T75" fmla="*/ 3795 h 4120"/>
                <a:gd name="T76" fmla="*/ 2791 w 4158"/>
                <a:gd name="T77" fmla="*/ 3995 h 4120"/>
                <a:gd name="T78" fmla="*/ 2347 w 4158"/>
                <a:gd name="T79" fmla="*/ 4103 h 4120"/>
                <a:gd name="T80" fmla="*/ 1886 w 4158"/>
                <a:gd name="T81" fmla="*/ 4111 h 4120"/>
                <a:gd name="T82" fmla="*/ 1421 w 4158"/>
                <a:gd name="T83" fmla="*/ 4014 h 4120"/>
                <a:gd name="T84" fmla="*/ 982 w 4158"/>
                <a:gd name="T85" fmla="*/ 3811 h 4120"/>
                <a:gd name="T86" fmla="*/ 615 w 4158"/>
                <a:gd name="T87" fmla="*/ 3524 h 4120"/>
                <a:gd name="T88" fmla="*/ 327 w 4158"/>
                <a:gd name="T89" fmla="*/ 3170 h 4120"/>
                <a:gd name="T90" fmla="*/ 125 w 4158"/>
                <a:gd name="T91" fmla="*/ 2766 h 4120"/>
                <a:gd name="T92" fmla="*/ 16 w 4158"/>
                <a:gd name="T93" fmla="*/ 2326 h 4120"/>
                <a:gd name="T94" fmla="*/ 8 w 4158"/>
                <a:gd name="T95" fmla="*/ 1868 h 4120"/>
                <a:gd name="T96" fmla="*/ 106 w 4158"/>
                <a:gd name="T97" fmla="*/ 1407 h 4120"/>
                <a:gd name="T98" fmla="*/ 312 w 4158"/>
                <a:gd name="T99" fmla="*/ 974 h 4120"/>
                <a:gd name="T100" fmla="*/ 601 w 4158"/>
                <a:gd name="T101" fmla="*/ 611 h 4120"/>
                <a:gd name="T102" fmla="*/ 958 w 4158"/>
                <a:gd name="T103" fmla="*/ 325 h 4120"/>
                <a:gd name="T104" fmla="*/ 1366 w 4158"/>
                <a:gd name="T105" fmla="*/ 125 h 4120"/>
                <a:gd name="T106" fmla="*/ 1810 w 4158"/>
                <a:gd name="T107" fmla="*/ 17 h 4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58" h="4120">
                  <a:moveTo>
                    <a:pt x="2100" y="258"/>
                  </a:moveTo>
                  <a:lnTo>
                    <a:pt x="1991" y="261"/>
                  </a:lnTo>
                  <a:lnTo>
                    <a:pt x="1882" y="269"/>
                  </a:lnTo>
                  <a:lnTo>
                    <a:pt x="1775" y="283"/>
                  </a:lnTo>
                  <a:lnTo>
                    <a:pt x="1669" y="306"/>
                  </a:lnTo>
                  <a:lnTo>
                    <a:pt x="1565" y="332"/>
                  </a:lnTo>
                  <a:lnTo>
                    <a:pt x="1463" y="365"/>
                  </a:lnTo>
                  <a:lnTo>
                    <a:pt x="1363" y="404"/>
                  </a:lnTo>
                  <a:lnTo>
                    <a:pt x="1265" y="449"/>
                  </a:lnTo>
                  <a:lnTo>
                    <a:pt x="1171" y="499"/>
                  </a:lnTo>
                  <a:lnTo>
                    <a:pt x="1079" y="556"/>
                  </a:lnTo>
                  <a:lnTo>
                    <a:pt x="990" y="616"/>
                  </a:lnTo>
                  <a:lnTo>
                    <a:pt x="905" y="683"/>
                  </a:lnTo>
                  <a:lnTo>
                    <a:pt x="824" y="754"/>
                  </a:lnTo>
                  <a:lnTo>
                    <a:pt x="748" y="832"/>
                  </a:lnTo>
                  <a:lnTo>
                    <a:pt x="675" y="912"/>
                  </a:lnTo>
                  <a:lnTo>
                    <a:pt x="607" y="999"/>
                  </a:lnTo>
                  <a:lnTo>
                    <a:pt x="545" y="1090"/>
                  </a:lnTo>
                  <a:lnTo>
                    <a:pt x="488" y="1186"/>
                  </a:lnTo>
                  <a:lnTo>
                    <a:pt x="436" y="1286"/>
                  </a:lnTo>
                  <a:lnTo>
                    <a:pt x="389" y="1390"/>
                  </a:lnTo>
                  <a:lnTo>
                    <a:pt x="351" y="1497"/>
                  </a:lnTo>
                  <a:lnTo>
                    <a:pt x="318" y="1605"/>
                  </a:lnTo>
                  <a:lnTo>
                    <a:pt x="292" y="1714"/>
                  </a:lnTo>
                  <a:lnTo>
                    <a:pt x="275" y="1822"/>
                  </a:lnTo>
                  <a:lnTo>
                    <a:pt x="263" y="1931"/>
                  </a:lnTo>
                  <a:lnTo>
                    <a:pt x="259" y="2039"/>
                  </a:lnTo>
                  <a:lnTo>
                    <a:pt x="262" y="2147"/>
                  </a:lnTo>
                  <a:lnTo>
                    <a:pt x="270" y="2255"/>
                  </a:lnTo>
                  <a:lnTo>
                    <a:pt x="286" y="2360"/>
                  </a:lnTo>
                  <a:lnTo>
                    <a:pt x="307" y="2466"/>
                  </a:lnTo>
                  <a:lnTo>
                    <a:pt x="334" y="2568"/>
                  </a:lnTo>
                  <a:lnTo>
                    <a:pt x="367" y="2670"/>
                  </a:lnTo>
                  <a:lnTo>
                    <a:pt x="407" y="2770"/>
                  </a:lnTo>
                  <a:lnTo>
                    <a:pt x="452" y="2866"/>
                  </a:lnTo>
                  <a:lnTo>
                    <a:pt x="502" y="2959"/>
                  </a:lnTo>
                  <a:lnTo>
                    <a:pt x="559" y="3050"/>
                  </a:lnTo>
                  <a:lnTo>
                    <a:pt x="621" y="3138"/>
                  </a:lnTo>
                  <a:lnTo>
                    <a:pt x="688" y="3223"/>
                  </a:lnTo>
                  <a:lnTo>
                    <a:pt x="760" y="3303"/>
                  </a:lnTo>
                  <a:lnTo>
                    <a:pt x="839" y="3378"/>
                  </a:lnTo>
                  <a:lnTo>
                    <a:pt x="921" y="3450"/>
                  </a:lnTo>
                  <a:lnTo>
                    <a:pt x="1007" y="3518"/>
                  </a:lnTo>
                  <a:lnTo>
                    <a:pt x="1099" y="3579"/>
                  </a:lnTo>
                  <a:lnTo>
                    <a:pt x="1196" y="3636"/>
                  </a:lnTo>
                  <a:lnTo>
                    <a:pt x="1297" y="3687"/>
                  </a:lnTo>
                  <a:lnTo>
                    <a:pt x="1402" y="3733"/>
                  </a:lnTo>
                  <a:lnTo>
                    <a:pt x="1510" y="3773"/>
                  </a:lnTo>
                  <a:lnTo>
                    <a:pt x="1619" y="3804"/>
                  </a:lnTo>
                  <a:lnTo>
                    <a:pt x="1729" y="3829"/>
                  </a:lnTo>
                  <a:lnTo>
                    <a:pt x="1838" y="3847"/>
                  </a:lnTo>
                  <a:lnTo>
                    <a:pt x="1948" y="3857"/>
                  </a:lnTo>
                  <a:lnTo>
                    <a:pt x="2057" y="3862"/>
                  </a:lnTo>
                  <a:lnTo>
                    <a:pt x="2166" y="3860"/>
                  </a:lnTo>
                  <a:lnTo>
                    <a:pt x="2275" y="3852"/>
                  </a:lnTo>
                  <a:lnTo>
                    <a:pt x="2383" y="3836"/>
                  </a:lnTo>
                  <a:lnTo>
                    <a:pt x="2488" y="3815"/>
                  </a:lnTo>
                  <a:lnTo>
                    <a:pt x="2591" y="3789"/>
                  </a:lnTo>
                  <a:lnTo>
                    <a:pt x="2694" y="3754"/>
                  </a:lnTo>
                  <a:lnTo>
                    <a:pt x="2795" y="3716"/>
                  </a:lnTo>
                  <a:lnTo>
                    <a:pt x="2892" y="3672"/>
                  </a:lnTo>
                  <a:lnTo>
                    <a:pt x="2986" y="3620"/>
                  </a:lnTo>
                  <a:lnTo>
                    <a:pt x="3078" y="3565"/>
                  </a:lnTo>
                  <a:lnTo>
                    <a:pt x="3167" y="3503"/>
                  </a:lnTo>
                  <a:lnTo>
                    <a:pt x="3252" y="3437"/>
                  </a:lnTo>
                  <a:lnTo>
                    <a:pt x="3333" y="3366"/>
                  </a:lnTo>
                  <a:lnTo>
                    <a:pt x="3410" y="3288"/>
                  </a:lnTo>
                  <a:lnTo>
                    <a:pt x="3482" y="3207"/>
                  </a:lnTo>
                  <a:lnTo>
                    <a:pt x="3550" y="3121"/>
                  </a:lnTo>
                  <a:lnTo>
                    <a:pt x="3612" y="3030"/>
                  </a:lnTo>
                  <a:lnTo>
                    <a:pt x="3669" y="2934"/>
                  </a:lnTo>
                  <a:lnTo>
                    <a:pt x="3721" y="2834"/>
                  </a:lnTo>
                  <a:lnTo>
                    <a:pt x="3768" y="2730"/>
                  </a:lnTo>
                  <a:lnTo>
                    <a:pt x="3807" y="2624"/>
                  </a:lnTo>
                  <a:lnTo>
                    <a:pt x="3839" y="2516"/>
                  </a:lnTo>
                  <a:lnTo>
                    <a:pt x="3865" y="2406"/>
                  </a:lnTo>
                  <a:lnTo>
                    <a:pt x="3882" y="2299"/>
                  </a:lnTo>
                  <a:lnTo>
                    <a:pt x="3894" y="2189"/>
                  </a:lnTo>
                  <a:lnTo>
                    <a:pt x="3898" y="2081"/>
                  </a:lnTo>
                  <a:lnTo>
                    <a:pt x="3895" y="1973"/>
                  </a:lnTo>
                  <a:lnTo>
                    <a:pt x="3887" y="1865"/>
                  </a:lnTo>
                  <a:lnTo>
                    <a:pt x="3871" y="1760"/>
                  </a:lnTo>
                  <a:lnTo>
                    <a:pt x="3850" y="1655"/>
                  </a:lnTo>
                  <a:lnTo>
                    <a:pt x="3823" y="1552"/>
                  </a:lnTo>
                  <a:lnTo>
                    <a:pt x="3789" y="1451"/>
                  </a:lnTo>
                  <a:lnTo>
                    <a:pt x="3750" y="1352"/>
                  </a:lnTo>
                  <a:lnTo>
                    <a:pt x="3705" y="1255"/>
                  </a:lnTo>
                  <a:lnTo>
                    <a:pt x="3655" y="1161"/>
                  </a:lnTo>
                  <a:lnTo>
                    <a:pt x="3597" y="1070"/>
                  </a:lnTo>
                  <a:lnTo>
                    <a:pt x="3536" y="982"/>
                  </a:lnTo>
                  <a:lnTo>
                    <a:pt x="3468" y="898"/>
                  </a:lnTo>
                  <a:lnTo>
                    <a:pt x="3397" y="818"/>
                  </a:lnTo>
                  <a:lnTo>
                    <a:pt x="3318" y="743"/>
                  </a:lnTo>
                  <a:lnTo>
                    <a:pt x="3236" y="670"/>
                  </a:lnTo>
                  <a:lnTo>
                    <a:pt x="3150" y="603"/>
                  </a:lnTo>
                  <a:lnTo>
                    <a:pt x="3058" y="541"/>
                  </a:lnTo>
                  <a:lnTo>
                    <a:pt x="2961" y="485"/>
                  </a:lnTo>
                  <a:lnTo>
                    <a:pt x="2860" y="433"/>
                  </a:lnTo>
                  <a:lnTo>
                    <a:pt x="2755" y="387"/>
                  </a:lnTo>
                  <a:lnTo>
                    <a:pt x="2647" y="348"/>
                  </a:lnTo>
                  <a:lnTo>
                    <a:pt x="2538" y="316"/>
                  </a:lnTo>
                  <a:lnTo>
                    <a:pt x="2429" y="291"/>
                  </a:lnTo>
                  <a:lnTo>
                    <a:pt x="2319" y="274"/>
                  </a:lnTo>
                  <a:lnTo>
                    <a:pt x="2209" y="262"/>
                  </a:lnTo>
                  <a:lnTo>
                    <a:pt x="2100" y="258"/>
                  </a:lnTo>
                  <a:close/>
                  <a:moveTo>
                    <a:pt x="2040" y="0"/>
                  </a:moveTo>
                  <a:lnTo>
                    <a:pt x="2156" y="2"/>
                  </a:lnTo>
                  <a:lnTo>
                    <a:pt x="2272" y="9"/>
                  </a:lnTo>
                  <a:lnTo>
                    <a:pt x="2388" y="24"/>
                  </a:lnTo>
                  <a:lnTo>
                    <a:pt x="2505" y="45"/>
                  </a:lnTo>
                  <a:lnTo>
                    <a:pt x="2621" y="73"/>
                  </a:lnTo>
                  <a:lnTo>
                    <a:pt x="2736" y="107"/>
                  </a:lnTo>
                  <a:lnTo>
                    <a:pt x="2852" y="149"/>
                  </a:lnTo>
                  <a:lnTo>
                    <a:pt x="2964" y="196"/>
                  </a:lnTo>
                  <a:lnTo>
                    <a:pt x="3071" y="250"/>
                  </a:lnTo>
                  <a:lnTo>
                    <a:pt x="3175" y="310"/>
                  </a:lnTo>
                  <a:lnTo>
                    <a:pt x="3273" y="374"/>
                  </a:lnTo>
                  <a:lnTo>
                    <a:pt x="3368" y="444"/>
                  </a:lnTo>
                  <a:lnTo>
                    <a:pt x="3458" y="519"/>
                  </a:lnTo>
                  <a:lnTo>
                    <a:pt x="3542" y="596"/>
                  </a:lnTo>
                  <a:lnTo>
                    <a:pt x="3621" y="679"/>
                  </a:lnTo>
                  <a:lnTo>
                    <a:pt x="3696" y="766"/>
                  </a:lnTo>
                  <a:lnTo>
                    <a:pt x="3766" y="857"/>
                  </a:lnTo>
                  <a:lnTo>
                    <a:pt x="3830" y="951"/>
                  </a:lnTo>
                  <a:lnTo>
                    <a:pt x="3888" y="1048"/>
                  </a:lnTo>
                  <a:lnTo>
                    <a:pt x="3942" y="1147"/>
                  </a:lnTo>
                  <a:lnTo>
                    <a:pt x="3989" y="1249"/>
                  </a:lnTo>
                  <a:lnTo>
                    <a:pt x="4032" y="1355"/>
                  </a:lnTo>
                  <a:lnTo>
                    <a:pt x="4068" y="1463"/>
                  </a:lnTo>
                  <a:lnTo>
                    <a:pt x="4098" y="1571"/>
                  </a:lnTo>
                  <a:lnTo>
                    <a:pt x="4122" y="1682"/>
                  </a:lnTo>
                  <a:lnTo>
                    <a:pt x="4141" y="1794"/>
                  </a:lnTo>
                  <a:lnTo>
                    <a:pt x="4153" y="1908"/>
                  </a:lnTo>
                  <a:lnTo>
                    <a:pt x="4158" y="2022"/>
                  </a:lnTo>
                  <a:lnTo>
                    <a:pt x="4157" y="2137"/>
                  </a:lnTo>
                  <a:lnTo>
                    <a:pt x="4149" y="2252"/>
                  </a:lnTo>
                  <a:lnTo>
                    <a:pt x="4136" y="2367"/>
                  </a:lnTo>
                  <a:lnTo>
                    <a:pt x="4114" y="2483"/>
                  </a:lnTo>
                  <a:lnTo>
                    <a:pt x="4086" y="2597"/>
                  </a:lnTo>
                  <a:lnTo>
                    <a:pt x="4051" y="2712"/>
                  </a:lnTo>
                  <a:lnTo>
                    <a:pt x="4009" y="2826"/>
                  </a:lnTo>
                  <a:lnTo>
                    <a:pt x="3960" y="2937"/>
                  </a:lnTo>
                  <a:lnTo>
                    <a:pt x="3906" y="3044"/>
                  </a:lnTo>
                  <a:lnTo>
                    <a:pt x="3846" y="3146"/>
                  </a:lnTo>
                  <a:lnTo>
                    <a:pt x="3781" y="3244"/>
                  </a:lnTo>
                  <a:lnTo>
                    <a:pt x="3710" y="3337"/>
                  </a:lnTo>
                  <a:lnTo>
                    <a:pt x="3636" y="3425"/>
                  </a:lnTo>
                  <a:lnTo>
                    <a:pt x="3556" y="3510"/>
                  </a:lnTo>
                  <a:lnTo>
                    <a:pt x="3472" y="3589"/>
                  </a:lnTo>
                  <a:lnTo>
                    <a:pt x="3385" y="3662"/>
                  </a:lnTo>
                  <a:lnTo>
                    <a:pt x="3294" y="3732"/>
                  </a:lnTo>
                  <a:lnTo>
                    <a:pt x="3199" y="3795"/>
                  </a:lnTo>
                  <a:lnTo>
                    <a:pt x="3102" y="3853"/>
                  </a:lnTo>
                  <a:lnTo>
                    <a:pt x="3001" y="3906"/>
                  </a:lnTo>
                  <a:lnTo>
                    <a:pt x="2897" y="3953"/>
                  </a:lnTo>
                  <a:lnTo>
                    <a:pt x="2791" y="3995"/>
                  </a:lnTo>
                  <a:lnTo>
                    <a:pt x="2683" y="4031"/>
                  </a:lnTo>
                  <a:lnTo>
                    <a:pt x="2573" y="4061"/>
                  </a:lnTo>
                  <a:lnTo>
                    <a:pt x="2461" y="4085"/>
                  </a:lnTo>
                  <a:lnTo>
                    <a:pt x="2347" y="4103"/>
                  </a:lnTo>
                  <a:lnTo>
                    <a:pt x="2233" y="4114"/>
                  </a:lnTo>
                  <a:lnTo>
                    <a:pt x="2118" y="4120"/>
                  </a:lnTo>
                  <a:lnTo>
                    <a:pt x="2001" y="4119"/>
                  </a:lnTo>
                  <a:lnTo>
                    <a:pt x="1886" y="4111"/>
                  </a:lnTo>
                  <a:lnTo>
                    <a:pt x="1769" y="4097"/>
                  </a:lnTo>
                  <a:lnTo>
                    <a:pt x="1652" y="4076"/>
                  </a:lnTo>
                  <a:lnTo>
                    <a:pt x="1536" y="4048"/>
                  </a:lnTo>
                  <a:lnTo>
                    <a:pt x="1421" y="4014"/>
                  </a:lnTo>
                  <a:lnTo>
                    <a:pt x="1306" y="3972"/>
                  </a:lnTo>
                  <a:lnTo>
                    <a:pt x="1193" y="3924"/>
                  </a:lnTo>
                  <a:lnTo>
                    <a:pt x="1086" y="3870"/>
                  </a:lnTo>
                  <a:lnTo>
                    <a:pt x="982" y="3811"/>
                  </a:lnTo>
                  <a:lnTo>
                    <a:pt x="884" y="3747"/>
                  </a:lnTo>
                  <a:lnTo>
                    <a:pt x="789" y="3677"/>
                  </a:lnTo>
                  <a:lnTo>
                    <a:pt x="700" y="3603"/>
                  </a:lnTo>
                  <a:lnTo>
                    <a:pt x="615" y="3524"/>
                  </a:lnTo>
                  <a:lnTo>
                    <a:pt x="536" y="3441"/>
                  </a:lnTo>
                  <a:lnTo>
                    <a:pt x="461" y="3354"/>
                  </a:lnTo>
                  <a:lnTo>
                    <a:pt x="392" y="3265"/>
                  </a:lnTo>
                  <a:lnTo>
                    <a:pt x="327" y="3170"/>
                  </a:lnTo>
                  <a:lnTo>
                    <a:pt x="268" y="3074"/>
                  </a:lnTo>
                  <a:lnTo>
                    <a:pt x="215" y="2974"/>
                  </a:lnTo>
                  <a:lnTo>
                    <a:pt x="167" y="2871"/>
                  </a:lnTo>
                  <a:lnTo>
                    <a:pt x="125" y="2766"/>
                  </a:lnTo>
                  <a:lnTo>
                    <a:pt x="89" y="2659"/>
                  </a:lnTo>
                  <a:lnTo>
                    <a:pt x="58" y="2550"/>
                  </a:lnTo>
                  <a:lnTo>
                    <a:pt x="35" y="2439"/>
                  </a:lnTo>
                  <a:lnTo>
                    <a:pt x="16" y="2326"/>
                  </a:lnTo>
                  <a:lnTo>
                    <a:pt x="5" y="2213"/>
                  </a:lnTo>
                  <a:lnTo>
                    <a:pt x="0" y="2098"/>
                  </a:lnTo>
                  <a:lnTo>
                    <a:pt x="0" y="1984"/>
                  </a:lnTo>
                  <a:lnTo>
                    <a:pt x="8" y="1868"/>
                  </a:lnTo>
                  <a:lnTo>
                    <a:pt x="23" y="1754"/>
                  </a:lnTo>
                  <a:lnTo>
                    <a:pt x="44" y="1638"/>
                  </a:lnTo>
                  <a:lnTo>
                    <a:pt x="72" y="1522"/>
                  </a:lnTo>
                  <a:lnTo>
                    <a:pt x="106" y="1407"/>
                  </a:lnTo>
                  <a:lnTo>
                    <a:pt x="149" y="1294"/>
                  </a:lnTo>
                  <a:lnTo>
                    <a:pt x="197" y="1184"/>
                  </a:lnTo>
                  <a:lnTo>
                    <a:pt x="251" y="1077"/>
                  </a:lnTo>
                  <a:lnTo>
                    <a:pt x="312" y="974"/>
                  </a:lnTo>
                  <a:lnTo>
                    <a:pt x="377" y="876"/>
                  </a:lnTo>
                  <a:lnTo>
                    <a:pt x="447" y="783"/>
                  </a:lnTo>
                  <a:lnTo>
                    <a:pt x="522" y="694"/>
                  </a:lnTo>
                  <a:lnTo>
                    <a:pt x="601" y="611"/>
                  </a:lnTo>
                  <a:lnTo>
                    <a:pt x="684" y="532"/>
                  </a:lnTo>
                  <a:lnTo>
                    <a:pt x="772" y="457"/>
                  </a:lnTo>
                  <a:lnTo>
                    <a:pt x="864" y="389"/>
                  </a:lnTo>
                  <a:lnTo>
                    <a:pt x="958" y="325"/>
                  </a:lnTo>
                  <a:lnTo>
                    <a:pt x="1056" y="267"/>
                  </a:lnTo>
                  <a:lnTo>
                    <a:pt x="1157" y="215"/>
                  </a:lnTo>
                  <a:lnTo>
                    <a:pt x="1260" y="167"/>
                  </a:lnTo>
                  <a:lnTo>
                    <a:pt x="1366" y="125"/>
                  </a:lnTo>
                  <a:lnTo>
                    <a:pt x="1475" y="90"/>
                  </a:lnTo>
                  <a:lnTo>
                    <a:pt x="1584" y="59"/>
                  </a:lnTo>
                  <a:lnTo>
                    <a:pt x="1697" y="36"/>
                  </a:lnTo>
                  <a:lnTo>
                    <a:pt x="1810" y="17"/>
                  </a:lnTo>
                  <a:lnTo>
                    <a:pt x="1924" y="5"/>
                  </a:lnTo>
                  <a:lnTo>
                    <a:pt x="20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1" name="Freeform 310"/>
            <p:cNvSpPr>
              <a:spLocks noEditPoints="1"/>
            </p:cNvSpPr>
            <p:nvPr/>
          </p:nvSpPr>
          <p:spPr bwMode="auto">
            <a:xfrm>
              <a:off x="7373938" y="4738688"/>
              <a:ext cx="411162" cy="407988"/>
            </a:xfrm>
            <a:custGeom>
              <a:avLst/>
              <a:gdLst>
                <a:gd name="T0" fmla="*/ 222 w 519"/>
                <a:gd name="T1" fmla="*/ 134 h 513"/>
                <a:gd name="T2" fmla="*/ 172 w 519"/>
                <a:gd name="T3" fmla="*/ 162 h 513"/>
                <a:gd name="T4" fmla="*/ 139 w 519"/>
                <a:gd name="T5" fmla="*/ 209 h 513"/>
                <a:gd name="T6" fmla="*/ 129 w 519"/>
                <a:gd name="T7" fmla="*/ 266 h 513"/>
                <a:gd name="T8" fmla="*/ 146 w 519"/>
                <a:gd name="T9" fmla="*/ 319 h 513"/>
                <a:gd name="T10" fmla="*/ 185 w 519"/>
                <a:gd name="T11" fmla="*/ 362 h 513"/>
                <a:gd name="T12" fmla="*/ 240 w 519"/>
                <a:gd name="T13" fmla="*/ 384 h 513"/>
                <a:gd name="T14" fmla="*/ 297 w 519"/>
                <a:gd name="T15" fmla="*/ 380 h 513"/>
                <a:gd name="T16" fmla="*/ 347 w 519"/>
                <a:gd name="T17" fmla="*/ 352 h 513"/>
                <a:gd name="T18" fmla="*/ 380 w 519"/>
                <a:gd name="T19" fmla="*/ 304 h 513"/>
                <a:gd name="T20" fmla="*/ 390 w 519"/>
                <a:gd name="T21" fmla="*/ 247 h 513"/>
                <a:gd name="T22" fmla="*/ 372 w 519"/>
                <a:gd name="T23" fmla="*/ 193 h 513"/>
                <a:gd name="T24" fmla="*/ 334 w 519"/>
                <a:gd name="T25" fmla="*/ 151 h 513"/>
                <a:gd name="T26" fmla="*/ 279 w 519"/>
                <a:gd name="T27" fmla="*/ 129 h 513"/>
                <a:gd name="T28" fmla="*/ 275 w 519"/>
                <a:gd name="T29" fmla="*/ 0 h 513"/>
                <a:gd name="T30" fmla="*/ 356 w 519"/>
                <a:gd name="T31" fmla="*/ 17 h 513"/>
                <a:gd name="T32" fmla="*/ 427 w 519"/>
                <a:gd name="T33" fmla="*/ 60 h 513"/>
                <a:gd name="T34" fmla="*/ 480 w 519"/>
                <a:gd name="T35" fmla="*/ 119 h 513"/>
                <a:gd name="T36" fmla="*/ 511 w 519"/>
                <a:gd name="T37" fmla="*/ 192 h 513"/>
                <a:gd name="T38" fmla="*/ 519 w 519"/>
                <a:gd name="T39" fmla="*/ 272 h 513"/>
                <a:gd name="T40" fmla="*/ 501 w 519"/>
                <a:gd name="T41" fmla="*/ 352 h 513"/>
                <a:gd name="T42" fmla="*/ 457 w 519"/>
                <a:gd name="T43" fmla="*/ 422 h 513"/>
                <a:gd name="T44" fmla="*/ 398 w 519"/>
                <a:gd name="T45" fmla="*/ 475 h 513"/>
                <a:gd name="T46" fmla="*/ 323 w 519"/>
                <a:gd name="T47" fmla="*/ 505 h 513"/>
                <a:gd name="T48" fmla="*/ 243 w 519"/>
                <a:gd name="T49" fmla="*/ 513 h 513"/>
                <a:gd name="T50" fmla="*/ 162 w 519"/>
                <a:gd name="T51" fmla="*/ 495 h 513"/>
                <a:gd name="T52" fmla="*/ 92 w 519"/>
                <a:gd name="T53" fmla="*/ 452 h 513"/>
                <a:gd name="T54" fmla="*/ 39 w 519"/>
                <a:gd name="T55" fmla="*/ 392 h 513"/>
                <a:gd name="T56" fmla="*/ 8 w 519"/>
                <a:gd name="T57" fmla="*/ 319 h 513"/>
                <a:gd name="T58" fmla="*/ 0 w 519"/>
                <a:gd name="T59" fmla="*/ 240 h 513"/>
                <a:gd name="T60" fmla="*/ 19 w 519"/>
                <a:gd name="T61" fmla="*/ 160 h 513"/>
                <a:gd name="T62" fmla="*/ 61 w 519"/>
                <a:gd name="T63" fmla="*/ 89 h 513"/>
                <a:gd name="T64" fmla="*/ 123 w 519"/>
                <a:gd name="T65" fmla="*/ 38 h 513"/>
                <a:gd name="T66" fmla="*/ 194 w 519"/>
                <a:gd name="T67" fmla="*/ 6 h 513"/>
                <a:gd name="T68" fmla="*/ 275 w 519"/>
                <a:gd name="T69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9" h="513">
                  <a:moveTo>
                    <a:pt x="250" y="127"/>
                  </a:moveTo>
                  <a:lnTo>
                    <a:pt x="222" y="134"/>
                  </a:lnTo>
                  <a:lnTo>
                    <a:pt x="196" y="144"/>
                  </a:lnTo>
                  <a:lnTo>
                    <a:pt x="172" y="162"/>
                  </a:lnTo>
                  <a:lnTo>
                    <a:pt x="153" y="183"/>
                  </a:lnTo>
                  <a:lnTo>
                    <a:pt x="139" y="209"/>
                  </a:lnTo>
                  <a:lnTo>
                    <a:pt x="131" y="238"/>
                  </a:lnTo>
                  <a:lnTo>
                    <a:pt x="129" y="266"/>
                  </a:lnTo>
                  <a:lnTo>
                    <a:pt x="136" y="293"/>
                  </a:lnTo>
                  <a:lnTo>
                    <a:pt x="146" y="319"/>
                  </a:lnTo>
                  <a:lnTo>
                    <a:pt x="164" y="343"/>
                  </a:lnTo>
                  <a:lnTo>
                    <a:pt x="185" y="362"/>
                  </a:lnTo>
                  <a:lnTo>
                    <a:pt x="212" y="376"/>
                  </a:lnTo>
                  <a:lnTo>
                    <a:pt x="240" y="384"/>
                  </a:lnTo>
                  <a:lnTo>
                    <a:pt x="269" y="385"/>
                  </a:lnTo>
                  <a:lnTo>
                    <a:pt x="297" y="380"/>
                  </a:lnTo>
                  <a:lnTo>
                    <a:pt x="323" y="368"/>
                  </a:lnTo>
                  <a:lnTo>
                    <a:pt x="347" y="352"/>
                  </a:lnTo>
                  <a:lnTo>
                    <a:pt x="366" y="330"/>
                  </a:lnTo>
                  <a:lnTo>
                    <a:pt x="380" y="304"/>
                  </a:lnTo>
                  <a:lnTo>
                    <a:pt x="388" y="276"/>
                  </a:lnTo>
                  <a:lnTo>
                    <a:pt x="390" y="247"/>
                  </a:lnTo>
                  <a:lnTo>
                    <a:pt x="384" y="218"/>
                  </a:lnTo>
                  <a:lnTo>
                    <a:pt x="372" y="193"/>
                  </a:lnTo>
                  <a:lnTo>
                    <a:pt x="356" y="169"/>
                  </a:lnTo>
                  <a:lnTo>
                    <a:pt x="334" y="151"/>
                  </a:lnTo>
                  <a:lnTo>
                    <a:pt x="307" y="137"/>
                  </a:lnTo>
                  <a:lnTo>
                    <a:pt x="279" y="129"/>
                  </a:lnTo>
                  <a:lnTo>
                    <a:pt x="250" y="127"/>
                  </a:lnTo>
                  <a:close/>
                  <a:moveTo>
                    <a:pt x="275" y="0"/>
                  </a:moveTo>
                  <a:lnTo>
                    <a:pt x="315" y="5"/>
                  </a:lnTo>
                  <a:lnTo>
                    <a:pt x="356" y="17"/>
                  </a:lnTo>
                  <a:lnTo>
                    <a:pt x="394" y="35"/>
                  </a:lnTo>
                  <a:lnTo>
                    <a:pt x="427" y="60"/>
                  </a:lnTo>
                  <a:lnTo>
                    <a:pt x="456" y="88"/>
                  </a:lnTo>
                  <a:lnTo>
                    <a:pt x="480" y="119"/>
                  </a:lnTo>
                  <a:lnTo>
                    <a:pt x="499" y="155"/>
                  </a:lnTo>
                  <a:lnTo>
                    <a:pt x="511" y="192"/>
                  </a:lnTo>
                  <a:lnTo>
                    <a:pt x="519" y="231"/>
                  </a:lnTo>
                  <a:lnTo>
                    <a:pt x="519" y="272"/>
                  </a:lnTo>
                  <a:lnTo>
                    <a:pt x="513" y="312"/>
                  </a:lnTo>
                  <a:lnTo>
                    <a:pt x="501" y="352"/>
                  </a:lnTo>
                  <a:lnTo>
                    <a:pt x="481" y="389"/>
                  </a:lnTo>
                  <a:lnTo>
                    <a:pt x="457" y="422"/>
                  </a:lnTo>
                  <a:lnTo>
                    <a:pt x="430" y="451"/>
                  </a:lnTo>
                  <a:lnTo>
                    <a:pt x="398" y="475"/>
                  </a:lnTo>
                  <a:lnTo>
                    <a:pt x="362" y="493"/>
                  </a:lnTo>
                  <a:lnTo>
                    <a:pt x="323" y="505"/>
                  </a:lnTo>
                  <a:lnTo>
                    <a:pt x="285" y="513"/>
                  </a:lnTo>
                  <a:lnTo>
                    <a:pt x="243" y="513"/>
                  </a:lnTo>
                  <a:lnTo>
                    <a:pt x="202" y="508"/>
                  </a:lnTo>
                  <a:lnTo>
                    <a:pt x="162" y="495"/>
                  </a:lnTo>
                  <a:lnTo>
                    <a:pt x="125" y="476"/>
                  </a:lnTo>
                  <a:lnTo>
                    <a:pt x="92" y="452"/>
                  </a:lnTo>
                  <a:lnTo>
                    <a:pt x="63" y="425"/>
                  </a:lnTo>
                  <a:lnTo>
                    <a:pt x="39" y="392"/>
                  </a:lnTo>
                  <a:lnTo>
                    <a:pt x="20" y="358"/>
                  </a:lnTo>
                  <a:lnTo>
                    <a:pt x="8" y="319"/>
                  </a:lnTo>
                  <a:lnTo>
                    <a:pt x="0" y="281"/>
                  </a:lnTo>
                  <a:lnTo>
                    <a:pt x="0" y="240"/>
                  </a:lnTo>
                  <a:lnTo>
                    <a:pt x="6" y="200"/>
                  </a:lnTo>
                  <a:lnTo>
                    <a:pt x="19" y="160"/>
                  </a:lnTo>
                  <a:lnTo>
                    <a:pt x="38" y="123"/>
                  </a:lnTo>
                  <a:lnTo>
                    <a:pt x="61" y="89"/>
                  </a:lnTo>
                  <a:lnTo>
                    <a:pt x="89" y="61"/>
                  </a:lnTo>
                  <a:lnTo>
                    <a:pt x="123" y="38"/>
                  </a:lnTo>
                  <a:lnTo>
                    <a:pt x="157" y="19"/>
                  </a:lnTo>
                  <a:lnTo>
                    <a:pt x="194" y="6"/>
                  </a:lnTo>
                  <a:lnTo>
                    <a:pt x="234" y="0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2" name="Freeform 311"/>
            <p:cNvSpPr>
              <a:spLocks noEditPoints="1"/>
            </p:cNvSpPr>
            <p:nvPr/>
          </p:nvSpPr>
          <p:spPr bwMode="auto">
            <a:xfrm>
              <a:off x="6959600" y="4329113"/>
              <a:ext cx="1238250" cy="1227138"/>
            </a:xfrm>
            <a:custGeom>
              <a:avLst/>
              <a:gdLst>
                <a:gd name="T0" fmla="*/ 742 w 1561"/>
                <a:gd name="T1" fmla="*/ 259 h 1545"/>
                <a:gd name="T2" fmla="*/ 629 w 1561"/>
                <a:gd name="T3" fmla="*/ 280 h 1545"/>
                <a:gd name="T4" fmla="*/ 525 w 1561"/>
                <a:gd name="T5" fmla="*/ 325 h 1545"/>
                <a:gd name="T6" fmla="*/ 432 w 1561"/>
                <a:gd name="T7" fmla="*/ 391 h 1545"/>
                <a:gd name="T8" fmla="*/ 355 w 1561"/>
                <a:gd name="T9" fmla="*/ 476 h 1545"/>
                <a:gd name="T10" fmla="*/ 298 w 1561"/>
                <a:gd name="T11" fmla="*/ 581 h 1545"/>
                <a:gd name="T12" fmla="*/ 266 w 1561"/>
                <a:gd name="T13" fmla="*/ 695 h 1545"/>
                <a:gd name="T14" fmla="*/ 262 w 1561"/>
                <a:gd name="T15" fmla="*/ 810 h 1545"/>
                <a:gd name="T16" fmla="*/ 283 w 1561"/>
                <a:gd name="T17" fmla="*/ 921 h 1545"/>
                <a:gd name="T18" fmla="*/ 329 w 1561"/>
                <a:gd name="T19" fmla="*/ 1025 h 1545"/>
                <a:gd name="T20" fmla="*/ 395 w 1561"/>
                <a:gd name="T21" fmla="*/ 1117 h 1545"/>
                <a:gd name="T22" fmla="*/ 481 w 1561"/>
                <a:gd name="T23" fmla="*/ 1194 h 1545"/>
                <a:gd name="T24" fmla="*/ 586 w 1561"/>
                <a:gd name="T25" fmla="*/ 1250 h 1545"/>
                <a:gd name="T26" fmla="*/ 703 w 1561"/>
                <a:gd name="T27" fmla="*/ 1282 h 1545"/>
                <a:gd name="T28" fmla="*/ 819 w 1561"/>
                <a:gd name="T29" fmla="*/ 1286 h 1545"/>
                <a:gd name="T30" fmla="*/ 932 w 1561"/>
                <a:gd name="T31" fmla="*/ 1265 h 1545"/>
                <a:gd name="T32" fmla="*/ 1036 w 1561"/>
                <a:gd name="T33" fmla="*/ 1220 h 1545"/>
                <a:gd name="T34" fmla="*/ 1129 w 1561"/>
                <a:gd name="T35" fmla="*/ 1154 h 1545"/>
                <a:gd name="T36" fmla="*/ 1206 w 1561"/>
                <a:gd name="T37" fmla="*/ 1067 h 1545"/>
                <a:gd name="T38" fmla="*/ 1263 w 1561"/>
                <a:gd name="T39" fmla="*/ 963 h 1545"/>
                <a:gd name="T40" fmla="*/ 1295 w 1561"/>
                <a:gd name="T41" fmla="*/ 849 h 1545"/>
                <a:gd name="T42" fmla="*/ 1299 w 1561"/>
                <a:gd name="T43" fmla="*/ 734 h 1545"/>
                <a:gd name="T44" fmla="*/ 1277 w 1561"/>
                <a:gd name="T45" fmla="*/ 622 h 1545"/>
                <a:gd name="T46" fmla="*/ 1232 w 1561"/>
                <a:gd name="T47" fmla="*/ 520 h 1545"/>
                <a:gd name="T48" fmla="*/ 1166 w 1561"/>
                <a:gd name="T49" fmla="*/ 427 h 1545"/>
                <a:gd name="T50" fmla="*/ 1079 w 1561"/>
                <a:gd name="T51" fmla="*/ 351 h 1545"/>
                <a:gd name="T52" fmla="*/ 973 w 1561"/>
                <a:gd name="T53" fmla="*/ 294 h 1545"/>
                <a:gd name="T54" fmla="*/ 858 w 1561"/>
                <a:gd name="T55" fmla="*/ 263 h 1545"/>
                <a:gd name="T56" fmla="*/ 783 w 1561"/>
                <a:gd name="T57" fmla="*/ 0 h 1545"/>
                <a:gd name="T58" fmla="*/ 927 w 1561"/>
                <a:gd name="T59" fmla="*/ 14 h 1545"/>
                <a:gd name="T60" fmla="*/ 1070 w 1561"/>
                <a:gd name="T61" fmla="*/ 55 h 1545"/>
                <a:gd name="T62" fmla="*/ 1203 w 1561"/>
                <a:gd name="T63" fmla="*/ 123 h 1545"/>
                <a:gd name="T64" fmla="*/ 1316 w 1561"/>
                <a:gd name="T65" fmla="*/ 212 h 1545"/>
                <a:gd name="T66" fmla="*/ 1410 w 1561"/>
                <a:gd name="T67" fmla="*/ 317 h 1545"/>
                <a:gd name="T68" fmla="*/ 1482 w 1561"/>
                <a:gd name="T69" fmla="*/ 437 h 1545"/>
                <a:gd name="T70" fmla="*/ 1533 w 1561"/>
                <a:gd name="T71" fmla="*/ 567 h 1545"/>
                <a:gd name="T72" fmla="*/ 1558 w 1561"/>
                <a:gd name="T73" fmla="*/ 705 h 1545"/>
                <a:gd name="T74" fmla="*/ 1557 w 1561"/>
                <a:gd name="T75" fmla="*/ 847 h 1545"/>
                <a:gd name="T76" fmla="*/ 1529 w 1561"/>
                <a:gd name="T77" fmla="*/ 989 h 1545"/>
                <a:gd name="T78" fmla="*/ 1473 w 1561"/>
                <a:gd name="T79" fmla="*/ 1128 h 1545"/>
                <a:gd name="T80" fmla="*/ 1393 w 1561"/>
                <a:gd name="T81" fmla="*/ 1249 h 1545"/>
                <a:gd name="T82" fmla="*/ 1296 w 1561"/>
                <a:gd name="T83" fmla="*/ 1353 h 1545"/>
                <a:gd name="T84" fmla="*/ 1182 w 1561"/>
                <a:gd name="T85" fmla="*/ 1434 h 1545"/>
                <a:gd name="T86" fmla="*/ 1054 w 1561"/>
                <a:gd name="T87" fmla="*/ 1495 h 1545"/>
                <a:gd name="T88" fmla="*/ 919 w 1561"/>
                <a:gd name="T89" fmla="*/ 1532 h 1545"/>
                <a:gd name="T90" fmla="*/ 778 w 1561"/>
                <a:gd name="T91" fmla="*/ 1545 h 1545"/>
                <a:gd name="T92" fmla="*/ 633 w 1561"/>
                <a:gd name="T93" fmla="*/ 1531 h 1545"/>
                <a:gd name="T94" fmla="*/ 491 w 1561"/>
                <a:gd name="T95" fmla="*/ 1488 h 1545"/>
                <a:gd name="T96" fmla="*/ 358 w 1561"/>
                <a:gd name="T97" fmla="*/ 1421 h 1545"/>
                <a:gd name="T98" fmla="*/ 245 w 1561"/>
                <a:gd name="T99" fmla="*/ 1333 h 1545"/>
                <a:gd name="T100" fmla="*/ 151 w 1561"/>
                <a:gd name="T101" fmla="*/ 1228 h 1545"/>
                <a:gd name="T102" fmla="*/ 79 w 1561"/>
                <a:gd name="T103" fmla="*/ 1108 h 1545"/>
                <a:gd name="T104" fmla="*/ 28 w 1561"/>
                <a:gd name="T105" fmla="*/ 978 h 1545"/>
                <a:gd name="T106" fmla="*/ 4 w 1561"/>
                <a:gd name="T107" fmla="*/ 839 h 1545"/>
                <a:gd name="T108" fmla="*/ 4 w 1561"/>
                <a:gd name="T109" fmla="*/ 699 h 1545"/>
                <a:gd name="T110" fmla="*/ 32 w 1561"/>
                <a:gd name="T111" fmla="*/ 555 h 1545"/>
                <a:gd name="T112" fmla="*/ 88 w 1561"/>
                <a:gd name="T113" fmla="*/ 417 h 1545"/>
                <a:gd name="T114" fmla="*/ 166 w 1561"/>
                <a:gd name="T115" fmla="*/ 296 h 1545"/>
                <a:gd name="T116" fmla="*/ 265 w 1561"/>
                <a:gd name="T117" fmla="*/ 193 h 1545"/>
                <a:gd name="T118" fmla="*/ 379 w 1561"/>
                <a:gd name="T119" fmla="*/ 110 h 1545"/>
                <a:gd name="T120" fmla="*/ 507 w 1561"/>
                <a:gd name="T121" fmla="*/ 50 h 1545"/>
                <a:gd name="T122" fmla="*/ 642 w 1561"/>
                <a:gd name="T123" fmla="*/ 13 h 1545"/>
                <a:gd name="T124" fmla="*/ 783 w 1561"/>
                <a:gd name="T125" fmla="*/ 0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1" h="1545">
                  <a:moveTo>
                    <a:pt x="799" y="258"/>
                  </a:moveTo>
                  <a:lnTo>
                    <a:pt x="742" y="259"/>
                  </a:lnTo>
                  <a:lnTo>
                    <a:pt x="685" y="267"/>
                  </a:lnTo>
                  <a:lnTo>
                    <a:pt x="629" y="280"/>
                  </a:lnTo>
                  <a:lnTo>
                    <a:pt x="576" y="300"/>
                  </a:lnTo>
                  <a:lnTo>
                    <a:pt x="525" y="325"/>
                  </a:lnTo>
                  <a:lnTo>
                    <a:pt x="476" y="355"/>
                  </a:lnTo>
                  <a:lnTo>
                    <a:pt x="432" y="391"/>
                  </a:lnTo>
                  <a:lnTo>
                    <a:pt x="391" y="431"/>
                  </a:lnTo>
                  <a:lnTo>
                    <a:pt x="355" y="476"/>
                  </a:lnTo>
                  <a:lnTo>
                    <a:pt x="323" y="526"/>
                  </a:lnTo>
                  <a:lnTo>
                    <a:pt x="298" y="581"/>
                  </a:lnTo>
                  <a:lnTo>
                    <a:pt x="278" y="638"/>
                  </a:lnTo>
                  <a:lnTo>
                    <a:pt x="266" y="695"/>
                  </a:lnTo>
                  <a:lnTo>
                    <a:pt x="261" y="753"/>
                  </a:lnTo>
                  <a:lnTo>
                    <a:pt x="262" y="810"/>
                  </a:lnTo>
                  <a:lnTo>
                    <a:pt x="270" y="867"/>
                  </a:lnTo>
                  <a:lnTo>
                    <a:pt x="283" y="921"/>
                  </a:lnTo>
                  <a:lnTo>
                    <a:pt x="303" y="975"/>
                  </a:lnTo>
                  <a:lnTo>
                    <a:pt x="329" y="1025"/>
                  </a:lnTo>
                  <a:lnTo>
                    <a:pt x="359" y="1072"/>
                  </a:lnTo>
                  <a:lnTo>
                    <a:pt x="395" y="1117"/>
                  </a:lnTo>
                  <a:lnTo>
                    <a:pt x="436" y="1158"/>
                  </a:lnTo>
                  <a:lnTo>
                    <a:pt x="481" y="1194"/>
                  </a:lnTo>
                  <a:lnTo>
                    <a:pt x="532" y="1225"/>
                  </a:lnTo>
                  <a:lnTo>
                    <a:pt x="586" y="1250"/>
                  </a:lnTo>
                  <a:lnTo>
                    <a:pt x="645" y="1269"/>
                  </a:lnTo>
                  <a:lnTo>
                    <a:pt x="703" y="1282"/>
                  </a:lnTo>
                  <a:lnTo>
                    <a:pt x="761" y="1287"/>
                  </a:lnTo>
                  <a:lnTo>
                    <a:pt x="819" y="1286"/>
                  </a:lnTo>
                  <a:lnTo>
                    <a:pt x="876" y="1278"/>
                  </a:lnTo>
                  <a:lnTo>
                    <a:pt x="932" y="1265"/>
                  </a:lnTo>
                  <a:lnTo>
                    <a:pt x="985" y="1245"/>
                  </a:lnTo>
                  <a:lnTo>
                    <a:pt x="1036" y="1220"/>
                  </a:lnTo>
                  <a:lnTo>
                    <a:pt x="1085" y="1190"/>
                  </a:lnTo>
                  <a:lnTo>
                    <a:pt x="1129" y="1154"/>
                  </a:lnTo>
                  <a:lnTo>
                    <a:pt x="1170" y="1113"/>
                  </a:lnTo>
                  <a:lnTo>
                    <a:pt x="1206" y="1067"/>
                  </a:lnTo>
                  <a:lnTo>
                    <a:pt x="1238" y="1017"/>
                  </a:lnTo>
                  <a:lnTo>
                    <a:pt x="1263" y="963"/>
                  </a:lnTo>
                  <a:lnTo>
                    <a:pt x="1283" y="907"/>
                  </a:lnTo>
                  <a:lnTo>
                    <a:pt x="1295" y="849"/>
                  </a:lnTo>
                  <a:lnTo>
                    <a:pt x="1300" y="791"/>
                  </a:lnTo>
                  <a:lnTo>
                    <a:pt x="1299" y="734"/>
                  </a:lnTo>
                  <a:lnTo>
                    <a:pt x="1291" y="678"/>
                  </a:lnTo>
                  <a:lnTo>
                    <a:pt x="1277" y="622"/>
                  </a:lnTo>
                  <a:lnTo>
                    <a:pt x="1258" y="570"/>
                  </a:lnTo>
                  <a:lnTo>
                    <a:pt x="1232" y="520"/>
                  </a:lnTo>
                  <a:lnTo>
                    <a:pt x="1202" y="471"/>
                  </a:lnTo>
                  <a:lnTo>
                    <a:pt x="1166" y="427"/>
                  </a:lnTo>
                  <a:lnTo>
                    <a:pt x="1125" y="387"/>
                  </a:lnTo>
                  <a:lnTo>
                    <a:pt x="1079" y="351"/>
                  </a:lnTo>
                  <a:lnTo>
                    <a:pt x="1029" y="319"/>
                  </a:lnTo>
                  <a:lnTo>
                    <a:pt x="973" y="294"/>
                  </a:lnTo>
                  <a:lnTo>
                    <a:pt x="916" y="275"/>
                  </a:lnTo>
                  <a:lnTo>
                    <a:pt x="858" y="263"/>
                  </a:lnTo>
                  <a:lnTo>
                    <a:pt x="799" y="258"/>
                  </a:lnTo>
                  <a:close/>
                  <a:moveTo>
                    <a:pt x="783" y="0"/>
                  </a:moveTo>
                  <a:lnTo>
                    <a:pt x="855" y="4"/>
                  </a:lnTo>
                  <a:lnTo>
                    <a:pt x="927" y="14"/>
                  </a:lnTo>
                  <a:lnTo>
                    <a:pt x="998" y="31"/>
                  </a:lnTo>
                  <a:lnTo>
                    <a:pt x="1070" y="55"/>
                  </a:lnTo>
                  <a:lnTo>
                    <a:pt x="1138" y="86"/>
                  </a:lnTo>
                  <a:lnTo>
                    <a:pt x="1203" y="123"/>
                  </a:lnTo>
                  <a:lnTo>
                    <a:pt x="1262" y="164"/>
                  </a:lnTo>
                  <a:lnTo>
                    <a:pt x="1316" y="212"/>
                  </a:lnTo>
                  <a:lnTo>
                    <a:pt x="1366" y="262"/>
                  </a:lnTo>
                  <a:lnTo>
                    <a:pt x="1410" y="317"/>
                  </a:lnTo>
                  <a:lnTo>
                    <a:pt x="1449" y="375"/>
                  </a:lnTo>
                  <a:lnTo>
                    <a:pt x="1482" y="437"/>
                  </a:lnTo>
                  <a:lnTo>
                    <a:pt x="1510" y="501"/>
                  </a:lnTo>
                  <a:lnTo>
                    <a:pt x="1533" y="567"/>
                  </a:lnTo>
                  <a:lnTo>
                    <a:pt x="1547" y="635"/>
                  </a:lnTo>
                  <a:lnTo>
                    <a:pt x="1558" y="705"/>
                  </a:lnTo>
                  <a:lnTo>
                    <a:pt x="1561" y="776"/>
                  </a:lnTo>
                  <a:lnTo>
                    <a:pt x="1557" y="847"/>
                  </a:lnTo>
                  <a:lnTo>
                    <a:pt x="1546" y="918"/>
                  </a:lnTo>
                  <a:lnTo>
                    <a:pt x="1529" y="989"/>
                  </a:lnTo>
                  <a:lnTo>
                    <a:pt x="1503" y="1059"/>
                  </a:lnTo>
                  <a:lnTo>
                    <a:pt x="1473" y="1128"/>
                  </a:lnTo>
                  <a:lnTo>
                    <a:pt x="1436" y="1191"/>
                  </a:lnTo>
                  <a:lnTo>
                    <a:pt x="1393" y="1249"/>
                  </a:lnTo>
                  <a:lnTo>
                    <a:pt x="1347" y="1303"/>
                  </a:lnTo>
                  <a:lnTo>
                    <a:pt x="1296" y="1353"/>
                  </a:lnTo>
                  <a:lnTo>
                    <a:pt x="1240" y="1396"/>
                  </a:lnTo>
                  <a:lnTo>
                    <a:pt x="1182" y="1434"/>
                  </a:lnTo>
                  <a:lnTo>
                    <a:pt x="1119" y="1467"/>
                  </a:lnTo>
                  <a:lnTo>
                    <a:pt x="1054" y="1495"/>
                  </a:lnTo>
                  <a:lnTo>
                    <a:pt x="988" y="1517"/>
                  </a:lnTo>
                  <a:lnTo>
                    <a:pt x="919" y="1532"/>
                  </a:lnTo>
                  <a:lnTo>
                    <a:pt x="848" y="1542"/>
                  </a:lnTo>
                  <a:lnTo>
                    <a:pt x="778" y="1545"/>
                  </a:lnTo>
                  <a:lnTo>
                    <a:pt x="706" y="1541"/>
                  </a:lnTo>
                  <a:lnTo>
                    <a:pt x="633" y="1531"/>
                  </a:lnTo>
                  <a:lnTo>
                    <a:pt x="561" y="1513"/>
                  </a:lnTo>
                  <a:lnTo>
                    <a:pt x="491" y="1488"/>
                  </a:lnTo>
                  <a:lnTo>
                    <a:pt x="423" y="1458"/>
                  </a:lnTo>
                  <a:lnTo>
                    <a:pt x="358" y="1421"/>
                  </a:lnTo>
                  <a:lnTo>
                    <a:pt x="299" y="1379"/>
                  </a:lnTo>
                  <a:lnTo>
                    <a:pt x="245" y="1333"/>
                  </a:lnTo>
                  <a:lnTo>
                    <a:pt x="196" y="1283"/>
                  </a:lnTo>
                  <a:lnTo>
                    <a:pt x="151" y="1228"/>
                  </a:lnTo>
                  <a:lnTo>
                    <a:pt x="112" y="1170"/>
                  </a:lnTo>
                  <a:lnTo>
                    <a:pt x="79" y="1108"/>
                  </a:lnTo>
                  <a:lnTo>
                    <a:pt x="51" y="1043"/>
                  </a:lnTo>
                  <a:lnTo>
                    <a:pt x="28" y="978"/>
                  </a:lnTo>
                  <a:lnTo>
                    <a:pt x="14" y="909"/>
                  </a:lnTo>
                  <a:lnTo>
                    <a:pt x="4" y="839"/>
                  </a:lnTo>
                  <a:lnTo>
                    <a:pt x="0" y="770"/>
                  </a:lnTo>
                  <a:lnTo>
                    <a:pt x="4" y="699"/>
                  </a:lnTo>
                  <a:lnTo>
                    <a:pt x="15" y="626"/>
                  </a:lnTo>
                  <a:lnTo>
                    <a:pt x="32" y="555"/>
                  </a:lnTo>
                  <a:lnTo>
                    <a:pt x="56" y="485"/>
                  </a:lnTo>
                  <a:lnTo>
                    <a:pt x="88" y="417"/>
                  </a:lnTo>
                  <a:lnTo>
                    <a:pt x="125" y="354"/>
                  </a:lnTo>
                  <a:lnTo>
                    <a:pt x="166" y="296"/>
                  </a:lnTo>
                  <a:lnTo>
                    <a:pt x="214" y="242"/>
                  </a:lnTo>
                  <a:lnTo>
                    <a:pt x="265" y="193"/>
                  </a:lnTo>
                  <a:lnTo>
                    <a:pt x="321" y="148"/>
                  </a:lnTo>
                  <a:lnTo>
                    <a:pt x="379" y="110"/>
                  </a:lnTo>
                  <a:lnTo>
                    <a:pt x="442" y="77"/>
                  </a:lnTo>
                  <a:lnTo>
                    <a:pt x="507" y="50"/>
                  </a:lnTo>
                  <a:lnTo>
                    <a:pt x="573" y="27"/>
                  </a:lnTo>
                  <a:lnTo>
                    <a:pt x="642" y="13"/>
                  </a:lnTo>
                  <a:lnTo>
                    <a:pt x="713" y="4"/>
                  </a:lnTo>
                  <a:lnTo>
                    <a:pt x="7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3" name="Freeform 312"/>
            <p:cNvSpPr>
              <a:spLocks/>
            </p:cNvSpPr>
            <p:nvPr/>
          </p:nvSpPr>
          <p:spPr bwMode="auto">
            <a:xfrm>
              <a:off x="7832725" y="5176838"/>
              <a:ext cx="515937" cy="522288"/>
            </a:xfrm>
            <a:custGeom>
              <a:avLst/>
              <a:gdLst>
                <a:gd name="T0" fmla="*/ 590 w 652"/>
                <a:gd name="T1" fmla="*/ 0 h 657"/>
                <a:gd name="T2" fmla="*/ 610 w 652"/>
                <a:gd name="T3" fmla="*/ 4 h 657"/>
                <a:gd name="T4" fmla="*/ 628 w 652"/>
                <a:gd name="T5" fmla="*/ 15 h 657"/>
                <a:gd name="T6" fmla="*/ 641 w 652"/>
                <a:gd name="T7" fmla="*/ 30 h 657"/>
                <a:gd name="T8" fmla="*/ 649 w 652"/>
                <a:gd name="T9" fmla="*/ 48 h 657"/>
                <a:gd name="T10" fmla="*/ 652 w 652"/>
                <a:gd name="T11" fmla="*/ 67 h 657"/>
                <a:gd name="T12" fmla="*/ 646 w 652"/>
                <a:gd name="T13" fmla="*/ 88 h 657"/>
                <a:gd name="T14" fmla="*/ 612 w 652"/>
                <a:gd name="T15" fmla="*/ 165 h 657"/>
                <a:gd name="T16" fmla="*/ 572 w 652"/>
                <a:gd name="T17" fmla="*/ 237 h 657"/>
                <a:gd name="T18" fmla="*/ 527 w 652"/>
                <a:gd name="T19" fmla="*/ 306 h 657"/>
                <a:gd name="T20" fmla="*/ 476 w 652"/>
                <a:gd name="T21" fmla="*/ 369 h 657"/>
                <a:gd name="T22" fmla="*/ 422 w 652"/>
                <a:gd name="T23" fmla="*/ 428 h 657"/>
                <a:gd name="T24" fmla="*/ 362 w 652"/>
                <a:gd name="T25" fmla="*/ 483 h 657"/>
                <a:gd name="T26" fmla="*/ 299 w 652"/>
                <a:gd name="T27" fmla="*/ 532 h 657"/>
                <a:gd name="T28" fmla="*/ 234 w 652"/>
                <a:gd name="T29" fmla="*/ 577 h 657"/>
                <a:gd name="T30" fmla="*/ 165 w 652"/>
                <a:gd name="T31" fmla="*/ 616 h 657"/>
                <a:gd name="T32" fmla="*/ 93 w 652"/>
                <a:gd name="T33" fmla="*/ 650 h 657"/>
                <a:gd name="T34" fmla="*/ 92 w 652"/>
                <a:gd name="T35" fmla="*/ 650 h 657"/>
                <a:gd name="T36" fmla="*/ 91 w 652"/>
                <a:gd name="T37" fmla="*/ 652 h 657"/>
                <a:gd name="T38" fmla="*/ 71 w 652"/>
                <a:gd name="T39" fmla="*/ 657 h 657"/>
                <a:gd name="T40" fmla="*/ 51 w 652"/>
                <a:gd name="T41" fmla="*/ 656 h 657"/>
                <a:gd name="T42" fmla="*/ 32 w 652"/>
                <a:gd name="T43" fmla="*/ 648 h 657"/>
                <a:gd name="T44" fmla="*/ 16 w 652"/>
                <a:gd name="T45" fmla="*/ 636 h 657"/>
                <a:gd name="T46" fmla="*/ 6 w 652"/>
                <a:gd name="T47" fmla="*/ 618 h 657"/>
                <a:gd name="T48" fmla="*/ 0 w 652"/>
                <a:gd name="T49" fmla="*/ 598 h 657"/>
                <a:gd name="T50" fmla="*/ 2 w 652"/>
                <a:gd name="T51" fmla="*/ 578 h 657"/>
                <a:gd name="T52" fmla="*/ 10 w 652"/>
                <a:gd name="T53" fmla="*/ 560 h 657"/>
                <a:gd name="T54" fmla="*/ 22 w 652"/>
                <a:gd name="T55" fmla="*/ 545 h 657"/>
                <a:gd name="T56" fmla="*/ 39 w 652"/>
                <a:gd name="T57" fmla="*/ 533 h 657"/>
                <a:gd name="T58" fmla="*/ 103 w 652"/>
                <a:gd name="T59" fmla="*/ 504 h 657"/>
                <a:gd name="T60" fmla="*/ 163 w 652"/>
                <a:gd name="T61" fmla="*/ 470 h 657"/>
                <a:gd name="T62" fmla="*/ 221 w 652"/>
                <a:gd name="T63" fmla="*/ 431 h 657"/>
                <a:gd name="T64" fmla="*/ 275 w 652"/>
                <a:gd name="T65" fmla="*/ 387 h 657"/>
                <a:gd name="T66" fmla="*/ 327 w 652"/>
                <a:gd name="T67" fmla="*/ 340 h 657"/>
                <a:gd name="T68" fmla="*/ 376 w 652"/>
                <a:gd name="T69" fmla="*/ 287 h 657"/>
                <a:gd name="T70" fmla="*/ 420 w 652"/>
                <a:gd name="T71" fmla="*/ 232 h 657"/>
                <a:gd name="T72" fmla="*/ 460 w 652"/>
                <a:gd name="T73" fmla="*/ 171 h 657"/>
                <a:gd name="T74" fmla="*/ 496 w 652"/>
                <a:gd name="T75" fmla="*/ 108 h 657"/>
                <a:gd name="T76" fmla="*/ 527 w 652"/>
                <a:gd name="T77" fmla="*/ 41 h 657"/>
                <a:gd name="T78" fmla="*/ 537 w 652"/>
                <a:gd name="T79" fmla="*/ 23 h 657"/>
                <a:gd name="T80" fmla="*/ 552 w 652"/>
                <a:gd name="T81" fmla="*/ 9 h 657"/>
                <a:gd name="T82" fmla="*/ 570 w 652"/>
                <a:gd name="T83" fmla="*/ 1 h 657"/>
                <a:gd name="T84" fmla="*/ 590 w 652"/>
                <a:gd name="T8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2" h="657">
                  <a:moveTo>
                    <a:pt x="590" y="0"/>
                  </a:moveTo>
                  <a:lnTo>
                    <a:pt x="610" y="4"/>
                  </a:lnTo>
                  <a:lnTo>
                    <a:pt x="628" y="15"/>
                  </a:lnTo>
                  <a:lnTo>
                    <a:pt x="641" y="30"/>
                  </a:lnTo>
                  <a:lnTo>
                    <a:pt x="649" y="48"/>
                  </a:lnTo>
                  <a:lnTo>
                    <a:pt x="652" y="67"/>
                  </a:lnTo>
                  <a:lnTo>
                    <a:pt x="646" y="88"/>
                  </a:lnTo>
                  <a:lnTo>
                    <a:pt x="612" y="165"/>
                  </a:lnTo>
                  <a:lnTo>
                    <a:pt x="572" y="237"/>
                  </a:lnTo>
                  <a:lnTo>
                    <a:pt x="527" y="306"/>
                  </a:lnTo>
                  <a:lnTo>
                    <a:pt x="476" y="369"/>
                  </a:lnTo>
                  <a:lnTo>
                    <a:pt x="422" y="428"/>
                  </a:lnTo>
                  <a:lnTo>
                    <a:pt x="362" y="483"/>
                  </a:lnTo>
                  <a:lnTo>
                    <a:pt x="299" y="532"/>
                  </a:lnTo>
                  <a:lnTo>
                    <a:pt x="234" y="577"/>
                  </a:lnTo>
                  <a:lnTo>
                    <a:pt x="165" y="616"/>
                  </a:lnTo>
                  <a:lnTo>
                    <a:pt x="93" y="650"/>
                  </a:lnTo>
                  <a:lnTo>
                    <a:pt x="92" y="650"/>
                  </a:lnTo>
                  <a:lnTo>
                    <a:pt x="91" y="652"/>
                  </a:lnTo>
                  <a:lnTo>
                    <a:pt x="71" y="657"/>
                  </a:lnTo>
                  <a:lnTo>
                    <a:pt x="51" y="656"/>
                  </a:lnTo>
                  <a:lnTo>
                    <a:pt x="32" y="648"/>
                  </a:lnTo>
                  <a:lnTo>
                    <a:pt x="16" y="636"/>
                  </a:lnTo>
                  <a:lnTo>
                    <a:pt x="6" y="618"/>
                  </a:lnTo>
                  <a:lnTo>
                    <a:pt x="0" y="598"/>
                  </a:lnTo>
                  <a:lnTo>
                    <a:pt x="2" y="578"/>
                  </a:lnTo>
                  <a:lnTo>
                    <a:pt x="10" y="560"/>
                  </a:lnTo>
                  <a:lnTo>
                    <a:pt x="22" y="545"/>
                  </a:lnTo>
                  <a:lnTo>
                    <a:pt x="39" y="533"/>
                  </a:lnTo>
                  <a:lnTo>
                    <a:pt x="103" y="504"/>
                  </a:lnTo>
                  <a:lnTo>
                    <a:pt x="163" y="470"/>
                  </a:lnTo>
                  <a:lnTo>
                    <a:pt x="221" y="431"/>
                  </a:lnTo>
                  <a:lnTo>
                    <a:pt x="275" y="387"/>
                  </a:lnTo>
                  <a:lnTo>
                    <a:pt x="327" y="340"/>
                  </a:lnTo>
                  <a:lnTo>
                    <a:pt x="376" y="287"/>
                  </a:lnTo>
                  <a:lnTo>
                    <a:pt x="420" y="232"/>
                  </a:lnTo>
                  <a:lnTo>
                    <a:pt x="460" y="171"/>
                  </a:lnTo>
                  <a:lnTo>
                    <a:pt x="496" y="108"/>
                  </a:lnTo>
                  <a:lnTo>
                    <a:pt x="527" y="41"/>
                  </a:lnTo>
                  <a:lnTo>
                    <a:pt x="537" y="23"/>
                  </a:lnTo>
                  <a:lnTo>
                    <a:pt x="552" y="9"/>
                  </a:lnTo>
                  <a:lnTo>
                    <a:pt x="570" y="1"/>
                  </a:lnTo>
                  <a:lnTo>
                    <a:pt x="5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4" name="Freeform 313"/>
            <p:cNvSpPr>
              <a:spLocks/>
            </p:cNvSpPr>
            <p:nvPr/>
          </p:nvSpPr>
          <p:spPr bwMode="auto">
            <a:xfrm>
              <a:off x="7994650" y="5329238"/>
              <a:ext cx="736600" cy="744538"/>
            </a:xfrm>
            <a:custGeom>
              <a:avLst/>
              <a:gdLst>
                <a:gd name="T0" fmla="*/ 868 w 929"/>
                <a:gd name="T1" fmla="*/ 0 h 939"/>
                <a:gd name="T2" fmla="*/ 888 w 929"/>
                <a:gd name="T3" fmla="*/ 4 h 939"/>
                <a:gd name="T4" fmla="*/ 905 w 929"/>
                <a:gd name="T5" fmla="*/ 16 h 939"/>
                <a:gd name="T6" fmla="*/ 918 w 929"/>
                <a:gd name="T7" fmla="*/ 30 h 939"/>
                <a:gd name="T8" fmla="*/ 926 w 929"/>
                <a:gd name="T9" fmla="*/ 49 h 939"/>
                <a:gd name="T10" fmla="*/ 929 w 929"/>
                <a:gd name="T11" fmla="*/ 68 h 939"/>
                <a:gd name="T12" fmla="*/ 924 w 929"/>
                <a:gd name="T13" fmla="*/ 88 h 939"/>
                <a:gd name="T14" fmla="*/ 881 w 929"/>
                <a:gd name="T15" fmla="*/ 184 h 939"/>
                <a:gd name="T16" fmla="*/ 832 w 929"/>
                <a:gd name="T17" fmla="*/ 276 h 939"/>
                <a:gd name="T18" fmla="*/ 779 w 929"/>
                <a:gd name="T19" fmla="*/ 363 h 939"/>
                <a:gd name="T20" fmla="*/ 719 w 929"/>
                <a:gd name="T21" fmla="*/ 446 h 939"/>
                <a:gd name="T22" fmla="*/ 655 w 929"/>
                <a:gd name="T23" fmla="*/ 525 h 939"/>
                <a:gd name="T24" fmla="*/ 586 w 929"/>
                <a:gd name="T25" fmla="*/ 599 h 939"/>
                <a:gd name="T26" fmla="*/ 513 w 929"/>
                <a:gd name="T27" fmla="*/ 667 h 939"/>
                <a:gd name="T28" fmla="*/ 436 w 929"/>
                <a:gd name="T29" fmla="*/ 731 h 939"/>
                <a:gd name="T30" fmla="*/ 356 w 929"/>
                <a:gd name="T31" fmla="*/ 789 h 939"/>
                <a:gd name="T32" fmla="*/ 271 w 929"/>
                <a:gd name="T33" fmla="*/ 841 h 939"/>
                <a:gd name="T34" fmla="*/ 185 w 929"/>
                <a:gd name="T35" fmla="*/ 889 h 939"/>
                <a:gd name="T36" fmla="*/ 94 w 929"/>
                <a:gd name="T37" fmla="*/ 931 h 939"/>
                <a:gd name="T38" fmla="*/ 92 w 929"/>
                <a:gd name="T39" fmla="*/ 932 h 939"/>
                <a:gd name="T40" fmla="*/ 90 w 929"/>
                <a:gd name="T41" fmla="*/ 935 h 939"/>
                <a:gd name="T42" fmla="*/ 70 w 929"/>
                <a:gd name="T43" fmla="*/ 939 h 939"/>
                <a:gd name="T44" fmla="*/ 51 w 929"/>
                <a:gd name="T45" fmla="*/ 937 h 939"/>
                <a:gd name="T46" fmla="*/ 32 w 929"/>
                <a:gd name="T47" fmla="*/ 931 h 939"/>
                <a:gd name="T48" fmla="*/ 16 w 929"/>
                <a:gd name="T49" fmla="*/ 918 h 939"/>
                <a:gd name="T50" fmla="*/ 4 w 929"/>
                <a:gd name="T51" fmla="*/ 900 h 939"/>
                <a:gd name="T52" fmla="*/ 0 w 929"/>
                <a:gd name="T53" fmla="*/ 881 h 939"/>
                <a:gd name="T54" fmla="*/ 1 w 929"/>
                <a:gd name="T55" fmla="*/ 861 h 939"/>
                <a:gd name="T56" fmla="*/ 8 w 929"/>
                <a:gd name="T57" fmla="*/ 843 h 939"/>
                <a:gd name="T58" fmla="*/ 21 w 929"/>
                <a:gd name="T59" fmla="*/ 827 h 939"/>
                <a:gd name="T60" fmla="*/ 39 w 929"/>
                <a:gd name="T61" fmla="*/ 815 h 939"/>
                <a:gd name="T62" fmla="*/ 122 w 929"/>
                <a:gd name="T63" fmla="*/ 777 h 939"/>
                <a:gd name="T64" fmla="*/ 202 w 929"/>
                <a:gd name="T65" fmla="*/ 733 h 939"/>
                <a:gd name="T66" fmla="*/ 279 w 929"/>
                <a:gd name="T67" fmla="*/ 686 h 939"/>
                <a:gd name="T68" fmla="*/ 354 w 929"/>
                <a:gd name="T69" fmla="*/ 632 h 939"/>
                <a:gd name="T70" fmla="*/ 425 w 929"/>
                <a:gd name="T71" fmla="*/ 574 h 939"/>
                <a:gd name="T72" fmla="*/ 492 w 929"/>
                <a:gd name="T73" fmla="*/ 511 h 939"/>
                <a:gd name="T74" fmla="*/ 556 w 929"/>
                <a:gd name="T75" fmla="*/ 442 h 939"/>
                <a:gd name="T76" fmla="*/ 614 w 929"/>
                <a:gd name="T77" fmla="*/ 371 h 939"/>
                <a:gd name="T78" fmla="*/ 670 w 929"/>
                <a:gd name="T79" fmla="*/ 295 h 939"/>
                <a:gd name="T80" fmla="*/ 719 w 929"/>
                <a:gd name="T81" fmla="*/ 213 h 939"/>
                <a:gd name="T82" fmla="*/ 764 w 929"/>
                <a:gd name="T83" fmla="*/ 129 h 939"/>
                <a:gd name="T84" fmla="*/ 803 w 929"/>
                <a:gd name="T85" fmla="*/ 41 h 939"/>
                <a:gd name="T86" fmla="*/ 815 w 929"/>
                <a:gd name="T87" fmla="*/ 22 h 939"/>
                <a:gd name="T88" fmla="*/ 829 w 929"/>
                <a:gd name="T89" fmla="*/ 9 h 939"/>
                <a:gd name="T90" fmla="*/ 848 w 929"/>
                <a:gd name="T91" fmla="*/ 3 h 939"/>
                <a:gd name="T92" fmla="*/ 868 w 929"/>
                <a:gd name="T93" fmla="*/ 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29" h="939">
                  <a:moveTo>
                    <a:pt x="868" y="0"/>
                  </a:moveTo>
                  <a:lnTo>
                    <a:pt x="888" y="4"/>
                  </a:lnTo>
                  <a:lnTo>
                    <a:pt x="905" y="16"/>
                  </a:lnTo>
                  <a:lnTo>
                    <a:pt x="918" y="30"/>
                  </a:lnTo>
                  <a:lnTo>
                    <a:pt x="926" y="49"/>
                  </a:lnTo>
                  <a:lnTo>
                    <a:pt x="929" y="68"/>
                  </a:lnTo>
                  <a:lnTo>
                    <a:pt x="924" y="88"/>
                  </a:lnTo>
                  <a:lnTo>
                    <a:pt x="881" y="184"/>
                  </a:lnTo>
                  <a:lnTo>
                    <a:pt x="832" y="276"/>
                  </a:lnTo>
                  <a:lnTo>
                    <a:pt x="779" y="363"/>
                  </a:lnTo>
                  <a:lnTo>
                    <a:pt x="719" y="446"/>
                  </a:lnTo>
                  <a:lnTo>
                    <a:pt x="655" y="525"/>
                  </a:lnTo>
                  <a:lnTo>
                    <a:pt x="586" y="599"/>
                  </a:lnTo>
                  <a:lnTo>
                    <a:pt x="513" y="667"/>
                  </a:lnTo>
                  <a:lnTo>
                    <a:pt x="436" y="731"/>
                  </a:lnTo>
                  <a:lnTo>
                    <a:pt x="356" y="789"/>
                  </a:lnTo>
                  <a:lnTo>
                    <a:pt x="271" y="841"/>
                  </a:lnTo>
                  <a:lnTo>
                    <a:pt x="185" y="889"/>
                  </a:lnTo>
                  <a:lnTo>
                    <a:pt x="94" y="931"/>
                  </a:lnTo>
                  <a:lnTo>
                    <a:pt x="92" y="932"/>
                  </a:lnTo>
                  <a:lnTo>
                    <a:pt x="90" y="935"/>
                  </a:lnTo>
                  <a:lnTo>
                    <a:pt x="70" y="939"/>
                  </a:lnTo>
                  <a:lnTo>
                    <a:pt x="51" y="937"/>
                  </a:lnTo>
                  <a:lnTo>
                    <a:pt x="32" y="931"/>
                  </a:lnTo>
                  <a:lnTo>
                    <a:pt x="16" y="918"/>
                  </a:lnTo>
                  <a:lnTo>
                    <a:pt x="4" y="900"/>
                  </a:lnTo>
                  <a:lnTo>
                    <a:pt x="0" y="881"/>
                  </a:lnTo>
                  <a:lnTo>
                    <a:pt x="1" y="861"/>
                  </a:lnTo>
                  <a:lnTo>
                    <a:pt x="8" y="843"/>
                  </a:lnTo>
                  <a:lnTo>
                    <a:pt x="21" y="827"/>
                  </a:lnTo>
                  <a:lnTo>
                    <a:pt x="39" y="815"/>
                  </a:lnTo>
                  <a:lnTo>
                    <a:pt x="122" y="777"/>
                  </a:lnTo>
                  <a:lnTo>
                    <a:pt x="202" y="733"/>
                  </a:lnTo>
                  <a:lnTo>
                    <a:pt x="279" y="686"/>
                  </a:lnTo>
                  <a:lnTo>
                    <a:pt x="354" y="632"/>
                  </a:lnTo>
                  <a:lnTo>
                    <a:pt x="425" y="574"/>
                  </a:lnTo>
                  <a:lnTo>
                    <a:pt x="492" y="511"/>
                  </a:lnTo>
                  <a:lnTo>
                    <a:pt x="556" y="442"/>
                  </a:lnTo>
                  <a:lnTo>
                    <a:pt x="614" y="371"/>
                  </a:lnTo>
                  <a:lnTo>
                    <a:pt x="670" y="295"/>
                  </a:lnTo>
                  <a:lnTo>
                    <a:pt x="719" y="213"/>
                  </a:lnTo>
                  <a:lnTo>
                    <a:pt x="764" y="129"/>
                  </a:lnTo>
                  <a:lnTo>
                    <a:pt x="803" y="41"/>
                  </a:lnTo>
                  <a:lnTo>
                    <a:pt x="815" y="22"/>
                  </a:lnTo>
                  <a:lnTo>
                    <a:pt x="829" y="9"/>
                  </a:lnTo>
                  <a:lnTo>
                    <a:pt x="848" y="3"/>
                  </a:lnTo>
                  <a:lnTo>
                    <a:pt x="8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Freeform 314"/>
            <p:cNvSpPr>
              <a:spLocks/>
            </p:cNvSpPr>
            <p:nvPr/>
          </p:nvSpPr>
          <p:spPr bwMode="auto">
            <a:xfrm>
              <a:off x="7913688" y="5251450"/>
              <a:ext cx="627062" cy="635000"/>
            </a:xfrm>
            <a:custGeom>
              <a:avLst/>
              <a:gdLst>
                <a:gd name="T0" fmla="*/ 728 w 789"/>
                <a:gd name="T1" fmla="*/ 0 h 799"/>
                <a:gd name="T2" fmla="*/ 749 w 789"/>
                <a:gd name="T3" fmla="*/ 5 h 799"/>
                <a:gd name="T4" fmla="*/ 767 w 789"/>
                <a:gd name="T5" fmla="*/ 16 h 799"/>
                <a:gd name="T6" fmla="*/ 780 w 789"/>
                <a:gd name="T7" fmla="*/ 30 h 799"/>
                <a:gd name="T8" fmla="*/ 788 w 789"/>
                <a:gd name="T9" fmla="*/ 49 h 799"/>
                <a:gd name="T10" fmla="*/ 789 w 789"/>
                <a:gd name="T11" fmla="*/ 68 h 799"/>
                <a:gd name="T12" fmla="*/ 785 w 789"/>
                <a:gd name="T13" fmla="*/ 88 h 799"/>
                <a:gd name="T14" fmla="*/ 745 w 789"/>
                <a:gd name="T15" fmla="*/ 176 h 799"/>
                <a:gd name="T16" fmla="*/ 700 w 789"/>
                <a:gd name="T17" fmla="*/ 259 h 799"/>
                <a:gd name="T18" fmla="*/ 651 w 789"/>
                <a:gd name="T19" fmla="*/ 338 h 799"/>
                <a:gd name="T20" fmla="*/ 595 w 789"/>
                <a:gd name="T21" fmla="*/ 412 h 799"/>
                <a:gd name="T22" fmla="*/ 535 w 789"/>
                <a:gd name="T23" fmla="*/ 482 h 799"/>
                <a:gd name="T24" fmla="*/ 470 w 789"/>
                <a:gd name="T25" fmla="*/ 545 h 799"/>
                <a:gd name="T26" fmla="*/ 402 w 789"/>
                <a:gd name="T27" fmla="*/ 605 h 799"/>
                <a:gd name="T28" fmla="*/ 329 w 789"/>
                <a:gd name="T29" fmla="*/ 659 h 799"/>
                <a:gd name="T30" fmla="*/ 254 w 789"/>
                <a:gd name="T31" fmla="*/ 708 h 799"/>
                <a:gd name="T32" fmla="*/ 175 w 789"/>
                <a:gd name="T33" fmla="*/ 753 h 799"/>
                <a:gd name="T34" fmla="*/ 93 w 789"/>
                <a:gd name="T35" fmla="*/ 791 h 799"/>
                <a:gd name="T36" fmla="*/ 91 w 789"/>
                <a:gd name="T37" fmla="*/ 792 h 799"/>
                <a:gd name="T38" fmla="*/ 90 w 789"/>
                <a:gd name="T39" fmla="*/ 794 h 799"/>
                <a:gd name="T40" fmla="*/ 70 w 789"/>
                <a:gd name="T41" fmla="*/ 799 h 799"/>
                <a:gd name="T42" fmla="*/ 50 w 789"/>
                <a:gd name="T43" fmla="*/ 798 h 799"/>
                <a:gd name="T44" fmla="*/ 32 w 789"/>
                <a:gd name="T45" fmla="*/ 790 h 799"/>
                <a:gd name="T46" fmla="*/ 16 w 789"/>
                <a:gd name="T47" fmla="*/ 778 h 799"/>
                <a:gd name="T48" fmla="*/ 5 w 789"/>
                <a:gd name="T49" fmla="*/ 759 h 799"/>
                <a:gd name="T50" fmla="*/ 0 w 789"/>
                <a:gd name="T51" fmla="*/ 740 h 799"/>
                <a:gd name="T52" fmla="*/ 1 w 789"/>
                <a:gd name="T53" fmla="*/ 720 h 799"/>
                <a:gd name="T54" fmla="*/ 9 w 789"/>
                <a:gd name="T55" fmla="*/ 702 h 799"/>
                <a:gd name="T56" fmla="*/ 21 w 789"/>
                <a:gd name="T57" fmla="*/ 686 h 799"/>
                <a:gd name="T58" fmla="*/ 40 w 789"/>
                <a:gd name="T59" fmla="*/ 675 h 799"/>
                <a:gd name="T60" fmla="*/ 38 w 789"/>
                <a:gd name="T61" fmla="*/ 675 h 799"/>
                <a:gd name="T62" fmla="*/ 113 w 789"/>
                <a:gd name="T63" fmla="*/ 641 h 799"/>
                <a:gd name="T64" fmla="*/ 184 w 789"/>
                <a:gd name="T65" fmla="*/ 602 h 799"/>
                <a:gd name="T66" fmla="*/ 252 w 789"/>
                <a:gd name="T67" fmla="*/ 557 h 799"/>
                <a:gd name="T68" fmla="*/ 319 w 789"/>
                <a:gd name="T69" fmla="*/ 508 h 799"/>
                <a:gd name="T70" fmla="*/ 380 w 789"/>
                <a:gd name="T71" fmla="*/ 454 h 799"/>
                <a:gd name="T72" fmla="*/ 438 w 789"/>
                <a:gd name="T73" fmla="*/ 396 h 799"/>
                <a:gd name="T74" fmla="*/ 493 w 789"/>
                <a:gd name="T75" fmla="*/ 333 h 799"/>
                <a:gd name="T76" fmla="*/ 543 w 789"/>
                <a:gd name="T77" fmla="*/ 266 h 799"/>
                <a:gd name="T78" fmla="*/ 588 w 789"/>
                <a:gd name="T79" fmla="*/ 195 h 799"/>
                <a:gd name="T80" fmla="*/ 628 w 789"/>
                <a:gd name="T81" fmla="*/ 120 h 799"/>
                <a:gd name="T82" fmla="*/ 664 w 789"/>
                <a:gd name="T83" fmla="*/ 41 h 799"/>
                <a:gd name="T84" fmla="*/ 675 w 789"/>
                <a:gd name="T85" fmla="*/ 24 h 799"/>
                <a:gd name="T86" fmla="*/ 689 w 789"/>
                <a:gd name="T87" fmla="*/ 10 h 799"/>
                <a:gd name="T88" fmla="*/ 708 w 789"/>
                <a:gd name="T89" fmla="*/ 3 h 799"/>
                <a:gd name="T90" fmla="*/ 728 w 789"/>
                <a:gd name="T91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89" h="799">
                  <a:moveTo>
                    <a:pt x="728" y="0"/>
                  </a:moveTo>
                  <a:lnTo>
                    <a:pt x="749" y="5"/>
                  </a:lnTo>
                  <a:lnTo>
                    <a:pt x="767" y="16"/>
                  </a:lnTo>
                  <a:lnTo>
                    <a:pt x="780" y="30"/>
                  </a:lnTo>
                  <a:lnTo>
                    <a:pt x="788" y="49"/>
                  </a:lnTo>
                  <a:lnTo>
                    <a:pt x="789" y="68"/>
                  </a:lnTo>
                  <a:lnTo>
                    <a:pt x="785" y="88"/>
                  </a:lnTo>
                  <a:lnTo>
                    <a:pt x="745" y="176"/>
                  </a:lnTo>
                  <a:lnTo>
                    <a:pt x="700" y="259"/>
                  </a:lnTo>
                  <a:lnTo>
                    <a:pt x="651" y="338"/>
                  </a:lnTo>
                  <a:lnTo>
                    <a:pt x="595" y="412"/>
                  </a:lnTo>
                  <a:lnTo>
                    <a:pt x="535" y="482"/>
                  </a:lnTo>
                  <a:lnTo>
                    <a:pt x="470" y="545"/>
                  </a:lnTo>
                  <a:lnTo>
                    <a:pt x="402" y="605"/>
                  </a:lnTo>
                  <a:lnTo>
                    <a:pt x="329" y="659"/>
                  </a:lnTo>
                  <a:lnTo>
                    <a:pt x="254" y="708"/>
                  </a:lnTo>
                  <a:lnTo>
                    <a:pt x="175" y="753"/>
                  </a:lnTo>
                  <a:lnTo>
                    <a:pt x="93" y="791"/>
                  </a:lnTo>
                  <a:lnTo>
                    <a:pt x="91" y="792"/>
                  </a:lnTo>
                  <a:lnTo>
                    <a:pt x="90" y="794"/>
                  </a:lnTo>
                  <a:lnTo>
                    <a:pt x="70" y="799"/>
                  </a:lnTo>
                  <a:lnTo>
                    <a:pt x="50" y="798"/>
                  </a:lnTo>
                  <a:lnTo>
                    <a:pt x="32" y="790"/>
                  </a:lnTo>
                  <a:lnTo>
                    <a:pt x="16" y="778"/>
                  </a:lnTo>
                  <a:lnTo>
                    <a:pt x="5" y="759"/>
                  </a:lnTo>
                  <a:lnTo>
                    <a:pt x="0" y="740"/>
                  </a:lnTo>
                  <a:lnTo>
                    <a:pt x="1" y="720"/>
                  </a:lnTo>
                  <a:lnTo>
                    <a:pt x="9" y="702"/>
                  </a:lnTo>
                  <a:lnTo>
                    <a:pt x="21" y="686"/>
                  </a:lnTo>
                  <a:lnTo>
                    <a:pt x="40" y="675"/>
                  </a:lnTo>
                  <a:lnTo>
                    <a:pt x="38" y="675"/>
                  </a:lnTo>
                  <a:lnTo>
                    <a:pt x="113" y="641"/>
                  </a:lnTo>
                  <a:lnTo>
                    <a:pt x="184" y="602"/>
                  </a:lnTo>
                  <a:lnTo>
                    <a:pt x="252" y="557"/>
                  </a:lnTo>
                  <a:lnTo>
                    <a:pt x="319" y="508"/>
                  </a:lnTo>
                  <a:lnTo>
                    <a:pt x="380" y="454"/>
                  </a:lnTo>
                  <a:lnTo>
                    <a:pt x="438" y="396"/>
                  </a:lnTo>
                  <a:lnTo>
                    <a:pt x="493" y="333"/>
                  </a:lnTo>
                  <a:lnTo>
                    <a:pt x="543" y="266"/>
                  </a:lnTo>
                  <a:lnTo>
                    <a:pt x="588" y="195"/>
                  </a:lnTo>
                  <a:lnTo>
                    <a:pt x="628" y="120"/>
                  </a:lnTo>
                  <a:lnTo>
                    <a:pt x="664" y="41"/>
                  </a:lnTo>
                  <a:lnTo>
                    <a:pt x="675" y="24"/>
                  </a:lnTo>
                  <a:lnTo>
                    <a:pt x="689" y="10"/>
                  </a:lnTo>
                  <a:lnTo>
                    <a:pt x="708" y="3"/>
                  </a:lnTo>
                  <a:lnTo>
                    <a:pt x="7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6" name="Freeform 315"/>
            <p:cNvSpPr>
              <a:spLocks/>
            </p:cNvSpPr>
            <p:nvPr/>
          </p:nvSpPr>
          <p:spPr bwMode="auto">
            <a:xfrm>
              <a:off x="6808788" y="4187825"/>
              <a:ext cx="517525" cy="520700"/>
            </a:xfrm>
            <a:custGeom>
              <a:avLst/>
              <a:gdLst>
                <a:gd name="T0" fmla="*/ 581 w 651"/>
                <a:gd name="T1" fmla="*/ 0 h 656"/>
                <a:gd name="T2" fmla="*/ 601 w 651"/>
                <a:gd name="T3" fmla="*/ 1 h 656"/>
                <a:gd name="T4" fmla="*/ 620 w 651"/>
                <a:gd name="T5" fmla="*/ 9 h 656"/>
                <a:gd name="T6" fmla="*/ 636 w 651"/>
                <a:gd name="T7" fmla="*/ 21 h 656"/>
                <a:gd name="T8" fmla="*/ 648 w 651"/>
                <a:gd name="T9" fmla="*/ 38 h 656"/>
                <a:gd name="T10" fmla="*/ 651 w 651"/>
                <a:gd name="T11" fmla="*/ 59 h 656"/>
                <a:gd name="T12" fmla="*/ 650 w 651"/>
                <a:gd name="T13" fmla="*/ 79 h 656"/>
                <a:gd name="T14" fmla="*/ 644 w 651"/>
                <a:gd name="T15" fmla="*/ 97 h 656"/>
                <a:gd name="T16" fmla="*/ 630 w 651"/>
                <a:gd name="T17" fmla="*/ 113 h 656"/>
                <a:gd name="T18" fmla="*/ 613 w 651"/>
                <a:gd name="T19" fmla="*/ 123 h 656"/>
                <a:gd name="T20" fmla="*/ 549 w 651"/>
                <a:gd name="T21" fmla="*/ 152 h 656"/>
                <a:gd name="T22" fmla="*/ 489 w 651"/>
                <a:gd name="T23" fmla="*/ 186 h 656"/>
                <a:gd name="T24" fmla="*/ 431 w 651"/>
                <a:gd name="T25" fmla="*/ 226 h 656"/>
                <a:gd name="T26" fmla="*/ 376 w 651"/>
                <a:gd name="T27" fmla="*/ 269 h 656"/>
                <a:gd name="T28" fmla="*/ 325 w 651"/>
                <a:gd name="T29" fmla="*/ 317 h 656"/>
                <a:gd name="T30" fmla="*/ 277 w 651"/>
                <a:gd name="T31" fmla="*/ 369 h 656"/>
                <a:gd name="T32" fmla="*/ 232 w 651"/>
                <a:gd name="T33" fmla="*/ 425 h 656"/>
                <a:gd name="T34" fmla="*/ 192 w 651"/>
                <a:gd name="T35" fmla="*/ 485 h 656"/>
                <a:gd name="T36" fmla="*/ 157 w 651"/>
                <a:gd name="T37" fmla="*/ 548 h 656"/>
                <a:gd name="T38" fmla="*/ 127 w 651"/>
                <a:gd name="T39" fmla="*/ 617 h 656"/>
                <a:gd name="T40" fmla="*/ 116 w 651"/>
                <a:gd name="T41" fmla="*/ 634 h 656"/>
                <a:gd name="T42" fmla="*/ 100 w 651"/>
                <a:gd name="T43" fmla="*/ 647 h 656"/>
                <a:gd name="T44" fmla="*/ 81 w 651"/>
                <a:gd name="T45" fmla="*/ 655 h 656"/>
                <a:gd name="T46" fmla="*/ 61 w 651"/>
                <a:gd name="T47" fmla="*/ 656 h 656"/>
                <a:gd name="T48" fmla="*/ 42 w 651"/>
                <a:gd name="T49" fmla="*/ 652 h 656"/>
                <a:gd name="T50" fmla="*/ 24 w 651"/>
                <a:gd name="T51" fmla="*/ 642 h 656"/>
                <a:gd name="T52" fmla="*/ 11 w 651"/>
                <a:gd name="T53" fmla="*/ 626 h 656"/>
                <a:gd name="T54" fmla="*/ 3 w 651"/>
                <a:gd name="T55" fmla="*/ 609 h 656"/>
                <a:gd name="T56" fmla="*/ 0 w 651"/>
                <a:gd name="T57" fmla="*/ 588 h 656"/>
                <a:gd name="T58" fmla="*/ 6 w 651"/>
                <a:gd name="T59" fmla="*/ 568 h 656"/>
                <a:gd name="T60" fmla="*/ 40 w 651"/>
                <a:gd name="T61" fmla="*/ 492 h 656"/>
                <a:gd name="T62" fmla="*/ 80 w 651"/>
                <a:gd name="T63" fmla="*/ 419 h 656"/>
                <a:gd name="T64" fmla="*/ 125 w 651"/>
                <a:gd name="T65" fmla="*/ 351 h 656"/>
                <a:gd name="T66" fmla="*/ 176 w 651"/>
                <a:gd name="T67" fmla="*/ 288 h 656"/>
                <a:gd name="T68" fmla="*/ 230 w 651"/>
                <a:gd name="T69" fmla="*/ 229 h 656"/>
                <a:gd name="T70" fmla="*/ 290 w 651"/>
                <a:gd name="T71" fmla="*/ 173 h 656"/>
                <a:gd name="T72" fmla="*/ 352 w 651"/>
                <a:gd name="T73" fmla="*/ 125 h 656"/>
                <a:gd name="T74" fmla="*/ 418 w 651"/>
                <a:gd name="T75" fmla="*/ 80 h 656"/>
                <a:gd name="T76" fmla="*/ 487 w 651"/>
                <a:gd name="T77" fmla="*/ 40 h 656"/>
                <a:gd name="T78" fmla="*/ 558 w 651"/>
                <a:gd name="T79" fmla="*/ 6 h 656"/>
                <a:gd name="T80" fmla="*/ 560 w 651"/>
                <a:gd name="T81" fmla="*/ 6 h 656"/>
                <a:gd name="T82" fmla="*/ 560 w 651"/>
                <a:gd name="T83" fmla="*/ 5 h 656"/>
                <a:gd name="T84" fmla="*/ 561 w 651"/>
                <a:gd name="T85" fmla="*/ 5 h 656"/>
                <a:gd name="T86" fmla="*/ 581 w 651"/>
                <a:gd name="T87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1" h="656">
                  <a:moveTo>
                    <a:pt x="581" y="0"/>
                  </a:moveTo>
                  <a:lnTo>
                    <a:pt x="601" y="1"/>
                  </a:lnTo>
                  <a:lnTo>
                    <a:pt x="620" y="9"/>
                  </a:lnTo>
                  <a:lnTo>
                    <a:pt x="636" y="21"/>
                  </a:lnTo>
                  <a:lnTo>
                    <a:pt x="648" y="38"/>
                  </a:lnTo>
                  <a:lnTo>
                    <a:pt x="651" y="59"/>
                  </a:lnTo>
                  <a:lnTo>
                    <a:pt x="650" y="79"/>
                  </a:lnTo>
                  <a:lnTo>
                    <a:pt x="644" y="97"/>
                  </a:lnTo>
                  <a:lnTo>
                    <a:pt x="630" y="113"/>
                  </a:lnTo>
                  <a:lnTo>
                    <a:pt x="613" y="123"/>
                  </a:lnTo>
                  <a:lnTo>
                    <a:pt x="549" y="152"/>
                  </a:lnTo>
                  <a:lnTo>
                    <a:pt x="489" y="186"/>
                  </a:lnTo>
                  <a:lnTo>
                    <a:pt x="431" y="226"/>
                  </a:lnTo>
                  <a:lnTo>
                    <a:pt x="376" y="269"/>
                  </a:lnTo>
                  <a:lnTo>
                    <a:pt x="325" y="317"/>
                  </a:lnTo>
                  <a:lnTo>
                    <a:pt x="277" y="369"/>
                  </a:lnTo>
                  <a:lnTo>
                    <a:pt x="232" y="425"/>
                  </a:lnTo>
                  <a:lnTo>
                    <a:pt x="192" y="485"/>
                  </a:lnTo>
                  <a:lnTo>
                    <a:pt x="157" y="548"/>
                  </a:lnTo>
                  <a:lnTo>
                    <a:pt x="127" y="617"/>
                  </a:lnTo>
                  <a:lnTo>
                    <a:pt x="116" y="634"/>
                  </a:lnTo>
                  <a:lnTo>
                    <a:pt x="100" y="647"/>
                  </a:lnTo>
                  <a:lnTo>
                    <a:pt x="81" y="655"/>
                  </a:lnTo>
                  <a:lnTo>
                    <a:pt x="61" y="656"/>
                  </a:lnTo>
                  <a:lnTo>
                    <a:pt x="42" y="652"/>
                  </a:lnTo>
                  <a:lnTo>
                    <a:pt x="24" y="642"/>
                  </a:lnTo>
                  <a:lnTo>
                    <a:pt x="11" y="626"/>
                  </a:lnTo>
                  <a:lnTo>
                    <a:pt x="3" y="609"/>
                  </a:lnTo>
                  <a:lnTo>
                    <a:pt x="0" y="588"/>
                  </a:lnTo>
                  <a:lnTo>
                    <a:pt x="6" y="568"/>
                  </a:lnTo>
                  <a:lnTo>
                    <a:pt x="40" y="492"/>
                  </a:lnTo>
                  <a:lnTo>
                    <a:pt x="80" y="419"/>
                  </a:lnTo>
                  <a:lnTo>
                    <a:pt x="125" y="351"/>
                  </a:lnTo>
                  <a:lnTo>
                    <a:pt x="176" y="288"/>
                  </a:lnTo>
                  <a:lnTo>
                    <a:pt x="230" y="229"/>
                  </a:lnTo>
                  <a:lnTo>
                    <a:pt x="290" y="173"/>
                  </a:lnTo>
                  <a:lnTo>
                    <a:pt x="352" y="125"/>
                  </a:lnTo>
                  <a:lnTo>
                    <a:pt x="418" y="80"/>
                  </a:lnTo>
                  <a:lnTo>
                    <a:pt x="487" y="40"/>
                  </a:lnTo>
                  <a:lnTo>
                    <a:pt x="558" y="6"/>
                  </a:lnTo>
                  <a:lnTo>
                    <a:pt x="560" y="6"/>
                  </a:lnTo>
                  <a:lnTo>
                    <a:pt x="560" y="5"/>
                  </a:lnTo>
                  <a:lnTo>
                    <a:pt x="561" y="5"/>
                  </a:lnTo>
                  <a:lnTo>
                    <a:pt x="5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7" name="Freeform 316"/>
            <p:cNvSpPr>
              <a:spLocks/>
            </p:cNvSpPr>
            <p:nvPr/>
          </p:nvSpPr>
          <p:spPr bwMode="auto">
            <a:xfrm>
              <a:off x="6426200" y="3811588"/>
              <a:ext cx="736600" cy="746125"/>
            </a:xfrm>
            <a:custGeom>
              <a:avLst/>
              <a:gdLst>
                <a:gd name="T0" fmla="*/ 858 w 929"/>
                <a:gd name="T1" fmla="*/ 0 h 940"/>
                <a:gd name="T2" fmla="*/ 878 w 929"/>
                <a:gd name="T3" fmla="*/ 2 h 940"/>
                <a:gd name="T4" fmla="*/ 897 w 929"/>
                <a:gd name="T5" fmla="*/ 9 h 940"/>
                <a:gd name="T6" fmla="*/ 913 w 929"/>
                <a:gd name="T7" fmla="*/ 22 h 940"/>
                <a:gd name="T8" fmla="*/ 924 w 929"/>
                <a:gd name="T9" fmla="*/ 39 h 940"/>
                <a:gd name="T10" fmla="*/ 929 w 929"/>
                <a:gd name="T11" fmla="*/ 59 h 940"/>
                <a:gd name="T12" fmla="*/ 928 w 929"/>
                <a:gd name="T13" fmla="*/ 79 h 940"/>
                <a:gd name="T14" fmla="*/ 920 w 929"/>
                <a:gd name="T15" fmla="*/ 97 h 940"/>
                <a:gd name="T16" fmla="*/ 908 w 929"/>
                <a:gd name="T17" fmla="*/ 113 h 940"/>
                <a:gd name="T18" fmla="*/ 890 w 929"/>
                <a:gd name="T19" fmla="*/ 123 h 940"/>
                <a:gd name="T20" fmla="*/ 807 w 929"/>
                <a:gd name="T21" fmla="*/ 162 h 940"/>
                <a:gd name="T22" fmla="*/ 727 w 929"/>
                <a:gd name="T23" fmla="*/ 205 h 940"/>
                <a:gd name="T24" fmla="*/ 650 w 929"/>
                <a:gd name="T25" fmla="*/ 254 h 940"/>
                <a:gd name="T26" fmla="*/ 575 w 929"/>
                <a:gd name="T27" fmla="*/ 308 h 940"/>
                <a:gd name="T28" fmla="*/ 504 w 929"/>
                <a:gd name="T29" fmla="*/ 366 h 940"/>
                <a:gd name="T30" fmla="*/ 437 w 929"/>
                <a:gd name="T31" fmla="*/ 429 h 940"/>
                <a:gd name="T32" fmla="*/ 373 w 929"/>
                <a:gd name="T33" fmla="*/ 496 h 940"/>
                <a:gd name="T34" fmla="*/ 315 w 929"/>
                <a:gd name="T35" fmla="*/ 568 h 940"/>
                <a:gd name="T36" fmla="*/ 259 w 929"/>
                <a:gd name="T37" fmla="*/ 645 h 940"/>
                <a:gd name="T38" fmla="*/ 210 w 929"/>
                <a:gd name="T39" fmla="*/ 725 h 940"/>
                <a:gd name="T40" fmla="*/ 165 w 929"/>
                <a:gd name="T41" fmla="*/ 811 h 940"/>
                <a:gd name="T42" fmla="*/ 125 w 929"/>
                <a:gd name="T43" fmla="*/ 899 h 940"/>
                <a:gd name="T44" fmla="*/ 114 w 929"/>
                <a:gd name="T45" fmla="*/ 916 h 940"/>
                <a:gd name="T46" fmla="*/ 100 w 929"/>
                <a:gd name="T47" fmla="*/ 929 h 940"/>
                <a:gd name="T48" fmla="*/ 81 w 929"/>
                <a:gd name="T49" fmla="*/ 937 h 940"/>
                <a:gd name="T50" fmla="*/ 61 w 929"/>
                <a:gd name="T51" fmla="*/ 940 h 940"/>
                <a:gd name="T52" fmla="*/ 41 w 929"/>
                <a:gd name="T53" fmla="*/ 934 h 940"/>
                <a:gd name="T54" fmla="*/ 23 w 929"/>
                <a:gd name="T55" fmla="*/ 924 h 940"/>
                <a:gd name="T56" fmla="*/ 11 w 929"/>
                <a:gd name="T57" fmla="*/ 909 h 940"/>
                <a:gd name="T58" fmla="*/ 3 w 929"/>
                <a:gd name="T59" fmla="*/ 891 h 940"/>
                <a:gd name="T60" fmla="*/ 0 w 929"/>
                <a:gd name="T61" fmla="*/ 871 h 940"/>
                <a:gd name="T62" fmla="*/ 5 w 929"/>
                <a:gd name="T63" fmla="*/ 851 h 940"/>
                <a:gd name="T64" fmla="*/ 48 w 929"/>
                <a:gd name="T65" fmla="*/ 755 h 940"/>
                <a:gd name="T66" fmla="*/ 96 w 929"/>
                <a:gd name="T67" fmla="*/ 663 h 940"/>
                <a:gd name="T68" fmla="*/ 150 w 929"/>
                <a:gd name="T69" fmla="*/ 575 h 940"/>
                <a:gd name="T70" fmla="*/ 210 w 929"/>
                <a:gd name="T71" fmla="*/ 492 h 940"/>
                <a:gd name="T72" fmla="*/ 274 w 929"/>
                <a:gd name="T73" fmla="*/ 414 h 940"/>
                <a:gd name="T74" fmla="*/ 343 w 929"/>
                <a:gd name="T75" fmla="*/ 341 h 940"/>
                <a:gd name="T76" fmla="*/ 416 w 929"/>
                <a:gd name="T77" fmla="*/ 272 h 940"/>
                <a:gd name="T78" fmla="*/ 493 w 929"/>
                <a:gd name="T79" fmla="*/ 209 h 940"/>
                <a:gd name="T80" fmla="*/ 574 w 929"/>
                <a:gd name="T81" fmla="*/ 150 h 940"/>
                <a:gd name="T82" fmla="*/ 658 w 929"/>
                <a:gd name="T83" fmla="*/ 97 h 940"/>
                <a:gd name="T84" fmla="*/ 744 w 929"/>
                <a:gd name="T85" fmla="*/ 50 h 940"/>
                <a:gd name="T86" fmla="*/ 834 w 929"/>
                <a:gd name="T87" fmla="*/ 8 h 940"/>
                <a:gd name="T88" fmla="*/ 837 w 929"/>
                <a:gd name="T89" fmla="*/ 6 h 940"/>
                <a:gd name="T90" fmla="*/ 838 w 929"/>
                <a:gd name="T91" fmla="*/ 5 h 940"/>
                <a:gd name="T92" fmla="*/ 858 w 929"/>
                <a:gd name="T93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29" h="940">
                  <a:moveTo>
                    <a:pt x="858" y="0"/>
                  </a:moveTo>
                  <a:lnTo>
                    <a:pt x="878" y="2"/>
                  </a:lnTo>
                  <a:lnTo>
                    <a:pt x="897" y="9"/>
                  </a:lnTo>
                  <a:lnTo>
                    <a:pt x="913" y="22"/>
                  </a:lnTo>
                  <a:lnTo>
                    <a:pt x="924" y="39"/>
                  </a:lnTo>
                  <a:lnTo>
                    <a:pt x="929" y="59"/>
                  </a:lnTo>
                  <a:lnTo>
                    <a:pt x="928" y="79"/>
                  </a:lnTo>
                  <a:lnTo>
                    <a:pt x="920" y="97"/>
                  </a:lnTo>
                  <a:lnTo>
                    <a:pt x="908" y="113"/>
                  </a:lnTo>
                  <a:lnTo>
                    <a:pt x="890" y="123"/>
                  </a:lnTo>
                  <a:lnTo>
                    <a:pt x="807" y="162"/>
                  </a:lnTo>
                  <a:lnTo>
                    <a:pt x="727" y="205"/>
                  </a:lnTo>
                  <a:lnTo>
                    <a:pt x="650" y="254"/>
                  </a:lnTo>
                  <a:lnTo>
                    <a:pt x="575" y="308"/>
                  </a:lnTo>
                  <a:lnTo>
                    <a:pt x="504" y="366"/>
                  </a:lnTo>
                  <a:lnTo>
                    <a:pt x="437" y="429"/>
                  </a:lnTo>
                  <a:lnTo>
                    <a:pt x="373" y="496"/>
                  </a:lnTo>
                  <a:lnTo>
                    <a:pt x="315" y="568"/>
                  </a:lnTo>
                  <a:lnTo>
                    <a:pt x="259" y="645"/>
                  </a:lnTo>
                  <a:lnTo>
                    <a:pt x="210" y="725"/>
                  </a:lnTo>
                  <a:lnTo>
                    <a:pt x="165" y="811"/>
                  </a:lnTo>
                  <a:lnTo>
                    <a:pt x="125" y="899"/>
                  </a:lnTo>
                  <a:lnTo>
                    <a:pt x="114" y="916"/>
                  </a:lnTo>
                  <a:lnTo>
                    <a:pt x="100" y="929"/>
                  </a:lnTo>
                  <a:lnTo>
                    <a:pt x="81" y="937"/>
                  </a:lnTo>
                  <a:lnTo>
                    <a:pt x="61" y="940"/>
                  </a:lnTo>
                  <a:lnTo>
                    <a:pt x="41" y="934"/>
                  </a:lnTo>
                  <a:lnTo>
                    <a:pt x="23" y="924"/>
                  </a:lnTo>
                  <a:lnTo>
                    <a:pt x="11" y="909"/>
                  </a:lnTo>
                  <a:lnTo>
                    <a:pt x="3" y="891"/>
                  </a:lnTo>
                  <a:lnTo>
                    <a:pt x="0" y="871"/>
                  </a:lnTo>
                  <a:lnTo>
                    <a:pt x="5" y="851"/>
                  </a:lnTo>
                  <a:lnTo>
                    <a:pt x="48" y="755"/>
                  </a:lnTo>
                  <a:lnTo>
                    <a:pt x="96" y="663"/>
                  </a:lnTo>
                  <a:lnTo>
                    <a:pt x="150" y="575"/>
                  </a:lnTo>
                  <a:lnTo>
                    <a:pt x="210" y="492"/>
                  </a:lnTo>
                  <a:lnTo>
                    <a:pt x="274" y="414"/>
                  </a:lnTo>
                  <a:lnTo>
                    <a:pt x="343" y="341"/>
                  </a:lnTo>
                  <a:lnTo>
                    <a:pt x="416" y="272"/>
                  </a:lnTo>
                  <a:lnTo>
                    <a:pt x="493" y="209"/>
                  </a:lnTo>
                  <a:lnTo>
                    <a:pt x="574" y="150"/>
                  </a:lnTo>
                  <a:lnTo>
                    <a:pt x="658" y="97"/>
                  </a:lnTo>
                  <a:lnTo>
                    <a:pt x="744" y="50"/>
                  </a:lnTo>
                  <a:lnTo>
                    <a:pt x="834" y="8"/>
                  </a:lnTo>
                  <a:lnTo>
                    <a:pt x="837" y="6"/>
                  </a:lnTo>
                  <a:lnTo>
                    <a:pt x="838" y="5"/>
                  </a:lnTo>
                  <a:lnTo>
                    <a:pt x="8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" name="Freeform 317"/>
            <p:cNvSpPr>
              <a:spLocks/>
            </p:cNvSpPr>
            <p:nvPr/>
          </p:nvSpPr>
          <p:spPr bwMode="auto">
            <a:xfrm>
              <a:off x="6618288" y="3998913"/>
              <a:ext cx="627062" cy="635000"/>
            </a:xfrm>
            <a:custGeom>
              <a:avLst/>
              <a:gdLst>
                <a:gd name="T0" fmla="*/ 719 w 789"/>
                <a:gd name="T1" fmla="*/ 0 h 799"/>
                <a:gd name="T2" fmla="*/ 740 w 789"/>
                <a:gd name="T3" fmla="*/ 1 h 799"/>
                <a:gd name="T4" fmla="*/ 757 w 789"/>
                <a:gd name="T5" fmla="*/ 9 h 799"/>
                <a:gd name="T6" fmla="*/ 773 w 789"/>
                <a:gd name="T7" fmla="*/ 22 h 799"/>
                <a:gd name="T8" fmla="*/ 784 w 789"/>
                <a:gd name="T9" fmla="*/ 39 h 799"/>
                <a:gd name="T10" fmla="*/ 789 w 789"/>
                <a:gd name="T11" fmla="*/ 59 h 799"/>
                <a:gd name="T12" fmla="*/ 788 w 789"/>
                <a:gd name="T13" fmla="*/ 79 h 799"/>
                <a:gd name="T14" fmla="*/ 781 w 789"/>
                <a:gd name="T15" fmla="*/ 97 h 799"/>
                <a:gd name="T16" fmla="*/ 768 w 789"/>
                <a:gd name="T17" fmla="*/ 113 h 799"/>
                <a:gd name="T18" fmla="*/ 751 w 789"/>
                <a:gd name="T19" fmla="*/ 123 h 799"/>
                <a:gd name="T20" fmla="*/ 751 w 789"/>
                <a:gd name="T21" fmla="*/ 123 h 799"/>
                <a:gd name="T22" fmla="*/ 676 w 789"/>
                <a:gd name="T23" fmla="*/ 158 h 799"/>
                <a:gd name="T24" fmla="*/ 604 w 789"/>
                <a:gd name="T25" fmla="*/ 197 h 799"/>
                <a:gd name="T26" fmla="*/ 537 w 789"/>
                <a:gd name="T27" fmla="*/ 242 h 799"/>
                <a:gd name="T28" fmla="*/ 472 w 789"/>
                <a:gd name="T29" fmla="*/ 291 h 799"/>
                <a:gd name="T30" fmla="*/ 409 w 789"/>
                <a:gd name="T31" fmla="*/ 345 h 799"/>
                <a:gd name="T32" fmla="*/ 351 w 789"/>
                <a:gd name="T33" fmla="*/ 402 h 799"/>
                <a:gd name="T34" fmla="*/ 296 w 789"/>
                <a:gd name="T35" fmla="*/ 466 h 799"/>
                <a:gd name="T36" fmla="*/ 247 w 789"/>
                <a:gd name="T37" fmla="*/ 533 h 799"/>
                <a:gd name="T38" fmla="*/ 200 w 789"/>
                <a:gd name="T39" fmla="*/ 604 h 799"/>
                <a:gd name="T40" fmla="*/ 161 w 789"/>
                <a:gd name="T41" fmla="*/ 679 h 799"/>
                <a:gd name="T42" fmla="*/ 125 w 789"/>
                <a:gd name="T43" fmla="*/ 758 h 799"/>
                <a:gd name="T44" fmla="*/ 114 w 789"/>
                <a:gd name="T45" fmla="*/ 776 h 799"/>
                <a:gd name="T46" fmla="*/ 99 w 789"/>
                <a:gd name="T47" fmla="*/ 788 h 799"/>
                <a:gd name="T48" fmla="*/ 81 w 789"/>
                <a:gd name="T49" fmla="*/ 796 h 799"/>
                <a:gd name="T50" fmla="*/ 61 w 789"/>
                <a:gd name="T51" fmla="*/ 799 h 799"/>
                <a:gd name="T52" fmla="*/ 41 w 789"/>
                <a:gd name="T53" fmla="*/ 793 h 799"/>
                <a:gd name="T54" fmla="*/ 22 w 789"/>
                <a:gd name="T55" fmla="*/ 783 h 799"/>
                <a:gd name="T56" fmla="*/ 9 w 789"/>
                <a:gd name="T57" fmla="*/ 768 h 799"/>
                <a:gd name="T58" fmla="*/ 2 w 789"/>
                <a:gd name="T59" fmla="*/ 750 h 799"/>
                <a:gd name="T60" fmla="*/ 0 w 789"/>
                <a:gd name="T61" fmla="*/ 730 h 799"/>
                <a:gd name="T62" fmla="*/ 5 w 789"/>
                <a:gd name="T63" fmla="*/ 709 h 799"/>
                <a:gd name="T64" fmla="*/ 44 w 789"/>
                <a:gd name="T65" fmla="*/ 622 h 799"/>
                <a:gd name="T66" fmla="*/ 89 w 789"/>
                <a:gd name="T67" fmla="*/ 539 h 799"/>
                <a:gd name="T68" fmla="*/ 139 w 789"/>
                <a:gd name="T69" fmla="*/ 460 h 799"/>
                <a:gd name="T70" fmla="*/ 194 w 789"/>
                <a:gd name="T71" fmla="*/ 387 h 799"/>
                <a:gd name="T72" fmla="*/ 254 w 789"/>
                <a:gd name="T73" fmla="*/ 317 h 799"/>
                <a:gd name="T74" fmla="*/ 319 w 789"/>
                <a:gd name="T75" fmla="*/ 252 h 799"/>
                <a:gd name="T76" fmla="*/ 387 w 789"/>
                <a:gd name="T77" fmla="*/ 193 h 799"/>
                <a:gd name="T78" fmla="*/ 460 w 789"/>
                <a:gd name="T79" fmla="*/ 139 h 799"/>
                <a:gd name="T80" fmla="*/ 535 w 789"/>
                <a:gd name="T81" fmla="*/ 89 h 799"/>
                <a:gd name="T82" fmla="*/ 614 w 789"/>
                <a:gd name="T83" fmla="*/ 46 h 799"/>
                <a:gd name="T84" fmla="*/ 695 w 789"/>
                <a:gd name="T85" fmla="*/ 8 h 799"/>
                <a:gd name="T86" fmla="*/ 697 w 789"/>
                <a:gd name="T87" fmla="*/ 6 h 799"/>
                <a:gd name="T88" fmla="*/ 697 w 789"/>
                <a:gd name="T89" fmla="*/ 6 h 799"/>
                <a:gd name="T90" fmla="*/ 699 w 789"/>
                <a:gd name="T91" fmla="*/ 5 h 799"/>
                <a:gd name="T92" fmla="*/ 719 w 789"/>
                <a:gd name="T93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9" h="799">
                  <a:moveTo>
                    <a:pt x="719" y="0"/>
                  </a:moveTo>
                  <a:lnTo>
                    <a:pt x="740" y="1"/>
                  </a:lnTo>
                  <a:lnTo>
                    <a:pt x="757" y="9"/>
                  </a:lnTo>
                  <a:lnTo>
                    <a:pt x="773" y="22"/>
                  </a:lnTo>
                  <a:lnTo>
                    <a:pt x="784" y="39"/>
                  </a:lnTo>
                  <a:lnTo>
                    <a:pt x="789" y="59"/>
                  </a:lnTo>
                  <a:lnTo>
                    <a:pt x="788" y="79"/>
                  </a:lnTo>
                  <a:lnTo>
                    <a:pt x="781" y="97"/>
                  </a:lnTo>
                  <a:lnTo>
                    <a:pt x="768" y="113"/>
                  </a:lnTo>
                  <a:lnTo>
                    <a:pt x="751" y="123"/>
                  </a:lnTo>
                  <a:lnTo>
                    <a:pt x="751" y="123"/>
                  </a:lnTo>
                  <a:lnTo>
                    <a:pt x="676" y="158"/>
                  </a:lnTo>
                  <a:lnTo>
                    <a:pt x="604" y="197"/>
                  </a:lnTo>
                  <a:lnTo>
                    <a:pt x="537" y="242"/>
                  </a:lnTo>
                  <a:lnTo>
                    <a:pt x="472" y="291"/>
                  </a:lnTo>
                  <a:lnTo>
                    <a:pt x="409" y="345"/>
                  </a:lnTo>
                  <a:lnTo>
                    <a:pt x="351" y="402"/>
                  </a:lnTo>
                  <a:lnTo>
                    <a:pt x="296" y="466"/>
                  </a:lnTo>
                  <a:lnTo>
                    <a:pt x="247" y="533"/>
                  </a:lnTo>
                  <a:lnTo>
                    <a:pt x="200" y="604"/>
                  </a:lnTo>
                  <a:lnTo>
                    <a:pt x="161" y="679"/>
                  </a:lnTo>
                  <a:lnTo>
                    <a:pt x="125" y="758"/>
                  </a:lnTo>
                  <a:lnTo>
                    <a:pt x="114" y="776"/>
                  </a:lnTo>
                  <a:lnTo>
                    <a:pt x="99" y="788"/>
                  </a:lnTo>
                  <a:lnTo>
                    <a:pt x="81" y="796"/>
                  </a:lnTo>
                  <a:lnTo>
                    <a:pt x="61" y="799"/>
                  </a:lnTo>
                  <a:lnTo>
                    <a:pt x="41" y="793"/>
                  </a:lnTo>
                  <a:lnTo>
                    <a:pt x="22" y="783"/>
                  </a:lnTo>
                  <a:lnTo>
                    <a:pt x="9" y="768"/>
                  </a:lnTo>
                  <a:lnTo>
                    <a:pt x="2" y="750"/>
                  </a:lnTo>
                  <a:lnTo>
                    <a:pt x="0" y="730"/>
                  </a:lnTo>
                  <a:lnTo>
                    <a:pt x="5" y="709"/>
                  </a:lnTo>
                  <a:lnTo>
                    <a:pt x="44" y="622"/>
                  </a:lnTo>
                  <a:lnTo>
                    <a:pt x="89" y="539"/>
                  </a:lnTo>
                  <a:lnTo>
                    <a:pt x="139" y="460"/>
                  </a:lnTo>
                  <a:lnTo>
                    <a:pt x="194" y="387"/>
                  </a:lnTo>
                  <a:lnTo>
                    <a:pt x="254" y="317"/>
                  </a:lnTo>
                  <a:lnTo>
                    <a:pt x="319" y="252"/>
                  </a:lnTo>
                  <a:lnTo>
                    <a:pt x="387" y="193"/>
                  </a:lnTo>
                  <a:lnTo>
                    <a:pt x="460" y="139"/>
                  </a:lnTo>
                  <a:lnTo>
                    <a:pt x="535" y="89"/>
                  </a:lnTo>
                  <a:lnTo>
                    <a:pt x="614" y="46"/>
                  </a:lnTo>
                  <a:lnTo>
                    <a:pt x="695" y="8"/>
                  </a:lnTo>
                  <a:lnTo>
                    <a:pt x="697" y="6"/>
                  </a:lnTo>
                  <a:lnTo>
                    <a:pt x="697" y="6"/>
                  </a:lnTo>
                  <a:lnTo>
                    <a:pt x="699" y="5"/>
                  </a:lnTo>
                  <a:lnTo>
                    <a:pt x="7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56" name="Группа 355"/>
          <p:cNvGrpSpPr/>
          <p:nvPr/>
        </p:nvGrpSpPr>
        <p:grpSpPr>
          <a:xfrm>
            <a:off x="7347724" y="4876114"/>
            <a:ext cx="473692" cy="459195"/>
            <a:chOff x="8062913" y="3871913"/>
            <a:chExt cx="1919288" cy="1860550"/>
          </a:xfrm>
          <a:solidFill>
            <a:schemeClr val="bg2">
              <a:lumMod val="25000"/>
            </a:schemeClr>
          </a:solidFill>
        </p:grpSpPr>
        <p:sp>
          <p:nvSpPr>
            <p:cNvPr id="354" name="Freeform 322"/>
            <p:cNvSpPr>
              <a:spLocks/>
            </p:cNvSpPr>
            <p:nvPr/>
          </p:nvSpPr>
          <p:spPr bwMode="auto">
            <a:xfrm>
              <a:off x="9023351" y="4892675"/>
              <a:ext cx="239713" cy="239713"/>
            </a:xfrm>
            <a:custGeom>
              <a:avLst/>
              <a:gdLst>
                <a:gd name="T0" fmla="*/ 226 w 453"/>
                <a:gd name="T1" fmla="*/ 0 h 453"/>
                <a:gd name="T2" fmla="*/ 262 w 453"/>
                <a:gd name="T3" fmla="*/ 2 h 453"/>
                <a:gd name="T4" fmla="*/ 298 w 453"/>
                <a:gd name="T5" fmla="*/ 11 h 453"/>
                <a:gd name="T6" fmla="*/ 331 w 453"/>
                <a:gd name="T7" fmla="*/ 24 h 453"/>
                <a:gd name="T8" fmla="*/ 361 w 453"/>
                <a:gd name="T9" fmla="*/ 43 h 453"/>
                <a:gd name="T10" fmla="*/ 386 w 453"/>
                <a:gd name="T11" fmla="*/ 66 h 453"/>
                <a:gd name="T12" fmla="*/ 410 w 453"/>
                <a:gd name="T13" fmla="*/ 93 h 453"/>
                <a:gd name="T14" fmla="*/ 428 w 453"/>
                <a:gd name="T15" fmla="*/ 122 h 453"/>
                <a:gd name="T16" fmla="*/ 441 w 453"/>
                <a:gd name="T17" fmla="*/ 154 h 453"/>
                <a:gd name="T18" fmla="*/ 450 w 453"/>
                <a:gd name="T19" fmla="*/ 190 h 453"/>
                <a:gd name="T20" fmla="*/ 453 w 453"/>
                <a:gd name="T21" fmla="*/ 225 h 453"/>
                <a:gd name="T22" fmla="*/ 450 w 453"/>
                <a:gd name="T23" fmla="*/ 262 h 453"/>
                <a:gd name="T24" fmla="*/ 441 w 453"/>
                <a:gd name="T25" fmla="*/ 298 h 453"/>
                <a:gd name="T26" fmla="*/ 428 w 453"/>
                <a:gd name="T27" fmla="*/ 330 h 453"/>
                <a:gd name="T28" fmla="*/ 410 w 453"/>
                <a:gd name="T29" fmla="*/ 359 h 453"/>
                <a:gd name="T30" fmla="*/ 386 w 453"/>
                <a:gd name="T31" fmla="*/ 386 h 453"/>
                <a:gd name="T32" fmla="*/ 361 w 453"/>
                <a:gd name="T33" fmla="*/ 410 h 453"/>
                <a:gd name="T34" fmla="*/ 331 w 453"/>
                <a:gd name="T35" fmla="*/ 427 h 453"/>
                <a:gd name="T36" fmla="*/ 298 w 453"/>
                <a:gd name="T37" fmla="*/ 441 h 453"/>
                <a:gd name="T38" fmla="*/ 262 w 453"/>
                <a:gd name="T39" fmla="*/ 450 h 453"/>
                <a:gd name="T40" fmla="*/ 226 w 453"/>
                <a:gd name="T41" fmla="*/ 453 h 453"/>
                <a:gd name="T42" fmla="*/ 190 w 453"/>
                <a:gd name="T43" fmla="*/ 450 h 453"/>
                <a:gd name="T44" fmla="*/ 154 w 453"/>
                <a:gd name="T45" fmla="*/ 441 h 453"/>
                <a:gd name="T46" fmla="*/ 122 w 453"/>
                <a:gd name="T47" fmla="*/ 427 h 453"/>
                <a:gd name="T48" fmla="*/ 93 w 453"/>
                <a:gd name="T49" fmla="*/ 410 h 453"/>
                <a:gd name="T50" fmla="*/ 66 w 453"/>
                <a:gd name="T51" fmla="*/ 386 h 453"/>
                <a:gd name="T52" fmla="*/ 44 w 453"/>
                <a:gd name="T53" fmla="*/ 359 h 453"/>
                <a:gd name="T54" fmla="*/ 25 w 453"/>
                <a:gd name="T55" fmla="*/ 330 h 453"/>
                <a:gd name="T56" fmla="*/ 11 w 453"/>
                <a:gd name="T57" fmla="*/ 298 h 453"/>
                <a:gd name="T58" fmla="*/ 2 w 453"/>
                <a:gd name="T59" fmla="*/ 262 h 453"/>
                <a:gd name="T60" fmla="*/ 0 w 453"/>
                <a:gd name="T61" fmla="*/ 225 h 453"/>
                <a:gd name="T62" fmla="*/ 2 w 453"/>
                <a:gd name="T63" fmla="*/ 190 h 453"/>
                <a:gd name="T64" fmla="*/ 11 w 453"/>
                <a:gd name="T65" fmla="*/ 154 h 453"/>
                <a:gd name="T66" fmla="*/ 25 w 453"/>
                <a:gd name="T67" fmla="*/ 122 h 453"/>
                <a:gd name="T68" fmla="*/ 44 w 453"/>
                <a:gd name="T69" fmla="*/ 93 h 453"/>
                <a:gd name="T70" fmla="*/ 66 w 453"/>
                <a:gd name="T71" fmla="*/ 66 h 453"/>
                <a:gd name="T72" fmla="*/ 93 w 453"/>
                <a:gd name="T73" fmla="*/ 43 h 453"/>
                <a:gd name="T74" fmla="*/ 122 w 453"/>
                <a:gd name="T75" fmla="*/ 24 h 453"/>
                <a:gd name="T76" fmla="*/ 154 w 453"/>
                <a:gd name="T77" fmla="*/ 11 h 453"/>
                <a:gd name="T78" fmla="*/ 190 w 453"/>
                <a:gd name="T79" fmla="*/ 2 h 453"/>
                <a:gd name="T80" fmla="*/ 226 w 453"/>
                <a:gd name="T81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3" h="453">
                  <a:moveTo>
                    <a:pt x="226" y="0"/>
                  </a:moveTo>
                  <a:lnTo>
                    <a:pt x="262" y="2"/>
                  </a:lnTo>
                  <a:lnTo>
                    <a:pt x="298" y="11"/>
                  </a:lnTo>
                  <a:lnTo>
                    <a:pt x="331" y="24"/>
                  </a:lnTo>
                  <a:lnTo>
                    <a:pt x="361" y="43"/>
                  </a:lnTo>
                  <a:lnTo>
                    <a:pt x="386" y="66"/>
                  </a:lnTo>
                  <a:lnTo>
                    <a:pt x="410" y="93"/>
                  </a:lnTo>
                  <a:lnTo>
                    <a:pt x="428" y="122"/>
                  </a:lnTo>
                  <a:lnTo>
                    <a:pt x="441" y="154"/>
                  </a:lnTo>
                  <a:lnTo>
                    <a:pt x="450" y="190"/>
                  </a:lnTo>
                  <a:lnTo>
                    <a:pt x="453" y="225"/>
                  </a:lnTo>
                  <a:lnTo>
                    <a:pt x="450" y="262"/>
                  </a:lnTo>
                  <a:lnTo>
                    <a:pt x="441" y="298"/>
                  </a:lnTo>
                  <a:lnTo>
                    <a:pt x="428" y="330"/>
                  </a:lnTo>
                  <a:lnTo>
                    <a:pt x="410" y="359"/>
                  </a:lnTo>
                  <a:lnTo>
                    <a:pt x="386" y="386"/>
                  </a:lnTo>
                  <a:lnTo>
                    <a:pt x="361" y="410"/>
                  </a:lnTo>
                  <a:lnTo>
                    <a:pt x="331" y="427"/>
                  </a:lnTo>
                  <a:lnTo>
                    <a:pt x="298" y="441"/>
                  </a:lnTo>
                  <a:lnTo>
                    <a:pt x="262" y="450"/>
                  </a:lnTo>
                  <a:lnTo>
                    <a:pt x="226" y="453"/>
                  </a:lnTo>
                  <a:lnTo>
                    <a:pt x="190" y="450"/>
                  </a:lnTo>
                  <a:lnTo>
                    <a:pt x="154" y="441"/>
                  </a:lnTo>
                  <a:lnTo>
                    <a:pt x="122" y="427"/>
                  </a:lnTo>
                  <a:lnTo>
                    <a:pt x="93" y="410"/>
                  </a:lnTo>
                  <a:lnTo>
                    <a:pt x="66" y="386"/>
                  </a:lnTo>
                  <a:lnTo>
                    <a:pt x="44" y="359"/>
                  </a:lnTo>
                  <a:lnTo>
                    <a:pt x="25" y="330"/>
                  </a:lnTo>
                  <a:lnTo>
                    <a:pt x="11" y="298"/>
                  </a:lnTo>
                  <a:lnTo>
                    <a:pt x="2" y="262"/>
                  </a:lnTo>
                  <a:lnTo>
                    <a:pt x="0" y="225"/>
                  </a:lnTo>
                  <a:lnTo>
                    <a:pt x="2" y="190"/>
                  </a:lnTo>
                  <a:lnTo>
                    <a:pt x="11" y="154"/>
                  </a:lnTo>
                  <a:lnTo>
                    <a:pt x="25" y="122"/>
                  </a:lnTo>
                  <a:lnTo>
                    <a:pt x="44" y="93"/>
                  </a:lnTo>
                  <a:lnTo>
                    <a:pt x="66" y="66"/>
                  </a:lnTo>
                  <a:lnTo>
                    <a:pt x="93" y="43"/>
                  </a:lnTo>
                  <a:lnTo>
                    <a:pt x="122" y="24"/>
                  </a:lnTo>
                  <a:lnTo>
                    <a:pt x="154" y="11"/>
                  </a:lnTo>
                  <a:lnTo>
                    <a:pt x="190" y="2"/>
                  </a:lnTo>
                  <a:lnTo>
                    <a:pt x="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5" name="Freeform 323"/>
            <p:cNvSpPr>
              <a:spLocks noEditPoints="1"/>
            </p:cNvSpPr>
            <p:nvPr/>
          </p:nvSpPr>
          <p:spPr bwMode="auto">
            <a:xfrm>
              <a:off x="8062913" y="3871913"/>
              <a:ext cx="1919288" cy="1860550"/>
            </a:xfrm>
            <a:custGeom>
              <a:avLst/>
              <a:gdLst>
                <a:gd name="T0" fmla="*/ 3258 w 3627"/>
                <a:gd name="T1" fmla="*/ 1698 h 3514"/>
                <a:gd name="T2" fmla="*/ 3129 w 3627"/>
                <a:gd name="T3" fmla="*/ 1803 h 3514"/>
                <a:gd name="T4" fmla="*/ 1950 w 3627"/>
                <a:gd name="T5" fmla="*/ 1826 h 3514"/>
                <a:gd name="T6" fmla="*/ 1772 w 3627"/>
                <a:gd name="T7" fmla="*/ 1947 h 3514"/>
                <a:gd name="T8" fmla="*/ 1700 w 3627"/>
                <a:gd name="T9" fmla="*/ 2153 h 3514"/>
                <a:gd name="T10" fmla="*/ 1772 w 3627"/>
                <a:gd name="T11" fmla="*/ 2362 h 3514"/>
                <a:gd name="T12" fmla="*/ 1950 w 3627"/>
                <a:gd name="T13" fmla="*/ 2483 h 3514"/>
                <a:gd name="T14" fmla="*/ 3280 w 3627"/>
                <a:gd name="T15" fmla="*/ 2410 h 3514"/>
                <a:gd name="T16" fmla="*/ 3390 w 3627"/>
                <a:gd name="T17" fmla="*/ 2154 h 3514"/>
                <a:gd name="T18" fmla="*/ 3377 w 3627"/>
                <a:gd name="T19" fmla="*/ 1868 h 3514"/>
                <a:gd name="T20" fmla="*/ 227 w 3627"/>
                <a:gd name="T21" fmla="*/ 1104 h 3514"/>
                <a:gd name="T22" fmla="*/ 274 w 3627"/>
                <a:gd name="T23" fmla="*/ 3077 h 3514"/>
                <a:gd name="T24" fmla="*/ 436 w 3627"/>
                <a:gd name="T25" fmla="*/ 3241 h 3514"/>
                <a:gd name="T26" fmla="*/ 2664 w 3627"/>
                <a:gd name="T27" fmla="*/ 3288 h 3514"/>
                <a:gd name="T28" fmla="*/ 2890 w 3627"/>
                <a:gd name="T29" fmla="*/ 3216 h 3514"/>
                <a:gd name="T30" fmla="*/ 3034 w 3627"/>
                <a:gd name="T31" fmla="*/ 3034 h 3514"/>
                <a:gd name="T32" fmla="*/ 2040 w 3627"/>
                <a:gd name="T33" fmla="*/ 2720 h 3514"/>
                <a:gd name="T34" fmla="*/ 1754 w 3627"/>
                <a:gd name="T35" fmla="*/ 2643 h 3514"/>
                <a:gd name="T36" fmla="*/ 1551 w 3627"/>
                <a:gd name="T37" fmla="*/ 2440 h 3514"/>
                <a:gd name="T38" fmla="*/ 1474 w 3627"/>
                <a:gd name="T39" fmla="*/ 2153 h 3514"/>
                <a:gd name="T40" fmla="*/ 1551 w 3627"/>
                <a:gd name="T41" fmla="*/ 1868 h 3514"/>
                <a:gd name="T42" fmla="*/ 1754 w 3627"/>
                <a:gd name="T43" fmla="*/ 1664 h 3514"/>
                <a:gd name="T44" fmla="*/ 2040 w 3627"/>
                <a:gd name="T45" fmla="*/ 1587 h 3514"/>
                <a:gd name="T46" fmla="*/ 3035 w 3627"/>
                <a:gd name="T47" fmla="*/ 1290 h 3514"/>
                <a:gd name="T48" fmla="*/ 623 w 3627"/>
                <a:gd name="T49" fmla="*/ 1247 h 3514"/>
                <a:gd name="T50" fmla="*/ 326 w 3627"/>
                <a:gd name="T51" fmla="*/ 1172 h 3514"/>
                <a:gd name="T52" fmla="*/ 493 w 3627"/>
                <a:gd name="T53" fmla="*/ 998 h 3514"/>
                <a:gd name="T54" fmla="*/ 2833 w 3627"/>
                <a:gd name="T55" fmla="*/ 906 h 3514"/>
                <a:gd name="T56" fmla="*/ 2833 w 3627"/>
                <a:gd name="T57" fmla="*/ 681 h 3514"/>
                <a:gd name="T58" fmla="*/ 2833 w 3627"/>
                <a:gd name="T59" fmla="*/ 453 h 3514"/>
                <a:gd name="T60" fmla="*/ 480 w 3627"/>
                <a:gd name="T61" fmla="*/ 254 h 3514"/>
                <a:gd name="T62" fmla="*/ 298 w 3627"/>
                <a:gd name="T63" fmla="*/ 397 h 3514"/>
                <a:gd name="T64" fmla="*/ 227 w 3627"/>
                <a:gd name="T65" fmla="*/ 624 h 3514"/>
                <a:gd name="T66" fmla="*/ 307 w 3627"/>
                <a:gd name="T67" fmla="*/ 863 h 3514"/>
                <a:gd name="T68" fmla="*/ 365 w 3627"/>
                <a:gd name="T69" fmla="*/ 383 h 3514"/>
                <a:gd name="T70" fmla="*/ 2833 w 3627"/>
                <a:gd name="T71" fmla="*/ 340 h 3514"/>
                <a:gd name="T72" fmla="*/ 2936 w 3627"/>
                <a:gd name="T73" fmla="*/ 404 h 3514"/>
                <a:gd name="T74" fmla="*/ 3024 w 3627"/>
                <a:gd name="T75" fmla="*/ 1030 h 3514"/>
                <a:gd name="T76" fmla="*/ 3035 w 3627"/>
                <a:gd name="T77" fmla="*/ 269 h 3514"/>
                <a:gd name="T78" fmla="*/ 623 w 3627"/>
                <a:gd name="T79" fmla="*/ 228 h 3514"/>
                <a:gd name="T80" fmla="*/ 3080 w 3627"/>
                <a:gd name="T81" fmla="*/ 27 h 3514"/>
                <a:gd name="T82" fmla="*/ 3241 w 3627"/>
                <a:gd name="T83" fmla="*/ 168 h 3514"/>
                <a:gd name="T84" fmla="*/ 3287 w 3627"/>
                <a:gd name="T85" fmla="*/ 1361 h 3514"/>
                <a:gd name="T86" fmla="*/ 3511 w 3627"/>
                <a:gd name="T87" fmla="*/ 1612 h 3514"/>
                <a:gd name="T88" fmla="*/ 3618 w 3627"/>
                <a:gd name="T89" fmla="*/ 1913 h 3514"/>
                <a:gd name="T90" fmla="*/ 3606 w 3627"/>
                <a:gd name="T91" fmla="*/ 2230 h 3514"/>
                <a:gd name="T92" fmla="*/ 3476 w 3627"/>
                <a:gd name="T93" fmla="*/ 2525 h 3514"/>
                <a:gd name="T94" fmla="*/ 3287 w 3627"/>
                <a:gd name="T95" fmla="*/ 2890 h 3514"/>
                <a:gd name="T96" fmla="*/ 3212 w 3627"/>
                <a:gd name="T97" fmla="*/ 3187 h 3514"/>
                <a:gd name="T98" fmla="*/ 3012 w 3627"/>
                <a:gd name="T99" fmla="*/ 3408 h 3514"/>
                <a:gd name="T100" fmla="*/ 2727 w 3627"/>
                <a:gd name="T101" fmla="*/ 3511 h 3514"/>
                <a:gd name="T102" fmla="*/ 438 w 3627"/>
                <a:gd name="T103" fmla="*/ 3486 h 3514"/>
                <a:gd name="T104" fmla="*/ 183 w 3627"/>
                <a:gd name="T105" fmla="*/ 3331 h 3514"/>
                <a:gd name="T106" fmla="*/ 28 w 3627"/>
                <a:gd name="T107" fmla="*/ 3075 h 3514"/>
                <a:gd name="T108" fmla="*/ 3 w 3627"/>
                <a:gd name="T109" fmla="*/ 560 h 3514"/>
                <a:gd name="T110" fmla="*/ 106 w 3627"/>
                <a:gd name="T111" fmla="*/ 276 h 3514"/>
                <a:gd name="T112" fmla="*/ 326 w 3627"/>
                <a:gd name="T113" fmla="*/ 76 h 3514"/>
                <a:gd name="T114" fmla="*/ 623 w 3627"/>
                <a:gd name="T115" fmla="*/ 0 h 3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7" h="3514">
                  <a:moveTo>
                    <a:pt x="3274" y="1663"/>
                  </a:moveTo>
                  <a:lnTo>
                    <a:pt x="3273" y="1666"/>
                  </a:lnTo>
                  <a:lnTo>
                    <a:pt x="3272" y="1668"/>
                  </a:lnTo>
                  <a:lnTo>
                    <a:pt x="3271" y="1671"/>
                  </a:lnTo>
                  <a:lnTo>
                    <a:pt x="3258" y="1698"/>
                  </a:lnTo>
                  <a:lnTo>
                    <a:pt x="3242" y="1722"/>
                  </a:lnTo>
                  <a:lnTo>
                    <a:pt x="3218" y="1749"/>
                  </a:lnTo>
                  <a:lnTo>
                    <a:pt x="3192" y="1772"/>
                  </a:lnTo>
                  <a:lnTo>
                    <a:pt x="3162" y="1789"/>
                  </a:lnTo>
                  <a:lnTo>
                    <a:pt x="3129" y="1803"/>
                  </a:lnTo>
                  <a:lnTo>
                    <a:pt x="3096" y="1811"/>
                  </a:lnTo>
                  <a:lnTo>
                    <a:pt x="3061" y="1814"/>
                  </a:lnTo>
                  <a:lnTo>
                    <a:pt x="2040" y="1814"/>
                  </a:lnTo>
                  <a:lnTo>
                    <a:pt x="1994" y="1817"/>
                  </a:lnTo>
                  <a:lnTo>
                    <a:pt x="1950" y="1826"/>
                  </a:lnTo>
                  <a:lnTo>
                    <a:pt x="1908" y="1841"/>
                  </a:lnTo>
                  <a:lnTo>
                    <a:pt x="1869" y="1861"/>
                  </a:lnTo>
                  <a:lnTo>
                    <a:pt x="1833" y="1885"/>
                  </a:lnTo>
                  <a:lnTo>
                    <a:pt x="1800" y="1913"/>
                  </a:lnTo>
                  <a:lnTo>
                    <a:pt x="1772" y="1947"/>
                  </a:lnTo>
                  <a:lnTo>
                    <a:pt x="1747" y="1983"/>
                  </a:lnTo>
                  <a:lnTo>
                    <a:pt x="1727" y="2022"/>
                  </a:lnTo>
                  <a:lnTo>
                    <a:pt x="1713" y="2064"/>
                  </a:lnTo>
                  <a:lnTo>
                    <a:pt x="1704" y="2108"/>
                  </a:lnTo>
                  <a:lnTo>
                    <a:pt x="1700" y="2153"/>
                  </a:lnTo>
                  <a:lnTo>
                    <a:pt x="1704" y="2200"/>
                  </a:lnTo>
                  <a:lnTo>
                    <a:pt x="1713" y="2244"/>
                  </a:lnTo>
                  <a:lnTo>
                    <a:pt x="1727" y="2286"/>
                  </a:lnTo>
                  <a:lnTo>
                    <a:pt x="1747" y="2325"/>
                  </a:lnTo>
                  <a:lnTo>
                    <a:pt x="1772" y="2362"/>
                  </a:lnTo>
                  <a:lnTo>
                    <a:pt x="1800" y="2395"/>
                  </a:lnTo>
                  <a:lnTo>
                    <a:pt x="1833" y="2424"/>
                  </a:lnTo>
                  <a:lnTo>
                    <a:pt x="1869" y="2448"/>
                  </a:lnTo>
                  <a:lnTo>
                    <a:pt x="1908" y="2467"/>
                  </a:lnTo>
                  <a:lnTo>
                    <a:pt x="1950" y="2483"/>
                  </a:lnTo>
                  <a:lnTo>
                    <a:pt x="1994" y="2492"/>
                  </a:lnTo>
                  <a:lnTo>
                    <a:pt x="2040" y="2494"/>
                  </a:lnTo>
                  <a:lnTo>
                    <a:pt x="3205" y="2494"/>
                  </a:lnTo>
                  <a:lnTo>
                    <a:pt x="3245" y="2454"/>
                  </a:lnTo>
                  <a:lnTo>
                    <a:pt x="3280" y="2410"/>
                  </a:lnTo>
                  <a:lnTo>
                    <a:pt x="3311" y="2363"/>
                  </a:lnTo>
                  <a:lnTo>
                    <a:pt x="3338" y="2314"/>
                  </a:lnTo>
                  <a:lnTo>
                    <a:pt x="3360" y="2263"/>
                  </a:lnTo>
                  <a:lnTo>
                    <a:pt x="3378" y="2209"/>
                  </a:lnTo>
                  <a:lnTo>
                    <a:pt x="3390" y="2154"/>
                  </a:lnTo>
                  <a:lnTo>
                    <a:pt x="3398" y="2098"/>
                  </a:lnTo>
                  <a:lnTo>
                    <a:pt x="3400" y="2041"/>
                  </a:lnTo>
                  <a:lnTo>
                    <a:pt x="3398" y="1981"/>
                  </a:lnTo>
                  <a:lnTo>
                    <a:pt x="3390" y="1923"/>
                  </a:lnTo>
                  <a:lnTo>
                    <a:pt x="3377" y="1868"/>
                  </a:lnTo>
                  <a:lnTo>
                    <a:pt x="3358" y="1813"/>
                  </a:lnTo>
                  <a:lnTo>
                    <a:pt x="3335" y="1760"/>
                  </a:lnTo>
                  <a:lnTo>
                    <a:pt x="3307" y="1711"/>
                  </a:lnTo>
                  <a:lnTo>
                    <a:pt x="3274" y="1663"/>
                  </a:lnTo>
                  <a:close/>
                  <a:moveTo>
                    <a:pt x="227" y="1104"/>
                  </a:moveTo>
                  <a:lnTo>
                    <a:pt x="227" y="2890"/>
                  </a:lnTo>
                  <a:lnTo>
                    <a:pt x="230" y="2940"/>
                  </a:lnTo>
                  <a:lnTo>
                    <a:pt x="239" y="2988"/>
                  </a:lnTo>
                  <a:lnTo>
                    <a:pt x="253" y="3034"/>
                  </a:lnTo>
                  <a:lnTo>
                    <a:pt x="274" y="3077"/>
                  </a:lnTo>
                  <a:lnTo>
                    <a:pt x="298" y="3117"/>
                  </a:lnTo>
                  <a:lnTo>
                    <a:pt x="327" y="3154"/>
                  </a:lnTo>
                  <a:lnTo>
                    <a:pt x="359" y="3187"/>
                  </a:lnTo>
                  <a:lnTo>
                    <a:pt x="396" y="3216"/>
                  </a:lnTo>
                  <a:lnTo>
                    <a:pt x="436" y="3241"/>
                  </a:lnTo>
                  <a:lnTo>
                    <a:pt x="480" y="3261"/>
                  </a:lnTo>
                  <a:lnTo>
                    <a:pt x="526" y="3275"/>
                  </a:lnTo>
                  <a:lnTo>
                    <a:pt x="574" y="3284"/>
                  </a:lnTo>
                  <a:lnTo>
                    <a:pt x="623" y="3288"/>
                  </a:lnTo>
                  <a:lnTo>
                    <a:pt x="2664" y="3288"/>
                  </a:lnTo>
                  <a:lnTo>
                    <a:pt x="2714" y="3284"/>
                  </a:lnTo>
                  <a:lnTo>
                    <a:pt x="2762" y="3275"/>
                  </a:lnTo>
                  <a:lnTo>
                    <a:pt x="2808" y="3261"/>
                  </a:lnTo>
                  <a:lnTo>
                    <a:pt x="2850" y="3241"/>
                  </a:lnTo>
                  <a:lnTo>
                    <a:pt x="2890" y="3216"/>
                  </a:lnTo>
                  <a:lnTo>
                    <a:pt x="2927" y="3187"/>
                  </a:lnTo>
                  <a:lnTo>
                    <a:pt x="2961" y="3154"/>
                  </a:lnTo>
                  <a:lnTo>
                    <a:pt x="2990" y="3117"/>
                  </a:lnTo>
                  <a:lnTo>
                    <a:pt x="3014" y="3077"/>
                  </a:lnTo>
                  <a:lnTo>
                    <a:pt x="3034" y="3034"/>
                  </a:lnTo>
                  <a:lnTo>
                    <a:pt x="3049" y="2988"/>
                  </a:lnTo>
                  <a:lnTo>
                    <a:pt x="3058" y="2940"/>
                  </a:lnTo>
                  <a:lnTo>
                    <a:pt x="3061" y="2890"/>
                  </a:lnTo>
                  <a:lnTo>
                    <a:pt x="3061" y="2720"/>
                  </a:lnTo>
                  <a:lnTo>
                    <a:pt x="2040" y="2720"/>
                  </a:lnTo>
                  <a:lnTo>
                    <a:pt x="1978" y="2717"/>
                  </a:lnTo>
                  <a:lnTo>
                    <a:pt x="1919" y="2707"/>
                  </a:lnTo>
                  <a:lnTo>
                    <a:pt x="1861" y="2691"/>
                  </a:lnTo>
                  <a:lnTo>
                    <a:pt x="1806" y="2670"/>
                  </a:lnTo>
                  <a:lnTo>
                    <a:pt x="1754" y="2643"/>
                  </a:lnTo>
                  <a:lnTo>
                    <a:pt x="1706" y="2611"/>
                  </a:lnTo>
                  <a:lnTo>
                    <a:pt x="1660" y="2574"/>
                  </a:lnTo>
                  <a:lnTo>
                    <a:pt x="1620" y="2534"/>
                  </a:lnTo>
                  <a:lnTo>
                    <a:pt x="1583" y="2488"/>
                  </a:lnTo>
                  <a:lnTo>
                    <a:pt x="1551" y="2440"/>
                  </a:lnTo>
                  <a:lnTo>
                    <a:pt x="1524" y="2388"/>
                  </a:lnTo>
                  <a:lnTo>
                    <a:pt x="1503" y="2333"/>
                  </a:lnTo>
                  <a:lnTo>
                    <a:pt x="1486" y="2275"/>
                  </a:lnTo>
                  <a:lnTo>
                    <a:pt x="1477" y="2216"/>
                  </a:lnTo>
                  <a:lnTo>
                    <a:pt x="1474" y="2153"/>
                  </a:lnTo>
                  <a:lnTo>
                    <a:pt x="1477" y="2092"/>
                  </a:lnTo>
                  <a:lnTo>
                    <a:pt x="1486" y="2033"/>
                  </a:lnTo>
                  <a:lnTo>
                    <a:pt x="1503" y="1975"/>
                  </a:lnTo>
                  <a:lnTo>
                    <a:pt x="1524" y="1920"/>
                  </a:lnTo>
                  <a:lnTo>
                    <a:pt x="1551" y="1868"/>
                  </a:lnTo>
                  <a:lnTo>
                    <a:pt x="1583" y="1820"/>
                  </a:lnTo>
                  <a:lnTo>
                    <a:pt x="1620" y="1774"/>
                  </a:lnTo>
                  <a:lnTo>
                    <a:pt x="1660" y="1734"/>
                  </a:lnTo>
                  <a:lnTo>
                    <a:pt x="1706" y="1697"/>
                  </a:lnTo>
                  <a:lnTo>
                    <a:pt x="1754" y="1664"/>
                  </a:lnTo>
                  <a:lnTo>
                    <a:pt x="1806" y="1638"/>
                  </a:lnTo>
                  <a:lnTo>
                    <a:pt x="1861" y="1616"/>
                  </a:lnTo>
                  <a:lnTo>
                    <a:pt x="1919" y="1601"/>
                  </a:lnTo>
                  <a:lnTo>
                    <a:pt x="1978" y="1591"/>
                  </a:lnTo>
                  <a:lnTo>
                    <a:pt x="2040" y="1587"/>
                  </a:lnTo>
                  <a:lnTo>
                    <a:pt x="3061" y="1587"/>
                  </a:lnTo>
                  <a:lnTo>
                    <a:pt x="3061" y="1361"/>
                  </a:lnTo>
                  <a:lnTo>
                    <a:pt x="3058" y="1335"/>
                  </a:lnTo>
                  <a:lnTo>
                    <a:pt x="3049" y="1311"/>
                  </a:lnTo>
                  <a:lnTo>
                    <a:pt x="3035" y="1290"/>
                  </a:lnTo>
                  <a:lnTo>
                    <a:pt x="3019" y="1273"/>
                  </a:lnTo>
                  <a:lnTo>
                    <a:pt x="2997" y="1259"/>
                  </a:lnTo>
                  <a:lnTo>
                    <a:pt x="2973" y="1250"/>
                  </a:lnTo>
                  <a:lnTo>
                    <a:pt x="2947" y="1247"/>
                  </a:lnTo>
                  <a:lnTo>
                    <a:pt x="623" y="1247"/>
                  </a:lnTo>
                  <a:lnTo>
                    <a:pt x="559" y="1245"/>
                  </a:lnTo>
                  <a:lnTo>
                    <a:pt x="498" y="1235"/>
                  </a:lnTo>
                  <a:lnTo>
                    <a:pt x="438" y="1219"/>
                  </a:lnTo>
                  <a:lnTo>
                    <a:pt x="381" y="1198"/>
                  </a:lnTo>
                  <a:lnTo>
                    <a:pt x="326" y="1172"/>
                  </a:lnTo>
                  <a:lnTo>
                    <a:pt x="275" y="1141"/>
                  </a:lnTo>
                  <a:lnTo>
                    <a:pt x="227" y="1104"/>
                  </a:lnTo>
                  <a:close/>
                  <a:moveTo>
                    <a:pt x="453" y="906"/>
                  </a:moveTo>
                  <a:lnTo>
                    <a:pt x="453" y="981"/>
                  </a:lnTo>
                  <a:lnTo>
                    <a:pt x="493" y="998"/>
                  </a:lnTo>
                  <a:lnTo>
                    <a:pt x="535" y="1010"/>
                  </a:lnTo>
                  <a:lnTo>
                    <a:pt x="578" y="1018"/>
                  </a:lnTo>
                  <a:lnTo>
                    <a:pt x="623" y="1020"/>
                  </a:lnTo>
                  <a:lnTo>
                    <a:pt x="2833" y="1020"/>
                  </a:lnTo>
                  <a:lnTo>
                    <a:pt x="2833" y="906"/>
                  </a:lnTo>
                  <a:lnTo>
                    <a:pt x="453" y="906"/>
                  </a:lnTo>
                  <a:close/>
                  <a:moveTo>
                    <a:pt x="453" y="681"/>
                  </a:moveTo>
                  <a:lnTo>
                    <a:pt x="453" y="794"/>
                  </a:lnTo>
                  <a:lnTo>
                    <a:pt x="2833" y="794"/>
                  </a:lnTo>
                  <a:lnTo>
                    <a:pt x="2833" y="681"/>
                  </a:lnTo>
                  <a:lnTo>
                    <a:pt x="453" y="681"/>
                  </a:lnTo>
                  <a:close/>
                  <a:moveTo>
                    <a:pt x="453" y="453"/>
                  </a:moveTo>
                  <a:lnTo>
                    <a:pt x="453" y="567"/>
                  </a:lnTo>
                  <a:lnTo>
                    <a:pt x="2833" y="567"/>
                  </a:lnTo>
                  <a:lnTo>
                    <a:pt x="2833" y="453"/>
                  </a:lnTo>
                  <a:lnTo>
                    <a:pt x="453" y="453"/>
                  </a:lnTo>
                  <a:close/>
                  <a:moveTo>
                    <a:pt x="623" y="228"/>
                  </a:moveTo>
                  <a:lnTo>
                    <a:pt x="574" y="230"/>
                  </a:lnTo>
                  <a:lnTo>
                    <a:pt x="526" y="240"/>
                  </a:lnTo>
                  <a:lnTo>
                    <a:pt x="480" y="254"/>
                  </a:lnTo>
                  <a:lnTo>
                    <a:pt x="436" y="273"/>
                  </a:lnTo>
                  <a:lnTo>
                    <a:pt x="396" y="298"/>
                  </a:lnTo>
                  <a:lnTo>
                    <a:pt x="359" y="327"/>
                  </a:lnTo>
                  <a:lnTo>
                    <a:pt x="327" y="360"/>
                  </a:lnTo>
                  <a:lnTo>
                    <a:pt x="298" y="397"/>
                  </a:lnTo>
                  <a:lnTo>
                    <a:pt x="274" y="438"/>
                  </a:lnTo>
                  <a:lnTo>
                    <a:pt x="253" y="480"/>
                  </a:lnTo>
                  <a:lnTo>
                    <a:pt x="239" y="526"/>
                  </a:lnTo>
                  <a:lnTo>
                    <a:pt x="230" y="574"/>
                  </a:lnTo>
                  <a:lnTo>
                    <a:pt x="227" y="624"/>
                  </a:lnTo>
                  <a:lnTo>
                    <a:pt x="230" y="676"/>
                  </a:lnTo>
                  <a:lnTo>
                    <a:pt x="241" y="728"/>
                  </a:lnTo>
                  <a:lnTo>
                    <a:pt x="257" y="776"/>
                  </a:lnTo>
                  <a:lnTo>
                    <a:pt x="279" y="820"/>
                  </a:lnTo>
                  <a:lnTo>
                    <a:pt x="307" y="863"/>
                  </a:lnTo>
                  <a:lnTo>
                    <a:pt x="339" y="901"/>
                  </a:lnTo>
                  <a:lnTo>
                    <a:pt x="339" y="453"/>
                  </a:lnTo>
                  <a:lnTo>
                    <a:pt x="343" y="427"/>
                  </a:lnTo>
                  <a:lnTo>
                    <a:pt x="352" y="404"/>
                  </a:lnTo>
                  <a:lnTo>
                    <a:pt x="365" y="383"/>
                  </a:lnTo>
                  <a:lnTo>
                    <a:pt x="383" y="365"/>
                  </a:lnTo>
                  <a:lnTo>
                    <a:pt x="403" y="352"/>
                  </a:lnTo>
                  <a:lnTo>
                    <a:pt x="428" y="343"/>
                  </a:lnTo>
                  <a:lnTo>
                    <a:pt x="453" y="340"/>
                  </a:lnTo>
                  <a:lnTo>
                    <a:pt x="2833" y="340"/>
                  </a:lnTo>
                  <a:lnTo>
                    <a:pt x="2860" y="343"/>
                  </a:lnTo>
                  <a:lnTo>
                    <a:pt x="2884" y="352"/>
                  </a:lnTo>
                  <a:lnTo>
                    <a:pt x="2905" y="365"/>
                  </a:lnTo>
                  <a:lnTo>
                    <a:pt x="2923" y="383"/>
                  </a:lnTo>
                  <a:lnTo>
                    <a:pt x="2936" y="404"/>
                  </a:lnTo>
                  <a:lnTo>
                    <a:pt x="2944" y="427"/>
                  </a:lnTo>
                  <a:lnTo>
                    <a:pt x="2947" y="453"/>
                  </a:lnTo>
                  <a:lnTo>
                    <a:pt x="2947" y="1020"/>
                  </a:lnTo>
                  <a:lnTo>
                    <a:pt x="2986" y="1022"/>
                  </a:lnTo>
                  <a:lnTo>
                    <a:pt x="3024" y="1030"/>
                  </a:lnTo>
                  <a:lnTo>
                    <a:pt x="3061" y="1041"/>
                  </a:lnTo>
                  <a:lnTo>
                    <a:pt x="3061" y="340"/>
                  </a:lnTo>
                  <a:lnTo>
                    <a:pt x="3058" y="315"/>
                  </a:lnTo>
                  <a:lnTo>
                    <a:pt x="3049" y="290"/>
                  </a:lnTo>
                  <a:lnTo>
                    <a:pt x="3035" y="269"/>
                  </a:lnTo>
                  <a:lnTo>
                    <a:pt x="3019" y="252"/>
                  </a:lnTo>
                  <a:lnTo>
                    <a:pt x="2997" y="239"/>
                  </a:lnTo>
                  <a:lnTo>
                    <a:pt x="2973" y="230"/>
                  </a:lnTo>
                  <a:lnTo>
                    <a:pt x="2947" y="228"/>
                  </a:lnTo>
                  <a:lnTo>
                    <a:pt x="623" y="228"/>
                  </a:lnTo>
                  <a:close/>
                  <a:moveTo>
                    <a:pt x="623" y="0"/>
                  </a:moveTo>
                  <a:lnTo>
                    <a:pt x="2947" y="0"/>
                  </a:lnTo>
                  <a:lnTo>
                    <a:pt x="2993" y="3"/>
                  </a:lnTo>
                  <a:lnTo>
                    <a:pt x="3038" y="12"/>
                  </a:lnTo>
                  <a:lnTo>
                    <a:pt x="3080" y="27"/>
                  </a:lnTo>
                  <a:lnTo>
                    <a:pt x="3119" y="47"/>
                  </a:lnTo>
                  <a:lnTo>
                    <a:pt x="3155" y="71"/>
                  </a:lnTo>
                  <a:lnTo>
                    <a:pt x="3187" y="100"/>
                  </a:lnTo>
                  <a:lnTo>
                    <a:pt x="3216" y="133"/>
                  </a:lnTo>
                  <a:lnTo>
                    <a:pt x="3241" y="168"/>
                  </a:lnTo>
                  <a:lnTo>
                    <a:pt x="3261" y="208"/>
                  </a:lnTo>
                  <a:lnTo>
                    <a:pt x="3275" y="250"/>
                  </a:lnTo>
                  <a:lnTo>
                    <a:pt x="3284" y="294"/>
                  </a:lnTo>
                  <a:lnTo>
                    <a:pt x="3287" y="340"/>
                  </a:lnTo>
                  <a:lnTo>
                    <a:pt x="3287" y="1361"/>
                  </a:lnTo>
                  <a:lnTo>
                    <a:pt x="3341" y="1405"/>
                  </a:lnTo>
                  <a:lnTo>
                    <a:pt x="3392" y="1452"/>
                  </a:lnTo>
                  <a:lnTo>
                    <a:pt x="3436" y="1503"/>
                  </a:lnTo>
                  <a:lnTo>
                    <a:pt x="3476" y="1556"/>
                  </a:lnTo>
                  <a:lnTo>
                    <a:pt x="3511" y="1612"/>
                  </a:lnTo>
                  <a:lnTo>
                    <a:pt x="3542" y="1669"/>
                  </a:lnTo>
                  <a:lnTo>
                    <a:pt x="3568" y="1728"/>
                  </a:lnTo>
                  <a:lnTo>
                    <a:pt x="3589" y="1789"/>
                  </a:lnTo>
                  <a:lnTo>
                    <a:pt x="3606" y="1851"/>
                  </a:lnTo>
                  <a:lnTo>
                    <a:pt x="3618" y="1913"/>
                  </a:lnTo>
                  <a:lnTo>
                    <a:pt x="3625" y="1977"/>
                  </a:lnTo>
                  <a:lnTo>
                    <a:pt x="3627" y="2041"/>
                  </a:lnTo>
                  <a:lnTo>
                    <a:pt x="3625" y="2104"/>
                  </a:lnTo>
                  <a:lnTo>
                    <a:pt x="3618" y="2168"/>
                  </a:lnTo>
                  <a:lnTo>
                    <a:pt x="3606" y="2230"/>
                  </a:lnTo>
                  <a:lnTo>
                    <a:pt x="3589" y="2293"/>
                  </a:lnTo>
                  <a:lnTo>
                    <a:pt x="3568" y="2353"/>
                  </a:lnTo>
                  <a:lnTo>
                    <a:pt x="3542" y="2412"/>
                  </a:lnTo>
                  <a:lnTo>
                    <a:pt x="3511" y="2470"/>
                  </a:lnTo>
                  <a:lnTo>
                    <a:pt x="3476" y="2525"/>
                  </a:lnTo>
                  <a:lnTo>
                    <a:pt x="3436" y="2579"/>
                  </a:lnTo>
                  <a:lnTo>
                    <a:pt x="3392" y="2629"/>
                  </a:lnTo>
                  <a:lnTo>
                    <a:pt x="3341" y="2677"/>
                  </a:lnTo>
                  <a:lnTo>
                    <a:pt x="3287" y="2720"/>
                  </a:lnTo>
                  <a:lnTo>
                    <a:pt x="3287" y="2890"/>
                  </a:lnTo>
                  <a:lnTo>
                    <a:pt x="3284" y="2954"/>
                  </a:lnTo>
                  <a:lnTo>
                    <a:pt x="3274" y="3016"/>
                  </a:lnTo>
                  <a:lnTo>
                    <a:pt x="3259" y="3075"/>
                  </a:lnTo>
                  <a:lnTo>
                    <a:pt x="3239" y="3134"/>
                  </a:lnTo>
                  <a:lnTo>
                    <a:pt x="3212" y="3187"/>
                  </a:lnTo>
                  <a:lnTo>
                    <a:pt x="3181" y="3238"/>
                  </a:lnTo>
                  <a:lnTo>
                    <a:pt x="3145" y="3288"/>
                  </a:lnTo>
                  <a:lnTo>
                    <a:pt x="3105" y="3331"/>
                  </a:lnTo>
                  <a:lnTo>
                    <a:pt x="3060" y="3371"/>
                  </a:lnTo>
                  <a:lnTo>
                    <a:pt x="3012" y="3408"/>
                  </a:lnTo>
                  <a:lnTo>
                    <a:pt x="2961" y="3439"/>
                  </a:lnTo>
                  <a:lnTo>
                    <a:pt x="2906" y="3465"/>
                  </a:lnTo>
                  <a:lnTo>
                    <a:pt x="2849" y="3486"/>
                  </a:lnTo>
                  <a:lnTo>
                    <a:pt x="2790" y="3502"/>
                  </a:lnTo>
                  <a:lnTo>
                    <a:pt x="2727" y="3511"/>
                  </a:lnTo>
                  <a:lnTo>
                    <a:pt x="2664" y="3514"/>
                  </a:lnTo>
                  <a:lnTo>
                    <a:pt x="623" y="3514"/>
                  </a:lnTo>
                  <a:lnTo>
                    <a:pt x="559" y="3511"/>
                  </a:lnTo>
                  <a:lnTo>
                    <a:pt x="498" y="3502"/>
                  </a:lnTo>
                  <a:lnTo>
                    <a:pt x="438" y="3486"/>
                  </a:lnTo>
                  <a:lnTo>
                    <a:pt x="381" y="3465"/>
                  </a:lnTo>
                  <a:lnTo>
                    <a:pt x="326" y="3439"/>
                  </a:lnTo>
                  <a:lnTo>
                    <a:pt x="275" y="3408"/>
                  </a:lnTo>
                  <a:lnTo>
                    <a:pt x="227" y="3371"/>
                  </a:lnTo>
                  <a:lnTo>
                    <a:pt x="183" y="3331"/>
                  </a:lnTo>
                  <a:lnTo>
                    <a:pt x="143" y="3288"/>
                  </a:lnTo>
                  <a:lnTo>
                    <a:pt x="106" y="3238"/>
                  </a:lnTo>
                  <a:lnTo>
                    <a:pt x="75" y="3187"/>
                  </a:lnTo>
                  <a:lnTo>
                    <a:pt x="49" y="3134"/>
                  </a:lnTo>
                  <a:lnTo>
                    <a:pt x="28" y="3075"/>
                  </a:lnTo>
                  <a:lnTo>
                    <a:pt x="12" y="3016"/>
                  </a:lnTo>
                  <a:lnTo>
                    <a:pt x="3" y="2954"/>
                  </a:lnTo>
                  <a:lnTo>
                    <a:pt x="0" y="2890"/>
                  </a:lnTo>
                  <a:lnTo>
                    <a:pt x="0" y="624"/>
                  </a:lnTo>
                  <a:lnTo>
                    <a:pt x="3" y="560"/>
                  </a:lnTo>
                  <a:lnTo>
                    <a:pt x="12" y="498"/>
                  </a:lnTo>
                  <a:lnTo>
                    <a:pt x="28" y="439"/>
                  </a:lnTo>
                  <a:lnTo>
                    <a:pt x="49" y="382"/>
                  </a:lnTo>
                  <a:lnTo>
                    <a:pt x="75" y="327"/>
                  </a:lnTo>
                  <a:lnTo>
                    <a:pt x="106" y="276"/>
                  </a:lnTo>
                  <a:lnTo>
                    <a:pt x="143" y="228"/>
                  </a:lnTo>
                  <a:lnTo>
                    <a:pt x="183" y="183"/>
                  </a:lnTo>
                  <a:lnTo>
                    <a:pt x="227" y="143"/>
                  </a:lnTo>
                  <a:lnTo>
                    <a:pt x="275" y="107"/>
                  </a:lnTo>
                  <a:lnTo>
                    <a:pt x="326" y="76"/>
                  </a:lnTo>
                  <a:lnTo>
                    <a:pt x="381" y="49"/>
                  </a:lnTo>
                  <a:lnTo>
                    <a:pt x="438" y="29"/>
                  </a:lnTo>
                  <a:lnTo>
                    <a:pt x="498" y="13"/>
                  </a:lnTo>
                  <a:lnTo>
                    <a:pt x="559" y="3"/>
                  </a:lnTo>
                  <a:lnTo>
                    <a:pt x="6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61" name="Freeform 328"/>
          <p:cNvSpPr>
            <a:spLocks noEditPoints="1"/>
          </p:cNvSpPr>
          <p:nvPr/>
        </p:nvSpPr>
        <p:spPr bwMode="auto">
          <a:xfrm>
            <a:off x="8103495" y="4872106"/>
            <a:ext cx="458067" cy="467212"/>
          </a:xfrm>
          <a:custGeom>
            <a:avLst/>
            <a:gdLst>
              <a:gd name="T0" fmla="*/ 1863 w 3158"/>
              <a:gd name="T1" fmla="*/ 2930 h 3219"/>
              <a:gd name="T2" fmla="*/ 2272 w 3158"/>
              <a:gd name="T3" fmla="*/ 2819 h 3219"/>
              <a:gd name="T4" fmla="*/ 2216 w 3158"/>
              <a:gd name="T5" fmla="*/ 2527 h 3219"/>
              <a:gd name="T6" fmla="*/ 687 w 3158"/>
              <a:gd name="T7" fmla="*/ 2674 h 3219"/>
              <a:gd name="T8" fmla="*/ 1189 w 3158"/>
              <a:gd name="T9" fmla="*/ 2952 h 3219"/>
              <a:gd name="T10" fmla="*/ 1094 w 3158"/>
              <a:gd name="T11" fmla="*/ 2654 h 3219"/>
              <a:gd name="T12" fmla="*/ 1758 w 3158"/>
              <a:gd name="T13" fmla="*/ 2893 h 3219"/>
              <a:gd name="T14" fmla="*/ 1970 w 3158"/>
              <a:gd name="T15" fmla="*/ 2439 h 3219"/>
              <a:gd name="T16" fmla="*/ 1355 w 3158"/>
              <a:gd name="T17" fmla="*/ 2406 h 3219"/>
              <a:gd name="T18" fmla="*/ 1291 w 3158"/>
              <a:gd name="T19" fmla="*/ 2762 h 3219"/>
              <a:gd name="T20" fmla="*/ 1529 w 3158"/>
              <a:gd name="T21" fmla="*/ 2392 h 3219"/>
              <a:gd name="T22" fmla="*/ 2225 w 3158"/>
              <a:gd name="T23" fmla="*/ 2305 h 3219"/>
              <a:gd name="T24" fmla="*/ 2606 w 3158"/>
              <a:gd name="T25" fmla="*/ 2541 h 3219"/>
              <a:gd name="T26" fmla="*/ 2894 w 3158"/>
              <a:gd name="T27" fmla="*/ 2015 h 3219"/>
              <a:gd name="T28" fmla="*/ 1630 w 3158"/>
              <a:gd name="T29" fmla="*/ 2287 h 3219"/>
              <a:gd name="T30" fmla="*/ 2159 w 3158"/>
              <a:gd name="T31" fmla="*/ 2178 h 3219"/>
              <a:gd name="T32" fmla="*/ 920 w 3158"/>
              <a:gd name="T33" fmla="*/ 1662 h 3219"/>
              <a:gd name="T34" fmla="*/ 1065 w 3158"/>
              <a:gd name="T35" fmla="*/ 2367 h 3219"/>
              <a:gd name="T36" fmla="*/ 920 w 3158"/>
              <a:gd name="T37" fmla="*/ 1662 h 3219"/>
              <a:gd name="T38" fmla="*/ 324 w 3158"/>
              <a:gd name="T39" fmla="*/ 2179 h 3219"/>
              <a:gd name="T40" fmla="*/ 678 w 3158"/>
              <a:gd name="T41" fmla="*/ 2556 h 3219"/>
              <a:gd name="T42" fmla="*/ 874 w 3158"/>
              <a:gd name="T43" fmla="*/ 2100 h 3219"/>
              <a:gd name="T44" fmla="*/ 2033 w 3158"/>
              <a:gd name="T45" fmla="*/ 973 h 3219"/>
              <a:gd name="T46" fmla="*/ 2234 w 3158"/>
              <a:gd name="T47" fmla="*/ 1450 h 3219"/>
              <a:gd name="T48" fmla="*/ 999 w 3158"/>
              <a:gd name="T49" fmla="*/ 1039 h 3219"/>
              <a:gd name="T50" fmla="*/ 1529 w 3158"/>
              <a:gd name="T51" fmla="*/ 1036 h 3219"/>
              <a:gd name="T52" fmla="*/ 2604 w 3158"/>
              <a:gd name="T53" fmla="*/ 679 h 3219"/>
              <a:gd name="T54" fmla="*/ 2277 w 3158"/>
              <a:gd name="T55" fmla="*/ 1084 h 3219"/>
              <a:gd name="T56" fmla="*/ 2945 w 3158"/>
              <a:gd name="T57" fmla="*/ 1466 h 3219"/>
              <a:gd name="T58" fmla="*/ 2755 w 3158"/>
              <a:gd name="T59" fmla="*/ 886 h 3219"/>
              <a:gd name="T60" fmla="*/ 403 w 3158"/>
              <a:gd name="T61" fmla="*/ 886 h 3219"/>
              <a:gd name="T62" fmla="*/ 213 w 3158"/>
              <a:gd name="T63" fmla="*/ 1466 h 3219"/>
              <a:gd name="T64" fmla="*/ 881 w 3158"/>
              <a:gd name="T65" fmla="*/ 1084 h 3219"/>
              <a:gd name="T66" fmla="*/ 554 w 3158"/>
              <a:gd name="T67" fmla="*/ 679 h 3219"/>
              <a:gd name="T68" fmla="*/ 2144 w 3158"/>
              <a:gd name="T69" fmla="*/ 717 h 3219"/>
              <a:gd name="T70" fmla="*/ 2475 w 3158"/>
              <a:gd name="T71" fmla="*/ 547 h 3219"/>
              <a:gd name="T72" fmla="*/ 1970 w 3158"/>
              <a:gd name="T73" fmla="*/ 267 h 3219"/>
              <a:gd name="T74" fmla="*/ 1031 w 3158"/>
              <a:gd name="T75" fmla="*/ 325 h 3219"/>
              <a:gd name="T76" fmla="*/ 689 w 3158"/>
              <a:gd name="T77" fmla="*/ 652 h 3219"/>
              <a:gd name="T78" fmla="*/ 1111 w 3158"/>
              <a:gd name="T79" fmla="*/ 539 h 3219"/>
              <a:gd name="T80" fmla="*/ 1725 w 3158"/>
              <a:gd name="T81" fmla="*/ 926 h 3219"/>
              <a:gd name="T82" fmla="*/ 1968 w 3158"/>
              <a:gd name="T83" fmla="*/ 605 h 3219"/>
              <a:gd name="T84" fmla="*/ 1630 w 3158"/>
              <a:gd name="T85" fmla="*/ 210 h 3219"/>
              <a:gd name="T86" fmla="*/ 1191 w 3158"/>
              <a:gd name="T87" fmla="*/ 605 h 3219"/>
              <a:gd name="T88" fmla="*/ 1432 w 3158"/>
              <a:gd name="T89" fmla="*/ 926 h 3219"/>
              <a:gd name="T90" fmla="*/ 1874 w 3158"/>
              <a:gd name="T91" fmla="*/ 28 h 3219"/>
              <a:gd name="T92" fmla="*/ 2482 w 3158"/>
              <a:gd name="T93" fmla="*/ 288 h 3219"/>
              <a:gd name="T94" fmla="*/ 2926 w 3158"/>
              <a:gd name="T95" fmla="*/ 770 h 3219"/>
              <a:gd name="T96" fmla="*/ 3146 w 3158"/>
              <a:gd name="T97" fmla="*/ 1408 h 3219"/>
              <a:gd name="T98" fmla="*/ 3084 w 3158"/>
              <a:gd name="T99" fmla="*/ 2100 h 3219"/>
              <a:gd name="T100" fmla="*/ 2760 w 3158"/>
              <a:gd name="T101" fmla="*/ 2679 h 3219"/>
              <a:gd name="T102" fmla="*/ 2237 w 3158"/>
              <a:gd name="T103" fmla="*/ 3074 h 3219"/>
              <a:gd name="T104" fmla="*/ 1579 w 3158"/>
              <a:gd name="T105" fmla="*/ 3219 h 3219"/>
              <a:gd name="T106" fmla="*/ 921 w 3158"/>
              <a:gd name="T107" fmla="*/ 3074 h 3219"/>
              <a:gd name="T108" fmla="*/ 399 w 3158"/>
              <a:gd name="T109" fmla="*/ 2679 h 3219"/>
              <a:gd name="T110" fmla="*/ 75 w 3158"/>
              <a:gd name="T111" fmla="*/ 2100 h 3219"/>
              <a:gd name="T112" fmla="*/ 13 w 3158"/>
              <a:gd name="T113" fmla="*/ 1408 h 3219"/>
              <a:gd name="T114" fmla="*/ 232 w 3158"/>
              <a:gd name="T115" fmla="*/ 770 h 3219"/>
              <a:gd name="T116" fmla="*/ 677 w 3158"/>
              <a:gd name="T117" fmla="*/ 288 h 3219"/>
              <a:gd name="T118" fmla="*/ 1285 w 3158"/>
              <a:gd name="T119" fmla="*/ 28 h 3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158" h="3219">
                <a:moveTo>
                  <a:pt x="2147" y="2497"/>
                </a:moveTo>
                <a:lnTo>
                  <a:pt x="2108" y="2577"/>
                </a:lnTo>
                <a:lnTo>
                  <a:pt x="2064" y="2654"/>
                </a:lnTo>
                <a:lnTo>
                  <a:pt x="2018" y="2727"/>
                </a:lnTo>
                <a:lnTo>
                  <a:pt x="1969" y="2798"/>
                </a:lnTo>
                <a:lnTo>
                  <a:pt x="1917" y="2865"/>
                </a:lnTo>
                <a:lnTo>
                  <a:pt x="1863" y="2930"/>
                </a:lnTo>
                <a:lnTo>
                  <a:pt x="1805" y="2991"/>
                </a:lnTo>
                <a:lnTo>
                  <a:pt x="1888" y="2975"/>
                </a:lnTo>
                <a:lnTo>
                  <a:pt x="1969" y="2952"/>
                </a:lnTo>
                <a:lnTo>
                  <a:pt x="2048" y="2926"/>
                </a:lnTo>
                <a:lnTo>
                  <a:pt x="2126" y="2895"/>
                </a:lnTo>
                <a:lnTo>
                  <a:pt x="2200" y="2859"/>
                </a:lnTo>
                <a:lnTo>
                  <a:pt x="2272" y="2819"/>
                </a:lnTo>
                <a:lnTo>
                  <a:pt x="2341" y="2774"/>
                </a:lnTo>
                <a:lnTo>
                  <a:pt x="2409" y="2726"/>
                </a:lnTo>
                <a:lnTo>
                  <a:pt x="2472" y="2674"/>
                </a:lnTo>
                <a:lnTo>
                  <a:pt x="2411" y="2633"/>
                </a:lnTo>
                <a:lnTo>
                  <a:pt x="2347" y="2594"/>
                </a:lnTo>
                <a:lnTo>
                  <a:pt x="2282" y="2558"/>
                </a:lnTo>
                <a:lnTo>
                  <a:pt x="2216" y="2527"/>
                </a:lnTo>
                <a:lnTo>
                  <a:pt x="2147" y="2497"/>
                </a:lnTo>
                <a:close/>
                <a:moveTo>
                  <a:pt x="1011" y="2497"/>
                </a:moveTo>
                <a:lnTo>
                  <a:pt x="943" y="2527"/>
                </a:lnTo>
                <a:lnTo>
                  <a:pt x="876" y="2558"/>
                </a:lnTo>
                <a:lnTo>
                  <a:pt x="812" y="2594"/>
                </a:lnTo>
                <a:lnTo>
                  <a:pt x="748" y="2633"/>
                </a:lnTo>
                <a:lnTo>
                  <a:pt x="687" y="2674"/>
                </a:lnTo>
                <a:lnTo>
                  <a:pt x="750" y="2726"/>
                </a:lnTo>
                <a:lnTo>
                  <a:pt x="817" y="2774"/>
                </a:lnTo>
                <a:lnTo>
                  <a:pt x="887" y="2819"/>
                </a:lnTo>
                <a:lnTo>
                  <a:pt x="958" y="2859"/>
                </a:lnTo>
                <a:lnTo>
                  <a:pt x="1033" y="2895"/>
                </a:lnTo>
                <a:lnTo>
                  <a:pt x="1109" y="2926"/>
                </a:lnTo>
                <a:lnTo>
                  <a:pt x="1189" y="2952"/>
                </a:lnTo>
                <a:lnTo>
                  <a:pt x="1270" y="2975"/>
                </a:lnTo>
                <a:lnTo>
                  <a:pt x="1353" y="2991"/>
                </a:lnTo>
                <a:lnTo>
                  <a:pt x="1296" y="2930"/>
                </a:lnTo>
                <a:lnTo>
                  <a:pt x="1241" y="2865"/>
                </a:lnTo>
                <a:lnTo>
                  <a:pt x="1190" y="2798"/>
                </a:lnTo>
                <a:lnTo>
                  <a:pt x="1141" y="2727"/>
                </a:lnTo>
                <a:lnTo>
                  <a:pt x="1094" y="2654"/>
                </a:lnTo>
                <a:lnTo>
                  <a:pt x="1051" y="2577"/>
                </a:lnTo>
                <a:lnTo>
                  <a:pt x="1011" y="2497"/>
                </a:lnTo>
                <a:close/>
                <a:moveTo>
                  <a:pt x="1630" y="2392"/>
                </a:moveTo>
                <a:lnTo>
                  <a:pt x="1630" y="3008"/>
                </a:lnTo>
                <a:lnTo>
                  <a:pt x="1636" y="3008"/>
                </a:lnTo>
                <a:lnTo>
                  <a:pt x="1698" y="2953"/>
                </a:lnTo>
                <a:lnTo>
                  <a:pt x="1758" y="2893"/>
                </a:lnTo>
                <a:lnTo>
                  <a:pt x="1814" y="2829"/>
                </a:lnTo>
                <a:lnTo>
                  <a:pt x="1868" y="2763"/>
                </a:lnTo>
                <a:lnTo>
                  <a:pt x="1918" y="2692"/>
                </a:lnTo>
                <a:lnTo>
                  <a:pt x="1966" y="2619"/>
                </a:lnTo>
                <a:lnTo>
                  <a:pt x="2010" y="2541"/>
                </a:lnTo>
                <a:lnTo>
                  <a:pt x="2050" y="2461"/>
                </a:lnTo>
                <a:lnTo>
                  <a:pt x="1970" y="2439"/>
                </a:lnTo>
                <a:lnTo>
                  <a:pt x="1887" y="2420"/>
                </a:lnTo>
                <a:lnTo>
                  <a:pt x="1803" y="2406"/>
                </a:lnTo>
                <a:lnTo>
                  <a:pt x="1717" y="2396"/>
                </a:lnTo>
                <a:lnTo>
                  <a:pt x="1630" y="2392"/>
                </a:lnTo>
                <a:close/>
                <a:moveTo>
                  <a:pt x="1529" y="2392"/>
                </a:moveTo>
                <a:lnTo>
                  <a:pt x="1442" y="2396"/>
                </a:lnTo>
                <a:lnTo>
                  <a:pt x="1355" y="2406"/>
                </a:lnTo>
                <a:lnTo>
                  <a:pt x="1271" y="2420"/>
                </a:lnTo>
                <a:lnTo>
                  <a:pt x="1189" y="2439"/>
                </a:lnTo>
                <a:lnTo>
                  <a:pt x="1107" y="2461"/>
                </a:lnTo>
                <a:lnTo>
                  <a:pt x="1149" y="2541"/>
                </a:lnTo>
                <a:lnTo>
                  <a:pt x="1193" y="2619"/>
                </a:lnTo>
                <a:lnTo>
                  <a:pt x="1240" y="2692"/>
                </a:lnTo>
                <a:lnTo>
                  <a:pt x="1291" y="2762"/>
                </a:lnTo>
                <a:lnTo>
                  <a:pt x="1344" y="2829"/>
                </a:lnTo>
                <a:lnTo>
                  <a:pt x="1401" y="2893"/>
                </a:lnTo>
                <a:lnTo>
                  <a:pt x="1461" y="2952"/>
                </a:lnTo>
                <a:lnTo>
                  <a:pt x="1523" y="3008"/>
                </a:lnTo>
                <a:lnTo>
                  <a:pt x="1526" y="3008"/>
                </a:lnTo>
                <a:lnTo>
                  <a:pt x="1529" y="3008"/>
                </a:lnTo>
                <a:lnTo>
                  <a:pt x="1529" y="2392"/>
                </a:lnTo>
                <a:close/>
                <a:moveTo>
                  <a:pt x="2341" y="1662"/>
                </a:moveTo>
                <a:lnTo>
                  <a:pt x="2335" y="1774"/>
                </a:lnTo>
                <a:lnTo>
                  <a:pt x="2324" y="1885"/>
                </a:lnTo>
                <a:lnTo>
                  <a:pt x="2307" y="1994"/>
                </a:lnTo>
                <a:lnTo>
                  <a:pt x="2285" y="2100"/>
                </a:lnTo>
                <a:lnTo>
                  <a:pt x="2257" y="2204"/>
                </a:lnTo>
                <a:lnTo>
                  <a:pt x="2225" y="2305"/>
                </a:lnTo>
                <a:lnTo>
                  <a:pt x="2188" y="2402"/>
                </a:lnTo>
                <a:lnTo>
                  <a:pt x="2264" y="2435"/>
                </a:lnTo>
                <a:lnTo>
                  <a:pt x="2338" y="2472"/>
                </a:lnTo>
                <a:lnTo>
                  <a:pt x="2411" y="2512"/>
                </a:lnTo>
                <a:lnTo>
                  <a:pt x="2481" y="2556"/>
                </a:lnTo>
                <a:lnTo>
                  <a:pt x="2548" y="2603"/>
                </a:lnTo>
                <a:lnTo>
                  <a:pt x="2606" y="2541"/>
                </a:lnTo>
                <a:lnTo>
                  <a:pt x="2660" y="2475"/>
                </a:lnTo>
                <a:lnTo>
                  <a:pt x="2711" y="2405"/>
                </a:lnTo>
                <a:lnTo>
                  <a:pt x="2757" y="2332"/>
                </a:lnTo>
                <a:lnTo>
                  <a:pt x="2798" y="2258"/>
                </a:lnTo>
                <a:lnTo>
                  <a:pt x="2835" y="2179"/>
                </a:lnTo>
                <a:lnTo>
                  <a:pt x="2867" y="2098"/>
                </a:lnTo>
                <a:lnTo>
                  <a:pt x="2894" y="2015"/>
                </a:lnTo>
                <a:lnTo>
                  <a:pt x="2917" y="1929"/>
                </a:lnTo>
                <a:lnTo>
                  <a:pt x="2934" y="1842"/>
                </a:lnTo>
                <a:lnTo>
                  <a:pt x="2945" y="1753"/>
                </a:lnTo>
                <a:lnTo>
                  <a:pt x="2952" y="1662"/>
                </a:lnTo>
                <a:lnTo>
                  <a:pt x="2341" y="1662"/>
                </a:lnTo>
                <a:close/>
                <a:moveTo>
                  <a:pt x="1630" y="1662"/>
                </a:moveTo>
                <a:lnTo>
                  <a:pt x="1630" y="2287"/>
                </a:lnTo>
                <a:lnTo>
                  <a:pt x="1726" y="2293"/>
                </a:lnTo>
                <a:lnTo>
                  <a:pt x="1820" y="2304"/>
                </a:lnTo>
                <a:lnTo>
                  <a:pt x="1913" y="2319"/>
                </a:lnTo>
                <a:lnTo>
                  <a:pt x="2003" y="2341"/>
                </a:lnTo>
                <a:lnTo>
                  <a:pt x="2093" y="2367"/>
                </a:lnTo>
                <a:lnTo>
                  <a:pt x="2128" y="2274"/>
                </a:lnTo>
                <a:lnTo>
                  <a:pt x="2159" y="2178"/>
                </a:lnTo>
                <a:lnTo>
                  <a:pt x="2185" y="2079"/>
                </a:lnTo>
                <a:lnTo>
                  <a:pt x="2207" y="1978"/>
                </a:lnTo>
                <a:lnTo>
                  <a:pt x="2223" y="1874"/>
                </a:lnTo>
                <a:lnTo>
                  <a:pt x="2234" y="1769"/>
                </a:lnTo>
                <a:lnTo>
                  <a:pt x="2239" y="1662"/>
                </a:lnTo>
                <a:lnTo>
                  <a:pt x="1630" y="1662"/>
                </a:lnTo>
                <a:close/>
                <a:moveTo>
                  <a:pt x="920" y="1662"/>
                </a:moveTo>
                <a:lnTo>
                  <a:pt x="925" y="1769"/>
                </a:lnTo>
                <a:lnTo>
                  <a:pt x="936" y="1874"/>
                </a:lnTo>
                <a:lnTo>
                  <a:pt x="952" y="1978"/>
                </a:lnTo>
                <a:lnTo>
                  <a:pt x="973" y="2079"/>
                </a:lnTo>
                <a:lnTo>
                  <a:pt x="999" y="2178"/>
                </a:lnTo>
                <a:lnTo>
                  <a:pt x="1030" y="2274"/>
                </a:lnTo>
                <a:lnTo>
                  <a:pt x="1065" y="2367"/>
                </a:lnTo>
                <a:lnTo>
                  <a:pt x="1155" y="2341"/>
                </a:lnTo>
                <a:lnTo>
                  <a:pt x="1246" y="2319"/>
                </a:lnTo>
                <a:lnTo>
                  <a:pt x="1338" y="2304"/>
                </a:lnTo>
                <a:lnTo>
                  <a:pt x="1432" y="2293"/>
                </a:lnTo>
                <a:lnTo>
                  <a:pt x="1529" y="2287"/>
                </a:lnTo>
                <a:lnTo>
                  <a:pt x="1529" y="1662"/>
                </a:lnTo>
                <a:lnTo>
                  <a:pt x="920" y="1662"/>
                </a:lnTo>
                <a:close/>
                <a:moveTo>
                  <a:pt x="207" y="1662"/>
                </a:moveTo>
                <a:lnTo>
                  <a:pt x="213" y="1753"/>
                </a:lnTo>
                <a:lnTo>
                  <a:pt x="225" y="1842"/>
                </a:lnTo>
                <a:lnTo>
                  <a:pt x="242" y="1929"/>
                </a:lnTo>
                <a:lnTo>
                  <a:pt x="264" y="2015"/>
                </a:lnTo>
                <a:lnTo>
                  <a:pt x="292" y="2098"/>
                </a:lnTo>
                <a:lnTo>
                  <a:pt x="324" y="2179"/>
                </a:lnTo>
                <a:lnTo>
                  <a:pt x="361" y="2258"/>
                </a:lnTo>
                <a:lnTo>
                  <a:pt x="402" y="2332"/>
                </a:lnTo>
                <a:lnTo>
                  <a:pt x="448" y="2405"/>
                </a:lnTo>
                <a:lnTo>
                  <a:pt x="499" y="2475"/>
                </a:lnTo>
                <a:lnTo>
                  <a:pt x="553" y="2541"/>
                </a:lnTo>
                <a:lnTo>
                  <a:pt x="610" y="2603"/>
                </a:lnTo>
                <a:lnTo>
                  <a:pt x="678" y="2556"/>
                </a:lnTo>
                <a:lnTo>
                  <a:pt x="747" y="2512"/>
                </a:lnTo>
                <a:lnTo>
                  <a:pt x="820" y="2473"/>
                </a:lnTo>
                <a:lnTo>
                  <a:pt x="894" y="2436"/>
                </a:lnTo>
                <a:lnTo>
                  <a:pt x="971" y="2402"/>
                </a:lnTo>
                <a:lnTo>
                  <a:pt x="934" y="2305"/>
                </a:lnTo>
                <a:lnTo>
                  <a:pt x="901" y="2204"/>
                </a:lnTo>
                <a:lnTo>
                  <a:pt x="874" y="2100"/>
                </a:lnTo>
                <a:lnTo>
                  <a:pt x="852" y="1994"/>
                </a:lnTo>
                <a:lnTo>
                  <a:pt x="835" y="1885"/>
                </a:lnTo>
                <a:lnTo>
                  <a:pt x="824" y="1774"/>
                </a:lnTo>
                <a:lnTo>
                  <a:pt x="818" y="1662"/>
                </a:lnTo>
                <a:lnTo>
                  <a:pt x="207" y="1662"/>
                </a:lnTo>
                <a:close/>
                <a:moveTo>
                  <a:pt x="2129" y="943"/>
                </a:moveTo>
                <a:lnTo>
                  <a:pt x="2033" y="973"/>
                </a:lnTo>
                <a:lnTo>
                  <a:pt x="1935" y="998"/>
                </a:lnTo>
                <a:lnTo>
                  <a:pt x="1836" y="1017"/>
                </a:lnTo>
                <a:lnTo>
                  <a:pt x="1733" y="1029"/>
                </a:lnTo>
                <a:lnTo>
                  <a:pt x="1630" y="1036"/>
                </a:lnTo>
                <a:lnTo>
                  <a:pt x="1630" y="1557"/>
                </a:lnTo>
                <a:lnTo>
                  <a:pt x="2239" y="1557"/>
                </a:lnTo>
                <a:lnTo>
                  <a:pt x="2234" y="1450"/>
                </a:lnTo>
                <a:lnTo>
                  <a:pt x="2223" y="1343"/>
                </a:lnTo>
                <a:lnTo>
                  <a:pt x="2207" y="1240"/>
                </a:lnTo>
                <a:lnTo>
                  <a:pt x="2186" y="1138"/>
                </a:lnTo>
                <a:lnTo>
                  <a:pt x="2160" y="1039"/>
                </a:lnTo>
                <a:lnTo>
                  <a:pt x="2129" y="943"/>
                </a:lnTo>
                <a:close/>
                <a:moveTo>
                  <a:pt x="1030" y="943"/>
                </a:moveTo>
                <a:lnTo>
                  <a:pt x="999" y="1039"/>
                </a:lnTo>
                <a:lnTo>
                  <a:pt x="973" y="1138"/>
                </a:lnTo>
                <a:lnTo>
                  <a:pt x="952" y="1240"/>
                </a:lnTo>
                <a:lnTo>
                  <a:pt x="936" y="1343"/>
                </a:lnTo>
                <a:lnTo>
                  <a:pt x="925" y="1450"/>
                </a:lnTo>
                <a:lnTo>
                  <a:pt x="920" y="1557"/>
                </a:lnTo>
                <a:lnTo>
                  <a:pt x="1529" y="1557"/>
                </a:lnTo>
                <a:lnTo>
                  <a:pt x="1529" y="1036"/>
                </a:lnTo>
                <a:lnTo>
                  <a:pt x="1442" y="1030"/>
                </a:lnTo>
                <a:lnTo>
                  <a:pt x="1356" y="1021"/>
                </a:lnTo>
                <a:lnTo>
                  <a:pt x="1273" y="1008"/>
                </a:lnTo>
                <a:lnTo>
                  <a:pt x="1190" y="991"/>
                </a:lnTo>
                <a:lnTo>
                  <a:pt x="1109" y="968"/>
                </a:lnTo>
                <a:lnTo>
                  <a:pt x="1030" y="943"/>
                </a:lnTo>
                <a:close/>
                <a:moveTo>
                  <a:pt x="2604" y="679"/>
                </a:moveTo>
                <a:lnTo>
                  <a:pt x="2534" y="732"/>
                </a:lnTo>
                <a:lnTo>
                  <a:pt x="2460" y="782"/>
                </a:lnTo>
                <a:lnTo>
                  <a:pt x="2384" y="828"/>
                </a:lnTo>
                <a:lnTo>
                  <a:pt x="2305" y="869"/>
                </a:lnTo>
                <a:lnTo>
                  <a:pt x="2224" y="907"/>
                </a:lnTo>
                <a:lnTo>
                  <a:pt x="2253" y="994"/>
                </a:lnTo>
                <a:lnTo>
                  <a:pt x="2277" y="1084"/>
                </a:lnTo>
                <a:lnTo>
                  <a:pt x="2298" y="1175"/>
                </a:lnTo>
                <a:lnTo>
                  <a:pt x="2315" y="1268"/>
                </a:lnTo>
                <a:lnTo>
                  <a:pt x="2328" y="1363"/>
                </a:lnTo>
                <a:lnTo>
                  <a:pt x="2336" y="1460"/>
                </a:lnTo>
                <a:lnTo>
                  <a:pt x="2341" y="1557"/>
                </a:lnTo>
                <a:lnTo>
                  <a:pt x="2952" y="1557"/>
                </a:lnTo>
                <a:lnTo>
                  <a:pt x="2945" y="1466"/>
                </a:lnTo>
                <a:lnTo>
                  <a:pt x="2934" y="1377"/>
                </a:lnTo>
                <a:lnTo>
                  <a:pt x="2916" y="1289"/>
                </a:lnTo>
                <a:lnTo>
                  <a:pt x="2894" y="1204"/>
                </a:lnTo>
                <a:lnTo>
                  <a:pt x="2867" y="1120"/>
                </a:lnTo>
                <a:lnTo>
                  <a:pt x="2834" y="1040"/>
                </a:lnTo>
                <a:lnTo>
                  <a:pt x="2797" y="962"/>
                </a:lnTo>
                <a:lnTo>
                  <a:pt x="2755" y="886"/>
                </a:lnTo>
                <a:lnTo>
                  <a:pt x="2710" y="814"/>
                </a:lnTo>
                <a:lnTo>
                  <a:pt x="2658" y="744"/>
                </a:lnTo>
                <a:lnTo>
                  <a:pt x="2604" y="679"/>
                </a:lnTo>
                <a:close/>
                <a:moveTo>
                  <a:pt x="554" y="679"/>
                </a:moveTo>
                <a:lnTo>
                  <a:pt x="500" y="744"/>
                </a:lnTo>
                <a:lnTo>
                  <a:pt x="449" y="814"/>
                </a:lnTo>
                <a:lnTo>
                  <a:pt x="403" y="886"/>
                </a:lnTo>
                <a:lnTo>
                  <a:pt x="361" y="962"/>
                </a:lnTo>
                <a:lnTo>
                  <a:pt x="324" y="1040"/>
                </a:lnTo>
                <a:lnTo>
                  <a:pt x="292" y="1120"/>
                </a:lnTo>
                <a:lnTo>
                  <a:pt x="265" y="1204"/>
                </a:lnTo>
                <a:lnTo>
                  <a:pt x="242" y="1289"/>
                </a:lnTo>
                <a:lnTo>
                  <a:pt x="225" y="1377"/>
                </a:lnTo>
                <a:lnTo>
                  <a:pt x="213" y="1466"/>
                </a:lnTo>
                <a:lnTo>
                  <a:pt x="207" y="1557"/>
                </a:lnTo>
                <a:lnTo>
                  <a:pt x="818" y="1557"/>
                </a:lnTo>
                <a:lnTo>
                  <a:pt x="823" y="1460"/>
                </a:lnTo>
                <a:lnTo>
                  <a:pt x="831" y="1363"/>
                </a:lnTo>
                <a:lnTo>
                  <a:pt x="844" y="1268"/>
                </a:lnTo>
                <a:lnTo>
                  <a:pt x="861" y="1175"/>
                </a:lnTo>
                <a:lnTo>
                  <a:pt x="881" y="1084"/>
                </a:lnTo>
                <a:lnTo>
                  <a:pt x="906" y="994"/>
                </a:lnTo>
                <a:lnTo>
                  <a:pt x="935" y="907"/>
                </a:lnTo>
                <a:lnTo>
                  <a:pt x="854" y="869"/>
                </a:lnTo>
                <a:lnTo>
                  <a:pt x="774" y="828"/>
                </a:lnTo>
                <a:lnTo>
                  <a:pt x="698" y="782"/>
                </a:lnTo>
                <a:lnTo>
                  <a:pt x="625" y="732"/>
                </a:lnTo>
                <a:lnTo>
                  <a:pt x="554" y="679"/>
                </a:lnTo>
                <a:close/>
                <a:moveTo>
                  <a:pt x="1805" y="229"/>
                </a:moveTo>
                <a:lnTo>
                  <a:pt x="1871" y="299"/>
                </a:lnTo>
                <a:lnTo>
                  <a:pt x="1933" y="375"/>
                </a:lnTo>
                <a:lnTo>
                  <a:pt x="1992" y="455"/>
                </a:lnTo>
                <a:lnTo>
                  <a:pt x="2046" y="539"/>
                </a:lnTo>
                <a:lnTo>
                  <a:pt x="2098" y="625"/>
                </a:lnTo>
                <a:lnTo>
                  <a:pt x="2144" y="717"/>
                </a:lnTo>
                <a:lnTo>
                  <a:pt x="2186" y="811"/>
                </a:lnTo>
                <a:lnTo>
                  <a:pt x="2260" y="777"/>
                </a:lnTo>
                <a:lnTo>
                  <a:pt x="2332" y="739"/>
                </a:lnTo>
                <a:lnTo>
                  <a:pt x="2403" y="697"/>
                </a:lnTo>
                <a:lnTo>
                  <a:pt x="2470" y="652"/>
                </a:lnTo>
                <a:lnTo>
                  <a:pt x="2535" y="603"/>
                </a:lnTo>
                <a:lnTo>
                  <a:pt x="2475" y="547"/>
                </a:lnTo>
                <a:lnTo>
                  <a:pt x="2411" y="495"/>
                </a:lnTo>
                <a:lnTo>
                  <a:pt x="2343" y="445"/>
                </a:lnTo>
                <a:lnTo>
                  <a:pt x="2274" y="402"/>
                </a:lnTo>
                <a:lnTo>
                  <a:pt x="2202" y="361"/>
                </a:lnTo>
                <a:lnTo>
                  <a:pt x="2127" y="325"/>
                </a:lnTo>
                <a:lnTo>
                  <a:pt x="2049" y="293"/>
                </a:lnTo>
                <a:lnTo>
                  <a:pt x="1970" y="267"/>
                </a:lnTo>
                <a:lnTo>
                  <a:pt x="1888" y="245"/>
                </a:lnTo>
                <a:lnTo>
                  <a:pt x="1805" y="229"/>
                </a:lnTo>
                <a:close/>
                <a:moveTo>
                  <a:pt x="1353" y="229"/>
                </a:moveTo>
                <a:lnTo>
                  <a:pt x="1270" y="245"/>
                </a:lnTo>
                <a:lnTo>
                  <a:pt x="1189" y="267"/>
                </a:lnTo>
                <a:lnTo>
                  <a:pt x="1108" y="294"/>
                </a:lnTo>
                <a:lnTo>
                  <a:pt x="1031" y="325"/>
                </a:lnTo>
                <a:lnTo>
                  <a:pt x="957" y="361"/>
                </a:lnTo>
                <a:lnTo>
                  <a:pt x="885" y="402"/>
                </a:lnTo>
                <a:lnTo>
                  <a:pt x="815" y="447"/>
                </a:lnTo>
                <a:lnTo>
                  <a:pt x="748" y="495"/>
                </a:lnTo>
                <a:lnTo>
                  <a:pt x="684" y="548"/>
                </a:lnTo>
                <a:lnTo>
                  <a:pt x="624" y="604"/>
                </a:lnTo>
                <a:lnTo>
                  <a:pt x="689" y="652"/>
                </a:lnTo>
                <a:lnTo>
                  <a:pt x="756" y="697"/>
                </a:lnTo>
                <a:lnTo>
                  <a:pt x="827" y="739"/>
                </a:lnTo>
                <a:lnTo>
                  <a:pt x="899" y="777"/>
                </a:lnTo>
                <a:lnTo>
                  <a:pt x="973" y="812"/>
                </a:lnTo>
                <a:lnTo>
                  <a:pt x="1015" y="717"/>
                </a:lnTo>
                <a:lnTo>
                  <a:pt x="1061" y="625"/>
                </a:lnTo>
                <a:lnTo>
                  <a:pt x="1111" y="539"/>
                </a:lnTo>
                <a:lnTo>
                  <a:pt x="1167" y="455"/>
                </a:lnTo>
                <a:lnTo>
                  <a:pt x="1225" y="375"/>
                </a:lnTo>
                <a:lnTo>
                  <a:pt x="1287" y="299"/>
                </a:lnTo>
                <a:lnTo>
                  <a:pt x="1353" y="229"/>
                </a:lnTo>
                <a:close/>
                <a:moveTo>
                  <a:pt x="1630" y="210"/>
                </a:moveTo>
                <a:lnTo>
                  <a:pt x="1630" y="932"/>
                </a:lnTo>
                <a:lnTo>
                  <a:pt x="1725" y="926"/>
                </a:lnTo>
                <a:lnTo>
                  <a:pt x="1820" y="914"/>
                </a:lnTo>
                <a:lnTo>
                  <a:pt x="1912" y="898"/>
                </a:lnTo>
                <a:lnTo>
                  <a:pt x="2002" y="875"/>
                </a:lnTo>
                <a:lnTo>
                  <a:pt x="2091" y="846"/>
                </a:lnTo>
                <a:lnTo>
                  <a:pt x="2053" y="764"/>
                </a:lnTo>
                <a:lnTo>
                  <a:pt x="2012" y="683"/>
                </a:lnTo>
                <a:lnTo>
                  <a:pt x="1968" y="605"/>
                </a:lnTo>
                <a:lnTo>
                  <a:pt x="1920" y="530"/>
                </a:lnTo>
                <a:lnTo>
                  <a:pt x="1869" y="459"/>
                </a:lnTo>
                <a:lnTo>
                  <a:pt x="1815" y="391"/>
                </a:lnTo>
                <a:lnTo>
                  <a:pt x="1758" y="327"/>
                </a:lnTo>
                <a:lnTo>
                  <a:pt x="1698" y="267"/>
                </a:lnTo>
                <a:lnTo>
                  <a:pt x="1635" y="210"/>
                </a:lnTo>
                <a:lnTo>
                  <a:pt x="1630" y="210"/>
                </a:lnTo>
                <a:close/>
                <a:moveTo>
                  <a:pt x="1523" y="210"/>
                </a:moveTo>
                <a:lnTo>
                  <a:pt x="1461" y="267"/>
                </a:lnTo>
                <a:lnTo>
                  <a:pt x="1400" y="327"/>
                </a:lnTo>
                <a:lnTo>
                  <a:pt x="1343" y="391"/>
                </a:lnTo>
                <a:lnTo>
                  <a:pt x="1289" y="459"/>
                </a:lnTo>
                <a:lnTo>
                  <a:pt x="1238" y="530"/>
                </a:lnTo>
                <a:lnTo>
                  <a:pt x="1191" y="605"/>
                </a:lnTo>
                <a:lnTo>
                  <a:pt x="1147" y="683"/>
                </a:lnTo>
                <a:lnTo>
                  <a:pt x="1105" y="764"/>
                </a:lnTo>
                <a:lnTo>
                  <a:pt x="1068" y="846"/>
                </a:lnTo>
                <a:lnTo>
                  <a:pt x="1157" y="875"/>
                </a:lnTo>
                <a:lnTo>
                  <a:pt x="1247" y="898"/>
                </a:lnTo>
                <a:lnTo>
                  <a:pt x="1339" y="914"/>
                </a:lnTo>
                <a:lnTo>
                  <a:pt x="1432" y="926"/>
                </a:lnTo>
                <a:lnTo>
                  <a:pt x="1529" y="932"/>
                </a:lnTo>
                <a:lnTo>
                  <a:pt x="1529" y="210"/>
                </a:lnTo>
                <a:lnTo>
                  <a:pt x="1523" y="210"/>
                </a:lnTo>
                <a:close/>
                <a:moveTo>
                  <a:pt x="1579" y="0"/>
                </a:moveTo>
                <a:lnTo>
                  <a:pt x="1679" y="3"/>
                </a:lnTo>
                <a:lnTo>
                  <a:pt x="1778" y="13"/>
                </a:lnTo>
                <a:lnTo>
                  <a:pt x="1874" y="28"/>
                </a:lnTo>
                <a:lnTo>
                  <a:pt x="1968" y="49"/>
                </a:lnTo>
                <a:lnTo>
                  <a:pt x="2060" y="76"/>
                </a:lnTo>
                <a:lnTo>
                  <a:pt x="2150" y="108"/>
                </a:lnTo>
                <a:lnTo>
                  <a:pt x="2237" y="146"/>
                </a:lnTo>
                <a:lnTo>
                  <a:pt x="2321" y="189"/>
                </a:lnTo>
                <a:lnTo>
                  <a:pt x="2403" y="236"/>
                </a:lnTo>
                <a:lnTo>
                  <a:pt x="2482" y="288"/>
                </a:lnTo>
                <a:lnTo>
                  <a:pt x="2556" y="345"/>
                </a:lnTo>
                <a:lnTo>
                  <a:pt x="2628" y="407"/>
                </a:lnTo>
                <a:lnTo>
                  <a:pt x="2695" y="471"/>
                </a:lnTo>
                <a:lnTo>
                  <a:pt x="2760" y="541"/>
                </a:lnTo>
                <a:lnTo>
                  <a:pt x="2820" y="613"/>
                </a:lnTo>
                <a:lnTo>
                  <a:pt x="2875" y="690"/>
                </a:lnTo>
                <a:lnTo>
                  <a:pt x="2926" y="770"/>
                </a:lnTo>
                <a:lnTo>
                  <a:pt x="2973" y="853"/>
                </a:lnTo>
                <a:lnTo>
                  <a:pt x="3015" y="938"/>
                </a:lnTo>
                <a:lnTo>
                  <a:pt x="3052" y="1027"/>
                </a:lnTo>
                <a:lnTo>
                  <a:pt x="3084" y="1119"/>
                </a:lnTo>
                <a:lnTo>
                  <a:pt x="3110" y="1214"/>
                </a:lnTo>
                <a:lnTo>
                  <a:pt x="3131" y="1310"/>
                </a:lnTo>
                <a:lnTo>
                  <a:pt x="3146" y="1408"/>
                </a:lnTo>
                <a:lnTo>
                  <a:pt x="3155" y="1507"/>
                </a:lnTo>
                <a:lnTo>
                  <a:pt x="3158" y="1609"/>
                </a:lnTo>
                <a:lnTo>
                  <a:pt x="3155" y="1712"/>
                </a:lnTo>
                <a:lnTo>
                  <a:pt x="3146" y="1811"/>
                </a:lnTo>
                <a:lnTo>
                  <a:pt x="3131" y="1910"/>
                </a:lnTo>
                <a:lnTo>
                  <a:pt x="3110" y="2006"/>
                </a:lnTo>
                <a:lnTo>
                  <a:pt x="3084" y="2100"/>
                </a:lnTo>
                <a:lnTo>
                  <a:pt x="3052" y="2191"/>
                </a:lnTo>
                <a:lnTo>
                  <a:pt x="3015" y="2280"/>
                </a:lnTo>
                <a:lnTo>
                  <a:pt x="2973" y="2366"/>
                </a:lnTo>
                <a:lnTo>
                  <a:pt x="2926" y="2449"/>
                </a:lnTo>
                <a:lnTo>
                  <a:pt x="2875" y="2529"/>
                </a:lnTo>
                <a:lnTo>
                  <a:pt x="2820" y="2605"/>
                </a:lnTo>
                <a:lnTo>
                  <a:pt x="2760" y="2679"/>
                </a:lnTo>
                <a:lnTo>
                  <a:pt x="2695" y="2748"/>
                </a:lnTo>
                <a:lnTo>
                  <a:pt x="2628" y="2813"/>
                </a:lnTo>
                <a:lnTo>
                  <a:pt x="2556" y="2874"/>
                </a:lnTo>
                <a:lnTo>
                  <a:pt x="2482" y="2931"/>
                </a:lnTo>
                <a:lnTo>
                  <a:pt x="2403" y="2983"/>
                </a:lnTo>
                <a:lnTo>
                  <a:pt x="2321" y="3031"/>
                </a:lnTo>
                <a:lnTo>
                  <a:pt x="2237" y="3074"/>
                </a:lnTo>
                <a:lnTo>
                  <a:pt x="2150" y="3111"/>
                </a:lnTo>
                <a:lnTo>
                  <a:pt x="2060" y="3143"/>
                </a:lnTo>
                <a:lnTo>
                  <a:pt x="1968" y="3170"/>
                </a:lnTo>
                <a:lnTo>
                  <a:pt x="1874" y="3192"/>
                </a:lnTo>
                <a:lnTo>
                  <a:pt x="1778" y="3207"/>
                </a:lnTo>
                <a:lnTo>
                  <a:pt x="1679" y="3216"/>
                </a:lnTo>
                <a:lnTo>
                  <a:pt x="1579" y="3219"/>
                </a:lnTo>
                <a:lnTo>
                  <a:pt x="1480" y="3216"/>
                </a:lnTo>
                <a:lnTo>
                  <a:pt x="1381" y="3207"/>
                </a:lnTo>
                <a:lnTo>
                  <a:pt x="1285" y="3192"/>
                </a:lnTo>
                <a:lnTo>
                  <a:pt x="1191" y="3170"/>
                </a:lnTo>
                <a:lnTo>
                  <a:pt x="1098" y="3143"/>
                </a:lnTo>
                <a:lnTo>
                  <a:pt x="1008" y="3111"/>
                </a:lnTo>
                <a:lnTo>
                  <a:pt x="921" y="3074"/>
                </a:lnTo>
                <a:lnTo>
                  <a:pt x="837" y="3031"/>
                </a:lnTo>
                <a:lnTo>
                  <a:pt x="755" y="2983"/>
                </a:lnTo>
                <a:lnTo>
                  <a:pt x="677" y="2931"/>
                </a:lnTo>
                <a:lnTo>
                  <a:pt x="602" y="2874"/>
                </a:lnTo>
                <a:lnTo>
                  <a:pt x="531" y="2813"/>
                </a:lnTo>
                <a:lnTo>
                  <a:pt x="462" y="2748"/>
                </a:lnTo>
                <a:lnTo>
                  <a:pt x="399" y="2679"/>
                </a:lnTo>
                <a:lnTo>
                  <a:pt x="339" y="2605"/>
                </a:lnTo>
                <a:lnTo>
                  <a:pt x="283" y="2529"/>
                </a:lnTo>
                <a:lnTo>
                  <a:pt x="232" y="2449"/>
                </a:lnTo>
                <a:lnTo>
                  <a:pt x="186" y="2366"/>
                </a:lnTo>
                <a:lnTo>
                  <a:pt x="143" y="2280"/>
                </a:lnTo>
                <a:lnTo>
                  <a:pt x="106" y="2191"/>
                </a:lnTo>
                <a:lnTo>
                  <a:pt x="75" y="2100"/>
                </a:lnTo>
                <a:lnTo>
                  <a:pt x="49" y="2006"/>
                </a:lnTo>
                <a:lnTo>
                  <a:pt x="28" y="1910"/>
                </a:lnTo>
                <a:lnTo>
                  <a:pt x="13" y="1811"/>
                </a:lnTo>
                <a:lnTo>
                  <a:pt x="4" y="1712"/>
                </a:lnTo>
                <a:lnTo>
                  <a:pt x="0" y="1609"/>
                </a:lnTo>
                <a:lnTo>
                  <a:pt x="4" y="1507"/>
                </a:lnTo>
                <a:lnTo>
                  <a:pt x="13" y="1408"/>
                </a:lnTo>
                <a:lnTo>
                  <a:pt x="28" y="1310"/>
                </a:lnTo>
                <a:lnTo>
                  <a:pt x="49" y="1214"/>
                </a:lnTo>
                <a:lnTo>
                  <a:pt x="75" y="1119"/>
                </a:lnTo>
                <a:lnTo>
                  <a:pt x="106" y="1027"/>
                </a:lnTo>
                <a:lnTo>
                  <a:pt x="143" y="938"/>
                </a:lnTo>
                <a:lnTo>
                  <a:pt x="186" y="853"/>
                </a:lnTo>
                <a:lnTo>
                  <a:pt x="232" y="770"/>
                </a:lnTo>
                <a:lnTo>
                  <a:pt x="283" y="690"/>
                </a:lnTo>
                <a:lnTo>
                  <a:pt x="339" y="613"/>
                </a:lnTo>
                <a:lnTo>
                  <a:pt x="399" y="541"/>
                </a:lnTo>
                <a:lnTo>
                  <a:pt x="462" y="471"/>
                </a:lnTo>
                <a:lnTo>
                  <a:pt x="531" y="407"/>
                </a:lnTo>
                <a:lnTo>
                  <a:pt x="602" y="345"/>
                </a:lnTo>
                <a:lnTo>
                  <a:pt x="677" y="288"/>
                </a:lnTo>
                <a:lnTo>
                  <a:pt x="755" y="236"/>
                </a:lnTo>
                <a:lnTo>
                  <a:pt x="837" y="189"/>
                </a:lnTo>
                <a:lnTo>
                  <a:pt x="921" y="146"/>
                </a:lnTo>
                <a:lnTo>
                  <a:pt x="1008" y="108"/>
                </a:lnTo>
                <a:lnTo>
                  <a:pt x="1098" y="76"/>
                </a:lnTo>
                <a:lnTo>
                  <a:pt x="1191" y="49"/>
                </a:lnTo>
                <a:lnTo>
                  <a:pt x="1285" y="28"/>
                </a:lnTo>
                <a:lnTo>
                  <a:pt x="1381" y="13"/>
                </a:lnTo>
                <a:lnTo>
                  <a:pt x="1480" y="3"/>
                </a:lnTo>
                <a:lnTo>
                  <a:pt x="1579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91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897038" y="2532494"/>
            <a:ext cx="366670" cy="377825"/>
            <a:chOff x="3241676" y="2697163"/>
            <a:chExt cx="2505075" cy="2581276"/>
          </a:xfrm>
          <a:solidFill>
            <a:schemeClr val="bg2">
              <a:lumMod val="25000"/>
            </a:schemeClr>
          </a:solidFill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241676" y="3883026"/>
              <a:ext cx="2505075" cy="1395413"/>
            </a:xfrm>
            <a:custGeom>
              <a:avLst/>
              <a:gdLst>
                <a:gd name="T0" fmla="*/ 495 w 3155"/>
                <a:gd name="T1" fmla="*/ 27 h 1759"/>
                <a:gd name="T2" fmla="*/ 681 w 3155"/>
                <a:gd name="T3" fmla="*/ 137 h 1759"/>
                <a:gd name="T4" fmla="*/ 807 w 3155"/>
                <a:gd name="T5" fmla="*/ 310 h 1759"/>
                <a:gd name="T6" fmla="*/ 854 w 3155"/>
                <a:gd name="T7" fmla="*/ 529 h 1759"/>
                <a:gd name="T8" fmla="*/ 953 w 3155"/>
                <a:gd name="T9" fmla="*/ 596 h 1759"/>
                <a:gd name="T10" fmla="*/ 1145 w 3155"/>
                <a:gd name="T11" fmla="*/ 557 h 1759"/>
                <a:gd name="T12" fmla="*/ 1413 w 3155"/>
                <a:gd name="T13" fmla="*/ 532 h 1759"/>
                <a:gd name="T14" fmla="*/ 1743 w 3155"/>
                <a:gd name="T15" fmla="*/ 532 h 1759"/>
                <a:gd name="T16" fmla="*/ 2011 w 3155"/>
                <a:gd name="T17" fmla="*/ 557 h 1759"/>
                <a:gd name="T18" fmla="*/ 2203 w 3155"/>
                <a:gd name="T19" fmla="*/ 596 h 1759"/>
                <a:gd name="T20" fmla="*/ 2301 w 3155"/>
                <a:gd name="T21" fmla="*/ 529 h 1759"/>
                <a:gd name="T22" fmla="*/ 2348 w 3155"/>
                <a:gd name="T23" fmla="*/ 310 h 1759"/>
                <a:gd name="T24" fmla="*/ 2474 w 3155"/>
                <a:gd name="T25" fmla="*/ 137 h 1759"/>
                <a:gd name="T26" fmla="*/ 2661 w 3155"/>
                <a:gd name="T27" fmla="*/ 27 h 1759"/>
                <a:gd name="T28" fmla="*/ 2871 w 3155"/>
                <a:gd name="T29" fmla="*/ 3 h 1759"/>
                <a:gd name="T30" fmla="*/ 3027 w 3155"/>
                <a:gd name="T31" fmla="*/ 69 h 1759"/>
                <a:gd name="T32" fmla="*/ 3129 w 3155"/>
                <a:gd name="T33" fmla="*/ 203 h 1759"/>
                <a:gd name="T34" fmla="*/ 3153 w 3155"/>
                <a:gd name="T35" fmla="*/ 370 h 1759"/>
                <a:gd name="T36" fmla="*/ 3100 w 3155"/>
                <a:gd name="T37" fmla="*/ 514 h 1759"/>
                <a:gd name="T38" fmla="*/ 2989 w 3155"/>
                <a:gd name="T39" fmla="*/ 619 h 1759"/>
                <a:gd name="T40" fmla="*/ 2903 w 3155"/>
                <a:gd name="T41" fmla="*/ 683 h 1759"/>
                <a:gd name="T42" fmla="*/ 2823 w 3155"/>
                <a:gd name="T43" fmla="*/ 1046 h 1759"/>
                <a:gd name="T44" fmla="*/ 2755 w 3155"/>
                <a:gd name="T45" fmla="*/ 1241 h 1759"/>
                <a:gd name="T46" fmla="*/ 2612 w 3155"/>
                <a:gd name="T47" fmla="*/ 1384 h 1759"/>
                <a:gd name="T48" fmla="*/ 2419 w 3155"/>
                <a:gd name="T49" fmla="*/ 1452 h 1759"/>
                <a:gd name="T50" fmla="*/ 2499 w 3155"/>
                <a:gd name="T51" fmla="*/ 1538 h 1759"/>
                <a:gd name="T52" fmla="*/ 2501 w 3155"/>
                <a:gd name="T53" fmla="*/ 1654 h 1759"/>
                <a:gd name="T54" fmla="*/ 2431 w 3155"/>
                <a:gd name="T55" fmla="*/ 1737 h 1759"/>
                <a:gd name="T56" fmla="*/ 2321 w 3155"/>
                <a:gd name="T57" fmla="*/ 1757 h 1759"/>
                <a:gd name="T58" fmla="*/ 2228 w 3155"/>
                <a:gd name="T59" fmla="*/ 1702 h 1759"/>
                <a:gd name="T60" fmla="*/ 2190 w 3155"/>
                <a:gd name="T61" fmla="*/ 1598 h 1759"/>
                <a:gd name="T62" fmla="*/ 2231 w 3155"/>
                <a:gd name="T63" fmla="*/ 1490 h 1759"/>
                <a:gd name="T64" fmla="*/ 904 w 3155"/>
                <a:gd name="T65" fmla="*/ 1471 h 1759"/>
                <a:gd name="T66" fmla="*/ 963 w 3155"/>
                <a:gd name="T67" fmla="*/ 1568 h 1759"/>
                <a:gd name="T68" fmla="*/ 944 w 3155"/>
                <a:gd name="T69" fmla="*/ 1680 h 1759"/>
                <a:gd name="T70" fmla="*/ 861 w 3155"/>
                <a:gd name="T71" fmla="*/ 1749 h 1759"/>
                <a:gd name="T72" fmla="*/ 750 w 3155"/>
                <a:gd name="T73" fmla="*/ 1749 h 1759"/>
                <a:gd name="T74" fmla="*/ 668 w 3155"/>
                <a:gd name="T75" fmla="*/ 1680 h 1759"/>
                <a:gd name="T76" fmla="*/ 648 w 3155"/>
                <a:gd name="T77" fmla="*/ 1567 h 1759"/>
                <a:gd name="T78" fmla="*/ 711 w 3155"/>
                <a:gd name="T79" fmla="*/ 1468 h 1759"/>
                <a:gd name="T80" fmla="*/ 588 w 3155"/>
                <a:gd name="T81" fmla="*/ 1409 h 1759"/>
                <a:gd name="T82" fmla="*/ 431 w 3155"/>
                <a:gd name="T83" fmla="*/ 1283 h 1759"/>
                <a:gd name="T84" fmla="*/ 341 w 3155"/>
                <a:gd name="T85" fmla="*/ 1099 h 1759"/>
                <a:gd name="T86" fmla="*/ 260 w 3155"/>
                <a:gd name="T87" fmla="*/ 704 h 1759"/>
                <a:gd name="T88" fmla="*/ 203 w 3155"/>
                <a:gd name="T89" fmla="*/ 636 h 1759"/>
                <a:gd name="T90" fmla="*/ 79 w 3155"/>
                <a:gd name="T91" fmla="*/ 545 h 1759"/>
                <a:gd name="T92" fmla="*/ 10 w 3155"/>
                <a:gd name="T93" fmla="*/ 409 h 1759"/>
                <a:gd name="T94" fmla="*/ 12 w 3155"/>
                <a:gd name="T95" fmla="*/ 243 h 1759"/>
                <a:gd name="T96" fmla="*/ 97 w 3155"/>
                <a:gd name="T97" fmla="*/ 97 h 1759"/>
                <a:gd name="T98" fmla="*/ 242 w 3155"/>
                <a:gd name="T99" fmla="*/ 11 h 1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55" h="1759">
                  <a:moveTo>
                    <a:pt x="329" y="0"/>
                  </a:moveTo>
                  <a:lnTo>
                    <a:pt x="386" y="3"/>
                  </a:lnTo>
                  <a:lnTo>
                    <a:pt x="442" y="12"/>
                  </a:lnTo>
                  <a:lnTo>
                    <a:pt x="495" y="27"/>
                  </a:lnTo>
                  <a:lnTo>
                    <a:pt x="546" y="47"/>
                  </a:lnTo>
                  <a:lnTo>
                    <a:pt x="594" y="72"/>
                  </a:lnTo>
                  <a:lnTo>
                    <a:pt x="639" y="102"/>
                  </a:lnTo>
                  <a:lnTo>
                    <a:pt x="681" y="137"/>
                  </a:lnTo>
                  <a:lnTo>
                    <a:pt x="720" y="175"/>
                  </a:lnTo>
                  <a:lnTo>
                    <a:pt x="753" y="217"/>
                  </a:lnTo>
                  <a:lnTo>
                    <a:pt x="783" y="262"/>
                  </a:lnTo>
                  <a:lnTo>
                    <a:pt x="807" y="310"/>
                  </a:lnTo>
                  <a:lnTo>
                    <a:pt x="828" y="362"/>
                  </a:lnTo>
                  <a:lnTo>
                    <a:pt x="842" y="416"/>
                  </a:lnTo>
                  <a:lnTo>
                    <a:pt x="851" y="472"/>
                  </a:lnTo>
                  <a:lnTo>
                    <a:pt x="854" y="529"/>
                  </a:lnTo>
                  <a:lnTo>
                    <a:pt x="854" y="626"/>
                  </a:lnTo>
                  <a:lnTo>
                    <a:pt x="884" y="616"/>
                  </a:lnTo>
                  <a:lnTo>
                    <a:pt x="917" y="605"/>
                  </a:lnTo>
                  <a:lnTo>
                    <a:pt x="953" y="596"/>
                  </a:lnTo>
                  <a:lnTo>
                    <a:pt x="994" y="586"/>
                  </a:lnTo>
                  <a:lnTo>
                    <a:pt x="1040" y="576"/>
                  </a:lnTo>
                  <a:lnTo>
                    <a:pt x="1090" y="566"/>
                  </a:lnTo>
                  <a:lnTo>
                    <a:pt x="1145" y="557"/>
                  </a:lnTo>
                  <a:lnTo>
                    <a:pt x="1204" y="550"/>
                  </a:lnTo>
                  <a:lnTo>
                    <a:pt x="1269" y="543"/>
                  </a:lnTo>
                  <a:lnTo>
                    <a:pt x="1338" y="538"/>
                  </a:lnTo>
                  <a:lnTo>
                    <a:pt x="1413" y="532"/>
                  </a:lnTo>
                  <a:lnTo>
                    <a:pt x="1492" y="530"/>
                  </a:lnTo>
                  <a:lnTo>
                    <a:pt x="1578" y="529"/>
                  </a:lnTo>
                  <a:lnTo>
                    <a:pt x="1663" y="530"/>
                  </a:lnTo>
                  <a:lnTo>
                    <a:pt x="1743" y="532"/>
                  </a:lnTo>
                  <a:lnTo>
                    <a:pt x="1818" y="538"/>
                  </a:lnTo>
                  <a:lnTo>
                    <a:pt x="1887" y="543"/>
                  </a:lnTo>
                  <a:lnTo>
                    <a:pt x="1952" y="550"/>
                  </a:lnTo>
                  <a:lnTo>
                    <a:pt x="2011" y="557"/>
                  </a:lnTo>
                  <a:lnTo>
                    <a:pt x="2066" y="566"/>
                  </a:lnTo>
                  <a:lnTo>
                    <a:pt x="2116" y="576"/>
                  </a:lnTo>
                  <a:lnTo>
                    <a:pt x="2161" y="586"/>
                  </a:lnTo>
                  <a:lnTo>
                    <a:pt x="2203" y="596"/>
                  </a:lnTo>
                  <a:lnTo>
                    <a:pt x="2239" y="605"/>
                  </a:lnTo>
                  <a:lnTo>
                    <a:pt x="2272" y="616"/>
                  </a:lnTo>
                  <a:lnTo>
                    <a:pt x="2301" y="626"/>
                  </a:lnTo>
                  <a:lnTo>
                    <a:pt x="2301" y="529"/>
                  </a:lnTo>
                  <a:lnTo>
                    <a:pt x="2304" y="472"/>
                  </a:lnTo>
                  <a:lnTo>
                    <a:pt x="2313" y="416"/>
                  </a:lnTo>
                  <a:lnTo>
                    <a:pt x="2327" y="362"/>
                  </a:lnTo>
                  <a:lnTo>
                    <a:pt x="2348" y="310"/>
                  </a:lnTo>
                  <a:lnTo>
                    <a:pt x="2373" y="262"/>
                  </a:lnTo>
                  <a:lnTo>
                    <a:pt x="2403" y="217"/>
                  </a:lnTo>
                  <a:lnTo>
                    <a:pt x="2436" y="175"/>
                  </a:lnTo>
                  <a:lnTo>
                    <a:pt x="2474" y="137"/>
                  </a:lnTo>
                  <a:lnTo>
                    <a:pt x="2516" y="102"/>
                  </a:lnTo>
                  <a:lnTo>
                    <a:pt x="2561" y="72"/>
                  </a:lnTo>
                  <a:lnTo>
                    <a:pt x="2610" y="47"/>
                  </a:lnTo>
                  <a:lnTo>
                    <a:pt x="2661" y="27"/>
                  </a:lnTo>
                  <a:lnTo>
                    <a:pt x="2714" y="12"/>
                  </a:lnTo>
                  <a:lnTo>
                    <a:pt x="2769" y="3"/>
                  </a:lnTo>
                  <a:lnTo>
                    <a:pt x="2826" y="0"/>
                  </a:lnTo>
                  <a:lnTo>
                    <a:pt x="2871" y="3"/>
                  </a:lnTo>
                  <a:lnTo>
                    <a:pt x="2914" y="11"/>
                  </a:lnTo>
                  <a:lnTo>
                    <a:pt x="2954" y="26"/>
                  </a:lnTo>
                  <a:lnTo>
                    <a:pt x="2993" y="45"/>
                  </a:lnTo>
                  <a:lnTo>
                    <a:pt x="3027" y="69"/>
                  </a:lnTo>
                  <a:lnTo>
                    <a:pt x="3059" y="97"/>
                  </a:lnTo>
                  <a:lnTo>
                    <a:pt x="3087" y="129"/>
                  </a:lnTo>
                  <a:lnTo>
                    <a:pt x="3110" y="163"/>
                  </a:lnTo>
                  <a:lnTo>
                    <a:pt x="3129" y="203"/>
                  </a:lnTo>
                  <a:lnTo>
                    <a:pt x="3144" y="243"/>
                  </a:lnTo>
                  <a:lnTo>
                    <a:pt x="3152" y="286"/>
                  </a:lnTo>
                  <a:lnTo>
                    <a:pt x="3155" y="331"/>
                  </a:lnTo>
                  <a:lnTo>
                    <a:pt x="3153" y="370"/>
                  </a:lnTo>
                  <a:lnTo>
                    <a:pt x="3146" y="409"/>
                  </a:lnTo>
                  <a:lnTo>
                    <a:pt x="3135" y="446"/>
                  </a:lnTo>
                  <a:lnTo>
                    <a:pt x="3119" y="481"/>
                  </a:lnTo>
                  <a:lnTo>
                    <a:pt x="3100" y="514"/>
                  </a:lnTo>
                  <a:lnTo>
                    <a:pt x="3077" y="545"/>
                  </a:lnTo>
                  <a:lnTo>
                    <a:pt x="3051" y="573"/>
                  </a:lnTo>
                  <a:lnTo>
                    <a:pt x="3021" y="597"/>
                  </a:lnTo>
                  <a:lnTo>
                    <a:pt x="2989" y="619"/>
                  </a:lnTo>
                  <a:lnTo>
                    <a:pt x="2953" y="636"/>
                  </a:lnTo>
                  <a:lnTo>
                    <a:pt x="2932" y="648"/>
                  </a:lnTo>
                  <a:lnTo>
                    <a:pt x="2915" y="664"/>
                  </a:lnTo>
                  <a:lnTo>
                    <a:pt x="2903" y="683"/>
                  </a:lnTo>
                  <a:lnTo>
                    <a:pt x="2895" y="704"/>
                  </a:lnTo>
                  <a:lnTo>
                    <a:pt x="2893" y="728"/>
                  </a:lnTo>
                  <a:lnTo>
                    <a:pt x="2826" y="993"/>
                  </a:lnTo>
                  <a:lnTo>
                    <a:pt x="2823" y="1046"/>
                  </a:lnTo>
                  <a:lnTo>
                    <a:pt x="2814" y="1099"/>
                  </a:lnTo>
                  <a:lnTo>
                    <a:pt x="2800" y="1149"/>
                  </a:lnTo>
                  <a:lnTo>
                    <a:pt x="2779" y="1196"/>
                  </a:lnTo>
                  <a:lnTo>
                    <a:pt x="2755" y="1241"/>
                  </a:lnTo>
                  <a:lnTo>
                    <a:pt x="2725" y="1283"/>
                  </a:lnTo>
                  <a:lnTo>
                    <a:pt x="2692" y="1321"/>
                  </a:lnTo>
                  <a:lnTo>
                    <a:pt x="2654" y="1355"/>
                  </a:lnTo>
                  <a:lnTo>
                    <a:pt x="2612" y="1384"/>
                  </a:lnTo>
                  <a:lnTo>
                    <a:pt x="2568" y="1409"/>
                  </a:lnTo>
                  <a:lnTo>
                    <a:pt x="2521" y="1429"/>
                  </a:lnTo>
                  <a:lnTo>
                    <a:pt x="2471" y="1444"/>
                  </a:lnTo>
                  <a:lnTo>
                    <a:pt x="2419" y="1452"/>
                  </a:lnTo>
                  <a:lnTo>
                    <a:pt x="2445" y="1468"/>
                  </a:lnTo>
                  <a:lnTo>
                    <a:pt x="2467" y="1487"/>
                  </a:lnTo>
                  <a:lnTo>
                    <a:pt x="2484" y="1511"/>
                  </a:lnTo>
                  <a:lnTo>
                    <a:pt x="2499" y="1538"/>
                  </a:lnTo>
                  <a:lnTo>
                    <a:pt x="2508" y="1567"/>
                  </a:lnTo>
                  <a:lnTo>
                    <a:pt x="2510" y="1598"/>
                  </a:lnTo>
                  <a:lnTo>
                    <a:pt x="2508" y="1627"/>
                  </a:lnTo>
                  <a:lnTo>
                    <a:pt x="2501" y="1654"/>
                  </a:lnTo>
                  <a:lnTo>
                    <a:pt x="2488" y="1680"/>
                  </a:lnTo>
                  <a:lnTo>
                    <a:pt x="2473" y="1702"/>
                  </a:lnTo>
                  <a:lnTo>
                    <a:pt x="2454" y="1722"/>
                  </a:lnTo>
                  <a:lnTo>
                    <a:pt x="2431" y="1737"/>
                  </a:lnTo>
                  <a:lnTo>
                    <a:pt x="2406" y="1749"/>
                  </a:lnTo>
                  <a:lnTo>
                    <a:pt x="2379" y="1757"/>
                  </a:lnTo>
                  <a:lnTo>
                    <a:pt x="2351" y="1759"/>
                  </a:lnTo>
                  <a:lnTo>
                    <a:pt x="2321" y="1757"/>
                  </a:lnTo>
                  <a:lnTo>
                    <a:pt x="2295" y="1749"/>
                  </a:lnTo>
                  <a:lnTo>
                    <a:pt x="2269" y="1737"/>
                  </a:lnTo>
                  <a:lnTo>
                    <a:pt x="2247" y="1722"/>
                  </a:lnTo>
                  <a:lnTo>
                    <a:pt x="2228" y="1702"/>
                  </a:lnTo>
                  <a:lnTo>
                    <a:pt x="2212" y="1680"/>
                  </a:lnTo>
                  <a:lnTo>
                    <a:pt x="2200" y="1654"/>
                  </a:lnTo>
                  <a:lnTo>
                    <a:pt x="2192" y="1627"/>
                  </a:lnTo>
                  <a:lnTo>
                    <a:pt x="2190" y="1598"/>
                  </a:lnTo>
                  <a:lnTo>
                    <a:pt x="2192" y="1568"/>
                  </a:lnTo>
                  <a:lnTo>
                    <a:pt x="2201" y="1540"/>
                  </a:lnTo>
                  <a:lnTo>
                    <a:pt x="2214" y="1514"/>
                  </a:lnTo>
                  <a:lnTo>
                    <a:pt x="2231" y="1490"/>
                  </a:lnTo>
                  <a:lnTo>
                    <a:pt x="2252" y="1471"/>
                  </a:lnTo>
                  <a:lnTo>
                    <a:pt x="2276" y="1456"/>
                  </a:lnTo>
                  <a:lnTo>
                    <a:pt x="880" y="1456"/>
                  </a:lnTo>
                  <a:lnTo>
                    <a:pt x="904" y="1471"/>
                  </a:lnTo>
                  <a:lnTo>
                    <a:pt x="925" y="1490"/>
                  </a:lnTo>
                  <a:lnTo>
                    <a:pt x="942" y="1514"/>
                  </a:lnTo>
                  <a:lnTo>
                    <a:pt x="954" y="1540"/>
                  </a:lnTo>
                  <a:lnTo>
                    <a:pt x="963" y="1568"/>
                  </a:lnTo>
                  <a:lnTo>
                    <a:pt x="966" y="1598"/>
                  </a:lnTo>
                  <a:lnTo>
                    <a:pt x="964" y="1627"/>
                  </a:lnTo>
                  <a:lnTo>
                    <a:pt x="955" y="1654"/>
                  </a:lnTo>
                  <a:lnTo>
                    <a:pt x="944" y="1680"/>
                  </a:lnTo>
                  <a:lnTo>
                    <a:pt x="928" y="1702"/>
                  </a:lnTo>
                  <a:lnTo>
                    <a:pt x="908" y="1722"/>
                  </a:lnTo>
                  <a:lnTo>
                    <a:pt x="887" y="1737"/>
                  </a:lnTo>
                  <a:lnTo>
                    <a:pt x="861" y="1749"/>
                  </a:lnTo>
                  <a:lnTo>
                    <a:pt x="835" y="1757"/>
                  </a:lnTo>
                  <a:lnTo>
                    <a:pt x="805" y="1759"/>
                  </a:lnTo>
                  <a:lnTo>
                    <a:pt x="777" y="1757"/>
                  </a:lnTo>
                  <a:lnTo>
                    <a:pt x="750" y="1749"/>
                  </a:lnTo>
                  <a:lnTo>
                    <a:pt x="725" y="1737"/>
                  </a:lnTo>
                  <a:lnTo>
                    <a:pt x="702" y="1722"/>
                  </a:lnTo>
                  <a:lnTo>
                    <a:pt x="683" y="1702"/>
                  </a:lnTo>
                  <a:lnTo>
                    <a:pt x="668" y="1680"/>
                  </a:lnTo>
                  <a:lnTo>
                    <a:pt x="655" y="1654"/>
                  </a:lnTo>
                  <a:lnTo>
                    <a:pt x="648" y="1627"/>
                  </a:lnTo>
                  <a:lnTo>
                    <a:pt x="645" y="1598"/>
                  </a:lnTo>
                  <a:lnTo>
                    <a:pt x="648" y="1567"/>
                  </a:lnTo>
                  <a:lnTo>
                    <a:pt x="657" y="1538"/>
                  </a:lnTo>
                  <a:lnTo>
                    <a:pt x="671" y="1511"/>
                  </a:lnTo>
                  <a:lnTo>
                    <a:pt x="689" y="1487"/>
                  </a:lnTo>
                  <a:lnTo>
                    <a:pt x="711" y="1468"/>
                  </a:lnTo>
                  <a:lnTo>
                    <a:pt x="737" y="1452"/>
                  </a:lnTo>
                  <a:lnTo>
                    <a:pt x="685" y="1444"/>
                  </a:lnTo>
                  <a:lnTo>
                    <a:pt x="635" y="1429"/>
                  </a:lnTo>
                  <a:lnTo>
                    <a:pt x="588" y="1409"/>
                  </a:lnTo>
                  <a:lnTo>
                    <a:pt x="544" y="1384"/>
                  </a:lnTo>
                  <a:lnTo>
                    <a:pt x="502" y="1355"/>
                  </a:lnTo>
                  <a:lnTo>
                    <a:pt x="464" y="1321"/>
                  </a:lnTo>
                  <a:lnTo>
                    <a:pt x="431" y="1283"/>
                  </a:lnTo>
                  <a:lnTo>
                    <a:pt x="401" y="1241"/>
                  </a:lnTo>
                  <a:lnTo>
                    <a:pt x="377" y="1196"/>
                  </a:lnTo>
                  <a:lnTo>
                    <a:pt x="356" y="1149"/>
                  </a:lnTo>
                  <a:lnTo>
                    <a:pt x="341" y="1099"/>
                  </a:lnTo>
                  <a:lnTo>
                    <a:pt x="332" y="1046"/>
                  </a:lnTo>
                  <a:lnTo>
                    <a:pt x="329" y="993"/>
                  </a:lnTo>
                  <a:lnTo>
                    <a:pt x="263" y="728"/>
                  </a:lnTo>
                  <a:lnTo>
                    <a:pt x="260" y="704"/>
                  </a:lnTo>
                  <a:lnTo>
                    <a:pt x="252" y="683"/>
                  </a:lnTo>
                  <a:lnTo>
                    <a:pt x="240" y="664"/>
                  </a:lnTo>
                  <a:lnTo>
                    <a:pt x="224" y="648"/>
                  </a:lnTo>
                  <a:lnTo>
                    <a:pt x="203" y="636"/>
                  </a:lnTo>
                  <a:lnTo>
                    <a:pt x="167" y="619"/>
                  </a:lnTo>
                  <a:lnTo>
                    <a:pt x="135" y="597"/>
                  </a:lnTo>
                  <a:lnTo>
                    <a:pt x="105" y="573"/>
                  </a:lnTo>
                  <a:lnTo>
                    <a:pt x="79" y="545"/>
                  </a:lnTo>
                  <a:lnTo>
                    <a:pt x="55" y="514"/>
                  </a:lnTo>
                  <a:lnTo>
                    <a:pt x="37" y="481"/>
                  </a:lnTo>
                  <a:lnTo>
                    <a:pt x="21" y="446"/>
                  </a:lnTo>
                  <a:lnTo>
                    <a:pt x="10" y="409"/>
                  </a:lnTo>
                  <a:lnTo>
                    <a:pt x="3" y="370"/>
                  </a:lnTo>
                  <a:lnTo>
                    <a:pt x="0" y="331"/>
                  </a:lnTo>
                  <a:lnTo>
                    <a:pt x="3" y="286"/>
                  </a:lnTo>
                  <a:lnTo>
                    <a:pt x="12" y="243"/>
                  </a:lnTo>
                  <a:lnTo>
                    <a:pt x="27" y="203"/>
                  </a:lnTo>
                  <a:lnTo>
                    <a:pt x="45" y="163"/>
                  </a:lnTo>
                  <a:lnTo>
                    <a:pt x="69" y="129"/>
                  </a:lnTo>
                  <a:lnTo>
                    <a:pt x="97" y="97"/>
                  </a:lnTo>
                  <a:lnTo>
                    <a:pt x="129" y="69"/>
                  </a:lnTo>
                  <a:lnTo>
                    <a:pt x="163" y="45"/>
                  </a:lnTo>
                  <a:lnTo>
                    <a:pt x="201" y="26"/>
                  </a:lnTo>
                  <a:lnTo>
                    <a:pt x="242" y="11"/>
                  </a:lnTo>
                  <a:lnTo>
                    <a:pt x="285" y="3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711576" y="2697163"/>
              <a:ext cx="1565275" cy="1482725"/>
            </a:xfrm>
            <a:custGeom>
              <a:avLst/>
              <a:gdLst>
                <a:gd name="T0" fmla="*/ 1063 w 1972"/>
                <a:gd name="T1" fmla="*/ 3 h 1868"/>
                <a:gd name="T2" fmla="*/ 1212 w 1972"/>
                <a:gd name="T3" fmla="*/ 26 h 1868"/>
                <a:gd name="T4" fmla="*/ 1352 w 1972"/>
                <a:gd name="T5" fmla="*/ 70 h 1868"/>
                <a:gd name="T6" fmla="*/ 1483 w 1972"/>
                <a:gd name="T7" fmla="*/ 135 h 1868"/>
                <a:gd name="T8" fmla="*/ 1602 w 1972"/>
                <a:gd name="T9" fmla="*/ 217 h 1868"/>
                <a:gd name="T10" fmla="*/ 1708 w 1972"/>
                <a:gd name="T11" fmla="*/ 316 h 1868"/>
                <a:gd name="T12" fmla="*/ 1798 w 1972"/>
                <a:gd name="T13" fmla="*/ 429 h 1868"/>
                <a:gd name="T14" fmla="*/ 1871 w 1972"/>
                <a:gd name="T15" fmla="*/ 556 h 1868"/>
                <a:gd name="T16" fmla="*/ 1926 w 1972"/>
                <a:gd name="T17" fmla="*/ 692 h 1868"/>
                <a:gd name="T18" fmla="*/ 1960 w 1972"/>
                <a:gd name="T19" fmla="*/ 838 h 1868"/>
                <a:gd name="T20" fmla="*/ 1972 w 1972"/>
                <a:gd name="T21" fmla="*/ 992 h 1868"/>
                <a:gd name="T22" fmla="*/ 1913 w 1972"/>
                <a:gd name="T23" fmla="*/ 1372 h 1868"/>
                <a:gd name="T24" fmla="*/ 1803 w 1972"/>
                <a:gd name="T25" fmla="*/ 1441 h 1868"/>
                <a:gd name="T26" fmla="*/ 1708 w 1972"/>
                <a:gd name="T27" fmla="*/ 1526 h 1868"/>
                <a:gd name="T28" fmla="*/ 1628 w 1972"/>
                <a:gd name="T29" fmla="*/ 1628 h 1868"/>
                <a:gd name="T30" fmla="*/ 1568 w 1972"/>
                <a:gd name="T31" fmla="*/ 1743 h 1868"/>
                <a:gd name="T32" fmla="*/ 1528 w 1972"/>
                <a:gd name="T33" fmla="*/ 1868 h 1868"/>
                <a:gd name="T34" fmla="*/ 1418 w 1972"/>
                <a:gd name="T35" fmla="*/ 1851 h 1868"/>
                <a:gd name="T36" fmla="*/ 1291 w 1972"/>
                <a:gd name="T37" fmla="*/ 1837 h 1868"/>
                <a:gd name="T38" fmla="*/ 1147 w 1972"/>
                <a:gd name="T39" fmla="*/ 1828 h 1868"/>
                <a:gd name="T40" fmla="*/ 986 w 1972"/>
                <a:gd name="T41" fmla="*/ 1825 h 1868"/>
                <a:gd name="T42" fmla="*/ 825 w 1972"/>
                <a:gd name="T43" fmla="*/ 1828 h 1868"/>
                <a:gd name="T44" fmla="*/ 681 w 1972"/>
                <a:gd name="T45" fmla="*/ 1837 h 1868"/>
                <a:gd name="T46" fmla="*/ 554 w 1972"/>
                <a:gd name="T47" fmla="*/ 1851 h 1868"/>
                <a:gd name="T48" fmla="*/ 444 w 1972"/>
                <a:gd name="T49" fmla="*/ 1868 h 1868"/>
                <a:gd name="T50" fmla="*/ 404 w 1972"/>
                <a:gd name="T51" fmla="*/ 1743 h 1868"/>
                <a:gd name="T52" fmla="*/ 344 w 1972"/>
                <a:gd name="T53" fmla="*/ 1628 h 1868"/>
                <a:gd name="T54" fmla="*/ 264 w 1972"/>
                <a:gd name="T55" fmla="*/ 1526 h 1868"/>
                <a:gd name="T56" fmla="*/ 169 w 1972"/>
                <a:gd name="T57" fmla="*/ 1441 h 1868"/>
                <a:gd name="T58" fmla="*/ 59 w 1972"/>
                <a:gd name="T59" fmla="*/ 1372 h 1868"/>
                <a:gd name="T60" fmla="*/ 0 w 1972"/>
                <a:gd name="T61" fmla="*/ 992 h 1868"/>
                <a:gd name="T62" fmla="*/ 11 w 1972"/>
                <a:gd name="T63" fmla="*/ 838 h 1868"/>
                <a:gd name="T64" fmla="*/ 46 w 1972"/>
                <a:gd name="T65" fmla="*/ 692 h 1868"/>
                <a:gd name="T66" fmla="*/ 100 w 1972"/>
                <a:gd name="T67" fmla="*/ 556 h 1868"/>
                <a:gd name="T68" fmla="*/ 174 w 1972"/>
                <a:gd name="T69" fmla="*/ 429 h 1868"/>
                <a:gd name="T70" fmla="*/ 263 w 1972"/>
                <a:gd name="T71" fmla="*/ 316 h 1868"/>
                <a:gd name="T72" fmla="*/ 369 w 1972"/>
                <a:gd name="T73" fmla="*/ 217 h 1868"/>
                <a:gd name="T74" fmla="*/ 488 w 1972"/>
                <a:gd name="T75" fmla="*/ 135 h 1868"/>
                <a:gd name="T76" fmla="*/ 619 w 1972"/>
                <a:gd name="T77" fmla="*/ 70 h 1868"/>
                <a:gd name="T78" fmla="*/ 759 w 1972"/>
                <a:gd name="T79" fmla="*/ 26 h 1868"/>
                <a:gd name="T80" fmla="*/ 908 w 1972"/>
                <a:gd name="T81" fmla="*/ 3 h 1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72" h="1868">
                  <a:moveTo>
                    <a:pt x="986" y="0"/>
                  </a:moveTo>
                  <a:lnTo>
                    <a:pt x="1063" y="3"/>
                  </a:lnTo>
                  <a:lnTo>
                    <a:pt x="1138" y="11"/>
                  </a:lnTo>
                  <a:lnTo>
                    <a:pt x="1212" y="26"/>
                  </a:lnTo>
                  <a:lnTo>
                    <a:pt x="1283" y="46"/>
                  </a:lnTo>
                  <a:lnTo>
                    <a:pt x="1352" y="70"/>
                  </a:lnTo>
                  <a:lnTo>
                    <a:pt x="1420" y="100"/>
                  </a:lnTo>
                  <a:lnTo>
                    <a:pt x="1483" y="135"/>
                  </a:lnTo>
                  <a:lnTo>
                    <a:pt x="1544" y="174"/>
                  </a:lnTo>
                  <a:lnTo>
                    <a:pt x="1602" y="217"/>
                  </a:lnTo>
                  <a:lnTo>
                    <a:pt x="1657" y="265"/>
                  </a:lnTo>
                  <a:lnTo>
                    <a:pt x="1708" y="316"/>
                  </a:lnTo>
                  <a:lnTo>
                    <a:pt x="1755" y="372"/>
                  </a:lnTo>
                  <a:lnTo>
                    <a:pt x="1798" y="429"/>
                  </a:lnTo>
                  <a:lnTo>
                    <a:pt x="1837" y="491"/>
                  </a:lnTo>
                  <a:lnTo>
                    <a:pt x="1871" y="556"/>
                  </a:lnTo>
                  <a:lnTo>
                    <a:pt x="1902" y="622"/>
                  </a:lnTo>
                  <a:lnTo>
                    <a:pt x="1926" y="692"/>
                  </a:lnTo>
                  <a:lnTo>
                    <a:pt x="1945" y="764"/>
                  </a:lnTo>
                  <a:lnTo>
                    <a:pt x="1960" y="838"/>
                  </a:lnTo>
                  <a:lnTo>
                    <a:pt x="1969" y="914"/>
                  </a:lnTo>
                  <a:lnTo>
                    <a:pt x="1972" y="992"/>
                  </a:lnTo>
                  <a:lnTo>
                    <a:pt x="1972" y="1346"/>
                  </a:lnTo>
                  <a:lnTo>
                    <a:pt x="1913" y="1372"/>
                  </a:lnTo>
                  <a:lnTo>
                    <a:pt x="1856" y="1404"/>
                  </a:lnTo>
                  <a:lnTo>
                    <a:pt x="1803" y="1441"/>
                  </a:lnTo>
                  <a:lnTo>
                    <a:pt x="1754" y="1481"/>
                  </a:lnTo>
                  <a:lnTo>
                    <a:pt x="1708" y="1526"/>
                  </a:lnTo>
                  <a:lnTo>
                    <a:pt x="1666" y="1575"/>
                  </a:lnTo>
                  <a:lnTo>
                    <a:pt x="1628" y="1628"/>
                  </a:lnTo>
                  <a:lnTo>
                    <a:pt x="1595" y="1683"/>
                  </a:lnTo>
                  <a:lnTo>
                    <a:pt x="1568" y="1743"/>
                  </a:lnTo>
                  <a:lnTo>
                    <a:pt x="1545" y="1804"/>
                  </a:lnTo>
                  <a:lnTo>
                    <a:pt x="1528" y="1868"/>
                  </a:lnTo>
                  <a:lnTo>
                    <a:pt x="1475" y="1859"/>
                  </a:lnTo>
                  <a:lnTo>
                    <a:pt x="1418" y="1851"/>
                  </a:lnTo>
                  <a:lnTo>
                    <a:pt x="1357" y="1844"/>
                  </a:lnTo>
                  <a:lnTo>
                    <a:pt x="1291" y="1837"/>
                  </a:lnTo>
                  <a:lnTo>
                    <a:pt x="1222" y="1832"/>
                  </a:lnTo>
                  <a:lnTo>
                    <a:pt x="1147" y="1828"/>
                  </a:lnTo>
                  <a:lnTo>
                    <a:pt x="1069" y="1826"/>
                  </a:lnTo>
                  <a:lnTo>
                    <a:pt x="986" y="1825"/>
                  </a:lnTo>
                  <a:lnTo>
                    <a:pt x="903" y="1826"/>
                  </a:lnTo>
                  <a:lnTo>
                    <a:pt x="825" y="1828"/>
                  </a:lnTo>
                  <a:lnTo>
                    <a:pt x="750" y="1832"/>
                  </a:lnTo>
                  <a:lnTo>
                    <a:pt x="681" y="1837"/>
                  </a:lnTo>
                  <a:lnTo>
                    <a:pt x="615" y="1844"/>
                  </a:lnTo>
                  <a:lnTo>
                    <a:pt x="554" y="1851"/>
                  </a:lnTo>
                  <a:lnTo>
                    <a:pt x="497" y="1859"/>
                  </a:lnTo>
                  <a:lnTo>
                    <a:pt x="444" y="1868"/>
                  </a:lnTo>
                  <a:lnTo>
                    <a:pt x="427" y="1804"/>
                  </a:lnTo>
                  <a:lnTo>
                    <a:pt x="404" y="1743"/>
                  </a:lnTo>
                  <a:lnTo>
                    <a:pt x="377" y="1683"/>
                  </a:lnTo>
                  <a:lnTo>
                    <a:pt x="344" y="1628"/>
                  </a:lnTo>
                  <a:lnTo>
                    <a:pt x="306" y="1575"/>
                  </a:lnTo>
                  <a:lnTo>
                    <a:pt x="264" y="1526"/>
                  </a:lnTo>
                  <a:lnTo>
                    <a:pt x="218" y="1481"/>
                  </a:lnTo>
                  <a:lnTo>
                    <a:pt x="169" y="1441"/>
                  </a:lnTo>
                  <a:lnTo>
                    <a:pt x="115" y="1404"/>
                  </a:lnTo>
                  <a:lnTo>
                    <a:pt x="59" y="1372"/>
                  </a:lnTo>
                  <a:lnTo>
                    <a:pt x="0" y="1346"/>
                  </a:lnTo>
                  <a:lnTo>
                    <a:pt x="0" y="992"/>
                  </a:lnTo>
                  <a:lnTo>
                    <a:pt x="3" y="914"/>
                  </a:lnTo>
                  <a:lnTo>
                    <a:pt x="11" y="838"/>
                  </a:lnTo>
                  <a:lnTo>
                    <a:pt x="26" y="764"/>
                  </a:lnTo>
                  <a:lnTo>
                    <a:pt x="46" y="692"/>
                  </a:lnTo>
                  <a:lnTo>
                    <a:pt x="70" y="622"/>
                  </a:lnTo>
                  <a:lnTo>
                    <a:pt x="100" y="556"/>
                  </a:lnTo>
                  <a:lnTo>
                    <a:pt x="135" y="491"/>
                  </a:lnTo>
                  <a:lnTo>
                    <a:pt x="174" y="429"/>
                  </a:lnTo>
                  <a:lnTo>
                    <a:pt x="216" y="372"/>
                  </a:lnTo>
                  <a:lnTo>
                    <a:pt x="263" y="316"/>
                  </a:lnTo>
                  <a:lnTo>
                    <a:pt x="314" y="265"/>
                  </a:lnTo>
                  <a:lnTo>
                    <a:pt x="369" y="217"/>
                  </a:lnTo>
                  <a:lnTo>
                    <a:pt x="428" y="174"/>
                  </a:lnTo>
                  <a:lnTo>
                    <a:pt x="488" y="135"/>
                  </a:lnTo>
                  <a:lnTo>
                    <a:pt x="552" y="100"/>
                  </a:lnTo>
                  <a:lnTo>
                    <a:pt x="619" y="70"/>
                  </a:lnTo>
                  <a:lnTo>
                    <a:pt x="688" y="46"/>
                  </a:lnTo>
                  <a:lnTo>
                    <a:pt x="759" y="26"/>
                  </a:lnTo>
                  <a:lnTo>
                    <a:pt x="833" y="11"/>
                  </a:lnTo>
                  <a:lnTo>
                    <a:pt x="908" y="3"/>
                  </a:lnTo>
                  <a:lnTo>
                    <a:pt x="9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588157" y="2534583"/>
            <a:ext cx="369016" cy="373648"/>
            <a:chOff x="5842001" y="3186113"/>
            <a:chExt cx="2655888" cy="2689225"/>
          </a:xfrm>
          <a:solidFill>
            <a:schemeClr val="bg2">
              <a:lumMod val="25000"/>
            </a:schemeClr>
          </a:solidFill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607176" y="4203701"/>
              <a:ext cx="354013" cy="220663"/>
            </a:xfrm>
            <a:custGeom>
              <a:avLst/>
              <a:gdLst>
                <a:gd name="T0" fmla="*/ 0 w 445"/>
                <a:gd name="T1" fmla="*/ 0 h 279"/>
                <a:gd name="T2" fmla="*/ 357 w 445"/>
                <a:gd name="T3" fmla="*/ 0 h 279"/>
                <a:gd name="T4" fmla="*/ 359 w 445"/>
                <a:gd name="T5" fmla="*/ 0 h 279"/>
                <a:gd name="T6" fmla="*/ 364 w 445"/>
                <a:gd name="T7" fmla="*/ 0 h 279"/>
                <a:gd name="T8" fmla="*/ 370 w 445"/>
                <a:gd name="T9" fmla="*/ 1 h 279"/>
                <a:gd name="T10" fmla="*/ 377 w 445"/>
                <a:gd name="T11" fmla="*/ 4 h 279"/>
                <a:gd name="T12" fmla="*/ 387 w 445"/>
                <a:gd name="T13" fmla="*/ 8 h 279"/>
                <a:gd name="T14" fmla="*/ 396 w 445"/>
                <a:gd name="T15" fmla="*/ 13 h 279"/>
                <a:gd name="T16" fmla="*/ 407 w 445"/>
                <a:gd name="T17" fmla="*/ 20 h 279"/>
                <a:gd name="T18" fmla="*/ 416 w 445"/>
                <a:gd name="T19" fmla="*/ 30 h 279"/>
                <a:gd name="T20" fmla="*/ 425 w 445"/>
                <a:gd name="T21" fmla="*/ 44 h 279"/>
                <a:gd name="T22" fmla="*/ 433 w 445"/>
                <a:gd name="T23" fmla="*/ 59 h 279"/>
                <a:gd name="T24" fmla="*/ 439 w 445"/>
                <a:gd name="T25" fmla="*/ 79 h 279"/>
                <a:gd name="T26" fmla="*/ 443 w 445"/>
                <a:gd name="T27" fmla="*/ 102 h 279"/>
                <a:gd name="T28" fmla="*/ 445 w 445"/>
                <a:gd name="T29" fmla="*/ 129 h 279"/>
                <a:gd name="T30" fmla="*/ 443 w 445"/>
                <a:gd name="T31" fmla="*/ 162 h 279"/>
                <a:gd name="T32" fmla="*/ 440 w 445"/>
                <a:gd name="T33" fmla="*/ 190 h 279"/>
                <a:gd name="T34" fmla="*/ 435 w 445"/>
                <a:gd name="T35" fmla="*/ 213 h 279"/>
                <a:gd name="T36" fmla="*/ 426 w 445"/>
                <a:gd name="T37" fmla="*/ 232 h 279"/>
                <a:gd name="T38" fmla="*/ 417 w 445"/>
                <a:gd name="T39" fmla="*/ 247 h 279"/>
                <a:gd name="T40" fmla="*/ 407 w 445"/>
                <a:gd name="T41" fmla="*/ 258 h 279"/>
                <a:gd name="T42" fmla="*/ 394 w 445"/>
                <a:gd name="T43" fmla="*/ 266 h 279"/>
                <a:gd name="T44" fmla="*/ 380 w 445"/>
                <a:gd name="T45" fmla="*/ 272 h 279"/>
                <a:gd name="T46" fmla="*/ 366 w 445"/>
                <a:gd name="T47" fmla="*/ 276 h 279"/>
                <a:gd name="T48" fmla="*/ 351 w 445"/>
                <a:gd name="T49" fmla="*/ 278 h 279"/>
                <a:gd name="T50" fmla="*/ 335 w 445"/>
                <a:gd name="T51" fmla="*/ 279 h 279"/>
                <a:gd name="T52" fmla="*/ 0 w 445"/>
                <a:gd name="T53" fmla="*/ 279 h 279"/>
                <a:gd name="T54" fmla="*/ 0 w 445"/>
                <a:gd name="T5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5" h="279">
                  <a:moveTo>
                    <a:pt x="0" y="0"/>
                  </a:moveTo>
                  <a:lnTo>
                    <a:pt x="357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70" y="1"/>
                  </a:lnTo>
                  <a:lnTo>
                    <a:pt x="377" y="4"/>
                  </a:lnTo>
                  <a:lnTo>
                    <a:pt x="387" y="8"/>
                  </a:lnTo>
                  <a:lnTo>
                    <a:pt x="396" y="13"/>
                  </a:lnTo>
                  <a:lnTo>
                    <a:pt x="407" y="20"/>
                  </a:lnTo>
                  <a:lnTo>
                    <a:pt x="416" y="30"/>
                  </a:lnTo>
                  <a:lnTo>
                    <a:pt x="425" y="44"/>
                  </a:lnTo>
                  <a:lnTo>
                    <a:pt x="433" y="59"/>
                  </a:lnTo>
                  <a:lnTo>
                    <a:pt x="439" y="79"/>
                  </a:lnTo>
                  <a:lnTo>
                    <a:pt x="443" y="102"/>
                  </a:lnTo>
                  <a:lnTo>
                    <a:pt x="445" y="129"/>
                  </a:lnTo>
                  <a:lnTo>
                    <a:pt x="443" y="162"/>
                  </a:lnTo>
                  <a:lnTo>
                    <a:pt x="440" y="190"/>
                  </a:lnTo>
                  <a:lnTo>
                    <a:pt x="435" y="213"/>
                  </a:lnTo>
                  <a:lnTo>
                    <a:pt x="426" y="232"/>
                  </a:lnTo>
                  <a:lnTo>
                    <a:pt x="417" y="247"/>
                  </a:lnTo>
                  <a:lnTo>
                    <a:pt x="407" y="258"/>
                  </a:lnTo>
                  <a:lnTo>
                    <a:pt x="394" y="266"/>
                  </a:lnTo>
                  <a:lnTo>
                    <a:pt x="380" y="272"/>
                  </a:lnTo>
                  <a:lnTo>
                    <a:pt x="366" y="276"/>
                  </a:lnTo>
                  <a:lnTo>
                    <a:pt x="351" y="278"/>
                  </a:lnTo>
                  <a:lnTo>
                    <a:pt x="335" y="279"/>
                  </a:lnTo>
                  <a:lnTo>
                    <a:pt x="0" y="2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7446963" y="4424363"/>
              <a:ext cx="322263" cy="152400"/>
            </a:xfrm>
            <a:custGeom>
              <a:avLst/>
              <a:gdLst>
                <a:gd name="T0" fmla="*/ 217 w 405"/>
                <a:gd name="T1" fmla="*/ 0 h 192"/>
                <a:gd name="T2" fmla="*/ 248 w 405"/>
                <a:gd name="T3" fmla="*/ 2 h 192"/>
                <a:gd name="T4" fmla="*/ 277 w 405"/>
                <a:gd name="T5" fmla="*/ 7 h 192"/>
                <a:gd name="T6" fmla="*/ 301 w 405"/>
                <a:gd name="T7" fmla="*/ 16 h 192"/>
                <a:gd name="T8" fmla="*/ 322 w 405"/>
                <a:gd name="T9" fmla="*/ 26 h 192"/>
                <a:gd name="T10" fmla="*/ 340 w 405"/>
                <a:gd name="T11" fmla="*/ 40 h 192"/>
                <a:gd name="T12" fmla="*/ 355 w 405"/>
                <a:gd name="T13" fmla="*/ 54 h 192"/>
                <a:gd name="T14" fmla="*/ 368 w 405"/>
                <a:gd name="T15" fmla="*/ 71 h 192"/>
                <a:gd name="T16" fmla="*/ 378 w 405"/>
                <a:gd name="T17" fmla="*/ 87 h 192"/>
                <a:gd name="T18" fmla="*/ 386 w 405"/>
                <a:gd name="T19" fmla="*/ 104 h 192"/>
                <a:gd name="T20" fmla="*/ 393 w 405"/>
                <a:gd name="T21" fmla="*/ 121 h 192"/>
                <a:gd name="T22" fmla="*/ 397 w 405"/>
                <a:gd name="T23" fmla="*/ 136 h 192"/>
                <a:gd name="T24" fmla="*/ 401 w 405"/>
                <a:gd name="T25" fmla="*/ 151 h 192"/>
                <a:gd name="T26" fmla="*/ 403 w 405"/>
                <a:gd name="T27" fmla="*/ 164 h 192"/>
                <a:gd name="T28" fmla="*/ 404 w 405"/>
                <a:gd name="T29" fmla="*/ 176 h 192"/>
                <a:gd name="T30" fmla="*/ 404 w 405"/>
                <a:gd name="T31" fmla="*/ 184 h 192"/>
                <a:gd name="T32" fmla="*/ 405 w 405"/>
                <a:gd name="T33" fmla="*/ 189 h 192"/>
                <a:gd name="T34" fmla="*/ 405 w 405"/>
                <a:gd name="T35" fmla="*/ 192 h 192"/>
                <a:gd name="T36" fmla="*/ 0 w 405"/>
                <a:gd name="T37" fmla="*/ 192 h 192"/>
                <a:gd name="T38" fmla="*/ 1 w 405"/>
                <a:gd name="T39" fmla="*/ 189 h 192"/>
                <a:gd name="T40" fmla="*/ 2 w 405"/>
                <a:gd name="T41" fmla="*/ 183 h 192"/>
                <a:gd name="T42" fmla="*/ 5 w 405"/>
                <a:gd name="T43" fmla="*/ 174 h 192"/>
                <a:gd name="T44" fmla="*/ 8 w 405"/>
                <a:gd name="T45" fmla="*/ 162 h 192"/>
                <a:gd name="T46" fmla="*/ 13 w 405"/>
                <a:gd name="T47" fmla="*/ 147 h 192"/>
                <a:gd name="T48" fmla="*/ 19 w 405"/>
                <a:gd name="T49" fmla="*/ 131 h 192"/>
                <a:gd name="T50" fmla="*/ 28 w 405"/>
                <a:gd name="T51" fmla="*/ 113 h 192"/>
                <a:gd name="T52" fmla="*/ 38 w 405"/>
                <a:gd name="T53" fmla="*/ 95 h 192"/>
                <a:gd name="T54" fmla="*/ 51 w 405"/>
                <a:gd name="T55" fmla="*/ 77 h 192"/>
                <a:gd name="T56" fmla="*/ 65 w 405"/>
                <a:gd name="T57" fmla="*/ 60 h 192"/>
                <a:gd name="T58" fmla="*/ 83 w 405"/>
                <a:gd name="T59" fmla="*/ 44 h 192"/>
                <a:gd name="T60" fmla="*/ 103 w 405"/>
                <a:gd name="T61" fmla="*/ 29 h 192"/>
                <a:gd name="T62" fmla="*/ 127 w 405"/>
                <a:gd name="T63" fmla="*/ 17 h 192"/>
                <a:gd name="T64" fmla="*/ 153 w 405"/>
                <a:gd name="T65" fmla="*/ 8 h 192"/>
                <a:gd name="T66" fmla="*/ 183 w 405"/>
                <a:gd name="T67" fmla="*/ 2 h 192"/>
                <a:gd name="T68" fmla="*/ 217 w 405"/>
                <a:gd name="T6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192">
                  <a:moveTo>
                    <a:pt x="217" y="0"/>
                  </a:moveTo>
                  <a:lnTo>
                    <a:pt x="248" y="2"/>
                  </a:lnTo>
                  <a:lnTo>
                    <a:pt x="277" y="7"/>
                  </a:lnTo>
                  <a:lnTo>
                    <a:pt x="301" y="16"/>
                  </a:lnTo>
                  <a:lnTo>
                    <a:pt x="322" y="26"/>
                  </a:lnTo>
                  <a:lnTo>
                    <a:pt x="340" y="40"/>
                  </a:lnTo>
                  <a:lnTo>
                    <a:pt x="355" y="54"/>
                  </a:lnTo>
                  <a:lnTo>
                    <a:pt x="368" y="71"/>
                  </a:lnTo>
                  <a:lnTo>
                    <a:pt x="378" y="87"/>
                  </a:lnTo>
                  <a:lnTo>
                    <a:pt x="386" y="104"/>
                  </a:lnTo>
                  <a:lnTo>
                    <a:pt x="393" y="121"/>
                  </a:lnTo>
                  <a:lnTo>
                    <a:pt x="397" y="136"/>
                  </a:lnTo>
                  <a:lnTo>
                    <a:pt x="401" y="151"/>
                  </a:lnTo>
                  <a:lnTo>
                    <a:pt x="403" y="164"/>
                  </a:lnTo>
                  <a:lnTo>
                    <a:pt x="404" y="176"/>
                  </a:lnTo>
                  <a:lnTo>
                    <a:pt x="404" y="184"/>
                  </a:lnTo>
                  <a:lnTo>
                    <a:pt x="405" y="189"/>
                  </a:lnTo>
                  <a:lnTo>
                    <a:pt x="405" y="192"/>
                  </a:lnTo>
                  <a:lnTo>
                    <a:pt x="0" y="192"/>
                  </a:lnTo>
                  <a:lnTo>
                    <a:pt x="1" y="189"/>
                  </a:lnTo>
                  <a:lnTo>
                    <a:pt x="2" y="183"/>
                  </a:lnTo>
                  <a:lnTo>
                    <a:pt x="5" y="174"/>
                  </a:lnTo>
                  <a:lnTo>
                    <a:pt x="8" y="162"/>
                  </a:lnTo>
                  <a:lnTo>
                    <a:pt x="13" y="147"/>
                  </a:lnTo>
                  <a:lnTo>
                    <a:pt x="19" y="131"/>
                  </a:lnTo>
                  <a:lnTo>
                    <a:pt x="28" y="113"/>
                  </a:lnTo>
                  <a:lnTo>
                    <a:pt x="38" y="95"/>
                  </a:lnTo>
                  <a:lnTo>
                    <a:pt x="51" y="77"/>
                  </a:lnTo>
                  <a:lnTo>
                    <a:pt x="65" y="60"/>
                  </a:lnTo>
                  <a:lnTo>
                    <a:pt x="83" y="44"/>
                  </a:lnTo>
                  <a:lnTo>
                    <a:pt x="103" y="29"/>
                  </a:lnTo>
                  <a:lnTo>
                    <a:pt x="127" y="17"/>
                  </a:lnTo>
                  <a:lnTo>
                    <a:pt x="153" y="8"/>
                  </a:lnTo>
                  <a:lnTo>
                    <a:pt x="183" y="2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607176" y="4576763"/>
              <a:ext cx="387350" cy="265113"/>
            </a:xfrm>
            <a:custGeom>
              <a:avLst/>
              <a:gdLst>
                <a:gd name="T0" fmla="*/ 0 w 487"/>
                <a:gd name="T1" fmla="*/ 0 h 333"/>
                <a:gd name="T2" fmla="*/ 357 w 487"/>
                <a:gd name="T3" fmla="*/ 0 h 333"/>
                <a:gd name="T4" fmla="*/ 359 w 487"/>
                <a:gd name="T5" fmla="*/ 0 h 333"/>
                <a:gd name="T6" fmla="*/ 364 w 487"/>
                <a:gd name="T7" fmla="*/ 0 h 333"/>
                <a:gd name="T8" fmla="*/ 371 w 487"/>
                <a:gd name="T9" fmla="*/ 1 h 333"/>
                <a:gd name="T10" fmla="*/ 380 w 487"/>
                <a:gd name="T11" fmla="*/ 3 h 333"/>
                <a:gd name="T12" fmla="*/ 391 w 487"/>
                <a:gd name="T13" fmla="*/ 5 h 333"/>
                <a:gd name="T14" fmla="*/ 403 w 487"/>
                <a:gd name="T15" fmla="*/ 10 h 333"/>
                <a:gd name="T16" fmla="*/ 416 w 487"/>
                <a:gd name="T17" fmla="*/ 16 h 333"/>
                <a:gd name="T18" fmla="*/ 430 w 487"/>
                <a:gd name="T19" fmla="*/ 25 h 333"/>
                <a:gd name="T20" fmla="*/ 442 w 487"/>
                <a:gd name="T21" fmla="*/ 36 h 333"/>
                <a:gd name="T22" fmla="*/ 454 w 487"/>
                <a:gd name="T23" fmla="*/ 49 h 333"/>
                <a:gd name="T24" fmla="*/ 465 w 487"/>
                <a:gd name="T25" fmla="*/ 66 h 333"/>
                <a:gd name="T26" fmla="*/ 475 w 487"/>
                <a:gd name="T27" fmla="*/ 86 h 333"/>
                <a:gd name="T28" fmla="*/ 481 w 487"/>
                <a:gd name="T29" fmla="*/ 111 h 333"/>
                <a:gd name="T30" fmla="*/ 486 w 487"/>
                <a:gd name="T31" fmla="*/ 138 h 333"/>
                <a:gd name="T32" fmla="*/ 487 w 487"/>
                <a:gd name="T33" fmla="*/ 170 h 333"/>
                <a:gd name="T34" fmla="*/ 486 w 487"/>
                <a:gd name="T35" fmla="*/ 202 h 333"/>
                <a:gd name="T36" fmla="*/ 481 w 487"/>
                <a:gd name="T37" fmla="*/ 229 h 333"/>
                <a:gd name="T38" fmla="*/ 474 w 487"/>
                <a:gd name="T39" fmla="*/ 252 h 333"/>
                <a:gd name="T40" fmla="*/ 464 w 487"/>
                <a:gd name="T41" fmla="*/ 272 h 333"/>
                <a:gd name="T42" fmla="*/ 453 w 487"/>
                <a:gd name="T43" fmla="*/ 288 h 333"/>
                <a:gd name="T44" fmla="*/ 440 w 487"/>
                <a:gd name="T45" fmla="*/ 300 h 333"/>
                <a:gd name="T46" fmla="*/ 425 w 487"/>
                <a:gd name="T47" fmla="*/ 311 h 333"/>
                <a:gd name="T48" fmla="*/ 411 w 487"/>
                <a:gd name="T49" fmla="*/ 318 h 333"/>
                <a:gd name="T50" fmla="*/ 395 w 487"/>
                <a:gd name="T51" fmla="*/ 325 h 333"/>
                <a:gd name="T52" fmla="*/ 380 w 487"/>
                <a:gd name="T53" fmla="*/ 328 h 333"/>
                <a:gd name="T54" fmla="*/ 366 w 487"/>
                <a:gd name="T55" fmla="*/ 331 h 333"/>
                <a:gd name="T56" fmla="*/ 352 w 487"/>
                <a:gd name="T57" fmla="*/ 332 h 333"/>
                <a:gd name="T58" fmla="*/ 340 w 487"/>
                <a:gd name="T59" fmla="*/ 333 h 333"/>
                <a:gd name="T60" fmla="*/ 0 w 487"/>
                <a:gd name="T61" fmla="*/ 333 h 333"/>
                <a:gd name="T62" fmla="*/ 0 w 487"/>
                <a:gd name="T63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7" h="333">
                  <a:moveTo>
                    <a:pt x="0" y="0"/>
                  </a:moveTo>
                  <a:lnTo>
                    <a:pt x="357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71" y="1"/>
                  </a:lnTo>
                  <a:lnTo>
                    <a:pt x="380" y="3"/>
                  </a:lnTo>
                  <a:lnTo>
                    <a:pt x="391" y="5"/>
                  </a:lnTo>
                  <a:lnTo>
                    <a:pt x="403" y="10"/>
                  </a:lnTo>
                  <a:lnTo>
                    <a:pt x="416" y="16"/>
                  </a:lnTo>
                  <a:lnTo>
                    <a:pt x="430" y="25"/>
                  </a:lnTo>
                  <a:lnTo>
                    <a:pt x="442" y="36"/>
                  </a:lnTo>
                  <a:lnTo>
                    <a:pt x="454" y="49"/>
                  </a:lnTo>
                  <a:lnTo>
                    <a:pt x="465" y="66"/>
                  </a:lnTo>
                  <a:lnTo>
                    <a:pt x="475" y="86"/>
                  </a:lnTo>
                  <a:lnTo>
                    <a:pt x="481" y="111"/>
                  </a:lnTo>
                  <a:lnTo>
                    <a:pt x="486" y="138"/>
                  </a:lnTo>
                  <a:lnTo>
                    <a:pt x="487" y="170"/>
                  </a:lnTo>
                  <a:lnTo>
                    <a:pt x="486" y="202"/>
                  </a:lnTo>
                  <a:lnTo>
                    <a:pt x="481" y="229"/>
                  </a:lnTo>
                  <a:lnTo>
                    <a:pt x="474" y="252"/>
                  </a:lnTo>
                  <a:lnTo>
                    <a:pt x="464" y="272"/>
                  </a:lnTo>
                  <a:lnTo>
                    <a:pt x="453" y="288"/>
                  </a:lnTo>
                  <a:lnTo>
                    <a:pt x="440" y="300"/>
                  </a:lnTo>
                  <a:lnTo>
                    <a:pt x="425" y="311"/>
                  </a:lnTo>
                  <a:lnTo>
                    <a:pt x="411" y="318"/>
                  </a:lnTo>
                  <a:lnTo>
                    <a:pt x="395" y="325"/>
                  </a:lnTo>
                  <a:lnTo>
                    <a:pt x="380" y="328"/>
                  </a:lnTo>
                  <a:lnTo>
                    <a:pt x="366" y="331"/>
                  </a:lnTo>
                  <a:lnTo>
                    <a:pt x="352" y="332"/>
                  </a:lnTo>
                  <a:lnTo>
                    <a:pt x="340" y="333"/>
                  </a:lnTo>
                  <a:lnTo>
                    <a:pt x="0" y="3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5842001" y="3186113"/>
              <a:ext cx="2655888" cy="2689225"/>
            </a:xfrm>
            <a:custGeom>
              <a:avLst/>
              <a:gdLst>
                <a:gd name="T0" fmla="*/ 2016 w 3345"/>
                <a:gd name="T1" fmla="*/ 1421 h 3388"/>
                <a:gd name="T2" fmla="*/ 1859 w 3345"/>
                <a:gd name="T3" fmla="*/ 1551 h 3388"/>
                <a:gd name="T4" fmla="*/ 1784 w 3345"/>
                <a:gd name="T5" fmla="*/ 1708 h 3388"/>
                <a:gd name="T6" fmla="*/ 1762 w 3345"/>
                <a:gd name="T7" fmla="*/ 1828 h 3388"/>
                <a:gd name="T8" fmla="*/ 1760 w 3345"/>
                <a:gd name="T9" fmla="*/ 1864 h 3388"/>
                <a:gd name="T10" fmla="*/ 1767 w 3345"/>
                <a:gd name="T11" fmla="*/ 1957 h 3388"/>
                <a:gd name="T12" fmla="*/ 1814 w 3345"/>
                <a:gd name="T13" fmla="*/ 2109 h 3388"/>
                <a:gd name="T14" fmla="*/ 1939 w 3345"/>
                <a:gd name="T15" fmla="*/ 2254 h 3388"/>
                <a:gd name="T16" fmla="*/ 2179 w 3345"/>
                <a:gd name="T17" fmla="*/ 2331 h 3388"/>
                <a:gd name="T18" fmla="*/ 2281 w 3345"/>
                <a:gd name="T19" fmla="*/ 2333 h 3388"/>
                <a:gd name="T20" fmla="*/ 2418 w 3345"/>
                <a:gd name="T21" fmla="*/ 2310 h 3388"/>
                <a:gd name="T22" fmla="*/ 2569 w 3345"/>
                <a:gd name="T23" fmla="*/ 2226 h 3388"/>
                <a:gd name="T24" fmla="*/ 2652 w 3345"/>
                <a:gd name="T25" fmla="*/ 2044 h 3388"/>
                <a:gd name="T26" fmla="*/ 2436 w 3345"/>
                <a:gd name="T27" fmla="*/ 2023 h 3388"/>
                <a:gd name="T28" fmla="*/ 2393 w 3345"/>
                <a:gd name="T29" fmla="*/ 2094 h 3388"/>
                <a:gd name="T30" fmla="*/ 2241 w 3345"/>
                <a:gd name="T31" fmla="*/ 2136 h 3388"/>
                <a:gd name="T32" fmla="*/ 2190 w 3345"/>
                <a:gd name="T33" fmla="*/ 2132 h 3388"/>
                <a:gd name="T34" fmla="*/ 2090 w 3345"/>
                <a:gd name="T35" fmla="*/ 2087 h 3388"/>
                <a:gd name="T36" fmla="*/ 2026 w 3345"/>
                <a:gd name="T37" fmla="*/ 1954 h 3388"/>
                <a:gd name="T38" fmla="*/ 2665 w 3345"/>
                <a:gd name="T39" fmla="*/ 1891 h 3388"/>
                <a:gd name="T40" fmla="*/ 2661 w 3345"/>
                <a:gd name="T41" fmla="*/ 1771 h 3388"/>
                <a:gd name="T42" fmla="*/ 2619 w 3345"/>
                <a:gd name="T43" fmla="*/ 1606 h 3388"/>
                <a:gd name="T44" fmla="*/ 2504 w 3345"/>
                <a:gd name="T45" fmla="*/ 1457 h 3388"/>
                <a:gd name="T46" fmla="*/ 2283 w 3345"/>
                <a:gd name="T47" fmla="*/ 1380 h 3388"/>
                <a:gd name="T48" fmla="*/ 1969 w 3345"/>
                <a:gd name="T49" fmla="*/ 1134 h 3388"/>
                <a:gd name="T50" fmla="*/ 1337 w 3345"/>
                <a:gd name="T51" fmla="*/ 2307 h 3388"/>
                <a:gd name="T52" fmla="*/ 1445 w 3345"/>
                <a:gd name="T53" fmla="*/ 2291 h 3388"/>
                <a:gd name="T54" fmla="*/ 1588 w 3345"/>
                <a:gd name="T55" fmla="*/ 2223 h 3388"/>
                <a:gd name="T56" fmla="*/ 1695 w 3345"/>
                <a:gd name="T57" fmla="*/ 2064 h 3388"/>
                <a:gd name="T58" fmla="*/ 1712 w 3345"/>
                <a:gd name="T59" fmla="*/ 1922 h 3388"/>
                <a:gd name="T60" fmla="*/ 1699 w 3345"/>
                <a:gd name="T61" fmla="*/ 1817 h 3388"/>
                <a:gd name="T62" fmla="*/ 1635 w 3345"/>
                <a:gd name="T63" fmla="*/ 1691 h 3388"/>
                <a:gd name="T64" fmla="*/ 1481 w 3345"/>
                <a:gd name="T65" fmla="*/ 1630 h 3388"/>
                <a:gd name="T66" fmla="*/ 1535 w 3345"/>
                <a:gd name="T67" fmla="*/ 1616 h 3388"/>
                <a:gd name="T68" fmla="*/ 1630 w 3345"/>
                <a:gd name="T69" fmla="*/ 1541 h 3388"/>
                <a:gd name="T70" fmla="*/ 1667 w 3345"/>
                <a:gd name="T71" fmla="*/ 1347 h 3388"/>
                <a:gd name="T72" fmla="*/ 1568 w 3345"/>
                <a:gd name="T73" fmla="*/ 1143 h 3388"/>
                <a:gd name="T74" fmla="*/ 1362 w 3345"/>
                <a:gd name="T75" fmla="*/ 1062 h 3388"/>
                <a:gd name="T76" fmla="*/ 1984 w 3345"/>
                <a:gd name="T77" fmla="*/ 30 h 3388"/>
                <a:gd name="T78" fmla="*/ 2545 w 3345"/>
                <a:gd name="T79" fmla="*/ 249 h 3388"/>
                <a:gd name="T80" fmla="*/ 2986 w 3345"/>
                <a:gd name="T81" fmla="*/ 647 h 3388"/>
                <a:gd name="T82" fmla="*/ 3266 w 3345"/>
                <a:gd name="T83" fmla="*/ 1179 h 3388"/>
                <a:gd name="T84" fmla="*/ 3342 w 3345"/>
                <a:gd name="T85" fmla="*/ 1801 h 3388"/>
                <a:gd name="T86" fmla="*/ 3193 w 3345"/>
                <a:gd name="T87" fmla="*/ 2399 h 3388"/>
                <a:gd name="T88" fmla="*/ 2855 w 3345"/>
                <a:gd name="T89" fmla="*/ 2891 h 3388"/>
                <a:gd name="T90" fmla="*/ 2369 w 3345"/>
                <a:gd name="T91" fmla="*/ 3234 h 3388"/>
                <a:gd name="T92" fmla="*/ 1779 w 3345"/>
                <a:gd name="T93" fmla="*/ 3384 h 3388"/>
                <a:gd name="T94" fmla="*/ 1163 w 3345"/>
                <a:gd name="T95" fmla="*/ 3308 h 3388"/>
                <a:gd name="T96" fmla="*/ 638 w 3345"/>
                <a:gd name="T97" fmla="*/ 3024 h 3388"/>
                <a:gd name="T98" fmla="*/ 246 w 3345"/>
                <a:gd name="T99" fmla="*/ 2577 h 3388"/>
                <a:gd name="T100" fmla="*/ 29 w 3345"/>
                <a:gd name="T101" fmla="*/ 2010 h 3388"/>
                <a:gd name="T102" fmla="*/ 29 w 3345"/>
                <a:gd name="T103" fmla="*/ 1379 h 3388"/>
                <a:gd name="T104" fmla="*/ 246 w 3345"/>
                <a:gd name="T105" fmla="*/ 812 h 3388"/>
                <a:gd name="T106" fmla="*/ 638 w 3345"/>
                <a:gd name="T107" fmla="*/ 365 h 3388"/>
                <a:gd name="T108" fmla="*/ 1163 w 3345"/>
                <a:gd name="T109" fmla="*/ 81 h 3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45" h="3388">
                  <a:moveTo>
                    <a:pt x="2234" y="1378"/>
                  </a:moveTo>
                  <a:lnTo>
                    <a:pt x="2183" y="1380"/>
                  </a:lnTo>
                  <a:lnTo>
                    <a:pt x="2135" y="1385"/>
                  </a:lnTo>
                  <a:lnTo>
                    <a:pt x="2093" y="1394"/>
                  </a:lnTo>
                  <a:lnTo>
                    <a:pt x="2053" y="1406"/>
                  </a:lnTo>
                  <a:lnTo>
                    <a:pt x="2016" y="1421"/>
                  </a:lnTo>
                  <a:lnTo>
                    <a:pt x="1983" y="1438"/>
                  </a:lnTo>
                  <a:lnTo>
                    <a:pt x="1952" y="1458"/>
                  </a:lnTo>
                  <a:lnTo>
                    <a:pt x="1925" y="1479"/>
                  </a:lnTo>
                  <a:lnTo>
                    <a:pt x="1900" y="1501"/>
                  </a:lnTo>
                  <a:lnTo>
                    <a:pt x="1878" y="1526"/>
                  </a:lnTo>
                  <a:lnTo>
                    <a:pt x="1859" y="1551"/>
                  </a:lnTo>
                  <a:lnTo>
                    <a:pt x="1841" y="1578"/>
                  </a:lnTo>
                  <a:lnTo>
                    <a:pt x="1827" y="1604"/>
                  </a:lnTo>
                  <a:lnTo>
                    <a:pt x="1813" y="1631"/>
                  </a:lnTo>
                  <a:lnTo>
                    <a:pt x="1802" y="1657"/>
                  </a:lnTo>
                  <a:lnTo>
                    <a:pt x="1792" y="1683"/>
                  </a:lnTo>
                  <a:lnTo>
                    <a:pt x="1784" y="1708"/>
                  </a:lnTo>
                  <a:lnTo>
                    <a:pt x="1778" y="1732"/>
                  </a:lnTo>
                  <a:lnTo>
                    <a:pt x="1772" y="1756"/>
                  </a:lnTo>
                  <a:lnTo>
                    <a:pt x="1768" y="1777"/>
                  </a:lnTo>
                  <a:lnTo>
                    <a:pt x="1766" y="1796"/>
                  </a:lnTo>
                  <a:lnTo>
                    <a:pt x="1763" y="1814"/>
                  </a:lnTo>
                  <a:lnTo>
                    <a:pt x="1762" y="1828"/>
                  </a:lnTo>
                  <a:lnTo>
                    <a:pt x="1761" y="1840"/>
                  </a:lnTo>
                  <a:lnTo>
                    <a:pt x="1761" y="1849"/>
                  </a:lnTo>
                  <a:lnTo>
                    <a:pt x="1761" y="1854"/>
                  </a:lnTo>
                  <a:lnTo>
                    <a:pt x="1761" y="1856"/>
                  </a:lnTo>
                  <a:lnTo>
                    <a:pt x="1761" y="1858"/>
                  </a:lnTo>
                  <a:lnTo>
                    <a:pt x="1760" y="1864"/>
                  </a:lnTo>
                  <a:lnTo>
                    <a:pt x="1760" y="1873"/>
                  </a:lnTo>
                  <a:lnTo>
                    <a:pt x="1760" y="1885"/>
                  </a:lnTo>
                  <a:lnTo>
                    <a:pt x="1761" y="1900"/>
                  </a:lnTo>
                  <a:lnTo>
                    <a:pt x="1762" y="1917"/>
                  </a:lnTo>
                  <a:lnTo>
                    <a:pt x="1764" y="1936"/>
                  </a:lnTo>
                  <a:lnTo>
                    <a:pt x="1767" y="1957"/>
                  </a:lnTo>
                  <a:lnTo>
                    <a:pt x="1771" y="1980"/>
                  </a:lnTo>
                  <a:lnTo>
                    <a:pt x="1777" y="2005"/>
                  </a:lnTo>
                  <a:lnTo>
                    <a:pt x="1783" y="2029"/>
                  </a:lnTo>
                  <a:lnTo>
                    <a:pt x="1791" y="2056"/>
                  </a:lnTo>
                  <a:lnTo>
                    <a:pt x="1802" y="2082"/>
                  </a:lnTo>
                  <a:lnTo>
                    <a:pt x="1814" y="2109"/>
                  </a:lnTo>
                  <a:lnTo>
                    <a:pt x="1828" y="2135"/>
                  </a:lnTo>
                  <a:lnTo>
                    <a:pt x="1846" y="2160"/>
                  </a:lnTo>
                  <a:lnTo>
                    <a:pt x="1864" y="2186"/>
                  </a:lnTo>
                  <a:lnTo>
                    <a:pt x="1886" y="2210"/>
                  </a:lnTo>
                  <a:lnTo>
                    <a:pt x="1912" y="2232"/>
                  </a:lnTo>
                  <a:lnTo>
                    <a:pt x="1939" y="2254"/>
                  </a:lnTo>
                  <a:lnTo>
                    <a:pt x="1970" y="2273"/>
                  </a:lnTo>
                  <a:lnTo>
                    <a:pt x="2005" y="2291"/>
                  </a:lnTo>
                  <a:lnTo>
                    <a:pt x="2042" y="2306"/>
                  </a:lnTo>
                  <a:lnTo>
                    <a:pt x="2084" y="2317"/>
                  </a:lnTo>
                  <a:lnTo>
                    <a:pt x="2130" y="2326"/>
                  </a:lnTo>
                  <a:lnTo>
                    <a:pt x="2179" y="2331"/>
                  </a:lnTo>
                  <a:lnTo>
                    <a:pt x="2234" y="2333"/>
                  </a:lnTo>
                  <a:lnTo>
                    <a:pt x="2236" y="2333"/>
                  </a:lnTo>
                  <a:lnTo>
                    <a:pt x="2242" y="2333"/>
                  </a:lnTo>
                  <a:lnTo>
                    <a:pt x="2252" y="2334"/>
                  </a:lnTo>
                  <a:lnTo>
                    <a:pt x="2265" y="2333"/>
                  </a:lnTo>
                  <a:lnTo>
                    <a:pt x="2281" y="2333"/>
                  </a:lnTo>
                  <a:lnTo>
                    <a:pt x="2300" y="2332"/>
                  </a:lnTo>
                  <a:lnTo>
                    <a:pt x="2321" y="2330"/>
                  </a:lnTo>
                  <a:lnTo>
                    <a:pt x="2343" y="2327"/>
                  </a:lnTo>
                  <a:lnTo>
                    <a:pt x="2367" y="2322"/>
                  </a:lnTo>
                  <a:lnTo>
                    <a:pt x="2392" y="2317"/>
                  </a:lnTo>
                  <a:lnTo>
                    <a:pt x="2418" y="2310"/>
                  </a:lnTo>
                  <a:lnTo>
                    <a:pt x="2444" y="2301"/>
                  </a:lnTo>
                  <a:lnTo>
                    <a:pt x="2470" y="2291"/>
                  </a:lnTo>
                  <a:lnTo>
                    <a:pt x="2496" y="2278"/>
                  </a:lnTo>
                  <a:lnTo>
                    <a:pt x="2522" y="2263"/>
                  </a:lnTo>
                  <a:lnTo>
                    <a:pt x="2546" y="2246"/>
                  </a:lnTo>
                  <a:lnTo>
                    <a:pt x="2569" y="2226"/>
                  </a:lnTo>
                  <a:lnTo>
                    <a:pt x="2590" y="2204"/>
                  </a:lnTo>
                  <a:lnTo>
                    <a:pt x="2607" y="2178"/>
                  </a:lnTo>
                  <a:lnTo>
                    <a:pt x="2624" y="2150"/>
                  </a:lnTo>
                  <a:lnTo>
                    <a:pt x="2637" y="2118"/>
                  </a:lnTo>
                  <a:lnTo>
                    <a:pt x="2647" y="2083"/>
                  </a:lnTo>
                  <a:lnTo>
                    <a:pt x="2652" y="2044"/>
                  </a:lnTo>
                  <a:lnTo>
                    <a:pt x="2654" y="2002"/>
                  </a:lnTo>
                  <a:lnTo>
                    <a:pt x="2438" y="2002"/>
                  </a:lnTo>
                  <a:lnTo>
                    <a:pt x="2438" y="2004"/>
                  </a:lnTo>
                  <a:lnTo>
                    <a:pt x="2438" y="2008"/>
                  </a:lnTo>
                  <a:lnTo>
                    <a:pt x="2438" y="2014"/>
                  </a:lnTo>
                  <a:lnTo>
                    <a:pt x="2436" y="2023"/>
                  </a:lnTo>
                  <a:lnTo>
                    <a:pt x="2434" y="2033"/>
                  </a:lnTo>
                  <a:lnTo>
                    <a:pt x="2429" y="2044"/>
                  </a:lnTo>
                  <a:lnTo>
                    <a:pt x="2424" y="2057"/>
                  </a:lnTo>
                  <a:lnTo>
                    <a:pt x="2416" y="2069"/>
                  </a:lnTo>
                  <a:lnTo>
                    <a:pt x="2406" y="2081"/>
                  </a:lnTo>
                  <a:lnTo>
                    <a:pt x="2393" y="2094"/>
                  </a:lnTo>
                  <a:lnTo>
                    <a:pt x="2377" y="2104"/>
                  </a:lnTo>
                  <a:lnTo>
                    <a:pt x="2358" y="2115"/>
                  </a:lnTo>
                  <a:lnTo>
                    <a:pt x="2335" y="2123"/>
                  </a:lnTo>
                  <a:lnTo>
                    <a:pt x="2308" y="2130"/>
                  </a:lnTo>
                  <a:lnTo>
                    <a:pt x="2277" y="2134"/>
                  </a:lnTo>
                  <a:lnTo>
                    <a:pt x="2241" y="2136"/>
                  </a:lnTo>
                  <a:lnTo>
                    <a:pt x="2239" y="2136"/>
                  </a:lnTo>
                  <a:lnTo>
                    <a:pt x="2234" y="2136"/>
                  </a:lnTo>
                  <a:lnTo>
                    <a:pt x="2226" y="2136"/>
                  </a:lnTo>
                  <a:lnTo>
                    <a:pt x="2216" y="2135"/>
                  </a:lnTo>
                  <a:lnTo>
                    <a:pt x="2203" y="2134"/>
                  </a:lnTo>
                  <a:lnTo>
                    <a:pt x="2190" y="2132"/>
                  </a:lnTo>
                  <a:lnTo>
                    <a:pt x="2174" y="2129"/>
                  </a:lnTo>
                  <a:lnTo>
                    <a:pt x="2157" y="2124"/>
                  </a:lnTo>
                  <a:lnTo>
                    <a:pt x="2141" y="2118"/>
                  </a:lnTo>
                  <a:lnTo>
                    <a:pt x="2124" y="2110"/>
                  </a:lnTo>
                  <a:lnTo>
                    <a:pt x="2107" y="2100"/>
                  </a:lnTo>
                  <a:lnTo>
                    <a:pt x="2090" y="2087"/>
                  </a:lnTo>
                  <a:lnTo>
                    <a:pt x="2075" y="2072"/>
                  </a:lnTo>
                  <a:lnTo>
                    <a:pt x="2061" y="2056"/>
                  </a:lnTo>
                  <a:lnTo>
                    <a:pt x="2049" y="2034"/>
                  </a:lnTo>
                  <a:lnTo>
                    <a:pt x="2038" y="2011"/>
                  </a:lnTo>
                  <a:lnTo>
                    <a:pt x="2031" y="1985"/>
                  </a:lnTo>
                  <a:lnTo>
                    <a:pt x="2026" y="1954"/>
                  </a:lnTo>
                  <a:lnTo>
                    <a:pt x="2023" y="1919"/>
                  </a:lnTo>
                  <a:lnTo>
                    <a:pt x="2662" y="1919"/>
                  </a:lnTo>
                  <a:lnTo>
                    <a:pt x="2663" y="1917"/>
                  </a:lnTo>
                  <a:lnTo>
                    <a:pt x="2663" y="1911"/>
                  </a:lnTo>
                  <a:lnTo>
                    <a:pt x="2664" y="1903"/>
                  </a:lnTo>
                  <a:lnTo>
                    <a:pt x="2665" y="1891"/>
                  </a:lnTo>
                  <a:lnTo>
                    <a:pt x="2665" y="1876"/>
                  </a:lnTo>
                  <a:lnTo>
                    <a:pt x="2666" y="1858"/>
                  </a:lnTo>
                  <a:lnTo>
                    <a:pt x="2665" y="1839"/>
                  </a:lnTo>
                  <a:lnTo>
                    <a:pt x="2665" y="1818"/>
                  </a:lnTo>
                  <a:lnTo>
                    <a:pt x="2663" y="1795"/>
                  </a:lnTo>
                  <a:lnTo>
                    <a:pt x="2661" y="1771"/>
                  </a:lnTo>
                  <a:lnTo>
                    <a:pt x="2658" y="1744"/>
                  </a:lnTo>
                  <a:lnTo>
                    <a:pt x="2652" y="1718"/>
                  </a:lnTo>
                  <a:lnTo>
                    <a:pt x="2647" y="1690"/>
                  </a:lnTo>
                  <a:lnTo>
                    <a:pt x="2639" y="1662"/>
                  </a:lnTo>
                  <a:lnTo>
                    <a:pt x="2630" y="1634"/>
                  </a:lnTo>
                  <a:lnTo>
                    <a:pt x="2619" y="1606"/>
                  </a:lnTo>
                  <a:lnTo>
                    <a:pt x="2605" y="1579"/>
                  </a:lnTo>
                  <a:lnTo>
                    <a:pt x="2591" y="1552"/>
                  </a:lnTo>
                  <a:lnTo>
                    <a:pt x="2573" y="1527"/>
                  </a:lnTo>
                  <a:lnTo>
                    <a:pt x="2553" y="1501"/>
                  </a:lnTo>
                  <a:lnTo>
                    <a:pt x="2530" y="1478"/>
                  </a:lnTo>
                  <a:lnTo>
                    <a:pt x="2504" y="1457"/>
                  </a:lnTo>
                  <a:lnTo>
                    <a:pt x="2475" y="1438"/>
                  </a:lnTo>
                  <a:lnTo>
                    <a:pt x="2444" y="1420"/>
                  </a:lnTo>
                  <a:lnTo>
                    <a:pt x="2409" y="1406"/>
                  </a:lnTo>
                  <a:lnTo>
                    <a:pt x="2371" y="1393"/>
                  </a:lnTo>
                  <a:lnTo>
                    <a:pt x="2329" y="1385"/>
                  </a:lnTo>
                  <a:lnTo>
                    <a:pt x="2283" y="1380"/>
                  </a:lnTo>
                  <a:lnTo>
                    <a:pt x="2234" y="1378"/>
                  </a:lnTo>
                  <a:close/>
                  <a:moveTo>
                    <a:pt x="1969" y="1134"/>
                  </a:moveTo>
                  <a:lnTo>
                    <a:pt x="1969" y="1287"/>
                  </a:lnTo>
                  <a:lnTo>
                    <a:pt x="2477" y="1287"/>
                  </a:lnTo>
                  <a:lnTo>
                    <a:pt x="2477" y="1134"/>
                  </a:lnTo>
                  <a:lnTo>
                    <a:pt x="1969" y="1134"/>
                  </a:lnTo>
                  <a:close/>
                  <a:moveTo>
                    <a:pt x="680" y="1061"/>
                  </a:moveTo>
                  <a:lnTo>
                    <a:pt x="680" y="2308"/>
                  </a:lnTo>
                  <a:lnTo>
                    <a:pt x="1320" y="2308"/>
                  </a:lnTo>
                  <a:lnTo>
                    <a:pt x="1322" y="2308"/>
                  </a:lnTo>
                  <a:lnTo>
                    <a:pt x="1329" y="2308"/>
                  </a:lnTo>
                  <a:lnTo>
                    <a:pt x="1337" y="2307"/>
                  </a:lnTo>
                  <a:lnTo>
                    <a:pt x="1350" y="2307"/>
                  </a:lnTo>
                  <a:lnTo>
                    <a:pt x="1364" y="2306"/>
                  </a:lnTo>
                  <a:lnTo>
                    <a:pt x="1382" y="2303"/>
                  </a:lnTo>
                  <a:lnTo>
                    <a:pt x="1401" y="2300"/>
                  </a:lnTo>
                  <a:lnTo>
                    <a:pt x="1422" y="2296"/>
                  </a:lnTo>
                  <a:lnTo>
                    <a:pt x="1445" y="2291"/>
                  </a:lnTo>
                  <a:lnTo>
                    <a:pt x="1468" y="2284"/>
                  </a:lnTo>
                  <a:lnTo>
                    <a:pt x="1492" y="2276"/>
                  </a:lnTo>
                  <a:lnTo>
                    <a:pt x="1516" y="2266"/>
                  </a:lnTo>
                  <a:lnTo>
                    <a:pt x="1540" y="2254"/>
                  </a:lnTo>
                  <a:lnTo>
                    <a:pt x="1564" y="2240"/>
                  </a:lnTo>
                  <a:lnTo>
                    <a:pt x="1588" y="2223"/>
                  </a:lnTo>
                  <a:lnTo>
                    <a:pt x="1610" y="2204"/>
                  </a:lnTo>
                  <a:lnTo>
                    <a:pt x="1631" y="2182"/>
                  </a:lnTo>
                  <a:lnTo>
                    <a:pt x="1651" y="2157"/>
                  </a:lnTo>
                  <a:lnTo>
                    <a:pt x="1668" y="2130"/>
                  </a:lnTo>
                  <a:lnTo>
                    <a:pt x="1682" y="2099"/>
                  </a:lnTo>
                  <a:lnTo>
                    <a:pt x="1695" y="2064"/>
                  </a:lnTo>
                  <a:lnTo>
                    <a:pt x="1704" y="2027"/>
                  </a:lnTo>
                  <a:lnTo>
                    <a:pt x="1710" y="1985"/>
                  </a:lnTo>
                  <a:lnTo>
                    <a:pt x="1712" y="1939"/>
                  </a:lnTo>
                  <a:lnTo>
                    <a:pt x="1712" y="1937"/>
                  </a:lnTo>
                  <a:lnTo>
                    <a:pt x="1712" y="1932"/>
                  </a:lnTo>
                  <a:lnTo>
                    <a:pt x="1712" y="1922"/>
                  </a:lnTo>
                  <a:lnTo>
                    <a:pt x="1712" y="1910"/>
                  </a:lnTo>
                  <a:lnTo>
                    <a:pt x="1711" y="1895"/>
                  </a:lnTo>
                  <a:lnTo>
                    <a:pt x="1710" y="1878"/>
                  </a:lnTo>
                  <a:lnTo>
                    <a:pt x="1707" y="1860"/>
                  </a:lnTo>
                  <a:lnTo>
                    <a:pt x="1703" y="1838"/>
                  </a:lnTo>
                  <a:lnTo>
                    <a:pt x="1699" y="1817"/>
                  </a:lnTo>
                  <a:lnTo>
                    <a:pt x="1693" y="1796"/>
                  </a:lnTo>
                  <a:lnTo>
                    <a:pt x="1686" y="1774"/>
                  </a:lnTo>
                  <a:lnTo>
                    <a:pt x="1676" y="1751"/>
                  </a:lnTo>
                  <a:lnTo>
                    <a:pt x="1665" y="1730"/>
                  </a:lnTo>
                  <a:lnTo>
                    <a:pt x="1651" y="1710"/>
                  </a:lnTo>
                  <a:lnTo>
                    <a:pt x="1635" y="1691"/>
                  </a:lnTo>
                  <a:lnTo>
                    <a:pt x="1618" y="1674"/>
                  </a:lnTo>
                  <a:lnTo>
                    <a:pt x="1596" y="1659"/>
                  </a:lnTo>
                  <a:lnTo>
                    <a:pt x="1573" y="1647"/>
                  </a:lnTo>
                  <a:lnTo>
                    <a:pt x="1545" y="1638"/>
                  </a:lnTo>
                  <a:lnTo>
                    <a:pt x="1515" y="1632"/>
                  </a:lnTo>
                  <a:lnTo>
                    <a:pt x="1481" y="1630"/>
                  </a:lnTo>
                  <a:lnTo>
                    <a:pt x="1484" y="1630"/>
                  </a:lnTo>
                  <a:lnTo>
                    <a:pt x="1489" y="1629"/>
                  </a:lnTo>
                  <a:lnTo>
                    <a:pt x="1497" y="1628"/>
                  </a:lnTo>
                  <a:lnTo>
                    <a:pt x="1508" y="1625"/>
                  </a:lnTo>
                  <a:lnTo>
                    <a:pt x="1520" y="1621"/>
                  </a:lnTo>
                  <a:lnTo>
                    <a:pt x="1535" y="1616"/>
                  </a:lnTo>
                  <a:lnTo>
                    <a:pt x="1551" y="1610"/>
                  </a:lnTo>
                  <a:lnTo>
                    <a:pt x="1567" y="1600"/>
                  </a:lnTo>
                  <a:lnTo>
                    <a:pt x="1584" y="1589"/>
                  </a:lnTo>
                  <a:lnTo>
                    <a:pt x="1600" y="1576"/>
                  </a:lnTo>
                  <a:lnTo>
                    <a:pt x="1615" y="1560"/>
                  </a:lnTo>
                  <a:lnTo>
                    <a:pt x="1630" y="1541"/>
                  </a:lnTo>
                  <a:lnTo>
                    <a:pt x="1643" y="1517"/>
                  </a:lnTo>
                  <a:lnTo>
                    <a:pt x="1654" y="1492"/>
                  </a:lnTo>
                  <a:lnTo>
                    <a:pt x="1663" y="1463"/>
                  </a:lnTo>
                  <a:lnTo>
                    <a:pt x="1668" y="1429"/>
                  </a:lnTo>
                  <a:lnTo>
                    <a:pt x="1670" y="1392"/>
                  </a:lnTo>
                  <a:lnTo>
                    <a:pt x="1667" y="1347"/>
                  </a:lnTo>
                  <a:lnTo>
                    <a:pt x="1660" y="1304"/>
                  </a:lnTo>
                  <a:lnTo>
                    <a:pt x="1649" y="1265"/>
                  </a:lnTo>
                  <a:lnTo>
                    <a:pt x="1634" y="1229"/>
                  </a:lnTo>
                  <a:lnTo>
                    <a:pt x="1615" y="1197"/>
                  </a:lnTo>
                  <a:lnTo>
                    <a:pt x="1593" y="1168"/>
                  </a:lnTo>
                  <a:lnTo>
                    <a:pt x="1568" y="1143"/>
                  </a:lnTo>
                  <a:lnTo>
                    <a:pt x="1540" y="1121"/>
                  </a:lnTo>
                  <a:lnTo>
                    <a:pt x="1509" y="1102"/>
                  </a:lnTo>
                  <a:lnTo>
                    <a:pt x="1475" y="1087"/>
                  </a:lnTo>
                  <a:lnTo>
                    <a:pt x="1439" y="1076"/>
                  </a:lnTo>
                  <a:lnTo>
                    <a:pt x="1401" y="1067"/>
                  </a:lnTo>
                  <a:lnTo>
                    <a:pt x="1362" y="1062"/>
                  </a:lnTo>
                  <a:lnTo>
                    <a:pt x="1320" y="1061"/>
                  </a:lnTo>
                  <a:lnTo>
                    <a:pt x="680" y="1061"/>
                  </a:lnTo>
                  <a:close/>
                  <a:moveTo>
                    <a:pt x="1673" y="0"/>
                  </a:moveTo>
                  <a:lnTo>
                    <a:pt x="1779" y="5"/>
                  </a:lnTo>
                  <a:lnTo>
                    <a:pt x="1882" y="14"/>
                  </a:lnTo>
                  <a:lnTo>
                    <a:pt x="1984" y="30"/>
                  </a:lnTo>
                  <a:lnTo>
                    <a:pt x="2084" y="52"/>
                  </a:lnTo>
                  <a:lnTo>
                    <a:pt x="2181" y="81"/>
                  </a:lnTo>
                  <a:lnTo>
                    <a:pt x="2277" y="115"/>
                  </a:lnTo>
                  <a:lnTo>
                    <a:pt x="2369" y="155"/>
                  </a:lnTo>
                  <a:lnTo>
                    <a:pt x="2459" y="199"/>
                  </a:lnTo>
                  <a:lnTo>
                    <a:pt x="2545" y="249"/>
                  </a:lnTo>
                  <a:lnTo>
                    <a:pt x="2627" y="304"/>
                  </a:lnTo>
                  <a:lnTo>
                    <a:pt x="2707" y="365"/>
                  </a:lnTo>
                  <a:lnTo>
                    <a:pt x="2783" y="428"/>
                  </a:lnTo>
                  <a:lnTo>
                    <a:pt x="2855" y="497"/>
                  </a:lnTo>
                  <a:lnTo>
                    <a:pt x="2922" y="570"/>
                  </a:lnTo>
                  <a:lnTo>
                    <a:pt x="2986" y="647"/>
                  </a:lnTo>
                  <a:lnTo>
                    <a:pt x="3046" y="727"/>
                  </a:lnTo>
                  <a:lnTo>
                    <a:pt x="3100" y="812"/>
                  </a:lnTo>
                  <a:lnTo>
                    <a:pt x="3149" y="899"/>
                  </a:lnTo>
                  <a:lnTo>
                    <a:pt x="3193" y="990"/>
                  </a:lnTo>
                  <a:lnTo>
                    <a:pt x="3233" y="1083"/>
                  </a:lnTo>
                  <a:lnTo>
                    <a:pt x="3266" y="1179"/>
                  </a:lnTo>
                  <a:lnTo>
                    <a:pt x="3295" y="1278"/>
                  </a:lnTo>
                  <a:lnTo>
                    <a:pt x="3317" y="1379"/>
                  </a:lnTo>
                  <a:lnTo>
                    <a:pt x="3332" y="1482"/>
                  </a:lnTo>
                  <a:lnTo>
                    <a:pt x="3342" y="1587"/>
                  </a:lnTo>
                  <a:lnTo>
                    <a:pt x="3345" y="1694"/>
                  </a:lnTo>
                  <a:lnTo>
                    <a:pt x="3342" y="1801"/>
                  </a:lnTo>
                  <a:lnTo>
                    <a:pt x="3332" y="1906"/>
                  </a:lnTo>
                  <a:lnTo>
                    <a:pt x="3317" y="2010"/>
                  </a:lnTo>
                  <a:lnTo>
                    <a:pt x="3295" y="2111"/>
                  </a:lnTo>
                  <a:lnTo>
                    <a:pt x="3266" y="2209"/>
                  </a:lnTo>
                  <a:lnTo>
                    <a:pt x="3233" y="2306"/>
                  </a:lnTo>
                  <a:lnTo>
                    <a:pt x="3193" y="2399"/>
                  </a:lnTo>
                  <a:lnTo>
                    <a:pt x="3149" y="2490"/>
                  </a:lnTo>
                  <a:lnTo>
                    <a:pt x="3100" y="2577"/>
                  </a:lnTo>
                  <a:lnTo>
                    <a:pt x="3046" y="2662"/>
                  </a:lnTo>
                  <a:lnTo>
                    <a:pt x="2986" y="2742"/>
                  </a:lnTo>
                  <a:lnTo>
                    <a:pt x="2922" y="2818"/>
                  </a:lnTo>
                  <a:lnTo>
                    <a:pt x="2855" y="2891"/>
                  </a:lnTo>
                  <a:lnTo>
                    <a:pt x="2783" y="2960"/>
                  </a:lnTo>
                  <a:lnTo>
                    <a:pt x="2707" y="3024"/>
                  </a:lnTo>
                  <a:lnTo>
                    <a:pt x="2627" y="3084"/>
                  </a:lnTo>
                  <a:lnTo>
                    <a:pt x="2545" y="3139"/>
                  </a:lnTo>
                  <a:lnTo>
                    <a:pt x="2459" y="3189"/>
                  </a:lnTo>
                  <a:lnTo>
                    <a:pt x="2369" y="3234"/>
                  </a:lnTo>
                  <a:lnTo>
                    <a:pt x="2277" y="3274"/>
                  </a:lnTo>
                  <a:lnTo>
                    <a:pt x="2181" y="3308"/>
                  </a:lnTo>
                  <a:lnTo>
                    <a:pt x="2084" y="3336"/>
                  </a:lnTo>
                  <a:lnTo>
                    <a:pt x="1984" y="3359"/>
                  </a:lnTo>
                  <a:lnTo>
                    <a:pt x="1882" y="3374"/>
                  </a:lnTo>
                  <a:lnTo>
                    <a:pt x="1779" y="3384"/>
                  </a:lnTo>
                  <a:lnTo>
                    <a:pt x="1673" y="3388"/>
                  </a:lnTo>
                  <a:lnTo>
                    <a:pt x="1567" y="3384"/>
                  </a:lnTo>
                  <a:lnTo>
                    <a:pt x="1463" y="3374"/>
                  </a:lnTo>
                  <a:lnTo>
                    <a:pt x="1361" y="3359"/>
                  </a:lnTo>
                  <a:lnTo>
                    <a:pt x="1262" y="3336"/>
                  </a:lnTo>
                  <a:lnTo>
                    <a:pt x="1163" y="3308"/>
                  </a:lnTo>
                  <a:lnTo>
                    <a:pt x="1069" y="3274"/>
                  </a:lnTo>
                  <a:lnTo>
                    <a:pt x="976" y="3234"/>
                  </a:lnTo>
                  <a:lnTo>
                    <a:pt x="887" y="3189"/>
                  </a:lnTo>
                  <a:lnTo>
                    <a:pt x="800" y="3139"/>
                  </a:lnTo>
                  <a:lnTo>
                    <a:pt x="718" y="3084"/>
                  </a:lnTo>
                  <a:lnTo>
                    <a:pt x="638" y="3024"/>
                  </a:lnTo>
                  <a:lnTo>
                    <a:pt x="563" y="2960"/>
                  </a:lnTo>
                  <a:lnTo>
                    <a:pt x="491" y="2891"/>
                  </a:lnTo>
                  <a:lnTo>
                    <a:pt x="423" y="2818"/>
                  </a:lnTo>
                  <a:lnTo>
                    <a:pt x="359" y="2742"/>
                  </a:lnTo>
                  <a:lnTo>
                    <a:pt x="300" y="2662"/>
                  </a:lnTo>
                  <a:lnTo>
                    <a:pt x="246" y="2577"/>
                  </a:lnTo>
                  <a:lnTo>
                    <a:pt x="197" y="2490"/>
                  </a:lnTo>
                  <a:lnTo>
                    <a:pt x="152" y="2399"/>
                  </a:lnTo>
                  <a:lnTo>
                    <a:pt x="113" y="2306"/>
                  </a:lnTo>
                  <a:lnTo>
                    <a:pt x="79" y="2209"/>
                  </a:lnTo>
                  <a:lnTo>
                    <a:pt x="51" y="2111"/>
                  </a:lnTo>
                  <a:lnTo>
                    <a:pt x="29" y="2010"/>
                  </a:lnTo>
                  <a:lnTo>
                    <a:pt x="14" y="1906"/>
                  </a:lnTo>
                  <a:lnTo>
                    <a:pt x="3" y="1801"/>
                  </a:lnTo>
                  <a:lnTo>
                    <a:pt x="0" y="1694"/>
                  </a:lnTo>
                  <a:lnTo>
                    <a:pt x="3" y="1587"/>
                  </a:lnTo>
                  <a:lnTo>
                    <a:pt x="14" y="1482"/>
                  </a:lnTo>
                  <a:lnTo>
                    <a:pt x="29" y="1379"/>
                  </a:lnTo>
                  <a:lnTo>
                    <a:pt x="51" y="1278"/>
                  </a:lnTo>
                  <a:lnTo>
                    <a:pt x="79" y="1179"/>
                  </a:lnTo>
                  <a:lnTo>
                    <a:pt x="113" y="1083"/>
                  </a:lnTo>
                  <a:lnTo>
                    <a:pt x="152" y="990"/>
                  </a:lnTo>
                  <a:lnTo>
                    <a:pt x="197" y="899"/>
                  </a:lnTo>
                  <a:lnTo>
                    <a:pt x="246" y="812"/>
                  </a:lnTo>
                  <a:lnTo>
                    <a:pt x="300" y="727"/>
                  </a:lnTo>
                  <a:lnTo>
                    <a:pt x="359" y="647"/>
                  </a:lnTo>
                  <a:lnTo>
                    <a:pt x="423" y="570"/>
                  </a:lnTo>
                  <a:lnTo>
                    <a:pt x="491" y="497"/>
                  </a:lnTo>
                  <a:lnTo>
                    <a:pt x="563" y="428"/>
                  </a:lnTo>
                  <a:lnTo>
                    <a:pt x="638" y="365"/>
                  </a:lnTo>
                  <a:lnTo>
                    <a:pt x="718" y="304"/>
                  </a:lnTo>
                  <a:lnTo>
                    <a:pt x="800" y="249"/>
                  </a:lnTo>
                  <a:lnTo>
                    <a:pt x="887" y="199"/>
                  </a:lnTo>
                  <a:lnTo>
                    <a:pt x="976" y="155"/>
                  </a:lnTo>
                  <a:lnTo>
                    <a:pt x="1069" y="115"/>
                  </a:lnTo>
                  <a:lnTo>
                    <a:pt x="1163" y="81"/>
                  </a:lnTo>
                  <a:lnTo>
                    <a:pt x="1262" y="52"/>
                  </a:lnTo>
                  <a:lnTo>
                    <a:pt x="1361" y="30"/>
                  </a:lnTo>
                  <a:lnTo>
                    <a:pt x="1463" y="14"/>
                  </a:lnTo>
                  <a:lnTo>
                    <a:pt x="1567" y="5"/>
                  </a:lnTo>
                  <a:lnTo>
                    <a:pt x="16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" name="Freeform 20"/>
          <p:cNvSpPr>
            <a:spLocks/>
          </p:cNvSpPr>
          <p:nvPr/>
        </p:nvSpPr>
        <p:spPr bwMode="auto">
          <a:xfrm>
            <a:off x="2281622" y="2534065"/>
            <a:ext cx="377054" cy="374684"/>
          </a:xfrm>
          <a:custGeom>
            <a:avLst/>
            <a:gdLst>
              <a:gd name="T0" fmla="*/ 3090 w 4138"/>
              <a:gd name="T1" fmla="*/ 49 h 4111"/>
              <a:gd name="T2" fmla="*/ 3450 w 4138"/>
              <a:gd name="T3" fmla="*/ 247 h 4111"/>
              <a:gd name="T4" fmla="*/ 3638 w 4138"/>
              <a:gd name="T5" fmla="*/ 242 h 4111"/>
              <a:gd name="T6" fmla="*/ 3802 w 4138"/>
              <a:gd name="T7" fmla="*/ 282 h 4111"/>
              <a:gd name="T8" fmla="*/ 3893 w 4138"/>
              <a:gd name="T9" fmla="*/ 428 h 4111"/>
              <a:gd name="T10" fmla="*/ 3854 w 4138"/>
              <a:gd name="T11" fmla="*/ 593 h 4111"/>
              <a:gd name="T12" fmla="*/ 4026 w 4138"/>
              <a:gd name="T13" fmla="*/ 890 h 4111"/>
              <a:gd name="T14" fmla="*/ 4134 w 4138"/>
              <a:gd name="T15" fmla="*/ 1277 h 4111"/>
              <a:gd name="T16" fmla="*/ 4089 w 4138"/>
              <a:gd name="T17" fmla="*/ 1673 h 4111"/>
              <a:gd name="T18" fmla="*/ 3889 w 4138"/>
              <a:gd name="T19" fmla="*/ 2031 h 4111"/>
              <a:gd name="T20" fmla="*/ 2783 w 4138"/>
              <a:gd name="T21" fmla="*/ 3171 h 4111"/>
              <a:gd name="T22" fmla="*/ 2766 w 4138"/>
              <a:gd name="T23" fmla="*/ 3352 h 4111"/>
              <a:gd name="T24" fmla="*/ 2775 w 4138"/>
              <a:gd name="T25" fmla="*/ 3532 h 4111"/>
              <a:gd name="T26" fmla="*/ 2768 w 4138"/>
              <a:gd name="T27" fmla="*/ 3717 h 4111"/>
              <a:gd name="T28" fmla="*/ 2494 w 4138"/>
              <a:gd name="T29" fmla="*/ 4053 h 4111"/>
              <a:gd name="T30" fmla="*/ 2354 w 4138"/>
              <a:gd name="T31" fmla="*/ 4109 h 4111"/>
              <a:gd name="T32" fmla="*/ 2069 w 4138"/>
              <a:gd name="T33" fmla="*/ 4066 h 4111"/>
              <a:gd name="T34" fmla="*/ 1696 w 4138"/>
              <a:gd name="T35" fmla="*/ 3890 h 4111"/>
              <a:gd name="T36" fmla="*/ 1816 w 4138"/>
              <a:gd name="T37" fmla="*/ 3729 h 4111"/>
              <a:gd name="T38" fmla="*/ 2095 w 4138"/>
              <a:gd name="T39" fmla="*/ 3805 h 4111"/>
              <a:gd name="T40" fmla="*/ 2308 w 4138"/>
              <a:gd name="T41" fmla="*/ 3858 h 4111"/>
              <a:gd name="T42" fmla="*/ 2288 w 4138"/>
              <a:gd name="T43" fmla="*/ 3717 h 4111"/>
              <a:gd name="T44" fmla="*/ 2157 w 4138"/>
              <a:gd name="T45" fmla="*/ 3429 h 4111"/>
              <a:gd name="T46" fmla="*/ 1893 w 4138"/>
              <a:gd name="T47" fmla="*/ 3036 h 4111"/>
              <a:gd name="T48" fmla="*/ 1896 w 4138"/>
              <a:gd name="T49" fmla="*/ 3310 h 4111"/>
              <a:gd name="T50" fmla="*/ 1757 w 4138"/>
              <a:gd name="T51" fmla="*/ 3555 h 4111"/>
              <a:gd name="T52" fmla="*/ 1643 w 4138"/>
              <a:gd name="T53" fmla="*/ 3641 h 4111"/>
              <a:gd name="T54" fmla="*/ 1496 w 4138"/>
              <a:gd name="T55" fmla="*/ 3697 h 4111"/>
              <a:gd name="T56" fmla="*/ 1266 w 4138"/>
              <a:gd name="T57" fmla="*/ 3698 h 4111"/>
              <a:gd name="T58" fmla="*/ 1005 w 4138"/>
              <a:gd name="T59" fmla="*/ 3555 h 4111"/>
              <a:gd name="T60" fmla="*/ 868 w 4138"/>
              <a:gd name="T61" fmla="*/ 3319 h 4111"/>
              <a:gd name="T62" fmla="*/ 850 w 4138"/>
              <a:gd name="T63" fmla="*/ 3174 h 4111"/>
              <a:gd name="T64" fmla="*/ 864 w 4138"/>
              <a:gd name="T65" fmla="*/ 3062 h 4111"/>
              <a:gd name="T66" fmla="*/ 920 w 4138"/>
              <a:gd name="T67" fmla="*/ 2919 h 4111"/>
              <a:gd name="T68" fmla="*/ 1005 w 4138"/>
              <a:gd name="T69" fmla="*/ 2807 h 4111"/>
              <a:gd name="T70" fmla="*/ 1229 w 4138"/>
              <a:gd name="T71" fmla="*/ 2675 h 4111"/>
              <a:gd name="T72" fmla="*/ 1492 w 4138"/>
              <a:gd name="T73" fmla="*/ 2664 h 4111"/>
              <a:gd name="T74" fmla="*/ 1429 w 4138"/>
              <a:gd name="T75" fmla="*/ 2530 h 4111"/>
              <a:gd name="T76" fmla="*/ 1028 w 4138"/>
              <a:gd name="T77" fmla="*/ 2192 h 4111"/>
              <a:gd name="T78" fmla="*/ 670 w 4138"/>
              <a:gd name="T79" fmla="*/ 1959 h 4111"/>
              <a:gd name="T80" fmla="*/ 383 w 4138"/>
              <a:gd name="T81" fmla="*/ 1834 h 4111"/>
              <a:gd name="T82" fmla="*/ 255 w 4138"/>
              <a:gd name="T83" fmla="*/ 1839 h 4111"/>
              <a:gd name="T84" fmla="*/ 315 w 4138"/>
              <a:gd name="T85" fmla="*/ 2048 h 4111"/>
              <a:gd name="T86" fmla="*/ 489 w 4138"/>
              <a:gd name="T87" fmla="*/ 2372 h 4111"/>
              <a:gd name="T88" fmla="*/ 802 w 4138"/>
              <a:gd name="T89" fmla="*/ 2787 h 4111"/>
              <a:gd name="T90" fmla="*/ 622 w 4138"/>
              <a:gd name="T91" fmla="*/ 2968 h 4111"/>
              <a:gd name="T92" fmla="*/ 324 w 4138"/>
              <a:gd name="T93" fmla="*/ 2582 h 4111"/>
              <a:gd name="T94" fmla="*/ 115 w 4138"/>
              <a:gd name="T95" fmla="*/ 2225 h 4111"/>
              <a:gd name="T96" fmla="*/ 10 w 4138"/>
              <a:gd name="T97" fmla="*/ 1923 h 4111"/>
              <a:gd name="T98" fmla="*/ 20 w 4138"/>
              <a:gd name="T99" fmla="*/ 1696 h 4111"/>
              <a:gd name="T100" fmla="*/ 304 w 4138"/>
              <a:gd name="T101" fmla="*/ 1394 h 4111"/>
              <a:gd name="T102" fmla="*/ 495 w 4138"/>
              <a:gd name="T103" fmla="*/ 1337 h 4111"/>
              <a:gd name="T104" fmla="*/ 705 w 4138"/>
              <a:gd name="T105" fmla="*/ 1371 h 4111"/>
              <a:gd name="T106" fmla="*/ 899 w 4138"/>
              <a:gd name="T107" fmla="*/ 1378 h 4111"/>
              <a:gd name="T108" fmla="*/ 1032 w 4138"/>
              <a:gd name="T109" fmla="*/ 1297 h 4111"/>
              <a:gd name="T110" fmla="*/ 2302 w 4138"/>
              <a:gd name="T111" fmla="*/ 110 h 4111"/>
              <a:gd name="T112" fmla="*/ 2691 w 4138"/>
              <a:gd name="T113" fmla="*/ 3 h 4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138" h="4111">
                <a:moveTo>
                  <a:pt x="2771" y="0"/>
                </a:moveTo>
                <a:lnTo>
                  <a:pt x="2851" y="2"/>
                </a:lnTo>
                <a:lnTo>
                  <a:pt x="2932" y="12"/>
                </a:lnTo>
                <a:lnTo>
                  <a:pt x="3011" y="27"/>
                </a:lnTo>
                <a:lnTo>
                  <a:pt x="3090" y="49"/>
                </a:lnTo>
                <a:lnTo>
                  <a:pt x="3166" y="76"/>
                </a:lnTo>
                <a:lnTo>
                  <a:pt x="3240" y="109"/>
                </a:lnTo>
                <a:lnTo>
                  <a:pt x="3313" y="149"/>
                </a:lnTo>
                <a:lnTo>
                  <a:pt x="3383" y="195"/>
                </a:lnTo>
                <a:lnTo>
                  <a:pt x="3450" y="247"/>
                </a:lnTo>
                <a:lnTo>
                  <a:pt x="3512" y="305"/>
                </a:lnTo>
                <a:lnTo>
                  <a:pt x="3541" y="282"/>
                </a:lnTo>
                <a:lnTo>
                  <a:pt x="3570" y="262"/>
                </a:lnTo>
                <a:lnTo>
                  <a:pt x="3604" y="249"/>
                </a:lnTo>
                <a:lnTo>
                  <a:pt x="3638" y="242"/>
                </a:lnTo>
                <a:lnTo>
                  <a:pt x="3671" y="239"/>
                </a:lnTo>
                <a:lnTo>
                  <a:pt x="3706" y="242"/>
                </a:lnTo>
                <a:lnTo>
                  <a:pt x="3740" y="249"/>
                </a:lnTo>
                <a:lnTo>
                  <a:pt x="3773" y="263"/>
                </a:lnTo>
                <a:lnTo>
                  <a:pt x="3802" y="282"/>
                </a:lnTo>
                <a:lnTo>
                  <a:pt x="3831" y="305"/>
                </a:lnTo>
                <a:lnTo>
                  <a:pt x="3854" y="333"/>
                </a:lnTo>
                <a:lnTo>
                  <a:pt x="3872" y="363"/>
                </a:lnTo>
                <a:lnTo>
                  <a:pt x="3885" y="395"/>
                </a:lnTo>
                <a:lnTo>
                  <a:pt x="3893" y="428"/>
                </a:lnTo>
                <a:lnTo>
                  <a:pt x="3896" y="463"/>
                </a:lnTo>
                <a:lnTo>
                  <a:pt x="3893" y="496"/>
                </a:lnTo>
                <a:lnTo>
                  <a:pt x="3885" y="530"/>
                </a:lnTo>
                <a:lnTo>
                  <a:pt x="3872" y="562"/>
                </a:lnTo>
                <a:lnTo>
                  <a:pt x="3854" y="593"/>
                </a:lnTo>
                <a:lnTo>
                  <a:pt x="3831" y="620"/>
                </a:lnTo>
                <a:lnTo>
                  <a:pt x="3889" y="683"/>
                </a:lnTo>
                <a:lnTo>
                  <a:pt x="3941" y="749"/>
                </a:lnTo>
                <a:lnTo>
                  <a:pt x="3988" y="818"/>
                </a:lnTo>
                <a:lnTo>
                  <a:pt x="4026" y="890"/>
                </a:lnTo>
                <a:lnTo>
                  <a:pt x="4061" y="965"/>
                </a:lnTo>
                <a:lnTo>
                  <a:pt x="4089" y="1041"/>
                </a:lnTo>
                <a:lnTo>
                  <a:pt x="4109" y="1118"/>
                </a:lnTo>
                <a:lnTo>
                  <a:pt x="4125" y="1198"/>
                </a:lnTo>
                <a:lnTo>
                  <a:pt x="4134" y="1277"/>
                </a:lnTo>
                <a:lnTo>
                  <a:pt x="4138" y="1356"/>
                </a:lnTo>
                <a:lnTo>
                  <a:pt x="4134" y="1437"/>
                </a:lnTo>
                <a:lnTo>
                  <a:pt x="4125" y="1516"/>
                </a:lnTo>
                <a:lnTo>
                  <a:pt x="4109" y="1596"/>
                </a:lnTo>
                <a:lnTo>
                  <a:pt x="4089" y="1673"/>
                </a:lnTo>
                <a:lnTo>
                  <a:pt x="4061" y="1749"/>
                </a:lnTo>
                <a:lnTo>
                  <a:pt x="4026" y="1824"/>
                </a:lnTo>
                <a:lnTo>
                  <a:pt x="3988" y="1896"/>
                </a:lnTo>
                <a:lnTo>
                  <a:pt x="3941" y="1964"/>
                </a:lnTo>
                <a:lnTo>
                  <a:pt x="3889" y="2031"/>
                </a:lnTo>
                <a:lnTo>
                  <a:pt x="3831" y="2093"/>
                </a:lnTo>
                <a:lnTo>
                  <a:pt x="2832" y="3086"/>
                </a:lnTo>
                <a:lnTo>
                  <a:pt x="2811" y="3111"/>
                </a:lnTo>
                <a:lnTo>
                  <a:pt x="2794" y="3141"/>
                </a:lnTo>
                <a:lnTo>
                  <a:pt x="2783" y="3171"/>
                </a:lnTo>
                <a:lnTo>
                  <a:pt x="2774" y="3205"/>
                </a:lnTo>
                <a:lnTo>
                  <a:pt x="2768" y="3240"/>
                </a:lnTo>
                <a:lnTo>
                  <a:pt x="2766" y="3277"/>
                </a:lnTo>
                <a:lnTo>
                  <a:pt x="2766" y="3314"/>
                </a:lnTo>
                <a:lnTo>
                  <a:pt x="2766" y="3352"/>
                </a:lnTo>
                <a:lnTo>
                  <a:pt x="2768" y="3389"/>
                </a:lnTo>
                <a:lnTo>
                  <a:pt x="2770" y="3425"/>
                </a:lnTo>
                <a:lnTo>
                  <a:pt x="2771" y="3461"/>
                </a:lnTo>
                <a:lnTo>
                  <a:pt x="2774" y="3496"/>
                </a:lnTo>
                <a:lnTo>
                  <a:pt x="2775" y="3532"/>
                </a:lnTo>
                <a:lnTo>
                  <a:pt x="2776" y="3569"/>
                </a:lnTo>
                <a:lnTo>
                  <a:pt x="2778" y="3607"/>
                </a:lnTo>
                <a:lnTo>
                  <a:pt x="2776" y="3644"/>
                </a:lnTo>
                <a:lnTo>
                  <a:pt x="2774" y="3681"/>
                </a:lnTo>
                <a:lnTo>
                  <a:pt x="2768" y="3717"/>
                </a:lnTo>
                <a:lnTo>
                  <a:pt x="2761" y="3751"/>
                </a:lnTo>
                <a:lnTo>
                  <a:pt x="2749" y="3783"/>
                </a:lnTo>
                <a:lnTo>
                  <a:pt x="2732" y="3811"/>
                </a:lnTo>
                <a:lnTo>
                  <a:pt x="2711" y="3837"/>
                </a:lnTo>
                <a:lnTo>
                  <a:pt x="2494" y="4053"/>
                </a:lnTo>
                <a:lnTo>
                  <a:pt x="2494" y="4052"/>
                </a:lnTo>
                <a:lnTo>
                  <a:pt x="2464" y="4074"/>
                </a:lnTo>
                <a:lnTo>
                  <a:pt x="2432" y="4091"/>
                </a:lnTo>
                <a:lnTo>
                  <a:pt x="2394" y="4102"/>
                </a:lnTo>
                <a:lnTo>
                  <a:pt x="2354" y="4109"/>
                </a:lnTo>
                <a:lnTo>
                  <a:pt x="2308" y="4111"/>
                </a:lnTo>
                <a:lnTo>
                  <a:pt x="2254" y="4109"/>
                </a:lnTo>
                <a:lnTo>
                  <a:pt x="2196" y="4100"/>
                </a:lnTo>
                <a:lnTo>
                  <a:pt x="2134" y="4085"/>
                </a:lnTo>
                <a:lnTo>
                  <a:pt x="2069" y="4066"/>
                </a:lnTo>
                <a:lnTo>
                  <a:pt x="1999" y="4040"/>
                </a:lnTo>
                <a:lnTo>
                  <a:pt x="1928" y="4011"/>
                </a:lnTo>
                <a:lnTo>
                  <a:pt x="1852" y="3975"/>
                </a:lnTo>
                <a:lnTo>
                  <a:pt x="1775" y="3935"/>
                </a:lnTo>
                <a:lnTo>
                  <a:pt x="1696" y="3890"/>
                </a:lnTo>
                <a:lnTo>
                  <a:pt x="1614" y="3840"/>
                </a:lnTo>
                <a:lnTo>
                  <a:pt x="1668" y="3819"/>
                </a:lnTo>
                <a:lnTo>
                  <a:pt x="1720" y="3793"/>
                </a:lnTo>
                <a:lnTo>
                  <a:pt x="1770" y="3764"/>
                </a:lnTo>
                <a:lnTo>
                  <a:pt x="1816" y="3729"/>
                </a:lnTo>
                <a:lnTo>
                  <a:pt x="1862" y="3690"/>
                </a:lnTo>
                <a:lnTo>
                  <a:pt x="1924" y="3725"/>
                </a:lnTo>
                <a:lnTo>
                  <a:pt x="1983" y="3756"/>
                </a:lnTo>
                <a:lnTo>
                  <a:pt x="2040" y="3782"/>
                </a:lnTo>
                <a:lnTo>
                  <a:pt x="2095" y="3805"/>
                </a:lnTo>
                <a:lnTo>
                  <a:pt x="2145" y="3824"/>
                </a:lnTo>
                <a:lnTo>
                  <a:pt x="2192" y="3838"/>
                </a:lnTo>
                <a:lnTo>
                  <a:pt x="2235" y="3849"/>
                </a:lnTo>
                <a:lnTo>
                  <a:pt x="2274" y="3855"/>
                </a:lnTo>
                <a:lnTo>
                  <a:pt x="2308" y="3858"/>
                </a:lnTo>
                <a:lnTo>
                  <a:pt x="2314" y="3858"/>
                </a:lnTo>
                <a:lnTo>
                  <a:pt x="2314" y="3831"/>
                </a:lnTo>
                <a:lnTo>
                  <a:pt x="2308" y="3798"/>
                </a:lnTo>
                <a:lnTo>
                  <a:pt x="2301" y="3761"/>
                </a:lnTo>
                <a:lnTo>
                  <a:pt x="2288" y="3717"/>
                </a:lnTo>
                <a:lnTo>
                  <a:pt x="2272" y="3670"/>
                </a:lnTo>
                <a:lnTo>
                  <a:pt x="2250" y="3617"/>
                </a:lnTo>
                <a:lnTo>
                  <a:pt x="2224" y="3558"/>
                </a:lnTo>
                <a:lnTo>
                  <a:pt x="2193" y="3496"/>
                </a:lnTo>
                <a:lnTo>
                  <a:pt x="2157" y="3429"/>
                </a:lnTo>
                <a:lnTo>
                  <a:pt x="2115" y="3358"/>
                </a:lnTo>
                <a:lnTo>
                  <a:pt x="2069" y="3283"/>
                </a:lnTo>
                <a:lnTo>
                  <a:pt x="2016" y="3204"/>
                </a:lnTo>
                <a:lnTo>
                  <a:pt x="1957" y="3123"/>
                </a:lnTo>
                <a:lnTo>
                  <a:pt x="1893" y="3036"/>
                </a:lnTo>
                <a:lnTo>
                  <a:pt x="1904" y="3090"/>
                </a:lnTo>
                <a:lnTo>
                  <a:pt x="1911" y="3146"/>
                </a:lnTo>
                <a:lnTo>
                  <a:pt x="1912" y="3201"/>
                </a:lnTo>
                <a:lnTo>
                  <a:pt x="1907" y="3256"/>
                </a:lnTo>
                <a:lnTo>
                  <a:pt x="1896" y="3310"/>
                </a:lnTo>
                <a:lnTo>
                  <a:pt x="1881" y="3363"/>
                </a:lnTo>
                <a:lnTo>
                  <a:pt x="1859" y="3415"/>
                </a:lnTo>
                <a:lnTo>
                  <a:pt x="1830" y="3465"/>
                </a:lnTo>
                <a:lnTo>
                  <a:pt x="1797" y="3511"/>
                </a:lnTo>
                <a:lnTo>
                  <a:pt x="1757" y="3555"/>
                </a:lnTo>
                <a:lnTo>
                  <a:pt x="1722" y="3587"/>
                </a:lnTo>
                <a:lnTo>
                  <a:pt x="1683" y="3616"/>
                </a:lnTo>
                <a:lnTo>
                  <a:pt x="1643" y="3641"/>
                </a:lnTo>
                <a:lnTo>
                  <a:pt x="1643" y="3641"/>
                </a:lnTo>
                <a:lnTo>
                  <a:pt x="1643" y="3641"/>
                </a:lnTo>
                <a:lnTo>
                  <a:pt x="1596" y="3664"/>
                </a:lnTo>
                <a:lnTo>
                  <a:pt x="1548" y="3682"/>
                </a:lnTo>
                <a:lnTo>
                  <a:pt x="1499" y="3697"/>
                </a:lnTo>
                <a:lnTo>
                  <a:pt x="1497" y="3697"/>
                </a:lnTo>
                <a:lnTo>
                  <a:pt x="1496" y="3697"/>
                </a:lnTo>
                <a:lnTo>
                  <a:pt x="1459" y="3704"/>
                </a:lnTo>
                <a:lnTo>
                  <a:pt x="1421" y="3708"/>
                </a:lnTo>
                <a:lnTo>
                  <a:pt x="1381" y="3710"/>
                </a:lnTo>
                <a:lnTo>
                  <a:pt x="1323" y="3707"/>
                </a:lnTo>
                <a:lnTo>
                  <a:pt x="1266" y="3698"/>
                </a:lnTo>
                <a:lnTo>
                  <a:pt x="1209" y="3681"/>
                </a:lnTo>
                <a:lnTo>
                  <a:pt x="1154" y="3659"/>
                </a:lnTo>
                <a:lnTo>
                  <a:pt x="1101" y="3631"/>
                </a:lnTo>
                <a:lnTo>
                  <a:pt x="1052" y="3596"/>
                </a:lnTo>
                <a:lnTo>
                  <a:pt x="1005" y="3555"/>
                </a:lnTo>
                <a:lnTo>
                  <a:pt x="966" y="3513"/>
                </a:lnTo>
                <a:lnTo>
                  <a:pt x="934" y="3468"/>
                </a:lnTo>
                <a:lnTo>
                  <a:pt x="907" y="3420"/>
                </a:lnTo>
                <a:lnTo>
                  <a:pt x="885" y="3371"/>
                </a:lnTo>
                <a:lnTo>
                  <a:pt x="868" y="3319"/>
                </a:lnTo>
                <a:lnTo>
                  <a:pt x="857" y="3268"/>
                </a:lnTo>
                <a:lnTo>
                  <a:pt x="851" y="3215"/>
                </a:lnTo>
                <a:lnTo>
                  <a:pt x="851" y="3215"/>
                </a:lnTo>
                <a:lnTo>
                  <a:pt x="851" y="3209"/>
                </a:lnTo>
                <a:lnTo>
                  <a:pt x="850" y="3174"/>
                </a:lnTo>
                <a:lnTo>
                  <a:pt x="851" y="3139"/>
                </a:lnTo>
                <a:lnTo>
                  <a:pt x="851" y="3138"/>
                </a:lnTo>
                <a:lnTo>
                  <a:pt x="856" y="3102"/>
                </a:lnTo>
                <a:lnTo>
                  <a:pt x="863" y="3066"/>
                </a:lnTo>
                <a:lnTo>
                  <a:pt x="864" y="3062"/>
                </a:lnTo>
                <a:lnTo>
                  <a:pt x="865" y="3058"/>
                </a:lnTo>
                <a:lnTo>
                  <a:pt x="878" y="3011"/>
                </a:lnTo>
                <a:lnTo>
                  <a:pt x="896" y="2965"/>
                </a:lnTo>
                <a:lnTo>
                  <a:pt x="920" y="2920"/>
                </a:lnTo>
                <a:lnTo>
                  <a:pt x="920" y="2919"/>
                </a:lnTo>
                <a:lnTo>
                  <a:pt x="920" y="2918"/>
                </a:lnTo>
                <a:lnTo>
                  <a:pt x="920" y="2919"/>
                </a:lnTo>
                <a:lnTo>
                  <a:pt x="946" y="2879"/>
                </a:lnTo>
                <a:lnTo>
                  <a:pt x="973" y="2843"/>
                </a:lnTo>
                <a:lnTo>
                  <a:pt x="1005" y="2807"/>
                </a:lnTo>
                <a:lnTo>
                  <a:pt x="1045" y="2771"/>
                </a:lnTo>
                <a:lnTo>
                  <a:pt x="1088" y="2740"/>
                </a:lnTo>
                <a:lnTo>
                  <a:pt x="1133" y="2713"/>
                </a:lnTo>
                <a:lnTo>
                  <a:pt x="1181" y="2691"/>
                </a:lnTo>
                <a:lnTo>
                  <a:pt x="1229" y="2675"/>
                </a:lnTo>
                <a:lnTo>
                  <a:pt x="1280" y="2663"/>
                </a:lnTo>
                <a:lnTo>
                  <a:pt x="1330" y="2655"/>
                </a:lnTo>
                <a:lnTo>
                  <a:pt x="1381" y="2653"/>
                </a:lnTo>
                <a:lnTo>
                  <a:pt x="1437" y="2657"/>
                </a:lnTo>
                <a:lnTo>
                  <a:pt x="1492" y="2664"/>
                </a:lnTo>
                <a:lnTo>
                  <a:pt x="1545" y="2680"/>
                </a:lnTo>
                <a:lnTo>
                  <a:pt x="1598" y="2699"/>
                </a:lnTo>
                <a:lnTo>
                  <a:pt x="1556" y="2655"/>
                </a:lnTo>
                <a:lnTo>
                  <a:pt x="1510" y="2609"/>
                </a:lnTo>
                <a:lnTo>
                  <a:pt x="1429" y="2530"/>
                </a:lnTo>
                <a:lnTo>
                  <a:pt x="1347" y="2454"/>
                </a:lnTo>
                <a:lnTo>
                  <a:pt x="1266" y="2382"/>
                </a:lnTo>
                <a:lnTo>
                  <a:pt x="1185" y="2315"/>
                </a:lnTo>
                <a:lnTo>
                  <a:pt x="1106" y="2251"/>
                </a:lnTo>
                <a:lnTo>
                  <a:pt x="1028" y="2192"/>
                </a:lnTo>
                <a:lnTo>
                  <a:pt x="953" y="2136"/>
                </a:lnTo>
                <a:lnTo>
                  <a:pt x="878" y="2086"/>
                </a:lnTo>
                <a:lnTo>
                  <a:pt x="807" y="2040"/>
                </a:lnTo>
                <a:lnTo>
                  <a:pt x="737" y="1997"/>
                </a:lnTo>
                <a:lnTo>
                  <a:pt x="670" y="1959"/>
                </a:lnTo>
                <a:lnTo>
                  <a:pt x="606" y="1925"/>
                </a:lnTo>
                <a:lnTo>
                  <a:pt x="545" y="1896"/>
                </a:lnTo>
                <a:lnTo>
                  <a:pt x="487" y="1871"/>
                </a:lnTo>
                <a:lnTo>
                  <a:pt x="434" y="1851"/>
                </a:lnTo>
                <a:lnTo>
                  <a:pt x="383" y="1834"/>
                </a:lnTo>
                <a:lnTo>
                  <a:pt x="338" y="1822"/>
                </a:lnTo>
                <a:lnTo>
                  <a:pt x="296" y="1816"/>
                </a:lnTo>
                <a:lnTo>
                  <a:pt x="259" y="1813"/>
                </a:lnTo>
                <a:lnTo>
                  <a:pt x="255" y="1813"/>
                </a:lnTo>
                <a:lnTo>
                  <a:pt x="255" y="1839"/>
                </a:lnTo>
                <a:lnTo>
                  <a:pt x="259" y="1870"/>
                </a:lnTo>
                <a:lnTo>
                  <a:pt x="267" y="1907"/>
                </a:lnTo>
                <a:lnTo>
                  <a:pt x="278" y="1950"/>
                </a:lnTo>
                <a:lnTo>
                  <a:pt x="295" y="1996"/>
                </a:lnTo>
                <a:lnTo>
                  <a:pt x="315" y="2048"/>
                </a:lnTo>
                <a:lnTo>
                  <a:pt x="340" y="2104"/>
                </a:lnTo>
                <a:lnTo>
                  <a:pt x="370" y="2165"/>
                </a:lnTo>
                <a:lnTo>
                  <a:pt x="404" y="2230"/>
                </a:lnTo>
                <a:lnTo>
                  <a:pt x="444" y="2299"/>
                </a:lnTo>
                <a:lnTo>
                  <a:pt x="489" y="2372"/>
                </a:lnTo>
                <a:lnTo>
                  <a:pt x="540" y="2448"/>
                </a:lnTo>
                <a:lnTo>
                  <a:pt x="597" y="2528"/>
                </a:lnTo>
                <a:lnTo>
                  <a:pt x="659" y="2611"/>
                </a:lnTo>
                <a:lnTo>
                  <a:pt x="727" y="2698"/>
                </a:lnTo>
                <a:lnTo>
                  <a:pt x="802" y="2787"/>
                </a:lnTo>
                <a:lnTo>
                  <a:pt x="764" y="2847"/>
                </a:lnTo>
                <a:lnTo>
                  <a:pt x="733" y="2911"/>
                </a:lnTo>
                <a:lnTo>
                  <a:pt x="708" y="2978"/>
                </a:lnTo>
                <a:lnTo>
                  <a:pt x="692" y="3047"/>
                </a:lnTo>
                <a:lnTo>
                  <a:pt x="622" y="2968"/>
                </a:lnTo>
                <a:lnTo>
                  <a:pt x="556" y="2890"/>
                </a:lnTo>
                <a:lnTo>
                  <a:pt x="492" y="2812"/>
                </a:lnTo>
                <a:lnTo>
                  <a:pt x="432" y="2735"/>
                </a:lnTo>
                <a:lnTo>
                  <a:pt x="377" y="2658"/>
                </a:lnTo>
                <a:lnTo>
                  <a:pt x="324" y="2582"/>
                </a:lnTo>
                <a:lnTo>
                  <a:pt x="274" y="2509"/>
                </a:lnTo>
                <a:lnTo>
                  <a:pt x="229" y="2435"/>
                </a:lnTo>
                <a:lnTo>
                  <a:pt x="188" y="2363"/>
                </a:lnTo>
                <a:lnTo>
                  <a:pt x="149" y="2294"/>
                </a:lnTo>
                <a:lnTo>
                  <a:pt x="115" y="2225"/>
                </a:lnTo>
                <a:lnTo>
                  <a:pt x="87" y="2160"/>
                </a:lnTo>
                <a:lnTo>
                  <a:pt x="61" y="2097"/>
                </a:lnTo>
                <a:lnTo>
                  <a:pt x="40" y="2036"/>
                </a:lnTo>
                <a:lnTo>
                  <a:pt x="23" y="1978"/>
                </a:lnTo>
                <a:lnTo>
                  <a:pt x="10" y="1923"/>
                </a:lnTo>
                <a:lnTo>
                  <a:pt x="4" y="1870"/>
                </a:lnTo>
                <a:lnTo>
                  <a:pt x="0" y="1821"/>
                </a:lnTo>
                <a:lnTo>
                  <a:pt x="2" y="1776"/>
                </a:lnTo>
                <a:lnTo>
                  <a:pt x="9" y="1735"/>
                </a:lnTo>
                <a:lnTo>
                  <a:pt x="20" y="1696"/>
                </a:lnTo>
                <a:lnTo>
                  <a:pt x="37" y="1663"/>
                </a:lnTo>
                <a:lnTo>
                  <a:pt x="59" y="1633"/>
                </a:lnTo>
                <a:lnTo>
                  <a:pt x="58" y="1633"/>
                </a:lnTo>
                <a:lnTo>
                  <a:pt x="276" y="1417"/>
                </a:lnTo>
                <a:lnTo>
                  <a:pt x="304" y="1394"/>
                </a:lnTo>
                <a:lnTo>
                  <a:pt x="337" y="1374"/>
                </a:lnTo>
                <a:lnTo>
                  <a:pt x="373" y="1359"/>
                </a:lnTo>
                <a:lnTo>
                  <a:pt x="412" y="1347"/>
                </a:lnTo>
                <a:lnTo>
                  <a:pt x="453" y="1341"/>
                </a:lnTo>
                <a:lnTo>
                  <a:pt x="495" y="1337"/>
                </a:lnTo>
                <a:lnTo>
                  <a:pt x="536" y="1337"/>
                </a:lnTo>
                <a:lnTo>
                  <a:pt x="578" y="1341"/>
                </a:lnTo>
                <a:lnTo>
                  <a:pt x="616" y="1347"/>
                </a:lnTo>
                <a:lnTo>
                  <a:pt x="654" y="1358"/>
                </a:lnTo>
                <a:lnTo>
                  <a:pt x="705" y="1371"/>
                </a:lnTo>
                <a:lnTo>
                  <a:pt x="750" y="1381"/>
                </a:lnTo>
                <a:lnTo>
                  <a:pt x="793" y="1386"/>
                </a:lnTo>
                <a:lnTo>
                  <a:pt x="830" y="1387"/>
                </a:lnTo>
                <a:lnTo>
                  <a:pt x="866" y="1385"/>
                </a:lnTo>
                <a:lnTo>
                  <a:pt x="899" y="1378"/>
                </a:lnTo>
                <a:lnTo>
                  <a:pt x="929" y="1369"/>
                </a:lnTo>
                <a:lnTo>
                  <a:pt x="956" y="1355"/>
                </a:lnTo>
                <a:lnTo>
                  <a:pt x="983" y="1338"/>
                </a:lnTo>
                <a:lnTo>
                  <a:pt x="1008" y="1319"/>
                </a:lnTo>
                <a:lnTo>
                  <a:pt x="1032" y="1297"/>
                </a:lnTo>
                <a:lnTo>
                  <a:pt x="2030" y="305"/>
                </a:lnTo>
                <a:lnTo>
                  <a:pt x="2093" y="247"/>
                </a:lnTo>
                <a:lnTo>
                  <a:pt x="2159" y="195"/>
                </a:lnTo>
                <a:lnTo>
                  <a:pt x="2229" y="149"/>
                </a:lnTo>
                <a:lnTo>
                  <a:pt x="2302" y="110"/>
                </a:lnTo>
                <a:lnTo>
                  <a:pt x="2377" y="76"/>
                </a:lnTo>
                <a:lnTo>
                  <a:pt x="2454" y="49"/>
                </a:lnTo>
                <a:lnTo>
                  <a:pt x="2531" y="28"/>
                </a:lnTo>
                <a:lnTo>
                  <a:pt x="2610" y="12"/>
                </a:lnTo>
                <a:lnTo>
                  <a:pt x="2691" y="3"/>
                </a:lnTo>
                <a:lnTo>
                  <a:pt x="2771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983124" y="2534129"/>
            <a:ext cx="462108" cy="374554"/>
            <a:chOff x="5834063" y="3214688"/>
            <a:chExt cx="1868487" cy="1514474"/>
          </a:xfrm>
          <a:solidFill>
            <a:schemeClr val="bg2">
              <a:lumMod val="25000"/>
            </a:schemeClr>
          </a:solidFill>
        </p:grpSpPr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677025" y="4013200"/>
              <a:ext cx="182562" cy="220662"/>
            </a:xfrm>
            <a:custGeom>
              <a:avLst/>
              <a:gdLst>
                <a:gd name="T0" fmla="*/ 174 w 346"/>
                <a:gd name="T1" fmla="*/ 0 h 418"/>
                <a:gd name="T2" fmla="*/ 204 w 346"/>
                <a:gd name="T3" fmla="*/ 2 h 418"/>
                <a:gd name="T4" fmla="*/ 234 w 346"/>
                <a:gd name="T5" fmla="*/ 10 h 418"/>
                <a:gd name="T6" fmla="*/ 261 w 346"/>
                <a:gd name="T7" fmla="*/ 23 h 418"/>
                <a:gd name="T8" fmla="*/ 285 w 346"/>
                <a:gd name="T9" fmla="*/ 40 h 418"/>
                <a:gd name="T10" fmla="*/ 306 w 346"/>
                <a:gd name="T11" fmla="*/ 60 h 418"/>
                <a:gd name="T12" fmla="*/ 323 w 346"/>
                <a:gd name="T13" fmla="*/ 84 h 418"/>
                <a:gd name="T14" fmla="*/ 335 w 346"/>
                <a:gd name="T15" fmla="*/ 111 h 418"/>
                <a:gd name="T16" fmla="*/ 344 w 346"/>
                <a:gd name="T17" fmla="*/ 139 h 418"/>
                <a:gd name="T18" fmla="*/ 346 w 346"/>
                <a:gd name="T19" fmla="*/ 170 h 418"/>
                <a:gd name="T20" fmla="*/ 346 w 346"/>
                <a:gd name="T21" fmla="*/ 248 h 418"/>
                <a:gd name="T22" fmla="*/ 344 w 346"/>
                <a:gd name="T23" fmla="*/ 278 h 418"/>
                <a:gd name="T24" fmla="*/ 335 w 346"/>
                <a:gd name="T25" fmla="*/ 307 h 418"/>
                <a:gd name="T26" fmla="*/ 323 w 346"/>
                <a:gd name="T27" fmla="*/ 334 h 418"/>
                <a:gd name="T28" fmla="*/ 306 w 346"/>
                <a:gd name="T29" fmla="*/ 358 h 418"/>
                <a:gd name="T30" fmla="*/ 285 w 346"/>
                <a:gd name="T31" fmla="*/ 378 h 418"/>
                <a:gd name="T32" fmla="*/ 261 w 346"/>
                <a:gd name="T33" fmla="*/ 395 h 418"/>
                <a:gd name="T34" fmla="*/ 234 w 346"/>
                <a:gd name="T35" fmla="*/ 407 h 418"/>
                <a:gd name="T36" fmla="*/ 204 w 346"/>
                <a:gd name="T37" fmla="*/ 416 h 418"/>
                <a:gd name="T38" fmla="*/ 174 w 346"/>
                <a:gd name="T39" fmla="*/ 418 h 418"/>
                <a:gd name="T40" fmla="*/ 142 w 346"/>
                <a:gd name="T41" fmla="*/ 416 h 418"/>
                <a:gd name="T42" fmla="*/ 112 w 346"/>
                <a:gd name="T43" fmla="*/ 407 h 418"/>
                <a:gd name="T44" fmla="*/ 86 w 346"/>
                <a:gd name="T45" fmla="*/ 395 h 418"/>
                <a:gd name="T46" fmla="*/ 61 w 346"/>
                <a:gd name="T47" fmla="*/ 378 h 418"/>
                <a:gd name="T48" fmla="*/ 40 w 346"/>
                <a:gd name="T49" fmla="*/ 358 h 418"/>
                <a:gd name="T50" fmla="*/ 24 w 346"/>
                <a:gd name="T51" fmla="*/ 334 h 418"/>
                <a:gd name="T52" fmla="*/ 11 w 346"/>
                <a:gd name="T53" fmla="*/ 307 h 418"/>
                <a:gd name="T54" fmla="*/ 3 w 346"/>
                <a:gd name="T55" fmla="*/ 278 h 418"/>
                <a:gd name="T56" fmla="*/ 0 w 346"/>
                <a:gd name="T57" fmla="*/ 248 h 418"/>
                <a:gd name="T58" fmla="*/ 0 w 346"/>
                <a:gd name="T59" fmla="*/ 170 h 418"/>
                <a:gd name="T60" fmla="*/ 3 w 346"/>
                <a:gd name="T61" fmla="*/ 139 h 418"/>
                <a:gd name="T62" fmla="*/ 11 w 346"/>
                <a:gd name="T63" fmla="*/ 111 h 418"/>
                <a:gd name="T64" fmla="*/ 24 w 346"/>
                <a:gd name="T65" fmla="*/ 84 h 418"/>
                <a:gd name="T66" fmla="*/ 40 w 346"/>
                <a:gd name="T67" fmla="*/ 60 h 418"/>
                <a:gd name="T68" fmla="*/ 61 w 346"/>
                <a:gd name="T69" fmla="*/ 40 h 418"/>
                <a:gd name="T70" fmla="*/ 86 w 346"/>
                <a:gd name="T71" fmla="*/ 23 h 418"/>
                <a:gd name="T72" fmla="*/ 112 w 346"/>
                <a:gd name="T73" fmla="*/ 10 h 418"/>
                <a:gd name="T74" fmla="*/ 142 w 346"/>
                <a:gd name="T75" fmla="*/ 2 h 418"/>
                <a:gd name="T76" fmla="*/ 174 w 346"/>
                <a:gd name="T77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6" h="418">
                  <a:moveTo>
                    <a:pt x="174" y="0"/>
                  </a:moveTo>
                  <a:lnTo>
                    <a:pt x="204" y="2"/>
                  </a:lnTo>
                  <a:lnTo>
                    <a:pt x="234" y="10"/>
                  </a:lnTo>
                  <a:lnTo>
                    <a:pt x="261" y="23"/>
                  </a:lnTo>
                  <a:lnTo>
                    <a:pt x="285" y="40"/>
                  </a:lnTo>
                  <a:lnTo>
                    <a:pt x="306" y="60"/>
                  </a:lnTo>
                  <a:lnTo>
                    <a:pt x="323" y="84"/>
                  </a:lnTo>
                  <a:lnTo>
                    <a:pt x="335" y="111"/>
                  </a:lnTo>
                  <a:lnTo>
                    <a:pt x="344" y="139"/>
                  </a:lnTo>
                  <a:lnTo>
                    <a:pt x="346" y="170"/>
                  </a:lnTo>
                  <a:lnTo>
                    <a:pt x="346" y="248"/>
                  </a:lnTo>
                  <a:lnTo>
                    <a:pt x="344" y="278"/>
                  </a:lnTo>
                  <a:lnTo>
                    <a:pt x="335" y="307"/>
                  </a:lnTo>
                  <a:lnTo>
                    <a:pt x="323" y="334"/>
                  </a:lnTo>
                  <a:lnTo>
                    <a:pt x="306" y="358"/>
                  </a:lnTo>
                  <a:lnTo>
                    <a:pt x="285" y="378"/>
                  </a:lnTo>
                  <a:lnTo>
                    <a:pt x="261" y="395"/>
                  </a:lnTo>
                  <a:lnTo>
                    <a:pt x="234" y="407"/>
                  </a:lnTo>
                  <a:lnTo>
                    <a:pt x="204" y="416"/>
                  </a:lnTo>
                  <a:lnTo>
                    <a:pt x="174" y="418"/>
                  </a:lnTo>
                  <a:lnTo>
                    <a:pt x="142" y="416"/>
                  </a:lnTo>
                  <a:lnTo>
                    <a:pt x="112" y="407"/>
                  </a:lnTo>
                  <a:lnTo>
                    <a:pt x="86" y="395"/>
                  </a:lnTo>
                  <a:lnTo>
                    <a:pt x="61" y="378"/>
                  </a:lnTo>
                  <a:lnTo>
                    <a:pt x="40" y="358"/>
                  </a:lnTo>
                  <a:lnTo>
                    <a:pt x="24" y="334"/>
                  </a:lnTo>
                  <a:lnTo>
                    <a:pt x="11" y="307"/>
                  </a:lnTo>
                  <a:lnTo>
                    <a:pt x="3" y="278"/>
                  </a:lnTo>
                  <a:lnTo>
                    <a:pt x="0" y="248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1" y="111"/>
                  </a:lnTo>
                  <a:lnTo>
                    <a:pt x="24" y="84"/>
                  </a:lnTo>
                  <a:lnTo>
                    <a:pt x="40" y="60"/>
                  </a:lnTo>
                  <a:lnTo>
                    <a:pt x="61" y="40"/>
                  </a:lnTo>
                  <a:lnTo>
                    <a:pt x="86" y="23"/>
                  </a:lnTo>
                  <a:lnTo>
                    <a:pt x="112" y="10"/>
                  </a:lnTo>
                  <a:lnTo>
                    <a:pt x="142" y="2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872163" y="4168775"/>
              <a:ext cx="1793875" cy="560387"/>
            </a:xfrm>
            <a:custGeom>
              <a:avLst/>
              <a:gdLst>
                <a:gd name="T0" fmla="*/ 0 w 3390"/>
                <a:gd name="T1" fmla="*/ 0 h 1060"/>
                <a:gd name="T2" fmla="*/ 49 w 3390"/>
                <a:gd name="T3" fmla="*/ 20 h 1060"/>
                <a:gd name="T4" fmla="*/ 100 w 3390"/>
                <a:gd name="T5" fmla="*/ 35 h 1060"/>
                <a:gd name="T6" fmla="*/ 155 w 3390"/>
                <a:gd name="T7" fmla="*/ 44 h 1060"/>
                <a:gd name="T8" fmla="*/ 210 w 3390"/>
                <a:gd name="T9" fmla="*/ 48 h 1060"/>
                <a:gd name="T10" fmla="*/ 1403 w 3390"/>
                <a:gd name="T11" fmla="*/ 48 h 1060"/>
                <a:gd name="T12" fmla="*/ 1418 w 3390"/>
                <a:gd name="T13" fmla="*/ 88 h 1060"/>
                <a:gd name="T14" fmla="*/ 1439 w 3390"/>
                <a:gd name="T15" fmla="*/ 124 h 1060"/>
                <a:gd name="T16" fmla="*/ 1465 w 3390"/>
                <a:gd name="T17" fmla="*/ 159 h 1060"/>
                <a:gd name="T18" fmla="*/ 1496 w 3390"/>
                <a:gd name="T19" fmla="*/ 188 h 1060"/>
                <a:gd name="T20" fmla="*/ 1530 w 3390"/>
                <a:gd name="T21" fmla="*/ 214 h 1060"/>
                <a:gd name="T22" fmla="*/ 1567 w 3390"/>
                <a:gd name="T23" fmla="*/ 234 h 1060"/>
                <a:gd name="T24" fmla="*/ 1607 w 3390"/>
                <a:gd name="T25" fmla="*/ 249 h 1060"/>
                <a:gd name="T26" fmla="*/ 1650 w 3390"/>
                <a:gd name="T27" fmla="*/ 259 h 1060"/>
                <a:gd name="T28" fmla="*/ 1696 w 3390"/>
                <a:gd name="T29" fmla="*/ 262 h 1060"/>
                <a:gd name="T30" fmla="*/ 1740 w 3390"/>
                <a:gd name="T31" fmla="*/ 259 h 1060"/>
                <a:gd name="T32" fmla="*/ 1783 w 3390"/>
                <a:gd name="T33" fmla="*/ 249 h 1060"/>
                <a:gd name="T34" fmla="*/ 1823 w 3390"/>
                <a:gd name="T35" fmla="*/ 234 h 1060"/>
                <a:gd name="T36" fmla="*/ 1862 w 3390"/>
                <a:gd name="T37" fmla="*/ 214 h 1060"/>
                <a:gd name="T38" fmla="*/ 1895 w 3390"/>
                <a:gd name="T39" fmla="*/ 188 h 1060"/>
                <a:gd name="T40" fmla="*/ 1925 w 3390"/>
                <a:gd name="T41" fmla="*/ 159 h 1060"/>
                <a:gd name="T42" fmla="*/ 1951 w 3390"/>
                <a:gd name="T43" fmla="*/ 124 h 1060"/>
                <a:gd name="T44" fmla="*/ 1972 w 3390"/>
                <a:gd name="T45" fmla="*/ 88 h 1060"/>
                <a:gd name="T46" fmla="*/ 1987 w 3390"/>
                <a:gd name="T47" fmla="*/ 48 h 1060"/>
                <a:gd name="T48" fmla="*/ 3180 w 3390"/>
                <a:gd name="T49" fmla="*/ 48 h 1060"/>
                <a:gd name="T50" fmla="*/ 3236 w 3390"/>
                <a:gd name="T51" fmla="*/ 44 h 1060"/>
                <a:gd name="T52" fmla="*/ 3290 w 3390"/>
                <a:gd name="T53" fmla="*/ 35 h 1060"/>
                <a:gd name="T54" fmla="*/ 3341 w 3390"/>
                <a:gd name="T55" fmla="*/ 20 h 1060"/>
                <a:gd name="T56" fmla="*/ 3390 w 3390"/>
                <a:gd name="T57" fmla="*/ 0 h 1060"/>
                <a:gd name="T58" fmla="*/ 3390 w 3390"/>
                <a:gd name="T59" fmla="*/ 782 h 1060"/>
                <a:gd name="T60" fmla="*/ 3387 w 3390"/>
                <a:gd name="T61" fmla="*/ 823 h 1060"/>
                <a:gd name="T62" fmla="*/ 3378 w 3390"/>
                <a:gd name="T63" fmla="*/ 861 h 1060"/>
                <a:gd name="T64" fmla="*/ 3364 w 3390"/>
                <a:gd name="T65" fmla="*/ 899 h 1060"/>
                <a:gd name="T66" fmla="*/ 3345 w 3390"/>
                <a:gd name="T67" fmla="*/ 933 h 1060"/>
                <a:gd name="T68" fmla="*/ 3321 w 3390"/>
                <a:gd name="T69" fmla="*/ 964 h 1060"/>
                <a:gd name="T70" fmla="*/ 3293 w 3390"/>
                <a:gd name="T71" fmla="*/ 991 h 1060"/>
                <a:gd name="T72" fmla="*/ 3262 w 3390"/>
                <a:gd name="T73" fmla="*/ 1015 h 1060"/>
                <a:gd name="T74" fmla="*/ 3227 w 3390"/>
                <a:gd name="T75" fmla="*/ 1034 h 1060"/>
                <a:gd name="T76" fmla="*/ 3190 w 3390"/>
                <a:gd name="T77" fmla="*/ 1048 h 1060"/>
                <a:gd name="T78" fmla="*/ 3151 w 3390"/>
                <a:gd name="T79" fmla="*/ 1057 h 1060"/>
                <a:gd name="T80" fmla="*/ 3109 w 3390"/>
                <a:gd name="T81" fmla="*/ 1060 h 1060"/>
                <a:gd name="T82" fmla="*/ 282 w 3390"/>
                <a:gd name="T83" fmla="*/ 1060 h 1060"/>
                <a:gd name="T84" fmla="*/ 240 w 3390"/>
                <a:gd name="T85" fmla="*/ 1057 h 1060"/>
                <a:gd name="T86" fmla="*/ 200 w 3390"/>
                <a:gd name="T87" fmla="*/ 1048 h 1060"/>
                <a:gd name="T88" fmla="*/ 163 w 3390"/>
                <a:gd name="T89" fmla="*/ 1034 h 1060"/>
                <a:gd name="T90" fmla="*/ 129 w 3390"/>
                <a:gd name="T91" fmla="*/ 1015 h 1060"/>
                <a:gd name="T92" fmla="*/ 97 w 3390"/>
                <a:gd name="T93" fmla="*/ 991 h 1060"/>
                <a:gd name="T94" fmla="*/ 69 w 3390"/>
                <a:gd name="T95" fmla="*/ 964 h 1060"/>
                <a:gd name="T96" fmla="*/ 46 w 3390"/>
                <a:gd name="T97" fmla="*/ 933 h 1060"/>
                <a:gd name="T98" fmla="*/ 26 w 3390"/>
                <a:gd name="T99" fmla="*/ 899 h 1060"/>
                <a:gd name="T100" fmla="*/ 12 w 3390"/>
                <a:gd name="T101" fmla="*/ 861 h 1060"/>
                <a:gd name="T102" fmla="*/ 3 w 3390"/>
                <a:gd name="T103" fmla="*/ 823 h 1060"/>
                <a:gd name="T104" fmla="*/ 0 w 3390"/>
                <a:gd name="T105" fmla="*/ 782 h 1060"/>
                <a:gd name="T106" fmla="*/ 0 w 3390"/>
                <a:gd name="T107" fmla="*/ 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90" h="1060">
                  <a:moveTo>
                    <a:pt x="0" y="0"/>
                  </a:moveTo>
                  <a:lnTo>
                    <a:pt x="49" y="20"/>
                  </a:lnTo>
                  <a:lnTo>
                    <a:pt x="100" y="35"/>
                  </a:lnTo>
                  <a:lnTo>
                    <a:pt x="155" y="44"/>
                  </a:lnTo>
                  <a:lnTo>
                    <a:pt x="210" y="48"/>
                  </a:lnTo>
                  <a:lnTo>
                    <a:pt x="1403" y="48"/>
                  </a:lnTo>
                  <a:lnTo>
                    <a:pt x="1418" y="88"/>
                  </a:lnTo>
                  <a:lnTo>
                    <a:pt x="1439" y="124"/>
                  </a:lnTo>
                  <a:lnTo>
                    <a:pt x="1465" y="159"/>
                  </a:lnTo>
                  <a:lnTo>
                    <a:pt x="1496" y="188"/>
                  </a:lnTo>
                  <a:lnTo>
                    <a:pt x="1530" y="214"/>
                  </a:lnTo>
                  <a:lnTo>
                    <a:pt x="1567" y="234"/>
                  </a:lnTo>
                  <a:lnTo>
                    <a:pt x="1607" y="249"/>
                  </a:lnTo>
                  <a:lnTo>
                    <a:pt x="1650" y="259"/>
                  </a:lnTo>
                  <a:lnTo>
                    <a:pt x="1696" y="262"/>
                  </a:lnTo>
                  <a:lnTo>
                    <a:pt x="1740" y="259"/>
                  </a:lnTo>
                  <a:lnTo>
                    <a:pt x="1783" y="249"/>
                  </a:lnTo>
                  <a:lnTo>
                    <a:pt x="1823" y="234"/>
                  </a:lnTo>
                  <a:lnTo>
                    <a:pt x="1862" y="214"/>
                  </a:lnTo>
                  <a:lnTo>
                    <a:pt x="1895" y="188"/>
                  </a:lnTo>
                  <a:lnTo>
                    <a:pt x="1925" y="159"/>
                  </a:lnTo>
                  <a:lnTo>
                    <a:pt x="1951" y="124"/>
                  </a:lnTo>
                  <a:lnTo>
                    <a:pt x="1972" y="88"/>
                  </a:lnTo>
                  <a:lnTo>
                    <a:pt x="1987" y="48"/>
                  </a:lnTo>
                  <a:lnTo>
                    <a:pt x="3180" y="48"/>
                  </a:lnTo>
                  <a:lnTo>
                    <a:pt x="3236" y="44"/>
                  </a:lnTo>
                  <a:lnTo>
                    <a:pt x="3290" y="35"/>
                  </a:lnTo>
                  <a:lnTo>
                    <a:pt x="3341" y="20"/>
                  </a:lnTo>
                  <a:lnTo>
                    <a:pt x="3390" y="0"/>
                  </a:lnTo>
                  <a:lnTo>
                    <a:pt x="3390" y="782"/>
                  </a:lnTo>
                  <a:lnTo>
                    <a:pt x="3387" y="823"/>
                  </a:lnTo>
                  <a:lnTo>
                    <a:pt x="3378" y="861"/>
                  </a:lnTo>
                  <a:lnTo>
                    <a:pt x="3364" y="899"/>
                  </a:lnTo>
                  <a:lnTo>
                    <a:pt x="3345" y="933"/>
                  </a:lnTo>
                  <a:lnTo>
                    <a:pt x="3321" y="964"/>
                  </a:lnTo>
                  <a:lnTo>
                    <a:pt x="3293" y="991"/>
                  </a:lnTo>
                  <a:lnTo>
                    <a:pt x="3262" y="1015"/>
                  </a:lnTo>
                  <a:lnTo>
                    <a:pt x="3227" y="1034"/>
                  </a:lnTo>
                  <a:lnTo>
                    <a:pt x="3190" y="1048"/>
                  </a:lnTo>
                  <a:lnTo>
                    <a:pt x="3151" y="1057"/>
                  </a:lnTo>
                  <a:lnTo>
                    <a:pt x="3109" y="1060"/>
                  </a:lnTo>
                  <a:lnTo>
                    <a:pt x="282" y="1060"/>
                  </a:lnTo>
                  <a:lnTo>
                    <a:pt x="240" y="1057"/>
                  </a:lnTo>
                  <a:lnTo>
                    <a:pt x="200" y="1048"/>
                  </a:lnTo>
                  <a:lnTo>
                    <a:pt x="163" y="1034"/>
                  </a:lnTo>
                  <a:lnTo>
                    <a:pt x="129" y="1015"/>
                  </a:lnTo>
                  <a:lnTo>
                    <a:pt x="97" y="991"/>
                  </a:lnTo>
                  <a:lnTo>
                    <a:pt x="69" y="964"/>
                  </a:lnTo>
                  <a:lnTo>
                    <a:pt x="46" y="933"/>
                  </a:lnTo>
                  <a:lnTo>
                    <a:pt x="26" y="899"/>
                  </a:lnTo>
                  <a:lnTo>
                    <a:pt x="12" y="861"/>
                  </a:lnTo>
                  <a:lnTo>
                    <a:pt x="3" y="823"/>
                  </a:lnTo>
                  <a:lnTo>
                    <a:pt x="0" y="7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5834063" y="3214688"/>
              <a:ext cx="1868487" cy="869950"/>
            </a:xfrm>
            <a:custGeom>
              <a:avLst/>
              <a:gdLst>
                <a:gd name="T0" fmla="*/ 1419 w 3532"/>
                <a:gd name="T1" fmla="*/ 272 h 1642"/>
                <a:gd name="T2" fmla="*/ 1321 w 3532"/>
                <a:gd name="T3" fmla="*/ 325 h 1642"/>
                <a:gd name="T4" fmla="*/ 1253 w 3532"/>
                <a:gd name="T5" fmla="*/ 411 h 1642"/>
                <a:gd name="T6" fmla="*/ 2280 w 3532"/>
                <a:gd name="T7" fmla="*/ 411 h 1642"/>
                <a:gd name="T8" fmla="*/ 2211 w 3532"/>
                <a:gd name="T9" fmla="*/ 325 h 1642"/>
                <a:gd name="T10" fmla="*/ 2114 w 3532"/>
                <a:gd name="T11" fmla="*/ 272 h 1642"/>
                <a:gd name="T12" fmla="*/ 1496 w 3532"/>
                <a:gd name="T13" fmla="*/ 260 h 1642"/>
                <a:gd name="T14" fmla="*/ 2097 w 3532"/>
                <a:gd name="T15" fmla="*/ 3 h 1642"/>
                <a:gd name="T16" fmla="*/ 2266 w 3532"/>
                <a:gd name="T17" fmla="*/ 51 h 1642"/>
                <a:gd name="T18" fmla="*/ 2406 w 3532"/>
                <a:gd name="T19" fmla="*/ 148 h 1642"/>
                <a:gd name="T20" fmla="*/ 2509 w 3532"/>
                <a:gd name="T21" fmla="*/ 281 h 1642"/>
                <a:gd name="T22" fmla="*/ 2565 w 3532"/>
                <a:gd name="T23" fmla="*/ 445 h 1642"/>
                <a:gd name="T24" fmla="*/ 3323 w 3532"/>
                <a:gd name="T25" fmla="*/ 457 h 1642"/>
                <a:gd name="T26" fmla="*/ 3432 w 3532"/>
                <a:gd name="T27" fmla="*/ 513 h 1642"/>
                <a:gd name="T28" fmla="*/ 3505 w 3532"/>
                <a:gd name="T29" fmla="*/ 606 h 1642"/>
                <a:gd name="T30" fmla="*/ 3532 w 3532"/>
                <a:gd name="T31" fmla="*/ 723 h 1642"/>
                <a:gd name="T32" fmla="*/ 3520 w 3532"/>
                <a:gd name="T33" fmla="*/ 1443 h 1642"/>
                <a:gd name="T34" fmla="*/ 3463 w 3532"/>
                <a:gd name="T35" fmla="*/ 1546 h 1642"/>
                <a:gd name="T36" fmla="*/ 3369 w 3532"/>
                <a:gd name="T37" fmla="*/ 1616 h 1642"/>
                <a:gd name="T38" fmla="*/ 3251 w 3532"/>
                <a:gd name="T39" fmla="*/ 1642 h 1642"/>
                <a:gd name="T40" fmla="*/ 2057 w 3532"/>
                <a:gd name="T41" fmla="*/ 1564 h 1642"/>
                <a:gd name="T42" fmla="*/ 2003 w 3532"/>
                <a:gd name="T43" fmla="*/ 1465 h 1642"/>
                <a:gd name="T44" fmla="*/ 1972 w 3532"/>
                <a:gd name="T45" fmla="*/ 1434 h 1642"/>
                <a:gd name="T46" fmla="*/ 1918 w 3532"/>
                <a:gd name="T47" fmla="*/ 1394 h 1642"/>
                <a:gd name="T48" fmla="*/ 1868 w 3532"/>
                <a:gd name="T49" fmla="*/ 1371 h 1642"/>
                <a:gd name="T50" fmla="*/ 1827 w 3532"/>
                <a:gd name="T51" fmla="*/ 1359 h 1642"/>
                <a:gd name="T52" fmla="*/ 1735 w 3532"/>
                <a:gd name="T53" fmla="*/ 1355 h 1642"/>
                <a:gd name="T54" fmla="*/ 1679 w 3532"/>
                <a:gd name="T55" fmla="*/ 1367 h 1642"/>
                <a:gd name="T56" fmla="*/ 1631 w 3532"/>
                <a:gd name="T57" fmla="*/ 1384 h 1642"/>
                <a:gd name="T58" fmla="*/ 1604 w 3532"/>
                <a:gd name="T59" fmla="*/ 1400 h 1642"/>
                <a:gd name="T60" fmla="*/ 1560 w 3532"/>
                <a:gd name="T61" fmla="*/ 1434 h 1642"/>
                <a:gd name="T62" fmla="*/ 1529 w 3532"/>
                <a:gd name="T63" fmla="*/ 1465 h 1642"/>
                <a:gd name="T64" fmla="*/ 1475 w 3532"/>
                <a:gd name="T65" fmla="*/ 1564 h 1642"/>
                <a:gd name="T66" fmla="*/ 281 w 3532"/>
                <a:gd name="T67" fmla="*/ 1642 h 1642"/>
                <a:gd name="T68" fmla="*/ 163 w 3532"/>
                <a:gd name="T69" fmla="*/ 1616 h 1642"/>
                <a:gd name="T70" fmla="*/ 69 w 3532"/>
                <a:gd name="T71" fmla="*/ 1546 h 1642"/>
                <a:gd name="T72" fmla="*/ 12 w 3532"/>
                <a:gd name="T73" fmla="*/ 1443 h 1642"/>
                <a:gd name="T74" fmla="*/ 0 w 3532"/>
                <a:gd name="T75" fmla="*/ 723 h 1642"/>
                <a:gd name="T76" fmla="*/ 27 w 3532"/>
                <a:gd name="T77" fmla="*/ 606 h 1642"/>
                <a:gd name="T78" fmla="*/ 102 w 3532"/>
                <a:gd name="T79" fmla="*/ 513 h 1642"/>
                <a:gd name="T80" fmla="*/ 209 w 3532"/>
                <a:gd name="T81" fmla="*/ 457 h 1642"/>
                <a:gd name="T82" fmla="*/ 967 w 3532"/>
                <a:gd name="T83" fmla="*/ 445 h 1642"/>
                <a:gd name="T84" fmla="*/ 1023 w 3532"/>
                <a:gd name="T85" fmla="*/ 281 h 1642"/>
                <a:gd name="T86" fmla="*/ 1126 w 3532"/>
                <a:gd name="T87" fmla="*/ 148 h 1642"/>
                <a:gd name="T88" fmla="*/ 1267 w 3532"/>
                <a:gd name="T89" fmla="*/ 51 h 1642"/>
                <a:gd name="T90" fmla="*/ 1435 w 3532"/>
                <a:gd name="T91" fmla="*/ 3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32" h="1642">
                  <a:moveTo>
                    <a:pt x="1496" y="260"/>
                  </a:moveTo>
                  <a:lnTo>
                    <a:pt x="1456" y="263"/>
                  </a:lnTo>
                  <a:lnTo>
                    <a:pt x="1419" y="272"/>
                  </a:lnTo>
                  <a:lnTo>
                    <a:pt x="1383" y="285"/>
                  </a:lnTo>
                  <a:lnTo>
                    <a:pt x="1351" y="302"/>
                  </a:lnTo>
                  <a:lnTo>
                    <a:pt x="1321" y="325"/>
                  </a:lnTo>
                  <a:lnTo>
                    <a:pt x="1295" y="349"/>
                  </a:lnTo>
                  <a:lnTo>
                    <a:pt x="1272" y="378"/>
                  </a:lnTo>
                  <a:lnTo>
                    <a:pt x="1253" y="411"/>
                  </a:lnTo>
                  <a:lnTo>
                    <a:pt x="1238" y="445"/>
                  </a:lnTo>
                  <a:lnTo>
                    <a:pt x="2294" y="445"/>
                  </a:lnTo>
                  <a:lnTo>
                    <a:pt x="2280" y="411"/>
                  </a:lnTo>
                  <a:lnTo>
                    <a:pt x="2261" y="378"/>
                  </a:lnTo>
                  <a:lnTo>
                    <a:pt x="2238" y="349"/>
                  </a:lnTo>
                  <a:lnTo>
                    <a:pt x="2211" y="325"/>
                  </a:lnTo>
                  <a:lnTo>
                    <a:pt x="2181" y="302"/>
                  </a:lnTo>
                  <a:lnTo>
                    <a:pt x="2149" y="285"/>
                  </a:lnTo>
                  <a:lnTo>
                    <a:pt x="2114" y="272"/>
                  </a:lnTo>
                  <a:lnTo>
                    <a:pt x="2076" y="263"/>
                  </a:lnTo>
                  <a:lnTo>
                    <a:pt x="2036" y="260"/>
                  </a:lnTo>
                  <a:lnTo>
                    <a:pt x="1496" y="260"/>
                  </a:lnTo>
                  <a:close/>
                  <a:moveTo>
                    <a:pt x="1496" y="0"/>
                  </a:moveTo>
                  <a:lnTo>
                    <a:pt x="2036" y="0"/>
                  </a:lnTo>
                  <a:lnTo>
                    <a:pt x="2097" y="3"/>
                  </a:lnTo>
                  <a:lnTo>
                    <a:pt x="2155" y="14"/>
                  </a:lnTo>
                  <a:lnTo>
                    <a:pt x="2212" y="29"/>
                  </a:lnTo>
                  <a:lnTo>
                    <a:pt x="2266" y="51"/>
                  </a:lnTo>
                  <a:lnTo>
                    <a:pt x="2316" y="79"/>
                  </a:lnTo>
                  <a:lnTo>
                    <a:pt x="2363" y="110"/>
                  </a:lnTo>
                  <a:lnTo>
                    <a:pt x="2406" y="148"/>
                  </a:lnTo>
                  <a:lnTo>
                    <a:pt x="2445" y="189"/>
                  </a:lnTo>
                  <a:lnTo>
                    <a:pt x="2480" y="233"/>
                  </a:lnTo>
                  <a:lnTo>
                    <a:pt x="2509" y="281"/>
                  </a:lnTo>
                  <a:lnTo>
                    <a:pt x="2533" y="333"/>
                  </a:lnTo>
                  <a:lnTo>
                    <a:pt x="2552" y="388"/>
                  </a:lnTo>
                  <a:lnTo>
                    <a:pt x="2565" y="445"/>
                  </a:lnTo>
                  <a:lnTo>
                    <a:pt x="3239" y="445"/>
                  </a:lnTo>
                  <a:lnTo>
                    <a:pt x="3283" y="448"/>
                  </a:lnTo>
                  <a:lnTo>
                    <a:pt x="3323" y="457"/>
                  </a:lnTo>
                  <a:lnTo>
                    <a:pt x="3363" y="471"/>
                  </a:lnTo>
                  <a:lnTo>
                    <a:pt x="3399" y="489"/>
                  </a:lnTo>
                  <a:lnTo>
                    <a:pt x="3432" y="513"/>
                  </a:lnTo>
                  <a:lnTo>
                    <a:pt x="3460" y="541"/>
                  </a:lnTo>
                  <a:lnTo>
                    <a:pt x="3485" y="571"/>
                  </a:lnTo>
                  <a:lnTo>
                    <a:pt x="3505" y="606"/>
                  </a:lnTo>
                  <a:lnTo>
                    <a:pt x="3520" y="642"/>
                  </a:lnTo>
                  <a:lnTo>
                    <a:pt x="3529" y="682"/>
                  </a:lnTo>
                  <a:lnTo>
                    <a:pt x="3532" y="723"/>
                  </a:lnTo>
                  <a:lnTo>
                    <a:pt x="3532" y="1364"/>
                  </a:lnTo>
                  <a:lnTo>
                    <a:pt x="3529" y="1405"/>
                  </a:lnTo>
                  <a:lnTo>
                    <a:pt x="3520" y="1443"/>
                  </a:lnTo>
                  <a:lnTo>
                    <a:pt x="3506" y="1481"/>
                  </a:lnTo>
                  <a:lnTo>
                    <a:pt x="3487" y="1514"/>
                  </a:lnTo>
                  <a:lnTo>
                    <a:pt x="3463" y="1546"/>
                  </a:lnTo>
                  <a:lnTo>
                    <a:pt x="3436" y="1573"/>
                  </a:lnTo>
                  <a:lnTo>
                    <a:pt x="3404" y="1596"/>
                  </a:lnTo>
                  <a:lnTo>
                    <a:pt x="3369" y="1616"/>
                  </a:lnTo>
                  <a:lnTo>
                    <a:pt x="3332" y="1630"/>
                  </a:lnTo>
                  <a:lnTo>
                    <a:pt x="3293" y="1638"/>
                  </a:lnTo>
                  <a:lnTo>
                    <a:pt x="3251" y="1642"/>
                  </a:lnTo>
                  <a:lnTo>
                    <a:pt x="2071" y="1642"/>
                  </a:lnTo>
                  <a:lnTo>
                    <a:pt x="2067" y="1602"/>
                  </a:lnTo>
                  <a:lnTo>
                    <a:pt x="2057" y="1564"/>
                  </a:lnTo>
                  <a:lnTo>
                    <a:pt x="2044" y="1528"/>
                  </a:lnTo>
                  <a:lnTo>
                    <a:pt x="2025" y="1496"/>
                  </a:lnTo>
                  <a:lnTo>
                    <a:pt x="2003" y="1465"/>
                  </a:lnTo>
                  <a:lnTo>
                    <a:pt x="1977" y="1438"/>
                  </a:lnTo>
                  <a:lnTo>
                    <a:pt x="1975" y="1436"/>
                  </a:lnTo>
                  <a:lnTo>
                    <a:pt x="1972" y="1434"/>
                  </a:lnTo>
                  <a:lnTo>
                    <a:pt x="1953" y="1417"/>
                  </a:lnTo>
                  <a:lnTo>
                    <a:pt x="1934" y="1402"/>
                  </a:lnTo>
                  <a:lnTo>
                    <a:pt x="1918" y="1394"/>
                  </a:lnTo>
                  <a:lnTo>
                    <a:pt x="1901" y="1385"/>
                  </a:lnTo>
                  <a:lnTo>
                    <a:pt x="1883" y="1376"/>
                  </a:lnTo>
                  <a:lnTo>
                    <a:pt x="1868" y="1371"/>
                  </a:lnTo>
                  <a:lnTo>
                    <a:pt x="1853" y="1367"/>
                  </a:lnTo>
                  <a:lnTo>
                    <a:pt x="1840" y="1362"/>
                  </a:lnTo>
                  <a:lnTo>
                    <a:pt x="1827" y="1359"/>
                  </a:lnTo>
                  <a:lnTo>
                    <a:pt x="1797" y="1355"/>
                  </a:lnTo>
                  <a:lnTo>
                    <a:pt x="1767" y="1353"/>
                  </a:lnTo>
                  <a:lnTo>
                    <a:pt x="1735" y="1355"/>
                  </a:lnTo>
                  <a:lnTo>
                    <a:pt x="1705" y="1359"/>
                  </a:lnTo>
                  <a:lnTo>
                    <a:pt x="1692" y="1362"/>
                  </a:lnTo>
                  <a:lnTo>
                    <a:pt x="1679" y="1367"/>
                  </a:lnTo>
                  <a:lnTo>
                    <a:pt x="1664" y="1371"/>
                  </a:lnTo>
                  <a:lnTo>
                    <a:pt x="1649" y="1376"/>
                  </a:lnTo>
                  <a:lnTo>
                    <a:pt x="1631" y="1384"/>
                  </a:lnTo>
                  <a:lnTo>
                    <a:pt x="1615" y="1394"/>
                  </a:lnTo>
                  <a:lnTo>
                    <a:pt x="1609" y="1397"/>
                  </a:lnTo>
                  <a:lnTo>
                    <a:pt x="1604" y="1400"/>
                  </a:lnTo>
                  <a:lnTo>
                    <a:pt x="1598" y="1402"/>
                  </a:lnTo>
                  <a:lnTo>
                    <a:pt x="1579" y="1417"/>
                  </a:lnTo>
                  <a:lnTo>
                    <a:pt x="1560" y="1434"/>
                  </a:lnTo>
                  <a:lnTo>
                    <a:pt x="1557" y="1436"/>
                  </a:lnTo>
                  <a:lnTo>
                    <a:pt x="1555" y="1438"/>
                  </a:lnTo>
                  <a:lnTo>
                    <a:pt x="1529" y="1465"/>
                  </a:lnTo>
                  <a:lnTo>
                    <a:pt x="1507" y="1496"/>
                  </a:lnTo>
                  <a:lnTo>
                    <a:pt x="1488" y="1528"/>
                  </a:lnTo>
                  <a:lnTo>
                    <a:pt x="1475" y="1564"/>
                  </a:lnTo>
                  <a:lnTo>
                    <a:pt x="1465" y="1602"/>
                  </a:lnTo>
                  <a:lnTo>
                    <a:pt x="1461" y="1642"/>
                  </a:lnTo>
                  <a:lnTo>
                    <a:pt x="281" y="1642"/>
                  </a:lnTo>
                  <a:lnTo>
                    <a:pt x="239" y="1638"/>
                  </a:lnTo>
                  <a:lnTo>
                    <a:pt x="200" y="1630"/>
                  </a:lnTo>
                  <a:lnTo>
                    <a:pt x="163" y="1616"/>
                  </a:lnTo>
                  <a:lnTo>
                    <a:pt x="128" y="1596"/>
                  </a:lnTo>
                  <a:lnTo>
                    <a:pt x="97" y="1573"/>
                  </a:lnTo>
                  <a:lnTo>
                    <a:pt x="69" y="1546"/>
                  </a:lnTo>
                  <a:lnTo>
                    <a:pt x="46" y="1514"/>
                  </a:lnTo>
                  <a:lnTo>
                    <a:pt x="26" y="1480"/>
                  </a:lnTo>
                  <a:lnTo>
                    <a:pt x="12" y="1443"/>
                  </a:lnTo>
                  <a:lnTo>
                    <a:pt x="3" y="1405"/>
                  </a:lnTo>
                  <a:lnTo>
                    <a:pt x="0" y="1364"/>
                  </a:lnTo>
                  <a:lnTo>
                    <a:pt x="0" y="723"/>
                  </a:lnTo>
                  <a:lnTo>
                    <a:pt x="3" y="682"/>
                  </a:lnTo>
                  <a:lnTo>
                    <a:pt x="12" y="642"/>
                  </a:lnTo>
                  <a:lnTo>
                    <a:pt x="27" y="606"/>
                  </a:lnTo>
                  <a:lnTo>
                    <a:pt x="47" y="571"/>
                  </a:lnTo>
                  <a:lnTo>
                    <a:pt x="72" y="541"/>
                  </a:lnTo>
                  <a:lnTo>
                    <a:pt x="102" y="513"/>
                  </a:lnTo>
                  <a:lnTo>
                    <a:pt x="133" y="489"/>
                  </a:lnTo>
                  <a:lnTo>
                    <a:pt x="169" y="471"/>
                  </a:lnTo>
                  <a:lnTo>
                    <a:pt x="209" y="457"/>
                  </a:lnTo>
                  <a:lnTo>
                    <a:pt x="250" y="448"/>
                  </a:lnTo>
                  <a:lnTo>
                    <a:pt x="293" y="445"/>
                  </a:lnTo>
                  <a:lnTo>
                    <a:pt x="967" y="445"/>
                  </a:lnTo>
                  <a:lnTo>
                    <a:pt x="980" y="388"/>
                  </a:lnTo>
                  <a:lnTo>
                    <a:pt x="999" y="333"/>
                  </a:lnTo>
                  <a:lnTo>
                    <a:pt x="1023" y="281"/>
                  </a:lnTo>
                  <a:lnTo>
                    <a:pt x="1053" y="233"/>
                  </a:lnTo>
                  <a:lnTo>
                    <a:pt x="1087" y="189"/>
                  </a:lnTo>
                  <a:lnTo>
                    <a:pt x="1126" y="148"/>
                  </a:lnTo>
                  <a:lnTo>
                    <a:pt x="1169" y="110"/>
                  </a:lnTo>
                  <a:lnTo>
                    <a:pt x="1216" y="79"/>
                  </a:lnTo>
                  <a:lnTo>
                    <a:pt x="1267" y="51"/>
                  </a:lnTo>
                  <a:lnTo>
                    <a:pt x="1320" y="29"/>
                  </a:lnTo>
                  <a:lnTo>
                    <a:pt x="1377" y="14"/>
                  </a:lnTo>
                  <a:lnTo>
                    <a:pt x="1435" y="3"/>
                  </a:lnTo>
                  <a:lnTo>
                    <a:pt x="1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769681" y="2529327"/>
            <a:ext cx="379336" cy="384158"/>
            <a:chOff x="5842001" y="3197226"/>
            <a:chExt cx="4371974" cy="4427537"/>
          </a:xfrm>
          <a:solidFill>
            <a:schemeClr val="bg2">
              <a:lumMod val="25000"/>
            </a:schemeClr>
          </a:solidFill>
        </p:grpSpPr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5842001" y="4175126"/>
              <a:ext cx="1500187" cy="1889125"/>
            </a:xfrm>
            <a:custGeom>
              <a:avLst/>
              <a:gdLst>
                <a:gd name="T0" fmla="*/ 472 w 1890"/>
                <a:gd name="T1" fmla="*/ 0 h 2381"/>
                <a:gd name="T2" fmla="*/ 1890 w 1890"/>
                <a:gd name="T3" fmla="*/ 2381 h 2381"/>
                <a:gd name="T4" fmla="*/ 124 w 1890"/>
                <a:gd name="T5" fmla="*/ 2381 h 2381"/>
                <a:gd name="T6" fmla="*/ 80 w 1890"/>
                <a:gd name="T7" fmla="*/ 2222 h 2381"/>
                <a:gd name="T8" fmla="*/ 45 w 1890"/>
                <a:gd name="T9" fmla="*/ 2062 h 2381"/>
                <a:gd name="T10" fmla="*/ 21 w 1890"/>
                <a:gd name="T11" fmla="*/ 1896 h 2381"/>
                <a:gd name="T12" fmla="*/ 5 w 1890"/>
                <a:gd name="T13" fmla="*/ 1728 h 2381"/>
                <a:gd name="T14" fmla="*/ 0 w 1890"/>
                <a:gd name="T15" fmla="*/ 1557 h 2381"/>
                <a:gd name="T16" fmla="*/ 5 w 1890"/>
                <a:gd name="T17" fmla="*/ 1385 h 2381"/>
                <a:gd name="T18" fmla="*/ 21 w 1890"/>
                <a:gd name="T19" fmla="*/ 1217 h 2381"/>
                <a:gd name="T20" fmla="*/ 47 w 1890"/>
                <a:gd name="T21" fmla="*/ 1050 h 2381"/>
                <a:gd name="T22" fmla="*/ 81 w 1890"/>
                <a:gd name="T23" fmla="*/ 888 h 2381"/>
                <a:gd name="T24" fmla="*/ 124 w 1890"/>
                <a:gd name="T25" fmla="*/ 729 h 2381"/>
                <a:gd name="T26" fmla="*/ 178 w 1890"/>
                <a:gd name="T27" fmla="*/ 574 h 2381"/>
                <a:gd name="T28" fmla="*/ 240 w 1890"/>
                <a:gd name="T29" fmla="*/ 424 h 2381"/>
                <a:gd name="T30" fmla="*/ 309 w 1890"/>
                <a:gd name="T31" fmla="*/ 277 h 2381"/>
                <a:gd name="T32" fmla="*/ 386 w 1890"/>
                <a:gd name="T33" fmla="*/ 136 h 2381"/>
                <a:gd name="T34" fmla="*/ 472 w 1890"/>
                <a:gd name="T35" fmla="*/ 0 h 2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0" h="2381">
                  <a:moveTo>
                    <a:pt x="472" y="0"/>
                  </a:moveTo>
                  <a:lnTo>
                    <a:pt x="1890" y="2381"/>
                  </a:lnTo>
                  <a:lnTo>
                    <a:pt x="124" y="2381"/>
                  </a:lnTo>
                  <a:lnTo>
                    <a:pt x="80" y="2222"/>
                  </a:lnTo>
                  <a:lnTo>
                    <a:pt x="45" y="2062"/>
                  </a:lnTo>
                  <a:lnTo>
                    <a:pt x="21" y="1896"/>
                  </a:lnTo>
                  <a:lnTo>
                    <a:pt x="5" y="1728"/>
                  </a:lnTo>
                  <a:lnTo>
                    <a:pt x="0" y="1557"/>
                  </a:lnTo>
                  <a:lnTo>
                    <a:pt x="5" y="1385"/>
                  </a:lnTo>
                  <a:lnTo>
                    <a:pt x="21" y="1217"/>
                  </a:lnTo>
                  <a:lnTo>
                    <a:pt x="47" y="1050"/>
                  </a:lnTo>
                  <a:lnTo>
                    <a:pt x="81" y="888"/>
                  </a:lnTo>
                  <a:lnTo>
                    <a:pt x="124" y="729"/>
                  </a:lnTo>
                  <a:lnTo>
                    <a:pt x="178" y="574"/>
                  </a:lnTo>
                  <a:lnTo>
                    <a:pt x="240" y="424"/>
                  </a:lnTo>
                  <a:lnTo>
                    <a:pt x="309" y="277"/>
                  </a:lnTo>
                  <a:lnTo>
                    <a:pt x="386" y="136"/>
                  </a:lnTo>
                  <a:lnTo>
                    <a:pt x="4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7813675" y="3255963"/>
              <a:ext cx="2193925" cy="1216025"/>
            </a:xfrm>
            <a:custGeom>
              <a:avLst/>
              <a:gdLst>
                <a:gd name="T0" fmla="*/ 890 w 2763"/>
                <a:gd name="T1" fmla="*/ 0 h 1533"/>
                <a:gd name="T2" fmla="*/ 1044 w 2763"/>
                <a:gd name="T3" fmla="*/ 40 h 1533"/>
                <a:gd name="T4" fmla="*/ 1195 w 2763"/>
                <a:gd name="T5" fmla="*/ 90 h 1533"/>
                <a:gd name="T6" fmla="*/ 1342 w 2763"/>
                <a:gd name="T7" fmla="*/ 148 h 1533"/>
                <a:gd name="T8" fmla="*/ 1483 w 2763"/>
                <a:gd name="T9" fmla="*/ 214 h 1533"/>
                <a:gd name="T10" fmla="*/ 1621 w 2763"/>
                <a:gd name="T11" fmla="*/ 287 h 1533"/>
                <a:gd name="T12" fmla="*/ 1754 w 2763"/>
                <a:gd name="T13" fmla="*/ 368 h 1533"/>
                <a:gd name="T14" fmla="*/ 1883 w 2763"/>
                <a:gd name="T15" fmla="*/ 457 h 1533"/>
                <a:gd name="T16" fmla="*/ 2005 w 2763"/>
                <a:gd name="T17" fmla="*/ 553 h 1533"/>
                <a:gd name="T18" fmla="*/ 2122 w 2763"/>
                <a:gd name="T19" fmla="*/ 655 h 1533"/>
                <a:gd name="T20" fmla="*/ 2234 w 2763"/>
                <a:gd name="T21" fmla="*/ 764 h 1533"/>
                <a:gd name="T22" fmla="*/ 2339 w 2763"/>
                <a:gd name="T23" fmla="*/ 879 h 1533"/>
                <a:gd name="T24" fmla="*/ 2438 w 2763"/>
                <a:gd name="T25" fmla="*/ 999 h 1533"/>
                <a:gd name="T26" fmla="*/ 2531 w 2763"/>
                <a:gd name="T27" fmla="*/ 1125 h 1533"/>
                <a:gd name="T28" fmla="*/ 2615 w 2763"/>
                <a:gd name="T29" fmla="*/ 1255 h 1533"/>
                <a:gd name="T30" fmla="*/ 2693 w 2763"/>
                <a:gd name="T31" fmla="*/ 1392 h 1533"/>
                <a:gd name="T32" fmla="*/ 2763 w 2763"/>
                <a:gd name="T33" fmla="*/ 1533 h 1533"/>
                <a:gd name="T34" fmla="*/ 0 w 2763"/>
                <a:gd name="T35" fmla="*/ 1533 h 1533"/>
                <a:gd name="T36" fmla="*/ 890 w 2763"/>
                <a:gd name="T37" fmla="*/ 0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63" h="1533">
                  <a:moveTo>
                    <a:pt x="890" y="0"/>
                  </a:moveTo>
                  <a:lnTo>
                    <a:pt x="1044" y="40"/>
                  </a:lnTo>
                  <a:lnTo>
                    <a:pt x="1195" y="90"/>
                  </a:lnTo>
                  <a:lnTo>
                    <a:pt x="1342" y="148"/>
                  </a:lnTo>
                  <a:lnTo>
                    <a:pt x="1483" y="214"/>
                  </a:lnTo>
                  <a:lnTo>
                    <a:pt x="1621" y="287"/>
                  </a:lnTo>
                  <a:lnTo>
                    <a:pt x="1754" y="368"/>
                  </a:lnTo>
                  <a:lnTo>
                    <a:pt x="1883" y="457"/>
                  </a:lnTo>
                  <a:lnTo>
                    <a:pt x="2005" y="553"/>
                  </a:lnTo>
                  <a:lnTo>
                    <a:pt x="2122" y="655"/>
                  </a:lnTo>
                  <a:lnTo>
                    <a:pt x="2234" y="764"/>
                  </a:lnTo>
                  <a:lnTo>
                    <a:pt x="2339" y="879"/>
                  </a:lnTo>
                  <a:lnTo>
                    <a:pt x="2438" y="999"/>
                  </a:lnTo>
                  <a:lnTo>
                    <a:pt x="2531" y="1125"/>
                  </a:lnTo>
                  <a:lnTo>
                    <a:pt x="2615" y="1255"/>
                  </a:lnTo>
                  <a:lnTo>
                    <a:pt x="2693" y="1392"/>
                  </a:lnTo>
                  <a:lnTo>
                    <a:pt x="2763" y="1533"/>
                  </a:lnTo>
                  <a:lnTo>
                    <a:pt x="0" y="1533"/>
                  </a:lnTo>
                  <a:lnTo>
                    <a:pt x="8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6391275" y="3197226"/>
              <a:ext cx="1851025" cy="1960563"/>
            </a:xfrm>
            <a:custGeom>
              <a:avLst/>
              <a:gdLst>
                <a:gd name="T0" fmla="*/ 2064 w 2333"/>
                <a:gd name="T1" fmla="*/ 0 h 2470"/>
                <a:gd name="T2" fmla="*/ 2199 w 2333"/>
                <a:gd name="T3" fmla="*/ 4 h 2470"/>
                <a:gd name="T4" fmla="*/ 2333 w 2333"/>
                <a:gd name="T5" fmla="*/ 14 h 2470"/>
                <a:gd name="T6" fmla="*/ 906 w 2333"/>
                <a:gd name="T7" fmla="*/ 2470 h 2470"/>
                <a:gd name="T8" fmla="*/ 0 w 2333"/>
                <a:gd name="T9" fmla="*/ 946 h 2470"/>
                <a:gd name="T10" fmla="*/ 112 w 2333"/>
                <a:gd name="T11" fmla="*/ 825 h 2470"/>
                <a:gd name="T12" fmla="*/ 229 w 2333"/>
                <a:gd name="T13" fmla="*/ 712 h 2470"/>
                <a:gd name="T14" fmla="*/ 355 w 2333"/>
                <a:gd name="T15" fmla="*/ 606 h 2470"/>
                <a:gd name="T16" fmla="*/ 486 w 2333"/>
                <a:gd name="T17" fmla="*/ 506 h 2470"/>
                <a:gd name="T18" fmla="*/ 624 w 2333"/>
                <a:gd name="T19" fmla="*/ 414 h 2470"/>
                <a:gd name="T20" fmla="*/ 765 w 2333"/>
                <a:gd name="T21" fmla="*/ 332 h 2470"/>
                <a:gd name="T22" fmla="*/ 913 w 2333"/>
                <a:gd name="T23" fmla="*/ 257 h 2470"/>
                <a:gd name="T24" fmla="*/ 1065 w 2333"/>
                <a:gd name="T25" fmla="*/ 190 h 2470"/>
                <a:gd name="T26" fmla="*/ 1222 w 2333"/>
                <a:gd name="T27" fmla="*/ 135 h 2470"/>
                <a:gd name="T28" fmla="*/ 1384 w 2333"/>
                <a:gd name="T29" fmla="*/ 88 h 2470"/>
                <a:gd name="T30" fmla="*/ 1549 w 2333"/>
                <a:gd name="T31" fmla="*/ 49 h 2470"/>
                <a:gd name="T32" fmla="*/ 1718 w 2333"/>
                <a:gd name="T33" fmla="*/ 23 h 2470"/>
                <a:gd name="T34" fmla="*/ 1888 w 2333"/>
                <a:gd name="T35" fmla="*/ 7 h 2470"/>
                <a:gd name="T36" fmla="*/ 2064 w 2333"/>
                <a:gd name="T37" fmla="*/ 0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33" h="2470">
                  <a:moveTo>
                    <a:pt x="2064" y="0"/>
                  </a:moveTo>
                  <a:lnTo>
                    <a:pt x="2199" y="4"/>
                  </a:lnTo>
                  <a:lnTo>
                    <a:pt x="2333" y="14"/>
                  </a:lnTo>
                  <a:lnTo>
                    <a:pt x="906" y="2470"/>
                  </a:lnTo>
                  <a:lnTo>
                    <a:pt x="0" y="946"/>
                  </a:lnTo>
                  <a:lnTo>
                    <a:pt x="112" y="825"/>
                  </a:lnTo>
                  <a:lnTo>
                    <a:pt x="229" y="712"/>
                  </a:lnTo>
                  <a:lnTo>
                    <a:pt x="355" y="606"/>
                  </a:lnTo>
                  <a:lnTo>
                    <a:pt x="486" y="506"/>
                  </a:lnTo>
                  <a:lnTo>
                    <a:pt x="624" y="414"/>
                  </a:lnTo>
                  <a:lnTo>
                    <a:pt x="765" y="332"/>
                  </a:lnTo>
                  <a:lnTo>
                    <a:pt x="913" y="257"/>
                  </a:lnTo>
                  <a:lnTo>
                    <a:pt x="1065" y="190"/>
                  </a:lnTo>
                  <a:lnTo>
                    <a:pt x="1222" y="135"/>
                  </a:lnTo>
                  <a:lnTo>
                    <a:pt x="1384" y="88"/>
                  </a:lnTo>
                  <a:lnTo>
                    <a:pt x="1549" y="49"/>
                  </a:lnTo>
                  <a:lnTo>
                    <a:pt x="1718" y="23"/>
                  </a:lnTo>
                  <a:lnTo>
                    <a:pt x="1888" y="7"/>
                  </a:lnTo>
                  <a:lnTo>
                    <a:pt x="20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6042025" y="6332538"/>
              <a:ext cx="2216150" cy="1252538"/>
            </a:xfrm>
            <a:custGeom>
              <a:avLst/>
              <a:gdLst>
                <a:gd name="T0" fmla="*/ 0 w 2793"/>
                <a:gd name="T1" fmla="*/ 0 h 1579"/>
                <a:gd name="T2" fmla="*/ 2793 w 2793"/>
                <a:gd name="T3" fmla="*/ 0 h 1579"/>
                <a:gd name="T4" fmla="*/ 1921 w 2793"/>
                <a:gd name="T5" fmla="*/ 1541 h 1579"/>
                <a:gd name="T6" fmla="*/ 1985 w 2793"/>
                <a:gd name="T7" fmla="*/ 1579 h 1579"/>
                <a:gd name="T8" fmla="*/ 1821 w 2793"/>
                <a:gd name="T9" fmla="*/ 1542 h 1579"/>
                <a:gd name="T10" fmla="*/ 1661 w 2793"/>
                <a:gd name="T11" fmla="*/ 1495 h 1579"/>
                <a:gd name="T12" fmla="*/ 1506 w 2793"/>
                <a:gd name="T13" fmla="*/ 1439 h 1579"/>
                <a:gd name="T14" fmla="*/ 1354 w 2793"/>
                <a:gd name="T15" fmla="*/ 1373 h 1579"/>
                <a:gd name="T16" fmla="*/ 1208 w 2793"/>
                <a:gd name="T17" fmla="*/ 1300 h 1579"/>
                <a:gd name="T18" fmla="*/ 1065 w 2793"/>
                <a:gd name="T19" fmla="*/ 1218 h 1579"/>
                <a:gd name="T20" fmla="*/ 928 w 2793"/>
                <a:gd name="T21" fmla="*/ 1127 h 1579"/>
                <a:gd name="T22" fmla="*/ 799 w 2793"/>
                <a:gd name="T23" fmla="*/ 1028 h 1579"/>
                <a:gd name="T24" fmla="*/ 673 w 2793"/>
                <a:gd name="T25" fmla="*/ 923 h 1579"/>
                <a:gd name="T26" fmla="*/ 556 w 2793"/>
                <a:gd name="T27" fmla="*/ 810 h 1579"/>
                <a:gd name="T28" fmla="*/ 444 w 2793"/>
                <a:gd name="T29" fmla="*/ 689 h 1579"/>
                <a:gd name="T30" fmla="*/ 341 w 2793"/>
                <a:gd name="T31" fmla="*/ 564 h 1579"/>
                <a:gd name="T32" fmla="*/ 243 w 2793"/>
                <a:gd name="T33" fmla="*/ 431 h 1579"/>
                <a:gd name="T34" fmla="*/ 153 w 2793"/>
                <a:gd name="T35" fmla="*/ 293 h 1579"/>
                <a:gd name="T36" fmla="*/ 72 w 2793"/>
                <a:gd name="T37" fmla="*/ 150 h 1579"/>
                <a:gd name="T38" fmla="*/ 0 w 2793"/>
                <a:gd name="T39" fmla="*/ 0 h 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93" h="1579">
                  <a:moveTo>
                    <a:pt x="0" y="0"/>
                  </a:moveTo>
                  <a:lnTo>
                    <a:pt x="2793" y="0"/>
                  </a:lnTo>
                  <a:lnTo>
                    <a:pt x="1921" y="1541"/>
                  </a:lnTo>
                  <a:lnTo>
                    <a:pt x="1985" y="1579"/>
                  </a:lnTo>
                  <a:lnTo>
                    <a:pt x="1821" y="1542"/>
                  </a:lnTo>
                  <a:lnTo>
                    <a:pt x="1661" y="1495"/>
                  </a:lnTo>
                  <a:lnTo>
                    <a:pt x="1506" y="1439"/>
                  </a:lnTo>
                  <a:lnTo>
                    <a:pt x="1354" y="1373"/>
                  </a:lnTo>
                  <a:lnTo>
                    <a:pt x="1208" y="1300"/>
                  </a:lnTo>
                  <a:lnTo>
                    <a:pt x="1065" y="1218"/>
                  </a:lnTo>
                  <a:lnTo>
                    <a:pt x="928" y="1127"/>
                  </a:lnTo>
                  <a:lnTo>
                    <a:pt x="799" y="1028"/>
                  </a:lnTo>
                  <a:lnTo>
                    <a:pt x="673" y="923"/>
                  </a:lnTo>
                  <a:lnTo>
                    <a:pt x="556" y="810"/>
                  </a:lnTo>
                  <a:lnTo>
                    <a:pt x="444" y="689"/>
                  </a:lnTo>
                  <a:lnTo>
                    <a:pt x="341" y="564"/>
                  </a:lnTo>
                  <a:lnTo>
                    <a:pt x="243" y="431"/>
                  </a:lnTo>
                  <a:lnTo>
                    <a:pt x="153" y="293"/>
                  </a:lnTo>
                  <a:lnTo>
                    <a:pt x="72" y="1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8712200" y="4740276"/>
              <a:ext cx="1501775" cy="1941513"/>
            </a:xfrm>
            <a:custGeom>
              <a:avLst/>
              <a:gdLst>
                <a:gd name="T0" fmla="*/ 0 w 1891"/>
                <a:gd name="T1" fmla="*/ 0 h 2448"/>
                <a:gd name="T2" fmla="*/ 1762 w 1891"/>
                <a:gd name="T3" fmla="*/ 0 h 2448"/>
                <a:gd name="T4" fmla="*/ 1809 w 1891"/>
                <a:gd name="T5" fmla="*/ 163 h 2448"/>
                <a:gd name="T6" fmla="*/ 1845 w 1891"/>
                <a:gd name="T7" fmla="*/ 328 h 2448"/>
                <a:gd name="T8" fmla="*/ 1871 w 1891"/>
                <a:gd name="T9" fmla="*/ 498 h 2448"/>
                <a:gd name="T10" fmla="*/ 1886 w 1891"/>
                <a:gd name="T11" fmla="*/ 670 h 2448"/>
                <a:gd name="T12" fmla="*/ 1891 w 1891"/>
                <a:gd name="T13" fmla="*/ 846 h 2448"/>
                <a:gd name="T14" fmla="*/ 1886 w 1891"/>
                <a:gd name="T15" fmla="*/ 1024 h 2448"/>
                <a:gd name="T16" fmla="*/ 1871 w 1891"/>
                <a:gd name="T17" fmla="*/ 1197 h 2448"/>
                <a:gd name="T18" fmla="*/ 1843 w 1891"/>
                <a:gd name="T19" fmla="*/ 1370 h 2448"/>
                <a:gd name="T20" fmla="*/ 1807 w 1891"/>
                <a:gd name="T21" fmla="*/ 1537 h 2448"/>
                <a:gd name="T22" fmla="*/ 1760 w 1891"/>
                <a:gd name="T23" fmla="*/ 1699 h 2448"/>
                <a:gd name="T24" fmla="*/ 1704 w 1891"/>
                <a:gd name="T25" fmla="*/ 1860 h 2448"/>
                <a:gd name="T26" fmla="*/ 1638 w 1891"/>
                <a:gd name="T27" fmla="*/ 2013 h 2448"/>
                <a:gd name="T28" fmla="*/ 1564 w 1891"/>
                <a:gd name="T29" fmla="*/ 2163 h 2448"/>
                <a:gd name="T30" fmla="*/ 1481 w 1891"/>
                <a:gd name="T31" fmla="*/ 2308 h 2448"/>
                <a:gd name="T32" fmla="*/ 1392 w 1891"/>
                <a:gd name="T33" fmla="*/ 2448 h 2448"/>
                <a:gd name="T34" fmla="*/ 0 w 1891"/>
                <a:gd name="T35" fmla="*/ 0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1" h="2448">
                  <a:moveTo>
                    <a:pt x="0" y="0"/>
                  </a:moveTo>
                  <a:lnTo>
                    <a:pt x="1762" y="0"/>
                  </a:lnTo>
                  <a:lnTo>
                    <a:pt x="1809" y="163"/>
                  </a:lnTo>
                  <a:lnTo>
                    <a:pt x="1845" y="328"/>
                  </a:lnTo>
                  <a:lnTo>
                    <a:pt x="1871" y="498"/>
                  </a:lnTo>
                  <a:lnTo>
                    <a:pt x="1886" y="670"/>
                  </a:lnTo>
                  <a:lnTo>
                    <a:pt x="1891" y="846"/>
                  </a:lnTo>
                  <a:lnTo>
                    <a:pt x="1886" y="1024"/>
                  </a:lnTo>
                  <a:lnTo>
                    <a:pt x="1871" y="1197"/>
                  </a:lnTo>
                  <a:lnTo>
                    <a:pt x="1843" y="1370"/>
                  </a:lnTo>
                  <a:lnTo>
                    <a:pt x="1807" y="1537"/>
                  </a:lnTo>
                  <a:lnTo>
                    <a:pt x="1760" y="1699"/>
                  </a:lnTo>
                  <a:lnTo>
                    <a:pt x="1704" y="1860"/>
                  </a:lnTo>
                  <a:lnTo>
                    <a:pt x="1638" y="2013"/>
                  </a:lnTo>
                  <a:lnTo>
                    <a:pt x="1564" y="2163"/>
                  </a:lnTo>
                  <a:lnTo>
                    <a:pt x="1481" y="2308"/>
                  </a:lnTo>
                  <a:lnTo>
                    <a:pt x="1392" y="244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7835900" y="5672138"/>
              <a:ext cx="1803400" cy="1952625"/>
            </a:xfrm>
            <a:custGeom>
              <a:avLst/>
              <a:gdLst>
                <a:gd name="T0" fmla="*/ 1387 w 2273"/>
                <a:gd name="T1" fmla="*/ 0 h 2461"/>
                <a:gd name="T2" fmla="*/ 2273 w 2273"/>
                <a:gd name="T3" fmla="*/ 1554 h 2461"/>
                <a:gd name="T4" fmla="*/ 2161 w 2273"/>
                <a:gd name="T5" fmla="*/ 1671 h 2461"/>
                <a:gd name="T6" fmla="*/ 2044 w 2273"/>
                <a:gd name="T7" fmla="*/ 1779 h 2461"/>
                <a:gd name="T8" fmla="*/ 1920 w 2273"/>
                <a:gd name="T9" fmla="*/ 1882 h 2461"/>
                <a:gd name="T10" fmla="*/ 1790 w 2273"/>
                <a:gd name="T11" fmla="*/ 1978 h 2461"/>
                <a:gd name="T12" fmla="*/ 1654 w 2273"/>
                <a:gd name="T13" fmla="*/ 2066 h 2461"/>
                <a:gd name="T14" fmla="*/ 1515 w 2273"/>
                <a:gd name="T15" fmla="*/ 2146 h 2461"/>
                <a:gd name="T16" fmla="*/ 1370 w 2273"/>
                <a:gd name="T17" fmla="*/ 2217 h 2461"/>
                <a:gd name="T18" fmla="*/ 1220 w 2273"/>
                <a:gd name="T19" fmla="*/ 2280 h 2461"/>
                <a:gd name="T20" fmla="*/ 1067 w 2273"/>
                <a:gd name="T21" fmla="*/ 2334 h 2461"/>
                <a:gd name="T22" fmla="*/ 908 w 2273"/>
                <a:gd name="T23" fmla="*/ 2378 h 2461"/>
                <a:gd name="T24" fmla="*/ 746 w 2273"/>
                <a:gd name="T25" fmla="*/ 2414 h 2461"/>
                <a:gd name="T26" fmla="*/ 581 w 2273"/>
                <a:gd name="T27" fmla="*/ 2441 h 2461"/>
                <a:gd name="T28" fmla="*/ 414 w 2273"/>
                <a:gd name="T29" fmla="*/ 2456 h 2461"/>
                <a:gd name="T30" fmla="*/ 243 w 2273"/>
                <a:gd name="T31" fmla="*/ 2461 h 2461"/>
                <a:gd name="T32" fmla="*/ 121 w 2273"/>
                <a:gd name="T33" fmla="*/ 2458 h 2461"/>
                <a:gd name="T34" fmla="*/ 0 w 2273"/>
                <a:gd name="T35" fmla="*/ 2449 h 2461"/>
                <a:gd name="T36" fmla="*/ 1387 w 2273"/>
                <a:gd name="T37" fmla="*/ 0 h 2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3" h="2461">
                  <a:moveTo>
                    <a:pt x="1387" y="0"/>
                  </a:moveTo>
                  <a:lnTo>
                    <a:pt x="2273" y="1554"/>
                  </a:lnTo>
                  <a:lnTo>
                    <a:pt x="2161" y="1671"/>
                  </a:lnTo>
                  <a:lnTo>
                    <a:pt x="2044" y="1779"/>
                  </a:lnTo>
                  <a:lnTo>
                    <a:pt x="1920" y="1882"/>
                  </a:lnTo>
                  <a:lnTo>
                    <a:pt x="1790" y="1978"/>
                  </a:lnTo>
                  <a:lnTo>
                    <a:pt x="1654" y="2066"/>
                  </a:lnTo>
                  <a:lnTo>
                    <a:pt x="1515" y="2146"/>
                  </a:lnTo>
                  <a:lnTo>
                    <a:pt x="1370" y="2217"/>
                  </a:lnTo>
                  <a:lnTo>
                    <a:pt x="1220" y="2280"/>
                  </a:lnTo>
                  <a:lnTo>
                    <a:pt x="1067" y="2334"/>
                  </a:lnTo>
                  <a:lnTo>
                    <a:pt x="908" y="2378"/>
                  </a:lnTo>
                  <a:lnTo>
                    <a:pt x="746" y="2414"/>
                  </a:lnTo>
                  <a:lnTo>
                    <a:pt x="581" y="2441"/>
                  </a:lnTo>
                  <a:lnTo>
                    <a:pt x="414" y="2456"/>
                  </a:lnTo>
                  <a:lnTo>
                    <a:pt x="243" y="2461"/>
                  </a:lnTo>
                  <a:lnTo>
                    <a:pt x="121" y="2458"/>
                  </a:lnTo>
                  <a:lnTo>
                    <a:pt x="0" y="2449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473466" y="2533289"/>
            <a:ext cx="463599" cy="376236"/>
            <a:chOff x="5848350" y="3271838"/>
            <a:chExt cx="2417763" cy="1962150"/>
          </a:xfrm>
          <a:solidFill>
            <a:schemeClr val="bg2">
              <a:lumMod val="25000"/>
            </a:schemeClr>
          </a:solidFill>
        </p:grpSpPr>
        <p:sp>
          <p:nvSpPr>
            <p:cNvPr id="46" name="Freeform 42"/>
            <p:cNvSpPr>
              <a:spLocks noEditPoints="1"/>
            </p:cNvSpPr>
            <p:nvPr/>
          </p:nvSpPr>
          <p:spPr bwMode="auto">
            <a:xfrm>
              <a:off x="6521450" y="3790950"/>
              <a:ext cx="1073150" cy="1073150"/>
            </a:xfrm>
            <a:custGeom>
              <a:avLst/>
              <a:gdLst>
                <a:gd name="T0" fmla="*/ 942 w 2028"/>
                <a:gd name="T1" fmla="*/ 440 h 2028"/>
                <a:gd name="T2" fmla="*/ 808 w 2028"/>
                <a:gd name="T3" fmla="*/ 474 h 2028"/>
                <a:gd name="T4" fmla="*/ 689 w 2028"/>
                <a:gd name="T5" fmla="*/ 539 h 2028"/>
                <a:gd name="T6" fmla="*/ 588 w 2028"/>
                <a:gd name="T7" fmla="*/ 628 h 2028"/>
                <a:gd name="T8" fmla="*/ 510 w 2028"/>
                <a:gd name="T9" fmla="*/ 739 h 2028"/>
                <a:gd name="T10" fmla="*/ 461 w 2028"/>
                <a:gd name="T11" fmla="*/ 865 h 2028"/>
                <a:gd name="T12" fmla="*/ 444 w 2028"/>
                <a:gd name="T13" fmla="*/ 1006 h 2028"/>
                <a:gd name="T14" fmla="*/ 461 w 2028"/>
                <a:gd name="T15" fmla="*/ 1147 h 2028"/>
                <a:gd name="T16" fmla="*/ 510 w 2028"/>
                <a:gd name="T17" fmla="*/ 1275 h 2028"/>
                <a:gd name="T18" fmla="*/ 588 w 2028"/>
                <a:gd name="T19" fmla="*/ 1384 h 2028"/>
                <a:gd name="T20" fmla="*/ 689 w 2028"/>
                <a:gd name="T21" fmla="*/ 1474 h 2028"/>
                <a:gd name="T22" fmla="*/ 808 w 2028"/>
                <a:gd name="T23" fmla="*/ 1538 h 2028"/>
                <a:gd name="T24" fmla="*/ 942 w 2028"/>
                <a:gd name="T25" fmla="*/ 1571 h 2028"/>
                <a:gd name="T26" fmla="*/ 1085 w 2028"/>
                <a:gd name="T27" fmla="*/ 1571 h 2028"/>
                <a:gd name="T28" fmla="*/ 1220 w 2028"/>
                <a:gd name="T29" fmla="*/ 1538 h 2028"/>
                <a:gd name="T30" fmla="*/ 1340 w 2028"/>
                <a:gd name="T31" fmla="*/ 1474 h 2028"/>
                <a:gd name="T32" fmla="*/ 1440 w 2028"/>
                <a:gd name="T33" fmla="*/ 1384 h 2028"/>
                <a:gd name="T34" fmla="*/ 1517 w 2028"/>
                <a:gd name="T35" fmla="*/ 1275 h 2028"/>
                <a:gd name="T36" fmla="*/ 1566 w 2028"/>
                <a:gd name="T37" fmla="*/ 1147 h 2028"/>
                <a:gd name="T38" fmla="*/ 1583 w 2028"/>
                <a:gd name="T39" fmla="*/ 1006 h 2028"/>
                <a:gd name="T40" fmla="*/ 1566 w 2028"/>
                <a:gd name="T41" fmla="*/ 865 h 2028"/>
                <a:gd name="T42" fmla="*/ 1517 w 2028"/>
                <a:gd name="T43" fmla="*/ 739 h 2028"/>
                <a:gd name="T44" fmla="*/ 1440 w 2028"/>
                <a:gd name="T45" fmla="*/ 628 h 2028"/>
                <a:gd name="T46" fmla="*/ 1340 w 2028"/>
                <a:gd name="T47" fmla="*/ 539 h 2028"/>
                <a:gd name="T48" fmla="*/ 1220 w 2028"/>
                <a:gd name="T49" fmla="*/ 474 h 2028"/>
                <a:gd name="T50" fmla="*/ 1085 w 2028"/>
                <a:gd name="T51" fmla="*/ 440 h 2028"/>
                <a:gd name="T52" fmla="*/ 1014 w 2028"/>
                <a:gd name="T53" fmla="*/ 0 h 2028"/>
                <a:gd name="T54" fmla="*/ 1197 w 2028"/>
                <a:gd name="T55" fmla="*/ 16 h 2028"/>
                <a:gd name="T56" fmla="*/ 1368 w 2028"/>
                <a:gd name="T57" fmla="*/ 63 h 2028"/>
                <a:gd name="T58" fmla="*/ 1526 w 2028"/>
                <a:gd name="T59" fmla="*/ 138 h 2028"/>
                <a:gd name="T60" fmla="*/ 1668 w 2028"/>
                <a:gd name="T61" fmla="*/ 238 h 2028"/>
                <a:gd name="T62" fmla="*/ 1790 w 2028"/>
                <a:gd name="T63" fmla="*/ 360 h 2028"/>
                <a:gd name="T64" fmla="*/ 1890 w 2028"/>
                <a:gd name="T65" fmla="*/ 502 h 2028"/>
                <a:gd name="T66" fmla="*/ 1964 w 2028"/>
                <a:gd name="T67" fmla="*/ 660 h 2028"/>
                <a:gd name="T68" fmla="*/ 2012 w 2028"/>
                <a:gd name="T69" fmla="*/ 831 h 2028"/>
                <a:gd name="T70" fmla="*/ 2028 w 2028"/>
                <a:gd name="T71" fmla="*/ 1014 h 2028"/>
                <a:gd name="T72" fmla="*/ 2012 w 2028"/>
                <a:gd name="T73" fmla="*/ 1197 h 2028"/>
                <a:gd name="T74" fmla="*/ 1964 w 2028"/>
                <a:gd name="T75" fmla="*/ 1369 h 2028"/>
                <a:gd name="T76" fmla="*/ 1890 w 2028"/>
                <a:gd name="T77" fmla="*/ 1526 h 2028"/>
                <a:gd name="T78" fmla="*/ 1790 w 2028"/>
                <a:gd name="T79" fmla="*/ 1668 h 2028"/>
                <a:gd name="T80" fmla="*/ 1668 w 2028"/>
                <a:gd name="T81" fmla="*/ 1791 h 2028"/>
                <a:gd name="T82" fmla="*/ 1526 w 2028"/>
                <a:gd name="T83" fmla="*/ 1891 h 2028"/>
                <a:gd name="T84" fmla="*/ 1368 w 2028"/>
                <a:gd name="T85" fmla="*/ 1965 h 2028"/>
                <a:gd name="T86" fmla="*/ 1197 w 2028"/>
                <a:gd name="T87" fmla="*/ 2013 h 2028"/>
                <a:gd name="T88" fmla="*/ 1014 w 2028"/>
                <a:gd name="T89" fmla="*/ 2028 h 2028"/>
                <a:gd name="T90" fmla="*/ 831 w 2028"/>
                <a:gd name="T91" fmla="*/ 2013 h 2028"/>
                <a:gd name="T92" fmla="*/ 659 w 2028"/>
                <a:gd name="T93" fmla="*/ 1965 h 2028"/>
                <a:gd name="T94" fmla="*/ 502 w 2028"/>
                <a:gd name="T95" fmla="*/ 1891 h 2028"/>
                <a:gd name="T96" fmla="*/ 360 w 2028"/>
                <a:gd name="T97" fmla="*/ 1791 h 2028"/>
                <a:gd name="T98" fmla="*/ 237 w 2028"/>
                <a:gd name="T99" fmla="*/ 1668 h 2028"/>
                <a:gd name="T100" fmla="*/ 138 w 2028"/>
                <a:gd name="T101" fmla="*/ 1526 h 2028"/>
                <a:gd name="T102" fmla="*/ 63 w 2028"/>
                <a:gd name="T103" fmla="*/ 1369 h 2028"/>
                <a:gd name="T104" fmla="*/ 15 w 2028"/>
                <a:gd name="T105" fmla="*/ 1197 h 2028"/>
                <a:gd name="T106" fmla="*/ 0 w 2028"/>
                <a:gd name="T107" fmla="*/ 1014 h 2028"/>
                <a:gd name="T108" fmla="*/ 15 w 2028"/>
                <a:gd name="T109" fmla="*/ 831 h 2028"/>
                <a:gd name="T110" fmla="*/ 63 w 2028"/>
                <a:gd name="T111" fmla="*/ 660 h 2028"/>
                <a:gd name="T112" fmla="*/ 138 w 2028"/>
                <a:gd name="T113" fmla="*/ 502 h 2028"/>
                <a:gd name="T114" fmla="*/ 237 w 2028"/>
                <a:gd name="T115" fmla="*/ 360 h 2028"/>
                <a:gd name="T116" fmla="*/ 360 w 2028"/>
                <a:gd name="T117" fmla="*/ 238 h 2028"/>
                <a:gd name="T118" fmla="*/ 502 w 2028"/>
                <a:gd name="T119" fmla="*/ 138 h 2028"/>
                <a:gd name="T120" fmla="*/ 659 w 2028"/>
                <a:gd name="T121" fmla="*/ 63 h 2028"/>
                <a:gd name="T122" fmla="*/ 831 w 2028"/>
                <a:gd name="T123" fmla="*/ 16 h 2028"/>
                <a:gd name="T124" fmla="*/ 1014 w 2028"/>
                <a:gd name="T125" fmla="*/ 0 h 2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8" h="2028">
                  <a:moveTo>
                    <a:pt x="1014" y="436"/>
                  </a:moveTo>
                  <a:lnTo>
                    <a:pt x="942" y="440"/>
                  </a:lnTo>
                  <a:lnTo>
                    <a:pt x="873" y="453"/>
                  </a:lnTo>
                  <a:lnTo>
                    <a:pt x="808" y="474"/>
                  </a:lnTo>
                  <a:lnTo>
                    <a:pt x="747" y="502"/>
                  </a:lnTo>
                  <a:lnTo>
                    <a:pt x="689" y="539"/>
                  </a:lnTo>
                  <a:lnTo>
                    <a:pt x="635" y="580"/>
                  </a:lnTo>
                  <a:lnTo>
                    <a:pt x="588" y="628"/>
                  </a:lnTo>
                  <a:lnTo>
                    <a:pt x="547" y="681"/>
                  </a:lnTo>
                  <a:lnTo>
                    <a:pt x="510" y="739"/>
                  </a:lnTo>
                  <a:lnTo>
                    <a:pt x="482" y="801"/>
                  </a:lnTo>
                  <a:lnTo>
                    <a:pt x="461" y="865"/>
                  </a:lnTo>
                  <a:lnTo>
                    <a:pt x="448" y="934"/>
                  </a:lnTo>
                  <a:lnTo>
                    <a:pt x="444" y="1006"/>
                  </a:lnTo>
                  <a:lnTo>
                    <a:pt x="448" y="1078"/>
                  </a:lnTo>
                  <a:lnTo>
                    <a:pt x="461" y="1147"/>
                  </a:lnTo>
                  <a:lnTo>
                    <a:pt x="482" y="1213"/>
                  </a:lnTo>
                  <a:lnTo>
                    <a:pt x="510" y="1275"/>
                  </a:lnTo>
                  <a:lnTo>
                    <a:pt x="547" y="1332"/>
                  </a:lnTo>
                  <a:lnTo>
                    <a:pt x="588" y="1384"/>
                  </a:lnTo>
                  <a:lnTo>
                    <a:pt x="635" y="1432"/>
                  </a:lnTo>
                  <a:lnTo>
                    <a:pt x="689" y="1474"/>
                  </a:lnTo>
                  <a:lnTo>
                    <a:pt x="747" y="1509"/>
                  </a:lnTo>
                  <a:lnTo>
                    <a:pt x="808" y="1538"/>
                  </a:lnTo>
                  <a:lnTo>
                    <a:pt x="873" y="1559"/>
                  </a:lnTo>
                  <a:lnTo>
                    <a:pt x="942" y="1571"/>
                  </a:lnTo>
                  <a:lnTo>
                    <a:pt x="1014" y="1576"/>
                  </a:lnTo>
                  <a:lnTo>
                    <a:pt x="1085" y="1571"/>
                  </a:lnTo>
                  <a:lnTo>
                    <a:pt x="1154" y="1559"/>
                  </a:lnTo>
                  <a:lnTo>
                    <a:pt x="1220" y="1538"/>
                  </a:lnTo>
                  <a:lnTo>
                    <a:pt x="1282" y="1509"/>
                  </a:lnTo>
                  <a:lnTo>
                    <a:pt x="1340" y="1474"/>
                  </a:lnTo>
                  <a:lnTo>
                    <a:pt x="1392" y="1432"/>
                  </a:lnTo>
                  <a:lnTo>
                    <a:pt x="1440" y="1384"/>
                  </a:lnTo>
                  <a:lnTo>
                    <a:pt x="1482" y="1332"/>
                  </a:lnTo>
                  <a:lnTo>
                    <a:pt x="1517" y="1275"/>
                  </a:lnTo>
                  <a:lnTo>
                    <a:pt x="1545" y="1213"/>
                  </a:lnTo>
                  <a:lnTo>
                    <a:pt x="1566" y="1147"/>
                  </a:lnTo>
                  <a:lnTo>
                    <a:pt x="1579" y="1078"/>
                  </a:lnTo>
                  <a:lnTo>
                    <a:pt x="1583" y="1006"/>
                  </a:lnTo>
                  <a:lnTo>
                    <a:pt x="1579" y="934"/>
                  </a:lnTo>
                  <a:lnTo>
                    <a:pt x="1566" y="865"/>
                  </a:lnTo>
                  <a:lnTo>
                    <a:pt x="1545" y="801"/>
                  </a:lnTo>
                  <a:lnTo>
                    <a:pt x="1517" y="739"/>
                  </a:lnTo>
                  <a:lnTo>
                    <a:pt x="1482" y="681"/>
                  </a:lnTo>
                  <a:lnTo>
                    <a:pt x="1440" y="628"/>
                  </a:lnTo>
                  <a:lnTo>
                    <a:pt x="1392" y="580"/>
                  </a:lnTo>
                  <a:lnTo>
                    <a:pt x="1340" y="539"/>
                  </a:lnTo>
                  <a:lnTo>
                    <a:pt x="1282" y="502"/>
                  </a:lnTo>
                  <a:lnTo>
                    <a:pt x="1220" y="474"/>
                  </a:lnTo>
                  <a:lnTo>
                    <a:pt x="1154" y="453"/>
                  </a:lnTo>
                  <a:lnTo>
                    <a:pt x="1085" y="440"/>
                  </a:lnTo>
                  <a:lnTo>
                    <a:pt x="1014" y="436"/>
                  </a:lnTo>
                  <a:close/>
                  <a:moveTo>
                    <a:pt x="1014" y="0"/>
                  </a:moveTo>
                  <a:lnTo>
                    <a:pt x="1107" y="4"/>
                  </a:lnTo>
                  <a:lnTo>
                    <a:pt x="1197" y="16"/>
                  </a:lnTo>
                  <a:lnTo>
                    <a:pt x="1284" y="37"/>
                  </a:lnTo>
                  <a:lnTo>
                    <a:pt x="1368" y="63"/>
                  </a:lnTo>
                  <a:lnTo>
                    <a:pt x="1448" y="97"/>
                  </a:lnTo>
                  <a:lnTo>
                    <a:pt x="1526" y="138"/>
                  </a:lnTo>
                  <a:lnTo>
                    <a:pt x="1599" y="186"/>
                  </a:lnTo>
                  <a:lnTo>
                    <a:pt x="1668" y="238"/>
                  </a:lnTo>
                  <a:lnTo>
                    <a:pt x="1731" y="297"/>
                  </a:lnTo>
                  <a:lnTo>
                    <a:pt x="1790" y="360"/>
                  </a:lnTo>
                  <a:lnTo>
                    <a:pt x="1842" y="429"/>
                  </a:lnTo>
                  <a:lnTo>
                    <a:pt x="1890" y="502"/>
                  </a:lnTo>
                  <a:lnTo>
                    <a:pt x="1931" y="580"/>
                  </a:lnTo>
                  <a:lnTo>
                    <a:pt x="1964" y="660"/>
                  </a:lnTo>
                  <a:lnTo>
                    <a:pt x="1993" y="744"/>
                  </a:lnTo>
                  <a:lnTo>
                    <a:pt x="2012" y="831"/>
                  </a:lnTo>
                  <a:lnTo>
                    <a:pt x="2024" y="921"/>
                  </a:lnTo>
                  <a:lnTo>
                    <a:pt x="2028" y="1014"/>
                  </a:lnTo>
                  <a:lnTo>
                    <a:pt x="2024" y="1107"/>
                  </a:lnTo>
                  <a:lnTo>
                    <a:pt x="2012" y="1197"/>
                  </a:lnTo>
                  <a:lnTo>
                    <a:pt x="1993" y="1284"/>
                  </a:lnTo>
                  <a:lnTo>
                    <a:pt x="1964" y="1369"/>
                  </a:lnTo>
                  <a:lnTo>
                    <a:pt x="1931" y="1449"/>
                  </a:lnTo>
                  <a:lnTo>
                    <a:pt x="1890" y="1526"/>
                  </a:lnTo>
                  <a:lnTo>
                    <a:pt x="1842" y="1599"/>
                  </a:lnTo>
                  <a:lnTo>
                    <a:pt x="1790" y="1668"/>
                  </a:lnTo>
                  <a:lnTo>
                    <a:pt x="1731" y="1732"/>
                  </a:lnTo>
                  <a:lnTo>
                    <a:pt x="1668" y="1791"/>
                  </a:lnTo>
                  <a:lnTo>
                    <a:pt x="1599" y="1843"/>
                  </a:lnTo>
                  <a:lnTo>
                    <a:pt x="1526" y="1891"/>
                  </a:lnTo>
                  <a:lnTo>
                    <a:pt x="1448" y="1931"/>
                  </a:lnTo>
                  <a:lnTo>
                    <a:pt x="1368" y="1965"/>
                  </a:lnTo>
                  <a:lnTo>
                    <a:pt x="1284" y="1992"/>
                  </a:lnTo>
                  <a:lnTo>
                    <a:pt x="1197" y="2013"/>
                  </a:lnTo>
                  <a:lnTo>
                    <a:pt x="1107" y="2024"/>
                  </a:lnTo>
                  <a:lnTo>
                    <a:pt x="1014" y="2028"/>
                  </a:lnTo>
                  <a:lnTo>
                    <a:pt x="922" y="2024"/>
                  </a:lnTo>
                  <a:lnTo>
                    <a:pt x="831" y="2013"/>
                  </a:lnTo>
                  <a:lnTo>
                    <a:pt x="744" y="1992"/>
                  </a:lnTo>
                  <a:lnTo>
                    <a:pt x="659" y="1965"/>
                  </a:lnTo>
                  <a:lnTo>
                    <a:pt x="579" y="1931"/>
                  </a:lnTo>
                  <a:lnTo>
                    <a:pt x="502" y="1891"/>
                  </a:lnTo>
                  <a:lnTo>
                    <a:pt x="429" y="1843"/>
                  </a:lnTo>
                  <a:lnTo>
                    <a:pt x="360" y="1791"/>
                  </a:lnTo>
                  <a:lnTo>
                    <a:pt x="297" y="1732"/>
                  </a:lnTo>
                  <a:lnTo>
                    <a:pt x="237" y="1668"/>
                  </a:lnTo>
                  <a:lnTo>
                    <a:pt x="185" y="1599"/>
                  </a:lnTo>
                  <a:lnTo>
                    <a:pt x="138" y="1526"/>
                  </a:lnTo>
                  <a:lnTo>
                    <a:pt x="97" y="1449"/>
                  </a:lnTo>
                  <a:lnTo>
                    <a:pt x="63" y="1369"/>
                  </a:lnTo>
                  <a:lnTo>
                    <a:pt x="35" y="1284"/>
                  </a:lnTo>
                  <a:lnTo>
                    <a:pt x="15" y="1197"/>
                  </a:lnTo>
                  <a:lnTo>
                    <a:pt x="4" y="1107"/>
                  </a:lnTo>
                  <a:lnTo>
                    <a:pt x="0" y="1014"/>
                  </a:lnTo>
                  <a:lnTo>
                    <a:pt x="4" y="921"/>
                  </a:lnTo>
                  <a:lnTo>
                    <a:pt x="15" y="831"/>
                  </a:lnTo>
                  <a:lnTo>
                    <a:pt x="35" y="744"/>
                  </a:lnTo>
                  <a:lnTo>
                    <a:pt x="63" y="660"/>
                  </a:lnTo>
                  <a:lnTo>
                    <a:pt x="97" y="580"/>
                  </a:lnTo>
                  <a:lnTo>
                    <a:pt x="138" y="502"/>
                  </a:lnTo>
                  <a:lnTo>
                    <a:pt x="185" y="429"/>
                  </a:lnTo>
                  <a:lnTo>
                    <a:pt x="237" y="360"/>
                  </a:lnTo>
                  <a:lnTo>
                    <a:pt x="297" y="297"/>
                  </a:lnTo>
                  <a:lnTo>
                    <a:pt x="360" y="238"/>
                  </a:lnTo>
                  <a:lnTo>
                    <a:pt x="429" y="186"/>
                  </a:lnTo>
                  <a:lnTo>
                    <a:pt x="502" y="138"/>
                  </a:lnTo>
                  <a:lnTo>
                    <a:pt x="579" y="97"/>
                  </a:lnTo>
                  <a:lnTo>
                    <a:pt x="659" y="63"/>
                  </a:lnTo>
                  <a:lnTo>
                    <a:pt x="744" y="37"/>
                  </a:lnTo>
                  <a:lnTo>
                    <a:pt x="831" y="16"/>
                  </a:lnTo>
                  <a:lnTo>
                    <a:pt x="922" y="4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3"/>
            <p:cNvSpPr>
              <a:spLocks noEditPoints="1"/>
            </p:cNvSpPr>
            <p:nvPr/>
          </p:nvSpPr>
          <p:spPr bwMode="auto">
            <a:xfrm>
              <a:off x="5848350" y="3271838"/>
              <a:ext cx="2417763" cy="1962150"/>
            </a:xfrm>
            <a:custGeom>
              <a:avLst/>
              <a:gdLst>
                <a:gd name="T0" fmla="*/ 475 w 4569"/>
                <a:gd name="T1" fmla="*/ 3234 h 3709"/>
                <a:gd name="T2" fmla="*/ 4094 w 4569"/>
                <a:gd name="T3" fmla="*/ 1044 h 3709"/>
                <a:gd name="T4" fmla="*/ 4078 w 4569"/>
                <a:gd name="T5" fmla="*/ 954 h 3709"/>
                <a:gd name="T6" fmla="*/ 4038 w 4569"/>
                <a:gd name="T7" fmla="*/ 875 h 3709"/>
                <a:gd name="T8" fmla="*/ 3977 w 4569"/>
                <a:gd name="T9" fmla="*/ 813 h 3709"/>
                <a:gd name="T10" fmla="*/ 3898 w 4569"/>
                <a:gd name="T11" fmla="*/ 774 h 3709"/>
                <a:gd name="T12" fmla="*/ 3808 w 4569"/>
                <a:gd name="T13" fmla="*/ 759 h 3709"/>
                <a:gd name="T14" fmla="*/ 1631 w 4569"/>
                <a:gd name="T15" fmla="*/ 0 h 3709"/>
                <a:gd name="T16" fmla="*/ 2967 w 4569"/>
                <a:gd name="T17" fmla="*/ 3 h 3709"/>
                <a:gd name="T18" fmla="*/ 3022 w 4569"/>
                <a:gd name="T19" fmla="*/ 20 h 3709"/>
                <a:gd name="T20" fmla="*/ 3071 w 4569"/>
                <a:gd name="T21" fmla="*/ 50 h 3709"/>
                <a:gd name="T22" fmla="*/ 3289 w 4569"/>
                <a:gd name="T23" fmla="*/ 283 h 3709"/>
                <a:gd name="T24" fmla="*/ 3891 w 4569"/>
                <a:gd name="T25" fmla="*/ 287 h 3709"/>
                <a:gd name="T26" fmla="*/ 4049 w 4569"/>
                <a:gd name="T27" fmla="*/ 321 h 3709"/>
                <a:gd name="T28" fmla="*/ 4192 w 4569"/>
                <a:gd name="T29" fmla="*/ 387 h 3709"/>
                <a:gd name="T30" fmla="*/ 4318 w 4569"/>
                <a:gd name="T31" fmla="*/ 479 h 3709"/>
                <a:gd name="T32" fmla="*/ 4423 w 4569"/>
                <a:gd name="T33" fmla="*/ 594 h 3709"/>
                <a:gd name="T34" fmla="*/ 4502 w 4569"/>
                <a:gd name="T35" fmla="*/ 729 h 3709"/>
                <a:gd name="T36" fmla="*/ 4552 w 4569"/>
                <a:gd name="T37" fmla="*/ 881 h 3709"/>
                <a:gd name="T38" fmla="*/ 4569 w 4569"/>
                <a:gd name="T39" fmla="*/ 1044 h 3709"/>
                <a:gd name="T40" fmla="*/ 4565 w 4569"/>
                <a:gd name="T41" fmla="*/ 3386 h 3709"/>
                <a:gd name="T42" fmla="*/ 4534 w 4569"/>
                <a:gd name="T43" fmla="*/ 3490 h 3709"/>
                <a:gd name="T44" fmla="*/ 4476 w 4569"/>
                <a:gd name="T45" fmla="*/ 3579 h 3709"/>
                <a:gd name="T46" fmla="*/ 4396 w 4569"/>
                <a:gd name="T47" fmla="*/ 3649 h 3709"/>
                <a:gd name="T48" fmla="*/ 4299 w 4569"/>
                <a:gd name="T49" fmla="*/ 3694 h 3709"/>
                <a:gd name="T50" fmla="*/ 4188 w 4569"/>
                <a:gd name="T51" fmla="*/ 3709 h 3709"/>
                <a:gd name="T52" fmla="*/ 325 w 4569"/>
                <a:gd name="T53" fmla="*/ 3705 h 3709"/>
                <a:gd name="T54" fmla="*/ 221 w 4569"/>
                <a:gd name="T55" fmla="*/ 3674 h 3709"/>
                <a:gd name="T56" fmla="*/ 131 w 4569"/>
                <a:gd name="T57" fmla="*/ 3617 h 3709"/>
                <a:gd name="T58" fmla="*/ 62 w 4569"/>
                <a:gd name="T59" fmla="*/ 3536 h 3709"/>
                <a:gd name="T60" fmla="*/ 15 w 4569"/>
                <a:gd name="T61" fmla="*/ 3439 h 3709"/>
                <a:gd name="T62" fmla="*/ 0 w 4569"/>
                <a:gd name="T63" fmla="*/ 3330 h 3709"/>
                <a:gd name="T64" fmla="*/ 4 w 4569"/>
                <a:gd name="T65" fmla="*/ 435 h 3709"/>
                <a:gd name="T66" fmla="*/ 32 w 4569"/>
                <a:gd name="T67" fmla="*/ 366 h 3709"/>
                <a:gd name="T68" fmla="*/ 84 w 4569"/>
                <a:gd name="T69" fmla="*/ 316 h 3709"/>
                <a:gd name="T70" fmla="*/ 152 w 4569"/>
                <a:gd name="T71" fmla="*/ 286 h 3709"/>
                <a:gd name="T72" fmla="*/ 383 w 4569"/>
                <a:gd name="T73" fmla="*/ 283 h 3709"/>
                <a:gd name="T74" fmla="*/ 387 w 4569"/>
                <a:gd name="T75" fmla="*/ 140 h 3709"/>
                <a:gd name="T76" fmla="*/ 409 w 4569"/>
                <a:gd name="T77" fmla="*/ 109 h 3709"/>
                <a:gd name="T78" fmla="*/ 446 w 4569"/>
                <a:gd name="T79" fmla="*/ 96 h 3709"/>
                <a:gd name="T80" fmla="*/ 864 w 4569"/>
                <a:gd name="T81" fmla="*/ 99 h 3709"/>
                <a:gd name="T82" fmla="*/ 894 w 4569"/>
                <a:gd name="T83" fmla="*/ 121 h 3709"/>
                <a:gd name="T84" fmla="*/ 907 w 4569"/>
                <a:gd name="T85" fmla="*/ 159 h 3709"/>
                <a:gd name="T86" fmla="*/ 1285 w 4569"/>
                <a:gd name="T87" fmla="*/ 283 h 3709"/>
                <a:gd name="T88" fmla="*/ 1502 w 4569"/>
                <a:gd name="T89" fmla="*/ 50 h 3709"/>
                <a:gd name="T90" fmla="*/ 1551 w 4569"/>
                <a:gd name="T91" fmla="*/ 20 h 3709"/>
                <a:gd name="T92" fmla="*/ 1606 w 4569"/>
                <a:gd name="T93" fmla="*/ 3 h 3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69" h="3709">
                  <a:moveTo>
                    <a:pt x="475" y="759"/>
                  </a:moveTo>
                  <a:lnTo>
                    <a:pt x="475" y="3234"/>
                  </a:lnTo>
                  <a:lnTo>
                    <a:pt x="4094" y="3234"/>
                  </a:lnTo>
                  <a:lnTo>
                    <a:pt x="4094" y="1044"/>
                  </a:lnTo>
                  <a:lnTo>
                    <a:pt x="4090" y="998"/>
                  </a:lnTo>
                  <a:lnTo>
                    <a:pt x="4078" y="954"/>
                  </a:lnTo>
                  <a:lnTo>
                    <a:pt x="4062" y="913"/>
                  </a:lnTo>
                  <a:lnTo>
                    <a:pt x="4038" y="875"/>
                  </a:lnTo>
                  <a:lnTo>
                    <a:pt x="4010" y="843"/>
                  </a:lnTo>
                  <a:lnTo>
                    <a:pt x="3977" y="813"/>
                  </a:lnTo>
                  <a:lnTo>
                    <a:pt x="3939" y="791"/>
                  </a:lnTo>
                  <a:lnTo>
                    <a:pt x="3898" y="774"/>
                  </a:lnTo>
                  <a:lnTo>
                    <a:pt x="3855" y="763"/>
                  </a:lnTo>
                  <a:lnTo>
                    <a:pt x="3808" y="759"/>
                  </a:lnTo>
                  <a:lnTo>
                    <a:pt x="475" y="759"/>
                  </a:lnTo>
                  <a:close/>
                  <a:moveTo>
                    <a:pt x="1631" y="0"/>
                  </a:moveTo>
                  <a:lnTo>
                    <a:pt x="2942" y="0"/>
                  </a:lnTo>
                  <a:lnTo>
                    <a:pt x="2967" y="3"/>
                  </a:lnTo>
                  <a:lnTo>
                    <a:pt x="2996" y="10"/>
                  </a:lnTo>
                  <a:lnTo>
                    <a:pt x="3022" y="20"/>
                  </a:lnTo>
                  <a:lnTo>
                    <a:pt x="3049" y="34"/>
                  </a:lnTo>
                  <a:lnTo>
                    <a:pt x="3071" y="50"/>
                  </a:lnTo>
                  <a:lnTo>
                    <a:pt x="3091" y="68"/>
                  </a:lnTo>
                  <a:lnTo>
                    <a:pt x="3289" y="283"/>
                  </a:lnTo>
                  <a:lnTo>
                    <a:pt x="3808" y="283"/>
                  </a:lnTo>
                  <a:lnTo>
                    <a:pt x="3891" y="287"/>
                  </a:lnTo>
                  <a:lnTo>
                    <a:pt x="3972" y="300"/>
                  </a:lnTo>
                  <a:lnTo>
                    <a:pt x="4049" y="321"/>
                  </a:lnTo>
                  <a:lnTo>
                    <a:pt x="4122" y="351"/>
                  </a:lnTo>
                  <a:lnTo>
                    <a:pt x="4192" y="387"/>
                  </a:lnTo>
                  <a:lnTo>
                    <a:pt x="4257" y="429"/>
                  </a:lnTo>
                  <a:lnTo>
                    <a:pt x="4318" y="479"/>
                  </a:lnTo>
                  <a:lnTo>
                    <a:pt x="4374" y="534"/>
                  </a:lnTo>
                  <a:lnTo>
                    <a:pt x="4423" y="594"/>
                  </a:lnTo>
                  <a:lnTo>
                    <a:pt x="4465" y="660"/>
                  </a:lnTo>
                  <a:lnTo>
                    <a:pt x="4502" y="729"/>
                  </a:lnTo>
                  <a:lnTo>
                    <a:pt x="4530" y="804"/>
                  </a:lnTo>
                  <a:lnTo>
                    <a:pt x="4552" y="881"/>
                  </a:lnTo>
                  <a:lnTo>
                    <a:pt x="4565" y="961"/>
                  </a:lnTo>
                  <a:lnTo>
                    <a:pt x="4569" y="1044"/>
                  </a:lnTo>
                  <a:lnTo>
                    <a:pt x="4569" y="3330"/>
                  </a:lnTo>
                  <a:lnTo>
                    <a:pt x="4565" y="3386"/>
                  </a:lnTo>
                  <a:lnTo>
                    <a:pt x="4554" y="3439"/>
                  </a:lnTo>
                  <a:lnTo>
                    <a:pt x="4534" y="3490"/>
                  </a:lnTo>
                  <a:lnTo>
                    <a:pt x="4509" y="3536"/>
                  </a:lnTo>
                  <a:lnTo>
                    <a:pt x="4476" y="3579"/>
                  </a:lnTo>
                  <a:lnTo>
                    <a:pt x="4438" y="3617"/>
                  </a:lnTo>
                  <a:lnTo>
                    <a:pt x="4396" y="3649"/>
                  </a:lnTo>
                  <a:lnTo>
                    <a:pt x="4350" y="3674"/>
                  </a:lnTo>
                  <a:lnTo>
                    <a:pt x="4299" y="3694"/>
                  </a:lnTo>
                  <a:lnTo>
                    <a:pt x="4244" y="3705"/>
                  </a:lnTo>
                  <a:lnTo>
                    <a:pt x="4188" y="3709"/>
                  </a:lnTo>
                  <a:lnTo>
                    <a:pt x="381" y="3709"/>
                  </a:lnTo>
                  <a:lnTo>
                    <a:pt x="325" y="3705"/>
                  </a:lnTo>
                  <a:lnTo>
                    <a:pt x="271" y="3694"/>
                  </a:lnTo>
                  <a:lnTo>
                    <a:pt x="221" y="3674"/>
                  </a:lnTo>
                  <a:lnTo>
                    <a:pt x="173" y="3649"/>
                  </a:lnTo>
                  <a:lnTo>
                    <a:pt x="131" y="3617"/>
                  </a:lnTo>
                  <a:lnTo>
                    <a:pt x="93" y="3579"/>
                  </a:lnTo>
                  <a:lnTo>
                    <a:pt x="62" y="3536"/>
                  </a:lnTo>
                  <a:lnTo>
                    <a:pt x="35" y="3490"/>
                  </a:lnTo>
                  <a:lnTo>
                    <a:pt x="15" y="3439"/>
                  </a:lnTo>
                  <a:lnTo>
                    <a:pt x="4" y="3386"/>
                  </a:lnTo>
                  <a:lnTo>
                    <a:pt x="0" y="3330"/>
                  </a:lnTo>
                  <a:lnTo>
                    <a:pt x="0" y="473"/>
                  </a:lnTo>
                  <a:lnTo>
                    <a:pt x="4" y="435"/>
                  </a:lnTo>
                  <a:lnTo>
                    <a:pt x="15" y="399"/>
                  </a:lnTo>
                  <a:lnTo>
                    <a:pt x="32" y="366"/>
                  </a:lnTo>
                  <a:lnTo>
                    <a:pt x="56" y="338"/>
                  </a:lnTo>
                  <a:lnTo>
                    <a:pt x="84" y="316"/>
                  </a:lnTo>
                  <a:lnTo>
                    <a:pt x="117" y="297"/>
                  </a:lnTo>
                  <a:lnTo>
                    <a:pt x="152" y="286"/>
                  </a:lnTo>
                  <a:lnTo>
                    <a:pt x="191" y="283"/>
                  </a:lnTo>
                  <a:lnTo>
                    <a:pt x="383" y="283"/>
                  </a:lnTo>
                  <a:lnTo>
                    <a:pt x="383" y="159"/>
                  </a:lnTo>
                  <a:lnTo>
                    <a:pt x="387" y="140"/>
                  </a:lnTo>
                  <a:lnTo>
                    <a:pt x="395" y="121"/>
                  </a:lnTo>
                  <a:lnTo>
                    <a:pt x="409" y="109"/>
                  </a:lnTo>
                  <a:lnTo>
                    <a:pt x="426" y="99"/>
                  </a:lnTo>
                  <a:lnTo>
                    <a:pt x="446" y="96"/>
                  </a:lnTo>
                  <a:lnTo>
                    <a:pt x="844" y="96"/>
                  </a:lnTo>
                  <a:lnTo>
                    <a:pt x="864" y="99"/>
                  </a:lnTo>
                  <a:lnTo>
                    <a:pt x="880" y="109"/>
                  </a:lnTo>
                  <a:lnTo>
                    <a:pt x="894" y="121"/>
                  </a:lnTo>
                  <a:lnTo>
                    <a:pt x="904" y="140"/>
                  </a:lnTo>
                  <a:lnTo>
                    <a:pt x="907" y="159"/>
                  </a:lnTo>
                  <a:lnTo>
                    <a:pt x="907" y="283"/>
                  </a:lnTo>
                  <a:lnTo>
                    <a:pt x="1285" y="283"/>
                  </a:lnTo>
                  <a:lnTo>
                    <a:pt x="1482" y="68"/>
                  </a:lnTo>
                  <a:lnTo>
                    <a:pt x="1502" y="50"/>
                  </a:lnTo>
                  <a:lnTo>
                    <a:pt x="1524" y="34"/>
                  </a:lnTo>
                  <a:lnTo>
                    <a:pt x="1551" y="20"/>
                  </a:lnTo>
                  <a:lnTo>
                    <a:pt x="1578" y="10"/>
                  </a:lnTo>
                  <a:lnTo>
                    <a:pt x="1606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6229350" y="3794125"/>
              <a:ext cx="198438" cy="200025"/>
            </a:xfrm>
            <a:custGeom>
              <a:avLst/>
              <a:gdLst>
                <a:gd name="T0" fmla="*/ 188 w 377"/>
                <a:gd name="T1" fmla="*/ 0 h 378"/>
                <a:gd name="T2" fmla="*/ 226 w 377"/>
                <a:gd name="T3" fmla="*/ 4 h 378"/>
                <a:gd name="T4" fmla="*/ 261 w 377"/>
                <a:gd name="T5" fmla="*/ 15 h 378"/>
                <a:gd name="T6" fmla="*/ 294 w 377"/>
                <a:gd name="T7" fmla="*/ 32 h 378"/>
                <a:gd name="T8" fmla="*/ 322 w 377"/>
                <a:gd name="T9" fmla="*/ 55 h 378"/>
                <a:gd name="T10" fmla="*/ 344 w 377"/>
                <a:gd name="T11" fmla="*/ 83 h 378"/>
                <a:gd name="T12" fmla="*/ 361 w 377"/>
                <a:gd name="T13" fmla="*/ 115 h 378"/>
                <a:gd name="T14" fmla="*/ 372 w 377"/>
                <a:gd name="T15" fmla="*/ 150 h 378"/>
                <a:gd name="T16" fmla="*/ 377 w 377"/>
                <a:gd name="T17" fmla="*/ 188 h 378"/>
                <a:gd name="T18" fmla="*/ 372 w 377"/>
                <a:gd name="T19" fmla="*/ 226 h 378"/>
                <a:gd name="T20" fmla="*/ 361 w 377"/>
                <a:gd name="T21" fmla="*/ 263 h 378"/>
                <a:gd name="T22" fmla="*/ 344 w 377"/>
                <a:gd name="T23" fmla="*/ 294 h 378"/>
                <a:gd name="T24" fmla="*/ 322 w 377"/>
                <a:gd name="T25" fmla="*/ 322 h 378"/>
                <a:gd name="T26" fmla="*/ 294 w 377"/>
                <a:gd name="T27" fmla="*/ 346 h 378"/>
                <a:gd name="T28" fmla="*/ 261 w 377"/>
                <a:gd name="T29" fmla="*/ 363 h 378"/>
                <a:gd name="T30" fmla="*/ 226 w 377"/>
                <a:gd name="T31" fmla="*/ 374 h 378"/>
                <a:gd name="T32" fmla="*/ 188 w 377"/>
                <a:gd name="T33" fmla="*/ 378 h 378"/>
                <a:gd name="T34" fmla="*/ 150 w 377"/>
                <a:gd name="T35" fmla="*/ 374 h 378"/>
                <a:gd name="T36" fmla="*/ 115 w 377"/>
                <a:gd name="T37" fmla="*/ 363 h 378"/>
                <a:gd name="T38" fmla="*/ 83 w 377"/>
                <a:gd name="T39" fmla="*/ 346 h 378"/>
                <a:gd name="T40" fmla="*/ 55 w 377"/>
                <a:gd name="T41" fmla="*/ 322 h 378"/>
                <a:gd name="T42" fmla="*/ 32 w 377"/>
                <a:gd name="T43" fmla="*/ 294 h 378"/>
                <a:gd name="T44" fmla="*/ 14 w 377"/>
                <a:gd name="T45" fmla="*/ 263 h 378"/>
                <a:gd name="T46" fmla="*/ 2 w 377"/>
                <a:gd name="T47" fmla="*/ 226 h 378"/>
                <a:gd name="T48" fmla="*/ 0 w 377"/>
                <a:gd name="T49" fmla="*/ 188 h 378"/>
                <a:gd name="T50" fmla="*/ 2 w 377"/>
                <a:gd name="T51" fmla="*/ 150 h 378"/>
                <a:gd name="T52" fmla="*/ 14 w 377"/>
                <a:gd name="T53" fmla="*/ 115 h 378"/>
                <a:gd name="T54" fmla="*/ 32 w 377"/>
                <a:gd name="T55" fmla="*/ 83 h 378"/>
                <a:gd name="T56" fmla="*/ 55 w 377"/>
                <a:gd name="T57" fmla="*/ 55 h 378"/>
                <a:gd name="T58" fmla="*/ 83 w 377"/>
                <a:gd name="T59" fmla="*/ 32 h 378"/>
                <a:gd name="T60" fmla="*/ 115 w 377"/>
                <a:gd name="T61" fmla="*/ 15 h 378"/>
                <a:gd name="T62" fmla="*/ 150 w 377"/>
                <a:gd name="T63" fmla="*/ 4 h 378"/>
                <a:gd name="T64" fmla="*/ 188 w 377"/>
                <a:gd name="T65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7" h="378">
                  <a:moveTo>
                    <a:pt x="188" y="0"/>
                  </a:moveTo>
                  <a:lnTo>
                    <a:pt x="226" y="4"/>
                  </a:lnTo>
                  <a:lnTo>
                    <a:pt x="261" y="15"/>
                  </a:lnTo>
                  <a:lnTo>
                    <a:pt x="294" y="32"/>
                  </a:lnTo>
                  <a:lnTo>
                    <a:pt x="322" y="55"/>
                  </a:lnTo>
                  <a:lnTo>
                    <a:pt x="344" y="83"/>
                  </a:lnTo>
                  <a:lnTo>
                    <a:pt x="361" y="115"/>
                  </a:lnTo>
                  <a:lnTo>
                    <a:pt x="372" y="150"/>
                  </a:lnTo>
                  <a:lnTo>
                    <a:pt x="377" y="188"/>
                  </a:lnTo>
                  <a:lnTo>
                    <a:pt x="372" y="226"/>
                  </a:lnTo>
                  <a:lnTo>
                    <a:pt x="361" y="263"/>
                  </a:lnTo>
                  <a:lnTo>
                    <a:pt x="344" y="294"/>
                  </a:lnTo>
                  <a:lnTo>
                    <a:pt x="322" y="322"/>
                  </a:lnTo>
                  <a:lnTo>
                    <a:pt x="294" y="346"/>
                  </a:lnTo>
                  <a:lnTo>
                    <a:pt x="261" y="363"/>
                  </a:lnTo>
                  <a:lnTo>
                    <a:pt x="226" y="374"/>
                  </a:lnTo>
                  <a:lnTo>
                    <a:pt x="188" y="378"/>
                  </a:lnTo>
                  <a:lnTo>
                    <a:pt x="150" y="374"/>
                  </a:lnTo>
                  <a:lnTo>
                    <a:pt x="115" y="363"/>
                  </a:lnTo>
                  <a:lnTo>
                    <a:pt x="83" y="346"/>
                  </a:lnTo>
                  <a:lnTo>
                    <a:pt x="55" y="322"/>
                  </a:lnTo>
                  <a:lnTo>
                    <a:pt x="32" y="294"/>
                  </a:lnTo>
                  <a:lnTo>
                    <a:pt x="14" y="263"/>
                  </a:lnTo>
                  <a:lnTo>
                    <a:pt x="2" y="226"/>
                  </a:lnTo>
                  <a:lnTo>
                    <a:pt x="0" y="188"/>
                  </a:lnTo>
                  <a:lnTo>
                    <a:pt x="2" y="150"/>
                  </a:lnTo>
                  <a:lnTo>
                    <a:pt x="14" y="115"/>
                  </a:lnTo>
                  <a:lnTo>
                    <a:pt x="32" y="83"/>
                  </a:lnTo>
                  <a:lnTo>
                    <a:pt x="55" y="55"/>
                  </a:lnTo>
                  <a:lnTo>
                    <a:pt x="83" y="32"/>
                  </a:lnTo>
                  <a:lnTo>
                    <a:pt x="115" y="15"/>
                  </a:lnTo>
                  <a:lnTo>
                    <a:pt x="150" y="4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6908800" y="4173538"/>
              <a:ext cx="300038" cy="300038"/>
            </a:xfrm>
            <a:custGeom>
              <a:avLst/>
              <a:gdLst>
                <a:gd name="T0" fmla="*/ 284 w 568"/>
                <a:gd name="T1" fmla="*/ 0 h 568"/>
                <a:gd name="T2" fmla="*/ 330 w 568"/>
                <a:gd name="T3" fmla="*/ 3 h 568"/>
                <a:gd name="T4" fmla="*/ 374 w 568"/>
                <a:gd name="T5" fmla="*/ 14 h 568"/>
                <a:gd name="T6" fmla="*/ 415 w 568"/>
                <a:gd name="T7" fmla="*/ 31 h 568"/>
                <a:gd name="T8" fmla="*/ 451 w 568"/>
                <a:gd name="T9" fmla="*/ 55 h 568"/>
                <a:gd name="T10" fmla="*/ 485 w 568"/>
                <a:gd name="T11" fmla="*/ 83 h 568"/>
                <a:gd name="T12" fmla="*/ 513 w 568"/>
                <a:gd name="T13" fmla="*/ 116 h 568"/>
                <a:gd name="T14" fmla="*/ 537 w 568"/>
                <a:gd name="T15" fmla="*/ 153 h 568"/>
                <a:gd name="T16" fmla="*/ 554 w 568"/>
                <a:gd name="T17" fmla="*/ 194 h 568"/>
                <a:gd name="T18" fmla="*/ 564 w 568"/>
                <a:gd name="T19" fmla="*/ 237 h 568"/>
                <a:gd name="T20" fmla="*/ 568 w 568"/>
                <a:gd name="T21" fmla="*/ 284 h 568"/>
                <a:gd name="T22" fmla="*/ 564 w 568"/>
                <a:gd name="T23" fmla="*/ 330 h 568"/>
                <a:gd name="T24" fmla="*/ 554 w 568"/>
                <a:gd name="T25" fmla="*/ 374 h 568"/>
                <a:gd name="T26" fmla="*/ 537 w 568"/>
                <a:gd name="T27" fmla="*/ 415 h 568"/>
                <a:gd name="T28" fmla="*/ 513 w 568"/>
                <a:gd name="T29" fmla="*/ 451 h 568"/>
                <a:gd name="T30" fmla="*/ 485 w 568"/>
                <a:gd name="T31" fmla="*/ 485 h 568"/>
                <a:gd name="T32" fmla="*/ 451 w 568"/>
                <a:gd name="T33" fmla="*/ 513 h 568"/>
                <a:gd name="T34" fmla="*/ 415 w 568"/>
                <a:gd name="T35" fmla="*/ 536 h 568"/>
                <a:gd name="T36" fmla="*/ 374 w 568"/>
                <a:gd name="T37" fmla="*/ 554 h 568"/>
                <a:gd name="T38" fmla="*/ 330 w 568"/>
                <a:gd name="T39" fmla="*/ 564 h 568"/>
                <a:gd name="T40" fmla="*/ 284 w 568"/>
                <a:gd name="T41" fmla="*/ 568 h 568"/>
                <a:gd name="T42" fmla="*/ 237 w 568"/>
                <a:gd name="T43" fmla="*/ 564 h 568"/>
                <a:gd name="T44" fmla="*/ 194 w 568"/>
                <a:gd name="T45" fmla="*/ 554 h 568"/>
                <a:gd name="T46" fmla="*/ 153 w 568"/>
                <a:gd name="T47" fmla="*/ 536 h 568"/>
                <a:gd name="T48" fmla="*/ 116 w 568"/>
                <a:gd name="T49" fmla="*/ 513 h 568"/>
                <a:gd name="T50" fmla="*/ 83 w 568"/>
                <a:gd name="T51" fmla="*/ 485 h 568"/>
                <a:gd name="T52" fmla="*/ 55 w 568"/>
                <a:gd name="T53" fmla="*/ 451 h 568"/>
                <a:gd name="T54" fmla="*/ 31 w 568"/>
                <a:gd name="T55" fmla="*/ 415 h 568"/>
                <a:gd name="T56" fmla="*/ 14 w 568"/>
                <a:gd name="T57" fmla="*/ 374 h 568"/>
                <a:gd name="T58" fmla="*/ 4 w 568"/>
                <a:gd name="T59" fmla="*/ 330 h 568"/>
                <a:gd name="T60" fmla="*/ 0 w 568"/>
                <a:gd name="T61" fmla="*/ 284 h 568"/>
                <a:gd name="T62" fmla="*/ 4 w 568"/>
                <a:gd name="T63" fmla="*/ 237 h 568"/>
                <a:gd name="T64" fmla="*/ 14 w 568"/>
                <a:gd name="T65" fmla="*/ 194 h 568"/>
                <a:gd name="T66" fmla="*/ 31 w 568"/>
                <a:gd name="T67" fmla="*/ 153 h 568"/>
                <a:gd name="T68" fmla="*/ 55 w 568"/>
                <a:gd name="T69" fmla="*/ 116 h 568"/>
                <a:gd name="T70" fmla="*/ 83 w 568"/>
                <a:gd name="T71" fmla="*/ 83 h 568"/>
                <a:gd name="T72" fmla="*/ 116 w 568"/>
                <a:gd name="T73" fmla="*/ 55 h 568"/>
                <a:gd name="T74" fmla="*/ 153 w 568"/>
                <a:gd name="T75" fmla="*/ 31 h 568"/>
                <a:gd name="T76" fmla="*/ 194 w 568"/>
                <a:gd name="T77" fmla="*/ 14 h 568"/>
                <a:gd name="T78" fmla="*/ 237 w 568"/>
                <a:gd name="T79" fmla="*/ 3 h 568"/>
                <a:gd name="T80" fmla="*/ 284 w 568"/>
                <a:gd name="T81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8" h="568">
                  <a:moveTo>
                    <a:pt x="284" y="0"/>
                  </a:moveTo>
                  <a:lnTo>
                    <a:pt x="330" y="3"/>
                  </a:lnTo>
                  <a:lnTo>
                    <a:pt x="374" y="14"/>
                  </a:lnTo>
                  <a:lnTo>
                    <a:pt x="415" y="31"/>
                  </a:lnTo>
                  <a:lnTo>
                    <a:pt x="451" y="55"/>
                  </a:lnTo>
                  <a:lnTo>
                    <a:pt x="485" y="83"/>
                  </a:lnTo>
                  <a:lnTo>
                    <a:pt x="513" y="116"/>
                  </a:lnTo>
                  <a:lnTo>
                    <a:pt x="537" y="153"/>
                  </a:lnTo>
                  <a:lnTo>
                    <a:pt x="554" y="194"/>
                  </a:lnTo>
                  <a:lnTo>
                    <a:pt x="564" y="237"/>
                  </a:lnTo>
                  <a:lnTo>
                    <a:pt x="568" y="284"/>
                  </a:lnTo>
                  <a:lnTo>
                    <a:pt x="564" y="330"/>
                  </a:lnTo>
                  <a:lnTo>
                    <a:pt x="554" y="374"/>
                  </a:lnTo>
                  <a:lnTo>
                    <a:pt x="537" y="415"/>
                  </a:lnTo>
                  <a:lnTo>
                    <a:pt x="513" y="451"/>
                  </a:lnTo>
                  <a:lnTo>
                    <a:pt x="485" y="485"/>
                  </a:lnTo>
                  <a:lnTo>
                    <a:pt x="451" y="513"/>
                  </a:lnTo>
                  <a:lnTo>
                    <a:pt x="415" y="536"/>
                  </a:lnTo>
                  <a:lnTo>
                    <a:pt x="374" y="554"/>
                  </a:lnTo>
                  <a:lnTo>
                    <a:pt x="330" y="564"/>
                  </a:lnTo>
                  <a:lnTo>
                    <a:pt x="284" y="568"/>
                  </a:lnTo>
                  <a:lnTo>
                    <a:pt x="237" y="564"/>
                  </a:lnTo>
                  <a:lnTo>
                    <a:pt x="194" y="554"/>
                  </a:lnTo>
                  <a:lnTo>
                    <a:pt x="153" y="536"/>
                  </a:lnTo>
                  <a:lnTo>
                    <a:pt x="116" y="513"/>
                  </a:lnTo>
                  <a:lnTo>
                    <a:pt x="83" y="485"/>
                  </a:lnTo>
                  <a:lnTo>
                    <a:pt x="55" y="451"/>
                  </a:lnTo>
                  <a:lnTo>
                    <a:pt x="31" y="415"/>
                  </a:lnTo>
                  <a:lnTo>
                    <a:pt x="14" y="374"/>
                  </a:lnTo>
                  <a:lnTo>
                    <a:pt x="4" y="330"/>
                  </a:lnTo>
                  <a:lnTo>
                    <a:pt x="0" y="284"/>
                  </a:lnTo>
                  <a:lnTo>
                    <a:pt x="4" y="237"/>
                  </a:lnTo>
                  <a:lnTo>
                    <a:pt x="14" y="194"/>
                  </a:lnTo>
                  <a:lnTo>
                    <a:pt x="31" y="153"/>
                  </a:lnTo>
                  <a:lnTo>
                    <a:pt x="55" y="116"/>
                  </a:lnTo>
                  <a:lnTo>
                    <a:pt x="83" y="83"/>
                  </a:lnTo>
                  <a:lnTo>
                    <a:pt x="116" y="55"/>
                  </a:lnTo>
                  <a:lnTo>
                    <a:pt x="153" y="31"/>
                  </a:lnTo>
                  <a:lnTo>
                    <a:pt x="194" y="14"/>
                  </a:lnTo>
                  <a:lnTo>
                    <a:pt x="237" y="3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5261513" y="2533338"/>
            <a:ext cx="377330" cy="376138"/>
            <a:chOff x="5834063" y="3171826"/>
            <a:chExt cx="2009775" cy="2003425"/>
          </a:xfrm>
          <a:solidFill>
            <a:schemeClr val="bg2">
              <a:lumMod val="25000"/>
            </a:schemeClr>
          </a:solidFill>
        </p:grpSpPr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5834063" y="3359151"/>
              <a:ext cx="1814513" cy="1816100"/>
            </a:xfrm>
            <a:custGeom>
              <a:avLst/>
              <a:gdLst>
                <a:gd name="T0" fmla="*/ 1714 w 3429"/>
                <a:gd name="T1" fmla="*/ 1714 h 3430"/>
                <a:gd name="T2" fmla="*/ 3425 w 3429"/>
                <a:gd name="T3" fmla="*/ 1827 h 3430"/>
                <a:gd name="T4" fmla="*/ 3397 w 3429"/>
                <a:gd name="T5" fmla="*/ 2047 h 3430"/>
                <a:gd name="T6" fmla="*/ 3341 w 3429"/>
                <a:gd name="T7" fmla="*/ 2256 h 3430"/>
                <a:gd name="T8" fmla="*/ 3261 w 3429"/>
                <a:gd name="T9" fmla="*/ 2455 h 3430"/>
                <a:gd name="T10" fmla="*/ 3158 w 3429"/>
                <a:gd name="T11" fmla="*/ 2640 h 3430"/>
                <a:gd name="T12" fmla="*/ 3034 w 3429"/>
                <a:gd name="T13" fmla="*/ 2810 h 3430"/>
                <a:gd name="T14" fmla="*/ 2889 w 3429"/>
                <a:gd name="T15" fmla="*/ 2963 h 3430"/>
                <a:gd name="T16" fmla="*/ 2727 w 3429"/>
                <a:gd name="T17" fmla="*/ 3099 h 3430"/>
                <a:gd name="T18" fmla="*/ 2550 w 3429"/>
                <a:gd name="T19" fmla="*/ 3213 h 3430"/>
                <a:gd name="T20" fmla="*/ 2358 w 3429"/>
                <a:gd name="T21" fmla="*/ 3305 h 3430"/>
                <a:gd name="T22" fmla="*/ 2153 w 3429"/>
                <a:gd name="T23" fmla="*/ 3373 h 3430"/>
                <a:gd name="T24" fmla="*/ 1938 w 3429"/>
                <a:gd name="T25" fmla="*/ 3414 h 3430"/>
                <a:gd name="T26" fmla="*/ 1714 w 3429"/>
                <a:gd name="T27" fmla="*/ 3430 h 3430"/>
                <a:gd name="T28" fmla="*/ 1490 w 3429"/>
                <a:gd name="T29" fmla="*/ 3414 h 3430"/>
                <a:gd name="T30" fmla="*/ 1276 w 3429"/>
                <a:gd name="T31" fmla="*/ 3373 h 3430"/>
                <a:gd name="T32" fmla="*/ 1072 w 3429"/>
                <a:gd name="T33" fmla="*/ 3305 h 3430"/>
                <a:gd name="T34" fmla="*/ 880 w 3429"/>
                <a:gd name="T35" fmla="*/ 3213 h 3430"/>
                <a:gd name="T36" fmla="*/ 702 w 3429"/>
                <a:gd name="T37" fmla="*/ 3099 h 3430"/>
                <a:gd name="T38" fmla="*/ 540 w 3429"/>
                <a:gd name="T39" fmla="*/ 2963 h 3430"/>
                <a:gd name="T40" fmla="*/ 396 w 3429"/>
                <a:gd name="T41" fmla="*/ 2810 h 3430"/>
                <a:gd name="T42" fmla="*/ 271 w 3429"/>
                <a:gd name="T43" fmla="*/ 2640 h 3430"/>
                <a:gd name="T44" fmla="*/ 167 w 3429"/>
                <a:gd name="T45" fmla="*/ 2455 h 3430"/>
                <a:gd name="T46" fmla="*/ 87 w 3429"/>
                <a:gd name="T47" fmla="*/ 2256 h 3430"/>
                <a:gd name="T48" fmla="*/ 32 w 3429"/>
                <a:gd name="T49" fmla="*/ 2047 h 3430"/>
                <a:gd name="T50" fmla="*/ 4 w 3429"/>
                <a:gd name="T51" fmla="*/ 1827 h 3430"/>
                <a:gd name="T52" fmla="*/ 4 w 3429"/>
                <a:gd name="T53" fmla="*/ 1602 h 3430"/>
                <a:gd name="T54" fmla="*/ 32 w 3429"/>
                <a:gd name="T55" fmla="*/ 1382 h 3430"/>
                <a:gd name="T56" fmla="*/ 87 w 3429"/>
                <a:gd name="T57" fmla="*/ 1172 h 3430"/>
                <a:gd name="T58" fmla="*/ 167 w 3429"/>
                <a:gd name="T59" fmla="*/ 974 h 3430"/>
                <a:gd name="T60" fmla="*/ 271 w 3429"/>
                <a:gd name="T61" fmla="*/ 789 h 3430"/>
                <a:gd name="T62" fmla="*/ 396 w 3429"/>
                <a:gd name="T63" fmla="*/ 619 h 3430"/>
                <a:gd name="T64" fmla="*/ 540 w 3429"/>
                <a:gd name="T65" fmla="*/ 465 h 3430"/>
                <a:gd name="T66" fmla="*/ 702 w 3429"/>
                <a:gd name="T67" fmla="*/ 331 h 3430"/>
                <a:gd name="T68" fmla="*/ 880 w 3429"/>
                <a:gd name="T69" fmla="*/ 217 h 3430"/>
                <a:gd name="T70" fmla="*/ 1072 w 3429"/>
                <a:gd name="T71" fmla="*/ 125 h 3430"/>
                <a:gd name="T72" fmla="*/ 1276 w 3429"/>
                <a:gd name="T73" fmla="*/ 57 h 3430"/>
                <a:gd name="T74" fmla="*/ 1490 w 3429"/>
                <a:gd name="T75" fmla="*/ 14 h 3430"/>
                <a:gd name="T76" fmla="*/ 1714 w 3429"/>
                <a:gd name="T77" fmla="*/ 0 h 3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29" h="3430">
                  <a:moveTo>
                    <a:pt x="1714" y="0"/>
                  </a:moveTo>
                  <a:lnTo>
                    <a:pt x="1714" y="1714"/>
                  </a:lnTo>
                  <a:lnTo>
                    <a:pt x="3429" y="1714"/>
                  </a:lnTo>
                  <a:lnTo>
                    <a:pt x="3425" y="1827"/>
                  </a:lnTo>
                  <a:lnTo>
                    <a:pt x="3414" y="1938"/>
                  </a:lnTo>
                  <a:lnTo>
                    <a:pt x="3397" y="2047"/>
                  </a:lnTo>
                  <a:lnTo>
                    <a:pt x="3372" y="2153"/>
                  </a:lnTo>
                  <a:lnTo>
                    <a:pt x="3341" y="2256"/>
                  </a:lnTo>
                  <a:lnTo>
                    <a:pt x="3305" y="2358"/>
                  </a:lnTo>
                  <a:lnTo>
                    <a:pt x="3261" y="2455"/>
                  </a:lnTo>
                  <a:lnTo>
                    <a:pt x="3213" y="2550"/>
                  </a:lnTo>
                  <a:lnTo>
                    <a:pt x="3158" y="2640"/>
                  </a:lnTo>
                  <a:lnTo>
                    <a:pt x="3099" y="2728"/>
                  </a:lnTo>
                  <a:lnTo>
                    <a:pt x="3034" y="2810"/>
                  </a:lnTo>
                  <a:lnTo>
                    <a:pt x="2963" y="2889"/>
                  </a:lnTo>
                  <a:lnTo>
                    <a:pt x="2889" y="2963"/>
                  </a:lnTo>
                  <a:lnTo>
                    <a:pt x="2810" y="3034"/>
                  </a:lnTo>
                  <a:lnTo>
                    <a:pt x="2727" y="3099"/>
                  </a:lnTo>
                  <a:lnTo>
                    <a:pt x="2640" y="3159"/>
                  </a:lnTo>
                  <a:lnTo>
                    <a:pt x="2550" y="3213"/>
                  </a:lnTo>
                  <a:lnTo>
                    <a:pt x="2455" y="3261"/>
                  </a:lnTo>
                  <a:lnTo>
                    <a:pt x="2358" y="3305"/>
                  </a:lnTo>
                  <a:lnTo>
                    <a:pt x="2256" y="3341"/>
                  </a:lnTo>
                  <a:lnTo>
                    <a:pt x="2153" y="3373"/>
                  </a:lnTo>
                  <a:lnTo>
                    <a:pt x="2047" y="3397"/>
                  </a:lnTo>
                  <a:lnTo>
                    <a:pt x="1938" y="3414"/>
                  </a:lnTo>
                  <a:lnTo>
                    <a:pt x="1827" y="3425"/>
                  </a:lnTo>
                  <a:lnTo>
                    <a:pt x="1714" y="3430"/>
                  </a:lnTo>
                  <a:lnTo>
                    <a:pt x="1601" y="3425"/>
                  </a:lnTo>
                  <a:lnTo>
                    <a:pt x="1490" y="3414"/>
                  </a:lnTo>
                  <a:lnTo>
                    <a:pt x="1382" y="3397"/>
                  </a:lnTo>
                  <a:lnTo>
                    <a:pt x="1276" y="3373"/>
                  </a:lnTo>
                  <a:lnTo>
                    <a:pt x="1172" y="3341"/>
                  </a:lnTo>
                  <a:lnTo>
                    <a:pt x="1072" y="3305"/>
                  </a:lnTo>
                  <a:lnTo>
                    <a:pt x="974" y="3261"/>
                  </a:lnTo>
                  <a:lnTo>
                    <a:pt x="880" y="3213"/>
                  </a:lnTo>
                  <a:lnTo>
                    <a:pt x="789" y="3159"/>
                  </a:lnTo>
                  <a:lnTo>
                    <a:pt x="702" y="3099"/>
                  </a:lnTo>
                  <a:lnTo>
                    <a:pt x="619" y="3034"/>
                  </a:lnTo>
                  <a:lnTo>
                    <a:pt x="540" y="2963"/>
                  </a:lnTo>
                  <a:lnTo>
                    <a:pt x="465" y="2889"/>
                  </a:lnTo>
                  <a:lnTo>
                    <a:pt x="396" y="2810"/>
                  </a:lnTo>
                  <a:lnTo>
                    <a:pt x="331" y="2728"/>
                  </a:lnTo>
                  <a:lnTo>
                    <a:pt x="271" y="2640"/>
                  </a:lnTo>
                  <a:lnTo>
                    <a:pt x="217" y="2550"/>
                  </a:lnTo>
                  <a:lnTo>
                    <a:pt x="167" y="2455"/>
                  </a:lnTo>
                  <a:lnTo>
                    <a:pt x="125" y="2358"/>
                  </a:lnTo>
                  <a:lnTo>
                    <a:pt x="87" y="2256"/>
                  </a:lnTo>
                  <a:lnTo>
                    <a:pt x="57" y="2153"/>
                  </a:lnTo>
                  <a:lnTo>
                    <a:pt x="32" y="2047"/>
                  </a:lnTo>
                  <a:lnTo>
                    <a:pt x="14" y="1938"/>
                  </a:lnTo>
                  <a:lnTo>
                    <a:pt x="4" y="1827"/>
                  </a:lnTo>
                  <a:lnTo>
                    <a:pt x="0" y="1714"/>
                  </a:lnTo>
                  <a:lnTo>
                    <a:pt x="4" y="1602"/>
                  </a:lnTo>
                  <a:lnTo>
                    <a:pt x="14" y="1492"/>
                  </a:lnTo>
                  <a:lnTo>
                    <a:pt x="32" y="1382"/>
                  </a:lnTo>
                  <a:lnTo>
                    <a:pt x="57" y="1276"/>
                  </a:lnTo>
                  <a:lnTo>
                    <a:pt x="87" y="1172"/>
                  </a:lnTo>
                  <a:lnTo>
                    <a:pt x="125" y="1072"/>
                  </a:lnTo>
                  <a:lnTo>
                    <a:pt x="167" y="974"/>
                  </a:lnTo>
                  <a:lnTo>
                    <a:pt x="217" y="880"/>
                  </a:lnTo>
                  <a:lnTo>
                    <a:pt x="271" y="789"/>
                  </a:lnTo>
                  <a:lnTo>
                    <a:pt x="331" y="702"/>
                  </a:lnTo>
                  <a:lnTo>
                    <a:pt x="396" y="619"/>
                  </a:lnTo>
                  <a:lnTo>
                    <a:pt x="465" y="540"/>
                  </a:lnTo>
                  <a:lnTo>
                    <a:pt x="540" y="465"/>
                  </a:lnTo>
                  <a:lnTo>
                    <a:pt x="619" y="396"/>
                  </a:lnTo>
                  <a:lnTo>
                    <a:pt x="702" y="331"/>
                  </a:lnTo>
                  <a:lnTo>
                    <a:pt x="789" y="271"/>
                  </a:lnTo>
                  <a:lnTo>
                    <a:pt x="880" y="217"/>
                  </a:lnTo>
                  <a:lnTo>
                    <a:pt x="974" y="167"/>
                  </a:lnTo>
                  <a:lnTo>
                    <a:pt x="1072" y="125"/>
                  </a:lnTo>
                  <a:lnTo>
                    <a:pt x="1172" y="87"/>
                  </a:lnTo>
                  <a:lnTo>
                    <a:pt x="1276" y="57"/>
                  </a:lnTo>
                  <a:lnTo>
                    <a:pt x="1382" y="32"/>
                  </a:lnTo>
                  <a:lnTo>
                    <a:pt x="1490" y="14"/>
                  </a:lnTo>
                  <a:lnTo>
                    <a:pt x="1601" y="4"/>
                  </a:lnTo>
                  <a:lnTo>
                    <a:pt x="17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6935788" y="3171826"/>
              <a:ext cx="908050" cy="906463"/>
            </a:xfrm>
            <a:custGeom>
              <a:avLst/>
              <a:gdLst>
                <a:gd name="T0" fmla="*/ 0 w 1715"/>
                <a:gd name="T1" fmla="*/ 0 h 1715"/>
                <a:gd name="T2" fmla="*/ 113 w 1715"/>
                <a:gd name="T3" fmla="*/ 4 h 1715"/>
                <a:gd name="T4" fmla="*/ 224 w 1715"/>
                <a:gd name="T5" fmla="*/ 14 h 1715"/>
                <a:gd name="T6" fmla="*/ 332 w 1715"/>
                <a:gd name="T7" fmla="*/ 32 h 1715"/>
                <a:gd name="T8" fmla="*/ 438 w 1715"/>
                <a:gd name="T9" fmla="*/ 57 h 1715"/>
                <a:gd name="T10" fmla="*/ 542 w 1715"/>
                <a:gd name="T11" fmla="*/ 87 h 1715"/>
                <a:gd name="T12" fmla="*/ 643 w 1715"/>
                <a:gd name="T13" fmla="*/ 124 h 1715"/>
                <a:gd name="T14" fmla="*/ 741 w 1715"/>
                <a:gd name="T15" fmla="*/ 168 h 1715"/>
                <a:gd name="T16" fmla="*/ 835 w 1715"/>
                <a:gd name="T17" fmla="*/ 216 h 1715"/>
                <a:gd name="T18" fmla="*/ 926 w 1715"/>
                <a:gd name="T19" fmla="*/ 271 h 1715"/>
                <a:gd name="T20" fmla="*/ 1013 w 1715"/>
                <a:gd name="T21" fmla="*/ 330 h 1715"/>
                <a:gd name="T22" fmla="*/ 1096 w 1715"/>
                <a:gd name="T23" fmla="*/ 396 h 1715"/>
                <a:gd name="T24" fmla="*/ 1175 w 1715"/>
                <a:gd name="T25" fmla="*/ 466 h 1715"/>
                <a:gd name="T26" fmla="*/ 1250 w 1715"/>
                <a:gd name="T27" fmla="*/ 540 h 1715"/>
                <a:gd name="T28" fmla="*/ 1320 w 1715"/>
                <a:gd name="T29" fmla="*/ 619 h 1715"/>
                <a:gd name="T30" fmla="*/ 1384 w 1715"/>
                <a:gd name="T31" fmla="*/ 701 h 1715"/>
                <a:gd name="T32" fmla="*/ 1444 w 1715"/>
                <a:gd name="T33" fmla="*/ 788 h 1715"/>
                <a:gd name="T34" fmla="*/ 1499 w 1715"/>
                <a:gd name="T35" fmla="*/ 879 h 1715"/>
                <a:gd name="T36" fmla="*/ 1547 w 1715"/>
                <a:gd name="T37" fmla="*/ 973 h 1715"/>
                <a:gd name="T38" fmla="*/ 1591 w 1715"/>
                <a:gd name="T39" fmla="*/ 1071 h 1715"/>
                <a:gd name="T40" fmla="*/ 1627 w 1715"/>
                <a:gd name="T41" fmla="*/ 1173 h 1715"/>
                <a:gd name="T42" fmla="*/ 1659 w 1715"/>
                <a:gd name="T43" fmla="*/ 1276 h 1715"/>
                <a:gd name="T44" fmla="*/ 1682 w 1715"/>
                <a:gd name="T45" fmla="*/ 1382 h 1715"/>
                <a:gd name="T46" fmla="*/ 1700 w 1715"/>
                <a:gd name="T47" fmla="*/ 1491 h 1715"/>
                <a:gd name="T48" fmla="*/ 1712 w 1715"/>
                <a:gd name="T49" fmla="*/ 1601 h 1715"/>
                <a:gd name="T50" fmla="*/ 1715 w 1715"/>
                <a:gd name="T51" fmla="*/ 1715 h 1715"/>
                <a:gd name="T52" fmla="*/ 0 w 1715"/>
                <a:gd name="T53" fmla="*/ 1715 h 1715"/>
                <a:gd name="T54" fmla="*/ 0 w 1715"/>
                <a:gd name="T55" fmla="*/ 0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15" h="1715">
                  <a:moveTo>
                    <a:pt x="0" y="0"/>
                  </a:moveTo>
                  <a:lnTo>
                    <a:pt x="113" y="4"/>
                  </a:lnTo>
                  <a:lnTo>
                    <a:pt x="224" y="14"/>
                  </a:lnTo>
                  <a:lnTo>
                    <a:pt x="332" y="32"/>
                  </a:lnTo>
                  <a:lnTo>
                    <a:pt x="438" y="57"/>
                  </a:lnTo>
                  <a:lnTo>
                    <a:pt x="542" y="87"/>
                  </a:lnTo>
                  <a:lnTo>
                    <a:pt x="643" y="124"/>
                  </a:lnTo>
                  <a:lnTo>
                    <a:pt x="741" y="168"/>
                  </a:lnTo>
                  <a:lnTo>
                    <a:pt x="835" y="216"/>
                  </a:lnTo>
                  <a:lnTo>
                    <a:pt x="926" y="271"/>
                  </a:lnTo>
                  <a:lnTo>
                    <a:pt x="1013" y="330"/>
                  </a:lnTo>
                  <a:lnTo>
                    <a:pt x="1096" y="396"/>
                  </a:lnTo>
                  <a:lnTo>
                    <a:pt x="1175" y="466"/>
                  </a:lnTo>
                  <a:lnTo>
                    <a:pt x="1250" y="540"/>
                  </a:lnTo>
                  <a:lnTo>
                    <a:pt x="1320" y="619"/>
                  </a:lnTo>
                  <a:lnTo>
                    <a:pt x="1384" y="701"/>
                  </a:lnTo>
                  <a:lnTo>
                    <a:pt x="1444" y="788"/>
                  </a:lnTo>
                  <a:lnTo>
                    <a:pt x="1499" y="879"/>
                  </a:lnTo>
                  <a:lnTo>
                    <a:pt x="1547" y="973"/>
                  </a:lnTo>
                  <a:lnTo>
                    <a:pt x="1591" y="1071"/>
                  </a:lnTo>
                  <a:lnTo>
                    <a:pt x="1627" y="1173"/>
                  </a:lnTo>
                  <a:lnTo>
                    <a:pt x="1659" y="1276"/>
                  </a:lnTo>
                  <a:lnTo>
                    <a:pt x="1682" y="1382"/>
                  </a:lnTo>
                  <a:lnTo>
                    <a:pt x="1700" y="1491"/>
                  </a:lnTo>
                  <a:lnTo>
                    <a:pt x="1712" y="1601"/>
                  </a:lnTo>
                  <a:lnTo>
                    <a:pt x="1715" y="1715"/>
                  </a:lnTo>
                  <a:lnTo>
                    <a:pt x="0" y="17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5963291" y="2527251"/>
            <a:ext cx="392365" cy="388312"/>
            <a:chOff x="5846763" y="3230563"/>
            <a:chExt cx="2613025" cy="2586038"/>
          </a:xfrm>
          <a:solidFill>
            <a:schemeClr val="bg2">
              <a:lumMod val="25000"/>
            </a:schemeClr>
          </a:solidFill>
        </p:grpSpPr>
        <p:sp>
          <p:nvSpPr>
            <p:cNvPr id="62" name="Freeform 56"/>
            <p:cNvSpPr>
              <a:spLocks noEditPoints="1"/>
            </p:cNvSpPr>
            <p:nvPr/>
          </p:nvSpPr>
          <p:spPr bwMode="auto">
            <a:xfrm>
              <a:off x="5846763" y="3230563"/>
              <a:ext cx="2613025" cy="2586038"/>
            </a:xfrm>
            <a:custGeom>
              <a:avLst/>
              <a:gdLst>
                <a:gd name="T0" fmla="*/ 513 w 3292"/>
                <a:gd name="T1" fmla="*/ 346 h 3258"/>
                <a:gd name="T2" fmla="*/ 446 w 3292"/>
                <a:gd name="T3" fmla="*/ 370 h 3258"/>
                <a:gd name="T4" fmla="*/ 393 w 3292"/>
                <a:gd name="T5" fmla="*/ 416 h 3258"/>
                <a:gd name="T6" fmla="*/ 357 w 3292"/>
                <a:gd name="T7" fmla="*/ 476 h 3258"/>
                <a:gd name="T8" fmla="*/ 343 w 3292"/>
                <a:gd name="T9" fmla="*/ 546 h 3258"/>
                <a:gd name="T10" fmla="*/ 348 w 3292"/>
                <a:gd name="T11" fmla="*/ 2014 h 3258"/>
                <a:gd name="T12" fmla="*/ 373 w 3292"/>
                <a:gd name="T13" fmla="*/ 2081 h 3258"/>
                <a:gd name="T14" fmla="*/ 418 w 3292"/>
                <a:gd name="T15" fmla="*/ 2134 h 3258"/>
                <a:gd name="T16" fmla="*/ 479 w 3292"/>
                <a:gd name="T17" fmla="*/ 2169 h 3258"/>
                <a:gd name="T18" fmla="*/ 549 w 3292"/>
                <a:gd name="T19" fmla="*/ 2183 h 3258"/>
                <a:gd name="T20" fmla="*/ 1402 w 3292"/>
                <a:gd name="T21" fmla="*/ 2545 h 3258"/>
                <a:gd name="T22" fmla="*/ 1852 w 3292"/>
                <a:gd name="T23" fmla="*/ 2183 h 3258"/>
                <a:gd name="T24" fmla="*/ 2779 w 3292"/>
                <a:gd name="T25" fmla="*/ 2180 h 3258"/>
                <a:gd name="T26" fmla="*/ 2845 w 3292"/>
                <a:gd name="T27" fmla="*/ 2154 h 3258"/>
                <a:gd name="T28" fmla="*/ 2899 w 3292"/>
                <a:gd name="T29" fmla="*/ 2108 h 3258"/>
                <a:gd name="T30" fmla="*/ 2936 w 3292"/>
                <a:gd name="T31" fmla="*/ 2048 h 3258"/>
                <a:gd name="T32" fmla="*/ 2949 w 3292"/>
                <a:gd name="T33" fmla="*/ 1978 h 3258"/>
                <a:gd name="T34" fmla="*/ 2945 w 3292"/>
                <a:gd name="T35" fmla="*/ 510 h 3258"/>
                <a:gd name="T36" fmla="*/ 2920 w 3292"/>
                <a:gd name="T37" fmla="*/ 444 h 3258"/>
                <a:gd name="T38" fmla="*/ 2874 w 3292"/>
                <a:gd name="T39" fmla="*/ 391 h 3258"/>
                <a:gd name="T40" fmla="*/ 2814 w 3292"/>
                <a:gd name="T41" fmla="*/ 355 h 3258"/>
                <a:gd name="T42" fmla="*/ 2742 w 3292"/>
                <a:gd name="T43" fmla="*/ 341 h 3258"/>
                <a:gd name="T44" fmla="*/ 549 w 3292"/>
                <a:gd name="T45" fmla="*/ 0 h 3258"/>
                <a:gd name="T46" fmla="*/ 2803 w 3292"/>
                <a:gd name="T47" fmla="*/ 3 h 3258"/>
                <a:gd name="T48" fmla="*/ 2916 w 3292"/>
                <a:gd name="T49" fmla="*/ 28 h 3258"/>
                <a:gd name="T50" fmla="*/ 3019 w 3292"/>
                <a:gd name="T51" fmla="*/ 76 h 3258"/>
                <a:gd name="T52" fmla="*/ 3111 w 3292"/>
                <a:gd name="T53" fmla="*/ 142 h 3258"/>
                <a:gd name="T54" fmla="*/ 3186 w 3292"/>
                <a:gd name="T55" fmla="*/ 225 h 3258"/>
                <a:gd name="T56" fmla="*/ 3243 w 3292"/>
                <a:gd name="T57" fmla="*/ 322 h 3258"/>
                <a:gd name="T58" fmla="*/ 3279 w 3292"/>
                <a:gd name="T59" fmla="*/ 429 h 3258"/>
                <a:gd name="T60" fmla="*/ 3292 w 3292"/>
                <a:gd name="T61" fmla="*/ 546 h 3258"/>
                <a:gd name="T62" fmla="*/ 3289 w 3292"/>
                <a:gd name="T63" fmla="*/ 2037 h 3258"/>
                <a:gd name="T64" fmla="*/ 3264 w 3292"/>
                <a:gd name="T65" fmla="*/ 2150 h 3258"/>
                <a:gd name="T66" fmla="*/ 3217 w 3292"/>
                <a:gd name="T67" fmla="*/ 2253 h 3258"/>
                <a:gd name="T68" fmla="*/ 3150 w 3292"/>
                <a:gd name="T69" fmla="*/ 2343 h 3258"/>
                <a:gd name="T70" fmla="*/ 3067 w 3292"/>
                <a:gd name="T71" fmla="*/ 2419 h 3258"/>
                <a:gd name="T72" fmla="*/ 2969 w 3292"/>
                <a:gd name="T73" fmla="*/ 2475 h 3258"/>
                <a:gd name="T74" fmla="*/ 2860 w 3292"/>
                <a:gd name="T75" fmla="*/ 2512 h 3258"/>
                <a:gd name="T76" fmla="*/ 2742 w 3292"/>
                <a:gd name="T77" fmla="*/ 2524 h 3258"/>
                <a:gd name="T78" fmla="*/ 1057 w 3292"/>
                <a:gd name="T79" fmla="*/ 3258 h 3258"/>
                <a:gd name="T80" fmla="*/ 549 w 3292"/>
                <a:gd name="T81" fmla="*/ 2524 h 3258"/>
                <a:gd name="T82" fmla="*/ 432 w 3292"/>
                <a:gd name="T83" fmla="*/ 2512 h 3258"/>
                <a:gd name="T84" fmla="*/ 324 w 3292"/>
                <a:gd name="T85" fmla="*/ 2475 h 3258"/>
                <a:gd name="T86" fmla="*/ 226 w 3292"/>
                <a:gd name="T87" fmla="*/ 2419 h 3258"/>
                <a:gd name="T88" fmla="*/ 143 w 3292"/>
                <a:gd name="T89" fmla="*/ 2343 h 3258"/>
                <a:gd name="T90" fmla="*/ 76 w 3292"/>
                <a:gd name="T91" fmla="*/ 2253 h 3258"/>
                <a:gd name="T92" fmla="*/ 28 w 3292"/>
                <a:gd name="T93" fmla="*/ 2150 h 3258"/>
                <a:gd name="T94" fmla="*/ 3 w 3292"/>
                <a:gd name="T95" fmla="*/ 2037 h 3258"/>
                <a:gd name="T96" fmla="*/ 0 w 3292"/>
                <a:gd name="T97" fmla="*/ 546 h 3258"/>
                <a:gd name="T98" fmla="*/ 12 w 3292"/>
                <a:gd name="T99" fmla="*/ 429 h 3258"/>
                <a:gd name="T100" fmla="*/ 49 w 3292"/>
                <a:gd name="T101" fmla="*/ 322 h 3258"/>
                <a:gd name="T102" fmla="*/ 106 w 3292"/>
                <a:gd name="T103" fmla="*/ 225 h 3258"/>
                <a:gd name="T104" fmla="*/ 182 w 3292"/>
                <a:gd name="T105" fmla="*/ 142 h 3258"/>
                <a:gd name="T106" fmla="*/ 273 w 3292"/>
                <a:gd name="T107" fmla="*/ 76 h 3258"/>
                <a:gd name="T108" fmla="*/ 377 w 3292"/>
                <a:gd name="T109" fmla="*/ 28 h 3258"/>
                <a:gd name="T110" fmla="*/ 490 w 3292"/>
                <a:gd name="T111" fmla="*/ 3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92" h="3258">
                  <a:moveTo>
                    <a:pt x="549" y="341"/>
                  </a:moveTo>
                  <a:lnTo>
                    <a:pt x="513" y="346"/>
                  </a:lnTo>
                  <a:lnTo>
                    <a:pt x="479" y="355"/>
                  </a:lnTo>
                  <a:lnTo>
                    <a:pt x="446" y="370"/>
                  </a:lnTo>
                  <a:lnTo>
                    <a:pt x="418" y="391"/>
                  </a:lnTo>
                  <a:lnTo>
                    <a:pt x="393" y="416"/>
                  </a:lnTo>
                  <a:lnTo>
                    <a:pt x="373" y="444"/>
                  </a:lnTo>
                  <a:lnTo>
                    <a:pt x="357" y="476"/>
                  </a:lnTo>
                  <a:lnTo>
                    <a:pt x="348" y="510"/>
                  </a:lnTo>
                  <a:lnTo>
                    <a:pt x="343" y="546"/>
                  </a:lnTo>
                  <a:lnTo>
                    <a:pt x="343" y="1978"/>
                  </a:lnTo>
                  <a:lnTo>
                    <a:pt x="348" y="2014"/>
                  </a:lnTo>
                  <a:lnTo>
                    <a:pt x="357" y="2048"/>
                  </a:lnTo>
                  <a:lnTo>
                    <a:pt x="373" y="2081"/>
                  </a:lnTo>
                  <a:lnTo>
                    <a:pt x="393" y="2108"/>
                  </a:lnTo>
                  <a:lnTo>
                    <a:pt x="418" y="2134"/>
                  </a:lnTo>
                  <a:lnTo>
                    <a:pt x="446" y="2154"/>
                  </a:lnTo>
                  <a:lnTo>
                    <a:pt x="479" y="2169"/>
                  </a:lnTo>
                  <a:lnTo>
                    <a:pt x="513" y="2180"/>
                  </a:lnTo>
                  <a:lnTo>
                    <a:pt x="549" y="2183"/>
                  </a:lnTo>
                  <a:lnTo>
                    <a:pt x="1402" y="2183"/>
                  </a:lnTo>
                  <a:lnTo>
                    <a:pt x="1402" y="2545"/>
                  </a:lnTo>
                  <a:lnTo>
                    <a:pt x="1758" y="2258"/>
                  </a:lnTo>
                  <a:lnTo>
                    <a:pt x="1852" y="2183"/>
                  </a:lnTo>
                  <a:lnTo>
                    <a:pt x="2742" y="2183"/>
                  </a:lnTo>
                  <a:lnTo>
                    <a:pt x="2779" y="2180"/>
                  </a:lnTo>
                  <a:lnTo>
                    <a:pt x="2814" y="2169"/>
                  </a:lnTo>
                  <a:lnTo>
                    <a:pt x="2845" y="2154"/>
                  </a:lnTo>
                  <a:lnTo>
                    <a:pt x="2874" y="2134"/>
                  </a:lnTo>
                  <a:lnTo>
                    <a:pt x="2899" y="2108"/>
                  </a:lnTo>
                  <a:lnTo>
                    <a:pt x="2920" y="2081"/>
                  </a:lnTo>
                  <a:lnTo>
                    <a:pt x="2936" y="2048"/>
                  </a:lnTo>
                  <a:lnTo>
                    <a:pt x="2945" y="2014"/>
                  </a:lnTo>
                  <a:lnTo>
                    <a:pt x="2949" y="1978"/>
                  </a:lnTo>
                  <a:lnTo>
                    <a:pt x="2949" y="546"/>
                  </a:lnTo>
                  <a:lnTo>
                    <a:pt x="2945" y="510"/>
                  </a:lnTo>
                  <a:lnTo>
                    <a:pt x="2936" y="476"/>
                  </a:lnTo>
                  <a:lnTo>
                    <a:pt x="2920" y="444"/>
                  </a:lnTo>
                  <a:lnTo>
                    <a:pt x="2899" y="416"/>
                  </a:lnTo>
                  <a:lnTo>
                    <a:pt x="2874" y="391"/>
                  </a:lnTo>
                  <a:lnTo>
                    <a:pt x="2845" y="370"/>
                  </a:lnTo>
                  <a:lnTo>
                    <a:pt x="2814" y="355"/>
                  </a:lnTo>
                  <a:lnTo>
                    <a:pt x="2779" y="346"/>
                  </a:lnTo>
                  <a:lnTo>
                    <a:pt x="2742" y="341"/>
                  </a:lnTo>
                  <a:lnTo>
                    <a:pt x="549" y="341"/>
                  </a:lnTo>
                  <a:close/>
                  <a:moveTo>
                    <a:pt x="549" y="0"/>
                  </a:moveTo>
                  <a:lnTo>
                    <a:pt x="2742" y="0"/>
                  </a:lnTo>
                  <a:lnTo>
                    <a:pt x="2803" y="3"/>
                  </a:lnTo>
                  <a:lnTo>
                    <a:pt x="2860" y="14"/>
                  </a:lnTo>
                  <a:lnTo>
                    <a:pt x="2916" y="28"/>
                  </a:lnTo>
                  <a:lnTo>
                    <a:pt x="2969" y="49"/>
                  </a:lnTo>
                  <a:lnTo>
                    <a:pt x="3019" y="76"/>
                  </a:lnTo>
                  <a:lnTo>
                    <a:pt x="3067" y="107"/>
                  </a:lnTo>
                  <a:lnTo>
                    <a:pt x="3111" y="142"/>
                  </a:lnTo>
                  <a:lnTo>
                    <a:pt x="3150" y="181"/>
                  </a:lnTo>
                  <a:lnTo>
                    <a:pt x="3186" y="225"/>
                  </a:lnTo>
                  <a:lnTo>
                    <a:pt x="3217" y="271"/>
                  </a:lnTo>
                  <a:lnTo>
                    <a:pt x="3243" y="322"/>
                  </a:lnTo>
                  <a:lnTo>
                    <a:pt x="3264" y="375"/>
                  </a:lnTo>
                  <a:lnTo>
                    <a:pt x="3279" y="429"/>
                  </a:lnTo>
                  <a:lnTo>
                    <a:pt x="3289" y="487"/>
                  </a:lnTo>
                  <a:lnTo>
                    <a:pt x="3292" y="546"/>
                  </a:lnTo>
                  <a:lnTo>
                    <a:pt x="3292" y="1978"/>
                  </a:lnTo>
                  <a:lnTo>
                    <a:pt x="3289" y="2037"/>
                  </a:lnTo>
                  <a:lnTo>
                    <a:pt x="3279" y="2095"/>
                  </a:lnTo>
                  <a:lnTo>
                    <a:pt x="3264" y="2150"/>
                  </a:lnTo>
                  <a:lnTo>
                    <a:pt x="3243" y="2203"/>
                  </a:lnTo>
                  <a:lnTo>
                    <a:pt x="3217" y="2253"/>
                  </a:lnTo>
                  <a:lnTo>
                    <a:pt x="3186" y="2300"/>
                  </a:lnTo>
                  <a:lnTo>
                    <a:pt x="3150" y="2343"/>
                  </a:lnTo>
                  <a:lnTo>
                    <a:pt x="3111" y="2382"/>
                  </a:lnTo>
                  <a:lnTo>
                    <a:pt x="3067" y="2419"/>
                  </a:lnTo>
                  <a:lnTo>
                    <a:pt x="3019" y="2450"/>
                  </a:lnTo>
                  <a:lnTo>
                    <a:pt x="2969" y="2475"/>
                  </a:lnTo>
                  <a:lnTo>
                    <a:pt x="2916" y="2496"/>
                  </a:lnTo>
                  <a:lnTo>
                    <a:pt x="2860" y="2512"/>
                  </a:lnTo>
                  <a:lnTo>
                    <a:pt x="2803" y="2521"/>
                  </a:lnTo>
                  <a:lnTo>
                    <a:pt x="2742" y="2524"/>
                  </a:lnTo>
                  <a:lnTo>
                    <a:pt x="1973" y="2524"/>
                  </a:lnTo>
                  <a:lnTo>
                    <a:pt x="1057" y="3258"/>
                  </a:lnTo>
                  <a:lnTo>
                    <a:pt x="1057" y="2524"/>
                  </a:lnTo>
                  <a:lnTo>
                    <a:pt x="549" y="2524"/>
                  </a:lnTo>
                  <a:lnTo>
                    <a:pt x="490" y="2521"/>
                  </a:lnTo>
                  <a:lnTo>
                    <a:pt x="432" y="2512"/>
                  </a:lnTo>
                  <a:lnTo>
                    <a:pt x="377" y="2496"/>
                  </a:lnTo>
                  <a:lnTo>
                    <a:pt x="324" y="2475"/>
                  </a:lnTo>
                  <a:lnTo>
                    <a:pt x="273" y="2450"/>
                  </a:lnTo>
                  <a:lnTo>
                    <a:pt x="226" y="2419"/>
                  </a:lnTo>
                  <a:lnTo>
                    <a:pt x="182" y="2382"/>
                  </a:lnTo>
                  <a:lnTo>
                    <a:pt x="143" y="2343"/>
                  </a:lnTo>
                  <a:lnTo>
                    <a:pt x="106" y="2300"/>
                  </a:lnTo>
                  <a:lnTo>
                    <a:pt x="76" y="2253"/>
                  </a:lnTo>
                  <a:lnTo>
                    <a:pt x="49" y="2203"/>
                  </a:lnTo>
                  <a:lnTo>
                    <a:pt x="28" y="2150"/>
                  </a:lnTo>
                  <a:lnTo>
                    <a:pt x="12" y="2095"/>
                  </a:lnTo>
                  <a:lnTo>
                    <a:pt x="3" y="2037"/>
                  </a:lnTo>
                  <a:lnTo>
                    <a:pt x="0" y="1978"/>
                  </a:lnTo>
                  <a:lnTo>
                    <a:pt x="0" y="546"/>
                  </a:lnTo>
                  <a:lnTo>
                    <a:pt x="3" y="487"/>
                  </a:lnTo>
                  <a:lnTo>
                    <a:pt x="12" y="429"/>
                  </a:lnTo>
                  <a:lnTo>
                    <a:pt x="28" y="375"/>
                  </a:lnTo>
                  <a:lnTo>
                    <a:pt x="49" y="322"/>
                  </a:lnTo>
                  <a:lnTo>
                    <a:pt x="76" y="271"/>
                  </a:lnTo>
                  <a:lnTo>
                    <a:pt x="106" y="225"/>
                  </a:lnTo>
                  <a:lnTo>
                    <a:pt x="143" y="181"/>
                  </a:lnTo>
                  <a:lnTo>
                    <a:pt x="182" y="142"/>
                  </a:lnTo>
                  <a:lnTo>
                    <a:pt x="226" y="107"/>
                  </a:lnTo>
                  <a:lnTo>
                    <a:pt x="273" y="76"/>
                  </a:lnTo>
                  <a:lnTo>
                    <a:pt x="324" y="49"/>
                  </a:lnTo>
                  <a:lnTo>
                    <a:pt x="377" y="28"/>
                  </a:lnTo>
                  <a:lnTo>
                    <a:pt x="432" y="14"/>
                  </a:lnTo>
                  <a:lnTo>
                    <a:pt x="490" y="3"/>
                  </a:lnTo>
                  <a:lnTo>
                    <a:pt x="5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6435725" y="4075113"/>
              <a:ext cx="317500" cy="315913"/>
            </a:xfrm>
            <a:custGeom>
              <a:avLst/>
              <a:gdLst>
                <a:gd name="T0" fmla="*/ 200 w 400"/>
                <a:gd name="T1" fmla="*/ 0 h 398"/>
                <a:gd name="T2" fmla="*/ 235 w 400"/>
                <a:gd name="T3" fmla="*/ 3 h 398"/>
                <a:gd name="T4" fmla="*/ 270 w 400"/>
                <a:gd name="T5" fmla="*/ 13 h 398"/>
                <a:gd name="T6" fmla="*/ 301 w 400"/>
                <a:gd name="T7" fmla="*/ 28 h 398"/>
                <a:gd name="T8" fmla="*/ 329 w 400"/>
                <a:gd name="T9" fmla="*/ 48 h 398"/>
                <a:gd name="T10" fmla="*/ 353 w 400"/>
                <a:gd name="T11" fmla="*/ 71 h 398"/>
                <a:gd name="T12" fmla="*/ 373 w 400"/>
                <a:gd name="T13" fmla="*/ 99 h 398"/>
                <a:gd name="T14" fmla="*/ 387 w 400"/>
                <a:gd name="T15" fmla="*/ 130 h 398"/>
                <a:gd name="T16" fmla="*/ 397 w 400"/>
                <a:gd name="T17" fmla="*/ 163 h 398"/>
                <a:gd name="T18" fmla="*/ 400 w 400"/>
                <a:gd name="T19" fmla="*/ 200 h 398"/>
                <a:gd name="T20" fmla="*/ 397 w 400"/>
                <a:gd name="T21" fmla="*/ 235 h 398"/>
                <a:gd name="T22" fmla="*/ 387 w 400"/>
                <a:gd name="T23" fmla="*/ 269 h 398"/>
                <a:gd name="T24" fmla="*/ 373 w 400"/>
                <a:gd name="T25" fmla="*/ 300 h 398"/>
                <a:gd name="T26" fmla="*/ 353 w 400"/>
                <a:gd name="T27" fmla="*/ 327 h 398"/>
                <a:gd name="T28" fmla="*/ 329 w 400"/>
                <a:gd name="T29" fmla="*/ 352 h 398"/>
                <a:gd name="T30" fmla="*/ 301 w 400"/>
                <a:gd name="T31" fmla="*/ 371 h 398"/>
                <a:gd name="T32" fmla="*/ 270 w 400"/>
                <a:gd name="T33" fmla="*/ 386 h 398"/>
                <a:gd name="T34" fmla="*/ 235 w 400"/>
                <a:gd name="T35" fmla="*/ 395 h 398"/>
                <a:gd name="T36" fmla="*/ 200 w 400"/>
                <a:gd name="T37" fmla="*/ 398 h 398"/>
                <a:gd name="T38" fmla="*/ 163 w 400"/>
                <a:gd name="T39" fmla="*/ 395 h 398"/>
                <a:gd name="T40" fmla="*/ 130 w 400"/>
                <a:gd name="T41" fmla="*/ 386 h 398"/>
                <a:gd name="T42" fmla="*/ 99 w 400"/>
                <a:gd name="T43" fmla="*/ 371 h 398"/>
                <a:gd name="T44" fmla="*/ 71 w 400"/>
                <a:gd name="T45" fmla="*/ 352 h 398"/>
                <a:gd name="T46" fmla="*/ 47 w 400"/>
                <a:gd name="T47" fmla="*/ 327 h 398"/>
                <a:gd name="T48" fmla="*/ 27 w 400"/>
                <a:gd name="T49" fmla="*/ 300 h 398"/>
                <a:gd name="T50" fmla="*/ 12 w 400"/>
                <a:gd name="T51" fmla="*/ 269 h 398"/>
                <a:gd name="T52" fmla="*/ 3 w 400"/>
                <a:gd name="T53" fmla="*/ 235 h 398"/>
                <a:gd name="T54" fmla="*/ 0 w 400"/>
                <a:gd name="T55" fmla="*/ 200 h 398"/>
                <a:gd name="T56" fmla="*/ 3 w 400"/>
                <a:gd name="T57" fmla="*/ 163 h 398"/>
                <a:gd name="T58" fmla="*/ 12 w 400"/>
                <a:gd name="T59" fmla="*/ 130 h 398"/>
                <a:gd name="T60" fmla="*/ 27 w 400"/>
                <a:gd name="T61" fmla="*/ 99 h 398"/>
                <a:gd name="T62" fmla="*/ 47 w 400"/>
                <a:gd name="T63" fmla="*/ 71 h 398"/>
                <a:gd name="T64" fmla="*/ 71 w 400"/>
                <a:gd name="T65" fmla="*/ 48 h 398"/>
                <a:gd name="T66" fmla="*/ 99 w 400"/>
                <a:gd name="T67" fmla="*/ 28 h 398"/>
                <a:gd name="T68" fmla="*/ 130 w 400"/>
                <a:gd name="T69" fmla="*/ 13 h 398"/>
                <a:gd name="T70" fmla="*/ 163 w 400"/>
                <a:gd name="T71" fmla="*/ 3 h 398"/>
                <a:gd name="T72" fmla="*/ 200 w 400"/>
                <a:gd name="T73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0" h="398">
                  <a:moveTo>
                    <a:pt x="200" y="0"/>
                  </a:moveTo>
                  <a:lnTo>
                    <a:pt x="235" y="3"/>
                  </a:lnTo>
                  <a:lnTo>
                    <a:pt x="270" y="13"/>
                  </a:lnTo>
                  <a:lnTo>
                    <a:pt x="301" y="28"/>
                  </a:lnTo>
                  <a:lnTo>
                    <a:pt x="329" y="48"/>
                  </a:lnTo>
                  <a:lnTo>
                    <a:pt x="353" y="71"/>
                  </a:lnTo>
                  <a:lnTo>
                    <a:pt x="373" y="99"/>
                  </a:lnTo>
                  <a:lnTo>
                    <a:pt x="387" y="130"/>
                  </a:lnTo>
                  <a:lnTo>
                    <a:pt x="397" y="163"/>
                  </a:lnTo>
                  <a:lnTo>
                    <a:pt x="400" y="200"/>
                  </a:lnTo>
                  <a:lnTo>
                    <a:pt x="397" y="235"/>
                  </a:lnTo>
                  <a:lnTo>
                    <a:pt x="387" y="269"/>
                  </a:lnTo>
                  <a:lnTo>
                    <a:pt x="373" y="300"/>
                  </a:lnTo>
                  <a:lnTo>
                    <a:pt x="353" y="327"/>
                  </a:lnTo>
                  <a:lnTo>
                    <a:pt x="329" y="352"/>
                  </a:lnTo>
                  <a:lnTo>
                    <a:pt x="301" y="371"/>
                  </a:lnTo>
                  <a:lnTo>
                    <a:pt x="270" y="386"/>
                  </a:lnTo>
                  <a:lnTo>
                    <a:pt x="235" y="395"/>
                  </a:lnTo>
                  <a:lnTo>
                    <a:pt x="200" y="398"/>
                  </a:lnTo>
                  <a:lnTo>
                    <a:pt x="163" y="395"/>
                  </a:lnTo>
                  <a:lnTo>
                    <a:pt x="130" y="386"/>
                  </a:lnTo>
                  <a:lnTo>
                    <a:pt x="99" y="371"/>
                  </a:lnTo>
                  <a:lnTo>
                    <a:pt x="71" y="352"/>
                  </a:lnTo>
                  <a:lnTo>
                    <a:pt x="47" y="327"/>
                  </a:lnTo>
                  <a:lnTo>
                    <a:pt x="27" y="300"/>
                  </a:lnTo>
                  <a:lnTo>
                    <a:pt x="12" y="269"/>
                  </a:lnTo>
                  <a:lnTo>
                    <a:pt x="3" y="235"/>
                  </a:lnTo>
                  <a:lnTo>
                    <a:pt x="0" y="200"/>
                  </a:lnTo>
                  <a:lnTo>
                    <a:pt x="3" y="163"/>
                  </a:lnTo>
                  <a:lnTo>
                    <a:pt x="12" y="130"/>
                  </a:lnTo>
                  <a:lnTo>
                    <a:pt x="27" y="99"/>
                  </a:lnTo>
                  <a:lnTo>
                    <a:pt x="47" y="71"/>
                  </a:lnTo>
                  <a:lnTo>
                    <a:pt x="71" y="48"/>
                  </a:lnTo>
                  <a:lnTo>
                    <a:pt x="99" y="28"/>
                  </a:lnTo>
                  <a:lnTo>
                    <a:pt x="130" y="13"/>
                  </a:lnTo>
                  <a:lnTo>
                    <a:pt x="163" y="3"/>
                  </a:lnTo>
                  <a:lnTo>
                    <a:pt x="2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6996113" y="4075113"/>
              <a:ext cx="317500" cy="315913"/>
            </a:xfrm>
            <a:custGeom>
              <a:avLst/>
              <a:gdLst>
                <a:gd name="T0" fmla="*/ 199 w 399"/>
                <a:gd name="T1" fmla="*/ 0 h 398"/>
                <a:gd name="T2" fmla="*/ 235 w 399"/>
                <a:gd name="T3" fmla="*/ 3 h 398"/>
                <a:gd name="T4" fmla="*/ 269 w 399"/>
                <a:gd name="T5" fmla="*/ 13 h 398"/>
                <a:gd name="T6" fmla="*/ 300 w 399"/>
                <a:gd name="T7" fmla="*/ 28 h 398"/>
                <a:gd name="T8" fmla="*/ 328 w 399"/>
                <a:gd name="T9" fmla="*/ 48 h 398"/>
                <a:gd name="T10" fmla="*/ 352 w 399"/>
                <a:gd name="T11" fmla="*/ 71 h 398"/>
                <a:gd name="T12" fmla="*/ 372 w 399"/>
                <a:gd name="T13" fmla="*/ 99 h 398"/>
                <a:gd name="T14" fmla="*/ 387 w 399"/>
                <a:gd name="T15" fmla="*/ 130 h 398"/>
                <a:gd name="T16" fmla="*/ 396 w 399"/>
                <a:gd name="T17" fmla="*/ 163 h 398"/>
                <a:gd name="T18" fmla="*/ 399 w 399"/>
                <a:gd name="T19" fmla="*/ 200 h 398"/>
                <a:gd name="T20" fmla="*/ 396 w 399"/>
                <a:gd name="T21" fmla="*/ 235 h 398"/>
                <a:gd name="T22" fmla="*/ 387 w 399"/>
                <a:gd name="T23" fmla="*/ 269 h 398"/>
                <a:gd name="T24" fmla="*/ 372 w 399"/>
                <a:gd name="T25" fmla="*/ 300 h 398"/>
                <a:gd name="T26" fmla="*/ 352 w 399"/>
                <a:gd name="T27" fmla="*/ 327 h 398"/>
                <a:gd name="T28" fmla="*/ 328 w 399"/>
                <a:gd name="T29" fmla="*/ 352 h 398"/>
                <a:gd name="T30" fmla="*/ 300 w 399"/>
                <a:gd name="T31" fmla="*/ 371 h 398"/>
                <a:gd name="T32" fmla="*/ 269 w 399"/>
                <a:gd name="T33" fmla="*/ 386 h 398"/>
                <a:gd name="T34" fmla="*/ 235 w 399"/>
                <a:gd name="T35" fmla="*/ 395 h 398"/>
                <a:gd name="T36" fmla="*/ 199 w 399"/>
                <a:gd name="T37" fmla="*/ 398 h 398"/>
                <a:gd name="T38" fmla="*/ 163 w 399"/>
                <a:gd name="T39" fmla="*/ 395 h 398"/>
                <a:gd name="T40" fmla="*/ 130 w 399"/>
                <a:gd name="T41" fmla="*/ 386 h 398"/>
                <a:gd name="T42" fmla="*/ 98 w 399"/>
                <a:gd name="T43" fmla="*/ 371 h 398"/>
                <a:gd name="T44" fmla="*/ 70 w 399"/>
                <a:gd name="T45" fmla="*/ 352 h 398"/>
                <a:gd name="T46" fmla="*/ 46 w 399"/>
                <a:gd name="T47" fmla="*/ 327 h 398"/>
                <a:gd name="T48" fmla="*/ 27 w 399"/>
                <a:gd name="T49" fmla="*/ 300 h 398"/>
                <a:gd name="T50" fmla="*/ 12 w 399"/>
                <a:gd name="T51" fmla="*/ 269 h 398"/>
                <a:gd name="T52" fmla="*/ 3 w 399"/>
                <a:gd name="T53" fmla="*/ 235 h 398"/>
                <a:gd name="T54" fmla="*/ 0 w 399"/>
                <a:gd name="T55" fmla="*/ 200 h 398"/>
                <a:gd name="T56" fmla="*/ 3 w 399"/>
                <a:gd name="T57" fmla="*/ 163 h 398"/>
                <a:gd name="T58" fmla="*/ 12 w 399"/>
                <a:gd name="T59" fmla="*/ 130 h 398"/>
                <a:gd name="T60" fmla="*/ 27 w 399"/>
                <a:gd name="T61" fmla="*/ 99 h 398"/>
                <a:gd name="T62" fmla="*/ 46 w 399"/>
                <a:gd name="T63" fmla="*/ 71 h 398"/>
                <a:gd name="T64" fmla="*/ 70 w 399"/>
                <a:gd name="T65" fmla="*/ 48 h 398"/>
                <a:gd name="T66" fmla="*/ 98 w 399"/>
                <a:gd name="T67" fmla="*/ 28 h 398"/>
                <a:gd name="T68" fmla="*/ 130 w 399"/>
                <a:gd name="T69" fmla="*/ 13 h 398"/>
                <a:gd name="T70" fmla="*/ 163 w 399"/>
                <a:gd name="T71" fmla="*/ 3 h 398"/>
                <a:gd name="T72" fmla="*/ 199 w 399"/>
                <a:gd name="T73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9" h="398">
                  <a:moveTo>
                    <a:pt x="199" y="0"/>
                  </a:moveTo>
                  <a:lnTo>
                    <a:pt x="235" y="3"/>
                  </a:lnTo>
                  <a:lnTo>
                    <a:pt x="269" y="13"/>
                  </a:lnTo>
                  <a:lnTo>
                    <a:pt x="300" y="28"/>
                  </a:lnTo>
                  <a:lnTo>
                    <a:pt x="328" y="48"/>
                  </a:lnTo>
                  <a:lnTo>
                    <a:pt x="352" y="71"/>
                  </a:lnTo>
                  <a:lnTo>
                    <a:pt x="372" y="99"/>
                  </a:lnTo>
                  <a:lnTo>
                    <a:pt x="387" y="130"/>
                  </a:lnTo>
                  <a:lnTo>
                    <a:pt x="396" y="163"/>
                  </a:lnTo>
                  <a:lnTo>
                    <a:pt x="399" y="200"/>
                  </a:lnTo>
                  <a:lnTo>
                    <a:pt x="396" y="235"/>
                  </a:lnTo>
                  <a:lnTo>
                    <a:pt x="387" y="269"/>
                  </a:lnTo>
                  <a:lnTo>
                    <a:pt x="372" y="300"/>
                  </a:lnTo>
                  <a:lnTo>
                    <a:pt x="352" y="327"/>
                  </a:lnTo>
                  <a:lnTo>
                    <a:pt x="328" y="352"/>
                  </a:lnTo>
                  <a:lnTo>
                    <a:pt x="300" y="371"/>
                  </a:lnTo>
                  <a:lnTo>
                    <a:pt x="269" y="386"/>
                  </a:lnTo>
                  <a:lnTo>
                    <a:pt x="235" y="395"/>
                  </a:lnTo>
                  <a:lnTo>
                    <a:pt x="199" y="398"/>
                  </a:lnTo>
                  <a:lnTo>
                    <a:pt x="163" y="395"/>
                  </a:lnTo>
                  <a:lnTo>
                    <a:pt x="130" y="386"/>
                  </a:lnTo>
                  <a:lnTo>
                    <a:pt x="98" y="371"/>
                  </a:lnTo>
                  <a:lnTo>
                    <a:pt x="70" y="352"/>
                  </a:lnTo>
                  <a:lnTo>
                    <a:pt x="46" y="327"/>
                  </a:lnTo>
                  <a:lnTo>
                    <a:pt x="27" y="300"/>
                  </a:lnTo>
                  <a:lnTo>
                    <a:pt x="12" y="269"/>
                  </a:lnTo>
                  <a:lnTo>
                    <a:pt x="3" y="235"/>
                  </a:lnTo>
                  <a:lnTo>
                    <a:pt x="0" y="200"/>
                  </a:lnTo>
                  <a:lnTo>
                    <a:pt x="3" y="163"/>
                  </a:lnTo>
                  <a:lnTo>
                    <a:pt x="12" y="130"/>
                  </a:lnTo>
                  <a:lnTo>
                    <a:pt x="27" y="99"/>
                  </a:lnTo>
                  <a:lnTo>
                    <a:pt x="46" y="71"/>
                  </a:lnTo>
                  <a:lnTo>
                    <a:pt x="70" y="48"/>
                  </a:lnTo>
                  <a:lnTo>
                    <a:pt x="98" y="28"/>
                  </a:lnTo>
                  <a:lnTo>
                    <a:pt x="130" y="13"/>
                  </a:lnTo>
                  <a:lnTo>
                    <a:pt x="163" y="3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7554913" y="4075113"/>
              <a:ext cx="317500" cy="315913"/>
            </a:xfrm>
            <a:custGeom>
              <a:avLst/>
              <a:gdLst>
                <a:gd name="T0" fmla="*/ 200 w 400"/>
                <a:gd name="T1" fmla="*/ 0 h 398"/>
                <a:gd name="T2" fmla="*/ 235 w 400"/>
                <a:gd name="T3" fmla="*/ 3 h 398"/>
                <a:gd name="T4" fmla="*/ 270 w 400"/>
                <a:gd name="T5" fmla="*/ 13 h 398"/>
                <a:gd name="T6" fmla="*/ 301 w 400"/>
                <a:gd name="T7" fmla="*/ 28 h 398"/>
                <a:gd name="T8" fmla="*/ 329 w 400"/>
                <a:gd name="T9" fmla="*/ 48 h 398"/>
                <a:gd name="T10" fmla="*/ 353 w 400"/>
                <a:gd name="T11" fmla="*/ 71 h 398"/>
                <a:gd name="T12" fmla="*/ 373 w 400"/>
                <a:gd name="T13" fmla="*/ 99 h 398"/>
                <a:gd name="T14" fmla="*/ 387 w 400"/>
                <a:gd name="T15" fmla="*/ 130 h 398"/>
                <a:gd name="T16" fmla="*/ 397 w 400"/>
                <a:gd name="T17" fmla="*/ 163 h 398"/>
                <a:gd name="T18" fmla="*/ 400 w 400"/>
                <a:gd name="T19" fmla="*/ 200 h 398"/>
                <a:gd name="T20" fmla="*/ 397 w 400"/>
                <a:gd name="T21" fmla="*/ 235 h 398"/>
                <a:gd name="T22" fmla="*/ 387 w 400"/>
                <a:gd name="T23" fmla="*/ 269 h 398"/>
                <a:gd name="T24" fmla="*/ 373 w 400"/>
                <a:gd name="T25" fmla="*/ 300 h 398"/>
                <a:gd name="T26" fmla="*/ 353 w 400"/>
                <a:gd name="T27" fmla="*/ 327 h 398"/>
                <a:gd name="T28" fmla="*/ 329 w 400"/>
                <a:gd name="T29" fmla="*/ 352 h 398"/>
                <a:gd name="T30" fmla="*/ 301 w 400"/>
                <a:gd name="T31" fmla="*/ 371 h 398"/>
                <a:gd name="T32" fmla="*/ 270 w 400"/>
                <a:gd name="T33" fmla="*/ 386 h 398"/>
                <a:gd name="T34" fmla="*/ 235 w 400"/>
                <a:gd name="T35" fmla="*/ 395 h 398"/>
                <a:gd name="T36" fmla="*/ 200 w 400"/>
                <a:gd name="T37" fmla="*/ 398 h 398"/>
                <a:gd name="T38" fmla="*/ 164 w 400"/>
                <a:gd name="T39" fmla="*/ 395 h 398"/>
                <a:gd name="T40" fmla="*/ 130 w 400"/>
                <a:gd name="T41" fmla="*/ 386 h 398"/>
                <a:gd name="T42" fmla="*/ 99 w 400"/>
                <a:gd name="T43" fmla="*/ 371 h 398"/>
                <a:gd name="T44" fmla="*/ 71 w 400"/>
                <a:gd name="T45" fmla="*/ 352 h 398"/>
                <a:gd name="T46" fmla="*/ 47 w 400"/>
                <a:gd name="T47" fmla="*/ 327 h 398"/>
                <a:gd name="T48" fmla="*/ 27 w 400"/>
                <a:gd name="T49" fmla="*/ 300 h 398"/>
                <a:gd name="T50" fmla="*/ 13 w 400"/>
                <a:gd name="T51" fmla="*/ 269 h 398"/>
                <a:gd name="T52" fmla="*/ 3 w 400"/>
                <a:gd name="T53" fmla="*/ 235 h 398"/>
                <a:gd name="T54" fmla="*/ 0 w 400"/>
                <a:gd name="T55" fmla="*/ 200 h 398"/>
                <a:gd name="T56" fmla="*/ 3 w 400"/>
                <a:gd name="T57" fmla="*/ 163 h 398"/>
                <a:gd name="T58" fmla="*/ 13 w 400"/>
                <a:gd name="T59" fmla="*/ 130 h 398"/>
                <a:gd name="T60" fmla="*/ 27 w 400"/>
                <a:gd name="T61" fmla="*/ 99 h 398"/>
                <a:gd name="T62" fmla="*/ 47 w 400"/>
                <a:gd name="T63" fmla="*/ 71 h 398"/>
                <a:gd name="T64" fmla="*/ 71 w 400"/>
                <a:gd name="T65" fmla="*/ 48 h 398"/>
                <a:gd name="T66" fmla="*/ 99 w 400"/>
                <a:gd name="T67" fmla="*/ 28 h 398"/>
                <a:gd name="T68" fmla="*/ 130 w 400"/>
                <a:gd name="T69" fmla="*/ 13 h 398"/>
                <a:gd name="T70" fmla="*/ 164 w 400"/>
                <a:gd name="T71" fmla="*/ 3 h 398"/>
                <a:gd name="T72" fmla="*/ 200 w 400"/>
                <a:gd name="T73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0" h="398">
                  <a:moveTo>
                    <a:pt x="200" y="0"/>
                  </a:moveTo>
                  <a:lnTo>
                    <a:pt x="235" y="3"/>
                  </a:lnTo>
                  <a:lnTo>
                    <a:pt x="270" y="13"/>
                  </a:lnTo>
                  <a:lnTo>
                    <a:pt x="301" y="28"/>
                  </a:lnTo>
                  <a:lnTo>
                    <a:pt x="329" y="48"/>
                  </a:lnTo>
                  <a:lnTo>
                    <a:pt x="353" y="71"/>
                  </a:lnTo>
                  <a:lnTo>
                    <a:pt x="373" y="99"/>
                  </a:lnTo>
                  <a:lnTo>
                    <a:pt x="387" y="130"/>
                  </a:lnTo>
                  <a:lnTo>
                    <a:pt x="397" y="163"/>
                  </a:lnTo>
                  <a:lnTo>
                    <a:pt x="400" y="200"/>
                  </a:lnTo>
                  <a:lnTo>
                    <a:pt x="397" y="235"/>
                  </a:lnTo>
                  <a:lnTo>
                    <a:pt x="387" y="269"/>
                  </a:lnTo>
                  <a:lnTo>
                    <a:pt x="373" y="300"/>
                  </a:lnTo>
                  <a:lnTo>
                    <a:pt x="353" y="327"/>
                  </a:lnTo>
                  <a:lnTo>
                    <a:pt x="329" y="352"/>
                  </a:lnTo>
                  <a:lnTo>
                    <a:pt x="301" y="371"/>
                  </a:lnTo>
                  <a:lnTo>
                    <a:pt x="270" y="386"/>
                  </a:lnTo>
                  <a:lnTo>
                    <a:pt x="235" y="395"/>
                  </a:lnTo>
                  <a:lnTo>
                    <a:pt x="200" y="398"/>
                  </a:lnTo>
                  <a:lnTo>
                    <a:pt x="164" y="395"/>
                  </a:lnTo>
                  <a:lnTo>
                    <a:pt x="130" y="386"/>
                  </a:lnTo>
                  <a:lnTo>
                    <a:pt x="99" y="371"/>
                  </a:lnTo>
                  <a:lnTo>
                    <a:pt x="71" y="352"/>
                  </a:lnTo>
                  <a:lnTo>
                    <a:pt x="47" y="327"/>
                  </a:lnTo>
                  <a:lnTo>
                    <a:pt x="27" y="300"/>
                  </a:lnTo>
                  <a:lnTo>
                    <a:pt x="13" y="269"/>
                  </a:lnTo>
                  <a:lnTo>
                    <a:pt x="3" y="235"/>
                  </a:lnTo>
                  <a:lnTo>
                    <a:pt x="0" y="200"/>
                  </a:lnTo>
                  <a:lnTo>
                    <a:pt x="3" y="163"/>
                  </a:lnTo>
                  <a:lnTo>
                    <a:pt x="13" y="130"/>
                  </a:lnTo>
                  <a:lnTo>
                    <a:pt x="27" y="99"/>
                  </a:lnTo>
                  <a:lnTo>
                    <a:pt x="47" y="71"/>
                  </a:lnTo>
                  <a:lnTo>
                    <a:pt x="71" y="48"/>
                  </a:lnTo>
                  <a:lnTo>
                    <a:pt x="99" y="28"/>
                  </a:lnTo>
                  <a:lnTo>
                    <a:pt x="130" y="13"/>
                  </a:lnTo>
                  <a:lnTo>
                    <a:pt x="164" y="3"/>
                  </a:lnTo>
                  <a:lnTo>
                    <a:pt x="2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6680105" y="2530847"/>
            <a:ext cx="395071" cy="381118"/>
            <a:chOff x="5843588" y="3217863"/>
            <a:chExt cx="2562225" cy="2471738"/>
          </a:xfrm>
          <a:solidFill>
            <a:schemeClr val="bg2">
              <a:lumMod val="25000"/>
            </a:schemeClr>
          </a:solidFill>
        </p:grpSpPr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7786688" y="3217863"/>
              <a:ext cx="619125" cy="622300"/>
            </a:xfrm>
            <a:custGeom>
              <a:avLst/>
              <a:gdLst>
                <a:gd name="T0" fmla="*/ 340 w 781"/>
                <a:gd name="T1" fmla="*/ 0 h 785"/>
                <a:gd name="T2" fmla="*/ 340 w 781"/>
                <a:gd name="T3" fmla="*/ 0 h 785"/>
                <a:gd name="T4" fmla="*/ 363 w 781"/>
                <a:gd name="T5" fmla="*/ 2 h 785"/>
                <a:gd name="T6" fmla="*/ 386 w 781"/>
                <a:gd name="T7" fmla="*/ 7 h 785"/>
                <a:gd name="T8" fmla="*/ 408 w 781"/>
                <a:gd name="T9" fmla="*/ 17 h 785"/>
                <a:gd name="T10" fmla="*/ 429 w 781"/>
                <a:gd name="T11" fmla="*/ 30 h 785"/>
                <a:gd name="T12" fmla="*/ 448 w 781"/>
                <a:gd name="T13" fmla="*/ 46 h 785"/>
                <a:gd name="T14" fmla="*/ 737 w 781"/>
                <a:gd name="T15" fmla="*/ 336 h 785"/>
                <a:gd name="T16" fmla="*/ 755 w 781"/>
                <a:gd name="T17" fmla="*/ 357 h 785"/>
                <a:gd name="T18" fmla="*/ 768 w 781"/>
                <a:gd name="T19" fmla="*/ 381 h 785"/>
                <a:gd name="T20" fmla="*/ 777 w 781"/>
                <a:gd name="T21" fmla="*/ 406 h 785"/>
                <a:gd name="T22" fmla="*/ 781 w 781"/>
                <a:gd name="T23" fmla="*/ 431 h 785"/>
                <a:gd name="T24" fmla="*/ 781 w 781"/>
                <a:gd name="T25" fmla="*/ 457 h 785"/>
                <a:gd name="T26" fmla="*/ 777 w 781"/>
                <a:gd name="T27" fmla="*/ 483 h 785"/>
                <a:gd name="T28" fmla="*/ 768 w 781"/>
                <a:gd name="T29" fmla="*/ 509 h 785"/>
                <a:gd name="T30" fmla="*/ 755 w 781"/>
                <a:gd name="T31" fmla="*/ 532 h 785"/>
                <a:gd name="T32" fmla="*/ 737 w 781"/>
                <a:gd name="T33" fmla="*/ 553 h 785"/>
                <a:gd name="T34" fmla="*/ 505 w 781"/>
                <a:gd name="T35" fmla="*/ 785 h 785"/>
                <a:gd name="T36" fmla="*/ 0 w 781"/>
                <a:gd name="T37" fmla="*/ 278 h 785"/>
                <a:gd name="T38" fmla="*/ 232 w 781"/>
                <a:gd name="T39" fmla="*/ 45 h 785"/>
                <a:gd name="T40" fmla="*/ 251 w 781"/>
                <a:gd name="T41" fmla="*/ 29 h 785"/>
                <a:gd name="T42" fmla="*/ 271 w 781"/>
                <a:gd name="T43" fmla="*/ 17 h 785"/>
                <a:gd name="T44" fmla="*/ 293 w 781"/>
                <a:gd name="T45" fmla="*/ 7 h 785"/>
                <a:gd name="T46" fmla="*/ 316 w 781"/>
                <a:gd name="T47" fmla="*/ 2 h 785"/>
                <a:gd name="T48" fmla="*/ 340 w 781"/>
                <a:gd name="T49" fmla="*/ 0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1" h="785">
                  <a:moveTo>
                    <a:pt x="340" y="0"/>
                  </a:moveTo>
                  <a:lnTo>
                    <a:pt x="340" y="0"/>
                  </a:lnTo>
                  <a:lnTo>
                    <a:pt x="363" y="2"/>
                  </a:lnTo>
                  <a:lnTo>
                    <a:pt x="386" y="7"/>
                  </a:lnTo>
                  <a:lnTo>
                    <a:pt x="408" y="17"/>
                  </a:lnTo>
                  <a:lnTo>
                    <a:pt x="429" y="30"/>
                  </a:lnTo>
                  <a:lnTo>
                    <a:pt x="448" y="46"/>
                  </a:lnTo>
                  <a:lnTo>
                    <a:pt x="737" y="336"/>
                  </a:lnTo>
                  <a:lnTo>
                    <a:pt x="755" y="357"/>
                  </a:lnTo>
                  <a:lnTo>
                    <a:pt x="768" y="381"/>
                  </a:lnTo>
                  <a:lnTo>
                    <a:pt x="777" y="406"/>
                  </a:lnTo>
                  <a:lnTo>
                    <a:pt x="781" y="431"/>
                  </a:lnTo>
                  <a:lnTo>
                    <a:pt x="781" y="457"/>
                  </a:lnTo>
                  <a:lnTo>
                    <a:pt x="777" y="483"/>
                  </a:lnTo>
                  <a:lnTo>
                    <a:pt x="768" y="509"/>
                  </a:lnTo>
                  <a:lnTo>
                    <a:pt x="755" y="532"/>
                  </a:lnTo>
                  <a:lnTo>
                    <a:pt x="737" y="553"/>
                  </a:lnTo>
                  <a:lnTo>
                    <a:pt x="505" y="785"/>
                  </a:lnTo>
                  <a:lnTo>
                    <a:pt x="0" y="278"/>
                  </a:lnTo>
                  <a:lnTo>
                    <a:pt x="232" y="45"/>
                  </a:lnTo>
                  <a:lnTo>
                    <a:pt x="251" y="29"/>
                  </a:lnTo>
                  <a:lnTo>
                    <a:pt x="271" y="17"/>
                  </a:lnTo>
                  <a:lnTo>
                    <a:pt x="293" y="7"/>
                  </a:lnTo>
                  <a:lnTo>
                    <a:pt x="316" y="2"/>
                  </a:lnTo>
                  <a:lnTo>
                    <a:pt x="3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6596063" y="3522663"/>
              <a:ext cx="1504950" cy="1512888"/>
            </a:xfrm>
            <a:custGeom>
              <a:avLst/>
              <a:gdLst>
                <a:gd name="T0" fmla="*/ 1391 w 1896"/>
                <a:gd name="T1" fmla="*/ 0 h 1905"/>
                <a:gd name="T2" fmla="*/ 1896 w 1896"/>
                <a:gd name="T3" fmla="*/ 508 h 1905"/>
                <a:gd name="T4" fmla="*/ 506 w 1896"/>
                <a:gd name="T5" fmla="*/ 1905 h 1905"/>
                <a:gd name="T6" fmla="*/ 0 w 1896"/>
                <a:gd name="T7" fmla="*/ 1398 h 1905"/>
                <a:gd name="T8" fmla="*/ 1391 w 1896"/>
                <a:gd name="T9" fmla="*/ 0 h 1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6" h="1905">
                  <a:moveTo>
                    <a:pt x="1391" y="0"/>
                  </a:moveTo>
                  <a:lnTo>
                    <a:pt x="1896" y="508"/>
                  </a:lnTo>
                  <a:lnTo>
                    <a:pt x="506" y="1905"/>
                  </a:lnTo>
                  <a:lnTo>
                    <a:pt x="0" y="1398"/>
                  </a:lnTo>
                  <a:lnTo>
                    <a:pt x="13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6424613" y="4719638"/>
              <a:ext cx="485775" cy="488950"/>
            </a:xfrm>
            <a:custGeom>
              <a:avLst/>
              <a:gdLst>
                <a:gd name="T0" fmla="*/ 108 w 613"/>
                <a:gd name="T1" fmla="*/ 0 h 615"/>
                <a:gd name="T2" fmla="*/ 613 w 613"/>
                <a:gd name="T3" fmla="*/ 507 h 615"/>
                <a:gd name="T4" fmla="*/ 0 w 613"/>
                <a:gd name="T5" fmla="*/ 615 h 615"/>
                <a:gd name="T6" fmla="*/ 108 w 613"/>
                <a:gd name="T7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3" h="615">
                  <a:moveTo>
                    <a:pt x="108" y="0"/>
                  </a:moveTo>
                  <a:lnTo>
                    <a:pt x="613" y="507"/>
                  </a:lnTo>
                  <a:lnTo>
                    <a:pt x="0" y="615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5843588" y="3640138"/>
              <a:ext cx="2036762" cy="2049463"/>
            </a:xfrm>
            <a:custGeom>
              <a:avLst/>
              <a:gdLst>
                <a:gd name="T0" fmla="*/ 213 w 2566"/>
                <a:gd name="T1" fmla="*/ 0 h 2582"/>
                <a:gd name="T2" fmla="*/ 2007 w 2566"/>
                <a:gd name="T3" fmla="*/ 0 h 2582"/>
                <a:gd name="T4" fmla="*/ 1675 w 2566"/>
                <a:gd name="T5" fmla="*/ 333 h 2582"/>
                <a:gd name="T6" fmla="*/ 331 w 2566"/>
                <a:gd name="T7" fmla="*/ 333 h 2582"/>
                <a:gd name="T8" fmla="*/ 331 w 2566"/>
                <a:gd name="T9" fmla="*/ 2250 h 2582"/>
                <a:gd name="T10" fmla="*/ 2235 w 2566"/>
                <a:gd name="T11" fmla="*/ 2250 h 2582"/>
                <a:gd name="T12" fmla="*/ 2235 w 2566"/>
                <a:gd name="T13" fmla="*/ 1160 h 2582"/>
                <a:gd name="T14" fmla="*/ 2566 w 2566"/>
                <a:gd name="T15" fmla="*/ 829 h 2582"/>
                <a:gd name="T16" fmla="*/ 2566 w 2566"/>
                <a:gd name="T17" fmla="*/ 2368 h 2582"/>
                <a:gd name="T18" fmla="*/ 2564 w 2566"/>
                <a:gd name="T19" fmla="*/ 2402 h 2582"/>
                <a:gd name="T20" fmla="*/ 2555 w 2566"/>
                <a:gd name="T21" fmla="*/ 2435 h 2582"/>
                <a:gd name="T22" fmla="*/ 2542 w 2566"/>
                <a:gd name="T23" fmla="*/ 2466 h 2582"/>
                <a:gd name="T24" fmla="*/ 2525 w 2566"/>
                <a:gd name="T25" fmla="*/ 2495 h 2582"/>
                <a:gd name="T26" fmla="*/ 2504 w 2566"/>
                <a:gd name="T27" fmla="*/ 2520 h 2582"/>
                <a:gd name="T28" fmla="*/ 2478 w 2566"/>
                <a:gd name="T29" fmla="*/ 2541 h 2582"/>
                <a:gd name="T30" fmla="*/ 2450 w 2566"/>
                <a:gd name="T31" fmla="*/ 2558 h 2582"/>
                <a:gd name="T32" fmla="*/ 2419 w 2566"/>
                <a:gd name="T33" fmla="*/ 2571 h 2582"/>
                <a:gd name="T34" fmla="*/ 2386 w 2566"/>
                <a:gd name="T35" fmla="*/ 2579 h 2582"/>
                <a:gd name="T36" fmla="*/ 2352 w 2566"/>
                <a:gd name="T37" fmla="*/ 2582 h 2582"/>
                <a:gd name="T38" fmla="*/ 213 w 2566"/>
                <a:gd name="T39" fmla="*/ 2582 h 2582"/>
                <a:gd name="T40" fmla="*/ 179 w 2566"/>
                <a:gd name="T41" fmla="*/ 2579 h 2582"/>
                <a:gd name="T42" fmla="*/ 146 w 2566"/>
                <a:gd name="T43" fmla="*/ 2571 h 2582"/>
                <a:gd name="T44" fmla="*/ 116 w 2566"/>
                <a:gd name="T45" fmla="*/ 2558 h 2582"/>
                <a:gd name="T46" fmla="*/ 88 w 2566"/>
                <a:gd name="T47" fmla="*/ 2541 h 2582"/>
                <a:gd name="T48" fmla="*/ 63 w 2566"/>
                <a:gd name="T49" fmla="*/ 2520 h 2582"/>
                <a:gd name="T50" fmla="*/ 41 w 2566"/>
                <a:gd name="T51" fmla="*/ 2495 h 2582"/>
                <a:gd name="T52" fmla="*/ 24 w 2566"/>
                <a:gd name="T53" fmla="*/ 2466 h 2582"/>
                <a:gd name="T54" fmla="*/ 11 w 2566"/>
                <a:gd name="T55" fmla="*/ 2435 h 2582"/>
                <a:gd name="T56" fmla="*/ 3 w 2566"/>
                <a:gd name="T57" fmla="*/ 2402 h 2582"/>
                <a:gd name="T58" fmla="*/ 0 w 2566"/>
                <a:gd name="T59" fmla="*/ 2368 h 2582"/>
                <a:gd name="T60" fmla="*/ 0 w 2566"/>
                <a:gd name="T61" fmla="*/ 216 h 2582"/>
                <a:gd name="T62" fmla="*/ 3 w 2566"/>
                <a:gd name="T63" fmla="*/ 180 h 2582"/>
                <a:gd name="T64" fmla="*/ 11 w 2566"/>
                <a:gd name="T65" fmla="*/ 147 h 2582"/>
                <a:gd name="T66" fmla="*/ 24 w 2566"/>
                <a:gd name="T67" fmla="*/ 117 h 2582"/>
                <a:gd name="T68" fmla="*/ 41 w 2566"/>
                <a:gd name="T69" fmla="*/ 89 h 2582"/>
                <a:gd name="T70" fmla="*/ 63 w 2566"/>
                <a:gd name="T71" fmla="*/ 63 h 2582"/>
                <a:gd name="T72" fmla="*/ 88 w 2566"/>
                <a:gd name="T73" fmla="*/ 41 h 2582"/>
                <a:gd name="T74" fmla="*/ 116 w 2566"/>
                <a:gd name="T75" fmla="*/ 24 h 2582"/>
                <a:gd name="T76" fmla="*/ 146 w 2566"/>
                <a:gd name="T77" fmla="*/ 11 h 2582"/>
                <a:gd name="T78" fmla="*/ 179 w 2566"/>
                <a:gd name="T79" fmla="*/ 3 h 2582"/>
                <a:gd name="T80" fmla="*/ 213 w 2566"/>
                <a:gd name="T81" fmla="*/ 0 h 2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66" h="2582">
                  <a:moveTo>
                    <a:pt x="213" y="0"/>
                  </a:moveTo>
                  <a:lnTo>
                    <a:pt x="2007" y="0"/>
                  </a:lnTo>
                  <a:lnTo>
                    <a:pt x="1675" y="333"/>
                  </a:lnTo>
                  <a:lnTo>
                    <a:pt x="331" y="333"/>
                  </a:lnTo>
                  <a:lnTo>
                    <a:pt x="331" y="2250"/>
                  </a:lnTo>
                  <a:lnTo>
                    <a:pt x="2235" y="2250"/>
                  </a:lnTo>
                  <a:lnTo>
                    <a:pt x="2235" y="1160"/>
                  </a:lnTo>
                  <a:lnTo>
                    <a:pt x="2566" y="829"/>
                  </a:lnTo>
                  <a:lnTo>
                    <a:pt x="2566" y="2368"/>
                  </a:lnTo>
                  <a:lnTo>
                    <a:pt x="2564" y="2402"/>
                  </a:lnTo>
                  <a:lnTo>
                    <a:pt x="2555" y="2435"/>
                  </a:lnTo>
                  <a:lnTo>
                    <a:pt x="2542" y="2466"/>
                  </a:lnTo>
                  <a:lnTo>
                    <a:pt x="2525" y="2495"/>
                  </a:lnTo>
                  <a:lnTo>
                    <a:pt x="2504" y="2520"/>
                  </a:lnTo>
                  <a:lnTo>
                    <a:pt x="2478" y="2541"/>
                  </a:lnTo>
                  <a:lnTo>
                    <a:pt x="2450" y="2558"/>
                  </a:lnTo>
                  <a:lnTo>
                    <a:pt x="2419" y="2571"/>
                  </a:lnTo>
                  <a:lnTo>
                    <a:pt x="2386" y="2579"/>
                  </a:lnTo>
                  <a:lnTo>
                    <a:pt x="2352" y="2582"/>
                  </a:lnTo>
                  <a:lnTo>
                    <a:pt x="213" y="2582"/>
                  </a:lnTo>
                  <a:lnTo>
                    <a:pt x="179" y="2579"/>
                  </a:lnTo>
                  <a:lnTo>
                    <a:pt x="146" y="2571"/>
                  </a:lnTo>
                  <a:lnTo>
                    <a:pt x="116" y="2558"/>
                  </a:lnTo>
                  <a:lnTo>
                    <a:pt x="88" y="2541"/>
                  </a:lnTo>
                  <a:lnTo>
                    <a:pt x="63" y="2520"/>
                  </a:lnTo>
                  <a:lnTo>
                    <a:pt x="41" y="2495"/>
                  </a:lnTo>
                  <a:lnTo>
                    <a:pt x="24" y="2466"/>
                  </a:lnTo>
                  <a:lnTo>
                    <a:pt x="11" y="2435"/>
                  </a:lnTo>
                  <a:lnTo>
                    <a:pt x="3" y="2402"/>
                  </a:lnTo>
                  <a:lnTo>
                    <a:pt x="0" y="2368"/>
                  </a:lnTo>
                  <a:lnTo>
                    <a:pt x="0" y="216"/>
                  </a:lnTo>
                  <a:lnTo>
                    <a:pt x="3" y="180"/>
                  </a:lnTo>
                  <a:lnTo>
                    <a:pt x="11" y="147"/>
                  </a:lnTo>
                  <a:lnTo>
                    <a:pt x="24" y="117"/>
                  </a:lnTo>
                  <a:lnTo>
                    <a:pt x="41" y="89"/>
                  </a:lnTo>
                  <a:lnTo>
                    <a:pt x="63" y="63"/>
                  </a:lnTo>
                  <a:lnTo>
                    <a:pt x="88" y="41"/>
                  </a:lnTo>
                  <a:lnTo>
                    <a:pt x="116" y="24"/>
                  </a:lnTo>
                  <a:lnTo>
                    <a:pt x="146" y="11"/>
                  </a:lnTo>
                  <a:lnTo>
                    <a:pt x="179" y="3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7399624" y="2532643"/>
            <a:ext cx="382632" cy="377527"/>
            <a:chOff x="5834063" y="3213100"/>
            <a:chExt cx="2260601" cy="2230438"/>
          </a:xfrm>
          <a:solidFill>
            <a:schemeClr val="bg2">
              <a:lumMod val="25000"/>
            </a:schemeClr>
          </a:solidFill>
        </p:grpSpPr>
        <p:sp>
          <p:nvSpPr>
            <p:cNvPr id="80" name="Freeform 72"/>
            <p:cNvSpPr>
              <a:spLocks/>
            </p:cNvSpPr>
            <p:nvPr/>
          </p:nvSpPr>
          <p:spPr bwMode="auto">
            <a:xfrm>
              <a:off x="6804026" y="3827463"/>
              <a:ext cx="660400" cy="677863"/>
            </a:xfrm>
            <a:custGeom>
              <a:avLst/>
              <a:gdLst>
                <a:gd name="T0" fmla="*/ 1247 w 1247"/>
                <a:gd name="T1" fmla="*/ 0 h 1279"/>
                <a:gd name="T2" fmla="*/ 634 w 1247"/>
                <a:gd name="T3" fmla="*/ 1099 h 1279"/>
                <a:gd name="T4" fmla="*/ 633 w 1247"/>
                <a:gd name="T5" fmla="*/ 1097 h 1279"/>
                <a:gd name="T6" fmla="*/ 610 w 1247"/>
                <a:gd name="T7" fmla="*/ 1136 h 1279"/>
                <a:gd name="T8" fmla="*/ 582 w 1247"/>
                <a:gd name="T9" fmla="*/ 1171 h 1279"/>
                <a:gd name="T10" fmla="*/ 548 w 1247"/>
                <a:gd name="T11" fmla="*/ 1202 h 1279"/>
                <a:gd name="T12" fmla="*/ 512 w 1247"/>
                <a:gd name="T13" fmla="*/ 1228 h 1279"/>
                <a:gd name="T14" fmla="*/ 471 w 1247"/>
                <a:gd name="T15" fmla="*/ 1250 h 1279"/>
                <a:gd name="T16" fmla="*/ 428 w 1247"/>
                <a:gd name="T17" fmla="*/ 1266 h 1279"/>
                <a:gd name="T18" fmla="*/ 384 w 1247"/>
                <a:gd name="T19" fmla="*/ 1277 h 1279"/>
                <a:gd name="T20" fmla="*/ 335 w 1247"/>
                <a:gd name="T21" fmla="*/ 1279 h 1279"/>
                <a:gd name="T22" fmla="*/ 285 w 1247"/>
                <a:gd name="T23" fmla="*/ 1275 h 1279"/>
                <a:gd name="T24" fmla="*/ 238 w 1247"/>
                <a:gd name="T25" fmla="*/ 1266 h 1279"/>
                <a:gd name="T26" fmla="*/ 194 w 1247"/>
                <a:gd name="T27" fmla="*/ 1248 h 1279"/>
                <a:gd name="T28" fmla="*/ 152 w 1247"/>
                <a:gd name="T29" fmla="*/ 1226 h 1279"/>
                <a:gd name="T30" fmla="*/ 116 w 1247"/>
                <a:gd name="T31" fmla="*/ 1198 h 1279"/>
                <a:gd name="T32" fmla="*/ 82 w 1247"/>
                <a:gd name="T33" fmla="*/ 1164 h 1279"/>
                <a:gd name="T34" fmla="*/ 54 w 1247"/>
                <a:gd name="T35" fmla="*/ 1128 h 1279"/>
                <a:gd name="T36" fmla="*/ 31 w 1247"/>
                <a:gd name="T37" fmla="*/ 1086 h 1279"/>
                <a:gd name="T38" fmla="*/ 13 w 1247"/>
                <a:gd name="T39" fmla="*/ 1042 h 1279"/>
                <a:gd name="T40" fmla="*/ 3 w 1247"/>
                <a:gd name="T41" fmla="*/ 995 h 1279"/>
                <a:gd name="T42" fmla="*/ 0 w 1247"/>
                <a:gd name="T43" fmla="*/ 946 h 1279"/>
                <a:gd name="T44" fmla="*/ 4 w 1247"/>
                <a:gd name="T45" fmla="*/ 894 h 1279"/>
                <a:gd name="T46" fmla="*/ 16 w 1247"/>
                <a:gd name="T47" fmla="*/ 844 h 1279"/>
                <a:gd name="T48" fmla="*/ 35 w 1247"/>
                <a:gd name="T49" fmla="*/ 797 h 1279"/>
                <a:gd name="T50" fmla="*/ 61 w 1247"/>
                <a:gd name="T51" fmla="*/ 755 h 1279"/>
                <a:gd name="T52" fmla="*/ 93 w 1247"/>
                <a:gd name="T53" fmla="*/ 717 h 1279"/>
                <a:gd name="T54" fmla="*/ 131 w 1247"/>
                <a:gd name="T55" fmla="*/ 684 h 1279"/>
                <a:gd name="T56" fmla="*/ 171 w 1247"/>
                <a:gd name="T57" fmla="*/ 656 h 1279"/>
                <a:gd name="T58" fmla="*/ 171 w 1247"/>
                <a:gd name="T59" fmla="*/ 656 h 1279"/>
                <a:gd name="T60" fmla="*/ 1247 w 1247"/>
                <a:gd name="T61" fmla="*/ 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7" h="1279">
                  <a:moveTo>
                    <a:pt x="1247" y="0"/>
                  </a:moveTo>
                  <a:lnTo>
                    <a:pt x="634" y="1099"/>
                  </a:lnTo>
                  <a:lnTo>
                    <a:pt x="633" y="1097"/>
                  </a:lnTo>
                  <a:lnTo>
                    <a:pt x="610" y="1136"/>
                  </a:lnTo>
                  <a:lnTo>
                    <a:pt x="582" y="1171"/>
                  </a:lnTo>
                  <a:lnTo>
                    <a:pt x="548" y="1202"/>
                  </a:lnTo>
                  <a:lnTo>
                    <a:pt x="512" y="1228"/>
                  </a:lnTo>
                  <a:lnTo>
                    <a:pt x="471" y="1250"/>
                  </a:lnTo>
                  <a:lnTo>
                    <a:pt x="428" y="1266"/>
                  </a:lnTo>
                  <a:lnTo>
                    <a:pt x="384" y="1277"/>
                  </a:lnTo>
                  <a:lnTo>
                    <a:pt x="335" y="1279"/>
                  </a:lnTo>
                  <a:lnTo>
                    <a:pt x="285" y="1275"/>
                  </a:lnTo>
                  <a:lnTo>
                    <a:pt x="238" y="1266"/>
                  </a:lnTo>
                  <a:lnTo>
                    <a:pt x="194" y="1248"/>
                  </a:lnTo>
                  <a:lnTo>
                    <a:pt x="152" y="1226"/>
                  </a:lnTo>
                  <a:lnTo>
                    <a:pt x="116" y="1198"/>
                  </a:lnTo>
                  <a:lnTo>
                    <a:pt x="82" y="1164"/>
                  </a:lnTo>
                  <a:lnTo>
                    <a:pt x="54" y="1128"/>
                  </a:lnTo>
                  <a:lnTo>
                    <a:pt x="31" y="1086"/>
                  </a:lnTo>
                  <a:lnTo>
                    <a:pt x="13" y="1042"/>
                  </a:lnTo>
                  <a:lnTo>
                    <a:pt x="3" y="995"/>
                  </a:lnTo>
                  <a:lnTo>
                    <a:pt x="0" y="946"/>
                  </a:lnTo>
                  <a:lnTo>
                    <a:pt x="4" y="894"/>
                  </a:lnTo>
                  <a:lnTo>
                    <a:pt x="16" y="844"/>
                  </a:lnTo>
                  <a:lnTo>
                    <a:pt x="35" y="797"/>
                  </a:lnTo>
                  <a:lnTo>
                    <a:pt x="61" y="755"/>
                  </a:lnTo>
                  <a:lnTo>
                    <a:pt x="93" y="717"/>
                  </a:lnTo>
                  <a:lnTo>
                    <a:pt x="131" y="684"/>
                  </a:lnTo>
                  <a:lnTo>
                    <a:pt x="171" y="656"/>
                  </a:lnTo>
                  <a:lnTo>
                    <a:pt x="171" y="656"/>
                  </a:lnTo>
                  <a:lnTo>
                    <a:pt x="12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73"/>
            <p:cNvSpPr>
              <a:spLocks/>
            </p:cNvSpPr>
            <p:nvPr/>
          </p:nvSpPr>
          <p:spPr bwMode="auto">
            <a:xfrm>
              <a:off x="7011988" y="3213100"/>
              <a:ext cx="685800" cy="463550"/>
            </a:xfrm>
            <a:custGeom>
              <a:avLst/>
              <a:gdLst>
                <a:gd name="T0" fmla="*/ 0 w 1296"/>
                <a:gd name="T1" fmla="*/ 0 h 876"/>
                <a:gd name="T2" fmla="*/ 0 w 1296"/>
                <a:gd name="T3" fmla="*/ 0 h 876"/>
                <a:gd name="T4" fmla="*/ 125 w 1296"/>
                <a:gd name="T5" fmla="*/ 11 h 876"/>
                <a:gd name="T6" fmla="*/ 248 w 1296"/>
                <a:gd name="T7" fmla="*/ 27 h 876"/>
                <a:gd name="T8" fmla="*/ 368 w 1296"/>
                <a:gd name="T9" fmla="*/ 51 h 876"/>
                <a:gd name="T10" fmla="*/ 485 w 1296"/>
                <a:gd name="T11" fmla="*/ 81 h 876"/>
                <a:gd name="T12" fmla="*/ 599 w 1296"/>
                <a:gd name="T13" fmla="*/ 117 h 876"/>
                <a:gd name="T14" fmla="*/ 710 w 1296"/>
                <a:gd name="T15" fmla="*/ 158 h 876"/>
                <a:gd name="T16" fmla="*/ 816 w 1296"/>
                <a:gd name="T17" fmla="*/ 205 h 876"/>
                <a:gd name="T18" fmla="*/ 920 w 1296"/>
                <a:gd name="T19" fmla="*/ 257 h 876"/>
                <a:gd name="T20" fmla="*/ 1019 w 1296"/>
                <a:gd name="T21" fmla="*/ 315 h 876"/>
                <a:gd name="T22" fmla="*/ 1115 w 1296"/>
                <a:gd name="T23" fmla="*/ 378 h 876"/>
                <a:gd name="T24" fmla="*/ 1208 w 1296"/>
                <a:gd name="T25" fmla="*/ 446 h 876"/>
                <a:gd name="T26" fmla="*/ 1296 w 1296"/>
                <a:gd name="T27" fmla="*/ 518 h 876"/>
                <a:gd name="T28" fmla="*/ 922 w 1296"/>
                <a:gd name="T29" fmla="*/ 876 h 876"/>
                <a:gd name="T30" fmla="*/ 865 w 1296"/>
                <a:gd name="T31" fmla="*/ 829 h 876"/>
                <a:gd name="T32" fmla="*/ 807 w 1296"/>
                <a:gd name="T33" fmla="*/ 785 h 876"/>
                <a:gd name="T34" fmla="*/ 747 w 1296"/>
                <a:gd name="T35" fmla="*/ 744 h 876"/>
                <a:gd name="T36" fmla="*/ 687 w 1296"/>
                <a:gd name="T37" fmla="*/ 706 h 876"/>
                <a:gd name="T38" fmla="*/ 623 w 1296"/>
                <a:gd name="T39" fmla="*/ 671 h 876"/>
                <a:gd name="T40" fmla="*/ 559 w 1296"/>
                <a:gd name="T41" fmla="*/ 639 h 876"/>
                <a:gd name="T42" fmla="*/ 491 w 1296"/>
                <a:gd name="T43" fmla="*/ 609 h 876"/>
                <a:gd name="T44" fmla="*/ 420 w 1296"/>
                <a:gd name="T45" fmla="*/ 584 h 876"/>
                <a:gd name="T46" fmla="*/ 346 w 1296"/>
                <a:gd name="T47" fmla="*/ 561 h 876"/>
                <a:gd name="T48" fmla="*/ 267 w 1296"/>
                <a:gd name="T49" fmla="*/ 542 h 876"/>
                <a:gd name="T50" fmla="*/ 183 w 1296"/>
                <a:gd name="T51" fmla="*/ 526 h 876"/>
                <a:gd name="T52" fmla="*/ 94 w 1296"/>
                <a:gd name="T53" fmla="*/ 514 h 876"/>
                <a:gd name="T54" fmla="*/ 0 w 1296"/>
                <a:gd name="T55" fmla="*/ 506 h 876"/>
                <a:gd name="T56" fmla="*/ 0 w 1296"/>
                <a:gd name="T57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6" h="876">
                  <a:moveTo>
                    <a:pt x="0" y="0"/>
                  </a:moveTo>
                  <a:lnTo>
                    <a:pt x="0" y="0"/>
                  </a:lnTo>
                  <a:lnTo>
                    <a:pt x="125" y="11"/>
                  </a:lnTo>
                  <a:lnTo>
                    <a:pt x="248" y="27"/>
                  </a:lnTo>
                  <a:lnTo>
                    <a:pt x="368" y="51"/>
                  </a:lnTo>
                  <a:lnTo>
                    <a:pt x="485" y="81"/>
                  </a:lnTo>
                  <a:lnTo>
                    <a:pt x="599" y="117"/>
                  </a:lnTo>
                  <a:lnTo>
                    <a:pt x="710" y="158"/>
                  </a:lnTo>
                  <a:lnTo>
                    <a:pt x="816" y="205"/>
                  </a:lnTo>
                  <a:lnTo>
                    <a:pt x="920" y="257"/>
                  </a:lnTo>
                  <a:lnTo>
                    <a:pt x="1019" y="315"/>
                  </a:lnTo>
                  <a:lnTo>
                    <a:pt x="1115" y="378"/>
                  </a:lnTo>
                  <a:lnTo>
                    <a:pt x="1208" y="446"/>
                  </a:lnTo>
                  <a:lnTo>
                    <a:pt x="1296" y="518"/>
                  </a:lnTo>
                  <a:lnTo>
                    <a:pt x="922" y="876"/>
                  </a:lnTo>
                  <a:lnTo>
                    <a:pt x="865" y="829"/>
                  </a:lnTo>
                  <a:lnTo>
                    <a:pt x="807" y="785"/>
                  </a:lnTo>
                  <a:lnTo>
                    <a:pt x="747" y="744"/>
                  </a:lnTo>
                  <a:lnTo>
                    <a:pt x="687" y="706"/>
                  </a:lnTo>
                  <a:lnTo>
                    <a:pt x="623" y="671"/>
                  </a:lnTo>
                  <a:lnTo>
                    <a:pt x="559" y="639"/>
                  </a:lnTo>
                  <a:lnTo>
                    <a:pt x="491" y="609"/>
                  </a:lnTo>
                  <a:lnTo>
                    <a:pt x="420" y="584"/>
                  </a:lnTo>
                  <a:lnTo>
                    <a:pt x="346" y="561"/>
                  </a:lnTo>
                  <a:lnTo>
                    <a:pt x="267" y="542"/>
                  </a:lnTo>
                  <a:lnTo>
                    <a:pt x="183" y="526"/>
                  </a:lnTo>
                  <a:lnTo>
                    <a:pt x="94" y="514"/>
                  </a:lnTo>
                  <a:lnTo>
                    <a:pt x="0" y="50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74"/>
            <p:cNvSpPr>
              <a:spLocks/>
            </p:cNvSpPr>
            <p:nvPr/>
          </p:nvSpPr>
          <p:spPr bwMode="auto">
            <a:xfrm>
              <a:off x="7616826" y="3578225"/>
              <a:ext cx="477838" cy="666750"/>
            </a:xfrm>
            <a:custGeom>
              <a:avLst/>
              <a:gdLst>
                <a:gd name="T0" fmla="*/ 361 w 903"/>
                <a:gd name="T1" fmla="*/ 0 h 1259"/>
                <a:gd name="T2" fmla="*/ 435 w 903"/>
                <a:gd name="T3" fmla="*/ 85 h 1259"/>
                <a:gd name="T4" fmla="*/ 505 w 903"/>
                <a:gd name="T5" fmla="*/ 175 h 1259"/>
                <a:gd name="T6" fmla="*/ 571 w 903"/>
                <a:gd name="T7" fmla="*/ 269 h 1259"/>
                <a:gd name="T8" fmla="*/ 631 w 903"/>
                <a:gd name="T9" fmla="*/ 365 h 1259"/>
                <a:gd name="T10" fmla="*/ 686 w 903"/>
                <a:gd name="T11" fmla="*/ 464 h 1259"/>
                <a:gd name="T12" fmla="*/ 734 w 903"/>
                <a:gd name="T13" fmla="*/ 567 h 1259"/>
                <a:gd name="T14" fmla="*/ 777 w 903"/>
                <a:gd name="T15" fmla="*/ 673 h 1259"/>
                <a:gd name="T16" fmla="*/ 815 w 903"/>
                <a:gd name="T17" fmla="*/ 783 h 1259"/>
                <a:gd name="T18" fmla="*/ 846 w 903"/>
                <a:gd name="T19" fmla="*/ 896 h 1259"/>
                <a:gd name="T20" fmla="*/ 872 w 903"/>
                <a:gd name="T21" fmla="*/ 1014 h 1259"/>
                <a:gd name="T22" fmla="*/ 891 w 903"/>
                <a:gd name="T23" fmla="*/ 1135 h 1259"/>
                <a:gd name="T24" fmla="*/ 903 w 903"/>
                <a:gd name="T25" fmla="*/ 1259 h 1259"/>
                <a:gd name="T26" fmla="*/ 392 w 903"/>
                <a:gd name="T27" fmla="*/ 1259 h 1259"/>
                <a:gd name="T28" fmla="*/ 380 w 903"/>
                <a:gd name="T29" fmla="*/ 1159 h 1259"/>
                <a:gd name="T30" fmla="*/ 360 w 903"/>
                <a:gd name="T31" fmla="*/ 1060 h 1259"/>
                <a:gd name="T32" fmla="*/ 334 w 903"/>
                <a:gd name="T33" fmla="*/ 962 h 1259"/>
                <a:gd name="T34" fmla="*/ 303 w 903"/>
                <a:gd name="T35" fmla="*/ 867 h 1259"/>
                <a:gd name="T36" fmla="*/ 266 w 903"/>
                <a:gd name="T37" fmla="*/ 773 h 1259"/>
                <a:gd name="T38" fmla="*/ 223 w 903"/>
                <a:gd name="T39" fmla="*/ 684 h 1259"/>
                <a:gd name="T40" fmla="*/ 175 w 903"/>
                <a:gd name="T41" fmla="*/ 595 h 1259"/>
                <a:gd name="T42" fmla="*/ 122 w 903"/>
                <a:gd name="T43" fmla="*/ 512 h 1259"/>
                <a:gd name="T44" fmla="*/ 64 w 903"/>
                <a:gd name="T45" fmla="*/ 432 h 1259"/>
                <a:gd name="T46" fmla="*/ 0 w 903"/>
                <a:gd name="T47" fmla="*/ 356 h 1259"/>
                <a:gd name="T48" fmla="*/ 361 w 903"/>
                <a:gd name="T49" fmla="*/ 0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3" h="1259">
                  <a:moveTo>
                    <a:pt x="361" y="0"/>
                  </a:moveTo>
                  <a:lnTo>
                    <a:pt x="435" y="85"/>
                  </a:lnTo>
                  <a:lnTo>
                    <a:pt x="505" y="175"/>
                  </a:lnTo>
                  <a:lnTo>
                    <a:pt x="571" y="269"/>
                  </a:lnTo>
                  <a:lnTo>
                    <a:pt x="631" y="365"/>
                  </a:lnTo>
                  <a:lnTo>
                    <a:pt x="686" y="464"/>
                  </a:lnTo>
                  <a:lnTo>
                    <a:pt x="734" y="567"/>
                  </a:lnTo>
                  <a:lnTo>
                    <a:pt x="777" y="673"/>
                  </a:lnTo>
                  <a:lnTo>
                    <a:pt x="815" y="783"/>
                  </a:lnTo>
                  <a:lnTo>
                    <a:pt x="846" y="896"/>
                  </a:lnTo>
                  <a:lnTo>
                    <a:pt x="872" y="1014"/>
                  </a:lnTo>
                  <a:lnTo>
                    <a:pt x="891" y="1135"/>
                  </a:lnTo>
                  <a:lnTo>
                    <a:pt x="903" y="1259"/>
                  </a:lnTo>
                  <a:lnTo>
                    <a:pt x="392" y="1259"/>
                  </a:lnTo>
                  <a:lnTo>
                    <a:pt x="380" y="1159"/>
                  </a:lnTo>
                  <a:lnTo>
                    <a:pt x="360" y="1060"/>
                  </a:lnTo>
                  <a:lnTo>
                    <a:pt x="334" y="962"/>
                  </a:lnTo>
                  <a:lnTo>
                    <a:pt x="303" y="867"/>
                  </a:lnTo>
                  <a:lnTo>
                    <a:pt x="266" y="773"/>
                  </a:lnTo>
                  <a:lnTo>
                    <a:pt x="223" y="684"/>
                  </a:lnTo>
                  <a:lnTo>
                    <a:pt x="175" y="595"/>
                  </a:lnTo>
                  <a:lnTo>
                    <a:pt x="122" y="512"/>
                  </a:lnTo>
                  <a:lnTo>
                    <a:pt x="64" y="432"/>
                  </a:lnTo>
                  <a:lnTo>
                    <a:pt x="0" y="356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75"/>
            <p:cNvSpPr>
              <a:spLocks/>
            </p:cNvSpPr>
            <p:nvPr/>
          </p:nvSpPr>
          <p:spPr bwMode="auto">
            <a:xfrm>
              <a:off x="5834063" y="3213100"/>
              <a:ext cx="2260600" cy="2230438"/>
            </a:xfrm>
            <a:custGeom>
              <a:avLst/>
              <a:gdLst>
                <a:gd name="T0" fmla="*/ 1971 w 4274"/>
                <a:gd name="T1" fmla="*/ 508 h 4214"/>
                <a:gd name="T2" fmla="*/ 1666 w 4274"/>
                <a:gd name="T3" fmla="*/ 568 h 4214"/>
                <a:gd name="T4" fmla="*/ 1375 w 4274"/>
                <a:gd name="T5" fmla="*/ 690 h 4214"/>
                <a:gd name="T6" fmla="*/ 1111 w 4274"/>
                <a:gd name="T7" fmla="*/ 869 h 4214"/>
                <a:gd name="T8" fmla="*/ 883 w 4274"/>
                <a:gd name="T9" fmla="*/ 1095 h 4214"/>
                <a:gd name="T10" fmla="*/ 700 w 4274"/>
                <a:gd name="T11" fmla="*/ 1363 h 4214"/>
                <a:gd name="T12" fmla="*/ 573 w 4274"/>
                <a:gd name="T13" fmla="*/ 1664 h 4214"/>
                <a:gd name="T14" fmla="*/ 513 w 4274"/>
                <a:gd name="T15" fmla="*/ 1992 h 4214"/>
                <a:gd name="T16" fmla="*/ 525 w 4274"/>
                <a:gd name="T17" fmla="*/ 2333 h 4214"/>
                <a:gd name="T18" fmla="*/ 608 w 4274"/>
                <a:gd name="T19" fmla="*/ 2654 h 4214"/>
                <a:gd name="T20" fmla="*/ 755 w 4274"/>
                <a:gd name="T21" fmla="*/ 2946 h 4214"/>
                <a:gd name="T22" fmla="*/ 957 w 4274"/>
                <a:gd name="T23" fmla="*/ 3201 h 4214"/>
                <a:gd name="T24" fmla="*/ 1206 w 4274"/>
                <a:gd name="T25" fmla="*/ 3413 h 4214"/>
                <a:gd name="T26" fmla="*/ 1493 w 4274"/>
                <a:gd name="T27" fmla="*/ 3573 h 4214"/>
                <a:gd name="T28" fmla="*/ 1811 w 4274"/>
                <a:gd name="T29" fmla="*/ 3675 h 4214"/>
                <a:gd name="T30" fmla="*/ 2152 w 4274"/>
                <a:gd name="T31" fmla="*/ 3710 h 4214"/>
                <a:gd name="T32" fmla="*/ 2493 w 4274"/>
                <a:gd name="T33" fmla="*/ 3675 h 4214"/>
                <a:gd name="T34" fmla="*/ 2809 w 4274"/>
                <a:gd name="T35" fmla="*/ 3572 h 4214"/>
                <a:gd name="T36" fmla="*/ 3092 w 4274"/>
                <a:gd name="T37" fmla="*/ 3409 h 4214"/>
                <a:gd name="T38" fmla="*/ 3336 w 4274"/>
                <a:gd name="T39" fmla="*/ 3195 h 4214"/>
                <a:gd name="T40" fmla="*/ 3532 w 4274"/>
                <a:gd name="T41" fmla="*/ 2936 h 4214"/>
                <a:gd name="T42" fmla="*/ 3674 w 4274"/>
                <a:gd name="T43" fmla="*/ 2641 h 4214"/>
                <a:gd name="T44" fmla="*/ 3753 w 4274"/>
                <a:gd name="T45" fmla="*/ 2315 h 4214"/>
                <a:gd name="T46" fmla="*/ 4264 w 4274"/>
                <a:gd name="T47" fmla="*/ 2333 h 4214"/>
                <a:gd name="T48" fmla="*/ 4183 w 4274"/>
                <a:gd name="T49" fmla="*/ 2710 h 4214"/>
                <a:gd name="T50" fmla="*/ 4035 w 4274"/>
                <a:gd name="T51" fmla="*/ 3063 h 4214"/>
                <a:gd name="T52" fmla="*/ 3827 w 4274"/>
                <a:gd name="T53" fmla="*/ 3383 h 4214"/>
                <a:gd name="T54" fmla="*/ 3566 w 4274"/>
                <a:gd name="T55" fmla="*/ 3662 h 4214"/>
                <a:gd name="T56" fmla="*/ 3259 w 4274"/>
                <a:gd name="T57" fmla="*/ 3892 h 4214"/>
                <a:gd name="T58" fmla="*/ 2914 w 4274"/>
                <a:gd name="T59" fmla="*/ 4066 h 4214"/>
                <a:gd name="T60" fmla="*/ 2538 w 4274"/>
                <a:gd name="T61" fmla="*/ 4177 h 4214"/>
                <a:gd name="T62" fmla="*/ 2138 w 4274"/>
                <a:gd name="T63" fmla="*/ 4214 h 4214"/>
                <a:gd name="T64" fmla="*/ 1742 w 4274"/>
                <a:gd name="T65" fmla="*/ 4178 h 4214"/>
                <a:gd name="T66" fmla="*/ 1369 w 4274"/>
                <a:gd name="T67" fmla="*/ 4072 h 4214"/>
                <a:gd name="T68" fmla="*/ 1027 w 4274"/>
                <a:gd name="T69" fmla="*/ 3905 h 4214"/>
                <a:gd name="T70" fmla="*/ 722 w 4274"/>
                <a:gd name="T71" fmla="*/ 3683 h 4214"/>
                <a:gd name="T72" fmla="*/ 462 w 4274"/>
                <a:gd name="T73" fmla="*/ 3411 h 4214"/>
                <a:gd name="T74" fmla="*/ 253 w 4274"/>
                <a:gd name="T75" fmla="*/ 3098 h 4214"/>
                <a:gd name="T76" fmla="*/ 102 w 4274"/>
                <a:gd name="T77" fmla="*/ 2750 h 4214"/>
                <a:gd name="T78" fmla="*/ 17 w 4274"/>
                <a:gd name="T79" fmla="*/ 2372 h 4214"/>
                <a:gd name="T80" fmla="*/ 4 w 4274"/>
                <a:gd name="T81" fmla="*/ 1974 h 4214"/>
                <a:gd name="T82" fmla="*/ 64 w 4274"/>
                <a:gd name="T83" fmla="*/ 1587 h 4214"/>
                <a:gd name="T84" fmla="*/ 191 w 4274"/>
                <a:gd name="T85" fmla="*/ 1227 h 4214"/>
                <a:gd name="T86" fmla="*/ 377 w 4274"/>
                <a:gd name="T87" fmla="*/ 900 h 4214"/>
                <a:gd name="T88" fmla="*/ 616 w 4274"/>
                <a:gd name="T89" fmla="*/ 613 h 4214"/>
                <a:gd name="T90" fmla="*/ 902 w 4274"/>
                <a:gd name="T91" fmla="*/ 372 h 4214"/>
                <a:gd name="T92" fmla="*/ 1228 w 4274"/>
                <a:gd name="T93" fmla="*/ 186 h 4214"/>
                <a:gd name="T94" fmla="*/ 1586 w 4274"/>
                <a:gd name="T95" fmla="*/ 59 h 4214"/>
                <a:gd name="T96" fmla="*/ 1971 w 4274"/>
                <a:gd name="T97" fmla="*/ 0 h 4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74" h="4214">
                  <a:moveTo>
                    <a:pt x="1971" y="0"/>
                  </a:moveTo>
                  <a:lnTo>
                    <a:pt x="1971" y="0"/>
                  </a:lnTo>
                  <a:lnTo>
                    <a:pt x="1971" y="508"/>
                  </a:lnTo>
                  <a:lnTo>
                    <a:pt x="1868" y="520"/>
                  </a:lnTo>
                  <a:lnTo>
                    <a:pt x="1765" y="540"/>
                  </a:lnTo>
                  <a:lnTo>
                    <a:pt x="1666" y="568"/>
                  </a:lnTo>
                  <a:lnTo>
                    <a:pt x="1566" y="601"/>
                  </a:lnTo>
                  <a:lnTo>
                    <a:pt x="1469" y="643"/>
                  </a:lnTo>
                  <a:lnTo>
                    <a:pt x="1375" y="690"/>
                  </a:lnTo>
                  <a:lnTo>
                    <a:pt x="1283" y="743"/>
                  </a:lnTo>
                  <a:lnTo>
                    <a:pt x="1196" y="803"/>
                  </a:lnTo>
                  <a:lnTo>
                    <a:pt x="1111" y="869"/>
                  </a:lnTo>
                  <a:lnTo>
                    <a:pt x="1030" y="938"/>
                  </a:lnTo>
                  <a:lnTo>
                    <a:pt x="955" y="1015"/>
                  </a:lnTo>
                  <a:lnTo>
                    <a:pt x="883" y="1095"/>
                  </a:lnTo>
                  <a:lnTo>
                    <a:pt x="816" y="1179"/>
                  </a:lnTo>
                  <a:lnTo>
                    <a:pt x="755" y="1269"/>
                  </a:lnTo>
                  <a:lnTo>
                    <a:pt x="700" y="1363"/>
                  </a:lnTo>
                  <a:lnTo>
                    <a:pt x="651" y="1459"/>
                  </a:lnTo>
                  <a:lnTo>
                    <a:pt x="610" y="1559"/>
                  </a:lnTo>
                  <a:lnTo>
                    <a:pt x="573" y="1664"/>
                  </a:lnTo>
                  <a:lnTo>
                    <a:pt x="545" y="1769"/>
                  </a:lnTo>
                  <a:lnTo>
                    <a:pt x="525" y="1879"/>
                  </a:lnTo>
                  <a:lnTo>
                    <a:pt x="513" y="1992"/>
                  </a:lnTo>
                  <a:lnTo>
                    <a:pt x="509" y="2105"/>
                  </a:lnTo>
                  <a:lnTo>
                    <a:pt x="513" y="2220"/>
                  </a:lnTo>
                  <a:lnTo>
                    <a:pt x="525" y="2333"/>
                  </a:lnTo>
                  <a:lnTo>
                    <a:pt x="545" y="2443"/>
                  </a:lnTo>
                  <a:lnTo>
                    <a:pt x="573" y="2550"/>
                  </a:lnTo>
                  <a:lnTo>
                    <a:pt x="608" y="2654"/>
                  </a:lnTo>
                  <a:lnTo>
                    <a:pt x="650" y="2754"/>
                  </a:lnTo>
                  <a:lnTo>
                    <a:pt x="700" y="2852"/>
                  </a:lnTo>
                  <a:lnTo>
                    <a:pt x="755" y="2946"/>
                  </a:lnTo>
                  <a:lnTo>
                    <a:pt x="817" y="3035"/>
                  </a:lnTo>
                  <a:lnTo>
                    <a:pt x="884" y="3121"/>
                  </a:lnTo>
                  <a:lnTo>
                    <a:pt x="957" y="3201"/>
                  </a:lnTo>
                  <a:lnTo>
                    <a:pt x="1035" y="3278"/>
                  </a:lnTo>
                  <a:lnTo>
                    <a:pt x="1119" y="3348"/>
                  </a:lnTo>
                  <a:lnTo>
                    <a:pt x="1206" y="3413"/>
                  </a:lnTo>
                  <a:lnTo>
                    <a:pt x="1298" y="3473"/>
                  </a:lnTo>
                  <a:lnTo>
                    <a:pt x="1394" y="3526"/>
                  </a:lnTo>
                  <a:lnTo>
                    <a:pt x="1493" y="3573"/>
                  </a:lnTo>
                  <a:lnTo>
                    <a:pt x="1597" y="3615"/>
                  </a:lnTo>
                  <a:lnTo>
                    <a:pt x="1702" y="3648"/>
                  </a:lnTo>
                  <a:lnTo>
                    <a:pt x="1811" y="3675"/>
                  </a:lnTo>
                  <a:lnTo>
                    <a:pt x="1923" y="3695"/>
                  </a:lnTo>
                  <a:lnTo>
                    <a:pt x="2036" y="3706"/>
                  </a:lnTo>
                  <a:lnTo>
                    <a:pt x="2152" y="3710"/>
                  </a:lnTo>
                  <a:lnTo>
                    <a:pt x="2268" y="3706"/>
                  </a:lnTo>
                  <a:lnTo>
                    <a:pt x="2382" y="3694"/>
                  </a:lnTo>
                  <a:lnTo>
                    <a:pt x="2493" y="3675"/>
                  </a:lnTo>
                  <a:lnTo>
                    <a:pt x="2602" y="3647"/>
                  </a:lnTo>
                  <a:lnTo>
                    <a:pt x="2707" y="3612"/>
                  </a:lnTo>
                  <a:lnTo>
                    <a:pt x="2809" y="3572"/>
                  </a:lnTo>
                  <a:lnTo>
                    <a:pt x="2907" y="3524"/>
                  </a:lnTo>
                  <a:lnTo>
                    <a:pt x="3002" y="3469"/>
                  </a:lnTo>
                  <a:lnTo>
                    <a:pt x="3092" y="3409"/>
                  </a:lnTo>
                  <a:lnTo>
                    <a:pt x="3178" y="3343"/>
                  </a:lnTo>
                  <a:lnTo>
                    <a:pt x="3259" y="3271"/>
                  </a:lnTo>
                  <a:lnTo>
                    <a:pt x="3336" y="3195"/>
                  </a:lnTo>
                  <a:lnTo>
                    <a:pt x="3407" y="3113"/>
                  </a:lnTo>
                  <a:lnTo>
                    <a:pt x="3472" y="3027"/>
                  </a:lnTo>
                  <a:lnTo>
                    <a:pt x="3532" y="2936"/>
                  </a:lnTo>
                  <a:lnTo>
                    <a:pt x="3586" y="2841"/>
                  </a:lnTo>
                  <a:lnTo>
                    <a:pt x="3633" y="2742"/>
                  </a:lnTo>
                  <a:lnTo>
                    <a:pt x="3674" y="2641"/>
                  </a:lnTo>
                  <a:lnTo>
                    <a:pt x="3707" y="2535"/>
                  </a:lnTo>
                  <a:lnTo>
                    <a:pt x="3734" y="2426"/>
                  </a:lnTo>
                  <a:lnTo>
                    <a:pt x="3753" y="2315"/>
                  </a:lnTo>
                  <a:lnTo>
                    <a:pt x="3764" y="2202"/>
                  </a:lnTo>
                  <a:lnTo>
                    <a:pt x="4274" y="2202"/>
                  </a:lnTo>
                  <a:lnTo>
                    <a:pt x="4264" y="2333"/>
                  </a:lnTo>
                  <a:lnTo>
                    <a:pt x="4245" y="2460"/>
                  </a:lnTo>
                  <a:lnTo>
                    <a:pt x="4218" y="2587"/>
                  </a:lnTo>
                  <a:lnTo>
                    <a:pt x="4183" y="2710"/>
                  </a:lnTo>
                  <a:lnTo>
                    <a:pt x="4141" y="2831"/>
                  </a:lnTo>
                  <a:lnTo>
                    <a:pt x="4091" y="2948"/>
                  </a:lnTo>
                  <a:lnTo>
                    <a:pt x="4035" y="3063"/>
                  </a:lnTo>
                  <a:lnTo>
                    <a:pt x="3971" y="3173"/>
                  </a:lnTo>
                  <a:lnTo>
                    <a:pt x="3903" y="3280"/>
                  </a:lnTo>
                  <a:lnTo>
                    <a:pt x="3827" y="3383"/>
                  </a:lnTo>
                  <a:lnTo>
                    <a:pt x="3745" y="3481"/>
                  </a:lnTo>
                  <a:lnTo>
                    <a:pt x="3659" y="3573"/>
                  </a:lnTo>
                  <a:lnTo>
                    <a:pt x="3566" y="3662"/>
                  </a:lnTo>
                  <a:lnTo>
                    <a:pt x="3469" y="3745"/>
                  </a:lnTo>
                  <a:lnTo>
                    <a:pt x="3367" y="3821"/>
                  </a:lnTo>
                  <a:lnTo>
                    <a:pt x="3259" y="3892"/>
                  </a:lnTo>
                  <a:lnTo>
                    <a:pt x="3148" y="3957"/>
                  </a:lnTo>
                  <a:lnTo>
                    <a:pt x="3034" y="4015"/>
                  </a:lnTo>
                  <a:lnTo>
                    <a:pt x="2914" y="4066"/>
                  </a:lnTo>
                  <a:lnTo>
                    <a:pt x="2793" y="4110"/>
                  </a:lnTo>
                  <a:lnTo>
                    <a:pt x="2666" y="4147"/>
                  </a:lnTo>
                  <a:lnTo>
                    <a:pt x="2538" y="4177"/>
                  </a:lnTo>
                  <a:lnTo>
                    <a:pt x="2408" y="4197"/>
                  </a:lnTo>
                  <a:lnTo>
                    <a:pt x="2274" y="4210"/>
                  </a:lnTo>
                  <a:lnTo>
                    <a:pt x="2138" y="4214"/>
                  </a:lnTo>
                  <a:lnTo>
                    <a:pt x="2005" y="4210"/>
                  </a:lnTo>
                  <a:lnTo>
                    <a:pt x="1872" y="4198"/>
                  </a:lnTo>
                  <a:lnTo>
                    <a:pt x="1742" y="4178"/>
                  </a:lnTo>
                  <a:lnTo>
                    <a:pt x="1616" y="4150"/>
                  </a:lnTo>
                  <a:lnTo>
                    <a:pt x="1491" y="4115"/>
                  </a:lnTo>
                  <a:lnTo>
                    <a:pt x="1369" y="4072"/>
                  </a:lnTo>
                  <a:lnTo>
                    <a:pt x="1252" y="4024"/>
                  </a:lnTo>
                  <a:lnTo>
                    <a:pt x="1138" y="3968"/>
                  </a:lnTo>
                  <a:lnTo>
                    <a:pt x="1027" y="3905"/>
                  </a:lnTo>
                  <a:lnTo>
                    <a:pt x="921" y="3837"/>
                  </a:lnTo>
                  <a:lnTo>
                    <a:pt x="820" y="3763"/>
                  </a:lnTo>
                  <a:lnTo>
                    <a:pt x="722" y="3683"/>
                  </a:lnTo>
                  <a:lnTo>
                    <a:pt x="630" y="3597"/>
                  </a:lnTo>
                  <a:lnTo>
                    <a:pt x="542" y="3508"/>
                  </a:lnTo>
                  <a:lnTo>
                    <a:pt x="462" y="3411"/>
                  </a:lnTo>
                  <a:lnTo>
                    <a:pt x="386" y="3312"/>
                  </a:lnTo>
                  <a:lnTo>
                    <a:pt x="316" y="3208"/>
                  </a:lnTo>
                  <a:lnTo>
                    <a:pt x="253" y="3098"/>
                  </a:lnTo>
                  <a:lnTo>
                    <a:pt x="195" y="2986"/>
                  </a:lnTo>
                  <a:lnTo>
                    <a:pt x="145" y="2869"/>
                  </a:lnTo>
                  <a:lnTo>
                    <a:pt x="102" y="2750"/>
                  </a:lnTo>
                  <a:lnTo>
                    <a:pt x="66" y="2627"/>
                  </a:lnTo>
                  <a:lnTo>
                    <a:pt x="37" y="2501"/>
                  </a:lnTo>
                  <a:lnTo>
                    <a:pt x="17" y="2372"/>
                  </a:lnTo>
                  <a:lnTo>
                    <a:pt x="4" y="2240"/>
                  </a:lnTo>
                  <a:lnTo>
                    <a:pt x="0" y="2108"/>
                  </a:lnTo>
                  <a:lnTo>
                    <a:pt x="4" y="1974"/>
                  </a:lnTo>
                  <a:lnTo>
                    <a:pt x="16" y="1843"/>
                  </a:lnTo>
                  <a:lnTo>
                    <a:pt x="36" y="1713"/>
                  </a:lnTo>
                  <a:lnTo>
                    <a:pt x="64" y="1587"/>
                  </a:lnTo>
                  <a:lnTo>
                    <a:pt x="99" y="1464"/>
                  </a:lnTo>
                  <a:lnTo>
                    <a:pt x="141" y="1344"/>
                  </a:lnTo>
                  <a:lnTo>
                    <a:pt x="191" y="1227"/>
                  </a:lnTo>
                  <a:lnTo>
                    <a:pt x="246" y="1114"/>
                  </a:lnTo>
                  <a:lnTo>
                    <a:pt x="308" y="1005"/>
                  </a:lnTo>
                  <a:lnTo>
                    <a:pt x="377" y="900"/>
                  </a:lnTo>
                  <a:lnTo>
                    <a:pt x="451" y="799"/>
                  </a:lnTo>
                  <a:lnTo>
                    <a:pt x="532" y="704"/>
                  </a:lnTo>
                  <a:lnTo>
                    <a:pt x="616" y="613"/>
                  </a:lnTo>
                  <a:lnTo>
                    <a:pt x="707" y="528"/>
                  </a:lnTo>
                  <a:lnTo>
                    <a:pt x="802" y="447"/>
                  </a:lnTo>
                  <a:lnTo>
                    <a:pt x="902" y="372"/>
                  </a:lnTo>
                  <a:lnTo>
                    <a:pt x="1007" y="304"/>
                  </a:lnTo>
                  <a:lnTo>
                    <a:pt x="1115" y="241"/>
                  </a:lnTo>
                  <a:lnTo>
                    <a:pt x="1228" y="186"/>
                  </a:lnTo>
                  <a:lnTo>
                    <a:pt x="1344" y="137"/>
                  </a:lnTo>
                  <a:lnTo>
                    <a:pt x="1464" y="94"/>
                  </a:lnTo>
                  <a:lnTo>
                    <a:pt x="1586" y="59"/>
                  </a:lnTo>
                  <a:lnTo>
                    <a:pt x="1713" y="32"/>
                  </a:lnTo>
                  <a:lnTo>
                    <a:pt x="1841" y="12"/>
                  </a:lnTo>
                  <a:lnTo>
                    <a:pt x="19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8106706" y="2530618"/>
            <a:ext cx="291229" cy="381578"/>
            <a:chOff x="5891213" y="3209925"/>
            <a:chExt cx="2016125" cy="2641600"/>
          </a:xfrm>
          <a:solidFill>
            <a:schemeClr val="bg2">
              <a:lumMod val="25000"/>
            </a:schemeClr>
          </a:solidFill>
        </p:grpSpPr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6423026" y="3209925"/>
              <a:ext cx="952500" cy="438150"/>
            </a:xfrm>
            <a:custGeom>
              <a:avLst/>
              <a:gdLst>
                <a:gd name="T0" fmla="*/ 409 w 1198"/>
                <a:gd name="T1" fmla="*/ 0 h 553"/>
                <a:gd name="T2" fmla="*/ 790 w 1198"/>
                <a:gd name="T3" fmla="*/ 0 h 553"/>
                <a:gd name="T4" fmla="*/ 815 w 1198"/>
                <a:gd name="T5" fmla="*/ 2 h 553"/>
                <a:gd name="T6" fmla="*/ 839 w 1198"/>
                <a:gd name="T7" fmla="*/ 10 h 553"/>
                <a:gd name="T8" fmla="*/ 860 w 1198"/>
                <a:gd name="T9" fmla="*/ 21 h 553"/>
                <a:gd name="T10" fmla="*/ 879 w 1198"/>
                <a:gd name="T11" fmla="*/ 37 h 553"/>
                <a:gd name="T12" fmla="*/ 894 w 1198"/>
                <a:gd name="T13" fmla="*/ 56 h 553"/>
                <a:gd name="T14" fmla="*/ 907 w 1198"/>
                <a:gd name="T15" fmla="*/ 77 h 553"/>
                <a:gd name="T16" fmla="*/ 914 w 1198"/>
                <a:gd name="T17" fmla="*/ 102 h 553"/>
                <a:gd name="T18" fmla="*/ 917 w 1198"/>
                <a:gd name="T19" fmla="*/ 127 h 553"/>
                <a:gd name="T20" fmla="*/ 917 w 1198"/>
                <a:gd name="T21" fmla="*/ 290 h 553"/>
                <a:gd name="T22" fmla="*/ 1198 w 1198"/>
                <a:gd name="T23" fmla="*/ 290 h 553"/>
                <a:gd name="T24" fmla="*/ 1198 w 1198"/>
                <a:gd name="T25" fmla="*/ 489 h 553"/>
                <a:gd name="T26" fmla="*/ 1196 w 1198"/>
                <a:gd name="T27" fmla="*/ 506 h 553"/>
                <a:gd name="T28" fmla="*/ 1190 w 1198"/>
                <a:gd name="T29" fmla="*/ 521 h 553"/>
                <a:gd name="T30" fmla="*/ 1179 w 1198"/>
                <a:gd name="T31" fmla="*/ 535 h 553"/>
                <a:gd name="T32" fmla="*/ 1166 w 1198"/>
                <a:gd name="T33" fmla="*/ 544 h 553"/>
                <a:gd name="T34" fmla="*/ 1151 w 1198"/>
                <a:gd name="T35" fmla="*/ 550 h 553"/>
                <a:gd name="T36" fmla="*/ 1135 w 1198"/>
                <a:gd name="T37" fmla="*/ 553 h 553"/>
                <a:gd name="T38" fmla="*/ 63 w 1198"/>
                <a:gd name="T39" fmla="*/ 553 h 553"/>
                <a:gd name="T40" fmla="*/ 47 w 1198"/>
                <a:gd name="T41" fmla="*/ 550 h 553"/>
                <a:gd name="T42" fmla="*/ 32 w 1198"/>
                <a:gd name="T43" fmla="*/ 544 h 553"/>
                <a:gd name="T44" fmla="*/ 19 w 1198"/>
                <a:gd name="T45" fmla="*/ 535 h 553"/>
                <a:gd name="T46" fmla="*/ 8 w 1198"/>
                <a:gd name="T47" fmla="*/ 521 h 553"/>
                <a:gd name="T48" fmla="*/ 2 w 1198"/>
                <a:gd name="T49" fmla="*/ 506 h 553"/>
                <a:gd name="T50" fmla="*/ 0 w 1198"/>
                <a:gd name="T51" fmla="*/ 489 h 553"/>
                <a:gd name="T52" fmla="*/ 0 w 1198"/>
                <a:gd name="T53" fmla="*/ 290 h 553"/>
                <a:gd name="T54" fmla="*/ 282 w 1198"/>
                <a:gd name="T55" fmla="*/ 290 h 553"/>
                <a:gd name="T56" fmla="*/ 282 w 1198"/>
                <a:gd name="T57" fmla="*/ 127 h 553"/>
                <a:gd name="T58" fmla="*/ 284 w 1198"/>
                <a:gd name="T59" fmla="*/ 102 h 553"/>
                <a:gd name="T60" fmla="*/ 291 w 1198"/>
                <a:gd name="T61" fmla="*/ 77 h 553"/>
                <a:gd name="T62" fmla="*/ 304 w 1198"/>
                <a:gd name="T63" fmla="*/ 56 h 553"/>
                <a:gd name="T64" fmla="*/ 319 w 1198"/>
                <a:gd name="T65" fmla="*/ 37 h 553"/>
                <a:gd name="T66" fmla="*/ 338 w 1198"/>
                <a:gd name="T67" fmla="*/ 21 h 553"/>
                <a:gd name="T68" fmla="*/ 359 w 1198"/>
                <a:gd name="T69" fmla="*/ 10 h 553"/>
                <a:gd name="T70" fmla="*/ 383 w 1198"/>
                <a:gd name="T71" fmla="*/ 2 h 553"/>
                <a:gd name="T72" fmla="*/ 409 w 1198"/>
                <a:gd name="T73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98" h="553">
                  <a:moveTo>
                    <a:pt x="409" y="0"/>
                  </a:moveTo>
                  <a:lnTo>
                    <a:pt x="790" y="0"/>
                  </a:lnTo>
                  <a:lnTo>
                    <a:pt x="815" y="2"/>
                  </a:lnTo>
                  <a:lnTo>
                    <a:pt x="839" y="10"/>
                  </a:lnTo>
                  <a:lnTo>
                    <a:pt x="860" y="21"/>
                  </a:lnTo>
                  <a:lnTo>
                    <a:pt x="879" y="37"/>
                  </a:lnTo>
                  <a:lnTo>
                    <a:pt x="894" y="56"/>
                  </a:lnTo>
                  <a:lnTo>
                    <a:pt x="907" y="77"/>
                  </a:lnTo>
                  <a:lnTo>
                    <a:pt x="914" y="102"/>
                  </a:lnTo>
                  <a:lnTo>
                    <a:pt x="917" y="127"/>
                  </a:lnTo>
                  <a:lnTo>
                    <a:pt x="917" y="290"/>
                  </a:lnTo>
                  <a:lnTo>
                    <a:pt x="1198" y="290"/>
                  </a:lnTo>
                  <a:lnTo>
                    <a:pt x="1198" y="489"/>
                  </a:lnTo>
                  <a:lnTo>
                    <a:pt x="1196" y="506"/>
                  </a:lnTo>
                  <a:lnTo>
                    <a:pt x="1190" y="521"/>
                  </a:lnTo>
                  <a:lnTo>
                    <a:pt x="1179" y="535"/>
                  </a:lnTo>
                  <a:lnTo>
                    <a:pt x="1166" y="544"/>
                  </a:lnTo>
                  <a:lnTo>
                    <a:pt x="1151" y="550"/>
                  </a:lnTo>
                  <a:lnTo>
                    <a:pt x="1135" y="553"/>
                  </a:lnTo>
                  <a:lnTo>
                    <a:pt x="63" y="553"/>
                  </a:lnTo>
                  <a:lnTo>
                    <a:pt x="47" y="550"/>
                  </a:lnTo>
                  <a:lnTo>
                    <a:pt x="32" y="544"/>
                  </a:lnTo>
                  <a:lnTo>
                    <a:pt x="19" y="535"/>
                  </a:lnTo>
                  <a:lnTo>
                    <a:pt x="8" y="521"/>
                  </a:lnTo>
                  <a:lnTo>
                    <a:pt x="2" y="506"/>
                  </a:lnTo>
                  <a:lnTo>
                    <a:pt x="0" y="489"/>
                  </a:lnTo>
                  <a:lnTo>
                    <a:pt x="0" y="290"/>
                  </a:lnTo>
                  <a:lnTo>
                    <a:pt x="282" y="290"/>
                  </a:lnTo>
                  <a:lnTo>
                    <a:pt x="282" y="127"/>
                  </a:lnTo>
                  <a:lnTo>
                    <a:pt x="284" y="102"/>
                  </a:lnTo>
                  <a:lnTo>
                    <a:pt x="291" y="77"/>
                  </a:lnTo>
                  <a:lnTo>
                    <a:pt x="304" y="56"/>
                  </a:lnTo>
                  <a:lnTo>
                    <a:pt x="319" y="37"/>
                  </a:lnTo>
                  <a:lnTo>
                    <a:pt x="338" y="21"/>
                  </a:lnTo>
                  <a:lnTo>
                    <a:pt x="359" y="10"/>
                  </a:lnTo>
                  <a:lnTo>
                    <a:pt x="383" y="2"/>
                  </a:lnTo>
                  <a:lnTo>
                    <a:pt x="4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81"/>
            <p:cNvSpPr>
              <a:spLocks noEditPoints="1"/>
            </p:cNvSpPr>
            <p:nvPr/>
          </p:nvSpPr>
          <p:spPr bwMode="auto">
            <a:xfrm>
              <a:off x="5891213" y="3438525"/>
              <a:ext cx="2016125" cy="2413000"/>
            </a:xfrm>
            <a:custGeom>
              <a:avLst/>
              <a:gdLst>
                <a:gd name="T0" fmla="*/ 318 w 2540"/>
                <a:gd name="T1" fmla="*/ 674 h 3040"/>
                <a:gd name="T2" fmla="*/ 318 w 2540"/>
                <a:gd name="T3" fmla="*/ 2723 h 3040"/>
                <a:gd name="T4" fmla="*/ 2223 w 2540"/>
                <a:gd name="T5" fmla="*/ 2723 h 3040"/>
                <a:gd name="T6" fmla="*/ 2223 w 2540"/>
                <a:gd name="T7" fmla="*/ 674 h 3040"/>
                <a:gd name="T8" fmla="*/ 318 w 2540"/>
                <a:gd name="T9" fmla="*/ 674 h 3040"/>
                <a:gd name="T10" fmla="*/ 0 w 2540"/>
                <a:gd name="T11" fmla="*/ 0 h 3040"/>
                <a:gd name="T12" fmla="*/ 544 w 2540"/>
                <a:gd name="T13" fmla="*/ 0 h 3040"/>
                <a:gd name="T14" fmla="*/ 544 w 2540"/>
                <a:gd name="T15" fmla="*/ 199 h 3040"/>
                <a:gd name="T16" fmla="*/ 547 w 2540"/>
                <a:gd name="T17" fmla="*/ 233 h 3040"/>
                <a:gd name="T18" fmla="*/ 557 w 2540"/>
                <a:gd name="T19" fmla="*/ 266 h 3040"/>
                <a:gd name="T20" fmla="*/ 570 w 2540"/>
                <a:gd name="T21" fmla="*/ 295 h 3040"/>
                <a:gd name="T22" fmla="*/ 589 w 2540"/>
                <a:gd name="T23" fmla="*/ 322 h 3040"/>
                <a:gd name="T24" fmla="*/ 612 w 2540"/>
                <a:gd name="T25" fmla="*/ 345 h 3040"/>
                <a:gd name="T26" fmla="*/ 639 w 2540"/>
                <a:gd name="T27" fmla="*/ 364 h 3040"/>
                <a:gd name="T28" fmla="*/ 669 w 2540"/>
                <a:gd name="T29" fmla="*/ 378 h 3040"/>
                <a:gd name="T30" fmla="*/ 701 w 2540"/>
                <a:gd name="T31" fmla="*/ 386 h 3040"/>
                <a:gd name="T32" fmla="*/ 734 w 2540"/>
                <a:gd name="T33" fmla="*/ 389 h 3040"/>
                <a:gd name="T34" fmla="*/ 1806 w 2540"/>
                <a:gd name="T35" fmla="*/ 389 h 3040"/>
                <a:gd name="T36" fmla="*/ 1839 w 2540"/>
                <a:gd name="T37" fmla="*/ 386 h 3040"/>
                <a:gd name="T38" fmla="*/ 1871 w 2540"/>
                <a:gd name="T39" fmla="*/ 378 h 3040"/>
                <a:gd name="T40" fmla="*/ 1902 w 2540"/>
                <a:gd name="T41" fmla="*/ 364 h 3040"/>
                <a:gd name="T42" fmla="*/ 1928 w 2540"/>
                <a:gd name="T43" fmla="*/ 345 h 3040"/>
                <a:gd name="T44" fmla="*/ 1951 w 2540"/>
                <a:gd name="T45" fmla="*/ 322 h 3040"/>
                <a:gd name="T46" fmla="*/ 1970 w 2540"/>
                <a:gd name="T47" fmla="*/ 295 h 3040"/>
                <a:gd name="T48" fmla="*/ 1984 w 2540"/>
                <a:gd name="T49" fmla="*/ 266 h 3040"/>
                <a:gd name="T50" fmla="*/ 1993 w 2540"/>
                <a:gd name="T51" fmla="*/ 233 h 3040"/>
                <a:gd name="T52" fmla="*/ 1996 w 2540"/>
                <a:gd name="T53" fmla="*/ 199 h 3040"/>
                <a:gd name="T54" fmla="*/ 1996 w 2540"/>
                <a:gd name="T55" fmla="*/ 0 h 3040"/>
                <a:gd name="T56" fmla="*/ 2540 w 2540"/>
                <a:gd name="T57" fmla="*/ 0 h 3040"/>
                <a:gd name="T58" fmla="*/ 2540 w 2540"/>
                <a:gd name="T59" fmla="*/ 2786 h 3040"/>
                <a:gd name="T60" fmla="*/ 2537 w 2540"/>
                <a:gd name="T61" fmla="*/ 2827 h 3040"/>
                <a:gd name="T62" fmla="*/ 2527 w 2540"/>
                <a:gd name="T63" fmla="*/ 2867 h 3040"/>
                <a:gd name="T64" fmla="*/ 2511 w 2540"/>
                <a:gd name="T65" fmla="*/ 2902 h 3040"/>
                <a:gd name="T66" fmla="*/ 2491 w 2540"/>
                <a:gd name="T67" fmla="*/ 2936 h 3040"/>
                <a:gd name="T68" fmla="*/ 2466 w 2540"/>
                <a:gd name="T69" fmla="*/ 2966 h 3040"/>
                <a:gd name="T70" fmla="*/ 2436 w 2540"/>
                <a:gd name="T71" fmla="*/ 2991 h 3040"/>
                <a:gd name="T72" fmla="*/ 2402 w 2540"/>
                <a:gd name="T73" fmla="*/ 3011 h 3040"/>
                <a:gd name="T74" fmla="*/ 2366 w 2540"/>
                <a:gd name="T75" fmla="*/ 3027 h 3040"/>
                <a:gd name="T76" fmla="*/ 2327 w 2540"/>
                <a:gd name="T77" fmla="*/ 3037 h 3040"/>
                <a:gd name="T78" fmla="*/ 2286 w 2540"/>
                <a:gd name="T79" fmla="*/ 3040 h 3040"/>
                <a:gd name="T80" fmla="*/ 254 w 2540"/>
                <a:gd name="T81" fmla="*/ 3040 h 3040"/>
                <a:gd name="T82" fmla="*/ 213 w 2540"/>
                <a:gd name="T83" fmla="*/ 3037 h 3040"/>
                <a:gd name="T84" fmla="*/ 174 w 2540"/>
                <a:gd name="T85" fmla="*/ 3027 h 3040"/>
                <a:gd name="T86" fmla="*/ 138 w 2540"/>
                <a:gd name="T87" fmla="*/ 3011 h 3040"/>
                <a:gd name="T88" fmla="*/ 104 w 2540"/>
                <a:gd name="T89" fmla="*/ 2991 h 3040"/>
                <a:gd name="T90" fmla="*/ 74 w 2540"/>
                <a:gd name="T91" fmla="*/ 2966 h 3040"/>
                <a:gd name="T92" fmla="*/ 49 w 2540"/>
                <a:gd name="T93" fmla="*/ 2936 h 3040"/>
                <a:gd name="T94" fmla="*/ 29 w 2540"/>
                <a:gd name="T95" fmla="*/ 2902 h 3040"/>
                <a:gd name="T96" fmla="*/ 13 w 2540"/>
                <a:gd name="T97" fmla="*/ 2867 h 3040"/>
                <a:gd name="T98" fmla="*/ 3 w 2540"/>
                <a:gd name="T99" fmla="*/ 2827 h 3040"/>
                <a:gd name="T100" fmla="*/ 0 w 2540"/>
                <a:gd name="T101" fmla="*/ 2786 h 3040"/>
                <a:gd name="T102" fmla="*/ 0 w 2540"/>
                <a:gd name="T103" fmla="*/ 0 h 3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0" h="3040">
                  <a:moveTo>
                    <a:pt x="318" y="674"/>
                  </a:moveTo>
                  <a:lnTo>
                    <a:pt x="318" y="2723"/>
                  </a:lnTo>
                  <a:lnTo>
                    <a:pt x="2223" y="2723"/>
                  </a:lnTo>
                  <a:lnTo>
                    <a:pt x="2223" y="674"/>
                  </a:lnTo>
                  <a:lnTo>
                    <a:pt x="318" y="674"/>
                  </a:lnTo>
                  <a:close/>
                  <a:moveTo>
                    <a:pt x="0" y="0"/>
                  </a:moveTo>
                  <a:lnTo>
                    <a:pt x="544" y="0"/>
                  </a:lnTo>
                  <a:lnTo>
                    <a:pt x="544" y="199"/>
                  </a:lnTo>
                  <a:lnTo>
                    <a:pt x="547" y="233"/>
                  </a:lnTo>
                  <a:lnTo>
                    <a:pt x="557" y="266"/>
                  </a:lnTo>
                  <a:lnTo>
                    <a:pt x="570" y="295"/>
                  </a:lnTo>
                  <a:lnTo>
                    <a:pt x="589" y="322"/>
                  </a:lnTo>
                  <a:lnTo>
                    <a:pt x="612" y="345"/>
                  </a:lnTo>
                  <a:lnTo>
                    <a:pt x="639" y="364"/>
                  </a:lnTo>
                  <a:lnTo>
                    <a:pt x="669" y="378"/>
                  </a:lnTo>
                  <a:lnTo>
                    <a:pt x="701" y="386"/>
                  </a:lnTo>
                  <a:lnTo>
                    <a:pt x="734" y="389"/>
                  </a:lnTo>
                  <a:lnTo>
                    <a:pt x="1806" y="389"/>
                  </a:lnTo>
                  <a:lnTo>
                    <a:pt x="1839" y="386"/>
                  </a:lnTo>
                  <a:lnTo>
                    <a:pt x="1871" y="378"/>
                  </a:lnTo>
                  <a:lnTo>
                    <a:pt x="1902" y="364"/>
                  </a:lnTo>
                  <a:lnTo>
                    <a:pt x="1928" y="345"/>
                  </a:lnTo>
                  <a:lnTo>
                    <a:pt x="1951" y="322"/>
                  </a:lnTo>
                  <a:lnTo>
                    <a:pt x="1970" y="295"/>
                  </a:lnTo>
                  <a:lnTo>
                    <a:pt x="1984" y="266"/>
                  </a:lnTo>
                  <a:lnTo>
                    <a:pt x="1993" y="233"/>
                  </a:lnTo>
                  <a:lnTo>
                    <a:pt x="1996" y="199"/>
                  </a:lnTo>
                  <a:lnTo>
                    <a:pt x="1996" y="0"/>
                  </a:lnTo>
                  <a:lnTo>
                    <a:pt x="2540" y="0"/>
                  </a:lnTo>
                  <a:lnTo>
                    <a:pt x="2540" y="2786"/>
                  </a:lnTo>
                  <a:lnTo>
                    <a:pt x="2537" y="2827"/>
                  </a:lnTo>
                  <a:lnTo>
                    <a:pt x="2527" y="2867"/>
                  </a:lnTo>
                  <a:lnTo>
                    <a:pt x="2511" y="2902"/>
                  </a:lnTo>
                  <a:lnTo>
                    <a:pt x="2491" y="2936"/>
                  </a:lnTo>
                  <a:lnTo>
                    <a:pt x="2466" y="2966"/>
                  </a:lnTo>
                  <a:lnTo>
                    <a:pt x="2436" y="2991"/>
                  </a:lnTo>
                  <a:lnTo>
                    <a:pt x="2402" y="3011"/>
                  </a:lnTo>
                  <a:lnTo>
                    <a:pt x="2366" y="3027"/>
                  </a:lnTo>
                  <a:lnTo>
                    <a:pt x="2327" y="3037"/>
                  </a:lnTo>
                  <a:lnTo>
                    <a:pt x="2286" y="3040"/>
                  </a:lnTo>
                  <a:lnTo>
                    <a:pt x="254" y="3040"/>
                  </a:lnTo>
                  <a:lnTo>
                    <a:pt x="213" y="3037"/>
                  </a:lnTo>
                  <a:lnTo>
                    <a:pt x="174" y="3027"/>
                  </a:lnTo>
                  <a:lnTo>
                    <a:pt x="138" y="3011"/>
                  </a:lnTo>
                  <a:lnTo>
                    <a:pt x="104" y="2991"/>
                  </a:lnTo>
                  <a:lnTo>
                    <a:pt x="74" y="2966"/>
                  </a:lnTo>
                  <a:lnTo>
                    <a:pt x="49" y="2936"/>
                  </a:lnTo>
                  <a:lnTo>
                    <a:pt x="29" y="2902"/>
                  </a:lnTo>
                  <a:lnTo>
                    <a:pt x="13" y="2867"/>
                  </a:lnTo>
                  <a:lnTo>
                    <a:pt x="3" y="2827"/>
                  </a:lnTo>
                  <a:lnTo>
                    <a:pt x="0" y="27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8722383" y="2532504"/>
            <a:ext cx="535944" cy="377806"/>
            <a:chOff x="5834063" y="3311525"/>
            <a:chExt cx="3443288" cy="2427287"/>
          </a:xfrm>
          <a:solidFill>
            <a:schemeClr val="bg2">
              <a:lumMod val="25000"/>
            </a:schemeClr>
          </a:solidFill>
        </p:grpSpPr>
        <p:sp>
          <p:nvSpPr>
            <p:cNvPr id="96" name="Freeform 86"/>
            <p:cNvSpPr>
              <a:spLocks noEditPoints="1"/>
            </p:cNvSpPr>
            <p:nvPr/>
          </p:nvSpPr>
          <p:spPr bwMode="auto">
            <a:xfrm>
              <a:off x="6129338" y="3311525"/>
              <a:ext cx="3148013" cy="1814512"/>
            </a:xfrm>
            <a:custGeom>
              <a:avLst/>
              <a:gdLst>
                <a:gd name="T0" fmla="*/ 3063 w 3965"/>
                <a:gd name="T1" fmla="*/ 775 h 2287"/>
                <a:gd name="T2" fmla="*/ 3052 w 3965"/>
                <a:gd name="T3" fmla="*/ 945 h 2287"/>
                <a:gd name="T4" fmla="*/ 3256 w 3965"/>
                <a:gd name="T5" fmla="*/ 1028 h 2287"/>
                <a:gd name="T6" fmla="*/ 3353 w 3965"/>
                <a:gd name="T7" fmla="*/ 1015 h 2287"/>
                <a:gd name="T8" fmla="*/ 3439 w 3965"/>
                <a:gd name="T9" fmla="*/ 975 h 2287"/>
                <a:gd name="T10" fmla="*/ 3510 w 3965"/>
                <a:gd name="T11" fmla="*/ 914 h 2287"/>
                <a:gd name="T12" fmla="*/ 3560 w 3965"/>
                <a:gd name="T13" fmla="*/ 837 h 2287"/>
                <a:gd name="T14" fmla="*/ 3588 w 3965"/>
                <a:gd name="T15" fmla="*/ 747 h 2287"/>
                <a:gd name="T16" fmla="*/ 3588 w 3965"/>
                <a:gd name="T17" fmla="*/ 649 h 2287"/>
                <a:gd name="T18" fmla="*/ 3560 w 3965"/>
                <a:gd name="T19" fmla="*/ 558 h 2287"/>
                <a:gd name="T20" fmla="*/ 3510 w 3965"/>
                <a:gd name="T21" fmla="*/ 481 h 2287"/>
                <a:gd name="T22" fmla="*/ 3439 w 3965"/>
                <a:gd name="T23" fmla="*/ 420 h 2287"/>
                <a:gd name="T24" fmla="*/ 3353 w 3965"/>
                <a:gd name="T25" fmla="*/ 381 h 2287"/>
                <a:gd name="T26" fmla="*/ 3256 w 3965"/>
                <a:gd name="T27" fmla="*/ 367 h 2287"/>
                <a:gd name="T28" fmla="*/ 2043 w 3965"/>
                <a:gd name="T29" fmla="*/ 0 h 2287"/>
                <a:gd name="T30" fmla="*/ 3333 w 3965"/>
                <a:gd name="T31" fmla="*/ 4 h 2287"/>
                <a:gd name="T32" fmla="*/ 3481 w 3965"/>
                <a:gd name="T33" fmla="*/ 35 h 2287"/>
                <a:gd name="T34" fmla="*/ 3613 w 3965"/>
                <a:gd name="T35" fmla="*/ 95 h 2287"/>
                <a:gd name="T36" fmla="*/ 3731 w 3965"/>
                <a:gd name="T37" fmla="*/ 179 h 2287"/>
                <a:gd name="T38" fmla="*/ 3828 w 3965"/>
                <a:gd name="T39" fmla="*/ 285 h 2287"/>
                <a:gd name="T40" fmla="*/ 3901 w 3965"/>
                <a:gd name="T41" fmla="*/ 409 h 2287"/>
                <a:gd name="T42" fmla="*/ 3947 w 3965"/>
                <a:gd name="T43" fmla="*/ 548 h 2287"/>
                <a:gd name="T44" fmla="*/ 3965 w 3965"/>
                <a:gd name="T45" fmla="*/ 697 h 2287"/>
                <a:gd name="T46" fmla="*/ 3947 w 3965"/>
                <a:gd name="T47" fmla="*/ 847 h 2287"/>
                <a:gd name="T48" fmla="*/ 3901 w 3965"/>
                <a:gd name="T49" fmla="*/ 986 h 2287"/>
                <a:gd name="T50" fmla="*/ 3828 w 3965"/>
                <a:gd name="T51" fmla="*/ 1110 h 2287"/>
                <a:gd name="T52" fmla="*/ 3731 w 3965"/>
                <a:gd name="T53" fmla="*/ 1216 h 2287"/>
                <a:gd name="T54" fmla="*/ 3613 w 3965"/>
                <a:gd name="T55" fmla="*/ 1300 h 2287"/>
                <a:gd name="T56" fmla="*/ 3481 w 3965"/>
                <a:gd name="T57" fmla="*/ 1360 h 2287"/>
                <a:gd name="T58" fmla="*/ 3333 w 3965"/>
                <a:gd name="T59" fmla="*/ 1391 h 2287"/>
                <a:gd name="T60" fmla="*/ 2928 w 3965"/>
                <a:gd name="T61" fmla="*/ 1395 h 2287"/>
                <a:gd name="T62" fmla="*/ 2831 w 3965"/>
                <a:gd name="T63" fmla="*/ 1574 h 2287"/>
                <a:gd name="T64" fmla="*/ 2711 w 3965"/>
                <a:gd name="T65" fmla="*/ 1736 h 2287"/>
                <a:gd name="T66" fmla="*/ 2572 w 3965"/>
                <a:gd name="T67" fmla="*/ 1883 h 2287"/>
                <a:gd name="T68" fmla="*/ 2414 w 3965"/>
                <a:gd name="T69" fmla="*/ 2010 h 2287"/>
                <a:gd name="T70" fmla="*/ 2241 w 3965"/>
                <a:gd name="T71" fmla="*/ 2114 h 2287"/>
                <a:gd name="T72" fmla="*/ 2052 w 3965"/>
                <a:gd name="T73" fmla="*/ 2197 h 2287"/>
                <a:gd name="T74" fmla="*/ 1851 w 3965"/>
                <a:gd name="T75" fmla="*/ 2254 h 2287"/>
                <a:gd name="T76" fmla="*/ 1640 w 3965"/>
                <a:gd name="T77" fmla="*/ 2283 h 2287"/>
                <a:gd name="T78" fmla="*/ 1417 w 3965"/>
                <a:gd name="T79" fmla="*/ 2283 h 2287"/>
                <a:gd name="T80" fmla="*/ 1196 w 3965"/>
                <a:gd name="T81" fmla="*/ 2250 h 2287"/>
                <a:gd name="T82" fmla="*/ 985 w 3965"/>
                <a:gd name="T83" fmla="*/ 2187 h 2287"/>
                <a:gd name="T84" fmla="*/ 789 w 3965"/>
                <a:gd name="T85" fmla="*/ 2098 h 2287"/>
                <a:gd name="T86" fmla="*/ 610 w 3965"/>
                <a:gd name="T87" fmla="*/ 1982 h 2287"/>
                <a:gd name="T88" fmla="*/ 448 w 3965"/>
                <a:gd name="T89" fmla="*/ 1844 h 2287"/>
                <a:gd name="T90" fmla="*/ 307 w 3965"/>
                <a:gd name="T91" fmla="*/ 1685 h 2287"/>
                <a:gd name="T92" fmla="*/ 191 w 3965"/>
                <a:gd name="T93" fmla="*/ 1508 h 2287"/>
                <a:gd name="T94" fmla="*/ 99 w 3965"/>
                <a:gd name="T95" fmla="*/ 1314 h 2287"/>
                <a:gd name="T96" fmla="*/ 37 w 3965"/>
                <a:gd name="T97" fmla="*/ 1107 h 2287"/>
                <a:gd name="T98" fmla="*/ 4 w 3965"/>
                <a:gd name="T99" fmla="*/ 889 h 2287"/>
                <a:gd name="T100" fmla="*/ 0 w 3965"/>
                <a:gd name="T101" fmla="*/ 0 h 2287"/>
                <a:gd name="T102" fmla="*/ 2043 w 3965"/>
                <a:gd name="T103" fmla="*/ 0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65" h="2287">
                  <a:moveTo>
                    <a:pt x="3063" y="367"/>
                  </a:moveTo>
                  <a:lnTo>
                    <a:pt x="3063" y="775"/>
                  </a:lnTo>
                  <a:lnTo>
                    <a:pt x="3060" y="862"/>
                  </a:lnTo>
                  <a:lnTo>
                    <a:pt x="3052" y="945"/>
                  </a:lnTo>
                  <a:lnTo>
                    <a:pt x="3040" y="1028"/>
                  </a:lnTo>
                  <a:lnTo>
                    <a:pt x="3256" y="1028"/>
                  </a:lnTo>
                  <a:lnTo>
                    <a:pt x="3305" y="1025"/>
                  </a:lnTo>
                  <a:lnTo>
                    <a:pt x="3353" y="1015"/>
                  </a:lnTo>
                  <a:lnTo>
                    <a:pt x="3397" y="998"/>
                  </a:lnTo>
                  <a:lnTo>
                    <a:pt x="3439" y="975"/>
                  </a:lnTo>
                  <a:lnTo>
                    <a:pt x="3477" y="947"/>
                  </a:lnTo>
                  <a:lnTo>
                    <a:pt x="3510" y="914"/>
                  </a:lnTo>
                  <a:lnTo>
                    <a:pt x="3538" y="877"/>
                  </a:lnTo>
                  <a:lnTo>
                    <a:pt x="3560" y="837"/>
                  </a:lnTo>
                  <a:lnTo>
                    <a:pt x="3577" y="792"/>
                  </a:lnTo>
                  <a:lnTo>
                    <a:pt x="3588" y="747"/>
                  </a:lnTo>
                  <a:lnTo>
                    <a:pt x="3592" y="697"/>
                  </a:lnTo>
                  <a:lnTo>
                    <a:pt x="3588" y="649"/>
                  </a:lnTo>
                  <a:lnTo>
                    <a:pt x="3577" y="603"/>
                  </a:lnTo>
                  <a:lnTo>
                    <a:pt x="3560" y="558"/>
                  </a:lnTo>
                  <a:lnTo>
                    <a:pt x="3538" y="518"/>
                  </a:lnTo>
                  <a:lnTo>
                    <a:pt x="3510" y="481"/>
                  </a:lnTo>
                  <a:lnTo>
                    <a:pt x="3477" y="448"/>
                  </a:lnTo>
                  <a:lnTo>
                    <a:pt x="3439" y="420"/>
                  </a:lnTo>
                  <a:lnTo>
                    <a:pt x="3397" y="398"/>
                  </a:lnTo>
                  <a:lnTo>
                    <a:pt x="3353" y="381"/>
                  </a:lnTo>
                  <a:lnTo>
                    <a:pt x="3305" y="370"/>
                  </a:lnTo>
                  <a:lnTo>
                    <a:pt x="3256" y="367"/>
                  </a:lnTo>
                  <a:lnTo>
                    <a:pt x="3063" y="367"/>
                  </a:lnTo>
                  <a:close/>
                  <a:moveTo>
                    <a:pt x="2043" y="0"/>
                  </a:moveTo>
                  <a:lnTo>
                    <a:pt x="3256" y="0"/>
                  </a:lnTo>
                  <a:lnTo>
                    <a:pt x="3333" y="4"/>
                  </a:lnTo>
                  <a:lnTo>
                    <a:pt x="3408" y="16"/>
                  </a:lnTo>
                  <a:lnTo>
                    <a:pt x="3481" y="35"/>
                  </a:lnTo>
                  <a:lnTo>
                    <a:pt x="3548" y="62"/>
                  </a:lnTo>
                  <a:lnTo>
                    <a:pt x="3613" y="95"/>
                  </a:lnTo>
                  <a:lnTo>
                    <a:pt x="3674" y="135"/>
                  </a:lnTo>
                  <a:lnTo>
                    <a:pt x="3731" y="179"/>
                  </a:lnTo>
                  <a:lnTo>
                    <a:pt x="3782" y="230"/>
                  </a:lnTo>
                  <a:lnTo>
                    <a:pt x="3828" y="285"/>
                  </a:lnTo>
                  <a:lnTo>
                    <a:pt x="3868" y="345"/>
                  </a:lnTo>
                  <a:lnTo>
                    <a:pt x="3901" y="409"/>
                  </a:lnTo>
                  <a:lnTo>
                    <a:pt x="3929" y="477"/>
                  </a:lnTo>
                  <a:lnTo>
                    <a:pt x="3947" y="548"/>
                  </a:lnTo>
                  <a:lnTo>
                    <a:pt x="3961" y="621"/>
                  </a:lnTo>
                  <a:lnTo>
                    <a:pt x="3965" y="697"/>
                  </a:lnTo>
                  <a:lnTo>
                    <a:pt x="3961" y="774"/>
                  </a:lnTo>
                  <a:lnTo>
                    <a:pt x="3947" y="847"/>
                  </a:lnTo>
                  <a:lnTo>
                    <a:pt x="3929" y="918"/>
                  </a:lnTo>
                  <a:lnTo>
                    <a:pt x="3901" y="986"/>
                  </a:lnTo>
                  <a:lnTo>
                    <a:pt x="3868" y="1050"/>
                  </a:lnTo>
                  <a:lnTo>
                    <a:pt x="3828" y="1110"/>
                  </a:lnTo>
                  <a:lnTo>
                    <a:pt x="3782" y="1165"/>
                  </a:lnTo>
                  <a:lnTo>
                    <a:pt x="3731" y="1216"/>
                  </a:lnTo>
                  <a:lnTo>
                    <a:pt x="3674" y="1260"/>
                  </a:lnTo>
                  <a:lnTo>
                    <a:pt x="3613" y="1300"/>
                  </a:lnTo>
                  <a:lnTo>
                    <a:pt x="3548" y="1334"/>
                  </a:lnTo>
                  <a:lnTo>
                    <a:pt x="3481" y="1360"/>
                  </a:lnTo>
                  <a:lnTo>
                    <a:pt x="3409" y="1379"/>
                  </a:lnTo>
                  <a:lnTo>
                    <a:pt x="3333" y="1391"/>
                  </a:lnTo>
                  <a:lnTo>
                    <a:pt x="3256" y="1395"/>
                  </a:lnTo>
                  <a:lnTo>
                    <a:pt x="2928" y="1395"/>
                  </a:lnTo>
                  <a:lnTo>
                    <a:pt x="2882" y="1487"/>
                  </a:lnTo>
                  <a:lnTo>
                    <a:pt x="2831" y="1574"/>
                  </a:lnTo>
                  <a:lnTo>
                    <a:pt x="2774" y="1658"/>
                  </a:lnTo>
                  <a:lnTo>
                    <a:pt x="2711" y="1736"/>
                  </a:lnTo>
                  <a:lnTo>
                    <a:pt x="2645" y="1812"/>
                  </a:lnTo>
                  <a:lnTo>
                    <a:pt x="2572" y="1883"/>
                  </a:lnTo>
                  <a:lnTo>
                    <a:pt x="2495" y="1948"/>
                  </a:lnTo>
                  <a:lnTo>
                    <a:pt x="2414" y="2010"/>
                  </a:lnTo>
                  <a:lnTo>
                    <a:pt x="2330" y="2064"/>
                  </a:lnTo>
                  <a:lnTo>
                    <a:pt x="2241" y="2114"/>
                  </a:lnTo>
                  <a:lnTo>
                    <a:pt x="2148" y="2159"/>
                  </a:lnTo>
                  <a:lnTo>
                    <a:pt x="2052" y="2197"/>
                  </a:lnTo>
                  <a:lnTo>
                    <a:pt x="1953" y="2228"/>
                  </a:lnTo>
                  <a:lnTo>
                    <a:pt x="1851" y="2254"/>
                  </a:lnTo>
                  <a:lnTo>
                    <a:pt x="1747" y="2271"/>
                  </a:lnTo>
                  <a:lnTo>
                    <a:pt x="1640" y="2283"/>
                  </a:lnTo>
                  <a:lnTo>
                    <a:pt x="1531" y="2287"/>
                  </a:lnTo>
                  <a:lnTo>
                    <a:pt x="1417" y="2283"/>
                  </a:lnTo>
                  <a:lnTo>
                    <a:pt x="1304" y="2270"/>
                  </a:lnTo>
                  <a:lnTo>
                    <a:pt x="1196" y="2250"/>
                  </a:lnTo>
                  <a:lnTo>
                    <a:pt x="1088" y="2223"/>
                  </a:lnTo>
                  <a:lnTo>
                    <a:pt x="985" y="2187"/>
                  </a:lnTo>
                  <a:lnTo>
                    <a:pt x="885" y="2146"/>
                  </a:lnTo>
                  <a:lnTo>
                    <a:pt x="789" y="2098"/>
                  </a:lnTo>
                  <a:lnTo>
                    <a:pt x="697" y="2044"/>
                  </a:lnTo>
                  <a:lnTo>
                    <a:pt x="610" y="1982"/>
                  </a:lnTo>
                  <a:lnTo>
                    <a:pt x="526" y="1915"/>
                  </a:lnTo>
                  <a:lnTo>
                    <a:pt x="448" y="1844"/>
                  </a:lnTo>
                  <a:lnTo>
                    <a:pt x="375" y="1768"/>
                  </a:lnTo>
                  <a:lnTo>
                    <a:pt x="307" y="1685"/>
                  </a:lnTo>
                  <a:lnTo>
                    <a:pt x="246" y="1599"/>
                  </a:lnTo>
                  <a:lnTo>
                    <a:pt x="191" y="1508"/>
                  </a:lnTo>
                  <a:lnTo>
                    <a:pt x="142" y="1413"/>
                  </a:lnTo>
                  <a:lnTo>
                    <a:pt x="99" y="1314"/>
                  </a:lnTo>
                  <a:lnTo>
                    <a:pt x="65" y="1212"/>
                  </a:lnTo>
                  <a:lnTo>
                    <a:pt x="37" y="1107"/>
                  </a:lnTo>
                  <a:lnTo>
                    <a:pt x="16" y="999"/>
                  </a:lnTo>
                  <a:lnTo>
                    <a:pt x="4" y="889"/>
                  </a:lnTo>
                  <a:lnTo>
                    <a:pt x="0" y="775"/>
                  </a:lnTo>
                  <a:lnTo>
                    <a:pt x="0" y="0"/>
                  </a:lnTo>
                  <a:lnTo>
                    <a:pt x="2043" y="0"/>
                  </a:lnTo>
                  <a:lnTo>
                    <a:pt x="20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87"/>
            <p:cNvSpPr>
              <a:spLocks/>
            </p:cNvSpPr>
            <p:nvPr/>
          </p:nvSpPr>
          <p:spPr bwMode="auto">
            <a:xfrm>
              <a:off x="5834063" y="5260975"/>
              <a:ext cx="3022600" cy="477837"/>
            </a:xfrm>
            <a:custGeom>
              <a:avLst/>
              <a:gdLst>
                <a:gd name="T0" fmla="*/ 0 w 3808"/>
                <a:gd name="T1" fmla="*/ 0 h 601"/>
                <a:gd name="T2" fmla="*/ 3808 w 3808"/>
                <a:gd name="T3" fmla="*/ 0 h 601"/>
                <a:gd name="T4" fmla="*/ 3514 w 3808"/>
                <a:gd name="T5" fmla="*/ 476 h 601"/>
                <a:gd name="T6" fmla="*/ 3492 w 3808"/>
                <a:gd name="T7" fmla="*/ 504 h 601"/>
                <a:gd name="T8" fmla="*/ 3465 w 3808"/>
                <a:gd name="T9" fmla="*/ 530 h 601"/>
                <a:gd name="T10" fmla="*/ 3433 w 3808"/>
                <a:gd name="T11" fmla="*/ 554 h 601"/>
                <a:gd name="T12" fmla="*/ 3397 w 3808"/>
                <a:gd name="T13" fmla="*/ 574 h 601"/>
                <a:gd name="T14" fmla="*/ 3360 w 3808"/>
                <a:gd name="T15" fmla="*/ 588 h 601"/>
                <a:gd name="T16" fmla="*/ 3323 w 3808"/>
                <a:gd name="T17" fmla="*/ 597 h 601"/>
                <a:gd name="T18" fmla="*/ 3287 w 3808"/>
                <a:gd name="T19" fmla="*/ 601 h 601"/>
                <a:gd name="T20" fmla="*/ 521 w 3808"/>
                <a:gd name="T21" fmla="*/ 601 h 601"/>
                <a:gd name="T22" fmla="*/ 485 w 3808"/>
                <a:gd name="T23" fmla="*/ 597 h 601"/>
                <a:gd name="T24" fmla="*/ 448 w 3808"/>
                <a:gd name="T25" fmla="*/ 588 h 601"/>
                <a:gd name="T26" fmla="*/ 411 w 3808"/>
                <a:gd name="T27" fmla="*/ 574 h 601"/>
                <a:gd name="T28" fmla="*/ 377 w 3808"/>
                <a:gd name="T29" fmla="*/ 554 h 601"/>
                <a:gd name="T30" fmla="*/ 343 w 3808"/>
                <a:gd name="T31" fmla="*/ 530 h 601"/>
                <a:gd name="T32" fmla="*/ 317 w 3808"/>
                <a:gd name="T33" fmla="*/ 504 h 601"/>
                <a:gd name="T34" fmla="*/ 294 w 3808"/>
                <a:gd name="T35" fmla="*/ 476 h 601"/>
                <a:gd name="T36" fmla="*/ 0 w 3808"/>
                <a:gd name="T37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08" h="601">
                  <a:moveTo>
                    <a:pt x="0" y="0"/>
                  </a:moveTo>
                  <a:lnTo>
                    <a:pt x="3808" y="0"/>
                  </a:lnTo>
                  <a:lnTo>
                    <a:pt x="3514" y="476"/>
                  </a:lnTo>
                  <a:lnTo>
                    <a:pt x="3492" y="504"/>
                  </a:lnTo>
                  <a:lnTo>
                    <a:pt x="3465" y="530"/>
                  </a:lnTo>
                  <a:lnTo>
                    <a:pt x="3433" y="554"/>
                  </a:lnTo>
                  <a:lnTo>
                    <a:pt x="3397" y="574"/>
                  </a:lnTo>
                  <a:lnTo>
                    <a:pt x="3360" y="588"/>
                  </a:lnTo>
                  <a:lnTo>
                    <a:pt x="3323" y="597"/>
                  </a:lnTo>
                  <a:lnTo>
                    <a:pt x="3287" y="601"/>
                  </a:lnTo>
                  <a:lnTo>
                    <a:pt x="521" y="601"/>
                  </a:lnTo>
                  <a:lnTo>
                    <a:pt x="485" y="597"/>
                  </a:lnTo>
                  <a:lnTo>
                    <a:pt x="448" y="588"/>
                  </a:lnTo>
                  <a:lnTo>
                    <a:pt x="411" y="574"/>
                  </a:lnTo>
                  <a:lnTo>
                    <a:pt x="377" y="554"/>
                  </a:lnTo>
                  <a:lnTo>
                    <a:pt x="343" y="530"/>
                  </a:lnTo>
                  <a:lnTo>
                    <a:pt x="317" y="504"/>
                  </a:lnTo>
                  <a:lnTo>
                    <a:pt x="294" y="4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9582776" y="2532193"/>
            <a:ext cx="373913" cy="378426"/>
            <a:chOff x="5842001" y="3186113"/>
            <a:chExt cx="2630488" cy="2662237"/>
          </a:xfrm>
          <a:solidFill>
            <a:schemeClr val="bg2">
              <a:lumMod val="25000"/>
            </a:schemeClr>
          </a:solidFill>
        </p:grpSpPr>
        <p:sp>
          <p:nvSpPr>
            <p:cNvPr id="103" name="Freeform 92"/>
            <p:cNvSpPr>
              <a:spLocks/>
            </p:cNvSpPr>
            <p:nvPr/>
          </p:nvSpPr>
          <p:spPr bwMode="auto">
            <a:xfrm>
              <a:off x="6970713" y="4327525"/>
              <a:ext cx="373063" cy="377825"/>
            </a:xfrm>
            <a:custGeom>
              <a:avLst/>
              <a:gdLst>
                <a:gd name="T0" fmla="*/ 235 w 470"/>
                <a:gd name="T1" fmla="*/ 0 h 477"/>
                <a:gd name="T2" fmla="*/ 273 w 470"/>
                <a:gd name="T3" fmla="*/ 4 h 477"/>
                <a:gd name="T4" fmla="*/ 310 w 470"/>
                <a:gd name="T5" fmla="*/ 12 h 477"/>
                <a:gd name="T6" fmla="*/ 343 w 470"/>
                <a:gd name="T7" fmla="*/ 27 h 477"/>
                <a:gd name="T8" fmla="*/ 374 w 470"/>
                <a:gd name="T9" fmla="*/ 46 h 477"/>
                <a:gd name="T10" fmla="*/ 402 w 470"/>
                <a:gd name="T11" fmla="*/ 70 h 477"/>
                <a:gd name="T12" fmla="*/ 425 w 470"/>
                <a:gd name="T13" fmla="*/ 98 h 477"/>
                <a:gd name="T14" fmla="*/ 444 w 470"/>
                <a:gd name="T15" fmla="*/ 128 h 477"/>
                <a:gd name="T16" fmla="*/ 459 w 470"/>
                <a:gd name="T17" fmla="*/ 163 h 477"/>
                <a:gd name="T18" fmla="*/ 467 w 470"/>
                <a:gd name="T19" fmla="*/ 200 h 477"/>
                <a:gd name="T20" fmla="*/ 470 w 470"/>
                <a:gd name="T21" fmla="*/ 239 h 477"/>
                <a:gd name="T22" fmla="*/ 467 w 470"/>
                <a:gd name="T23" fmla="*/ 277 h 477"/>
                <a:gd name="T24" fmla="*/ 459 w 470"/>
                <a:gd name="T25" fmla="*/ 314 h 477"/>
                <a:gd name="T26" fmla="*/ 444 w 470"/>
                <a:gd name="T27" fmla="*/ 348 h 477"/>
                <a:gd name="T28" fmla="*/ 425 w 470"/>
                <a:gd name="T29" fmla="*/ 379 h 477"/>
                <a:gd name="T30" fmla="*/ 402 w 470"/>
                <a:gd name="T31" fmla="*/ 407 h 477"/>
                <a:gd name="T32" fmla="*/ 374 w 470"/>
                <a:gd name="T33" fmla="*/ 431 h 477"/>
                <a:gd name="T34" fmla="*/ 343 w 470"/>
                <a:gd name="T35" fmla="*/ 450 h 477"/>
                <a:gd name="T36" fmla="*/ 310 w 470"/>
                <a:gd name="T37" fmla="*/ 465 h 477"/>
                <a:gd name="T38" fmla="*/ 273 w 470"/>
                <a:gd name="T39" fmla="*/ 474 h 477"/>
                <a:gd name="T40" fmla="*/ 235 w 470"/>
                <a:gd name="T41" fmla="*/ 477 h 477"/>
                <a:gd name="T42" fmla="*/ 197 w 470"/>
                <a:gd name="T43" fmla="*/ 474 h 477"/>
                <a:gd name="T44" fmla="*/ 160 w 470"/>
                <a:gd name="T45" fmla="*/ 465 h 477"/>
                <a:gd name="T46" fmla="*/ 127 w 470"/>
                <a:gd name="T47" fmla="*/ 450 h 477"/>
                <a:gd name="T48" fmla="*/ 96 w 470"/>
                <a:gd name="T49" fmla="*/ 431 h 477"/>
                <a:gd name="T50" fmla="*/ 68 w 470"/>
                <a:gd name="T51" fmla="*/ 407 h 477"/>
                <a:gd name="T52" fmla="*/ 45 w 470"/>
                <a:gd name="T53" fmla="*/ 379 h 477"/>
                <a:gd name="T54" fmla="*/ 26 w 470"/>
                <a:gd name="T55" fmla="*/ 348 h 477"/>
                <a:gd name="T56" fmla="*/ 11 w 470"/>
                <a:gd name="T57" fmla="*/ 314 h 477"/>
                <a:gd name="T58" fmla="*/ 3 w 470"/>
                <a:gd name="T59" fmla="*/ 277 h 477"/>
                <a:gd name="T60" fmla="*/ 0 w 470"/>
                <a:gd name="T61" fmla="*/ 239 h 477"/>
                <a:gd name="T62" fmla="*/ 3 w 470"/>
                <a:gd name="T63" fmla="*/ 200 h 477"/>
                <a:gd name="T64" fmla="*/ 11 w 470"/>
                <a:gd name="T65" fmla="*/ 163 h 477"/>
                <a:gd name="T66" fmla="*/ 26 w 470"/>
                <a:gd name="T67" fmla="*/ 128 h 477"/>
                <a:gd name="T68" fmla="*/ 45 w 470"/>
                <a:gd name="T69" fmla="*/ 98 h 477"/>
                <a:gd name="T70" fmla="*/ 68 w 470"/>
                <a:gd name="T71" fmla="*/ 70 h 477"/>
                <a:gd name="T72" fmla="*/ 96 w 470"/>
                <a:gd name="T73" fmla="*/ 46 h 477"/>
                <a:gd name="T74" fmla="*/ 127 w 470"/>
                <a:gd name="T75" fmla="*/ 27 h 477"/>
                <a:gd name="T76" fmla="*/ 160 w 470"/>
                <a:gd name="T77" fmla="*/ 12 h 477"/>
                <a:gd name="T78" fmla="*/ 197 w 470"/>
                <a:gd name="T79" fmla="*/ 4 h 477"/>
                <a:gd name="T80" fmla="*/ 235 w 470"/>
                <a:gd name="T81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0" h="477">
                  <a:moveTo>
                    <a:pt x="235" y="0"/>
                  </a:moveTo>
                  <a:lnTo>
                    <a:pt x="273" y="4"/>
                  </a:lnTo>
                  <a:lnTo>
                    <a:pt x="310" y="12"/>
                  </a:lnTo>
                  <a:lnTo>
                    <a:pt x="343" y="27"/>
                  </a:lnTo>
                  <a:lnTo>
                    <a:pt x="374" y="46"/>
                  </a:lnTo>
                  <a:lnTo>
                    <a:pt x="402" y="70"/>
                  </a:lnTo>
                  <a:lnTo>
                    <a:pt x="425" y="98"/>
                  </a:lnTo>
                  <a:lnTo>
                    <a:pt x="444" y="128"/>
                  </a:lnTo>
                  <a:lnTo>
                    <a:pt x="459" y="163"/>
                  </a:lnTo>
                  <a:lnTo>
                    <a:pt x="467" y="200"/>
                  </a:lnTo>
                  <a:lnTo>
                    <a:pt x="470" y="239"/>
                  </a:lnTo>
                  <a:lnTo>
                    <a:pt x="467" y="277"/>
                  </a:lnTo>
                  <a:lnTo>
                    <a:pt x="459" y="314"/>
                  </a:lnTo>
                  <a:lnTo>
                    <a:pt x="444" y="348"/>
                  </a:lnTo>
                  <a:lnTo>
                    <a:pt x="425" y="379"/>
                  </a:lnTo>
                  <a:lnTo>
                    <a:pt x="402" y="407"/>
                  </a:lnTo>
                  <a:lnTo>
                    <a:pt x="374" y="431"/>
                  </a:lnTo>
                  <a:lnTo>
                    <a:pt x="343" y="450"/>
                  </a:lnTo>
                  <a:lnTo>
                    <a:pt x="310" y="465"/>
                  </a:lnTo>
                  <a:lnTo>
                    <a:pt x="273" y="474"/>
                  </a:lnTo>
                  <a:lnTo>
                    <a:pt x="235" y="477"/>
                  </a:lnTo>
                  <a:lnTo>
                    <a:pt x="197" y="474"/>
                  </a:lnTo>
                  <a:lnTo>
                    <a:pt x="160" y="465"/>
                  </a:lnTo>
                  <a:lnTo>
                    <a:pt x="127" y="450"/>
                  </a:lnTo>
                  <a:lnTo>
                    <a:pt x="96" y="431"/>
                  </a:lnTo>
                  <a:lnTo>
                    <a:pt x="68" y="407"/>
                  </a:lnTo>
                  <a:lnTo>
                    <a:pt x="45" y="379"/>
                  </a:lnTo>
                  <a:lnTo>
                    <a:pt x="26" y="348"/>
                  </a:lnTo>
                  <a:lnTo>
                    <a:pt x="11" y="314"/>
                  </a:lnTo>
                  <a:lnTo>
                    <a:pt x="3" y="277"/>
                  </a:lnTo>
                  <a:lnTo>
                    <a:pt x="0" y="239"/>
                  </a:lnTo>
                  <a:lnTo>
                    <a:pt x="3" y="200"/>
                  </a:lnTo>
                  <a:lnTo>
                    <a:pt x="11" y="163"/>
                  </a:lnTo>
                  <a:lnTo>
                    <a:pt x="26" y="128"/>
                  </a:lnTo>
                  <a:lnTo>
                    <a:pt x="45" y="98"/>
                  </a:lnTo>
                  <a:lnTo>
                    <a:pt x="68" y="70"/>
                  </a:lnTo>
                  <a:lnTo>
                    <a:pt x="96" y="46"/>
                  </a:lnTo>
                  <a:lnTo>
                    <a:pt x="127" y="27"/>
                  </a:lnTo>
                  <a:lnTo>
                    <a:pt x="160" y="12"/>
                  </a:lnTo>
                  <a:lnTo>
                    <a:pt x="197" y="4"/>
                  </a:lnTo>
                  <a:lnTo>
                    <a:pt x="2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93"/>
            <p:cNvSpPr>
              <a:spLocks noEditPoints="1"/>
            </p:cNvSpPr>
            <p:nvPr/>
          </p:nvSpPr>
          <p:spPr bwMode="auto">
            <a:xfrm>
              <a:off x="5842001" y="3186113"/>
              <a:ext cx="2630488" cy="2662237"/>
            </a:xfrm>
            <a:custGeom>
              <a:avLst/>
              <a:gdLst>
                <a:gd name="T0" fmla="*/ 1428 w 3312"/>
                <a:gd name="T1" fmla="*/ 325 h 3355"/>
                <a:gd name="T2" fmla="*/ 1121 w 3312"/>
                <a:gd name="T3" fmla="*/ 418 h 3355"/>
                <a:gd name="T4" fmla="*/ 836 w 3312"/>
                <a:gd name="T5" fmla="*/ 591 h 3355"/>
                <a:gd name="T6" fmla="*/ 1301 w 3312"/>
                <a:gd name="T7" fmla="*/ 1312 h 3355"/>
                <a:gd name="T8" fmla="*/ 1207 w 3312"/>
                <a:gd name="T9" fmla="*/ 1439 h 3355"/>
                <a:gd name="T10" fmla="*/ 1152 w 3312"/>
                <a:gd name="T11" fmla="*/ 1628 h 3355"/>
                <a:gd name="T12" fmla="*/ 1170 w 3312"/>
                <a:gd name="T13" fmla="*/ 1823 h 3355"/>
                <a:gd name="T14" fmla="*/ 1263 w 3312"/>
                <a:gd name="T15" fmla="*/ 2002 h 3355"/>
                <a:gd name="T16" fmla="*/ 1422 w 3312"/>
                <a:gd name="T17" fmla="*/ 2133 h 3355"/>
                <a:gd name="T18" fmla="*/ 1611 w 3312"/>
                <a:gd name="T19" fmla="*/ 2188 h 3355"/>
                <a:gd name="T20" fmla="*/ 1817 w 3312"/>
                <a:gd name="T21" fmla="*/ 3034 h 3355"/>
                <a:gd name="T22" fmla="*/ 2127 w 3312"/>
                <a:gd name="T23" fmla="*/ 2962 h 3355"/>
                <a:gd name="T24" fmla="*/ 2419 w 3312"/>
                <a:gd name="T25" fmla="*/ 2808 h 3355"/>
                <a:gd name="T26" fmla="*/ 2019 w 3312"/>
                <a:gd name="T27" fmla="*/ 2035 h 3355"/>
                <a:gd name="T28" fmla="*/ 2127 w 3312"/>
                <a:gd name="T29" fmla="*/ 1866 h 3355"/>
                <a:gd name="T30" fmla="*/ 2163 w 3312"/>
                <a:gd name="T31" fmla="*/ 1674 h 3355"/>
                <a:gd name="T32" fmla="*/ 2124 w 3312"/>
                <a:gd name="T33" fmla="*/ 1483 h 3355"/>
                <a:gd name="T34" fmla="*/ 2015 w 3312"/>
                <a:gd name="T35" fmla="*/ 1315 h 3355"/>
                <a:gd name="T36" fmla="*/ 1850 w 3312"/>
                <a:gd name="T37" fmla="*/ 1203 h 3355"/>
                <a:gd name="T38" fmla="*/ 1662 w 3312"/>
                <a:gd name="T39" fmla="*/ 1166 h 3355"/>
                <a:gd name="T40" fmla="*/ 1844 w 3312"/>
                <a:gd name="T41" fmla="*/ 12 h 3355"/>
                <a:gd name="T42" fmla="*/ 2204 w 3312"/>
                <a:gd name="T43" fmla="*/ 94 h 3355"/>
                <a:gd name="T44" fmla="*/ 2536 w 3312"/>
                <a:gd name="T45" fmla="*/ 256 h 3355"/>
                <a:gd name="T46" fmla="*/ 2827 w 3312"/>
                <a:gd name="T47" fmla="*/ 492 h 3355"/>
                <a:gd name="T48" fmla="*/ 3064 w 3312"/>
                <a:gd name="T49" fmla="*/ 794 h 3355"/>
                <a:gd name="T50" fmla="*/ 3223 w 3312"/>
                <a:gd name="T51" fmla="*/ 1133 h 3355"/>
                <a:gd name="T52" fmla="*/ 3302 w 3312"/>
                <a:gd name="T53" fmla="*/ 1494 h 3355"/>
                <a:gd name="T54" fmla="*/ 3302 w 3312"/>
                <a:gd name="T55" fmla="*/ 1861 h 3355"/>
                <a:gd name="T56" fmla="*/ 3223 w 3312"/>
                <a:gd name="T57" fmla="*/ 2222 h 3355"/>
                <a:gd name="T58" fmla="*/ 3064 w 3312"/>
                <a:gd name="T59" fmla="*/ 2560 h 3355"/>
                <a:gd name="T60" fmla="*/ 2827 w 3312"/>
                <a:gd name="T61" fmla="*/ 2863 h 3355"/>
                <a:gd name="T62" fmla="*/ 2536 w 3312"/>
                <a:gd name="T63" fmla="*/ 3099 h 3355"/>
                <a:gd name="T64" fmla="*/ 2204 w 3312"/>
                <a:gd name="T65" fmla="*/ 3261 h 3355"/>
                <a:gd name="T66" fmla="*/ 1844 w 3312"/>
                <a:gd name="T67" fmla="*/ 3345 h 3355"/>
                <a:gd name="T68" fmla="*/ 1468 w 3312"/>
                <a:gd name="T69" fmla="*/ 3345 h 3355"/>
                <a:gd name="T70" fmla="*/ 1108 w 3312"/>
                <a:gd name="T71" fmla="*/ 3261 h 3355"/>
                <a:gd name="T72" fmla="*/ 776 w 3312"/>
                <a:gd name="T73" fmla="*/ 3099 h 3355"/>
                <a:gd name="T74" fmla="*/ 485 w 3312"/>
                <a:gd name="T75" fmla="*/ 2863 h 3355"/>
                <a:gd name="T76" fmla="*/ 248 w 3312"/>
                <a:gd name="T77" fmla="*/ 2560 h 3355"/>
                <a:gd name="T78" fmla="*/ 89 w 3312"/>
                <a:gd name="T79" fmla="*/ 2222 h 3355"/>
                <a:gd name="T80" fmla="*/ 10 w 3312"/>
                <a:gd name="T81" fmla="*/ 1861 h 3355"/>
                <a:gd name="T82" fmla="*/ 3 w 3312"/>
                <a:gd name="T83" fmla="*/ 1585 h 3355"/>
                <a:gd name="T84" fmla="*/ 62 w 3312"/>
                <a:gd name="T85" fmla="*/ 1222 h 3355"/>
                <a:gd name="T86" fmla="*/ 200 w 3312"/>
                <a:gd name="T87" fmla="*/ 877 h 3355"/>
                <a:gd name="T88" fmla="*/ 418 w 3312"/>
                <a:gd name="T89" fmla="*/ 563 h 3355"/>
                <a:gd name="T90" fmla="*/ 699 w 3312"/>
                <a:gd name="T91" fmla="*/ 309 h 3355"/>
                <a:gd name="T92" fmla="*/ 1022 w 3312"/>
                <a:gd name="T93" fmla="*/ 127 h 3355"/>
                <a:gd name="T94" fmla="*/ 1376 w 3312"/>
                <a:gd name="T95" fmla="*/ 24 h 3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12" h="3355">
                  <a:moveTo>
                    <a:pt x="1664" y="309"/>
                  </a:moveTo>
                  <a:lnTo>
                    <a:pt x="1586" y="309"/>
                  </a:lnTo>
                  <a:lnTo>
                    <a:pt x="1507" y="315"/>
                  </a:lnTo>
                  <a:lnTo>
                    <a:pt x="1428" y="325"/>
                  </a:lnTo>
                  <a:lnTo>
                    <a:pt x="1350" y="340"/>
                  </a:lnTo>
                  <a:lnTo>
                    <a:pt x="1273" y="361"/>
                  </a:lnTo>
                  <a:lnTo>
                    <a:pt x="1197" y="387"/>
                  </a:lnTo>
                  <a:lnTo>
                    <a:pt x="1121" y="418"/>
                  </a:lnTo>
                  <a:lnTo>
                    <a:pt x="1048" y="453"/>
                  </a:lnTo>
                  <a:lnTo>
                    <a:pt x="975" y="494"/>
                  </a:lnTo>
                  <a:lnTo>
                    <a:pt x="905" y="539"/>
                  </a:lnTo>
                  <a:lnTo>
                    <a:pt x="836" y="591"/>
                  </a:lnTo>
                  <a:lnTo>
                    <a:pt x="770" y="646"/>
                  </a:lnTo>
                  <a:lnTo>
                    <a:pt x="707" y="707"/>
                  </a:lnTo>
                  <a:lnTo>
                    <a:pt x="1303" y="1310"/>
                  </a:lnTo>
                  <a:lnTo>
                    <a:pt x="1301" y="1312"/>
                  </a:lnTo>
                  <a:lnTo>
                    <a:pt x="1299" y="1315"/>
                  </a:lnTo>
                  <a:lnTo>
                    <a:pt x="1263" y="1354"/>
                  </a:lnTo>
                  <a:lnTo>
                    <a:pt x="1233" y="1395"/>
                  </a:lnTo>
                  <a:lnTo>
                    <a:pt x="1207" y="1439"/>
                  </a:lnTo>
                  <a:lnTo>
                    <a:pt x="1187" y="1485"/>
                  </a:lnTo>
                  <a:lnTo>
                    <a:pt x="1170" y="1532"/>
                  </a:lnTo>
                  <a:lnTo>
                    <a:pt x="1159" y="1580"/>
                  </a:lnTo>
                  <a:lnTo>
                    <a:pt x="1152" y="1628"/>
                  </a:lnTo>
                  <a:lnTo>
                    <a:pt x="1149" y="1678"/>
                  </a:lnTo>
                  <a:lnTo>
                    <a:pt x="1152" y="1727"/>
                  </a:lnTo>
                  <a:lnTo>
                    <a:pt x="1159" y="1775"/>
                  </a:lnTo>
                  <a:lnTo>
                    <a:pt x="1170" y="1823"/>
                  </a:lnTo>
                  <a:lnTo>
                    <a:pt x="1187" y="1871"/>
                  </a:lnTo>
                  <a:lnTo>
                    <a:pt x="1207" y="1916"/>
                  </a:lnTo>
                  <a:lnTo>
                    <a:pt x="1233" y="1960"/>
                  </a:lnTo>
                  <a:lnTo>
                    <a:pt x="1263" y="2002"/>
                  </a:lnTo>
                  <a:lnTo>
                    <a:pt x="1299" y="2041"/>
                  </a:lnTo>
                  <a:lnTo>
                    <a:pt x="1337" y="2076"/>
                  </a:lnTo>
                  <a:lnTo>
                    <a:pt x="1378" y="2107"/>
                  </a:lnTo>
                  <a:lnTo>
                    <a:pt x="1422" y="2133"/>
                  </a:lnTo>
                  <a:lnTo>
                    <a:pt x="1467" y="2154"/>
                  </a:lnTo>
                  <a:lnTo>
                    <a:pt x="1515" y="2170"/>
                  </a:lnTo>
                  <a:lnTo>
                    <a:pt x="1563" y="2181"/>
                  </a:lnTo>
                  <a:lnTo>
                    <a:pt x="1611" y="2188"/>
                  </a:lnTo>
                  <a:lnTo>
                    <a:pt x="1661" y="2191"/>
                  </a:lnTo>
                  <a:lnTo>
                    <a:pt x="1658" y="3040"/>
                  </a:lnTo>
                  <a:lnTo>
                    <a:pt x="1738" y="3039"/>
                  </a:lnTo>
                  <a:lnTo>
                    <a:pt x="1817" y="3034"/>
                  </a:lnTo>
                  <a:lnTo>
                    <a:pt x="1895" y="3024"/>
                  </a:lnTo>
                  <a:lnTo>
                    <a:pt x="1973" y="3008"/>
                  </a:lnTo>
                  <a:lnTo>
                    <a:pt x="2051" y="2987"/>
                  </a:lnTo>
                  <a:lnTo>
                    <a:pt x="2127" y="2962"/>
                  </a:lnTo>
                  <a:lnTo>
                    <a:pt x="2202" y="2931"/>
                  </a:lnTo>
                  <a:lnTo>
                    <a:pt x="2276" y="2896"/>
                  </a:lnTo>
                  <a:lnTo>
                    <a:pt x="2348" y="2855"/>
                  </a:lnTo>
                  <a:lnTo>
                    <a:pt x="2419" y="2808"/>
                  </a:lnTo>
                  <a:lnTo>
                    <a:pt x="2487" y="2758"/>
                  </a:lnTo>
                  <a:lnTo>
                    <a:pt x="2554" y="2703"/>
                  </a:lnTo>
                  <a:lnTo>
                    <a:pt x="2617" y="2642"/>
                  </a:lnTo>
                  <a:lnTo>
                    <a:pt x="2019" y="2035"/>
                  </a:lnTo>
                  <a:lnTo>
                    <a:pt x="2052" y="1997"/>
                  </a:lnTo>
                  <a:lnTo>
                    <a:pt x="2082" y="1956"/>
                  </a:lnTo>
                  <a:lnTo>
                    <a:pt x="2107" y="1912"/>
                  </a:lnTo>
                  <a:lnTo>
                    <a:pt x="2127" y="1866"/>
                  </a:lnTo>
                  <a:lnTo>
                    <a:pt x="2143" y="1820"/>
                  </a:lnTo>
                  <a:lnTo>
                    <a:pt x="2153" y="1772"/>
                  </a:lnTo>
                  <a:lnTo>
                    <a:pt x="2161" y="1724"/>
                  </a:lnTo>
                  <a:lnTo>
                    <a:pt x="2163" y="1674"/>
                  </a:lnTo>
                  <a:lnTo>
                    <a:pt x="2160" y="1626"/>
                  </a:lnTo>
                  <a:lnTo>
                    <a:pt x="2152" y="1578"/>
                  </a:lnTo>
                  <a:lnTo>
                    <a:pt x="2141" y="1530"/>
                  </a:lnTo>
                  <a:lnTo>
                    <a:pt x="2124" y="1483"/>
                  </a:lnTo>
                  <a:lnTo>
                    <a:pt x="2104" y="1438"/>
                  </a:lnTo>
                  <a:lnTo>
                    <a:pt x="2079" y="1395"/>
                  </a:lnTo>
                  <a:lnTo>
                    <a:pt x="2049" y="1353"/>
                  </a:lnTo>
                  <a:lnTo>
                    <a:pt x="2015" y="1315"/>
                  </a:lnTo>
                  <a:lnTo>
                    <a:pt x="1976" y="1280"/>
                  </a:lnTo>
                  <a:lnTo>
                    <a:pt x="1936" y="1251"/>
                  </a:lnTo>
                  <a:lnTo>
                    <a:pt x="1893" y="1224"/>
                  </a:lnTo>
                  <a:lnTo>
                    <a:pt x="1850" y="1203"/>
                  </a:lnTo>
                  <a:lnTo>
                    <a:pt x="1804" y="1188"/>
                  </a:lnTo>
                  <a:lnTo>
                    <a:pt x="1758" y="1175"/>
                  </a:lnTo>
                  <a:lnTo>
                    <a:pt x="1710" y="1168"/>
                  </a:lnTo>
                  <a:lnTo>
                    <a:pt x="1662" y="1166"/>
                  </a:lnTo>
                  <a:lnTo>
                    <a:pt x="1664" y="309"/>
                  </a:lnTo>
                  <a:close/>
                  <a:moveTo>
                    <a:pt x="1656" y="0"/>
                  </a:moveTo>
                  <a:lnTo>
                    <a:pt x="1750" y="3"/>
                  </a:lnTo>
                  <a:lnTo>
                    <a:pt x="1844" y="12"/>
                  </a:lnTo>
                  <a:lnTo>
                    <a:pt x="1936" y="24"/>
                  </a:lnTo>
                  <a:lnTo>
                    <a:pt x="2027" y="42"/>
                  </a:lnTo>
                  <a:lnTo>
                    <a:pt x="2116" y="66"/>
                  </a:lnTo>
                  <a:lnTo>
                    <a:pt x="2204" y="94"/>
                  </a:lnTo>
                  <a:lnTo>
                    <a:pt x="2290" y="127"/>
                  </a:lnTo>
                  <a:lnTo>
                    <a:pt x="2374" y="166"/>
                  </a:lnTo>
                  <a:lnTo>
                    <a:pt x="2456" y="209"/>
                  </a:lnTo>
                  <a:lnTo>
                    <a:pt x="2536" y="256"/>
                  </a:lnTo>
                  <a:lnTo>
                    <a:pt x="2613" y="309"/>
                  </a:lnTo>
                  <a:lnTo>
                    <a:pt x="2687" y="365"/>
                  </a:lnTo>
                  <a:lnTo>
                    <a:pt x="2759" y="426"/>
                  </a:lnTo>
                  <a:lnTo>
                    <a:pt x="2827" y="492"/>
                  </a:lnTo>
                  <a:lnTo>
                    <a:pt x="2894" y="563"/>
                  </a:lnTo>
                  <a:lnTo>
                    <a:pt x="2956" y="638"/>
                  </a:lnTo>
                  <a:lnTo>
                    <a:pt x="3013" y="716"/>
                  </a:lnTo>
                  <a:lnTo>
                    <a:pt x="3064" y="794"/>
                  </a:lnTo>
                  <a:lnTo>
                    <a:pt x="3112" y="877"/>
                  </a:lnTo>
                  <a:lnTo>
                    <a:pt x="3154" y="961"/>
                  </a:lnTo>
                  <a:lnTo>
                    <a:pt x="3191" y="1046"/>
                  </a:lnTo>
                  <a:lnTo>
                    <a:pt x="3223" y="1133"/>
                  </a:lnTo>
                  <a:lnTo>
                    <a:pt x="3250" y="1222"/>
                  </a:lnTo>
                  <a:lnTo>
                    <a:pt x="3273" y="1311"/>
                  </a:lnTo>
                  <a:lnTo>
                    <a:pt x="3290" y="1403"/>
                  </a:lnTo>
                  <a:lnTo>
                    <a:pt x="3302" y="1494"/>
                  </a:lnTo>
                  <a:lnTo>
                    <a:pt x="3310" y="1585"/>
                  </a:lnTo>
                  <a:lnTo>
                    <a:pt x="3312" y="1678"/>
                  </a:lnTo>
                  <a:lnTo>
                    <a:pt x="3310" y="1770"/>
                  </a:lnTo>
                  <a:lnTo>
                    <a:pt x="3302" y="1861"/>
                  </a:lnTo>
                  <a:lnTo>
                    <a:pt x="3290" y="1952"/>
                  </a:lnTo>
                  <a:lnTo>
                    <a:pt x="3273" y="2044"/>
                  </a:lnTo>
                  <a:lnTo>
                    <a:pt x="3250" y="2133"/>
                  </a:lnTo>
                  <a:lnTo>
                    <a:pt x="3223" y="2222"/>
                  </a:lnTo>
                  <a:lnTo>
                    <a:pt x="3191" y="2309"/>
                  </a:lnTo>
                  <a:lnTo>
                    <a:pt x="3154" y="2394"/>
                  </a:lnTo>
                  <a:lnTo>
                    <a:pt x="3112" y="2478"/>
                  </a:lnTo>
                  <a:lnTo>
                    <a:pt x="3064" y="2560"/>
                  </a:lnTo>
                  <a:lnTo>
                    <a:pt x="3013" y="2640"/>
                  </a:lnTo>
                  <a:lnTo>
                    <a:pt x="2956" y="2717"/>
                  </a:lnTo>
                  <a:lnTo>
                    <a:pt x="2894" y="2792"/>
                  </a:lnTo>
                  <a:lnTo>
                    <a:pt x="2827" y="2863"/>
                  </a:lnTo>
                  <a:lnTo>
                    <a:pt x="2759" y="2929"/>
                  </a:lnTo>
                  <a:lnTo>
                    <a:pt x="2687" y="2990"/>
                  </a:lnTo>
                  <a:lnTo>
                    <a:pt x="2613" y="3047"/>
                  </a:lnTo>
                  <a:lnTo>
                    <a:pt x="2536" y="3099"/>
                  </a:lnTo>
                  <a:lnTo>
                    <a:pt x="2456" y="3147"/>
                  </a:lnTo>
                  <a:lnTo>
                    <a:pt x="2374" y="3189"/>
                  </a:lnTo>
                  <a:lnTo>
                    <a:pt x="2290" y="3228"/>
                  </a:lnTo>
                  <a:lnTo>
                    <a:pt x="2204" y="3261"/>
                  </a:lnTo>
                  <a:lnTo>
                    <a:pt x="2116" y="3289"/>
                  </a:lnTo>
                  <a:lnTo>
                    <a:pt x="2027" y="3313"/>
                  </a:lnTo>
                  <a:lnTo>
                    <a:pt x="1936" y="3331"/>
                  </a:lnTo>
                  <a:lnTo>
                    <a:pt x="1844" y="3345"/>
                  </a:lnTo>
                  <a:lnTo>
                    <a:pt x="1750" y="3352"/>
                  </a:lnTo>
                  <a:lnTo>
                    <a:pt x="1656" y="3355"/>
                  </a:lnTo>
                  <a:lnTo>
                    <a:pt x="1562" y="3352"/>
                  </a:lnTo>
                  <a:lnTo>
                    <a:pt x="1468" y="3345"/>
                  </a:lnTo>
                  <a:lnTo>
                    <a:pt x="1376" y="3331"/>
                  </a:lnTo>
                  <a:lnTo>
                    <a:pt x="1285" y="3313"/>
                  </a:lnTo>
                  <a:lnTo>
                    <a:pt x="1196" y="3289"/>
                  </a:lnTo>
                  <a:lnTo>
                    <a:pt x="1108" y="3261"/>
                  </a:lnTo>
                  <a:lnTo>
                    <a:pt x="1022" y="3228"/>
                  </a:lnTo>
                  <a:lnTo>
                    <a:pt x="938" y="3189"/>
                  </a:lnTo>
                  <a:lnTo>
                    <a:pt x="856" y="3147"/>
                  </a:lnTo>
                  <a:lnTo>
                    <a:pt x="776" y="3099"/>
                  </a:lnTo>
                  <a:lnTo>
                    <a:pt x="699" y="3047"/>
                  </a:lnTo>
                  <a:lnTo>
                    <a:pt x="625" y="2990"/>
                  </a:lnTo>
                  <a:lnTo>
                    <a:pt x="553" y="2929"/>
                  </a:lnTo>
                  <a:lnTo>
                    <a:pt x="485" y="2863"/>
                  </a:lnTo>
                  <a:lnTo>
                    <a:pt x="418" y="2792"/>
                  </a:lnTo>
                  <a:lnTo>
                    <a:pt x="356" y="2717"/>
                  </a:lnTo>
                  <a:lnTo>
                    <a:pt x="299" y="2640"/>
                  </a:lnTo>
                  <a:lnTo>
                    <a:pt x="248" y="2560"/>
                  </a:lnTo>
                  <a:lnTo>
                    <a:pt x="200" y="2478"/>
                  </a:lnTo>
                  <a:lnTo>
                    <a:pt x="159" y="2394"/>
                  </a:lnTo>
                  <a:lnTo>
                    <a:pt x="121" y="2309"/>
                  </a:lnTo>
                  <a:lnTo>
                    <a:pt x="89" y="2222"/>
                  </a:lnTo>
                  <a:lnTo>
                    <a:pt x="62" y="2133"/>
                  </a:lnTo>
                  <a:lnTo>
                    <a:pt x="39" y="2044"/>
                  </a:lnTo>
                  <a:lnTo>
                    <a:pt x="23" y="1952"/>
                  </a:lnTo>
                  <a:lnTo>
                    <a:pt x="10" y="1861"/>
                  </a:lnTo>
                  <a:lnTo>
                    <a:pt x="3" y="1770"/>
                  </a:lnTo>
                  <a:lnTo>
                    <a:pt x="0" y="1682"/>
                  </a:lnTo>
                  <a:lnTo>
                    <a:pt x="0" y="1673"/>
                  </a:lnTo>
                  <a:lnTo>
                    <a:pt x="3" y="1585"/>
                  </a:lnTo>
                  <a:lnTo>
                    <a:pt x="10" y="1494"/>
                  </a:lnTo>
                  <a:lnTo>
                    <a:pt x="23" y="1403"/>
                  </a:lnTo>
                  <a:lnTo>
                    <a:pt x="39" y="1311"/>
                  </a:lnTo>
                  <a:lnTo>
                    <a:pt x="62" y="1222"/>
                  </a:lnTo>
                  <a:lnTo>
                    <a:pt x="89" y="1133"/>
                  </a:lnTo>
                  <a:lnTo>
                    <a:pt x="121" y="1046"/>
                  </a:lnTo>
                  <a:lnTo>
                    <a:pt x="159" y="961"/>
                  </a:lnTo>
                  <a:lnTo>
                    <a:pt x="200" y="877"/>
                  </a:lnTo>
                  <a:lnTo>
                    <a:pt x="248" y="794"/>
                  </a:lnTo>
                  <a:lnTo>
                    <a:pt x="299" y="716"/>
                  </a:lnTo>
                  <a:lnTo>
                    <a:pt x="356" y="638"/>
                  </a:lnTo>
                  <a:lnTo>
                    <a:pt x="418" y="563"/>
                  </a:lnTo>
                  <a:lnTo>
                    <a:pt x="485" y="492"/>
                  </a:lnTo>
                  <a:lnTo>
                    <a:pt x="553" y="426"/>
                  </a:lnTo>
                  <a:lnTo>
                    <a:pt x="625" y="365"/>
                  </a:lnTo>
                  <a:lnTo>
                    <a:pt x="699" y="309"/>
                  </a:lnTo>
                  <a:lnTo>
                    <a:pt x="776" y="256"/>
                  </a:lnTo>
                  <a:lnTo>
                    <a:pt x="856" y="209"/>
                  </a:lnTo>
                  <a:lnTo>
                    <a:pt x="938" y="166"/>
                  </a:lnTo>
                  <a:lnTo>
                    <a:pt x="1022" y="127"/>
                  </a:lnTo>
                  <a:lnTo>
                    <a:pt x="1108" y="94"/>
                  </a:lnTo>
                  <a:lnTo>
                    <a:pt x="1196" y="66"/>
                  </a:lnTo>
                  <a:lnTo>
                    <a:pt x="1285" y="42"/>
                  </a:lnTo>
                  <a:lnTo>
                    <a:pt x="1376" y="24"/>
                  </a:lnTo>
                  <a:lnTo>
                    <a:pt x="1468" y="12"/>
                  </a:lnTo>
                  <a:lnTo>
                    <a:pt x="1562" y="3"/>
                  </a:lnTo>
                  <a:lnTo>
                    <a:pt x="16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0" name="Freeform 98"/>
          <p:cNvSpPr>
            <a:spLocks/>
          </p:cNvSpPr>
          <p:nvPr/>
        </p:nvSpPr>
        <p:spPr bwMode="auto">
          <a:xfrm>
            <a:off x="10281138" y="2530730"/>
            <a:ext cx="354797" cy="381355"/>
          </a:xfrm>
          <a:custGeom>
            <a:avLst/>
            <a:gdLst>
              <a:gd name="T0" fmla="*/ 1224 w 3127"/>
              <a:gd name="T1" fmla="*/ 0 h 3360"/>
              <a:gd name="T2" fmla="*/ 1490 w 3127"/>
              <a:gd name="T3" fmla="*/ 0 h 3360"/>
              <a:gd name="T4" fmla="*/ 1509 w 3127"/>
              <a:gd name="T5" fmla="*/ 3 h 3360"/>
              <a:gd name="T6" fmla="*/ 1527 w 3127"/>
              <a:gd name="T7" fmla="*/ 11 h 3360"/>
              <a:gd name="T8" fmla="*/ 1542 w 3127"/>
              <a:gd name="T9" fmla="*/ 22 h 3360"/>
              <a:gd name="T10" fmla="*/ 1554 w 3127"/>
              <a:gd name="T11" fmla="*/ 37 h 3360"/>
              <a:gd name="T12" fmla="*/ 1561 w 3127"/>
              <a:gd name="T13" fmla="*/ 54 h 3360"/>
              <a:gd name="T14" fmla="*/ 1564 w 3127"/>
              <a:gd name="T15" fmla="*/ 74 h 3360"/>
              <a:gd name="T16" fmla="*/ 1564 w 3127"/>
              <a:gd name="T17" fmla="*/ 395 h 3360"/>
              <a:gd name="T18" fmla="*/ 2460 w 3127"/>
              <a:gd name="T19" fmla="*/ 395 h 3360"/>
              <a:gd name="T20" fmla="*/ 3127 w 3127"/>
              <a:gd name="T21" fmla="*/ 1058 h 3360"/>
              <a:gd name="T22" fmla="*/ 2460 w 3127"/>
              <a:gd name="T23" fmla="*/ 1721 h 3360"/>
              <a:gd name="T24" fmla="*/ 1564 w 3127"/>
              <a:gd name="T25" fmla="*/ 1721 h 3360"/>
              <a:gd name="T26" fmla="*/ 1564 w 3127"/>
              <a:gd name="T27" fmla="*/ 1982 h 3360"/>
              <a:gd name="T28" fmla="*/ 2073 w 3127"/>
              <a:gd name="T29" fmla="*/ 1982 h 3360"/>
              <a:gd name="T30" fmla="*/ 2087 w 3127"/>
              <a:gd name="T31" fmla="*/ 1984 h 3360"/>
              <a:gd name="T32" fmla="*/ 2099 w 3127"/>
              <a:gd name="T33" fmla="*/ 1991 h 3360"/>
              <a:gd name="T34" fmla="*/ 2106 w 3127"/>
              <a:gd name="T35" fmla="*/ 2003 h 3360"/>
              <a:gd name="T36" fmla="*/ 2108 w 3127"/>
              <a:gd name="T37" fmla="*/ 2016 h 3360"/>
              <a:gd name="T38" fmla="*/ 2108 w 3127"/>
              <a:gd name="T39" fmla="*/ 2610 h 3360"/>
              <a:gd name="T40" fmla="*/ 2106 w 3127"/>
              <a:gd name="T41" fmla="*/ 2623 h 3360"/>
              <a:gd name="T42" fmla="*/ 2099 w 3127"/>
              <a:gd name="T43" fmla="*/ 2634 h 3360"/>
              <a:gd name="T44" fmla="*/ 2087 w 3127"/>
              <a:gd name="T45" fmla="*/ 2641 h 3360"/>
              <a:gd name="T46" fmla="*/ 2073 w 3127"/>
              <a:gd name="T47" fmla="*/ 2644 h 3360"/>
              <a:gd name="T48" fmla="*/ 1564 w 3127"/>
              <a:gd name="T49" fmla="*/ 2644 h 3360"/>
              <a:gd name="T50" fmla="*/ 1564 w 3127"/>
              <a:gd name="T51" fmla="*/ 3287 h 3360"/>
              <a:gd name="T52" fmla="*/ 1561 w 3127"/>
              <a:gd name="T53" fmla="*/ 3307 h 3360"/>
              <a:gd name="T54" fmla="*/ 1554 w 3127"/>
              <a:gd name="T55" fmla="*/ 3324 h 3360"/>
              <a:gd name="T56" fmla="*/ 1542 w 3127"/>
              <a:gd name="T57" fmla="*/ 3339 h 3360"/>
              <a:gd name="T58" fmla="*/ 1527 w 3127"/>
              <a:gd name="T59" fmla="*/ 3351 h 3360"/>
              <a:gd name="T60" fmla="*/ 1509 w 3127"/>
              <a:gd name="T61" fmla="*/ 3358 h 3360"/>
              <a:gd name="T62" fmla="*/ 1490 w 3127"/>
              <a:gd name="T63" fmla="*/ 3360 h 3360"/>
              <a:gd name="T64" fmla="*/ 1224 w 3127"/>
              <a:gd name="T65" fmla="*/ 3360 h 3360"/>
              <a:gd name="T66" fmla="*/ 1205 w 3127"/>
              <a:gd name="T67" fmla="*/ 3358 h 3360"/>
              <a:gd name="T68" fmla="*/ 1187 w 3127"/>
              <a:gd name="T69" fmla="*/ 3351 h 3360"/>
              <a:gd name="T70" fmla="*/ 1172 w 3127"/>
              <a:gd name="T71" fmla="*/ 3339 h 3360"/>
              <a:gd name="T72" fmla="*/ 1160 w 3127"/>
              <a:gd name="T73" fmla="*/ 3324 h 3360"/>
              <a:gd name="T74" fmla="*/ 1153 w 3127"/>
              <a:gd name="T75" fmla="*/ 3307 h 3360"/>
              <a:gd name="T76" fmla="*/ 1151 w 3127"/>
              <a:gd name="T77" fmla="*/ 3287 h 3360"/>
              <a:gd name="T78" fmla="*/ 1151 w 3127"/>
              <a:gd name="T79" fmla="*/ 2644 h 3360"/>
              <a:gd name="T80" fmla="*/ 738 w 3127"/>
              <a:gd name="T81" fmla="*/ 2644 h 3360"/>
              <a:gd name="T82" fmla="*/ 404 w 3127"/>
              <a:gd name="T83" fmla="*/ 2314 h 3360"/>
              <a:gd name="T84" fmla="*/ 738 w 3127"/>
              <a:gd name="T85" fmla="*/ 1982 h 3360"/>
              <a:gd name="T86" fmla="*/ 1151 w 3127"/>
              <a:gd name="T87" fmla="*/ 1982 h 3360"/>
              <a:gd name="T88" fmla="*/ 1151 w 3127"/>
              <a:gd name="T89" fmla="*/ 1721 h 3360"/>
              <a:gd name="T90" fmla="*/ 35 w 3127"/>
              <a:gd name="T91" fmla="*/ 1721 h 3360"/>
              <a:gd name="T92" fmla="*/ 21 w 3127"/>
              <a:gd name="T93" fmla="*/ 1718 h 3360"/>
              <a:gd name="T94" fmla="*/ 11 w 3127"/>
              <a:gd name="T95" fmla="*/ 1711 h 3360"/>
              <a:gd name="T96" fmla="*/ 3 w 3127"/>
              <a:gd name="T97" fmla="*/ 1699 h 3360"/>
              <a:gd name="T98" fmla="*/ 0 w 3127"/>
              <a:gd name="T99" fmla="*/ 1686 h 3360"/>
              <a:gd name="T100" fmla="*/ 0 w 3127"/>
              <a:gd name="T101" fmla="*/ 429 h 3360"/>
              <a:gd name="T102" fmla="*/ 3 w 3127"/>
              <a:gd name="T103" fmla="*/ 416 h 3360"/>
              <a:gd name="T104" fmla="*/ 11 w 3127"/>
              <a:gd name="T105" fmla="*/ 405 h 3360"/>
              <a:gd name="T106" fmla="*/ 21 w 3127"/>
              <a:gd name="T107" fmla="*/ 398 h 3360"/>
              <a:gd name="T108" fmla="*/ 35 w 3127"/>
              <a:gd name="T109" fmla="*/ 395 h 3360"/>
              <a:gd name="T110" fmla="*/ 1151 w 3127"/>
              <a:gd name="T111" fmla="*/ 395 h 3360"/>
              <a:gd name="T112" fmla="*/ 1151 w 3127"/>
              <a:gd name="T113" fmla="*/ 74 h 3360"/>
              <a:gd name="T114" fmla="*/ 1153 w 3127"/>
              <a:gd name="T115" fmla="*/ 54 h 3360"/>
              <a:gd name="T116" fmla="*/ 1160 w 3127"/>
              <a:gd name="T117" fmla="*/ 37 h 3360"/>
              <a:gd name="T118" fmla="*/ 1172 w 3127"/>
              <a:gd name="T119" fmla="*/ 22 h 3360"/>
              <a:gd name="T120" fmla="*/ 1187 w 3127"/>
              <a:gd name="T121" fmla="*/ 11 h 3360"/>
              <a:gd name="T122" fmla="*/ 1205 w 3127"/>
              <a:gd name="T123" fmla="*/ 3 h 3360"/>
              <a:gd name="T124" fmla="*/ 1224 w 3127"/>
              <a:gd name="T125" fmla="*/ 0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27" h="3360">
                <a:moveTo>
                  <a:pt x="1224" y="0"/>
                </a:moveTo>
                <a:lnTo>
                  <a:pt x="1490" y="0"/>
                </a:lnTo>
                <a:lnTo>
                  <a:pt x="1509" y="3"/>
                </a:lnTo>
                <a:lnTo>
                  <a:pt x="1527" y="11"/>
                </a:lnTo>
                <a:lnTo>
                  <a:pt x="1542" y="22"/>
                </a:lnTo>
                <a:lnTo>
                  <a:pt x="1554" y="37"/>
                </a:lnTo>
                <a:lnTo>
                  <a:pt x="1561" y="54"/>
                </a:lnTo>
                <a:lnTo>
                  <a:pt x="1564" y="74"/>
                </a:lnTo>
                <a:lnTo>
                  <a:pt x="1564" y="395"/>
                </a:lnTo>
                <a:lnTo>
                  <a:pt x="2460" y="395"/>
                </a:lnTo>
                <a:lnTo>
                  <a:pt x="3127" y="1058"/>
                </a:lnTo>
                <a:lnTo>
                  <a:pt x="2460" y="1721"/>
                </a:lnTo>
                <a:lnTo>
                  <a:pt x="1564" y="1721"/>
                </a:lnTo>
                <a:lnTo>
                  <a:pt x="1564" y="1982"/>
                </a:lnTo>
                <a:lnTo>
                  <a:pt x="2073" y="1982"/>
                </a:lnTo>
                <a:lnTo>
                  <a:pt x="2087" y="1984"/>
                </a:lnTo>
                <a:lnTo>
                  <a:pt x="2099" y="1991"/>
                </a:lnTo>
                <a:lnTo>
                  <a:pt x="2106" y="2003"/>
                </a:lnTo>
                <a:lnTo>
                  <a:pt x="2108" y="2016"/>
                </a:lnTo>
                <a:lnTo>
                  <a:pt x="2108" y="2610"/>
                </a:lnTo>
                <a:lnTo>
                  <a:pt x="2106" y="2623"/>
                </a:lnTo>
                <a:lnTo>
                  <a:pt x="2099" y="2634"/>
                </a:lnTo>
                <a:lnTo>
                  <a:pt x="2087" y="2641"/>
                </a:lnTo>
                <a:lnTo>
                  <a:pt x="2073" y="2644"/>
                </a:lnTo>
                <a:lnTo>
                  <a:pt x="1564" y="2644"/>
                </a:lnTo>
                <a:lnTo>
                  <a:pt x="1564" y="3287"/>
                </a:lnTo>
                <a:lnTo>
                  <a:pt x="1561" y="3307"/>
                </a:lnTo>
                <a:lnTo>
                  <a:pt x="1554" y="3324"/>
                </a:lnTo>
                <a:lnTo>
                  <a:pt x="1542" y="3339"/>
                </a:lnTo>
                <a:lnTo>
                  <a:pt x="1527" y="3351"/>
                </a:lnTo>
                <a:lnTo>
                  <a:pt x="1509" y="3358"/>
                </a:lnTo>
                <a:lnTo>
                  <a:pt x="1490" y="3360"/>
                </a:lnTo>
                <a:lnTo>
                  <a:pt x="1224" y="3360"/>
                </a:lnTo>
                <a:lnTo>
                  <a:pt x="1205" y="3358"/>
                </a:lnTo>
                <a:lnTo>
                  <a:pt x="1187" y="3351"/>
                </a:lnTo>
                <a:lnTo>
                  <a:pt x="1172" y="3339"/>
                </a:lnTo>
                <a:lnTo>
                  <a:pt x="1160" y="3324"/>
                </a:lnTo>
                <a:lnTo>
                  <a:pt x="1153" y="3307"/>
                </a:lnTo>
                <a:lnTo>
                  <a:pt x="1151" y="3287"/>
                </a:lnTo>
                <a:lnTo>
                  <a:pt x="1151" y="2644"/>
                </a:lnTo>
                <a:lnTo>
                  <a:pt x="738" y="2644"/>
                </a:lnTo>
                <a:lnTo>
                  <a:pt x="404" y="2314"/>
                </a:lnTo>
                <a:lnTo>
                  <a:pt x="738" y="1982"/>
                </a:lnTo>
                <a:lnTo>
                  <a:pt x="1151" y="1982"/>
                </a:lnTo>
                <a:lnTo>
                  <a:pt x="1151" y="1721"/>
                </a:lnTo>
                <a:lnTo>
                  <a:pt x="35" y="1721"/>
                </a:lnTo>
                <a:lnTo>
                  <a:pt x="21" y="1718"/>
                </a:lnTo>
                <a:lnTo>
                  <a:pt x="11" y="1711"/>
                </a:lnTo>
                <a:lnTo>
                  <a:pt x="3" y="1699"/>
                </a:lnTo>
                <a:lnTo>
                  <a:pt x="0" y="1686"/>
                </a:lnTo>
                <a:lnTo>
                  <a:pt x="0" y="429"/>
                </a:lnTo>
                <a:lnTo>
                  <a:pt x="3" y="416"/>
                </a:lnTo>
                <a:lnTo>
                  <a:pt x="11" y="405"/>
                </a:lnTo>
                <a:lnTo>
                  <a:pt x="21" y="398"/>
                </a:lnTo>
                <a:lnTo>
                  <a:pt x="35" y="395"/>
                </a:lnTo>
                <a:lnTo>
                  <a:pt x="1151" y="395"/>
                </a:lnTo>
                <a:lnTo>
                  <a:pt x="1151" y="74"/>
                </a:lnTo>
                <a:lnTo>
                  <a:pt x="1153" y="54"/>
                </a:lnTo>
                <a:lnTo>
                  <a:pt x="1160" y="37"/>
                </a:lnTo>
                <a:lnTo>
                  <a:pt x="1172" y="22"/>
                </a:lnTo>
                <a:lnTo>
                  <a:pt x="1187" y="11"/>
                </a:lnTo>
                <a:lnTo>
                  <a:pt x="1205" y="3"/>
                </a:lnTo>
                <a:lnTo>
                  <a:pt x="1224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8" name="Группа 117"/>
          <p:cNvGrpSpPr/>
          <p:nvPr/>
        </p:nvGrpSpPr>
        <p:grpSpPr>
          <a:xfrm>
            <a:off x="10960378" y="2530814"/>
            <a:ext cx="319722" cy="381184"/>
            <a:chOff x="5886450" y="3221038"/>
            <a:chExt cx="2452688" cy="2924175"/>
          </a:xfrm>
          <a:solidFill>
            <a:schemeClr val="bg2">
              <a:lumMod val="25000"/>
            </a:schemeClr>
          </a:solidFill>
        </p:grpSpPr>
        <p:sp>
          <p:nvSpPr>
            <p:cNvPr id="115" name="Rectangle 103"/>
            <p:cNvSpPr>
              <a:spLocks noChangeArrowheads="1"/>
            </p:cNvSpPr>
            <p:nvPr/>
          </p:nvSpPr>
          <p:spPr bwMode="auto">
            <a:xfrm>
              <a:off x="6480175" y="3956051"/>
              <a:ext cx="1263650" cy="1825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Rectangle 104"/>
            <p:cNvSpPr>
              <a:spLocks noChangeArrowheads="1"/>
            </p:cNvSpPr>
            <p:nvPr/>
          </p:nvSpPr>
          <p:spPr bwMode="auto">
            <a:xfrm>
              <a:off x="6480175" y="4392613"/>
              <a:ext cx="1263650" cy="1825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105"/>
            <p:cNvSpPr>
              <a:spLocks noEditPoints="1"/>
            </p:cNvSpPr>
            <p:nvPr/>
          </p:nvSpPr>
          <p:spPr bwMode="auto">
            <a:xfrm>
              <a:off x="5886450" y="3221038"/>
              <a:ext cx="2452688" cy="2924175"/>
            </a:xfrm>
            <a:custGeom>
              <a:avLst/>
              <a:gdLst>
                <a:gd name="T0" fmla="*/ 388 w 3090"/>
                <a:gd name="T1" fmla="*/ 2646 h 3684"/>
                <a:gd name="T2" fmla="*/ 388 w 3090"/>
                <a:gd name="T3" fmla="*/ 2669 h 3684"/>
                <a:gd name="T4" fmla="*/ 401 w 3090"/>
                <a:gd name="T5" fmla="*/ 2763 h 3684"/>
                <a:gd name="T6" fmla="*/ 436 w 3090"/>
                <a:gd name="T7" fmla="*/ 2847 h 3684"/>
                <a:gd name="T8" fmla="*/ 492 w 3090"/>
                <a:gd name="T9" fmla="*/ 2916 h 3684"/>
                <a:gd name="T10" fmla="*/ 565 w 3090"/>
                <a:gd name="T11" fmla="*/ 2969 h 3684"/>
                <a:gd name="T12" fmla="*/ 652 w 3090"/>
                <a:gd name="T13" fmla="*/ 3003 h 3684"/>
                <a:gd name="T14" fmla="*/ 746 w 3090"/>
                <a:gd name="T15" fmla="*/ 3015 h 3684"/>
                <a:gd name="T16" fmla="*/ 842 w 3090"/>
                <a:gd name="T17" fmla="*/ 3003 h 3684"/>
                <a:gd name="T18" fmla="*/ 929 w 3090"/>
                <a:gd name="T19" fmla="*/ 2965 h 3684"/>
                <a:gd name="T20" fmla="*/ 1001 w 3090"/>
                <a:gd name="T21" fmla="*/ 2910 h 3684"/>
                <a:gd name="T22" fmla="*/ 1059 w 3090"/>
                <a:gd name="T23" fmla="*/ 2837 h 3684"/>
                <a:gd name="T24" fmla="*/ 1095 w 3090"/>
                <a:gd name="T25" fmla="*/ 2751 h 3684"/>
                <a:gd name="T26" fmla="*/ 1108 w 3090"/>
                <a:gd name="T27" fmla="*/ 2656 h 3684"/>
                <a:gd name="T28" fmla="*/ 1108 w 3090"/>
                <a:gd name="T29" fmla="*/ 2643 h 3684"/>
                <a:gd name="T30" fmla="*/ 1110 w 3090"/>
                <a:gd name="T31" fmla="*/ 2362 h 3684"/>
                <a:gd name="T32" fmla="*/ 1126 w 3090"/>
                <a:gd name="T33" fmla="*/ 2339 h 3684"/>
                <a:gd name="T34" fmla="*/ 1155 w 3090"/>
                <a:gd name="T35" fmla="*/ 2338 h 3684"/>
                <a:gd name="T36" fmla="*/ 2704 w 3090"/>
                <a:gd name="T37" fmla="*/ 3238 h 3684"/>
                <a:gd name="T38" fmla="*/ 388 w 3090"/>
                <a:gd name="T39" fmla="*/ 384 h 3684"/>
                <a:gd name="T40" fmla="*/ 3013 w 3090"/>
                <a:gd name="T41" fmla="*/ 0 h 3684"/>
                <a:gd name="T42" fmla="*/ 3052 w 3090"/>
                <a:gd name="T43" fmla="*/ 10 h 3684"/>
                <a:gd name="T44" fmla="*/ 3080 w 3090"/>
                <a:gd name="T45" fmla="*/ 38 h 3684"/>
                <a:gd name="T46" fmla="*/ 3090 w 3090"/>
                <a:gd name="T47" fmla="*/ 77 h 3684"/>
                <a:gd name="T48" fmla="*/ 3087 w 3090"/>
                <a:gd name="T49" fmla="*/ 3560 h 3684"/>
                <a:gd name="T50" fmla="*/ 3064 w 3090"/>
                <a:gd name="T51" fmla="*/ 3615 h 3684"/>
                <a:gd name="T52" fmla="*/ 3023 w 3090"/>
                <a:gd name="T53" fmla="*/ 3657 h 3684"/>
                <a:gd name="T54" fmla="*/ 2966 w 3090"/>
                <a:gd name="T55" fmla="*/ 3680 h 3684"/>
                <a:gd name="T56" fmla="*/ 648 w 3090"/>
                <a:gd name="T57" fmla="*/ 3393 h 3684"/>
                <a:gd name="T58" fmla="*/ 578 w 3090"/>
                <a:gd name="T59" fmla="*/ 3379 h 3684"/>
                <a:gd name="T60" fmla="*/ 442 w 3090"/>
                <a:gd name="T61" fmla="*/ 3333 h 3684"/>
                <a:gd name="T62" fmla="*/ 319 w 3090"/>
                <a:gd name="T63" fmla="*/ 3264 h 3684"/>
                <a:gd name="T64" fmla="*/ 212 w 3090"/>
                <a:gd name="T65" fmla="*/ 3173 h 3684"/>
                <a:gd name="T66" fmla="*/ 123 w 3090"/>
                <a:gd name="T67" fmla="*/ 3064 h 3684"/>
                <a:gd name="T68" fmla="*/ 56 w 3090"/>
                <a:gd name="T69" fmla="*/ 2940 h 3684"/>
                <a:gd name="T70" fmla="*/ 14 w 3090"/>
                <a:gd name="T71" fmla="*/ 2803 h 3684"/>
                <a:gd name="T72" fmla="*/ 0 w 3090"/>
                <a:gd name="T73" fmla="*/ 2656 h 3684"/>
                <a:gd name="T74" fmla="*/ 2 w 3090"/>
                <a:gd name="T75" fmla="*/ 2634 h 3684"/>
                <a:gd name="T76" fmla="*/ 5 w 3090"/>
                <a:gd name="T77" fmla="*/ 57 h 3684"/>
                <a:gd name="T78" fmla="*/ 25 w 3090"/>
                <a:gd name="T79" fmla="*/ 23 h 3684"/>
                <a:gd name="T80" fmla="*/ 58 w 3090"/>
                <a:gd name="T81" fmla="*/ 3 h 3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0" h="3684">
                  <a:moveTo>
                    <a:pt x="388" y="384"/>
                  </a:moveTo>
                  <a:lnTo>
                    <a:pt x="388" y="2646"/>
                  </a:lnTo>
                  <a:lnTo>
                    <a:pt x="388" y="2657"/>
                  </a:lnTo>
                  <a:lnTo>
                    <a:pt x="388" y="2669"/>
                  </a:lnTo>
                  <a:lnTo>
                    <a:pt x="391" y="2718"/>
                  </a:lnTo>
                  <a:lnTo>
                    <a:pt x="401" y="2763"/>
                  </a:lnTo>
                  <a:lnTo>
                    <a:pt x="416" y="2806"/>
                  </a:lnTo>
                  <a:lnTo>
                    <a:pt x="436" y="2847"/>
                  </a:lnTo>
                  <a:lnTo>
                    <a:pt x="462" y="2883"/>
                  </a:lnTo>
                  <a:lnTo>
                    <a:pt x="492" y="2916"/>
                  </a:lnTo>
                  <a:lnTo>
                    <a:pt x="528" y="2944"/>
                  </a:lnTo>
                  <a:lnTo>
                    <a:pt x="565" y="2969"/>
                  </a:lnTo>
                  <a:lnTo>
                    <a:pt x="607" y="2989"/>
                  </a:lnTo>
                  <a:lnTo>
                    <a:pt x="652" y="3003"/>
                  </a:lnTo>
                  <a:lnTo>
                    <a:pt x="698" y="3012"/>
                  </a:lnTo>
                  <a:lnTo>
                    <a:pt x="746" y="3015"/>
                  </a:lnTo>
                  <a:lnTo>
                    <a:pt x="795" y="3012"/>
                  </a:lnTo>
                  <a:lnTo>
                    <a:pt x="842" y="3003"/>
                  </a:lnTo>
                  <a:lnTo>
                    <a:pt x="887" y="2986"/>
                  </a:lnTo>
                  <a:lnTo>
                    <a:pt x="929" y="2965"/>
                  </a:lnTo>
                  <a:lnTo>
                    <a:pt x="967" y="2940"/>
                  </a:lnTo>
                  <a:lnTo>
                    <a:pt x="1001" y="2910"/>
                  </a:lnTo>
                  <a:lnTo>
                    <a:pt x="1032" y="2875"/>
                  </a:lnTo>
                  <a:lnTo>
                    <a:pt x="1059" y="2837"/>
                  </a:lnTo>
                  <a:lnTo>
                    <a:pt x="1078" y="2796"/>
                  </a:lnTo>
                  <a:lnTo>
                    <a:pt x="1095" y="2751"/>
                  </a:lnTo>
                  <a:lnTo>
                    <a:pt x="1104" y="2705"/>
                  </a:lnTo>
                  <a:lnTo>
                    <a:pt x="1108" y="2656"/>
                  </a:lnTo>
                  <a:lnTo>
                    <a:pt x="1107" y="2649"/>
                  </a:lnTo>
                  <a:lnTo>
                    <a:pt x="1108" y="2643"/>
                  </a:lnTo>
                  <a:lnTo>
                    <a:pt x="1108" y="2382"/>
                  </a:lnTo>
                  <a:lnTo>
                    <a:pt x="1110" y="2362"/>
                  </a:lnTo>
                  <a:lnTo>
                    <a:pt x="1116" y="2348"/>
                  </a:lnTo>
                  <a:lnTo>
                    <a:pt x="1126" y="2339"/>
                  </a:lnTo>
                  <a:lnTo>
                    <a:pt x="1139" y="2335"/>
                  </a:lnTo>
                  <a:lnTo>
                    <a:pt x="1155" y="2338"/>
                  </a:lnTo>
                  <a:lnTo>
                    <a:pt x="1172" y="2346"/>
                  </a:lnTo>
                  <a:lnTo>
                    <a:pt x="2704" y="3238"/>
                  </a:lnTo>
                  <a:lnTo>
                    <a:pt x="2704" y="384"/>
                  </a:lnTo>
                  <a:lnTo>
                    <a:pt x="388" y="384"/>
                  </a:lnTo>
                  <a:close/>
                  <a:moveTo>
                    <a:pt x="80" y="0"/>
                  </a:moveTo>
                  <a:lnTo>
                    <a:pt x="3013" y="0"/>
                  </a:lnTo>
                  <a:lnTo>
                    <a:pt x="3033" y="3"/>
                  </a:lnTo>
                  <a:lnTo>
                    <a:pt x="3052" y="10"/>
                  </a:lnTo>
                  <a:lnTo>
                    <a:pt x="3067" y="23"/>
                  </a:lnTo>
                  <a:lnTo>
                    <a:pt x="3080" y="38"/>
                  </a:lnTo>
                  <a:lnTo>
                    <a:pt x="3087" y="57"/>
                  </a:lnTo>
                  <a:lnTo>
                    <a:pt x="3090" y="77"/>
                  </a:lnTo>
                  <a:lnTo>
                    <a:pt x="3090" y="3529"/>
                  </a:lnTo>
                  <a:lnTo>
                    <a:pt x="3087" y="3560"/>
                  </a:lnTo>
                  <a:lnTo>
                    <a:pt x="3078" y="3590"/>
                  </a:lnTo>
                  <a:lnTo>
                    <a:pt x="3064" y="3615"/>
                  </a:lnTo>
                  <a:lnTo>
                    <a:pt x="3045" y="3638"/>
                  </a:lnTo>
                  <a:lnTo>
                    <a:pt x="3023" y="3657"/>
                  </a:lnTo>
                  <a:lnTo>
                    <a:pt x="2996" y="3671"/>
                  </a:lnTo>
                  <a:lnTo>
                    <a:pt x="2966" y="3680"/>
                  </a:lnTo>
                  <a:lnTo>
                    <a:pt x="2936" y="3684"/>
                  </a:lnTo>
                  <a:lnTo>
                    <a:pt x="648" y="3393"/>
                  </a:lnTo>
                  <a:lnTo>
                    <a:pt x="650" y="3392"/>
                  </a:lnTo>
                  <a:lnTo>
                    <a:pt x="578" y="3379"/>
                  </a:lnTo>
                  <a:lnTo>
                    <a:pt x="509" y="3359"/>
                  </a:lnTo>
                  <a:lnTo>
                    <a:pt x="442" y="3333"/>
                  </a:lnTo>
                  <a:lnTo>
                    <a:pt x="379" y="3301"/>
                  </a:lnTo>
                  <a:lnTo>
                    <a:pt x="319" y="3264"/>
                  </a:lnTo>
                  <a:lnTo>
                    <a:pt x="263" y="3221"/>
                  </a:lnTo>
                  <a:lnTo>
                    <a:pt x="212" y="3173"/>
                  </a:lnTo>
                  <a:lnTo>
                    <a:pt x="165" y="3121"/>
                  </a:lnTo>
                  <a:lnTo>
                    <a:pt x="123" y="3064"/>
                  </a:lnTo>
                  <a:lnTo>
                    <a:pt x="87" y="3004"/>
                  </a:lnTo>
                  <a:lnTo>
                    <a:pt x="56" y="2940"/>
                  </a:lnTo>
                  <a:lnTo>
                    <a:pt x="33" y="2872"/>
                  </a:lnTo>
                  <a:lnTo>
                    <a:pt x="14" y="2803"/>
                  </a:lnTo>
                  <a:lnTo>
                    <a:pt x="4" y="2730"/>
                  </a:lnTo>
                  <a:lnTo>
                    <a:pt x="0" y="2656"/>
                  </a:lnTo>
                  <a:lnTo>
                    <a:pt x="0" y="2644"/>
                  </a:lnTo>
                  <a:lnTo>
                    <a:pt x="2" y="2634"/>
                  </a:lnTo>
                  <a:lnTo>
                    <a:pt x="2" y="77"/>
                  </a:lnTo>
                  <a:lnTo>
                    <a:pt x="5" y="57"/>
                  </a:lnTo>
                  <a:lnTo>
                    <a:pt x="13" y="38"/>
                  </a:lnTo>
                  <a:lnTo>
                    <a:pt x="25" y="23"/>
                  </a:lnTo>
                  <a:lnTo>
                    <a:pt x="40" y="10"/>
                  </a:lnTo>
                  <a:lnTo>
                    <a:pt x="58" y="3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5" name="Группа 124"/>
          <p:cNvGrpSpPr/>
          <p:nvPr/>
        </p:nvGrpSpPr>
        <p:grpSpPr>
          <a:xfrm>
            <a:off x="875578" y="1788312"/>
            <a:ext cx="354803" cy="395502"/>
            <a:chOff x="5853113" y="3194050"/>
            <a:chExt cx="2159000" cy="2406650"/>
          </a:xfrm>
          <a:solidFill>
            <a:schemeClr val="bg2">
              <a:lumMod val="25000"/>
            </a:schemeClr>
          </a:solidFill>
        </p:grpSpPr>
        <p:sp>
          <p:nvSpPr>
            <p:cNvPr id="123" name="Freeform 110"/>
            <p:cNvSpPr>
              <a:spLocks/>
            </p:cNvSpPr>
            <p:nvPr/>
          </p:nvSpPr>
          <p:spPr bwMode="auto">
            <a:xfrm>
              <a:off x="6410326" y="3194050"/>
              <a:ext cx="1020763" cy="1325562"/>
            </a:xfrm>
            <a:custGeom>
              <a:avLst/>
              <a:gdLst>
                <a:gd name="T0" fmla="*/ 964 w 1928"/>
                <a:gd name="T1" fmla="*/ 0 h 2505"/>
                <a:gd name="T2" fmla="*/ 1020 w 1928"/>
                <a:gd name="T3" fmla="*/ 5 h 2505"/>
                <a:gd name="T4" fmla="*/ 1074 w 1928"/>
                <a:gd name="T5" fmla="*/ 17 h 2505"/>
                <a:gd name="T6" fmla="*/ 1123 w 1928"/>
                <a:gd name="T7" fmla="*/ 38 h 2505"/>
                <a:gd name="T8" fmla="*/ 1167 w 1928"/>
                <a:gd name="T9" fmla="*/ 66 h 2505"/>
                <a:gd name="T10" fmla="*/ 1207 w 1928"/>
                <a:gd name="T11" fmla="*/ 101 h 2505"/>
                <a:gd name="T12" fmla="*/ 1242 w 1928"/>
                <a:gd name="T13" fmla="*/ 141 h 2505"/>
                <a:gd name="T14" fmla="*/ 1271 w 1928"/>
                <a:gd name="T15" fmla="*/ 186 h 2505"/>
                <a:gd name="T16" fmla="*/ 1291 w 1928"/>
                <a:gd name="T17" fmla="*/ 236 h 2505"/>
                <a:gd name="T18" fmla="*/ 1305 w 1928"/>
                <a:gd name="T19" fmla="*/ 289 h 2505"/>
                <a:gd name="T20" fmla="*/ 1309 w 1928"/>
                <a:gd name="T21" fmla="*/ 344 h 2505"/>
                <a:gd name="T22" fmla="*/ 1309 w 1928"/>
                <a:gd name="T23" fmla="*/ 1448 h 2505"/>
                <a:gd name="T24" fmla="*/ 1816 w 1928"/>
                <a:gd name="T25" fmla="*/ 1448 h 2505"/>
                <a:gd name="T26" fmla="*/ 1850 w 1928"/>
                <a:gd name="T27" fmla="*/ 1449 h 2505"/>
                <a:gd name="T28" fmla="*/ 1879 w 1928"/>
                <a:gd name="T29" fmla="*/ 1455 h 2505"/>
                <a:gd name="T30" fmla="*/ 1900 w 1928"/>
                <a:gd name="T31" fmla="*/ 1463 h 2505"/>
                <a:gd name="T32" fmla="*/ 1916 w 1928"/>
                <a:gd name="T33" fmla="*/ 1475 h 2505"/>
                <a:gd name="T34" fmla="*/ 1925 w 1928"/>
                <a:gd name="T35" fmla="*/ 1489 h 2505"/>
                <a:gd name="T36" fmla="*/ 1928 w 1928"/>
                <a:gd name="T37" fmla="*/ 1506 h 2505"/>
                <a:gd name="T38" fmla="*/ 1923 w 1928"/>
                <a:gd name="T39" fmla="*/ 1527 h 2505"/>
                <a:gd name="T40" fmla="*/ 1912 w 1928"/>
                <a:gd name="T41" fmla="*/ 1548 h 2505"/>
                <a:gd name="T42" fmla="*/ 1895 w 1928"/>
                <a:gd name="T43" fmla="*/ 1573 h 2505"/>
                <a:gd name="T44" fmla="*/ 1872 w 1928"/>
                <a:gd name="T45" fmla="*/ 1598 h 2505"/>
                <a:gd name="T46" fmla="*/ 963 w 1928"/>
                <a:gd name="T47" fmla="*/ 2505 h 2505"/>
                <a:gd name="T48" fmla="*/ 56 w 1928"/>
                <a:gd name="T49" fmla="*/ 1598 h 2505"/>
                <a:gd name="T50" fmla="*/ 33 w 1928"/>
                <a:gd name="T51" fmla="*/ 1573 h 2505"/>
                <a:gd name="T52" fmla="*/ 15 w 1928"/>
                <a:gd name="T53" fmla="*/ 1548 h 2505"/>
                <a:gd name="T54" fmla="*/ 4 w 1928"/>
                <a:gd name="T55" fmla="*/ 1527 h 2505"/>
                <a:gd name="T56" fmla="*/ 0 w 1928"/>
                <a:gd name="T57" fmla="*/ 1506 h 2505"/>
                <a:gd name="T58" fmla="*/ 2 w 1928"/>
                <a:gd name="T59" fmla="*/ 1489 h 2505"/>
                <a:gd name="T60" fmla="*/ 11 w 1928"/>
                <a:gd name="T61" fmla="*/ 1475 h 2505"/>
                <a:gd name="T62" fmla="*/ 27 w 1928"/>
                <a:gd name="T63" fmla="*/ 1463 h 2505"/>
                <a:gd name="T64" fmla="*/ 48 w 1928"/>
                <a:gd name="T65" fmla="*/ 1455 h 2505"/>
                <a:gd name="T66" fmla="*/ 77 w 1928"/>
                <a:gd name="T67" fmla="*/ 1449 h 2505"/>
                <a:gd name="T68" fmla="*/ 112 w 1928"/>
                <a:gd name="T69" fmla="*/ 1448 h 2505"/>
                <a:gd name="T70" fmla="*/ 619 w 1928"/>
                <a:gd name="T71" fmla="*/ 1448 h 2505"/>
                <a:gd name="T72" fmla="*/ 619 w 1928"/>
                <a:gd name="T73" fmla="*/ 344 h 2505"/>
                <a:gd name="T74" fmla="*/ 624 w 1928"/>
                <a:gd name="T75" fmla="*/ 289 h 2505"/>
                <a:gd name="T76" fmla="*/ 637 w 1928"/>
                <a:gd name="T77" fmla="*/ 236 h 2505"/>
                <a:gd name="T78" fmla="*/ 657 w 1928"/>
                <a:gd name="T79" fmla="*/ 186 h 2505"/>
                <a:gd name="T80" fmla="*/ 685 w 1928"/>
                <a:gd name="T81" fmla="*/ 141 h 2505"/>
                <a:gd name="T82" fmla="*/ 720 w 1928"/>
                <a:gd name="T83" fmla="*/ 101 h 2505"/>
                <a:gd name="T84" fmla="*/ 760 w 1928"/>
                <a:gd name="T85" fmla="*/ 66 h 2505"/>
                <a:gd name="T86" fmla="*/ 805 w 1928"/>
                <a:gd name="T87" fmla="*/ 38 h 2505"/>
                <a:gd name="T88" fmla="*/ 855 w 1928"/>
                <a:gd name="T89" fmla="*/ 17 h 2505"/>
                <a:gd name="T90" fmla="*/ 908 w 1928"/>
                <a:gd name="T91" fmla="*/ 5 h 2505"/>
                <a:gd name="T92" fmla="*/ 964 w 1928"/>
                <a:gd name="T93" fmla="*/ 0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8" h="2505">
                  <a:moveTo>
                    <a:pt x="964" y="0"/>
                  </a:moveTo>
                  <a:lnTo>
                    <a:pt x="1020" y="5"/>
                  </a:lnTo>
                  <a:lnTo>
                    <a:pt x="1074" y="17"/>
                  </a:lnTo>
                  <a:lnTo>
                    <a:pt x="1123" y="38"/>
                  </a:lnTo>
                  <a:lnTo>
                    <a:pt x="1167" y="66"/>
                  </a:lnTo>
                  <a:lnTo>
                    <a:pt x="1207" y="101"/>
                  </a:lnTo>
                  <a:lnTo>
                    <a:pt x="1242" y="141"/>
                  </a:lnTo>
                  <a:lnTo>
                    <a:pt x="1271" y="186"/>
                  </a:lnTo>
                  <a:lnTo>
                    <a:pt x="1291" y="236"/>
                  </a:lnTo>
                  <a:lnTo>
                    <a:pt x="1305" y="289"/>
                  </a:lnTo>
                  <a:lnTo>
                    <a:pt x="1309" y="344"/>
                  </a:lnTo>
                  <a:lnTo>
                    <a:pt x="1309" y="1448"/>
                  </a:lnTo>
                  <a:lnTo>
                    <a:pt x="1816" y="1448"/>
                  </a:lnTo>
                  <a:lnTo>
                    <a:pt x="1850" y="1449"/>
                  </a:lnTo>
                  <a:lnTo>
                    <a:pt x="1879" y="1455"/>
                  </a:lnTo>
                  <a:lnTo>
                    <a:pt x="1900" y="1463"/>
                  </a:lnTo>
                  <a:lnTo>
                    <a:pt x="1916" y="1475"/>
                  </a:lnTo>
                  <a:lnTo>
                    <a:pt x="1925" y="1489"/>
                  </a:lnTo>
                  <a:lnTo>
                    <a:pt x="1928" y="1506"/>
                  </a:lnTo>
                  <a:lnTo>
                    <a:pt x="1923" y="1527"/>
                  </a:lnTo>
                  <a:lnTo>
                    <a:pt x="1912" y="1548"/>
                  </a:lnTo>
                  <a:lnTo>
                    <a:pt x="1895" y="1573"/>
                  </a:lnTo>
                  <a:lnTo>
                    <a:pt x="1872" y="1598"/>
                  </a:lnTo>
                  <a:lnTo>
                    <a:pt x="963" y="2505"/>
                  </a:lnTo>
                  <a:lnTo>
                    <a:pt x="56" y="1598"/>
                  </a:lnTo>
                  <a:lnTo>
                    <a:pt x="33" y="1573"/>
                  </a:lnTo>
                  <a:lnTo>
                    <a:pt x="15" y="1548"/>
                  </a:lnTo>
                  <a:lnTo>
                    <a:pt x="4" y="1527"/>
                  </a:lnTo>
                  <a:lnTo>
                    <a:pt x="0" y="1506"/>
                  </a:lnTo>
                  <a:lnTo>
                    <a:pt x="2" y="1489"/>
                  </a:lnTo>
                  <a:lnTo>
                    <a:pt x="11" y="1475"/>
                  </a:lnTo>
                  <a:lnTo>
                    <a:pt x="27" y="1463"/>
                  </a:lnTo>
                  <a:lnTo>
                    <a:pt x="48" y="1455"/>
                  </a:lnTo>
                  <a:lnTo>
                    <a:pt x="77" y="1449"/>
                  </a:lnTo>
                  <a:lnTo>
                    <a:pt x="112" y="1448"/>
                  </a:lnTo>
                  <a:lnTo>
                    <a:pt x="619" y="1448"/>
                  </a:lnTo>
                  <a:lnTo>
                    <a:pt x="619" y="344"/>
                  </a:lnTo>
                  <a:lnTo>
                    <a:pt x="624" y="289"/>
                  </a:lnTo>
                  <a:lnTo>
                    <a:pt x="637" y="236"/>
                  </a:lnTo>
                  <a:lnTo>
                    <a:pt x="657" y="186"/>
                  </a:lnTo>
                  <a:lnTo>
                    <a:pt x="685" y="141"/>
                  </a:lnTo>
                  <a:lnTo>
                    <a:pt x="720" y="101"/>
                  </a:lnTo>
                  <a:lnTo>
                    <a:pt x="760" y="66"/>
                  </a:lnTo>
                  <a:lnTo>
                    <a:pt x="805" y="38"/>
                  </a:lnTo>
                  <a:lnTo>
                    <a:pt x="855" y="17"/>
                  </a:lnTo>
                  <a:lnTo>
                    <a:pt x="908" y="5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111"/>
            <p:cNvSpPr>
              <a:spLocks/>
            </p:cNvSpPr>
            <p:nvPr/>
          </p:nvSpPr>
          <p:spPr bwMode="auto">
            <a:xfrm>
              <a:off x="5853113" y="4368800"/>
              <a:ext cx="2159000" cy="1231900"/>
            </a:xfrm>
            <a:custGeom>
              <a:avLst/>
              <a:gdLst>
                <a:gd name="T0" fmla="*/ 86 w 4081"/>
                <a:gd name="T1" fmla="*/ 0 h 2327"/>
                <a:gd name="T2" fmla="*/ 608 w 4081"/>
                <a:gd name="T3" fmla="*/ 0 h 2327"/>
                <a:gd name="T4" fmla="*/ 636 w 4081"/>
                <a:gd name="T5" fmla="*/ 5 h 2327"/>
                <a:gd name="T6" fmla="*/ 659 w 4081"/>
                <a:gd name="T7" fmla="*/ 16 h 2327"/>
                <a:gd name="T8" fmla="*/ 677 w 4081"/>
                <a:gd name="T9" fmla="*/ 35 h 2327"/>
                <a:gd name="T10" fmla="*/ 690 w 4081"/>
                <a:gd name="T11" fmla="*/ 59 h 2327"/>
                <a:gd name="T12" fmla="*/ 695 w 4081"/>
                <a:gd name="T13" fmla="*/ 86 h 2327"/>
                <a:gd name="T14" fmla="*/ 695 w 4081"/>
                <a:gd name="T15" fmla="*/ 1633 h 2327"/>
                <a:gd name="T16" fmla="*/ 3386 w 4081"/>
                <a:gd name="T17" fmla="*/ 1633 h 2327"/>
                <a:gd name="T18" fmla="*/ 3386 w 4081"/>
                <a:gd name="T19" fmla="*/ 86 h 2327"/>
                <a:gd name="T20" fmla="*/ 3391 w 4081"/>
                <a:gd name="T21" fmla="*/ 59 h 2327"/>
                <a:gd name="T22" fmla="*/ 3402 w 4081"/>
                <a:gd name="T23" fmla="*/ 35 h 2327"/>
                <a:gd name="T24" fmla="*/ 3421 w 4081"/>
                <a:gd name="T25" fmla="*/ 16 h 2327"/>
                <a:gd name="T26" fmla="*/ 3445 w 4081"/>
                <a:gd name="T27" fmla="*/ 5 h 2327"/>
                <a:gd name="T28" fmla="*/ 3473 w 4081"/>
                <a:gd name="T29" fmla="*/ 0 h 2327"/>
                <a:gd name="T30" fmla="*/ 3994 w 4081"/>
                <a:gd name="T31" fmla="*/ 0 h 2327"/>
                <a:gd name="T32" fmla="*/ 4022 w 4081"/>
                <a:gd name="T33" fmla="*/ 5 h 2327"/>
                <a:gd name="T34" fmla="*/ 4045 w 4081"/>
                <a:gd name="T35" fmla="*/ 16 h 2327"/>
                <a:gd name="T36" fmla="*/ 4063 w 4081"/>
                <a:gd name="T37" fmla="*/ 35 h 2327"/>
                <a:gd name="T38" fmla="*/ 4076 w 4081"/>
                <a:gd name="T39" fmla="*/ 59 h 2327"/>
                <a:gd name="T40" fmla="*/ 4081 w 4081"/>
                <a:gd name="T41" fmla="*/ 86 h 2327"/>
                <a:gd name="T42" fmla="*/ 4081 w 4081"/>
                <a:gd name="T43" fmla="*/ 1851 h 2327"/>
                <a:gd name="T44" fmla="*/ 4076 w 4081"/>
                <a:gd name="T45" fmla="*/ 1916 h 2327"/>
                <a:gd name="T46" fmla="*/ 4063 w 4081"/>
                <a:gd name="T47" fmla="*/ 1978 h 2327"/>
                <a:gd name="T48" fmla="*/ 4043 w 4081"/>
                <a:gd name="T49" fmla="*/ 2035 h 2327"/>
                <a:gd name="T50" fmla="*/ 4015 w 4081"/>
                <a:gd name="T51" fmla="*/ 2091 h 2327"/>
                <a:gd name="T52" fmla="*/ 3982 w 4081"/>
                <a:gd name="T53" fmla="*/ 2142 h 2327"/>
                <a:gd name="T54" fmla="*/ 3941 w 4081"/>
                <a:gd name="T55" fmla="*/ 2188 h 2327"/>
                <a:gd name="T56" fmla="*/ 3895 w 4081"/>
                <a:gd name="T57" fmla="*/ 2228 h 2327"/>
                <a:gd name="T58" fmla="*/ 3843 w 4081"/>
                <a:gd name="T59" fmla="*/ 2263 h 2327"/>
                <a:gd name="T60" fmla="*/ 3789 w 4081"/>
                <a:gd name="T61" fmla="*/ 2290 h 2327"/>
                <a:gd name="T62" fmla="*/ 3730 w 4081"/>
                <a:gd name="T63" fmla="*/ 2310 h 2327"/>
                <a:gd name="T64" fmla="*/ 3668 w 4081"/>
                <a:gd name="T65" fmla="*/ 2323 h 2327"/>
                <a:gd name="T66" fmla="*/ 3603 w 4081"/>
                <a:gd name="T67" fmla="*/ 2327 h 2327"/>
                <a:gd name="T68" fmla="*/ 476 w 4081"/>
                <a:gd name="T69" fmla="*/ 2327 h 2327"/>
                <a:gd name="T70" fmla="*/ 411 w 4081"/>
                <a:gd name="T71" fmla="*/ 2323 h 2327"/>
                <a:gd name="T72" fmla="*/ 349 w 4081"/>
                <a:gd name="T73" fmla="*/ 2310 h 2327"/>
                <a:gd name="T74" fmla="*/ 292 w 4081"/>
                <a:gd name="T75" fmla="*/ 2290 h 2327"/>
                <a:gd name="T76" fmla="*/ 236 w 4081"/>
                <a:gd name="T77" fmla="*/ 2263 h 2327"/>
                <a:gd name="T78" fmla="*/ 185 w 4081"/>
                <a:gd name="T79" fmla="*/ 2228 h 2327"/>
                <a:gd name="T80" fmla="*/ 139 w 4081"/>
                <a:gd name="T81" fmla="*/ 2188 h 2327"/>
                <a:gd name="T82" fmla="*/ 99 w 4081"/>
                <a:gd name="T83" fmla="*/ 2142 h 2327"/>
                <a:gd name="T84" fmla="*/ 65 w 4081"/>
                <a:gd name="T85" fmla="*/ 2091 h 2327"/>
                <a:gd name="T86" fmla="*/ 37 w 4081"/>
                <a:gd name="T87" fmla="*/ 2035 h 2327"/>
                <a:gd name="T88" fmla="*/ 17 w 4081"/>
                <a:gd name="T89" fmla="*/ 1978 h 2327"/>
                <a:gd name="T90" fmla="*/ 4 w 4081"/>
                <a:gd name="T91" fmla="*/ 1916 h 2327"/>
                <a:gd name="T92" fmla="*/ 0 w 4081"/>
                <a:gd name="T93" fmla="*/ 1851 h 2327"/>
                <a:gd name="T94" fmla="*/ 0 w 4081"/>
                <a:gd name="T95" fmla="*/ 86 h 2327"/>
                <a:gd name="T96" fmla="*/ 3 w 4081"/>
                <a:gd name="T97" fmla="*/ 62 h 2327"/>
                <a:gd name="T98" fmla="*/ 12 w 4081"/>
                <a:gd name="T99" fmla="*/ 42 h 2327"/>
                <a:gd name="T100" fmla="*/ 26 w 4081"/>
                <a:gd name="T101" fmla="*/ 25 h 2327"/>
                <a:gd name="T102" fmla="*/ 43 w 4081"/>
                <a:gd name="T103" fmla="*/ 12 h 2327"/>
                <a:gd name="T104" fmla="*/ 63 w 4081"/>
                <a:gd name="T105" fmla="*/ 3 h 2327"/>
                <a:gd name="T106" fmla="*/ 86 w 4081"/>
                <a:gd name="T107" fmla="*/ 0 h 2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1" h="2327">
                  <a:moveTo>
                    <a:pt x="86" y="0"/>
                  </a:moveTo>
                  <a:lnTo>
                    <a:pt x="608" y="0"/>
                  </a:lnTo>
                  <a:lnTo>
                    <a:pt x="636" y="5"/>
                  </a:lnTo>
                  <a:lnTo>
                    <a:pt x="659" y="16"/>
                  </a:lnTo>
                  <a:lnTo>
                    <a:pt x="677" y="35"/>
                  </a:lnTo>
                  <a:lnTo>
                    <a:pt x="690" y="59"/>
                  </a:lnTo>
                  <a:lnTo>
                    <a:pt x="695" y="86"/>
                  </a:lnTo>
                  <a:lnTo>
                    <a:pt x="695" y="1633"/>
                  </a:lnTo>
                  <a:lnTo>
                    <a:pt x="3386" y="1633"/>
                  </a:lnTo>
                  <a:lnTo>
                    <a:pt x="3386" y="86"/>
                  </a:lnTo>
                  <a:lnTo>
                    <a:pt x="3391" y="59"/>
                  </a:lnTo>
                  <a:lnTo>
                    <a:pt x="3402" y="35"/>
                  </a:lnTo>
                  <a:lnTo>
                    <a:pt x="3421" y="16"/>
                  </a:lnTo>
                  <a:lnTo>
                    <a:pt x="3445" y="5"/>
                  </a:lnTo>
                  <a:lnTo>
                    <a:pt x="3473" y="0"/>
                  </a:lnTo>
                  <a:lnTo>
                    <a:pt x="3994" y="0"/>
                  </a:lnTo>
                  <a:lnTo>
                    <a:pt x="4022" y="5"/>
                  </a:lnTo>
                  <a:lnTo>
                    <a:pt x="4045" y="16"/>
                  </a:lnTo>
                  <a:lnTo>
                    <a:pt x="4063" y="35"/>
                  </a:lnTo>
                  <a:lnTo>
                    <a:pt x="4076" y="59"/>
                  </a:lnTo>
                  <a:lnTo>
                    <a:pt x="4081" y="86"/>
                  </a:lnTo>
                  <a:lnTo>
                    <a:pt x="4081" y="1851"/>
                  </a:lnTo>
                  <a:lnTo>
                    <a:pt x="4076" y="1916"/>
                  </a:lnTo>
                  <a:lnTo>
                    <a:pt x="4063" y="1978"/>
                  </a:lnTo>
                  <a:lnTo>
                    <a:pt x="4043" y="2035"/>
                  </a:lnTo>
                  <a:lnTo>
                    <a:pt x="4015" y="2091"/>
                  </a:lnTo>
                  <a:lnTo>
                    <a:pt x="3982" y="2142"/>
                  </a:lnTo>
                  <a:lnTo>
                    <a:pt x="3941" y="2188"/>
                  </a:lnTo>
                  <a:lnTo>
                    <a:pt x="3895" y="2228"/>
                  </a:lnTo>
                  <a:lnTo>
                    <a:pt x="3843" y="2263"/>
                  </a:lnTo>
                  <a:lnTo>
                    <a:pt x="3789" y="2290"/>
                  </a:lnTo>
                  <a:lnTo>
                    <a:pt x="3730" y="2310"/>
                  </a:lnTo>
                  <a:lnTo>
                    <a:pt x="3668" y="2323"/>
                  </a:lnTo>
                  <a:lnTo>
                    <a:pt x="3603" y="2327"/>
                  </a:lnTo>
                  <a:lnTo>
                    <a:pt x="476" y="2327"/>
                  </a:lnTo>
                  <a:lnTo>
                    <a:pt x="411" y="2323"/>
                  </a:lnTo>
                  <a:lnTo>
                    <a:pt x="349" y="2310"/>
                  </a:lnTo>
                  <a:lnTo>
                    <a:pt x="292" y="2290"/>
                  </a:lnTo>
                  <a:lnTo>
                    <a:pt x="236" y="2263"/>
                  </a:lnTo>
                  <a:lnTo>
                    <a:pt x="185" y="2228"/>
                  </a:lnTo>
                  <a:lnTo>
                    <a:pt x="139" y="2188"/>
                  </a:lnTo>
                  <a:lnTo>
                    <a:pt x="99" y="2142"/>
                  </a:lnTo>
                  <a:lnTo>
                    <a:pt x="65" y="2091"/>
                  </a:lnTo>
                  <a:lnTo>
                    <a:pt x="37" y="2035"/>
                  </a:lnTo>
                  <a:lnTo>
                    <a:pt x="17" y="1978"/>
                  </a:lnTo>
                  <a:lnTo>
                    <a:pt x="4" y="1916"/>
                  </a:lnTo>
                  <a:lnTo>
                    <a:pt x="0" y="1851"/>
                  </a:lnTo>
                  <a:lnTo>
                    <a:pt x="0" y="86"/>
                  </a:lnTo>
                  <a:lnTo>
                    <a:pt x="3" y="62"/>
                  </a:lnTo>
                  <a:lnTo>
                    <a:pt x="12" y="42"/>
                  </a:lnTo>
                  <a:lnTo>
                    <a:pt x="26" y="25"/>
                  </a:lnTo>
                  <a:lnTo>
                    <a:pt x="43" y="12"/>
                  </a:lnTo>
                  <a:lnTo>
                    <a:pt x="63" y="3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8" name="Группа 137"/>
          <p:cNvGrpSpPr/>
          <p:nvPr/>
        </p:nvGrpSpPr>
        <p:grpSpPr>
          <a:xfrm>
            <a:off x="1544947" y="1789208"/>
            <a:ext cx="388788" cy="393710"/>
            <a:chOff x="5843588" y="3170238"/>
            <a:chExt cx="501650" cy="508000"/>
          </a:xfrm>
          <a:solidFill>
            <a:schemeClr val="bg2">
              <a:lumMod val="25000"/>
            </a:schemeClr>
          </a:solidFill>
        </p:grpSpPr>
        <p:sp>
          <p:nvSpPr>
            <p:cNvPr id="130" name="Freeform 116"/>
            <p:cNvSpPr>
              <a:spLocks/>
            </p:cNvSpPr>
            <p:nvPr/>
          </p:nvSpPr>
          <p:spPr bwMode="auto">
            <a:xfrm>
              <a:off x="5962651" y="3302001"/>
              <a:ext cx="123825" cy="93663"/>
            </a:xfrm>
            <a:custGeom>
              <a:avLst/>
              <a:gdLst>
                <a:gd name="T0" fmla="*/ 514 w 859"/>
                <a:gd name="T1" fmla="*/ 0 h 658"/>
                <a:gd name="T2" fmla="*/ 517 w 859"/>
                <a:gd name="T3" fmla="*/ 5 h 658"/>
                <a:gd name="T4" fmla="*/ 525 w 859"/>
                <a:gd name="T5" fmla="*/ 15 h 658"/>
                <a:gd name="T6" fmla="*/ 534 w 859"/>
                <a:gd name="T7" fmla="*/ 28 h 658"/>
                <a:gd name="T8" fmla="*/ 546 w 859"/>
                <a:gd name="T9" fmla="*/ 46 h 658"/>
                <a:gd name="T10" fmla="*/ 562 w 859"/>
                <a:gd name="T11" fmla="*/ 68 h 658"/>
                <a:gd name="T12" fmla="*/ 579 w 859"/>
                <a:gd name="T13" fmla="*/ 92 h 658"/>
                <a:gd name="T14" fmla="*/ 599 w 859"/>
                <a:gd name="T15" fmla="*/ 121 h 658"/>
                <a:gd name="T16" fmla="*/ 619 w 859"/>
                <a:gd name="T17" fmla="*/ 152 h 658"/>
                <a:gd name="T18" fmla="*/ 642 w 859"/>
                <a:gd name="T19" fmla="*/ 187 h 658"/>
                <a:gd name="T20" fmla="*/ 667 w 859"/>
                <a:gd name="T21" fmla="*/ 224 h 658"/>
                <a:gd name="T22" fmla="*/ 692 w 859"/>
                <a:gd name="T23" fmla="*/ 264 h 658"/>
                <a:gd name="T24" fmla="*/ 719 w 859"/>
                <a:gd name="T25" fmla="*/ 305 h 658"/>
                <a:gd name="T26" fmla="*/ 746 w 859"/>
                <a:gd name="T27" fmla="*/ 349 h 658"/>
                <a:gd name="T28" fmla="*/ 775 w 859"/>
                <a:gd name="T29" fmla="*/ 396 h 658"/>
                <a:gd name="T30" fmla="*/ 803 w 859"/>
                <a:gd name="T31" fmla="*/ 444 h 658"/>
                <a:gd name="T32" fmla="*/ 831 w 859"/>
                <a:gd name="T33" fmla="*/ 492 h 658"/>
                <a:gd name="T34" fmla="*/ 859 w 859"/>
                <a:gd name="T35" fmla="*/ 543 h 658"/>
                <a:gd name="T36" fmla="*/ 777 w 859"/>
                <a:gd name="T37" fmla="*/ 565 h 658"/>
                <a:gd name="T38" fmla="*/ 695 w 859"/>
                <a:gd name="T39" fmla="*/ 583 h 658"/>
                <a:gd name="T40" fmla="*/ 616 w 859"/>
                <a:gd name="T41" fmla="*/ 599 h 658"/>
                <a:gd name="T42" fmla="*/ 540 w 859"/>
                <a:gd name="T43" fmla="*/ 612 h 658"/>
                <a:gd name="T44" fmla="*/ 467 w 859"/>
                <a:gd name="T45" fmla="*/ 623 h 658"/>
                <a:gd name="T46" fmla="*/ 398 w 859"/>
                <a:gd name="T47" fmla="*/ 633 h 658"/>
                <a:gd name="T48" fmla="*/ 332 w 859"/>
                <a:gd name="T49" fmla="*/ 641 h 658"/>
                <a:gd name="T50" fmla="*/ 271 w 859"/>
                <a:gd name="T51" fmla="*/ 646 h 658"/>
                <a:gd name="T52" fmla="*/ 215 w 859"/>
                <a:gd name="T53" fmla="*/ 651 h 658"/>
                <a:gd name="T54" fmla="*/ 164 w 859"/>
                <a:gd name="T55" fmla="*/ 654 h 658"/>
                <a:gd name="T56" fmla="*/ 119 w 859"/>
                <a:gd name="T57" fmla="*/ 656 h 658"/>
                <a:gd name="T58" fmla="*/ 81 w 859"/>
                <a:gd name="T59" fmla="*/ 657 h 658"/>
                <a:gd name="T60" fmla="*/ 50 w 859"/>
                <a:gd name="T61" fmla="*/ 658 h 658"/>
                <a:gd name="T62" fmla="*/ 25 w 859"/>
                <a:gd name="T63" fmla="*/ 658 h 658"/>
                <a:gd name="T64" fmla="*/ 8 w 859"/>
                <a:gd name="T65" fmla="*/ 658 h 658"/>
                <a:gd name="T66" fmla="*/ 0 w 859"/>
                <a:gd name="T67" fmla="*/ 658 h 658"/>
                <a:gd name="T68" fmla="*/ 17 w 859"/>
                <a:gd name="T69" fmla="*/ 587 h 658"/>
                <a:gd name="T70" fmla="*/ 40 w 859"/>
                <a:gd name="T71" fmla="*/ 517 h 658"/>
                <a:gd name="T72" fmla="*/ 68 w 859"/>
                <a:gd name="T73" fmla="*/ 449 h 658"/>
                <a:gd name="T74" fmla="*/ 102 w 859"/>
                <a:gd name="T75" fmla="*/ 386 h 658"/>
                <a:gd name="T76" fmla="*/ 140 w 859"/>
                <a:gd name="T77" fmla="*/ 324 h 658"/>
                <a:gd name="T78" fmla="*/ 182 w 859"/>
                <a:gd name="T79" fmla="*/ 266 h 658"/>
                <a:gd name="T80" fmla="*/ 228 w 859"/>
                <a:gd name="T81" fmla="*/ 212 h 658"/>
                <a:gd name="T82" fmla="*/ 278 w 859"/>
                <a:gd name="T83" fmla="*/ 161 h 658"/>
                <a:gd name="T84" fmla="*/ 332 w 859"/>
                <a:gd name="T85" fmla="*/ 114 h 658"/>
                <a:gd name="T86" fmla="*/ 390 w 859"/>
                <a:gd name="T87" fmla="*/ 71 h 658"/>
                <a:gd name="T88" fmla="*/ 450 w 859"/>
                <a:gd name="T89" fmla="*/ 34 h 658"/>
                <a:gd name="T90" fmla="*/ 514 w 859"/>
                <a:gd name="T91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9" h="658">
                  <a:moveTo>
                    <a:pt x="514" y="0"/>
                  </a:moveTo>
                  <a:lnTo>
                    <a:pt x="517" y="5"/>
                  </a:lnTo>
                  <a:lnTo>
                    <a:pt x="525" y="15"/>
                  </a:lnTo>
                  <a:lnTo>
                    <a:pt x="534" y="28"/>
                  </a:lnTo>
                  <a:lnTo>
                    <a:pt x="546" y="46"/>
                  </a:lnTo>
                  <a:lnTo>
                    <a:pt x="562" y="68"/>
                  </a:lnTo>
                  <a:lnTo>
                    <a:pt x="579" y="92"/>
                  </a:lnTo>
                  <a:lnTo>
                    <a:pt x="599" y="121"/>
                  </a:lnTo>
                  <a:lnTo>
                    <a:pt x="619" y="152"/>
                  </a:lnTo>
                  <a:lnTo>
                    <a:pt x="642" y="187"/>
                  </a:lnTo>
                  <a:lnTo>
                    <a:pt x="667" y="224"/>
                  </a:lnTo>
                  <a:lnTo>
                    <a:pt x="692" y="264"/>
                  </a:lnTo>
                  <a:lnTo>
                    <a:pt x="719" y="305"/>
                  </a:lnTo>
                  <a:lnTo>
                    <a:pt x="746" y="349"/>
                  </a:lnTo>
                  <a:lnTo>
                    <a:pt x="775" y="396"/>
                  </a:lnTo>
                  <a:lnTo>
                    <a:pt x="803" y="444"/>
                  </a:lnTo>
                  <a:lnTo>
                    <a:pt x="831" y="492"/>
                  </a:lnTo>
                  <a:lnTo>
                    <a:pt x="859" y="543"/>
                  </a:lnTo>
                  <a:lnTo>
                    <a:pt x="777" y="565"/>
                  </a:lnTo>
                  <a:lnTo>
                    <a:pt x="695" y="583"/>
                  </a:lnTo>
                  <a:lnTo>
                    <a:pt x="616" y="599"/>
                  </a:lnTo>
                  <a:lnTo>
                    <a:pt x="540" y="612"/>
                  </a:lnTo>
                  <a:lnTo>
                    <a:pt x="467" y="623"/>
                  </a:lnTo>
                  <a:lnTo>
                    <a:pt x="398" y="633"/>
                  </a:lnTo>
                  <a:lnTo>
                    <a:pt x="332" y="641"/>
                  </a:lnTo>
                  <a:lnTo>
                    <a:pt x="271" y="646"/>
                  </a:lnTo>
                  <a:lnTo>
                    <a:pt x="215" y="651"/>
                  </a:lnTo>
                  <a:lnTo>
                    <a:pt x="164" y="654"/>
                  </a:lnTo>
                  <a:lnTo>
                    <a:pt x="119" y="656"/>
                  </a:lnTo>
                  <a:lnTo>
                    <a:pt x="81" y="657"/>
                  </a:lnTo>
                  <a:lnTo>
                    <a:pt x="50" y="658"/>
                  </a:lnTo>
                  <a:lnTo>
                    <a:pt x="25" y="658"/>
                  </a:lnTo>
                  <a:lnTo>
                    <a:pt x="8" y="658"/>
                  </a:lnTo>
                  <a:lnTo>
                    <a:pt x="0" y="658"/>
                  </a:lnTo>
                  <a:lnTo>
                    <a:pt x="17" y="587"/>
                  </a:lnTo>
                  <a:lnTo>
                    <a:pt x="40" y="517"/>
                  </a:lnTo>
                  <a:lnTo>
                    <a:pt x="68" y="449"/>
                  </a:lnTo>
                  <a:lnTo>
                    <a:pt x="102" y="386"/>
                  </a:lnTo>
                  <a:lnTo>
                    <a:pt x="140" y="324"/>
                  </a:lnTo>
                  <a:lnTo>
                    <a:pt x="182" y="266"/>
                  </a:lnTo>
                  <a:lnTo>
                    <a:pt x="228" y="212"/>
                  </a:lnTo>
                  <a:lnTo>
                    <a:pt x="278" y="161"/>
                  </a:lnTo>
                  <a:lnTo>
                    <a:pt x="332" y="114"/>
                  </a:lnTo>
                  <a:lnTo>
                    <a:pt x="390" y="71"/>
                  </a:lnTo>
                  <a:lnTo>
                    <a:pt x="450" y="34"/>
                  </a:lnTo>
                  <a:lnTo>
                    <a:pt x="5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117"/>
            <p:cNvSpPr>
              <a:spLocks/>
            </p:cNvSpPr>
            <p:nvPr/>
          </p:nvSpPr>
          <p:spPr bwMode="auto">
            <a:xfrm>
              <a:off x="6061076" y="3292476"/>
              <a:ext cx="1588" cy="0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18"/>
            <p:cNvSpPr>
              <a:spLocks/>
            </p:cNvSpPr>
            <p:nvPr/>
          </p:nvSpPr>
          <p:spPr bwMode="auto">
            <a:xfrm>
              <a:off x="6062663" y="3287713"/>
              <a:ext cx="120650" cy="84138"/>
            </a:xfrm>
            <a:custGeom>
              <a:avLst/>
              <a:gdLst>
                <a:gd name="T0" fmla="*/ 220 w 835"/>
                <a:gd name="T1" fmla="*/ 0 h 578"/>
                <a:gd name="T2" fmla="*/ 297 w 835"/>
                <a:gd name="T3" fmla="*/ 4 h 578"/>
                <a:gd name="T4" fmla="*/ 373 w 835"/>
                <a:gd name="T5" fmla="*/ 14 h 578"/>
                <a:gd name="T6" fmla="*/ 448 w 835"/>
                <a:gd name="T7" fmla="*/ 29 h 578"/>
                <a:gd name="T8" fmla="*/ 519 w 835"/>
                <a:gd name="T9" fmla="*/ 51 h 578"/>
                <a:gd name="T10" fmla="*/ 588 w 835"/>
                <a:gd name="T11" fmla="*/ 77 h 578"/>
                <a:gd name="T12" fmla="*/ 654 w 835"/>
                <a:gd name="T13" fmla="*/ 110 h 578"/>
                <a:gd name="T14" fmla="*/ 718 w 835"/>
                <a:gd name="T15" fmla="*/ 148 h 578"/>
                <a:gd name="T16" fmla="*/ 778 w 835"/>
                <a:gd name="T17" fmla="*/ 190 h 578"/>
                <a:gd name="T18" fmla="*/ 835 w 835"/>
                <a:gd name="T19" fmla="*/ 236 h 578"/>
                <a:gd name="T20" fmla="*/ 832 w 835"/>
                <a:gd name="T21" fmla="*/ 239 h 578"/>
                <a:gd name="T22" fmla="*/ 828 w 835"/>
                <a:gd name="T23" fmla="*/ 247 h 578"/>
                <a:gd name="T24" fmla="*/ 819 w 835"/>
                <a:gd name="T25" fmla="*/ 258 h 578"/>
                <a:gd name="T26" fmla="*/ 807 w 835"/>
                <a:gd name="T27" fmla="*/ 272 h 578"/>
                <a:gd name="T28" fmla="*/ 792 w 835"/>
                <a:gd name="T29" fmla="*/ 290 h 578"/>
                <a:gd name="T30" fmla="*/ 773 w 835"/>
                <a:gd name="T31" fmla="*/ 311 h 578"/>
                <a:gd name="T32" fmla="*/ 750 w 835"/>
                <a:gd name="T33" fmla="*/ 334 h 578"/>
                <a:gd name="T34" fmla="*/ 723 w 835"/>
                <a:gd name="T35" fmla="*/ 358 h 578"/>
                <a:gd name="T36" fmla="*/ 691 w 835"/>
                <a:gd name="T37" fmla="*/ 384 h 578"/>
                <a:gd name="T38" fmla="*/ 656 w 835"/>
                <a:gd name="T39" fmla="*/ 412 h 578"/>
                <a:gd name="T40" fmla="*/ 616 w 835"/>
                <a:gd name="T41" fmla="*/ 440 h 578"/>
                <a:gd name="T42" fmla="*/ 573 w 835"/>
                <a:gd name="T43" fmla="*/ 469 h 578"/>
                <a:gd name="T44" fmla="*/ 524 w 835"/>
                <a:gd name="T45" fmla="*/ 496 h 578"/>
                <a:gd name="T46" fmla="*/ 469 w 835"/>
                <a:gd name="T47" fmla="*/ 525 h 578"/>
                <a:gd name="T48" fmla="*/ 412 w 835"/>
                <a:gd name="T49" fmla="*/ 551 h 578"/>
                <a:gd name="T50" fmla="*/ 348 w 835"/>
                <a:gd name="T51" fmla="*/ 578 h 578"/>
                <a:gd name="T52" fmla="*/ 319 w 835"/>
                <a:gd name="T53" fmla="*/ 526 h 578"/>
                <a:gd name="T54" fmla="*/ 291 w 835"/>
                <a:gd name="T55" fmla="*/ 476 h 578"/>
                <a:gd name="T56" fmla="*/ 263 w 835"/>
                <a:gd name="T57" fmla="*/ 427 h 578"/>
                <a:gd name="T58" fmla="*/ 235 w 835"/>
                <a:gd name="T59" fmla="*/ 381 h 578"/>
                <a:gd name="T60" fmla="*/ 208 w 835"/>
                <a:gd name="T61" fmla="*/ 336 h 578"/>
                <a:gd name="T62" fmla="*/ 181 w 835"/>
                <a:gd name="T63" fmla="*/ 294 h 578"/>
                <a:gd name="T64" fmla="*/ 155 w 835"/>
                <a:gd name="T65" fmla="*/ 253 h 578"/>
                <a:gd name="T66" fmla="*/ 131 w 835"/>
                <a:gd name="T67" fmla="*/ 216 h 578"/>
                <a:gd name="T68" fmla="*/ 108 w 835"/>
                <a:gd name="T69" fmla="*/ 182 h 578"/>
                <a:gd name="T70" fmla="*/ 87 w 835"/>
                <a:gd name="T71" fmla="*/ 150 h 578"/>
                <a:gd name="T72" fmla="*/ 66 w 835"/>
                <a:gd name="T73" fmla="*/ 121 h 578"/>
                <a:gd name="T74" fmla="*/ 49 w 835"/>
                <a:gd name="T75" fmla="*/ 96 h 578"/>
                <a:gd name="T76" fmla="*/ 34 w 835"/>
                <a:gd name="T77" fmla="*/ 74 h 578"/>
                <a:gd name="T78" fmla="*/ 21 w 835"/>
                <a:gd name="T79" fmla="*/ 56 h 578"/>
                <a:gd name="T80" fmla="*/ 11 w 835"/>
                <a:gd name="T81" fmla="*/ 43 h 578"/>
                <a:gd name="T82" fmla="*/ 3 w 835"/>
                <a:gd name="T83" fmla="*/ 33 h 578"/>
                <a:gd name="T84" fmla="*/ 0 w 835"/>
                <a:gd name="T85" fmla="*/ 28 h 578"/>
                <a:gd name="T86" fmla="*/ 71 w 835"/>
                <a:gd name="T87" fmla="*/ 12 h 578"/>
                <a:gd name="T88" fmla="*/ 145 w 835"/>
                <a:gd name="T89" fmla="*/ 4 h 578"/>
                <a:gd name="T90" fmla="*/ 220 w 835"/>
                <a:gd name="T91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5" h="578">
                  <a:moveTo>
                    <a:pt x="220" y="0"/>
                  </a:moveTo>
                  <a:lnTo>
                    <a:pt x="297" y="4"/>
                  </a:lnTo>
                  <a:lnTo>
                    <a:pt x="373" y="14"/>
                  </a:lnTo>
                  <a:lnTo>
                    <a:pt x="448" y="29"/>
                  </a:lnTo>
                  <a:lnTo>
                    <a:pt x="519" y="51"/>
                  </a:lnTo>
                  <a:lnTo>
                    <a:pt x="588" y="77"/>
                  </a:lnTo>
                  <a:lnTo>
                    <a:pt x="654" y="110"/>
                  </a:lnTo>
                  <a:lnTo>
                    <a:pt x="718" y="148"/>
                  </a:lnTo>
                  <a:lnTo>
                    <a:pt x="778" y="190"/>
                  </a:lnTo>
                  <a:lnTo>
                    <a:pt x="835" y="236"/>
                  </a:lnTo>
                  <a:lnTo>
                    <a:pt x="832" y="239"/>
                  </a:lnTo>
                  <a:lnTo>
                    <a:pt x="828" y="247"/>
                  </a:lnTo>
                  <a:lnTo>
                    <a:pt x="819" y="258"/>
                  </a:lnTo>
                  <a:lnTo>
                    <a:pt x="807" y="272"/>
                  </a:lnTo>
                  <a:lnTo>
                    <a:pt x="792" y="290"/>
                  </a:lnTo>
                  <a:lnTo>
                    <a:pt x="773" y="311"/>
                  </a:lnTo>
                  <a:lnTo>
                    <a:pt x="750" y="334"/>
                  </a:lnTo>
                  <a:lnTo>
                    <a:pt x="723" y="358"/>
                  </a:lnTo>
                  <a:lnTo>
                    <a:pt x="691" y="384"/>
                  </a:lnTo>
                  <a:lnTo>
                    <a:pt x="656" y="412"/>
                  </a:lnTo>
                  <a:lnTo>
                    <a:pt x="616" y="440"/>
                  </a:lnTo>
                  <a:lnTo>
                    <a:pt x="573" y="469"/>
                  </a:lnTo>
                  <a:lnTo>
                    <a:pt x="524" y="496"/>
                  </a:lnTo>
                  <a:lnTo>
                    <a:pt x="469" y="525"/>
                  </a:lnTo>
                  <a:lnTo>
                    <a:pt x="412" y="551"/>
                  </a:lnTo>
                  <a:lnTo>
                    <a:pt x="348" y="578"/>
                  </a:lnTo>
                  <a:lnTo>
                    <a:pt x="319" y="526"/>
                  </a:lnTo>
                  <a:lnTo>
                    <a:pt x="291" y="476"/>
                  </a:lnTo>
                  <a:lnTo>
                    <a:pt x="263" y="427"/>
                  </a:lnTo>
                  <a:lnTo>
                    <a:pt x="235" y="381"/>
                  </a:lnTo>
                  <a:lnTo>
                    <a:pt x="208" y="336"/>
                  </a:lnTo>
                  <a:lnTo>
                    <a:pt x="181" y="294"/>
                  </a:lnTo>
                  <a:lnTo>
                    <a:pt x="155" y="253"/>
                  </a:lnTo>
                  <a:lnTo>
                    <a:pt x="131" y="216"/>
                  </a:lnTo>
                  <a:lnTo>
                    <a:pt x="108" y="182"/>
                  </a:lnTo>
                  <a:lnTo>
                    <a:pt x="87" y="150"/>
                  </a:lnTo>
                  <a:lnTo>
                    <a:pt x="66" y="121"/>
                  </a:lnTo>
                  <a:lnTo>
                    <a:pt x="49" y="96"/>
                  </a:lnTo>
                  <a:lnTo>
                    <a:pt x="34" y="74"/>
                  </a:lnTo>
                  <a:lnTo>
                    <a:pt x="21" y="56"/>
                  </a:lnTo>
                  <a:lnTo>
                    <a:pt x="11" y="43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71" y="12"/>
                  </a:lnTo>
                  <a:lnTo>
                    <a:pt x="145" y="4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19"/>
            <p:cNvSpPr>
              <a:spLocks/>
            </p:cNvSpPr>
            <p:nvPr/>
          </p:nvSpPr>
          <p:spPr bwMode="auto">
            <a:xfrm>
              <a:off x="6011863" y="3446463"/>
              <a:ext cx="134938" cy="114300"/>
            </a:xfrm>
            <a:custGeom>
              <a:avLst/>
              <a:gdLst>
                <a:gd name="T0" fmla="*/ 738 w 937"/>
                <a:gd name="T1" fmla="*/ 0 h 792"/>
                <a:gd name="T2" fmla="*/ 764 w 937"/>
                <a:gd name="T3" fmla="*/ 74 h 792"/>
                <a:gd name="T4" fmla="*/ 789 w 937"/>
                <a:gd name="T5" fmla="*/ 144 h 792"/>
                <a:gd name="T6" fmla="*/ 812 w 937"/>
                <a:gd name="T7" fmla="*/ 213 h 792"/>
                <a:gd name="T8" fmla="*/ 831 w 937"/>
                <a:gd name="T9" fmla="*/ 279 h 792"/>
                <a:gd name="T10" fmla="*/ 850 w 937"/>
                <a:gd name="T11" fmla="*/ 342 h 792"/>
                <a:gd name="T12" fmla="*/ 866 w 937"/>
                <a:gd name="T13" fmla="*/ 401 h 792"/>
                <a:gd name="T14" fmla="*/ 880 w 937"/>
                <a:gd name="T15" fmla="*/ 458 h 792"/>
                <a:gd name="T16" fmla="*/ 893 w 937"/>
                <a:gd name="T17" fmla="*/ 509 h 792"/>
                <a:gd name="T18" fmla="*/ 904 w 937"/>
                <a:gd name="T19" fmla="*/ 557 h 792"/>
                <a:gd name="T20" fmla="*/ 914 w 937"/>
                <a:gd name="T21" fmla="*/ 599 h 792"/>
                <a:gd name="T22" fmla="*/ 921 w 937"/>
                <a:gd name="T23" fmla="*/ 637 h 792"/>
                <a:gd name="T24" fmla="*/ 928 w 937"/>
                <a:gd name="T25" fmla="*/ 669 h 792"/>
                <a:gd name="T26" fmla="*/ 932 w 937"/>
                <a:gd name="T27" fmla="*/ 696 h 792"/>
                <a:gd name="T28" fmla="*/ 937 w 937"/>
                <a:gd name="T29" fmla="*/ 717 h 792"/>
                <a:gd name="T30" fmla="*/ 868 w 937"/>
                <a:gd name="T31" fmla="*/ 742 h 792"/>
                <a:gd name="T32" fmla="*/ 796 w 937"/>
                <a:gd name="T33" fmla="*/ 763 h 792"/>
                <a:gd name="T34" fmla="*/ 724 w 937"/>
                <a:gd name="T35" fmla="*/ 779 h 792"/>
                <a:gd name="T36" fmla="*/ 649 w 937"/>
                <a:gd name="T37" fmla="*/ 789 h 792"/>
                <a:gd name="T38" fmla="*/ 573 w 937"/>
                <a:gd name="T39" fmla="*/ 792 h 792"/>
                <a:gd name="T40" fmla="*/ 492 w 937"/>
                <a:gd name="T41" fmla="*/ 788 h 792"/>
                <a:gd name="T42" fmla="*/ 414 w 937"/>
                <a:gd name="T43" fmla="*/ 778 h 792"/>
                <a:gd name="T44" fmla="*/ 338 w 937"/>
                <a:gd name="T45" fmla="*/ 761 h 792"/>
                <a:gd name="T46" fmla="*/ 264 w 937"/>
                <a:gd name="T47" fmla="*/ 738 h 792"/>
                <a:gd name="T48" fmla="*/ 193 w 937"/>
                <a:gd name="T49" fmla="*/ 709 h 792"/>
                <a:gd name="T50" fmla="*/ 126 w 937"/>
                <a:gd name="T51" fmla="*/ 675 h 792"/>
                <a:gd name="T52" fmla="*/ 61 w 937"/>
                <a:gd name="T53" fmla="*/ 636 h 792"/>
                <a:gd name="T54" fmla="*/ 0 w 937"/>
                <a:gd name="T55" fmla="*/ 592 h 792"/>
                <a:gd name="T56" fmla="*/ 1 w 937"/>
                <a:gd name="T57" fmla="*/ 588 h 792"/>
                <a:gd name="T58" fmla="*/ 5 w 937"/>
                <a:gd name="T59" fmla="*/ 580 h 792"/>
                <a:gd name="T60" fmla="*/ 13 w 937"/>
                <a:gd name="T61" fmla="*/ 565 h 792"/>
                <a:gd name="T62" fmla="*/ 24 w 937"/>
                <a:gd name="T63" fmla="*/ 548 h 792"/>
                <a:gd name="T64" fmla="*/ 37 w 937"/>
                <a:gd name="T65" fmla="*/ 526 h 792"/>
                <a:gd name="T66" fmla="*/ 54 w 937"/>
                <a:gd name="T67" fmla="*/ 499 h 792"/>
                <a:gd name="T68" fmla="*/ 75 w 937"/>
                <a:gd name="T69" fmla="*/ 471 h 792"/>
                <a:gd name="T70" fmla="*/ 100 w 937"/>
                <a:gd name="T71" fmla="*/ 439 h 792"/>
                <a:gd name="T72" fmla="*/ 127 w 937"/>
                <a:gd name="T73" fmla="*/ 405 h 792"/>
                <a:gd name="T74" fmla="*/ 160 w 937"/>
                <a:gd name="T75" fmla="*/ 368 h 792"/>
                <a:gd name="T76" fmla="*/ 195 w 937"/>
                <a:gd name="T77" fmla="*/ 331 h 792"/>
                <a:gd name="T78" fmla="*/ 237 w 937"/>
                <a:gd name="T79" fmla="*/ 293 h 792"/>
                <a:gd name="T80" fmla="*/ 281 w 937"/>
                <a:gd name="T81" fmla="*/ 254 h 792"/>
                <a:gd name="T82" fmla="*/ 330 w 937"/>
                <a:gd name="T83" fmla="*/ 214 h 792"/>
                <a:gd name="T84" fmla="*/ 385 w 937"/>
                <a:gd name="T85" fmla="*/ 176 h 792"/>
                <a:gd name="T86" fmla="*/ 444 w 937"/>
                <a:gd name="T87" fmla="*/ 137 h 792"/>
                <a:gd name="T88" fmla="*/ 507 w 937"/>
                <a:gd name="T89" fmla="*/ 101 h 792"/>
                <a:gd name="T90" fmla="*/ 577 w 937"/>
                <a:gd name="T91" fmla="*/ 66 h 792"/>
                <a:gd name="T92" fmla="*/ 651 w 937"/>
                <a:gd name="T93" fmla="*/ 33 h 792"/>
                <a:gd name="T94" fmla="*/ 731 w 937"/>
                <a:gd name="T95" fmla="*/ 2 h 792"/>
                <a:gd name="T96" fmla="*/ 738 w 937"/>
                <a:gd name="T97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7" h="792">
                  <a:moveTo>
                    <a:pt x="738" y="0"/>
                  </a:moveTo>
                  <a:lnTo>
                    <a:pt x="764" y="74"/>
                  </a:lnTo>
                  <a:lnTo>
                    <a:pt x="789" y="144"/>
                  </a:lnTo>
                  <a:lnTo>
                    <a:pt x="812" y="213"/>
                  </a:lnTo>
                  <a:lnTo>
                    <a:pt x="831" y="279"/>
                  </a:lnTo>
                  <a:lnTo>
                    <a:pt x="850" y="342"/>
                  </a:lnTo>
                  <a:lnTo>
                    <a:pt x="866" y="401"/>
                  </a:lnTo>
                  <a:lnTo>
                    <a:pt x="880" y="458"/>
                  </a:lnTo>
                  <a:lnTo>
                    <a:pt x="893" y="509"/>
                  </a:lnTo>
                  <a:lnTo>
                    <a:pt x="904" y="557"/>
                  </a:lnTo>
                  <a:lnTo>
                    <a:pt x="914" y="599"/>
                  </a:lnTo>
                  <a:lnTo>
                    <a:pt x="921" y="637"/>
                  </a:lnTo>
                  <a:lnTo>
                    <a:pt x="928" y="669"/>
                  </a:lnTo>
                  <a:lnTo>
                    <a:pt x="932" y="696"/>
                  </a:lnTo>
                  <a:lnTo>
                    <a:pt x="937" y="717"/>
                  </a:lnTo>
                  <a:lnTo>
                    <a:pt x="868" y="742"/>
                  </a:lnTo>
                  <a:lnTo>
                    <a:pt x="796" y="763"/>
                  </a:lnTo>
                  <a:lnTo>
                    <a:pt x="724" y="779"/>
                  </a:lnTo>
                  <a:lnTo>
                    <a:pt x="649" y="789"/>
                  </a:lnTo>
                  <a:lnTo>
                    <a:pt x="573" y="792"/>
                  </a:lnTo>
                  <a:lnTo>
                    <a:pt x="492" y="788"/>
                  </a:lnTo>
                  <a:lnTo>
                    <a:pt x="414" y="778"/>
                  </a:lnTo>
                  <a:lnTo>
                    <a:pt x="338" y="761"/>
                  </a:lnTo>
                  <a:lnTo>
                    <a:pt x="264" y="738"/>
                  </a:lnTo>
                  <a:lnTo>
                    <a:pt x="193" y="709"/>
                  </a:lnTo>
                  <a:lnTo>
                    <a:pt x="126" y="675"/>
                  </a:lnTo>
                  <a:lnTo>
                    <a:pt x="61" y="636"/>
                  </a:lnTo>
                  <a:lnTo>
                    <a:pt x="0" y="592"/>
                  </a:lnTo>
                  <a:lnTo>
                    <a:pt x="1" y="588"/>
                  </a:lnTo>
                  <a:lnTo>
                    <a:pt x="5" y="580"/>
                  </a:lnTo>
                  <a:lnTo>
                    <a:pt x="13" y="565"/>
                  </a:lnTo>
                  <a:lnTo>
                    <a:pt x="24" y="548"/>
                  </a:lnTo>
                  <a:lnTo>
                    <a:pt x="37" y="526"/>
                  </a:lnTo>
                  <a:lnTo>
                    <a:pt x="54" y="499"/>
                  </a:lnTo>
                  <a:lnTo>
                    <a:pt x="75" y="471"/>
                  </a:lnTo>
                  <a:lnTo>
                    <a:pt x="100" y="439"/>
                  </a:lnTo>
                  <a:lnTo>
                    <a:pt x="127" y="405"/>
                  </a:lnTo>
                  <a:lnTo>
                    <a:pt x="160" y="368"/>
                  </a:lnTo>
                  <a:lnTo>
                    <a:pt x="195" y="331"/>
                  </a:lnTo>
                  <a:lnTo>
                    <a:pt x="237" y="293"/>
                  </a:lnTo>
                  <a:lnTo>
                    <a:pt x="281" y="254"/>
                  </a:lnTo>
                  <a:lnTo>
                    <a:pt x="330" y="214"/>
                  </a:lnTo>
                  <a:lnTo>
                    <a:pt x="385" y="176"/>
                  </a:lnTo>
                  <a:lnTo>
                    <a:pt x="444" y="137"/>
                  </a:lnTo>
                  <a:lnTo>
                    <a:pt x="507" y="101"/>
                  </a:lnTo>
                  <a:lnTo>
                    <a:pt x="577" y="66"/>
                  </a:lnTo>
                  <a:lnTo>
                    <a:pt x="651" y="33"/>
                  </a:lnTo>
                  <a:lnTo>
                    <a:pt x="731" y="2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20"/>
            <p:cNvSpPr>
              <a:spLocks noEditPoints="1"/>
            </p:cNvSpPr>
            <p:nvPr/>
          </p:nvSpPr>
          <p:spPr bwMode="auto">
            <a:xfrm>
              <a:off x="5959476" y="3400426"/>
              <a:ext cx="149225" cy="114300"/>
            </a:xfrm>
            <a:custGeom>
              <a:avLst/>
              <a:gdLst>
                <a:gd name="T0" fmla="*/ 238 w 1034"/>
                <a:gd name="T1" fmla="*/ 795 h 795"/>
                <a:gd name="T2" fmla="*/ 239 w 1034"/>
                <a:gd name="T3" fmla="*/ 795 h 795"/>
                <a:gd name="T4" fmla="*/ 238 w 1034"/>
                <a:gd name="T5" fmla="*/ 795 h 795"/>
                <a:gd name="T6" fmla="*/ 238 w 1034"/>
                <a:gd name="T7" fmla="*/ 795 h 795"/>
                <a:gd name="T8" fmla="*/ 957 w 1034"/>
                <a:gd name="T9" fmla="*/ 0 h 795"/>
                <a:gd name="T10" fmla="*/ 997 w 1034"/>
                <a:gd name="T11" fmla="*/ 80 h 795"/>
                <a:gd name="T12" fmla="*/ 1034 w 1034"/>
                <a:gd name="T13" fmla="*/ 161 h 795"/>
                <a:gd name="T14" fmla="*/ 997 w 1034"/>
                <a:gd name="T15" fmla="*/ 173 h 795"/>
                <a:gd name="T16" fmla="*/ 933 w 1034"/>
                <a:gd name="T17" fmla="*/ 196 h 795"/>
                <a:gd name="T18" fmla="*/ 872 w 1034"/>
                <a:gd name="T19" fmla="*/ 221 h 795"/>
                <a:gd name="T20" fmla="*/ 813 w 1034"/>
                <a:gd name="T21" fmla="*/ 250 h 795"/>
                <a:gd name="T22" fmla="*/ 756 w 1034"/>
                <a:gd name="T23" fmla="*/ 281 h 795"/>
                <a:gd name="T24" fmla="*/ 704 w 1034"/>
                <a:gd name="T25" fmla="*/ 314 h 795"/>
                <a:gd name="T26" fmla="*/ 654 w 1034"/>
                <a:gd name="T27" fmla="*/ 348 h 795"/>
                <a:gd name="T28" fmla="*/ 607 w 1034"/>
                <a:gd name="T29" fmla="*/ 383 h 795"/>
                <a:gd name="T30" fmla="*/ 562 w 1034"/>
                <a:gd name="T31" fmla="*/ 419 h 795"/>
                <a:gd name="T32" fmla="*/ 521 w 1034"/>
                <a:gd name="T33" fmla="*/ 456 h 795"/>
                <a:gd name="T34" fmla="*/ 482 w 1034"/>
                <a:gd name="T35" fmla="*/ 492 h 795"/>
                <a:gd name="T36" fmla="*/ 446 w 1034"/>
                <a:gd name="T37" fmla="*/ 528 h 795"/>
                <a:gd name="T38" fmla="*/ 413 w 1034"/>
                <a:gd name="T39" fmla="*/ 563 h 795"/>
                <a:gd name="T40" fmla="*/ 383 w 1034"/>
                <a:gd name="T41" fmla="*/ 597 h 795"/>
                <a:gd name="T42" fmla="*/ 355 w 1034"/>
                <a:gd name="T43" fmla="*/ 629 h 795"/>
                <a:gd name="T44" fmla="*/ 332 w 1034"/>
                <a:gd name="T45" fmla="*/ 660 h 795"/>
                <a:gd name="T46" fmla="*/ 310 w 1034"/>
                <a:gd name="T47" fmla="*/ 689 h 795"/>
                <a:gd name="T48" fmla="*/ 290 w 1034"/>
                <a:gd name="T49" fmla="*/ 715 h 795"/>
                <a:gd name="T50" fmla="*/ 275 w 1034"/>
                <a:gd name="T51" fmla="*/ 738 h 795"/>
                <a:gd name="T52" fmla="*/ 262 w 1034"/>
                <a:gd name="T53" fmla="*/ 757 h 795"/>
                <a:gd name="T54" fmla="*/ 252 w 1034"/>
                <a:gd name="T55" fmla="*/ 773 h 795"/>
                <a:gd name="T56" fmla="*/ 245 w 1034"/>
                <a:gd name="T57" fmla="*/ 786 h 795"/>
                <a:gd name="T58" fmla="*/ 240 w 1034"/>
                <a:gd name="T59" fmla="*/ 792 h 795"/>
                <a:gd name="T60" fmla="*/ 238 w 1034"/>
                <a:gd name="T61" fmla="*/ 795 h 795"/>
                <a:gd name="T62" fmla="*/ 191 w 1034"/>
                <a:gd name="T63" fmla="*/ 738 h 795"/>
                <a:gd name="T64" fmla="*/ 149 w 1034"/>
                <a:gd name="T65" fmla="*/ 677 h 795"/>
                <a:gd name="T66" fmla="*/ 111 w 1034"/>
                <a:gd name="T67" fmla="*/ 612 h 795"/>
                <a:gd name="T68" fmla="*/ 78 w 1034"/>
                <a:gd name="T69" fmla="*/ 544 h 795"/>
                <a:gd name="T70" fmla="*/ 51 w 1034"/>
                <a:gd name="T71" fmla="*/ 473 h 795"/>
                <a:gd name="T72" fmla="*/ 29 w 1034"/>
                <a:gd name="T73" fmla="*/ 399 h 795"/>
                <a:gd name="T74" fmla="*/ 13 w 1034"/>
                <a:gd name="T75" fmla="*/ 324 h 795"/>
                <a:gd name="T76" fmla="*/ 3 w 1034"/>
                <a:gd name="T77" fmla="*/ 245 h 795"/>
                <a:gd name="T78" fmla="*/ 0 w 1034"/>
                <a:gd name="T79" fmla="*/ 165 h 795"/>
                <a:gd name="T80" fmla="*/ 1 w 1034"/>
                <a:gd name="T81" fmla="*/ 135 h 795"/>
                <a:gd name="T82" fmla="*/ 8 w 1034"/>
                <a:gd name="T83" fmla="*/ 135 h 795"/>
                <a:gd name="T84" fmla="*/ 23 w 1034"/>
                <a:gd name="T85" fmla="*/ 135 h 795"/>
                <a:gd name="T86" fmla="*/ 45 w 1034"/>
                <a:gd name="T87" fmla="*/ 135 h 795"/>
                <a:gd name="T88" fmla="*/ 73 w 1034"/>
                <a:gd name="T89" fmla="*/ 135 h 795"/>
                <a:gd name="T90" fmla="*/ 109 w 1034"/>
                <a:gd name="T91" fmla="*/ 134 h 795"/>
                <a:gd name="T92" fmla="*/ 150 w 1034"/>
                <a:gd name="T93" fmla="*/ 133 h 795"/>
                <a:gd name="T94" fmla="*/ 197 w 1034"/>
                <a:gd name="T95" fmla="*/ 131 h 795"/>
                <a:gd name="T96" fmla="*/ 249 w 1034"/>
                <a:gd name="T97" fmla="*/ 128 h 795"/>
                <a:gd name="T98" fmla="*/ 305 w 1034"/>
                <a:gd name="T99" fmla="*/ 122 h 795"/>
                <a:gd name="T100" fmla="*/ 366 w 1034"/>
                <a:gd name="T101" fmla="*/ 117 h 795"/>
                <a:gd name="T102" fmla="*/ 432 w 1034"/>
                <a:gd name="T103" fmla="*/ 109 h 795"/>
                <a:gd name="T104" fmla="*/ 500 w 1034"/>
                <a:gd name="T105" fmla="*/ 100 h 795"/>
                <a:gd name="T106" fmla="*/ 572 w 1034"/>
                <a:gd name="T107" fmla="*/ 89 h 795"/>
                <a:gd name="T108" fmla="*/ 646 w 1034"/>
                <a:gd name="T109" fmla="*/ 76 h 795"/>
                <a:gd name="T110" fmla="*/ 722 w 1034"/>
                <a:gd name="T111" fmla="*/ 62 h 795"/>
                <a:gd name="T112" fmla="*/ 799 w 1034"/>
                <a:gd name="T113" fmla="*/ 44 h 795"/>
                <a:gd name="T114" fmla="*/ 878 w 1034"/>
                <a:gd name="T115" fmla="*/ 23 h 795"/>
                <a:gd name="T116" fmla="*/ 957 w 1034"/>
                <a:gd name="T117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4" h="795">
                  <a:moveTo>
                    <a:pt x="238" y="795"/>
                  </a:moveTo>
                  <a:lnTo>
                    <a:pt x="239" y="795"/>
                  </a:lnTo>
                  <a:lnTo>
                    <a:pt x="238" y="795"/>
                  </a:lnTo>
                  <a:lnTo>
                    <a:pt x="238" y="795"/>
                  </a:lnTo>
                  <a:close/>
                  <a:moveTo>
                    <a:pt x="957" y="0"/>
                  </a:moveTo>
                  <a:lnTo>
                    <a:pt x="997" y="80"/>
                  </a:lnTo>
                  <a:lnTo>
                    <a:pt x="1034" y="161"/>
                  </a:lnTo>
                  <a:lnTo>
                    <a:pt x="997" y="173"/>
                  </a:lnTo>
                  <a:lnTo>
                    <a:pt x="933" y="196"/>
                  </a:lnTo>
                  <a:lnTo>
                    <a:pt x="872" y="221"/>
                  </a:lnTo>
                  <a:lnTo>
                    <a:pt x="813" y="250"/>
                  </a:lnTo>
                  <a:lnTo>
                    <a:pt x="756" y="281"/>
                  </a:lnTo>
                  <a:lnTo>
                    <a:pt x="704" y="314"/>
                  </a:lnTo>
                  <a:lnTo>
                    <a:pt x="654" y="348"/>
                  </a:lnTo>
                  <a:lnTo>
                    <a:pt x="607" y="383"/>
                  </a:lnTo>
                  <a:lnTo>
                    <a:pt x="562" y="419"/>
                  </a:lnTo>
                  <a:lnTo>
                    <a:pt x="521" y="456"/>
                  </a:lnTo>
                  <a:lnTo>
                    <a:pt x="482" y="492"/>
                  </a:lnTo>
                  <a:lnTo>
                    <a:pt x="446" y="528"/>
                  </a:lnTo>
                  <a:lnTo>
                    <a:pt x="413" y="563"/>
                  </a:lnTo>
                  <a:lnTo>
                    <a:pt x="383" y="597"/>
                  </a:lnTo>
                  <a:lnTo>
                    <a:pt x="355" y="629"/>
                  </a:lnTo>
                  <a:lnTo>
                    <a:pt x="332" y="660"/>
                  </a:lnTo>
                  <a:lnTo>
                    <a:pt x="310" y="689"/>
                  </a:lnTo>
                  <a:lnTo>
                    <a:pt x="290" y="715"/>
                  </a:lnTo>
                  <a:lnTo>
                    <a:pt x="275" y="738"/>
                  </a:lnTo>
                  <a:lnTo>
                    <a:pt x="262" y="757"/>
                  </a:lnTo>
                  <a:lnTo>
                    <a:pt x="252" y="773"/>
                  </a:lnTo>
                  <a:lnTo>
                    <a:pt x="245" y="786"/>
                  </a:lnTo>
                  <a:lnTo>
                    <a:pt x="240" y="792"/>
                  </a:lnTo>
                  <a:lnTo>
                    <a:pt x="238" y="795"/>
                  </a:lnTo>
                  <a:lnTo>
                    <a:pt x="191" y="738"/>
                  </a:lnTo>
                  <a:lnTo>
                    <a:pt x="149" y="677"/>
                  </a:lnTo>
                  <a:lnTo>
                    <a:pt x="111" y="612"/>
                  </a:lnTo>
                  <a:lnTo>
                    <a:pt x="78" y="544"/>
                  </a:lnTo>
                  <a:lnTo>
                    <a:pt x="51" y="473"/>
                  </a:lnTo>
                  <a:lnTo>
                    <a:pt x="29" y="399"/>
                  </a:lnTo>
                  <a:lnTo>
                    <a:pt x="13" y="324"/>
                  </a:lnTo>
                  <a:lnTo>
                    <a:pt x="3" y="245"/>
                  </a:lnTo>
                  <a:lnTo>
                    <a:pt x="0" y="165"/>
                  </a:lnTo>
                  <a:lnTo>
                    <a:pt x="1" y="135"/>
                  </a:lnTo>
                  <a:lnTo>
                    <a:pt x="8" y="135"/>
                  </a:lnTo>
                  <a:lnTo>
                    <a:pt x="23" y="135"/>
                  </a:lnTo>
                  <a:lnTo>
                    <a:pt x="45" y="135"/>
                  </a:lnTo>
                  <a:lnTo>
                    <a:pt x="73" y="135"/>
                  </a:lnTo>
                  <a:lnTo>
                    <a:pt x="109" y="134"/>
                  </a:lnTo>
                  <a:lnTo>
                    <a:pt x="150" y="133"/>
                  </a:lnTo>
                  <a:lnTo>
                    <a:pt x="197" y="131"/>
                  </a:lnTo>
                  <a:lnTo>
                    <a:pt x="249" y="128"/>
                  </a:lnTo>
                  <a:lnTo>
                    <a:pt x="305" y="122"/>
                  </a:lnTo>
                  <a:lnTo>
                    <a:pt x="366" y="117"/>
                  </a:lnTo>
                  <a:lnTo>
                    <a:pt x="432" y="109"/>
                  </a:lnTo>
                  <a:lnTo>
                    <a:pt x="500" y="100"/>
                  </a:lnTo>
                  <a:lnTo>
                    <a:pt x="572" y="89"/>
                  </a:lnTo>
                  <a:lnTo>
                    <a:pt x="646" y="76"/>
                  </a:lnTo>
                  <a:lnTo>
                    <a:pt x="722" y="62"/>
                  </a:lnTo>
                  <a:lnTo>
                    <a:pt x="799" y="44"/>
                  </a:lnTo>
                  <a:lnTo>
                    <a:pt x="878" y="23"/>
                  </a:lnTo>
                  <a:lnTo>
                    <a:pt x="9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21"/>
            <p:cNvSpPr>
              <a:spLocks noEditPoints="1"/>
            </p:cNvSpPr>
            <p:nvPr/>
          </p:nvSpPr>
          <p:spPr bwMode="auto">
            <a:xfrm>
              <a:off x="5843588" y="3170238"/>
              <a:ext cx="501650" cy="508000"/>
            </a:xfrm>
            <a:custGeom>
              <a:avLst/>
              <a:gdLst>
                <a:gd name="T0" fmla="*/ 1518 w 3474"/>
                <a:gd name="T1" fmla="*/ 677 h 3518"/>
                <a:gd name="T2" fmla="*/ 1249 w 3474"/>
                <a:gd name="T3" fmla="*/ 771 h 3518"/>
                <a:gd name="T4" fmla="*/ 1017 w 3474"/>
                <a:gd name="T5" fmla="*/ 930 h 3518"/>
                <a:gd name="T6" fmla="*/ 832 w 3474"/>
                <a:gd name="T7" fmla="*/ 1142 h 3518"/>
                <a:gd name="T8" fmla="*/ 706 w 3474"/>
                <a:gd name="T9" fmla="*/ 1397 h 3518"/>
                <a:gd name="T10" fmla="*/ 649 w 3474"/>
                <a:gd name="T11" fmla="*/ 1684 h 3518"/>
                <a:gd name="T12" fmla="*/ 668 w 3474"/>
                <a:gd name="T13" fmla="*/ 1981 h 3518"/>
                <a:gd name="T14" fmla="*/ 762 w 3474"/>
                <a:gd name="T15" fmla="*/ 2254 h 3518"/>
                <a:gd name="T16" fmla="*/ 918 w 3474"/>
                <a:gd name="T17" fmla="*/ 2488 h 3518"/>
                <a:gd name="T18" fmla="*/ 1127 w 3474"/>
                <a:gd name="T19" fmla="*/ 2675 h 3518"/>
                <a:gd name="T20" fmla="*/ 1379 w 3474"/>
                <a:gd name="T21" fmla="*/ 2803 h 3518"/>
                <a:gd name="T22" fmla="*/ 1664 w 3474"/>
                <a:gd name="T23" fmla="*/ 2861 h 3518"/>
                <a:gd name="T24" fmla="*/ 1957 w 3474"/>
                <a:gd name="T25" fmla="*/ 2842 h 3518"/>
                <a:gd name="T26" fmla="*/ 2227 w 3474"/>
                <a:gd name="T27" fmla="*/ 2747 h 3518"/>
                <a:gd name="T28" fmla="*/ 2458 w 3474"/>
                <a:gd name="T29" fmla="*/ 2589 h 3518"/>
                <a:gd name="T30" fmla="*/ 2642 w 3474"/>
                <a:gd name="T31" fmla="*/ 2377 h 3518"/>
                <a:gd name="T32" fmla="*/ 2769 w 3474"/>
                <a:gd name="T33" fmla="*/ 2121 h 3518"/>
                <a:gd name="T34" fmla="*/ 2826 w 3474"/>
                <a:gd name="T35" fmla="*/ 1834 h 3518"/>
                <a:gd name="T36" fmla="*/ 2806 w 3474"/>
                <a:gd name="T37" fmla="*/ 1537 h 3518"/>
                <a:gd name="T38" fmla="*/ 2713 w 3474"/>
                <a:gd name="T39" fmla="*/ 1264 h 3518"/>
                <a:gd name="T40" fmla="*/ 2557 w 3474"/>
                <a:gd name="T41" fmla="*/ 1030 h 3518"/>
                <a:gd name="T42" fmla="*/ 2347 w 3474"/>
                <a:gd name="T43" fmla="*/ 843 h 3518"/>
                <a:gd name="T44" fmla="*/ 2095 w 3474"/>
                <a:gd name="T45" fmla="*/ 715 h 3518"/>
                <a:gd name="T46" fmla="*/ 1811 w 3474"/>
                <a:gd name="T47" fmla="*/ 657 h 3518"/>
                <a:gd name="T48" fmla="*/ 1955 w 3474"/>
                <a:gd name="T49" fmla="*/ 15 h 3518"/>
                <a:gd name="T50" fmla="*/ 2365 w 3474"/>
                <a:gd name="T51" fmla="*/ 119 h 3518"/>
                <a:gd name="T52" fmla="*/ 2729 w 3474"/>
                <a:gd name="T53" fmla="*/ 316 h 3518"/>
                <a:gd name="T54" fmla="*/ 3035 w 3474"/>
                <a:gd name="T55" fmla="*/ 592 h 3518"/>
                <a:gd name="T56" fmla="*/ 3271 w 3474"/>
                <a:gd name="T57" fmla="*/ 933 h 3518"/>
                <a:gd name="T58" fmla="*/ 3422 w 3474"/>
                <a:gd name="T59" fmla="*/ 1327 h 3518"/>
                <a:gd name="T60" fmla="*/ 3474 w 3474"/>
                <a:gd name="T61" fmla="*/ 1759 h 3518"/>
                <a:gd name="T62" fmla="*/ 3422 w 3474"/>
                <a:gd name="T63" fmla="*/ 2191 h 3518"/>
                <a:gd name="T64" fmla="*/ 3271 w 3474"/>
                <a:gd name="T65" fmla="*/ 2585 h 3518"/>
                <a:gd name="T66" fmla="*/ 3035 w 3474"/>
                <a:gd name="T67" fmla="*/ 2926 h 3518"/>
                <a:gd name="T68" fmla="*/ 2729 w 3474"/>
                <a:gd name="T69" fmla="*/ 3202 h 3518"/>
                <a:gd name="T70" fmla="*/ 2365 w 3474"/>
                <a:gd name="T71" fmla="*/ 3399 h 3518"/>
                <a:gd name="T72" fmla="*/ 1955 w 3474"/>
                <a:gd name="T73" fmla="*/ 3504 h 3518"/>
                <a:gd name="T74" fmla="*/ 1519 w 3474"/>
                <a:gd name="T75" fmla="*/ 3504 h 3518"/>
                <a:gd name="T76" fmla="*/ 1110 w 3474"/>
                <a:gd name="T77" fmla="*/ 3399 h 3518"/>
                <a:gd name="T78" fmla="*/ 745 w 3474"/>
                <a:gd name="T79" fmla="*/ 3202 h 3518"/>
                <a:gd name="T80" fmla="*/ 439 w 3474"/>
                <a:gd name="T81" fmla="*/ 2926 h 3518"/>
                <a:gd name="T82" fmla="*/ 204 w 3474"/>
                <a:gd name="T83" fmla="*/ 2585 h 3518"/>
                <a:gd name="T84" fmla="*/ 53 w 3474"/>
                <a:gd name="T85" fmla="*/ 2191 h 3518"/>
                <a:gd name="T86" fmla="*/ 0 w 3474"/>
                <a:gd name="T87" fmla="*/ 1759 h 3518"/>
                <a:gd name="T88" fmla="*/ 53 w 3474"/>
                <a:gd name="T89" fmla="*/ 1327 h 3518"/>
                <a:gd name="T90" fmla="*/ 204 w 3474"/>
                <a:gd name="T91" fmla="*/ 933 h 3518"/>
                <a:gd name="T92" fmla="*/ 439 w 3474"/>
                <a:gd name="T93" fmla="*/ 592 h 3518"/>
                <a:gd name="T94" fmla="*/ 745 w 3474"/>
                <a:gd name="T95" fmla="*/ 316 h 3518"/>
                <a:gd name="T96" fmla="*/ 1110 w 3474"/>
                <a:gd name="T97" fmla="*/ 119 h 3518"/>
                <a:gd name="T98" fmla="*/ 1519 w 3474"/>
                <a:gd name="T99" fmla="*/ 15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74" h="3518">
                  <a:moveTo>
                    <a:pt x="1738" y="655"/>
                  </a:moveTo>
                  <a:lnTo>
                    <a:pt x="1664" y="657"/>
                  </a:lnTo>
                  <a:lnTo>
                    <a:pt x="1590" y="665"/>
                  </a:lnTo>
                  <a:lnTo>
                    <a:pt x="1518" y="677"/>
                  </a:lnTo>
                  <a:lnTo>
                    <a:pt x="1447" y="694"/>
                  </a:lnTo>
                  <a:lnTo>
                    <a:pt x="1379" y="715"/>
                  </a:lnTo>
                  <a:lnTo>
                    <a:pt x="1313" y="742"/>
                  </a:lnTo>
                  <a:lnTo>
                    <a:pt x="1249" y="771"/>
                  </a:lnTo>
                  <a:lnTo>
                    <a:pt x="1187" y="805"/>
                  </a:lnTo>
                  <a:lnTo>
                    <a:pt x="1127" y="843"/>
                  </a:lnTo>
                  <a:lnTo>
                    <a:pt x="1070" y="885"/>
                  </a:lnTo>
                  <a:lnTo>
                    <a:pt x="1017" y="930"/>
                  </a:lnTo>
                  <a:lnTo>
                    <a:pt x="966" y="978"/>
                  </a:lnTo>
                  <a:lnTo>
                    <a:pt x="918" y="1030"/>
                  </a:lnTo>
                  <a:lnTo>
                    <a:pt x="874" y="1085"/>
                  </a:lnTo>
                  <a:lnTo>
                    <a:pt x="832" y="1142"/>
                  </a:lnTo>
                  <a:lnTo>
                    <a:pt x="795" y="1201"/>
                  </a:lnTo>
                  <a:lnTo>
                    <a:pt x="762" y="1264"/>
                  </a:lnTo>
                  <a:lnTo>
                    <a:pt x="732" y="1329"/>
                  </a:lnTo>
                  <a:lnTo>
                    <a:pt x="706" y="1397"/>
                  </a:lnTo>
                  <a:lnTo>
                    <a:pt x="685" y="1467"/>
                  </a:lnTo>
                  <a:lnTo>
                    <a:pt x="668" y="1537"/>
                  </a:lnTo>
                  <a:lnTo>
                    <a:pt x="656" y="1610"/>
                  </a:lnTo>
                  <a:lnTo>
                    <a:pt x="649" y="1684"/>
                  </a:lnTo>
                  <a:lnTo>
                    <a:pt x="646" y="1759"/>
                  </a:lnTo>
                  <a:lnTo>
                    <a:pt x="649" y="1834"/>
                  </a:lnTo>
                  <a:lnTo>
                    <a:pt x="656" y="1909"/>
                  </a:lnTo>
                  <a:lnTo>
                    <a:pt x="668" y="1981"/>
                  </a:lnTo>
                  <a:lnTo>
                    <a:pt x="685" y="2052"/>
                  </a:lnTo>
                  <a:lnTo>
                    <a:pt x="706" y="2121"/>
                  </a:lnTo>
                  <a:lnTo>
                    <a:pt x="732" y="2189"/>
                  </a:lnTo>
                  <a:lnTo>
                    <a:pt x="762" y="2254"/>
                  </a:lnTo>
                  <a:lnTo>
                    <a:pt x="795" y="2317"/>
                  </a:lnTo>
                  <a:lnTo>
                    <a:pt x="832" y="2377"/>
                  </a:lnTo>
                  <a:lnTo>
                    <a:pt x="874" y="2435"/>
                  </a:lnTo>
                  <a:lnTo>
                    <a:pt x="918" y="2488"/>
                  </a:lnTo>
                  <a:lnTo>
                    <a:pt x="966" y="2540"/>
                  </a:lnTo>
                  <a:lnTo>
                    <a:pt x="1017" y="2589"/>
                  </a:lnTo>
                  <a:lnTo>
                    <a:pt x="1070" y="2634"/>
                  </a:lnTo>
                  <a:lnTo>
                    <a:pt x="1127" y="2675"/>
                  </a:lnTo>
                  <a:lnTo>
                    <a:pt x="1187" y="2713"/>
                  </a:lnTo>
                  <a:lnTo>
                    <a:pt x="1249" y="2747"/>
                  </a:lnTo>
                  <a:lnTo>
                    <a:pt x="1313" y="2777"/>
                  </a:lnTo>
                  <a:lnTo>
                    <a:pt x="1379" y="2803"/>
                  </a:lnTo>
                  <a:lnTo>
                    <a:pt x="1447" y="2824"/>
                  </a:lnTo>
                  <a:lnTo>
                    <a:pt x="1518" y="2842"/>
                  </a:lnTo>
                  <a:lnTo>
                    <a:pt x="1590" y="2854"/>
                  </a:lnTo>
                  <a:lnTo>
                    <a:pt x="1664" y="2861"/>
                  </a:lnTo>
                  <a:lnTo>
                    <a:pt x="1738" y="2864"/>
                  </a:lnTo>
                  <a:lnTo>
                    <a:pt x="1811" y="2861"/>
                  </a:lnTo>
                  <a:lnTo>
                    <a:pt x="1884" y="2854"/>
                  </a:lnTo>
                  <a:lnTo>
                    <a:pt x="1957" y="2842"/>
                  </a:lnTo>
                  <a:lnTo>
                    <a:pt x="2027" y="2824"/>
                  </a:lnTo>
                  <a:lnTo>
                    <a:pt x="2095" y="2803"/>
                  </a:lnTo>
                  <a:lnTo>
                    <a:pt x="2162" y="2777"/>
                  </a:lnTo>
                  <a:lnTo>
                    <a:pt x="2227" y="2747"/>
                  </a:lnTo>
                  <a:lnTo>
                    <a:pt x="2287" y="2713"/>
                  </a:lnTo>
                  <a:lnTo>
                    <a:pt x="2347" y="2675"/>
                  </a:lnTo>
                  <a:lnTo>
                    <a:pt x="2404" y="2634"/>
                  </a:lnTo>
                  <a:lnTo>
                    <a:pt x="2458" y="2589"/>
                  </a:lnTo>
                  <a:lnTo>
                    <a:pt x="2509" y="2540"/>
                  </a:lnTo>
                  <a:lnTo>
                    <a:pt x="2557" y="2488"/>
                  </a:lnTo>
                  <a:lnTo>
                    <a:pt x="2601" y="2435"/>
                  </a:lnTo>
                  <a:lnTo>
                    <a:pt x="2642" y="2377"/>
                  </a:lnTo>
                  <a:lnTo>
                    <a:pt x="2680" y="2317"/>
                  </a:lnTo>
                  <a:lnTo>
                    <a:pt x="2713" y="2254"/>
                  </a:lnTo>
                  <a:lnTo>
                    <a:pt x="2743" y="2189"/>
                  </a:lnTo>
                  <a:lnTo>
                    <a:pt x="2769" y="2121"/>
                  </a:lnTo>
                  <a:lnTo>
                    <a:pt x="2789" y="2052"/>
                  </a:lnTo>
                  <a:lnTo>
                    <a:pt x="2806" y="1981"/>
                  </a:lnTo>
                  <a:lnTo>
                    <a:pt x="2819" y="1908"/>
                  </a:lnTo>
                  <a:lnTo>
                    <a:pt x="2826" y="1834"/>
                  </a:lnTo>
                  <a:lnTo>
                    <a:pt x="2829" y="1759"/>
                  </a:lnTo>
                  <a:lnTo>
                    <a:pt x="2826" y="1684"/>
                  </a:lnTo>
                  <a:lnTo>
                    <a:pt x="2819" y="1610"/>
                  </a:lnTo>
                  <a:lnTo>
                    <a:pt x="2806" y="1537"/>
                  </a:lnTo>
                  <a:lnTo>
                    <a:pt x="2789" y="1467"/>
                  </a:lnTo>
                  <a:lnTo>
                    <a:pt x="2769" y="1397"/>
                  </a:lnTo>
                  <a:lnTo>
                    <a:pt x="2743" y="1329"/>
                  </a:lnTo>
                  <a:lnTo>
                    <a:pt x="2713" y="1264"/>
                  </a:lnTo>
                  <a:lnTo>
                    <a:pt x="2680" y="1201"/>
                  </a:lnTo>
                  <a:lnTo>
                    <a:pt x="2642" y="1142"/>
                  </a:lnTo>
                  <a:lnTo>
                    <a:pt x="2601" y="1084"/>
                  </a:lnTo>
                  <a:lnTo>
                    <a:pt x="2557" y="1030"/>
                  </a:lnTo>
                  <a:lnTo>
                    <a:pt x="2509" y="978"/>
                  </a:lnTo>
                  <a:lnTo>
                    <a:pt x="2458" y="930"/>
                  </a:lnTo>
                  <a:lnTo>
                    <a:pt x="2404" y="885"/>
                  </a:lnTo>
                  <a:lnTo>
                    <a:pt x="2347" y="843"/>
                  </a:lnTo>
                  <a:lnTo>
                    <a:pt x="2287" y="805"/>
                  </a:lnTo>
                  <a:lnTo>
                    <a:pt x="2227" y="771"/>
                  </a:lnTo>
                  <a:lnTo>
                    <a:pt x="2162" y="742"/>
                  </a:lnTo>
                  <a:lnTo>
                    <a:pt x="2095" y="715"/>
                  </a:lnTo>
                  <a:lnTo>
                    <a:pt x="2027" y="694"/>
                  </a:lnTo>
                  <a:lnTo>
                    <a:pt x="1957" y="677"/>
                  </a:lnTo>
                  <a:lnTo>
                    <a:pt x="1884" y="665"/>
                  </a:lnTo>
                  <a:lnTo>
                    <a:pt x="1811" y="657"/>
                  </a:lnTo>
                  <a:lnTo>
                    <a:pt x="1738" y="655"/>
                  </a:lnTo>
                  <a:close/>
                  <a:moveTo>
                    <a:pt x="1738" y="0"/>
                  </a:moveTo>
                  <a:lnTo>
                    <a:pt x="1847" y="5"/>
                  </a:lnTo>
                  <a:lnTo>
                    <a:pt x="1955" y="15"/>
                  </a:lnTo>
                  <a:lnTo>
                    <a:pt x="2060" y="31"/>
                  </a:lnTo>
                  <a:lnTo>
                    <a:pt x="2165" y="54"/>
                  </a:lnTo>
                  <a:lnTo>
                    <a:pt x="2266" y="84"/>
                  </a:lnTo>
                  <a:lnTo>
                    <a:pt x="2365" y="119"/>
                  </a:lnTo>
                  <a:lnTo>
                    <a:pt x="2460" y="161"/>
                  </a:lnTo>
                  <a:lnTo>
                    <a:pt x="2554" y="207"/>
                  </a:lnTo>
                  <a:lnTo>
                    <a:pt x="2643" y="259"/>
                  </a:lnTo>
                  <a:lnTo>
                    <a:pt x="2729" y="316"/>
                  </a:lnTo>
                  <a:lnTo>
                    <a:pt x="2811" y="379"/>
                  </a:lnTo>
                  <a:lnTo>
                    <a:pt x="2890" y="445"/>
                  </a:lnTo>
                  <a:lnTo>
                    <a:pt x="2965" y="516"/>
                  </a:lnTo>
                  <a:lnTo>
                    <a:pt x="3035" y="592"/>
                  </a:lnTo>
                  <a:lnTo>
                    <a:pt x="3101" y="671"/>
                  </a:lnTo>
                  <a:lnTo>
                    <a:pt x="3163" y="755"/>
                  </a:lnTo>
                  <a:lnTo>
                    <a:pt x="3220" y="843"/>
                  </a:lnTo>
                  <a:lnTo>
                    <a:pt x="3271" y="933"/>
                  </a:lnTo>
                  <a:lnTo>
                    <a:pt x="3316" y="1028"/>
                  </a:lnTo>
                  <a:lnTo>
                    <a:pt x="3358" y="1124"/>
                  </a:lnTo>
                  <a:lnTo>
                    <a:pt x="3393" y="1225"/>
                  </a:lnTo>
                  <a:lnTo>
                    <a:pt x="3422" y="1327"/>
                  </a:lnTo>
                  <a:lnTo>
                    <a:pt x="3445" y="1431"/>
                  </a:lnTo>
                  <a:lnTo>
                    <a:pt x="3461" y="1539"/>
                  </a:lnTo>
                  <a:lnTo>
                    <a:pt x="3471" y="1648"/>
                  </a:lnTo>
                  <a:lnTo>
                    <a:pt x="3474" y="1759"/>
                  </a:lnTo>
                  <a:lnTo>
                    <a:pt x="3471" y="1870"/>
                  </a:lnTo>
                  <a:lnTo>
                    <a:pt x="3461" y="1979"/>
                  </a:lnTo>
                  <a:lnTo>
                    <a:pt x="3445" y="2087"/>
                  </a:lnTo>
                  <a:lnTo>
                    <a:pt x="3422" y="2191"/>
                  </a:lnTo>
                  <a:lnTo>
                    <a:pt x="3393" y="2294"/>
                  </a:lnTo>
                  <a:lnTo>
                    <a:pt x="3358" y="2394"/>
                  </a:lnTo>
                  <a:lnTo>
                    <a:pt x="3316" y="2491"/>
                  </a:lnTo>
                  <a:lnTo>
                    <a:pt x="3271" y="2585"/>
                  </a:lnTo>
                  <a:lnTo>
                    <a:pt x="3220" y="2675"/>
                  </a:lnTo>
                  <a:lnTo>
                    <a:pt x="3163" y="2763"/>
                  </a:lnTo>
                  <a:lnTo>
                    <a:pt x="3101" y="2847"/>
                  </a:lnTo>
                  <a:lnTo>
                    <a:pt x="3035" y="2926"/>
                  </a:lnTo>
                  <a:lnTo>
                    <a:pt x="2965" y="3002"/>
                  </a:lnTo>
                  <a:lnTo>
                    <a:pt x="2890" y="3074"/>
                  </a:lnTo>
                  <a:lnTo>
                    <a:pt x="2811" y="3140"/>
                  </a:lnTo>
                  <a:lnTo>
                    <a:pt x="2729" y="3202"/>
                  </a:lnTo>
                  <a:lnTo>
                    <a:pt x="2643" y="3260"/>
                  </a:lnTo>
                  <a:lnTo>
                    <a:pt x="2554" y="3311"/>
                  </a:lnTo>
                  <a:lnTo>
                    <a:pt x="2460" y="3357"/>
                  </a:lnTo>
                  <a:lnTo>
                    <a:pt x="2365" y="3399"/>
                  </a:lnTo>
                  <a:lnTo>
                    <a:pt x="2266" y="3434"/>
                  </a:lnTo>
                  <a:lnTo>
                    <a:pt x="2165" y="3464"/>
                  </a:lnTo>
                  <a:lnTo>
                    <a:pt x="2060" y="3487"/>
                  </a:lnTo>
                  <a:lnTo>
                    <a:pt x="1955" y="3504"/>
                  </a:lnTo>
                  <a:lnTo>
                    <a:pt x="1847" y="3514"/>
                  </a:lnTo>
                  <a:lnTo>
                    <a:pt x="1738" y="3518"/>
                  </a:lnTo>
                  <a:lnTo>
                    <a:pt x="1628" y="3514"/>
                  </a:lnTo>
                  <a:lnTo>
                    <a:pt x="1519" y="3504"/>
                  </a:lnTo>
                  <a:lnTo>
                    <a:pt x="1414" y="3487"/>
                  </a:lnTo>
                  <a:lnTo>
                    <a:pt x="1310" y="3464"/>
                  </a:lnTo>
                  <a:lnTo>
                    <a:pt x="1208" y="3434"/>
                  </a:lnTo>
                  <a:lnTo>
                    <a:pt x="1110" y="3399"/>
                  </a:lnTo>
                  <a:lnTo>
                    <a:pt x="1014" y="3357"/>
                  </a:lnTo>
                  <a:lnTo>
                    <a:pt x="921" y="3311"/>
                  </a:lnTo>
                  <a:lnTo>
                    <a:pt x="831" y="3260"/>
                  </a:lnTo>
                  <a:lnTo>
                    <a:pt x="745" y="3202"/>
                  </a:lnTo>
                  <a:lnTo>
                    <a:pt x="663" y="3140"/>
                  </a:lnTo>
                  <a:lnTo>
                    <a:pt x="585" y="3074"/>
                  </a:lnTo>
                  <a:lnTo>
                    <a:pt x="510" y="3002"/>
                  </a:lnTo>
                  <a:lnTo>
                    <a:pt x="439" y="2926"/>
                  </a:lnTo>
                  <a:lnTo>
                    <a:pt x="373" y="2847"/>
                  </a:lnTo>
                  <a:lnTo>
                    <a:pt x="312" y="2763"/>
                  </a:lnTo>
                  <a:lnTo>
                    <a:pt x="255" y="2675"/>
                  </a:lnTo>
                  <a:lnTo>
                    <a:pt x="204" y="2585"/>
                  </a:lnTo>
                  <a:lnTo>
                    <a:pt x="157" y="2491"/>
                  </a:lnTo>
                  <a:lnTo>
                    <a:pt x="117" y="2394"/>
                  </a:lnTo>
                  <a:lnTo>
                    <a:pt x="83" y="2294"/>
                  </a:lnTo>
                  <a:lnTo>
                    <a:pt x="53" y="2191"/>
                  </a:lnTo>
                  <a:lnTo>
                    <a:pt x="30" y="2087"/>
                  </a:lnTo>
                  <a:lnTo>
                    <a:pt x="14" y="1979"/>
                  </a:lnTo>
                  <a:lnTo>
                    <a:pt x="3" y="1870"/>
                  </a:lnTo>
                  <a:lnTo>
                    <a:pt x="0" y="1759"/>
                  </a:lnTo>
                  <a:lnTo>
                    <a:pt x="3" y="1648"/>
                  </a:lnTo>
                  <a:lnTo>
                    <a:pt x="14" y="1539"/>
                  </a:lnTo>
                  <a:lnTo>
                    <a:pt x="30" y="1431"/>
                  </a:lnTo>
                  <a:lnTo>
                    <a:pt x="53" y="1327"/>
                  </a:lnTo>
                  <a:lnTo>
                    <a:pt x="83" y="1225"/>
                  </a:lnTo>
                  <a:lnTo>
                    <a:pt x="117" y="1124"/>
                  </a:lnTo>
                  <a:lnTo>
                    <a:pt x="157" y="1028"/>
                  </a:lnTo>
                  <a:lnTo>
                    <a:pt x="204" y="933"/>
                  </a:lnTo>
                  <a:lnTo>
                    <a:pt x="255" y="843"/>
                  </a:lnTo>
                  <a:lnTo>
                    <a:pt x="312" y="755"/>
                  </a:lnTo>
                  <a:lnTo>
                    <a:pt x="373" y="671"/>
                  </a:lnTo>
                  <a:lnTo>
                    <a:pt x="439" y="592"/>
                  </a:lnTo>
                  <a:lnTo>
                    <a:pt x="510" y="516"/>
                  </a:lnTo>
                  <a:lnTo>
                    <a:pt x="585" y="445"/>
                  </a:lnTo>
                  <a:lnTo>
                    <a:pt x="663" y="379"/>
                  </a:lnTo>
                  <a:lnTo>
                    <a:pt x="745" y="316"/>
                  </a:lnTo>
                  <a:lnTo>
                    <a:pt x="831" y="259"/>
                  </a:lnTo>
                  <a:lnTo>
                    <a:pt x="921" y="207"/>
                  </a:lnTo>
                  <a:lnTo>
                    <a:pt x="1014" y="161"/>
                  </a:lnTo>
                  <a:lnTo>
                    <a:pt x="1110" y="119"/>
                  </a:lnTo>
                  <a:lnTo>
                    <a:pt x="1208" y="84"/>
                  </a:lnTo>
                  <a:lnTo>
                    <a:pt x="1310" y="54"/>
                  </a:lnTo>
                  <a:lnTo>
                    <a:pt x="1414" y="31"/>
                  </a:lnTo>
                  <a:lnTo>
                    <a:pt x="1519" y="15"/>
                  </a:lnTo>
                  <a:lnTo>
                    <a:pt x="1628" y="5"/>
                  </a:lnTo>
                  <a:lnTo>
                    <a:pt x="1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22"/>
            <p:cNvSpPr>
              <a:spLocks/>
            </p:cNvSpPr>
            <p:nvPr/>
          </p:nvSpPr>
          <p:spPr bwMode="auto">
            <a:xfrm>
              <a:off x="6143626" y="3438526"/>
              <a:ext cx="82550" cy="98425"/>
            </a:xfrm>
            <a:custGeom>
              <a:avLst/>
              <a:gdLst>
                <a:gd name="T0" fmla="*/ 173 w 580"/>
                <a:gd name="T1" fmla="*/ 0 h 688"/>
                <a:gd name="T2" fmla="*/ 228 w 580"/>
                <a:gd name="T3" fmla="*/ 0 h 688"/>
                <a:gd name="T4" fmla="*/ 280 w 580"/>
                <a:gd name="T5" fmla="*/ 3 h 688"/>
                <a:gd name="T6" fmla="*/ 329 w 580"/>
                <a:gd name="T7" fmla="*/ 6 h 688"/>
                <a:gd name="T8" fmla="*/ 374 w 580"/>
                <a:gd name="T9" fmla="*/ 12 h 688"/>
                <a:gd name="T10" fmla="*/ 416 w 580"/>
                <a:gd name="T11" fmla="*/ 18 h 688"/>
                <a:gd name="T12" fmla="*/ 454 w 580"/>
                <a:gd name="T13" fmla="*/ 25 h 688"/>
                <a:gd name="T14" fmla="*/ 489 w 580"/>
                <a:gd name="T15" fmla="*/ 32 h 688"/>
                <a:gd name="T16" fmla="*/ 517 w 580"/>
                <a:gd name="T17" fmla="*/ 38 h 688"/>
                <a:gd name="T18" fmla="*/ 542 w 580"/>
                <a:gd name="T19" fmla="*/ 45 h 688"/>
                <a:gd name="T20" fmla="*/ 560 w 580"/>
                <a:gd name="T21" fmla="*/ 50 h 688"/>
                <a:gd name="T22" fmla="*/ 573 w 580"/>
                <a:gd name="T23" fmla="*/ 54 h 688"/>
                <a:gd name="T24" fmla="*/ 580 w 580"/>
                <a:gd name="T25" fmla="*/ 56 h 688"/>
                <a:gd name="T26" fmla="*/ 565 w 580"/>
                <a:gd name="T27" fmla="*/ 134 h 688"/>
                <a:gd name="T28" fmla="*/ 543 w 580"/>
                <a:gd name="T29" fmla="*/ 209 h 688"/>
                <a:gd name="T30" fmla="*/ 516 w 580"/>
                <a:gd name="T31" fmla="*/ 281 h 688"/>
                <a:gd name="T32" fmla="*/ 482 w 580"/>
                <a:gd name="T33" fmla="*/ 351 h 688"/>
                <a:gd name="T34" fmla="*/ 444 w 580"/>
                <a:gd name="T35" fmla="*/ 418 h 688"/>
                <a:gd name="T36" fmla="*/ 399 w 580"/>
                <a:gd name="T37" fmla="*/ 480 h 688"/>
                <a:gd name="T38" fmla="*/ 352 w 580"/>
                <a:gd name="T39" fmla="*/ 539 h 688"/>
                <a:gd name="T40" fmla="*/ 298 w 580"/>
                <a:gd name="T41" fmla="*/ 593 h 688"/>
                <a:gd name="T42" fmla="*/ 242 w 580"/>
                <a:gd name="T43" fmla="*/ 643 h 688"/>
                <a:gd name="T44" fmla="*/ 181 w 580"/>
                <a:gd name="T45" fmla="*/ 688 h 688"/>
                <a:gd name="T46" fmla="*/ 178 w 580"/>
                <a:gd name="T47" fmla="*/ 673 h 688"/>
                <a:gd name="T48" fmla="*/ 174 w 580"/>
                <a:gd name="T49" fmla="*/ 651 h 688"/>
                <a:gd name="T50" fmla="*/ 169 w 580"/>
                <a:gd name="T51" fmla="*/ 623 h 688"/>
                <a:gd name="T52" fmla="*/ 163 w 580"/>
                <a:gd name="T53" fmla="*/ 589 h 688"/>
                <a:gd name="T54" fmla="*/ 154 w 580"/>
                <a:gd name="T55" fmla="*/ 551 h 688"/>
                <a:gd name="T56" fmla="*/ 144 w 580"/>
                <a:gd name="T57" fmla="*/ 507 h 688"/>
                <a:gd name="T58" fmla="*/ 132 w 580"/>
                <a:gd name="T59" fmla="*/ 458 h 688"/>
                <a:gd name="T60" fmla="*/ 119 w 580"/>
                <a:gd name="T61" fmla="*/ 404 h 688"/>
                <a:gd name="T62" fmla="*/ 104 w 580"/>
                <a:gd name="T63" fmla="*/ 348 h 688"/>
                <a:gd name="T64" fmla="*/ 88 w 580"/>
                <a:gd name="T65" fmla="*/ 287 h 688"/>
                <a:gd name="T66" fmla="*/ 69 w 580"/>
                <a:gd name="T67" fmla="*/ 223 h 688"/>
                <a:gd name="T68" fmla="*/ 47 w 580"/>
                <a:gd name="T69" fmla="*/ 156 h 688"/>
                <a:gd name="T70" fmla="*/ 25 w 580"/>
                <a:gd name="T71" fmla="*/ 87 h 688"/>
                <a:gd name="T72" fmla="*/ 0 w 580"/>
                <a:gd name="T73" fmla="*/ 15 h 688"/>
                <a:gd name="T74" fmla="*/ 59 w 580"/>
                <a:gd name="T75" fmla="*/ 7 h 688"/>
                <a:gd name="T76" fmla="*/ 117 w 580"/>
                <a:gd name="T77" fmla="*/ 2 h 688"/>
                <a:gd name="T78" fmla="*/ 173 w 580"/>
                <a:gd name="T79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0" h="688">
                  <a:moveTo>
                    <a:pt x="173" y="0"/>
                  </a:moveTo>
                  <a:lnTo>
                    <a:pt x="228" y="0"/>
                  </a:lnTo>
                  <a:lnTo>
                    <a:pt x="280" y="3"/>
                  </a:lnTo>
                  <a:lnTo>
                    <a:pt x="329" y="6"/>
                  </a:lnTo>
                  <a:lnTo>
                    <a:pt x="374" y="12"/>
                  </a:lnTo>
                  <a:lnTo>
                    <a:pt x="416" y="18"/>
                  </a:lnTo>
                  <a:lnTo>
                    <a:pt x="454" y="25"/>
                  </a:lnTo>
                  <a:lnTo>
                    <a:pt x="489" y="32"/>
                  </a:lnTo>
                  <a:lnTo>
                    <a:pt x="517" y="38"/>
                  </a:lnTo>
                  <a:lnTo>
                    <a:pt x="542" y="45"/>
                  </a:lnTo>
                  <a:lnTo>
                    <a:pt x="560" y="50"/>
                  </a:lnTo>
                  <a:lnTo>
                    <a:pt x="573" y="54"/>
                  </a:lnTo>
                  <a:lnTo>
                    <a:pt x="580" y="56"/>
                  </a:lnTo>
                  <a:lnTo>
                    <a:pt x="565" y="134"/>
                  </a:lnTo>
                  <a:lnTo>
                    <a:pt x="543" y="209"/>
                  </a:lnTo>
                  <a:lnTo>
                    <a:pt x="516" y="281"/>
                  </a:lnTo>
                  <a:lnTo>
                    <a:pt x="482" y="351"/>
                  </a:lnTo>
                  <a:lnTo>
                    <a:pt x="444" y="418"/>
                  </a:lnTo>
                  <a:lnTo>
                    <a:pt x="399" y="480"/>
                  </a:lnTo>
                  <a:lnTo>
                    <a:pt x="352" y="539"/>
                  </a:lnTo>
                  <a:lnTo>
                    <a:pt x="298" y="593"/>
                  </a:lnTo>
                  <a:lnTo>
                    <a:pt x="242" y="643"/>
                  </a:lnTo>
                  <a:lnTo>
                    <a:pt x="181" y="688"/>
                  </a:lnTo>
                  <a:lnTo>
                    <a:pt x="178" y="673"/>
                  </a:lnTo>
                  <a:lnTo>
                    <a:pt x="174" y="651"/>
                  </a:lnTo>
                  <a:lnTo>
                    <a:pt x="169" y="623"/>
                  </a:lnTo>
                  <a:lnTo>
                    <a:pt x="163" y="589"/>
                  </a:lnTo>
                  <a:lnTo>
                    <a:pt x="154" y="551"/>
                  </a:lnTo>
                  <a:lnTo>
                    <a:pt x="144" y="507"/>
                  </a:lnTo>
                  <a:lnTo>
                    <a:pt x="132" y="458"/>
                  </a:lnTo>
                  <a:lnTo>
                    <a:pt x="119" y="404"/>
                  </a:lnTo>
                  <a:lnTo>
                    <a:pt x="104" y="348"/>
                  </a:lnTo>
                  <a:lnTo>
                    <a:pt x="88" y="287"/>
                  </a:lnTo>
                  <a:lnTo>
                    <a:pt x="69" y="223"/>
                  </a:lnTo>
                  <a:lnTo>
                    <a:pt x="47" y="156"/>
                  </a:lnTo>
                  <a:lnTo>
                    <a:pt x="25" y="87"/>
                  </a:lnTo>
                  <a:lnTo>
                    <a:pt x="0" y="15"/>
                  </a:lnTo>
                  <a:lnTo>
                    <a:pt x="59" y="7"/>
                  </a:lnTo>
                  <a:lnTo>
                    <a:pt x="117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123"/>
            <p:cNvSpPr>
              <a:spLocks/>
            </p:cNvSpPr>
            <p:nvPr/>
          </p:nvSpPr>
          <p:spPr bwMode="auto">
            <a:xfrm>
              <a:off x="6122988" y="3338513"/>
              <a:ext cx="106363" cy="84138"/>
            </a:xfrm>
            <a:custGeom>
              <a:avLst/>
              <a:gdLst>
                <a:gd name="T0" fmla="*/ 520 w 732"/>
                <a:gd name="T1" fmla="*/ 0 h 589"/>
                <a:gd name="T2" fmla="*/ 561 w 732"/>
                <a:gd name="T3" fmla="*/ 55 h 589"/>
                <a:gd name="T4" fmla="*/ 599 w 732"/>
                <a:gd name="T5" fmla="*/ 113 h 589"/>
                <a:gd name="T6" fmla="*/ 633 w 732"/>
                <a:gd name="T7" fmla="*/ 175 h 589"/>
                <a:gd name="T8" fmla="*/ 661 w 732"/>
                <a:gd name="T9" fmla="*/ 238 h 589"/>
                <a:gd name="T10" fmla="*/ 686 w 732"/>
                <a:gd name="T11" fmla="*/ 304 h 589"/>
                <a:gd name="T12" fmla="*/ 705 w 732"/>
                <a:gd name="T13" fmla="*/ 373 h 589"/>
                <a:gd name="T14" fmla="*/ 720 w 732"/>
                <a:gd name="T15" fmla="*/ 443 h 589"/>
                <a:gd name="T16" fmla="*/ 729 w 732"/>
                <a:gd name="T17" fmla="*/ 516 h 589"/>
                <a:gd name="T18" fmla="*/ 732 w 732"/>
                <a:gd name="T19" fmla="*/ 589 h 589"/>
                <a:gd name="T20" fmla="*/ 726 w 732"/>
                <a:gd name="T21" fmla="*/ 588 h 589"/>
                <a:gd name="T22" fmla="*/ 713 w 732"/>
                <a:gd name="T23" fmla="*/ 586 h 589"/>
                <a:gd name="T24" fmla="*/ 695 w 732"/>
                <a:gd name="T25" fmla="*/ 583 h 589"/>
                <a:gd name="T26" fmla="*/ 670 w 732"/>
                <a:gd name="T27" fmla="*/ 578 h 589"/>
                <a:gd name="T28" fmla="*/ 639 w 732"/>
                <a:gd name="T29" fmla="*/ 573 h 589"/>
                <a:gd name="T30" fmla="*/ 605 w 732"/>
                <a:gd name="T31" fmla="*/ 568 h 589"/>
                <a:gd name="T32" fmla="*/ 566 w 732"/>
                <a:gd name="T33" fmla="*/ 563 h 589"/>
                <a:gd name="T34" fmla="*/ 522 w 732"/>
                <a:gd name="T35" fmla="*/ 558 h 589"/>
                <a:gd name="T36" fmla="*/ 475 w 732"/>
                <a:gd name="T37" fmla="*/ 554 h 589"/>
                <a:gd name="T38" fmla="*/ 425 w 732"/>
                <a:gd name="T39" fmla="*/ 550 h 589"/>
                <a:gd name="T40" fmla="*/ 372 w 732"/>
                <a:gd name="T41" fmla="*/ 547 h 589"/>
                <a:gd name="T42" fmla="*/ 318 w 732"/>
                <a:gd name="T43" fmla="*/ 546 h 589"/>
                <a:gd name="T44" fmla="*/ 260 w 732"/>
                <a:gd name="T45" fmla="*/ 546 h 589"/>
                <a:gd name="T46" fmla="*/ 201 w 732"/>
                <a:gd name="T47" fmla="*/ 549 h 589"/>
                <a:gd name="T48" fmla="*/ 143 w 732"/>
                <a:gd name="T49" fmla="*/ 553 h 589"/>
                <a:gd name="T50" fmla="*/ 83 w 732"/>
                <a:gd name="T51" fmla="*/ 558 h 589"/>
                <a:gd name="T52" fmla="*/ 62 w 732"/>
                <a:gd name="T53" fmla="*/ 510 h 589"/>
                <a:gd name="T54" fmla="*/ 33 w 732"/>
                <a:gd name="T55" fmla="*/ 441 h 589"/>
                <a:gd name="T56" fmla="*/ 0 w 732"/>
                <a:gd name="T57" fmla="*/ 374 h 589"/>
                <a:gd name="T58" fmla="*/ 67 w 732"/>
                <a:gd name="T59" fmla="*/ 344 h 589"/>
                <a:gd name="T60" fmla="*/ 129 w 732"/>
                <a:gd name="T61" fmla="*/ 313 h 589"/>
                <a:gd name="T62" fmla="*/ 185 w 732"/>
                <a:gd name="T63" fmla="*/ 282 h 589"/>
                <a:gd name="T64" fmla="*/ 237 w 732"/>
                <a:gd name="T65" fmla="*/ 252 h 589"/>
                <a:gd name="T66" fmla="*/ 284 w 732"/>
                <a:gd name="T67" fmla="*/ 220 h 589"/>
                <a:gd name="T68" fmla="*/ 326 w 732"/>
                <a:gd name="T69" fmla="*/ 189 h 589"/>
                <a:gd name="T70" fmla="*/ 364 w 732"/>
                <a:gd name="T71" fmla="*/ 159 h 589"/>
                <a:gd name="T72" fmla="*/ 398 w 732"/>
                <a:gd name="T73" fmla="*/ 131 h 589"/>
                <a:gd name="T74" fmla="*/ 426 w 732"/>
                <a:gd name="T75" fmla="*/ 104 h 589"/>
                <a:gd name="T76" fmla="*/ 451 w 732"/>
                <a:gd name="T77" fmla="*/ 79 h 589"/>
                <a:gd name="T78" fmla="*/ 473 w 732"/>
                <a:gd name="T79" fmla="*/ 57 h 589"/>
                <a:gd name="T80" fmla="*/ 489 w 732"/>
                <a:gd name="T81" fmla="*/ 38 h 589"/>
                <a:gd name="T82" fmla="*/ 502 w 732"/>
                <a:gd name="T83" fmla="*/ 23 h 589"/>
                <a:gd name="T84" fmla="*/ 512 w 732"/>
                <a:gd name="T85" fmla="*/ 11 h 589"/>
                <a:gd name="T86" fmla="*/ 518 w 732"/>
                <a:gd name="T87" fmla="*/ 3 h 589"/>
                <a:gd name="T88" fmla="*/ 520 w 732"/>
                <a:gd name="T8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2" h="589">
                  <a:moveTo>
                    <a:pt x="520" y="0"/>
                  </a:moveTo>
                  <a:lnTo>
                    <a:pt x="561" y="55"/>
                  </a:lnTo>
                  <a:lnTo>
                    <a:pt x="599" y="113"/>
                  </a:lnTo>
                  <a:lnTo>
                    <a:pt x="633" y="175"/>
                  </a:lnTo>
                  <a:lnTo>
                    <a:pt x="661" y="238"/>
                  </a:lnTo>
                  <a:lnTo>
                    <a:pt x="686" y="304"/>
                  </a:lnTo>
                  <a:lnTo>
                    <a:pt x="705" y="373"/>
                  </a:lnTo>
                  <a:lnTo>
                    <a:pt x="720" y="443"/>
                  </a:lnTo>
                  <a:lnTo>
                    <a:pt x="729" y="516"/>
                  </a:lnTo>
                  <a:lnTo>
                    <a:pt x="732" y="589"/>
                  </a:lnTo>
                  <a:lnTo>
                    <a:pt x="726" y="588"/>
                  </a:lnTo>
                  <a:lnTo>
                    <a:pt x="713" y="586"/>
                  </a:lnTo>
                  <a:lnTo>
                    <a:pt x="695" y="583"/>
                  </a:lnTo>
                  <a:lnTo>
                    <a:pt x="670" y="578"/>
                  </a:lnTo>
                  <a:lnTo>
                    <a:pt x="639" y="573"/>
                  </a:lnTo>
                  <a:lnTo>
                    <a:pt x="605" y="568"/>
                  </a:lnTo>
                  <a:lnTo>
                    <a:pt x="566" y="563"/>
                  </a:lnTo>
                  <a:lnTo>
                    <a:pt x="522" y="558"/>
                  </a:lnTo>
                  <a:lnTo>
                    <a:pt x="475" y="554"/>
                  </a:lnTo>
                  <a:lnTo>
                    <a:pt x="425" y="550"/>
                  </a:lnTo>
                  <a:lnTo>
                    <a:pt x="372" y="547"/>
                  </a:lnTo>
                  <a:lnTo>
                    <a:pt x="318" y="546"/>
                  </a:lnTo>
                  <a:lnTo>
                    <a:pt x="260" y="546"/>
                  </a:lnTo>
                  <a:lnTo>
                    <a:pt x="201" y="549"/>
                  </a:lnTo>
                  <a:lnTo>
                    <a:pt x="143" y="553"/>
                  </a:lnTo>
                  <a:lnTo>
                    <a:pt x="83" y="558"/>
                  </a:lnTo>
                  <a:lnTo>
                    <a:pt x="62" y="510"/>
                  </a:lnTo>
                  <a:lnTo>
                    <a:pt x="33" y="441"/>
                  </a:lnTo>
                  <a:lnTo>
                    <a:pt x="0" y="374"/>
                  </a:lnTo>
                  <a:lnTo>
                    <a:pt x="67" y="344"/>
                  </a:lnTo>
                  <a:lnTo>
                    <a:pt x="129" y="313"/>
                  </a:lnTo>
                  <a:lnTo>
                    <a:pt x="185" y="282"/>
                  </a:lnTo>
                  <a:lnTo>
                    <a:pt x="237" y="252"/>
                  </a:lnTo>
                  <a:lnTo>
                    <a:pt x="284" y="220"/>
                  </a:lnTo>
                  <a:lnTo>
                    <a:pt x="326" y="189"/>
                  </a:lnTo>
                  <a:lnTo>
                    <a:pt x="364" y="159"/>
                  </a:lnTo>
                  <a:lnTo>
                    <a:pt x="398" y="131"/>
                  </a:lnTo>
                  <a:lnTo>
                    <a:pt x="426" y="104"/>
                  </a:lnTo>
                  <a:lnTo>
                    <a:pt x="451" y="79"/>
                  </a:lnTo>
                  <a:lnTo>
                    <a:pt x="473" y="57"/>
                  </a:lnTo>
                  <a:lnTo>
                    <a:pt x="489" y="38"/>
                  </a:lnTo>
                  <a:lnTo>
                    <a:pt x="502" y="23"/>
                  </a:lnTo>
                  <a:lnTo>
                    <a:pt x="512" y="11"/>
                  </a:lnTo>
                  <a:lnTo>
                    <a:pt x="518" y="3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2248301" y="1787291"/>
            <a:ext cx="392910" cy="397543"/>
            <a:chOff x="5843588" y="3176588"/>
            <a:chExt cx="1346200" cy="1362075"/>
          </a:xfrm>
          <a:solidFill>
            <a:schemeClr val="bg2">
              <a:lumMod val="25000"/>
            </a:schemeClr>
          </a:solidFill>
        </p:grpSpPr>
        <p:sp>
          <p:nvSpPr>
            <p:cNvPr id="143" name="Freeform 128"/>
            <p:cNvSpPr>
              <a:spLocks noEditPoints="1"/>
            </p:cNvSpPr>
            <p:nvPr/>
          </p:nvSpPr>
          <p:spPr bwMode="auto">
            <a:xfrm>
              <a:off x="5843588" y="3176588"/>
              <a:ext cx="1346200" cy="1362075"/>
            </a:xfrm>
            <a:custGeom>
              <a:avLst/>
              <a:gdLst>
                <a:gd name="T0" fmla="*/ 1462 w 3393"/>
                <a:gd name="T1" fmla="*/ 1007 h 3433"/>
                <a:gd name="T2" fmla="*/ 1187 w 3393"/>
                <a:gd name="T3" fmla="*/ 1094 h 3433"/>
                <a:gd name="T4" fmla="*/ 956 w 3393"/>
                <a:gd name="T5" fmla="*/ 1226 h 3433"/>
                <a:gd name="T6" fmla="*/ 768 w 3393"/>
                <a:gd name="T7" fmla="*/ 1379 h 3433"/>
                <a:gd name="T8" fmla="*/ 626 w 3393"/>
                <a:gd name="T9" fmla="*/ 1528 h 3433"/>
                <a:gd name="T10" fmla="*/ 531 w 3393"/>
                <a:gd name="T11" fmla="*/ 1650 h 3433"/>
                <a:gd name="T12" fmla="*/ 483 w 3393"/>
                <a:gd name="T13" fmla="*/ 1723 h 3433"/>
                <a:gd name="T14" fmla="*/ 483 w 3393"/>
                <a:gd name="T15" fmla="*/ 1744 h 3433"/>
                <a:gd name="T16" fmla="*/ 531 w 3393"/>
                <a:gd name="T17" fmla="*/ 1816 h 3433"/>
                <a:gd name="T18" fmla="*/ 626 w 3393"/>
                <a:gd name="T19" fmla="*/ 1939 h 3433"/>
                <a:gd name="T20" fmla="*/ 768 w 3393"/>
                <a:gd name="T21" fmla="*/ 2088 h 3433"/>
                <a:gd name="T22" fmla="*/ 956 w 3393"/>
                <a:gd name="T23" fmla="*/ 2240 h 3433"/>
                <a:gd name="T24" fmla="*/ 1187 w 3393"/>
                <a:gd name="T25" fmla="*/ 2372 h 3433"/>
                <a:gd name="T26" fmla="*/ 1462 w 3393"/>
                <a:gd name="T27" fmla="*/ 2459 h 3433"/>
                <a:gd name="T28" fmla="*/ 1777 w 3393"/>
                <a:gd name="T29" fmla="*/ 2479 h 3433"/>
                <a:gd name="T30" fmla="*/ 2074 w 3393"/>
                <a:gd name="T31" fmla="*/ 2422 h 3433"/>
                <a:gd name="T32" fmla="*/ 2327 w 3393"/>
                <a:gd name="T33" fmla="*/ 2310 h 3433"/>
                <a:gd name="T34" fmla="*/ 2537 w 3393"/>
                <a:gd name="T35" fmla="*/ 2166 h 3433"/>
                <a:gd name="T36" fmla="*/ 2702 w 3393"/>
                <a:gd name="T37" fmla="*/ 2011 h 3433"/>
                <a:gd name="T38" fmla="*/ 2821 w 3393"/>
                <a:gd name="T39" fmla="*/ 1873 h 3433"/>
                <a:gd name="T40" fmla="*/ 2893 w 3393"/>
                <a:gd name="T41" fmla="*/ 1772 h 3433"/>
                <a:gd name="T42" fmla="*/ 2917 w 3393"/>
                <a:gd name="T43" fmla="*/ 1733 h 3433"/>
                <a:gd name="T44" fmla="*/ 2893 w 3393"/>
                <a:gd name="T45" fmla="*/ 1694 h 3433"/>
                <a:gd name="T46" fmla="*/ 2821 w 3393"/>
                <a:gd name="T47" fmla="*/ 1593 h 3433"/>
                <a:gd name="T48" fmla="*/ 2702 w 3393"/>
                <a:gd name="T49" fmla="*/ 1455 h 3433"/>
                <a:gd name="T50" fmla="*/ 2537 w 3393"/>
                <a:gd name="T51" fmla="*/ 1301 h 3433"/>
                <a:gd name="T52" fmla="*/ 2327 w 3393"/>
                <a:gd name="T53" fmla="*/ 1156 h 3433"/>
                <a:gd name="T54" fmla="*/ 2074 w 3393"/>
                <a:gd name="T55" fmla="*/ 1043 h 3433"/>
                <a:gd name="T56" fmla="*/ 1777 w 3393"/>
                <a:gd name="T57" fmla="*/ 987 h 3433"/>
                <a:gd name="T58" fmla="*/ 1909 w 3393"/>
                <a:gd name="T59" fmla="*/ 14 h 3433"/>
                <a:gd name="T60" fmla="*/ 2309 w 3393"/>
                <a:gd name="T61" fmla="*/ 116 h 3433"/>
                <a:gd name="T62" fmla="*/ 2665 w 3393"/>
                <a:gd name="T63" fmla="*/ 308 h 3433"/>
                <a:gd name="T64" fmla="*/ 2964 w 3393"/>
                <a:gd name="T65" fmla="*/ 577 h 3433"/>
                <a:gd name="T66" fmla="*/ 3194 w 3393"/>
                <a:gd name="T67" fmla="*/ 910 h 3433"/>
                <a:gd name="T68" fmla="*/ 3342 w 3393"/>
                <a:gd name="T69" fmla="*/ 1295 h 3433"/>
                <a:gd name="T70" fmla="*/ 3393 w 3393"/>
                <a:gd name="T71" fmla="*/ 1717 h 3433"/>
                <a:gd name="T72" fmla="*/ 3342 w 3393"/>
                <a:gd name="T73" fmla="*/ 2139 h 3433"/>
                <a:gd name="T74" fmla="*/ 3194 w 3393"/>
                <a:gd name="T75" fmla="*/ 2523 h 3433"/>
                <a:gd name="T76" fmla="*/ 2964 w 3393"/>
                <a:gd name="T77" fmla="*/ 2856 h 3433"/>
                <a:gd name="T78" fmla="*/ 2665 w 3393"/>
                <a:gd name="T79" fmla="*/ 3126 h 3433"/>
                <a:gd name="T80" fmla="*/ 2309 w 3393"/>
                <a:gd name="T81" fmla="*/ 3318 h 3433"/>
                <a:gd name="T82" fmla="*/ 1909 w 3393"/>
                <a:gd name="T83" fmla="*/ 3420 h 3433"/>
                <a:gd name="T84" fmla="*/ 1483 w 3393"/>
                <a:gd name="T85" fmla="*/ 3420 h 3433"/>
                <a:gd name="T86" fmla="*/ 1084 w 3393"/>
                <a:gd name="T87" fmla="*/ 3318 h 3433"/>
                <a:gd name="T88" fmla="*/ 728 w 3393"/>
                <a:gd name="T89" fmla="*/ 3126 h 3433"/>
                <a:gd name="T90" fmla="*/ 429 w 3393"/>
                <a:gd name="T91" fmla="*/ 2856 h 3433"/>
                <a:gd name="T92" fmla="*/ 199 w 3393"/>
                <a:gd name="T93" fmla="*/ 2523 h 3433"/>
                <a:gd name="T94" fmla="*/ 52 w 3393"/>
                <a:gd name="T95" fmla="*/ 2139 h 3433"/>
                <a:gd name="T96" fmla="*/ 0 w 3393"/>
                <a:gd name="T97" fmla="*/ 1717 h 3433"/>
                <a:gd name="T98" fmla="*/ 52 w 3393"/>
                <a:gd name="T99" fmla="*/ 1295 h 3433"/>
                <a:gd name="T100" fmla="*/ 199 w 3393"/>
                <a:gd name="T101" fmla="*/ 910 h 3433"/>
                <a:gd name="T102" fmla="*/ 429 w 3393"/>
                <a:gd name="T103" fmla="*/ 577 h 3433"/>
                <a:gd name="T104" fmla="*/ 728 w 3393"/>
                <a:gd name="T105" fmla="*/ 308 h 3433"/>
                <a:gd name="T106" fmla="*/ 1084 w 3393"/>
                <a:gd name="T107" fmla="*/ 116 h 3433"/>
                <a:gd name="T108" fmla="*/ 1483 w 3393"/>
                <a:gd name="T109" fmla="*/ 14 h 3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93" h="3433">
                  <a:moveTo>
                    <a:pt x="1697" y="984"/>
                  </a:moveTo>
                  <a:lnTo>
                    <a:pt x="1616" y="987"/>
                  </a:lnTo>
                  <a:lnTo>
                    <a:pt x="1538" y="995"/>
                  </a:lnTo>
                  <a:lnTo>
                    <a:pt x="1462" y="1007"/>
                  </a:lnTo>
                  <a:lnTo>
                    <a:pt x="1389" y="1023"/>
                  </a:lnTo>
                  <a:lnTo>
                    <a:pt x="1319" y="1043"/>
                  </a:lnTo>
                  <a:lnTo>
                    <a:pt x="1252" y="1067"/>
                  </a:lnTo>
                  <a:lnTo>
                    <a:pt x="1187" y="1094"/>
                  </a:lnTo>
                  <a:lnTo>
                    <a:pt x="1125" y="1124"/>
                  </a:lnTo>
                  <a:lnTo>
                    <a:pt x="1066" y="1156"/>
                  </a:lnTo>
                  <a:lnTo>
                    <a:pt x="1009" y="1191"/>
                  </a:lnTo>
                  <a:lnTo>
                    <a:pt x="956" y="1226"/>
                  </a:lnTo>
                  <a:lnTo>
                    <a:pt x="905" y="1263"/>
                  </a:lnTo>
                  <a:lnTo>
                    <a:pt x="856" y="1301"/>
                  </a:lnTo>
                  <a:lnTo>
                    <a:pt x="811" y="1340"/>
                  </a:lnTo>
                  <a:lnTo>
                    <a:pt x="768" y="1379"/>
                  </a:lnTo>
                  <a:lnTo>
                    <a:pt x="729" y="1416"/>
                  </a:lnTo>
                  <a:lnTo>
                    <a:pt x="692" y="1455"/>
                  </a:lnTo>
                  <a:lnTo>
                    <a:pt x="658" y="1491"/>
                  </a:lnTo>
                  <a:lnTo>
                    <a:pt x="626" y="1528"/>
                  </a:lnTo>
                  <a:lnTo>
                    <a:pt x="598" y="1561"/>
                  </a:lnTo>
                  <a:lnTo>
                    <a:pt x="573" y="1593"/>
                  </a:lnTo>
                  <a:lnTo>
                    <a:pt x="551" y="1623"/>
                  </a:lnTo>
                  <a:lnTo>
                    <a:pt x="531" y="1650"/>
                  </a:lnTo>
                  <a:lnTo>
                    <a:pt x="515" y="1674"/>
                  </a:lnTo>
                  <a:lnTo>
                    <a:pt x="501" y="1694"/>
                  </a:lnTo>
                  <a:lnTo>
                    <a:pt x="490" y="1710"/>
                  </a:lnTo>
                  <a:lnTo>
                    <a:pt x="483" y="1723"/>
                  </a:lnTo>
                  <a:lnTo>
                    <a:pt x="479" y="1731"/>
                  </a:lnTo>
                  <a:lnTo>
                    <a:pt x="476" y="1733"/>
                  </a:lnTo>
                  <a:lnTo>
                    <a:pt x="479" y="1736"/>
                  </a:lnTo>
                  <a:lnTo>
                    <a:pt x="483" y="1744"/>
                  </a:lnTo>
                  <a:lnTo>
                    <a:pt x="490" y="1756"/>
                  </a:lnTo>
                  <a:lnTo>
                    <a:pt x="501" y="1772"/>
                  </a:lnTo>
                  <a:lnTo>
                    <a:pt x="515" y="1792"/>
                  </a:lnTo>
                  <a:lnTo>
                    <a:pt x="531" y="1816"/>
                  </a:lnTo>
                  <a:lnTo>
                    <a:pt x="551" y="1843"/>
                  </a:lnTo>
                  <a:lnTo>
                    <a:pt x="573" y="1873"/>
                  </a:lnTo>
                  <a:lnTo>
                    <a:pt x="598" y="1905"/>
                  </a:lnTo>
                  <a:lnTo>
                    <a:pt x="626" y="1939"/>
                  </a:lnTo>
                  <a:lnTo>
                    <a:pt x="658" y="1975"/>
                  </a:lnTo>
                  <a:lnTo>
                    <a:pt x="692" y="2011"/>
                  </a:lnTo>
                  <a:lnTo>
                    <a:pt x="729" y="2050"/>
                  </a:lnTo>
                  <a:lnTo>
                    <a:pt x="768" y="2088"/>
                  </a:lnTo>
                  <a:lnTo>
                    <a:pt x="811" y="2127"/>
                  </a:lnTo>
                  <a:lnTo>
                    <a:pt x="856" y="2166"/>
                  </a:lnTo>
                  <a:lnTo>
                    <a:pt x="905" y="2203"/>
                  </a:lnTo>
                  <a:lnTo>
                    <a:pt x="956" y="2240"/>
                  </a:lnTo>
                  <a:lnTo>
                    <a:pt x="1009" y="2276"/>
                  </a:lnTo>
                  <a:lnTo>
                    <a:pt x="1066" y="2310"/>
                  </a:lnTo>
                  <a:lnTo>
                    <a:pt x="1125" y="2342"/>
                  </a:lnTo>
                  <a:lnTo>
                    <a:pt x="1187" y="2372"/>
                  </a:lnTo>
                  <a:lnTo>
                    <a:pt x="1252" y="2399"/>
                  </a:lnTo>
                  <a:lnTo>
                    <a:pt x="1319" y="2422"/>
                  </a:lnTo>
                  <a:lnTo>
                    <a:pt x="1389" y="2443"/>
                  </a:lnTo>
                  <a:lnTo>
                    <a:pt x="1462" y="2459"/>
                  </a:lnTo>
                  <a:lnTo>
                    <a:pt x="1538" y="2472"/>
                  </a:lnTo>
                  <a:lnTo>
                    <a:pt x="1616" y="2479"/>
                  </a:lnTo>
                  <a:lnTo>
                    <a:pt x="1697" y="2482"/>
                  </a:lnTo>
                  <a:lnTo>
                    <a:pt x="1777" y="2479"/>
                  </a:lnTo>
                  <a:lnTo>
                    <a:pt x="1855" y="2472"/>
                  </a:lnTo>
                  <a:lnTo>
                    <a:pt x="1930" y="2459"/>
                  </a:lnTo>
                  <a:lnTo>
                    <a:pt x="2003" y="2443"/>
                  </a:lnTo>
                  <a:lnTo>
                    <a:pt x="2074" y="2422"/>
                  </a:lnTo>
                  <a:lnTo>
                    <a:pt x="2141" y="2399"/>
                  </a:lnTo>
                  <a:lnTo>
                    <a:pt x="2206" y="2372"/>
                  </a:lnTo>
                  <a:lnTo>
                    <a:pt x="2268" y="2342"/>
                  </a:lnTo>
                  <a:lnTo>
                    <a:pt x="2327" y="2310"/>
                  </a:lnTo>
                  <a:lnTo>
                    <a:pt x="2383" y="2276"/>
                  </a:lnTo>
                  <a:lnTo>
                    <a:pt x="2438" y="2240"/>
                  </a:lnTo>
                  <a:lnTo>
                    <a:pt x="2488" y="2203"/>
                  </a:lnTo>
                  <a:lnTo>
                    <a:pt x="2537" y="2166"/>
                  </a:lnTo>
                  <a:lnTo>
                    <a:pt x="2582" y="2127"/>
                  </a:lnTo>
                  <a:lnTo>
                    <a:pt x="2624" y="2088"/>
                  </a:lnTo>
                  <a:lnTo>
                    <a:pt x="2665" y="2050"/>
                  </a:lnTo>
                  <a:lnTo>
                    <a:pt x="2702" y="2011"/>
                  </a:lnTo>
                  <a:lnTo>
                    <a:pt x="2736" y="1975"/>
                  </a:lnTo>
                  <a:lnTo>
                    <a:pt x="2766" y="1939"/>
                  </a:lnTo>
                  <a:lnTo>
                    <a:pt x="2795" y="1905"/>
                  </a:lnTo>
                  <a:lnTo>
                    <a:pt x="2821" y="1873"/>
                  </a:lnTo>
                  <a:lnTo>
                    <a:pt x="2843" y="1843"/>
                  </a:lnTo>
                  <a:lnTo>
                    <a:pt x="2862" y="1816"/>
                  </a:lnTo>
                  <a:lnTo>
                    <a:pt x="2879" y="1792"/>
                  </a:lnTo>
                  <a:lnTo>
                    <a:pt x="2893" y="1772"/>
                  </a:lnTo>
                  <a:lnTo>
                    <a:pt x="2903" y="1756"/>
                  </a:lnTo>
                  <a:lnTo>
                    <a:pt x="2911" y="1744"/>
                  </a:lnTo>
                  <a:lnTo>
                    <a:pt x="2915" y="1736"/>
                  </a:lnTo>
                  <a:lnTo>
                    <a:pt x="2917" y="1733"/>
                  </a:lnTo>
                  <a:lnTo>
                    <a:pt x="2915" y="1731"/>
                  </a:lnTo>
                  <a:lnTo>
                    <a:pt x="2911" y="1723"/>
                  </a:lnTo>
                  <a:lnTo>
                    <a:pt x="2903" y="1710"/>
                  </a:lnTo>
                  <a:lnTo>
                    <a:pt x="2893" y="1694"/>
                  </a:lnTo>
                  <a:lnTo>
                    <a:pt x="2879" y="1674"/>
                  </a:lnTo>
                  <a:lnTo>
                    <a:pt x="2862" y="1650"/>
                  </a:lnTo>
                  <a:lnTo>
                    <a:pt x="2843" y="1623"/>
                  </a:lnTo>
                  <a:lnTo>
                    <a:pt x="2821" y="1593"/>
                  </a:lnTo>
                  <a:lnTo>
                    <a:pt x="2795" y="1561"/>
                  </a:lnTo>
                  <a:lnTo>
                    <a:pt x="2766" y="1528"/>
                  </a:lnTo>
                  <a:lnTo>
                    <a:pt x="2736" y="1491"/>
                  </a:lnTo>
                  <a:lnTo>
                    <a:pt x="2702" y="1455"/>
                  </a:lnTo>
                  <a:lnTo>
                    <a:pt x="2665" y="1416"/>
                  </a:lnTo>
                  <a:lnTo>
                    <a:pt x="2624" y="1379"/>
                  </a:lnTo>
                  <a:lnTo>
                    <a:pt x="2582" y="1340"/>
                  </a:lnTo>
                  <a:lnTo>
                    <a:pt x="2537" y="1301"/>
                  </a:lnTo>
                  <a:lnTo>
                    <a:pt x="2488" y="1263"/>
                  </a:lnTo>
                  <a:lnTo>
                    <a:pt x="2438" y="1226"/>
                  </a:lnTo>
                  <a:lnTo>
                    <a:pt x="2383" y="1191"/>
                  </a:lnTo>
                  <a:lnTo>
                    <a:pt x="2327" y="1156"/>
                  </a:lnTo>
                  <a:lnTo>
                    <a:pt x="2268" y="1124"/>
                  </a:lnTo>
                  <a:lnTo>
                    <a:pt x="2206" y="1094"/>
                  </a:lnTo>
                  <a:lnTo>
                    <a:pt x="2141" y="1067"/>
                  </a:lnTo>
                  <a:lnTo>
                    <a:pt x="2074" y="1043"/>
                  </a:lnTo>
                  <a:lnTo>
                    <a:pt x="2003" y="1023"/>
                  </a:lnTo>
                  <a:lnTo>
                    <a:pt x="1930" y="1007"/>
                  </a:lnTo>
                  <a:lnTo>
                    <a:pt x="1855" y="995"/>
                  </a:lnTo>
                  <a:lnTo>
                    <a:pt x="1777" y="987"/>
                  </a:lnTo>
                  <a:lnTo>
                    <a:pt x="1697" y="984"/>
                  </a:lnTo>
                  <a:close/>
                  <a:moveTo>
                    <a:pt x="1697" y="0"/>
                  </a:moveTo>
                  <a:lnTo>
                    <a:pt x="1804" y="3"/>
                  </a:lnTo>
                  <a:lnTo>
                    <a:pt x="1909" y="14"/>
                  </a:lnTo>
                  <a:lnTo>
                    <a:pt x="2012" y="30"/>
                  </a:lnTo>
                  <a:lnTo>
                    <a:pt x="2114" y="52"/>
                  </a:lnTo>
                  <a:lnTo>
                    <a:pt x="2213" y="81"/>
                  </a:lnTo>
                  <a:lnTo>
                    <a:pt x="2309" y="116"/>
                  </a:lnTo>
                  <a:lnTo>
                    <a:pt x="2402" y="155"/>
                  </a:lnTo>
                  <a:lnTo>
                    <a:pt x="2494" y="202"/>
                  </a:lnTo>
                  <a:lnTo>
                    <a:pt x="2581" y="252"/>
                  </a:lnTo>
                  <a:lnTo>
                    <a:pt x="2665" y="308"/>
                  </a:lnTo>
                  <a:lnTo>
                    <a:pt x="2745" y="369"/>
                  </a:lnTo>
                  <a:lnTo>
                    <a:pt x="2823" y="433"/>
                  </a:lnTo>
                  <a:lnTo>
                    <a:pt x="2896" y="503"/>
                  </a:lnTo>
                  <a:lnTo>
                    <a:pt x="2964" y="577"/>
                  </a:lnTo>
                  <a:lnTo>
                    <a:pt x="3029" y="655"/>
                  </a:lnTo>
                  <a:lnTo>
                    <a:pt x="3089" y="736"/>
                  </a:lnTo>
                  <a:lnTo>
                    <a:pt x="3144" y="822"/>
                  </a:lnTo>
                  <a:lnTo>
                    <a:pt x="3194" y="910"/>
                  </a:lnTo>
                  <a:lnTo>
                    <a:pt x="3239" y="1003"/>
                  </a:lnTo>
                  <a:lnTo>
                    <a:pt x="3279" y="1097"/>
                  </a:lnTo>
                  <a:lnTo>
                    <a:pt x="3313" y="1195"/>
                  </a:lnTo>
                  <a:lnTo>
                    <a:pt x="3342" y="1295"/>
                  </a:lnTo>
                  <a:lnTo>
                    <a:pt x="3364" y="1397"/>
                  </a:lnTo>
                  <a:lnTo>
                    <a:pt x="3380" y="1502"/>
                  </a:lnTo>
                  <a:lnTo>
                    <a:pt x="3389" y="1608"/>
                  </a:lnTo>
                  <a:lnTo>
                    <a:pt x="3393" y="1717"/>
                  </a:lnTo>
                  <a:lnTo>
                    <a:pt x="3389" y="1825"/>
                  </a:lnTo>
                  <a:lnTo>
                    <a:pt x="3380" y="1932"/>
                  </a:lnTo>
                  <a:lnTo>
                    <a:pt x="3364" y="2037"/>
                  </a:lnTo>
                  <a:lnTo>
                    <a:pt x="3342" y="2139"/>
                  </a:lnTo>
                  <a:lnTo>
                    <a:pt x="3313" y="2239"/>
                  </a:lnTo>
                  <a:lnTo>
                    <a:pt x="3279" y="2337"/>
                  </a:lnTo>
                  <a:lnTo>
                    <a:pt x="3239" y="2431"/>
                  </a:lnTo>
                  <a:lnTo>
                    <a:pt x="3194" y="2523"/>
                  </a:lnTo>
                  <a:lnTo>
                    <a:pt x="3144" y="2611"/>
                  </a:lnTo>
                  <a:lnTo>
                    <a:pt x="3089" y="2697"/>
                  </a:lnTo>
                  <a:lnTo>
                    <a:pt x="3029" y="2779"/>
                  </a:lnTo>
                  <a:lnTo>
                    <a:pt x="2964" y="2856"/>
                  </a:lnTo>
                  <a:lnTo>
                    <a:pt x="2896" y="2930"/>
                  </a:lnTo>
                  <a:lnTo>
                    <a:pt x="2823" y="3000"/>
                  </a:lnTo>
                  <a:lnTo>
                    <a:pt x="2745" y="3065"/>
                  </a:lnTo>
                  <a:lnTo>
                    <a:pt x="2665" y="3126"/>
                  </a:lnTo>
                  <a:lnTo>
                    <a:pt x="2581" y="3182"/>
                  </a:lnTo>
                  <a:lnTo>
                    <a:pt x="2494" y="3232"/>
                  </a:lnTo>
                  <a:lnTo>
                    <a:pt x="2402" y="3277"/>
                  </a:lnTo>
                  <a:lnTo>
                    <a:pt x="2309" y="3318"/>
                  </a:lnTo>
                  <a:lnTo>
                    <a:pt x="2213" y="3352"/>
                  </a:lnTo>
                  <a:lnTo>
                    <a:pt x="2114" y="3381"/>
                  </a:lnTo>
                  <a:lnTo>
                    <a:pt x="2012" y="3404"/>
                  </a:lnTo>
                  <a:lnTo>
                    <a:pt x="1909" y="3420"/>
                  </a:lnTo>
                  <a:lnTo>
                    <a:pt x="1804" y="3430"/>
                  </a:lnTo>
                  <a:lnTo>
                    <a:pt x="1697" y="3433"/>
                  </a:lnTo>
                  <a:lnTo>
                    <a:pt x="1590" y="3430"/>
                  </a:lnTo>
                  <a:lnTo>
                    <a:pt x="1483" y="3420"/>
                  </a:lnTo>
                  <a:lnTo>
                    <a:pt x="1381" y="3404"/>
                  </a:lnTo>
                  <a:lnTo>
                    <a:pt x="1280" y="3381"/>
                  </a:lnTo>
                  <a:lnTo>
                    <a:pt x="1180" y="3352"/>
                  </a:lnTo>
                  <a:lnTo>
                    <a:pt x="1084" y="3318"/>
                  </a:lnTo>
                  <a:lnTo>
                    <a:pt x="990" y="3277"/>
                  </a:lnTo>
                  <a:lnTo>
                    <a:pt x="900" y="3232"/>
                  </a:lnTo>
                  <a:lnTo>
                    <a:pt x="812" y="3182"/>
                  </a:lnTo>
                  <a:lnTo>
                    <a:pt x="728" y="3126"/>
                  </a:lnTo>
                  <a:lnTo>
                    <a:pt x="647" y="3065"/>
                  </a:lnTo>
                  <a:lnTo>
                    <a:pt x="571" y="3000"/>
                  </a:lnTo>
                  <a:lnTo>
                    <a:pt x="498" y="2930"/>
                  </a:lnTo>
                  <a:lnTo>
                    <a:pt x="429" y="2856"/>
                  </a:lnTo>
                  <a:lnTo>
                    <a:pt x="364" y="2779"/>
                  </a:lnTo>
                  <a:lnTo>
                    <a:pt x="305" y="2697"/>
                  </a:lnTo>
                  <a:lnTo>
                    <a:pt x="249" y="2611"/>
                  </a:lnTo>
                  <a:lnTo>
                    <a:pt x="199" y="2523"/>
                  </a:lnTo>
                  <a:lnTo>
                    <a:pt x="154" y="2431"/>
                  </a:lnTo>
                  <a:lnTo>
                    <a:pt x="115" y="2337"/>
                  </a:lnTo>
                  <a:lnTo>
                    <a:pt x="81" y="2239"/>
                  </a:lnTo>
                  <a:lnTo>
                    <a:pt x="52" y="2139"/>
                  </a:lnTo>
                  <a:lnTo>
                    <a:pt x="30" y="2037"/>
                  </a:lnTo>
                  <a:lnTo>
                    <a:pt x="14" y="1932"/>
                  </a:lnTo>
                  <a:lnTo>
                    <a:pt x="3" y="1825"/>
                  </a:lnTo>
                  <a:lnTo>
                    <a:pt x="0" y="1717"/>
                  </a:lnTo>
                  <a:lnTo>
                    <a:pt x="3" y="1608"/>
                  </a:lnTo>
                  <a:lnTo>
                    <a:pt x="14" y="1502"/>
                  </a:lnTo>
                  <a:lnTo>
                    <a:pt x="30" y="1397"/>
                  </a:lnTo>
                  <a:lnTo>
                    <a:pt x="52" y="1295"/>
                  </a:lnTo>
                  <a:lnTo>
                    <a:pt x="81" y="1195"/>
                  </a:lnTo>
                  <a:lnTo>
                    <a:pt x="115" y="1097"/>
                  </a:lnTo>
                  <a:lnTo>
                    <a:pt x="154" y="1003"/>
                  </a:lnTo>
                  <a:lnTo>
                    <a:pt x="199" y="910"/>
                  </a:lnTo>
                  <a:lnTo>
                    <a:pt x="249" y="822"/>
                  </a:lnTo>
                  <a:lnTo>
                    <a:pt x="305" y="736"/>
                  </a:lnTo>
                  <a:lnTo>
                    <a:pt x="364" y="655"/>
                  </a:lnTo>
                  <a:lnTo>
                    <a:pt x="429" y="577"/>
                  </a:lnTo>
                  <a:lnTo>
                    <a:pt x="498" y="503"/>
                  </a:lnTo>
                  <a:lnTo>
                    <a:pt x="571" y="433"/>
                  </a:lnTo>
                  <a:lnTo>
                    <a:pt x="647" y="369"/>
                  </a:lnTo>
                  <a:lnTo>
                    <a:pt x="728" y="308"/>
                  </a:lnTo>
                  <a:lnTo>
                    <a:pt x="812" y="252"/>
                  </a:lnTo>
                  <a:lnTo>
                    <a:pt x="900" y="202"/>
                  </a:lnTo>
                  <a:lnTo>
                    <a:pt x="990" y="155"/>
                  </a:lnTo>
                  <a:lnTo>
                    <a:pt x="1084" y="116"/>
                  </a:lnTo>
                  <a:lnTo>
                    <a:pt x="1180" y="81"/>
                  </a:lnTo>
                  <a:lnTo>
                    <a:pt x="1280" y="52"/>
                  </a:lnTo>
                  <a:lnTo>
                    <a:pt x="1381" y="30"/>
                  </a:lnTo>
                  <a:lnTo>
                    <a:pt x="1483" y="14"/>
                  </a:lnTo>
                  <a:lnTo>
                    <a:pt x="1590" y="3"/>
                  </a:lnTo>
                  <a:lnTo>
                    <a:pt x="1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129"/>
            <p:cNvSpPr>
              <a:spLocks noEditPoints="1"/>
            </p:cNvSpPr>
            <p:nvPr/>
          </p:nvSpPr>
          <p:spPr bwMode="auto">
            <a:xfrm>
              <a:off x="6265863" y="3611563"/>
              <a:ext cx="501650" cy="506413"/>
            </a:xfrm>
            <a:custGeom>
              <a:avLst/>
              <a:gdLst>
                <a:gd name="T0" fmla="*/ 578 w 1262"/>
                <a:gd name="T1" fmla="*/ 211 h 1277"/>
                <a:gd name="T2" fmla="*/ 478 w 1262"/>
                <a:gd name="T3" fmla="*/ 236 h 1277"/>
                <a:gd name="T4" fmla="*/ 389 w 1262"/>
                <a:gd name="T5" fmla="*/ 285 h 1277"/>
                <a:gd name="T6" fmla="*/ 313 w 1262"/>
                <a:gd name="T7" fmla="*/ 352 h 1277"/>
                <a:gd name="T8" fmla="*/ 256 w 1262"/>
                <a:gd name="T9" fmla="*/ 436 h 1277"/>
                <a:gd name="T10" fmla="*/ 219 w 1262"/>
                <a:gd name="T11" fmla="*/ 532 h 1277"/>
                <a:gd name="T12" fmla="*/ 206 w 1262"/>
                <a:gd name="T13" fmla="*/ 638 h 1277"/>
                <a:gd name="T14" fmla="*/ 219 w 1262"/>
                <a:gd name="T15" fmla="*/ 744 h 1277"/>
                <a:gd name="T16" fmla="*/ 256 w 1262"/>
                <a:gd name="T17" fmla="*/ 841 h 1277"/>
                <a:gd name="T18" fmla="*/ 313 w 1262"/>
                <a:gd name="T19" fmla="*/ 924 h 1277"/>
                <a:gd name="T20" fmla="*/ 389 w 1262"/>
                <a:gd name="T21" fmla="*/ 991 h 1277"/>
                <a:gd name="T22" fmla="*/ 478 w 1262"/>
                <a:gd name="T23" fmla="*/ 1040 h 1277"/>
                <a:gd name="T24" fmla="*/ 578 w 1262"/>
                <a:gd name="T25" fmla="*/ 1065 h 1277"/>
                <a:gd name="T26" fmla="*/ 685 w 1262"/>
                <a:gd name="T27" fmla="*/ 1065 h 1277"/>
                <a:gd name="T28" fmla="*/ 786 w 1262"/>
                <a:gd name="T29" fmla="*/ 1040 h 1277"/>
                <a:gd name="T30" fmla="*/ 875 w 1262"/>
                <a:gd name="T31" fmla="*/ 991 h 1277"/>
                <a:gd name="T32" fmla="*/ 950 w 1262"/>
                <a:gd name="T33" fmla="*/ 924 h 1277"/>
                <a:gd name="T34" fmla="*/ 1007 w 1262"/>
                <a:gd name="T35" fmla="*/ 841 h 1277"/>
                <a:gd name="T36" fmla="*/ 1045 w 1262"/>
                <a:gd name="T37" fmla="*/ 744 h 1277"/>
                <a:gd name="T38" fmla="*/ 1057 w 1262"/>
                <a:gd name="T39" fmla="*/ 638 h 1277"/>
                <a:gd name="T40" fmla="*/ 1045 w 1262"/>
                <a:gd name="T41" fmla="*/ 533 h 1277"/>
                <a:gd name="T42" fmla="*/ 1007 w 1262"/>
                <a:gd name="T43" fmla="*/ 436 h 1277"/>
                <a:gd name="T44" fmla="*/ 950 w 1262"/>
                <a:gd name="T45" fmla="*/ 352 h 1277"/>
                <a:gd name="T46" fmla="*/ 875 w 1262"/>
                <a:gd name="T47" fmla="*/ 285 h 1277"/>
                <a:gd name="T48" fmla="*/ 786 w 1262"/>
                <a:gd name="T49" fmla="*/ 236 h 1277"/>
                <a:gd name="T50" fmla="*/ 685 w 1262"/>
                <a:gd name="T51" fmla="*/ 211 h 1277"/>
                <a:gd name="T52" fmla="*/ 632 w 1262"/>
                <a:gd name="T53" fmla="*/ 0 h 1277"/>
                <a:gd name="T54" fmla="*/ 758 w 1262"/>
                <a:gd name="T55" fmla="*/ 13 h 1277"/>
                <a:gd name="T56" fmla="*/ 877 w 1262"/>
                <a:gd name="T57" fmla="*/ 49 h 1277"/>
                <a:gd name="T58" fmla="*/ 984 w 1262"/>
                <a:gd name="T59" fmla="*/ 109 h 1277"/>
                <a:gd name="T60" fmla="*/ 1077 w 1262"/>
                <a:gd name="T61" fmla="*/ 187 h 1277"/>
                <a:gd name="T62" fmla="*/ 1155 w 1262"/>
                <a:gd name="T63" fmla="*/ 281 h 1277"/>
                <a:gd name="T64" fmla="*/ 1212 w 1262"/>
                <a:gd name="T65" fmla="*/ 390 h 1277"/>
                <a:gd name="T66" fmla="*/ 1249 w 1262"/>
                <a:gd name="T67" fmla="*/ 510 h 1277"/>
                <a:gd name="T68" fmla="*/ 1262 w 1262"/>
                <a:gd name="T69" fmla="*/ 638 h 1277"/>
                <a:gd name="T70" fmla="*/ 1249 w 1262"/>
                <a:gd name="T71" fmla="*/ 767 h 1277"/>
                <a:gd name="T72" fmla="*/ 1212 w 1262"/>
                <a:gd name="T73" fmla="*/ 886 h 1277"/>
                <a:gd name="T74" fmla="*/ 1155 w 1262"/>
                <a:gd name="T75" fmla="*/ 995 h 1277"/>
                <a:gd name="T76" fmla="*/ 1077 w 1262"/>
                <a:gd name="T77" fmla="*/ 1089 h 1277"/>
                <a:gd name="T78" fmla="*/ 984 w 1262"/>
                <a:gd name="T79" fmla="*/ 1167 h 1277"/>
                <a:gd name="T80" fmla="*/ 877 w 1262"/>
                <a:gd name="T81" fmla="*/ 1226 h 1277"/>
                <a:gd name="T82" fmla="*/ 758 w 1262"/>
                <a:gd name="T83" fmla="*/ 1264 h 1277"/>
                <a:gd name="T84" fmla="*/ 632 w 1262"/>
                <a:gd name="T85" fmla="*/ 1277 h 1277"/>
                <a:gd name="T86" fmla="*/ 504 w 1262"/>
                <a:gd name="T87" fmla="*/ 1264 h 1277"/>
                <a:gd name="T88" fmla="*/ 387 w 1262"/>
                <a:gd name="T89" fmla="*/ 1226 h 1277"/>
                <a:gd name="T90" fmla="*/ 279 w 1262"/>
                <a:gd name="T91" fmla="*/ 1167 h 1277"/>
                <a:gd name="T92" fmla="*/ 186 w 1262"/>
                <a:gd name="T93" fmla="*/ 1089 h 1277"/>
                <a:gd name="T94" fmla="*/ 109 w 1262"/>
                <a:gd name="T95" fmla="*/ 995 h 1277"/>
                <a:gd name="T96" fmla="*/ 50 w 1262"/>
                <a:gd name="T97" fmla="*/ 886 h 1277"/>
                <a:gd name="T98" fmla="*/ 14 w 1262"/>
                <a:gd name="T99" fmla="*/ 767 h 1277"/>
                <a:gd name="T100" fmla="*/ 0 w 1262"/>
                <a:gd name="T101" fmla="*/ 638 h 1277"/>
                <a:gd name="T102" fmla="*/ 14 w 1262"/>
                <a:gd name="T103" fmla="*/ 510 h 1277"/>
                <a:gd name="T104" fmla="*/ 50 w 1262"/>
                <a:gd name="T105" fmla="*/ 390 h 1277"/>
                <a:gd name="T106" fmla="*/ 109 w 1262"/>
                <a:gd name="T107" fmla="*/ 281 h 1277"/>
                <a:gd name="T108" fmla="*/ 186 w 1262"/>
                <a:gd name="T109" fmla="*/ 187 h 1277"/>
                <a:gd name="T110" fmla="*/ 279 w 1262"/>
                <a:gd name="T111" fmla="*/ 109 h 1277"/>
                <a:gd name="T112" fmla="*/ 387 w 1262"/>
                <a:gd name="T113" fmla="*/ 49 h 1277"/>
                <a:gd name="T114" fmla="*/ 504 w 1262"/>
                <a:gd name="T115" fmla="*/ 13 h 1277"/>
                <a:gd name="T116" fmla="*/ 632 w 1262"/>
                <a:gd name="T117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62" h="1277">
                  <a:moveTo>
                    <a:pt x="632" y="207"/>
                  </a:moveTo>
                  <a:lnTo>
                    <a:pt x="578" y="211"/>
                  </a:lnTo>
                  <a:lnTo>
                    <a:pt x="527" y="220"/>
                  </a:lnTo>
                  <a:lnTo>
                    <a:pt x="478" y="236"/>
                  </a:lnTo>
                  <a:lnTo>
                    <a:pt x="431" y="258"/>
                  </a:lnTo>
                  <a:lnTo>
                    <a:pt x="389" y="285"/>
                  </a:lnTo>
                  <a:lnTo>
                    <a:pt x="348" y="316"/>
                  </a:lnTo>
                  <a:lnTo>
                    <a:pt x="313" y="352"/>
                  </a:lnTo>
                  <a:lnTo>
                    <a:pt x="283" y="392"/>
                  </a:lnTo>
                  <a:lnTo>
                    <a:pt x="256" y="436"/>
                  </a:lnTo>
                  <a:lnTo>
                    <a:pt x="235" y="482"/>
                  </a:lnTo>
                  <a:lnTo>
                    <a:pt x="219" y="532"/>
                  </a:lnTo>
                  <a:lnTo>
                    <a:pt x="209" y="584"/>
                  </a:lnTo>
                  <a:lnTo>
                    <a:pt x="206" y="638"/>
                  </a:lnTo>
                  <a:lnTo>
                    <a:pt x="209" y="692"/>
                  </a:lnTo>
                  <a:lnTo>
                    <a:pt x="219" y="744"/>
                  </a:lnTo>
                  <a:lnTo>
                    <a:pt x="235" y="794"/>
                  </a:lnTo>
                  <a:lnTo>
                    <a:pt x="256" y="841"/>
                  </a:lnTo>
                  <a:lnTo>
                    <a:pt x="282" y="884"/>
                  </a:lnTo>
                  <a:lnTo>
                    <a:pt x="313" y="924"/>
                  </a:lnTo>
                  <a:lnTo>
                    <a:pt x="348" y="960"/>
                  </a:lnTo>
                  <a:lnTo>
                    <a:pt x="389" y="991"/>
                  </a:lnTo>
                  <a:lnTo>
                    <a:pt x="431" y="1018"/>
                  </a:lnTo>
                  <a:lnTo>
                    <a:pt x="478" y="1040"/>
                  </a:lnTo>
                  <a:lnTo>
                    <a:pt x="527" y="1056"/>
                  </a:lnTo>
                  <a:lnTo>
                    <a:pt x="578" y="1065"/>
                  </a:lnTo>
                  <a:lnTo>
                    <a:pt x="632" y="1069"/>
                  </a:lnTo>
                  <a:lnTo>
                    <a:pt x="685" y="1065"/>
                  </a:lnTo>
                  <a:lnTo>
                    <a:pt x="736" y="1056"/>
                  </a:lnTo>
                  <a:lnTo>
                    <a:pt x="786" y="1040"/>
                  </a:lnTo>
                  <a:lnTo>
                    <a:pt x="831" y="1018"/>
                  </a:lnTo>
                  <a:lnTo>
                    <a:pt x="875" y="991"/>
                  </a:lnTo>
                  <a:lnTo>
                    <a:pt x="914" y="960"/>
                  </a:lnTo>
                  <a:lnTo>
                    <a:pt x="950" y="924"/>
                  </a:lnTo>
                  <a:lnTo>
                    <a:pt x="981" y="884"/>
                  </a:lnTo>
                  <a:lnTo>
                    <a:pt x="1007" y="841"/>
                  </a:lnTo>
                  <a:lnTo>
                    <a:pt x="1029" y="794"/>
                  </a:lnTo>
                  <a:lnTo>
                    <a:pt x="1045" y="744"/>
                  </a:lnTo>
                  <a:lnTo>
                    <a:pt x="1054" y="692"/>
                  </a:lnTo>
                  <a:lnTo>
                    <a:pt x="1057" y="638"/>
                  </a:lnTo>
                  <a:lnTo>
                    <a:pt x="1054" y="584"/>
                  </a:lnTo>
                  <a:lnTo>
                    <a:pt x="1045" y="533"/>
                  </a:lnTo>
                  <a:lnTo>
                    <a:pt x="1029" y="482"/>
                  </a:lnTo>
                  <a:lnTo>
                    <a:pt x="1007" y="436"/>
                  </a:lnTo>
                  <a:lnTo>
                    <a:pt x="981" y="392"/>
                  </a:lnTo>
                  <a:lnTo>
                    <a:pt x="950" y="352"/>
                  </a:lnTo>
                  <a:lnTo>
                    <a:pt x="914" y="316"/>
                  </a:lnTo>
                  <a:lnTo>
                    <a:pt x="875" y="285"/>
                  </a:lnTo>
                  <a:lnTo>
                    <a:pt x="831" y="258"/>
                  </a:lnTo>
                  <a:lnTo>
                    <a:pt x="786" y="236"/>
                  </a:lnTo>
                  <a:lnTo>
                    <a:pt x="736" y="220"/>
                  </a:lnTo>
                  <a:lnTo>
                    <a:pt x="685" y="211"/>
                  </a:lnTo>
                  <a:lnTo>
                    <a:pt x="632" y="207"/>
                  </a:lnTo>
                  <a:close/>
                  <a:moveTo>
                    <a:pt x="632" y="0"/>
                  </a:moveTo>
                  <a:lnTo>
                    <a:pt x="695" y="3"/>
                  </a:lnTo>
                  <a:lnTo>
                    <a:pt x="758" y="13"/>
                  </a:lnTo>
                  <a:lnTo>
                    <a:pt x="819" y="28"/>
                  </a:lnTo>
                  <a:lnTo>
                    <a:pt x="877" y="49"/>
                  </a:lnTo>
                  <a:lnTo>
                    <a:pt x="932" y="76"/>
                  </a:lnTo>
                  <a:lnTo>
                    <a:pt x="984" y="109"/>
                  </a:lnTo>
                  <a:lnTo>
                    <a:pt x="1033" y="146"/>
                  </a:lnTo>
                  <a:lnTo>
                    <a:pt x="1077" y="187"/>
                  </a:lnTo>
                  <a:lnTo>
                    <a:pt x="1118" y="232"/>
                  </a:lnTo>
                  <a:lnTo>
                    <a:pt x="1155" y="281"/>
                  </a:lnTo>
                  <a:lnTo>
                    <a:pt x="1186" y="334"/>
                  </a:lnTo>
                  <a:lnTo>
                    <a:pt x="1212" y="390"/>
                  </a:lnTo>
                  <a:lnTo>
                    <a:pt x="1233" y="449"/>
                  </a:lnTo>
                  <a:lnTo>
                    <a:pt x="1249" y="510"/>
                  </a:lnTo>
                  <a:lnTo>
                    <a:pt x="1259" y="572"/>
                  </a:lnTo>
                  <a:lnTo>
                    <a:pt x="1262" y="638"/>
                  </a:lnTo>
                  <a:lnTo>
                    <a:pt x="1259" y="703"/>
                  </a:lnTo>
                  <a:lnTo>
                    <a:pt x="1249" y="767"/>
                  </a:lnTo>
                  <a:lnTo>
                    <a:pt x="1233" y="828"/>
                  </a:lnTo>
                  <a:lnTo>
                    <a:pt x="1212" y="886"/>
                  </a:lnTo>
                  <a:lnTo>
                    <a:pt x="1186" y="942"/>
                  </a:lnTo>
                  <a:lnTo>
                    <a:pt x="1155" y="995"/>
                  </a:lnTo>
                  <a:lnTo>
                    <a:pt x="1118" y="1044"/>
                  </a:lnTo>
                  <a:lnTo>
                    <a:pt x="1077" y="1089"/>
                  </a:lnTo>
                  <a:lnTo>
                    <a:pt x="1033" y="1131"/>
                  </a:lnTo>
                  <a:lnTo>
                    <a:pt x="984" y="1167"/>
                  </a:lnTo>
                  <a:lnTo>
                    <a:pt x="932" y="1200"/>
                  </a:lnTo>
                  <a:lnTo>
                    <a:pt x="877" y="1226"/>
                  </a:lnTo>
                  <a:lnTo>
                    <a:pt x="819" y="1248"/>
                  </a:lnTo>
                  <a:lnTo>
                    <a:pt x="758" y="1264"/>
                  </a:lnTo>
                  <a:lnTo>
                    <a:pt x="695" y="1274"/>
                  </a:lnTo>
                  <a:lnTo>
                    <a:pt x="632" y="1277"/>
                  </a:lnTo>
                  <a:lnTo>
                    <a:pt x="567" y="1274"/>
                  </a:lnTo>
                  <a:lnTo>
                    <a:pt x="504" y="1264"/>
                  </a:lnTo>
                  <a:lnTo>
                    <a:pt x="444" y="1248"/>
                  </a:lnTo>
                  <a:lnTo>
                    <a:pt x="387" y="1226"/>
                  </a:lnTo>
                  <a:lnTo>
                    <a:pt x="331" y="1200"/>
                  </a:lnTo>
                  <a:lnTo>
                    <a:pt x="279" y="1167"/>
                  </a:lnTo>
                  <a:lnTo>
                    <a:pt x="231" y="1131"/>
                  </a:lnTo>
                  <a:lnTo>
                    <a:pt x="186" y="1089"/>
                  </a:lnTo>
                  <a:lnTo>
                    <a:pt x="145" y="1044"/>
                  </a:lnTo>
                  <a:lnTo>
                    <a:pt x="109" y="995"/>
                  </a:lnTo>
                  <a:lnTo>
                    <a:pt x="77" y="942"/>
                  </a:lnTo>
                  <a:lnTo>
                    <a:pt x="50" y="886"/>
                  </a:lnTo>
                  <a:lnTo>
                    <a:pt x="29" y="828"/>
                  </a:lnTo>
                  <a:lnTo>
                    <a:pt x="14" y="767"/>
                  </a:lnTo>
                  <a:lnTo>
                    <a:pt x="5" y="703"/>
                  </a:lnTo>
                  <a:lnTo>
                    <a:pt x="0" y="638"/>
                  </a:lnTo>
                  <a:lnTo>
                    <a:pt x="5" y="572"/>
                  </a:lnTo>
                  <a:lnTo>
                    <a:pt x="14" y="510"/>
                  </a:lnTo>
                  <a:lnTo>
                    <a:pt x="29" y="449"/>
                  </a:lnTo>
                  <a:lnTo>
                    <a:pt x="50" y="390"/>
                  </a:lnTo>
                  <a:lnTo>
                    <a:pt x="77" y="334"/>
                  </a:lnTo>
                  <a:lnTo>
                    <a:pt x="109" y="281"/>
                  </a:lnTo>
                  <a:lnTo>
                    <a:pt x="145" y="232"/>
                  </a:lnTo>
                  <a:lnTo>
                    <a:pt x="186" y="187"/>
                  </a:lnTo>
                  <a:lnTo>
                    <a:pt x="231" y="146"/>
                  </a:lnTo>
                  <a:lnTo>
                    <a:pt x="279" y="109"/>
                  </a:lnTo>
                  <a:lnTo>
                    <a:pt x="331" y="76"/>
                  </a:lnTo>
                  <a:lnTo>
                    <a:pt x="387" y="49"/>
                  </a:lnTo>
                  <a:lnTo>
                    <a:pt x="444" y="28"/>
                  </a:lnTo>
                  <a:lnTo>
                    <a:pt x="504" y="13"/>
                  </a:lnTo>
                  <a:lnTo>
                    <a:pt x="567" y="3"/>
                  </a:lnTo>
                  <a:lnTo>
                    <a:pt x="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130"/>
            <p:cNvSpPr>
              <a:spLocks/>
            </p:cNvSpPr>
            <p:nvPr/>
          </p:nvSpPr>
          <p:spPr bwMode="auto">
            <a:xfrm>
              <a:off x="6394451" y="3741738"/>
              <a:ext cx="244475" cy="246063"/>
            </a:xfrm>
            <a:custGeom>
              <a:avLst/>
              <a:gdLst>
                <a:gd name="T0" fmla="*/ 308 w 614"/>
                <a:gd name="T1" fmla="*/ 0 h 620"/>
                <a:gd name="T2" fmla="*/ 343 w 614"/>
                <a:gd name="T3" fmla="*/ 2 h 620"/>
                <a:gd name="T4" fmla="*/ 377 w 614"/>
                <a:gd name="T5" fmla="*/ 8 h 620"/>
                <a:gd name="T6" fmla="*/ 409 w 614"/>
                <a:gd name="T7" fmla="*/ 18 h 620"/>
                <a:gd name="T8" fmla="*/ 439 w 614"/>
                <a:gd name="T9" fmla="*/ 31 h 620"/>
                <a:gd name="T10" fmla="*/ 410 w 614"/>
                <a:gd name="T11" fmla="*/ 39 h 620"/>
                <a:gd name="T12" fmla="*/ 383 w 614"/>
                <a:gd name="T13" fmla="*/ 53 h 620"/>
                <a:gd name="T14" fmla="*/ 360 w 614"/>
                <a:gd name="T15" fmla="*/ 72 h 620"/>
                <a:gd name="T16" fmla="*/ 340 w 614"/>
                <a:gd name="T17" fmla="*/ 94 h 620"/>
                <a:gd name="T18" fmla="*/ 325 w 614"/>
                <a:gd name="T19" fmla="*/ 121 h 620"/>
                <a:gd name="T20" fmla="*/ 315 w 614"/>
                <a:gd name="T21" fmla="*/ 150 h 620"/>
                <a:gd name="T22" fmla="*/ 312 w 614"/>
                <a:gd name="T23" fmla="*/ 182 h 620"/>
                <a:gd name="T24" fmla="*/ 315 w 614"/>
                <a:gd name="T25" fmla="*/ 213 h 620"/>
                <a:gd name="T26" fmla="*/ 325 w 614"/>
                <a:gd name="T27" fmla="*/ 242 h 620"/>
                <a:gd name="T28" fmla="*/ 339 w 614"/>
                <a:gd name="T29" fmla="*/ 268 h 620"/>
                <a:gd name="T30" fmla="*/ 357 w 614"/>
                <a:gd name="T31" fmla="*/ 291 h 620"/>
                <a:gd name="T32" fmla="*/ 380 w 614"/>
                <a:gd name="T33" fmla="*/ 310 h 620"/>
                <a:gd name="T34" fmla="*/ 405 w 614"/>
                <a:gd name="T35" fmla="*/ 324 h 620"/>
                <a:gd name="T36" fmla="*/ 434 w 614"/>
                <a:gd name="T37" fmla="*/ 333 h 620"/>
                <a:gd name="T38" fmla="*/ 465 w 614"/>
                <a:gd name="T39" fmla="*/ 336 h 620"/>
                <a:gd name="T40" fmla="*/ 496 w 614"/>
                <a:gd name="T41" fmla="*/ 333 h 620"/>
                <a:gd name="T42" fmla="*/ 524 w 614"/>
                <a:gd name="T43" fmla="*/ 324 h 620"/>
                <a:gd name="T44" fmla="*/ 551 w 614"/>
                <a:gd name="T45" fmla="*/ 309 h 620"/>
                <a:gd name="T46" fmla="*/ 573 w 614"/>
                <a:gd name="T47" fmla="*/ 290 h 620"/>
                <a:gd name="T48" fmla="*/ 592 w 614"/>
                <a:gd name="T49" fmla="*/ 266 h 620"/>
                <a:gd name="T50" fmla="*/ 606 w 614"/>
                <a:gd name="T51" fmla="*/ 238 h 620"/>
                <a:gd name="T52" fmla="*/ 612 w 614"/>
                <a:gd name="T53" fmla="*/ 273 h 620"/>
                <a:gd name="T54" fmla="*/ 614 w 614"/>
                <a:gd name="T55" fmla="*/ 310 h 620"/>
                <a:gd name="T56" fmla="*/ 611 w 614"/>
                <a:gd name="T57" fmla="*/ 356 h 620"/>
                <a:gd name="T58" fmla="*/ 602 w 614"/>
                <a:gd name="T59" fmla="*/ 400 h 620"/>
                <a:gd name="T60" fmla="*/ 586 w 614"/>
                <a:gd name="T61" fmla="*/ 441 h 620"/>
                <a:gd name="T62" fmla="*/ 566 w 614"/>
                <a:gd name="T63" fmla="*/ 480 h 620"/>
                <a:gd name="T64" fmla="*/ 539 w 614"/>
                <a:gd name="T65" fmla="*/ 514 h 620"/>
                <a:gd name="T66" fmla="*/ 509 w 614"/>
                <a:gd name="T67" fmla="*/ 545 h 620"/>
                <a:gd name="T68" fmla="*/ 474 w 614"/>
                <a:gd name="T69" fmla="*/ 571 h 620"/>
                <a:gd name="T70" fmla="*/ 437 w 614"/>
                <a:gd name="T71" fmla="*/ 592 h 620"/>
                <a:gd name="T72" fmla="*/ 396 w 614"/>
                <a:gd name="T73" fmla="*/ 607 h 620"/>
                <a:gd name="T74" fmla="*/ 352 w 614"/>
                <a:gd name="T75" fmla="*/ 617 h 620"/>
                <a:gd name="T76" fmla="*/ 308 w 614"/>
                <a:gd name="T77" fmla="*/ 620 h 620"/>
                <a:gd name="T78" fmla="*/ 262 w 614"/>
                <a:gd name="T79" fmla="*/ 617 h 620"/>
                <a:gd name="T80" fmla="*/ 219 w 614"/>
                <a:gd name="T81" fmla="*/ 607 h 620"/>
                <a:gd name="T82" fmla="*/ 178 w 614"/>
                <a:gd name="T83" fmla="*/ 592 h 620"/>
                <a:gd name="T84" fmla="*/ 140 w 614"/>
                <a:gd name="T85" fmla="*/ 571 h 620"/>
                <a:gd name="T86" fmla="*/ 106 w 614"/>
                <a:gd name="T87" fmla="*/ 545 h 620"/>
                <a:gd name="T88" fmla="*/ 75 w 614"/>
                <a:gd name="T89" fmla="*/ 514 h 620"/>
                <a:gd name="T90" fmla="*/ 50 w 614"/>
                <a:gd name="T91" fmla="*/ 480 h 620"/>
                <a:gd name="T92" fmla="*/ 29 w 614"/>
                <a:gd name="T93" fmla="*/ 441 h 620"/>
                <a:gd name="T94" fmla="*/ 14 w 614"/>
                <a:gd name="T95" fmla="*/ 400 h 620"/>
                <a:gd name="T96" fmla="*/ 4 w 614"/>
                <a:gd name="T97" fmla="*/ 356 h 620"/>
                <a:gd name="T98" fmla="*/ 0 w 614"/>
                <a:gd name="T99" fmla="*/ 310 h 620"/>
                <a:gd name="T100" fmla="*/ 4 w 614"/>
                <a:gd name="T101" fmla="*/ 264 h 620"/>
                <a:gd name="T102" fmla="*/ 14 w 614"/>
                <a:gd name="T103" fmla="*/ 221 h 620"/>
                <a:gd name="T104" fmla="*/ 29 w 614"/>
                <a:gd name="T105" fmla="*/ 179 h 620"/>
                <a:gd name="T106" fmla="*/ 50 w 614"/>
                <a:gd name="T107" fmla="*/ 141 h 620"/>
                <a:gd name="T108" fmla="*/ 75 w 614"/>
                <a:gd name="T109" fmla="*/ 106 h 620"/>
                <a:gd name="T110" fmla="*/ 106 w 614"/>
                <a:gd name="T111" fmla="*/ 76 h 620"/>
                <a:gd name="T112" fmla="*/ 140 w 614"/>
                <a:gd name="T113" fmla="*/ 50 h 620"/>
                <a:gd name="T114" fmla="*/ 178 w 614"/>
                <a:gd name="T115" fmla="*/ 29 h 620"/>
                <a:gd name="T116" fmla="*/ 219 w 614"/>
                <a:gd name="T117" fmla="*/ 12 h 620"/>
                <a:gd name="T118" fmla="*/ 262 w 614"/>
                <a:gd name="T119" fmla="*/ 3 h 620"/>
                <a:gd name="T120" fmla="*/ 308 w 614"/>
                <a:gd name="T121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4" h="620">
                  <a:moveTo>
                    <a:pt x="308" y="0"/>
                  </a:moveTo>
                  <a:lnTo>
                    <a:pt x="343" y="2"/>
                  </a:lnTo>
                  <a:lnTo>
                    <a:pt x="377" y="8"/>
                  </a:lnTo>
                  <a:lnTo>
                    <a:pt x="409" y="18"/>
                  </a:lnTo>
                  <a:lnTo>
                    <a:pt x="439" y="31"/>
                  </a:lnTo>
                  <a:lnTo>
                    <a:pt x="410" y="39"/>
                  </a:lnTo>
                  <a:lnTo>
                    <a:pt x="383" y="53"/>
                  </a:lnTo>
                  <a:lnTo>
                    <a:pt x="360" y="72"/>
                  </a:lnTo>
                  <a:lnTo>
                    <a:pt x="340" y="94"/>
                  </a:lnTo>
                  <a:lnTo>
                    <a:pt x="325" y="121"/>
                  </a:lnTo>
                  <a:lnTo>
                    <a:pt x="315" y="150"/>
                  </a:lnTo>
                  <a:lnTo>
                    <a:pt x="312" y="182"/>
                  </a:lnTo>
                  <a:lnTo>
                    <a:pt x="315" y="213"/>
                  </a:lnTo>
                  <a:lnTo>
                    <a:pt x="325" y="242"/>
                  </a:lnTo>
                  <a:lnTo>
                    <a:pt x="339" y="268"/>
                  </a:lnTo>
                  <a:lnTo>
                    <a:pt x="357" y="291"/>
                  </a:lnTo>
                  <a:lnTo>
                    <a:pt x="380" y="310"/>
                  </a:lnTo>
                  <a:lnTo>
                    <a:pt x="405" y="324"/>
                  </a:lnTo>
                  <a:lnTo>
                    <a:pt x="434" y="333"/>
                  </a:lnTo>
                  <a:lnTo>
                    <a:pt x="465" y="336"/>
                  </a:lnTo>
                  <a:lnTo>
                    <a:pt x="496" y="333"/>
                  </a:lnTo>
                  <a:lnTo>
                    <a:pt x="524" y="324"/>
                  </a:lnTo>
                  <a:lnTo>
                    <a:pt x="551" y="309"/>
                  </a:lnTo>
                  <a:lnTo>
                    <a:pt x="573" y="290"/>
                  </a:lnTo>
                  <a:lnTo>
                    <a:pt x="592" y="266"/>
                  </a:lnTo>
                  <a:lnTo>
                    <a:pt x="606" y="238"/>
                  </a:lnTo>
                  <a:lnTo>
                    <a:pt x="612" y="273"/>
                  </a:lnTo>
                  <a:lnTo>
                    <a:pt x="614" y="310"/>
                  </a:lnTo>
                  <a:lnTo>
                    <a:pt x="611" y="356"/>
                  </a:lnTo>
                  <a:lnTo>
                    <a:pt x="602" y="400"/>
                  </a:lnTo>
                  <a:lnTo>
                    <a:pt x="586" y="441"/>
                  </a:lnTo>
                  <a:lnTo>
                    <a:pt x="566" y="480"/>
                  </a:lnTo>
                  <a:lnTo>
                    <a:pt x="539" y="514"/>
                  </a:lnTo>
                  <a:lnTo>
                    <a:pt x="509" y="545"/>
                  </a:lnTo>
                  <a:lnTo>
                    <a:pt x="474" y="571"/>
                  </a:lnTo>
                  <a:lnTo>
                    <a:pt x="437" y="592"/>
                  </a:lnTo>
                  <a:lnTo>
                    <a:pt x="396" y="607"/>
                  </a:lnTo>
                  <a:lnTo>
                    <a:pt x="352" y="617"/>
                  </a:lnTo>
                  <a:lnTo>
                    <a:pt x="308" y="620"/>
                  </a:lnTo>
                  <a:lnTo>
                    <a:pt x="262" y="617"/>
                  </a:lnTo>
                  <a:lnTo>
                    <a:pt x="219" y="607"/>
                  </a:lnTo>
                  <a:lnTo>
                    <a:pt x="178" y="592"/>
                  </a:lnTo>
                  <a:lnTo>
                    <a:pt x="140" y="571"/>
                  </a:lnTo>
                  <a:lnTo>
                    <a:pt x="106" y="545"/>
                  </a:lnTo>
                  <a:lnTo>
                    <a:pt x="75" y="514"/>
                  </a:lnTo>
                  <a:lnTo>
                    <a:pt x="50" y="480"/>
                  </a:lnTo>
                  <a:lnTo>
                    <a:pt x="29" y="441"/>
                  </a:lnTo>
                  <a:lnTo>
                    <a:pt x="14" y="400"/>
                  </a:lnTo>
                  <a:lnTo>
                    <a:pt x="4" y="356"/>
                  </a:lnTo>
                  <a:lnTo>
                    <a:pt x="0" y="310"/>
                  </a:lnTo>
                  <a:lnTo>
                    <a:pt x="4" y="264"/>
                  </a:lnTo>
                  <a:lnTo>
                    <a:pt x="14" y="221"/>
                  </a:lnTo>
                  <a:lnTo>
                    <a:pt x="29" y="179"/>
                  </a:lnTo>
                  <a:lnTo>
                    <a:pt x="50" y="141"/>
                  </a:lnTo>
                  <a:lnTo>
                    <a:pt x="75" y="106"/>
                  </a:lnTo>
                  <a:lnTo>
                    <a:pt x="106" y="76"/>
                  </a:lnTo>
                  <a:lnTo>
                    <a:pt x="140" y="50"/>
                  </a:lnTo>
                  <a:lnTo>
                    <a:pt x="178" y="29"/>
                  </a:lnTo>
                  <a:lnTo>
                    <a:pt x="219" y="12"/>
                  </a:lnTo>
                  <a:lnTo>
                    <a:pt x="262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Freeform 135"/>
          <p:cNvSpPr>
            <a:spLocks noEditPoints="1"/>
          </p:cNvSpPr>
          <p:nvPr/>
        </p:nvSpPr>
        <p:spPr bwMode="auto">
          <a:xfrm>
            <a:off x="2955777" y="1787653"/>
            <a:ext cx="391859" cy="396819"/>
          </a:xfrm>
          <a:custGeom>
            <a:avLst/>
            <a:gdLst>
              <a:gd name="T0" fmla="*/ 2042 w 3953"/>
              <a:gd name="T1" fmla="*/ 734 h 3202"/>
              <a:gd name="T2" fmla="*/ 1910 w 3953"/>
              <a:gd name="T3" fmla="*/ 767 h 3202"/>
              <a:gd name="T4" fmla="*/ 1812 w 3953"/>
              <a:gd name="T5" fmla="*/ 821 h 3202"/>
              <a:gd name="T6" fmla="*/ 1743 w 3953"/>
              <a:gd name="T7" fmla="*/ 889 h 3202"/>
              <a:gd name="T8" fmla="*/ 1700 w 3953"/>
              <a:gd name="T9" fmla="*/ 966 h 3202"/>
              <a:gd name="T10" fmla="*/ 1676 w 3953"/>
              <a:gd name="T11" fmla="*/ 1044 h 3202"/>
              <a:gd name="T12" fmla="*/ 1670 w 3953"/>
              <a:gd name="T13" fmla="*/ 1117 h 3202"/>
              <a:gd name="T14" fmla="*/ 1444 w 3953"/>
              <a:gd name="T15" fmla="*/ 1657 h 3202"/>
              <a:gd name="T16" fmla="*/ 2146 w 3953"/>
              <a:gd name="T17" fmla="*/ 2585 h 3202"/>
              <a:gd name="T18" fmla="*/ 2510 w 3953"/>
              <a:gd name="T19" fmla="*/ 1330 h 3202"/>
              <a:gd name="T20" fmla="*/ 2149 w 3953"/>
              <a:gd name="T21" fmla="*/ 1114 h 3202"/>
              <a:gd name="T22" fmla="*/ 2175 w 3953"/>
              <a:gd name="T23" fmla="*/ 1069 h 3202"/>
              <a:gd name="T24" fmla="*/ 2218 w 3953"/>
              <a:gd name="T25" fmla="*/ 1050 h 3202"/>
              <a:gd name="T26" fmla="*/ 2503 w 3953"/>
              <a:gd name="T27" fmla="*/ 1047 h 3202"/>
              <a:gd name="T28" fmla="*/ 1977 w 3953"/>
              <a:gd name="T29" fmla="*/ 0 h 3202"/>
              <a:gd name="T30" fmla="*/ 2344 w 3953"/>
              <a:gd name="T31" fmla="*/ 28 h 3202"/>
              <a:gd name="T32" fmla="*/ 2690 w 3953"/>
              <a:gd name="T33" fmla="*/ 108 h 3202"/>
              <a:gd name="T34" fmla="*/ 3007 w 3953"/>
              <a:gd name="T35" fmla="*/ 235 h 3202"/>
              <a:gd name="T36" fmla="*/ 3289 w 3953"/>
              <a:gd name="T37" fmla="*/ 405 h 3202"/>
              <a:gd name="T38" fmla="*/ 3528 w 3953"/>
              <a:gd name="T39" fmla="*/ 611 h 3202"/>
              <a:gd name="T40" fmla="*/ 3721 w 3953"/>
              <a:gd name="T41" fmla="*/ 849 h 3202"/>
              <a:gd name="T42" fmla="*/ 3860 w 3953"/>
              <a:gd name="T43" fmla="*/ 1114 h 3202"/>
              <a:gd name="T44" fmla="*/ 3938 w 3953"/>
              <a:gd name="T45" fmla="*/ 1401 h 3202"/>
              <a:gd name="T46" fmla="*/ 3949 w 3953"/>
              <a:gd name="T47" fmla="*/ 1702 h 3202"/>
              <a:gd name="T48" fmla="*/ 3893 w 3953"/>
              <a:gd name="T49" fmla="*/ 1994 h 3202"/>
              <a:gd name="T50" fmla="*/ 3773 w 3953"/>
              <a:gd name="T51" fmla="*/ 2267 h 3202"/>
              <a:gd name="T52" fmla="*/ 3599 w 3953"/>
              <a:gd name="T53" fmla="*/ 2515 h 3202"/>
              <a:gd name="T54" fmla="*/ 3374 w 3953"/>
              <a:gd name="T55" fmla="*/ 2732 h 3202"/>
              <a:gd name="T56" fmla="*/ 3104 w 3953"/>
              <a:gd name="T57" fmla="*/ 2915 h 3202"/>
              <a:gd name="T58" fmla="*/ 2799 w 3953"/>
              <a:gd name="T59" fmla="*/ 3056 h 3202"/>
              <a:gd name="T60" fmla="*/ 2463 w 3953"/>
              <a:gd name="T61" fmla="*/ 3153 h 3202"/>
              <a:gd name="T62" fmla="*/ 2102 w 3953"/>
              <a:gd name="T63" fmla="*/ 3198 h 3202"/>
              <a:gd name="T64" fmla="*/ 1728 w 3953"/>
              <a:gd name="T65" fmla="*/ 3189 h 3202"/>
              <a:gd name="T66" fmla="*/ 1375 w 3953"/>
              <a:gd name="T67" fmla="*/ 3126 h 3202"/>
              <a:gd name="T68" fmla="*/ 1048 w 3953"/>
              <a:gd name="T69" fmla="*/ 3014 h 3202"/>
              <a:gd name="T70" fmla="*/ 754 w 3953"/>
              <a:gd name="T71" fmla="*/ 2857 h 3202"/>
              <a:gd name="T72" fmla="*/ 499 w 3953"/>
              <a:gd name="T73" fmla="*/ 2663 h 3202"/>
              <a:gd name="T74" fmla="*/ 290 w 3953"/>
              <a:gd name="T75" fmla="*/ 2435 h 3202"/>
              <a:gd name="T76" fmla="*/ 133 w 3953"/>
              <a:gd name="T77" fmla="*/ 2179 h 3202"/>
              <a:gd name="T78" fmla="*/ 34 w 3953"/>
              <a:gd name="T79" fmla="*/ 1899 h 3202"/>
              <a:gd name="T80" fmla="*/ 0 w 3953"/>
              <a:gd name="T81" fmla="*/ 1601 h 3202"/>
              <a:gd name="T82" fmla="*/ 34 w 3953"/>
              <a:gd name="T83" fmla="*/ 1303 h 3202"/>
              <a:gd name="T84" fmla="*/ 133 w 3953"/>
              <a:gd name="T85" fmla="*/ 1023 h 3202"/>
              <a:gd name="T86" fmla="*/ 290 w 3953"/>
              <a:gd name="T87" fmla="*/ 767 h 3202"/>
              <a:gd name="T88" fmla="*/ 499 w 3953"/>
              <a:gd name="T89" fmla="*/ 539 h 3202"/>
              <a:gd name="T90" fmla="*/ 754 w 3953"/>
              <a:gd name="T91" fmla="*/ 344 h 3202"/>
              <a:gd name="T92" fmla="*/ 1048 w 3953"/>
              <a:gd name="T93" fmla="*/ 188 h 3202"/>
              <a:gd name="T94" fmla="*/ 1375 w 3953"/>
              <a:gd name="T95" fmla="*/ 76 h 3202"/>
              <a:gd name="T96" fmla="*/ 1728 w 3953"/>
              <a:gd name="T97" fmla="*/ 13 h 3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953" h="3202">
                <a:moveTo>
                  <a:pt x="2151" y="728"/>
                </a:moveTo>
                <a:lnTo>
                  <a:pt x="2094" y="729"/>
                </a:lnTo>
                <a:lnTo>
                  <a:pt x="2042" y="734"/>
                </a:lnTo>
                <a:lnTo>
                  <a:pt x="1994" y="743"/>
                </a:lnTo>
                <a:lnTo>
                  <a:pt x="1951" y="754"/>
                </a:lnTo>
                <a:lnTo>
                  <a:pt x="1910" y="767"/>
                </a:lnTo>
                <a:lnTo>
                  <a:pt x="1874" y="783"/>
                </a:lnTo>
                <a:lnTo>
                  <a:pt x="1842" y="801"/>
                </a:lnTo>
                <a:lnTo>
                  <a:pt x="1812" y="821"/>
                </a:lnTo>
                <a:lnTo>
                  <a:pt x="1786" y="842"/>
                </a:lnTo>
                <a:lnTo>
                  <a:pt x="1764" y="865"/>
                </a:lnTo>
                <a:lnTo>
                  <a:pt x="1743" y="889"/>
                </a:lnTo>
                <a:lnTo>
                  <a:pt x="1727" y="914"/>
                </a:lnTo>
                <a:lnTo>
                  <a:pt x="1712" y="940"/>
                </a:lnTo>
                <a:lnTo>
                  <a:pt x="1700" y="966"/>
                </a:lnTo>
                <a:lnTo>
                  <a:pt x="1690" y="992"/>
                </a:lnTo>
                <a:lnTo>
                  <a:pt x="1683" y="1018"/>
                </a:lnTo>
                <a:lnTo>
                  <a:pt x="1676" y="1044"/>
                </a:lnTo>
                <a:lnTo>
                  <a:pt x="1673" y="1069"/>
                </a:lnTo>
                <a:lnTo>
                  <a:pt x="1670" y="1093"/>
                </a:lnTo>
                <a:lnTo>
                  <a:pt x="1670" y="1117"/>
                </a:lnTo>
                <a:lnTo>
                  <a:pt x="1670" y="1330"/>
                </a:lnTo>
                <a:lnTo>
                  <a:pt x="1444" y="1330"/>
                </a:lnTo>
                <a:lnTo>
                  <a:pt x="1444" y="1657"/>
                </a:lnTo>
                <a:lnTo>
                  <a:pt x="1670" y="1657"/>
                </a:lnTo>
                <a:lnTo>
                  <a:pt x="1670" y="2585"/>
                </a:lnTo>
                <a:lnTo>
                  <a:pt x="2146" y="2585"/>
                </a:lnTo>
                <a:lnTo>
                  <a:pt x="2146" y="1657"/>
                </a:lnTo>
                <a:lnTo>
                  <a:pt x="2468" y="1657"/>
                </a:lnTo>
                <a:lnTo>
                  <a:pt x="2510" y="1330"/>
                </a:lnTo>
                <a:lnTo>
                  <a:pt x="2146" y="1330"/>
                </a:lnTo>
                <a:lnTo>
                  <a:pt x="2146" y="1136"/>
                </a:lnTo>
                <a:lnTo>
                  <a:pt x="2149" y="1114"/>
                </a:lnTo>
                <a:lnTo>
                  <a:pt x="2155" y="1096"/>
                </a:lnTo>
                <a:lnTo>
                  <a:pt x="2163" y="1081"/>
                </a:lnTo>
                <a:lnTo>
                  <a:pt x="2175" y="1069"/>
                </a:lnTo>
                <a:lnTo>
                  <a:pt x="2188" y="1060"/>
                </a:lnTo>
                <a:lnTo>
                  <a:pt x="2203" y="1054"/>
                </a:lnTo>
                <a:lnTo>
                  <a:pt x="2218" y="1050"/>
                </a:lnTo>
                <a:lnTo>
                  <a:pt x="2233" y="1048"/>
                </a:lnTo>
                <a:lnTo>
                  <a:pt x="2248" y="1047"/>
                </a:lnTo>
                <a:lnTo>
                  <a:pt x="2503" y="1047"/>
                </a:lnTo>
                <a:lnTo>
                  <a:pt x="2503" y="729"/>
                </a:lnTo>
                <a:lnTo>
                  <a:pt x="2151" y="728"/>
                </a:lnTo>
                <a:close/>
                <a:moveTo>
                  <a:pt x="1977" y="0"/>
                </a:moveTo>
                <a:lnTo>
                  <a:pt x="2102" y="4"/>
                </a:lnTo>
                <a:lnTo>
                  <a:pt x="2224" y="13"/>
                </a:lnTo>
                <a:lnTo>
                  <a:pt x="2344" y="28"/>
                </a:lnTo>
                <a:lnTo>
                  <a:pt x="2463" y="49"/>
                </a:lnTo>
                <a:lnTo>
                  <a:pt x="2578" y="76"/>
                </a:lnTo>
                <a:lnTo>
                  <a:pt x="2690" y="108"/>
                </a:lnTo>
                <a:lnTo>
                  <a:pt x="2799" y="146"/>
                </a:lnTo>
                <a:lnTo>
                  <a:pt x="2905" y="188"/>
                </a:lnTo>
                <a:lnTo>
                  <a:pt x="3007" y="235"/>
                </a:lnTo>
                <a:lnTo>
                  <a:pt x="3104" y="287"/>
                </a:lnTo>
                <a:lnTo>
                  <a:pt x="3198" y="344"/>
                </a:lnTo>
                <a:lnTo>
                  <a:pt x="3289" y="405"/>
                </a:lnTo>
                <a:lnTo>
                  <a:pt x="3374" y="470"/>
                </a:lnTo>
                <a:lnTo>
                  <a:pt x="3453" y="539"/>
                </a:lnTo>
                <a:lnTo>
                  <a:pt x="3528" y="611"/>
                </a:lnTo>
                <a:lnTo>
                  <a:pt x="3599" y="687"/>
                </a:lnTo>
                <a:lnTo>
                  <a:pt x="3663" y="767"/>
                </a:lnTo>
                <a:lnTo>
                  <a:pt x="3721" y="849"/>
                </a:lnTo>
                <a:lnTo>
                  <a:pt x="3773" y="935"/>
                </a:lnTo>
                <a:lnTo>
                  <a:pt x="3820" y="1023"/>
                </a:lnTo>
                <a:lnTo>
                  <a:pt x="3860" y="1114"/>
                </a:lnTo>
                <a:lnTo>
                  <a:pt x="3893" y="1207"/>
                </a:lnTo>
                <a:lnTo>
                  <a:pt x="3919" y="1303"/>
                </a:lnTo>
                <a:lnTo>
                  <a:pt x="3938" y="1401"/>
                </a:lnTo>
                <a:lnTo>
                  <a:pt x="3949" y="1500"/>
                </a:lnTo>
                <a:lnTo>
                  <a:pt x="3953" y="1601"/>
                </a:lnTo>
                <a:lnTo>
                  <a:pt x="3949" y="1702"/>
                </a:lnTo>
                <a:lnTo>
                  <a:pt x="3938" y="1801"/>
                </a:lnTo>
                <a:lnTo>
                  <a:pt x="3919" y="1899"/>
                </a:lnTo>
                <a:lnTo>
                  <a:pt x="3893" y="1994"/>
                </a:lnTo>
                <a:lnTo>
                  <a:pt x="3860" y="2088"/>
                </a:lnTo>
                <a:lnTo>
                  <a:pt x="3820" y="2179"/>
                </a:lnTo>
                <a:lnTo>
                  <a:pt x="3773" y="2267"/>
                </a:lnTo>
                <a:lnTo>
                  <a:pt x="3721" y="2353"/>
                </a:lnTo>
                <a:lnTo>
                  <a:pt x="3663" y="2435"/>
                </a:lnTo>
                <a:lnTo>
                  <a:pt x="3599" y="2515"/>
                </a:lnTo>
                <a:lnTo>
                  <a:pt x="3528" y="2591"/>
                </a:lnTo>
                <a:lnTo>
                  <a:pt x="3453" y="2663"/>
                </a:lnTo>
                <a:lnTo>
                  <a:pt x="3374" y="2732"/>
                </a:lnTo>
                <a:lnTo>
                  <a:pt x="3289" y="2797"/>
                </a:lnTo>
                <a:lnTo>
                  <a:pt x="3198" y="2857"/>
                </a:lnTo>
                <a:lnTo>
                  <a:pt x="3104" y="2915"/>
                </a:lnTo>
                <a:lnTo>
                  <a:pt x="3007" y="2967"/>
                </a:lnTo>
                <a:lnTo>
                  <a:pt x="2905" y="3014"/>
                </a:lnTo>
                <a:lnTo>
                  <a:pt x="2799" y="3056"/>
                </a:lnTo>
                <a:lnTo>
                  <a:pt x="2690" y="3094"/>
                </a:lnTo>
                <a:lnTo>
                  <a:pt x="2578" y="3126"/>
                </a:lnTo>
                <a:lnTo>
                  <a:pt x="2463" y="3153"/>
                </a:lnTo>
                <a:lnTo>
                  <a:pt x="2344" y="3174"/>
                </a:lnTo>
                <a:lnTo>
                  <a:pt x="2224" y="3189"/>
                </a:lnTo>
                <a:lnTo>
                  <a:pt x="2102" y="3198"/>
                </a:lnTo>
                <a:lnTo>
                  <a:pt x="1977" y="3202"/>
                </a:lnTo>
                <a:lnTo>
                  <a:pt x="1852" y="3198"/>
                </a:lnTo>
                <a:lnTo>
                  <a:pt x="1728" y="3189"/>
                </a:lnTo>
                <a:lnTo>
                  <a:pt x="1608" y="3174"/>
                </a:lnTo>
                <a:lnTo>
                  <a:pt x="1491" y="3153"/>
                </a:lnTo>
                <a:lnTo>
                  <a:pt x="1375" y="3126"/>
                </a:lnTo>
                <a:lnTo>
                  <a:pt x="1263" y="3094"/>
                </a:lnTo>
                <a:lnTo>
                  <a:pt x="1153" y="3056"/>
                </a:lnTo>
                <a:lnTo>
                  <a:pt x="1048" y="3014"/>
                </a:lnTo>
                <a:lnTo>
                  <a:pt x="946" y="2967"/>
                </a:lnTo>
                <a:lnTo>
                  <a:pt x="848" y="2915"/>
                </a:lnTo>
                <a:lnTo>
                  <a:pt x="754" y="2857"/>
                </a:lnTo>
                <a:lnTo>
                  <a:pt x="665" y="2797"/>
                </a:lnTo>
                <a:lnTo>
                  <a:pt x="580" y="2732"/>
                </a:lnTo>
                <a:lnTo>
                  <a:pt x="499" y="2663"/>
                </a:lnTo>
                <a:lnTo>
                  <a:pt x="424" y="2591"/>
                </a:lnTo>
                <a:lnTo>
                  <a:pt x="355" y="2515"/>
                </a:lnTo>
                <a:lnTo>
                  <a:pt x="290" y="2435"/>
                </a:lnTo>
                <a:lnTo>
                  <a:pt x="232" y="2353"/>
                </a:lnTo>
                <a:lnTo>
                  <a:pt x="179" y="2267"/>
                </a:lnTo>
                <a:lnTo>
                  <a:pt x="133" y="2179"/>
                </a:lnTo>
                <a:lnTo>
                  <a:pt x="94" y="2088"/>
                </a:lnTo>
                <a:lnTo>
                  <a:pt x="60" y="1994"/>
                </a:lnTo>
                <a:lnTo>
                  <a:pt x="34" y="1899"/>
                </a:lnTo>
                <a:lnTo>
                  <a:pt x="16" y="1801"/>
                </a:lnTo>
                <a:lnTo>
                  <a:pt x="3" y="1702"/>
                </a:lnTo>
                <a:lnTo>
                  <a:pt x="0" y="1601"/>
                </a:lnTo>
                <a:lnTo>
                  <a:pt x="3" y="1500"/>
                </a:lnTo>
                <a:lnTo>
                  <a:pt x="16" y="1401"/>
                </a:lnTo>
                <a:lnTo>
                  <a:pt x="34" y="1303"/>
                </a:lnTo>
                <a:lnTo>
                  <a:pt x="60" y="1207"/>
                </a:lnTo>
                <a:lnTo>
                  <a:pt x="94" y="1114"/>
                </a:lnTo>
                <a:lnTo>
                  <a:pt x="133" y="1023"/>
                </a:lnTo>
                <a:lnTo>
                  <a:pt x="179" y="935"/>
                </a:lnTo>
                <a:lnTo>
                  <a:pt x="232" y="849"/>
                </a:lnTo>
                <a:lnTo>
                  <a:pt x="290" y="767"/>
                </a:lnTo>
                <a:lnTo>
                  <a:pt x="355" y="687"/>
                </a:lnTo>
                <a:lnTo>
                  <a:pt x="424" y="611"/>
                </a:lnTo>
                <a:lnTo>
                  <a:pt x="499" y="539"/>
                </a:lnTo>
                <a:lnTo>
                  <a:pt x="580" y="470"/>
                </a:lnTo>
                <a:lnTo>
                  <a:pt x="665" y="405"/>
                </a:lnTo>
                <a:lnTo>
                  <a:pt x="754" y="344"/>
                </a:lnTo>
                <a:lnTo>
                  <a:pt x="848" y="287"/>
                </a:lnTo>
                <a:lnTo>
                  <a:pt x="946" y="235"/>
                </a:lnTo>
                <a:lnTo>
                  <a:pt x="1048" y="188"/>
                </a:lnTo>
                <a:lnTo>
                  <a:pt x="1153" y="146"/>
                </a:lnTo>
                <a:lnTo>
                  <a:pt x="1263" y="108"/>
                </a:lnTo>
                <a:lnTo>
                  <a:pt x="1375" y="76"/>
                </a:lnTo>
                <a:lnTo>
                  <a:pt x="1491" y="49"/>
                </a:lnTo>
                <a:lnTo>
                  <a:pt x="1608" y="28"/>
                </a:lnTo>
                <a:lnTo>
                  <a:pt x="1728" y="13"/>
                </a:lnTo>
                <a:lnTo>
                  <a:pt x="1852" y="4"/>
                </a:lnTo>
                <a:lnTo>
                  <a:pt x="1977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6" name="Freeform 140"/>
          <p:cNvSpPr>
            <a:spLocks/>
          </p:cNvSpPr>
          <p:nvPr/>
        </p:nvSpPr>
        <p:spPr bwMode="auto">
          <a:xfrm>
            <a:off x="3662202" y="1787448"/>
            <a:ext cx="346086" cy="397228"/>
          </a:xfrm>
          <a:custGeom>
            <a:avLst/>
            <a:gdLst>
              <a:gd name="T0" fmla="*/ 430 w 3574"/>
              <a:gd name="T1" fmla="*/ 14 h 4100"/>
              <a:gd name="T2" fmla="*/ 553 w 3574"/>
              <a:gd name="T3" fmla="*/ 82 h 4100"/>
              <a:gd name="T4" fmla="*/ 638 w 3574"/>
              <a:gd name="T5" fmla="*/ 193 h 4100"/>
              <a:gd name="T6" fmla="*/ 668 w 3574"/>
              <a:gd name="T7" fmla="*/ 334 h 4100"/>
              <a:gd name="T8" fmla="*/ 636 w 3574"/>
              <a:gd name="T9" fmla="*/ 474 h 4100"/>
              <a:gd name="T10" fmla="*/ 552 w 3574"/>
              <a:gd name="T11" fmla="*/ 586 h 4100"/>
              <a:gd name="T12" fmla="*/ 644 w 3574"/>
              <a:gd name="T13" fmla="*/ 780 h 4100"/>
              <a:gd name="T14" fmla="*/ 840 w 3574"/>
              <a:gd name="T15" fmla="*/ 683 h 4100"/>
              <a:gd name="T16" fmla="*/ 1149 w 3574"/>
              <a:gd name="T17" fmla="*/ 562 h 4100"/>
              <a:gd name="T18" fmla="*/ 1433 w 3574"/>
              <a:gd name="T19" fmla="*/ 497 h 4100"/>
              <a:gd name="T20" fmla="*/ 1698 w 3574"/>
              <a:gd name="T21" fmla="*/ 487 h 4100"/>
              <a:gd name="T22" fmla="*/ 1949 w 3574"/>
              <a:gd name="T23" fmla="*/ 523 h 4100"/>
              <a:gd name="T24" fmla="*/ 2164 w 3574"/>
              <a:gd name="T25" fmla="*/ 592 h 4100"/>
              <a:gd name="T26" fmla="*/ 2399 w 3574"/>
              <a:gd name="T27" fmla="*/ 689 h 4100"/>
              <a:gd name="T28" fmla="*/ 2570 w 3574"/>
              <a:gd name="T29" fmla="*/ 759 h 4100"/>
              <a:gd name="T30" fmla="*/ 2726 w 3574"/>
              <a:gd name="T31" fmla="*/ 766 h 4100"/>
              <a:gd name="T32" fmla="*/ 2913 w 3574"/>
              <a:gd name="T33" fmla="*/ 725 h 4100"/>
              <a:gd name="T34" fmla="*/ 3093 w 3574"/>
              <a:gd name="T35" fmla="*/ 653 h 4100"/>
              <a:gd name="T36" fmla="*/ 3268 w 3574"/>
              <a:gd name="T37" fmla="*/ 559 h 4100"/>
              <a:gd name="T38" fmla="*/ 3387 w 3574"/>
              <a:gd name="T39" fmla="*/ 500 h 4100"/>
              <a:gd name="T40" fmla="*/ 3441 w 3574"/>
              <a:gd name="T41" fmla="*/ 484 h 4100"/>
              <a:gd name="T42" fmla="*/ 3514 w 3574"/>
              <a:gd name="T43" fmla="*/ 507 h 4100"/>
              <a:gd name="T44" fmla="*/ 3565 w 3574"/>
              <a:gd name="T45" fmla="*/ 568 h 4100"/>
              <a:gd name="T46" fmla="*/ 3574 w 3574"/>
              <a:gd name="T47" fmla="*/ 2212 h 4100"/>
              <a:gd name="T48" fmla="*/ 3560 w 3574"/>
              <a:gd name="T49" fmla="*/ 2278 h 4100"/>
              <a:gd name="T50" fmla="*/ 3500 w 3574"/>
              <a:gd name="T51" fmla="*/ 2330 h 4100"/>
              <a:gd name="T52" fmla="*/ 3273 w 3574"/>
              <a:gd name="T53" fmla="*/ 2445 h 4100"/>
              <a:gd name="T54" fmla="*/ 3007 w 3574"/>
              <a:gd name="T55" fmla="*/ 2544 h 4100"/>
              <a:gd name="T56" fmla="*/ 2769 w 3574"/>
              <a:gd name="T57" fmla="*/ 2590 h 4100"/>
              <a:gd name="T58" fmla="*/ 2568 w 3574"/>
              <a:gd name="T59" fmla="*/ 2581 h 4100"/>
              <a:gd name="T60" fmla="*/ 2355 w 3574"/>
              <a:gd name="T61" fmla="*/ 2515 h 4100"/>
              <a:gd name="T62" fmla="*/ 2160 w 3574"/>
              <a:gd name="T63" fmla="*/ 2420 h 4100"/>
              <a:gd name="T64" fmla="*/ 1969 w 3574"/>
              <a:gd name="T65" fmla="*/ 2345 h 4100"/>
              <a:gd name="T66" fmla="*/ 1748 w 3574"/>
              <a:gd name="T67" fmla="*/ 2303 h 4100"/>
              <a:gd name="T68" fmla="*/ 1506 w 3574"/>
              <a:gd name="T69" fmla="*/ 2312 h 4100"/>
              <a:gd name="T70" fmla="*/ 1232 w 3574"/>
              <a:gd name="T71" fmla="*/ 2376 h 4100"/>
              <a:gd name="T72" fmla="*/ 927 w 3574"/>
              <a:gd name="T73" fmla="*/ 2494 h 4100"/>
              <a:gd name="T74" fmla="*/ 1003 w 3574"/>
              <a:gd name="T75" fmla="*/ 3913 h 4100"/>
              <a:gd name="T76" fmla="*/ 972 w 3574"/>
              <a:gd name="T77" fmla="*/ 4009 h 4100"/>
              <a:gd name="T78" fmla="*/ 899 w 3574"/>
              <a:gd name="T79" fmla="*/ 4077 h 4100"/>
              <a:gd name="T80" fmla="*/ 805 w 3574"/>
              <a:gd name="T81" fmla="*/ 4100 h 4100"/>
              <a:gd name="T82" fmla="*/ 705 w 3574"/>
              <a:gd name="T83" fmla="*/ 4072 h 4100"/>
              <a:gd name="T84" fmla="*/ 634 w 3574"/>
              <a:gd name="T85" fmla="*/ 3999 h 4100"/>
              <a:gd name="T86" fmla="*/ 160 w 3574"/>
              <a:gd name="T87" fmla="*/ 619 h 4100"/>
              <a:gd name="T88" fmla="*/ 57 w 3574"/>
              <a:gd name="T89" fmla="*/ 519 h 4100"/>
              <a:gd name="T90" fmla="*/ 4 w 3574"/>
              <a:gd name="T91" fmla="*/ 384 h 4100"/>
              <a:gd name="T92" fmla="*/ 14 w 3574"/>
              <a:gd name="T93" fmla="*/ 237 h 4100"/>
              <a:gd name="T94" fmla="*/ 82 w 3574"/>
              <a:gd name="T95" fmla="*/ 115 h 4100"/>
              <a:gd name="T96" fmla="*/ 193 w 3574"/>
              <a:gd name="T97" fmla="*/ 31 h 4100"/>
              <a:gd name="T98" fmla="*/ 334 w 3574"/>
              <a:gd name="T99" fmla="*/ 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574" h="4100">
                <a:moveTo>
                  <a:pt x="334" y="0"/>
                </a:moveTo>
                <a:lnTo>
                  <a:pt x="384" y="4"/>
                </a:lnTo>
                <a:lnTo>
                  <a:pt x="430" y="14"/>
                </a:lnTo>
                <a:lnTo>
                  <a:pt x="475" y="31"/>
                </a:lnTo>
                <a:lnTo>
                  <a:pt x="516" y="54"/>
                </a:lnTo>
                <a:lnTo>
                  <a:pt x="553" y="82"/>
                </a:lnTo>
                <a:lnTo>
                  <a:pt x="586" y="115"/>
                </a:lnTo>
                <a:lnTo>
                  <a:pt x="614" y="152"/>
                </a:lnTo>
                <a:lnTo>
                  <a:pt x="638" y="193"/>
                </a:lnTo>
                <a:lnTo>
                  <a:pt x="654" y="237"/>
                </a:lnTo>
                <a:lnTo>
                  <a:pt x="664" y="284"/>
                </a:lnTo>
                <a:lnTo>
                  <a:pt x="668" y="334"/>
                </a:lnTo>
                <a:lnTo>
                  <a:pt x="664" y="383"/>
                </a:lnTo>
                <a:lnTo>
                  <a:pt x="654" y="430"/>
                </a:lnTo>
                <a:lnTo>
                  <a:pt x="636" y="474"/>
                </a:lnTo>
                <a:lnTo>
                  <a:pt x="613" y="515"/>
                </a:lnTo>
                <a:lnTo>
                  <a:pt x="585" y="552"/>
                </a:lnTo>
                <a:lnTo>
                  <a:pt x="552" y="586"/>
                </a:lnTo>
                <a:lnTo>
                  <a:pt x="584" y="815"/>
                </a:lnTo>
                <a:lnTo>
                  <a:pt x="611" y="798"/>
                </a:lnTo>
                <a:lnTo>
                  <a:pt x="644" y="780"/>
                </a:lnTo>
                <a:lnTo>
                  <a:pt x="684" y="760"/>
                </a:lnTo>
                <a:lnTo>
                  <a:pt x="731" y="736"/>
                </a:lnTo>
                <a:lnTo>
                  <a:pt x="840" y="683"/>
                </a:lnTo>
                <a:lnTo>
                  <a:pt x="945" y="636"/>
                </a:lnTo>
                <a:lnTo>
                  <a:pt x="1047" y="596"/>
                </a:lnTo>
                <a:lnTo>
                  <a:pt x="1149" y="562"/>
                </a:lnTo>
                <a:lnTo>
                  <a:pt x="1246" y="534"/>
                </a:lnTo>
                <a:lnTo>
                  <a:pt x="1341" y="512"/>
                </a:lnTo>
                <a:lnTo>
                  <a:pt x="1433" y="497"/>
                </a:lnTo>
                <a:lnTo>
                  <a:pt x="1523" y="488"/>
                </a:lnTo>
                <a:lnTo>
                  <a:pt x="1610" y="484"/>
                </a:lnTo>
                <a:lnTo>
                  <a:pt x="1698" y="487"/>
                </a:lnTo>
                <a:lnTo>
                  <a:pt x="1784" y="495"/>
                </a:lnTo>
                <a:lnTo>
                  <a:pt x="1867" y="506"/>
                </a:lnTo>
                <a:lnTo>
                  <a:pt x="1949" y="523"/>
                </a:lnTo>
                <a:lnTo>
                  <a:pt x="2027" y="545"/>
                </a:lnTo>
                <a:lnTo>
                  <a:pt x="2094" y="566"/>
                </a:lnTo>
                <a:lnTo>
                  <a:pt x="2164" y="592"/>
                </a:lnTo>
                <a:lnTo>
                  <a:pt x="2238" y="621"/>
                </a:lnTo>
                <a:lnTo>
                  <a:pt x="2317" y="653"/>
                </a:lnTo>
                <a:lnTo>
                  <a:pt x="2399" y="689"/>
                </a:lnTo>
                <a:lnTo>
                  <a:pt x="2484" y="729"/>
                </a:lnTo>
                <a:lnTo>
                  <a:pt x="2527" y="746"/>
                </a:lnTo>
                <a:lnTo>
                  <a:pt x="2570" y="759"/>
                </a:lnTo>
                <a:lnTo>
                  <a:pt x="2618" y="766"/>
                </a:lnTo>
                <a:lnTo>
                  <a:pt x="2669" y="769"/>
                </a:lnTo>
                <a:lnTo>
                  <a:pt x="2726" y="766"/>
                </a:lnTo>
                <a:lnTo>
                  <a:pt x="2787" y="757"/>
                </a:lnTo>
                <a:lnTo>
                  <a:pt x="2849" y="745"/>
                </a:lnTo>
                <a:lnTo>
                  <a:pt x="2913" y="725"/>
                </a:lnTo>
                <a:lnTo>
                  <a:pt x="2977" y="702"/>
                </a:lnTo>
                <a:lnTo>
                  <a:pt x="3038" y="678"/>
                </a:lnTo>
                <a:lnTo>
                  <a:pt x="3093" y="653"/>
                </a:lnTo>
                <a:lnTo>
                  <a:pt x="3144" y="627"/>
                </a:lnTo>
                <a:lnTo>
                  <a:pt x="3207" y="592"/>
                </a:lnTo>
                <a:lnTo>
                  <a:pt x="3268" y="559"/>
                </a:lnTo>
                <a:lnTo>
                  <a:pt x="3327" y="528"/>
                </a:lnTo>
                <a:lnTo>
                  <a:pt x="3359" y="512"/>
                </a:lnTo>
                <a:lnTo>
                  <a:pt x="3387" y="500"/>
                </a:lnTo>
                <a:lnTo>
                  <a:pt x="3410" y="492"/>
                </a:lnTo>
                <a:lnTo>
                  <a:pt x="3428" y="487"/>
                </a:lnTo>
                <a:lnTo>
                  <a:pt x="3441" y="484"/>
                </a:lnTo>
                <a:lnTo>
                  <a:pt x="3467" y="487"/>
                </a:lnTo>
                <a:lnTo>
                  <a:pt x="3491" y="495"/>
                </a:lnTo>
                <a:lnTo>
                  <a:pt x="3514" y="507"/>
                </a:lnTo>
                <a:lnTo>
                  <a:pt x="3535" y="524"/>
                </a:lnTo>
                <a:lnTo>
                  <a:pt x="3552" y="545"/>
                </a:lnTo>
                <a:lnTo>
                  <a:pt x="3565" y="568"/>
                </a:lnTo>
                <a:lnTo>
                  <a:pt x="3572" y="592"/>
                </a:lnTo>
                <a:lnTo>
                  <a:pt x="3574" y="619"/>
                </a:lnTo>
                <a:lnTo>
                  <a:pt x="3574" y="2212"/>
                </a:lnTo>
                <a:lnTo>
                  <a:pt x="3573" y="2237"/>
                </a:lnTo>
                <a:lnTo>
                  <a:pt x="3568" y="2258"/>
                </a:lnTo>
                <a:lnTo>
                  <a:pt x="3560" y="2278"/>
                </a:lnTo>
                <a:lnTo>
                  <a:pt x="3549" y="2293"/>
                </a:lnTo>
                <a:lnTo>
                  <a:pt x="3528" y="2311"/>
                </a:lnTo>
                <a:lnTo>
                  <a:pt x="3500" y="2330"/>
                </a:lnTo>
                <a:lnTo>
                  <a:pt x="3465" y="2351"/>
                </a:lnTo>
                <a:lnTo>
                  <a:pt x="3368" y="2401"/>
                </a:lnTo>
                <a:lnTo>
                  <a:pt x="3273" y="2445"/>
                </a:lnTo>
                <a:lnTo>
                  <a:pt x="3181" y="2485"/>
                </a:lnTo>
                <a:lnTo>
                  <a:pt x="3093" y="2517"/>
                </a:lnTo>
                <a:lnTo>
                  <a:pt x="3007" y="2544"/>
                </a:lnTo>
                <a:lnTo>
                  <a:pt x="2924" y="2566"/>
                </a:lnTo>
                <a:lnTo>
                  <a:pt x="2844" y="2581"/>
                </a:lnTo>
                <a:lnTo>
                  <a:pt x="2769" y="2590"/>
                </a:lnTo>
                <a:lnTo>
                  <a:pt x="2696" y="2593"/>
                </a:lnTo>
                <a:lnTo>
                  <a:pt x="2632" y="2590"/>
                </a:lnTo>
                <a:lnTo>
                  <a:pt x="2568" y="2581"/>
                </a:lnTo>
                <a:lnTo>
                  <a:pt x="2502" y="2567"/>
                </a:lnTo>
                <a:lnTo>
                  <a:pt x="2438" y="2547"/>
                </a:lnTo>
                <a:lnTo>
                  <a:pt x="2355" y="2515"/>
                </a:lnTo>
                <a:lnTo>
                  <a:pt x="2279" y="2481"/>
                </a:lnTo>
                <a:lnTo>
                  <a:pt x="2212" y="2447"/>
                </a:lnTo>
                <a:lnTo>
                  <a:pt x="2160" y="2420"/>
                </a:lnTo>
                <a:lnTo>
                  <a:pt x="2103" y="2394"/>
                </a:lnTo>
                <a:lnTo>
                  <a:pt x="2040" y="2370"/>
                </a:lnTo>
                <a:lnTo>
                  <a:pt x="1969" y="2345"/>
                </a:lnTo>
                <a:lnTo>
                  <a:pt x="1898" y="2326"/>
                </a:lnTo>
                <a:lnTo>
                  <a:pt x="1823" y="2312"/>
                </a:lnTo>
                <a:lnTo>
                  <a:pt x="1748" y="2303"/>
                </a:lnTo>
                <a:lnTo>
                  <a:pt x="1672" y="2301"/>
                </a:lnTo>
                <a:lnTo>
                  <a:pt x="1592" y="2303"/>
                </a:lnTo>
                <a:lnTo>
                  <a:pt x="1506" y="2312"/>
                </a:lnTo>
                <a:lnTo>
                  <a:pt x="1419" y="2328"/>
                </a:lnTo>
                <a:lnTo>
                  <a:pt x="1327" y="2349"/>
                </a:lnTo>
                <a:lnTo>
                  <a:pt x="1232" y="2376"/>
                </a:lnTo>
                <a:lnTo>
                  <a:pt x="1133" y="2410"/>
                </a:lnTo>
                <a:lnTo>
                  <a:pt x="1032" y="2449"/>
                </a:lnTo>
                <a:lnTo>
                  <a:pt x="927" y="2494"/>
                </a:lnTo>
                <a:lnTo>
                  <a:pt x="819" y="2547"/>
                </a:lnTo>
                <a:lnTo>
                  <a:pt x="1000" y="3877"/>
                </a:lnTo>
                <a:lnTo>
                  <a:pt x="1003" y="3913"/>
                </a:lnTo>
                <a:lnTo>
                  <a:pt x="997" y="3946"/>
                </a:lnTo>
                <a:lnTo>
                  <a:pt x="987" y="3980"/>
                </a:lnTo>
                <a:lnTo>
                  <a:pt x="972" y="4009"/>
                </a:lnTo>
                <a:lnTo>
                  <a:pt x="951" y="4036"/>
                </a:lnTo>
                <a:lnTo>
                  <a:pt x="927" y="4059"/>
                </a:lnTo>
                <a:lnTo>
                  <a:pt x="899" y="4077"/>
                </a:lnTo>
                <a:lnTo>
                  <a:pt x="867" y="4091"/>
                </a:lnTo>
                <a:lnTo>
                  <a:pt x="832" y="4099"/>
                </a:lnTo>
                <a:lnTo>
                  <a:pt x="805" y="4100"/>
                </a:lnTo>
                <a:lnTo>
                  <a:pt x="769" y="4098"/>
                </a:lnTo>
                <a:lnTo>
                  <a:pt x="736" y="4087"/>
                </a:lnTo>
                <a:lnTo>
                  <a:pt x="705" y="4072"/>
                </a:lnTo>
                <a:lnTo>
                  <a:pt x="677" y="4053"/>
                </a:lnTo>
                <a:lnTo>
                  <a:pt x="653" y="4027"/>
                </a:lnTo>
                <a:lnTo>
                  <a:pt x="634" y="3999"/>
                </a:lnTo>
                <a:lnTo>
                  <a:pt x="620" y="3966"/>
                </a:lnTo>
                <a:lnTo>
                  <a:pt x="612" y="3931"/>
                </a:lnTo>
                <a:lnTo>
                  <a:pt x="160" y="619"/>
                </a:lnTo>
                <a:lnTo>
                  <a:pt x="121" y="591"/>
                </a:lnTo>
                <a:lnTo>
                  <a:pt x="87" y="557"/>
                </a:lnTo>
                <a:lnTo>
                  <a:pt x="57" y="519"/>
                </a:lnTo>
                <a:lnTo>
                  <a:pt x="33" y="478"/>
                </a:lnTo>
                <a:lnTo>
                  <a:pt x="15" y="433"/>
                </a:lnTo>
                <a:lnTo>
                  <a:pt x="4" y="384"/>
                </a:lnTo>
                <a:lnTo>
                  <a:pt x="0" y="334"/>
                </a:lnTo>
                <a:lnTo>
                  <a:pt x="4" y="284"/>
                </a:lnTo>
                <a:lnTo>
                  <a:pt x="14" y="237"/>
                </a:lnTo>
                <a:lnTo>
                  <a:pt x="30" y="193"/>
                </a:lnTo>
                <a:lnTo>
                  <a:pt x="54" y="152"/>
                </a:lnTo>
                <a:lnTo>
                  <a:pt x="82" y="115"/>
                </a:lnTo>
                <a:lnTo>
                  <a:pt x="115" y="82"/>
                </a:lnTo>
                <a:lnTo>
                  <a:pt x="152" y="54"/>
                </a:lnTo>
                <a:lnTo>
                  <a:pt x="193" y="31"/>
                </a:lnTo>
                <a:lnTo>
                  <a:pt x="238" y="14"/>
                </a:lnTo>
                <a:lnTo>
                  <a:pt x="285" y="4"/>
                </a:lnTo>
                <a:lnTo>
                  <a:pt x="334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1" name="Freeform 145"/>
          <p:cNvSpPr>
            <a:spLocks noEditPoints="1"/>
          </p:cNvSpPr>
          <p:nvPr/>
        </p:nvSpPr>
        <p:spPr bwMode="auto">
          <a:xfrm>
            <a:off x="4322854" y="1789988"/>
            <a:ext cx="330464" cy="392147"/>
          </a:xfrm>
          <a:custGeom>
            <a:avLst/>
            <a:gdLst>
              <a:gd name="T0" fmla="*/ 1321 w 3102"/>
              <a:gd name="T1" fmla="*/ 1301 h 3681"/>
              <a:gd name="T2" fmla="*/ 896 w 3102"/>
              <a:gd name="T3" fmla="*/ 2150 h 3681"/>
              <a:gd name="T4" fmla="*/ 1733 w 3102"/>
              <a:gd name="T5" fmla="*/ 1374 h 3681"/>
              <a:gd name="T6" fmla="*/ 1697 w 3102"/>
              <a:gd name="T7" fmla="*/ 309 h 3681"/>
              <a:gd name="T8" fmla="*/ 920 w 3102"/>
              <a:gd name="T9" fmla="*/ 0 h 3681"/>
              <a:gd name="T10" fmla="*/ 2126 w 3102"/>
              <a:gd name="T11" fmla="*/ 3 h 3681"/>
              <a:gd name="T12" fmla="*/ 2160 w 3102"/>
              <a:gd name="T13" fmla="*/ 23 h 3681"/>
              <a:gd name="T14" fmla="*/ 2180 w 3102"/>
              <a:gd name="T15" fmla="*/ 57 h 3681"/>
              <a:gd name="T16" fmla="*/ 2182 w 3102"/>
              <a:gd name="T17" fmla="*/ 232 h 3681"/>
              <a:gd name="T18" fmla="*/ 2172 w 3102"/>
              <a:gd name="T19" fmla="*/ 271 h 3681"/>
              <a:gd name="T20" fmla="*/ 2145 w 3102"/>
              <a:gd name="T21" fmla="*/ 299 h 3681"/>
              <a:gd name="T22" fmla="*/ 2105 w 3102"/>
              <a:gd name="T23" fmla="*/ 309 h 3681"/>
              <a:gd name="T24" fmla="*/ 2008 w 3102"/>
              <a:gd name="T25" fmla="*/ 1229 h 3681"/>
              <a:gd name="T26" fmla="*/ 3024 w 3102"/>
              <a:gd name="T27" fmla="*/ 3097 h 3681"/>
              <a:gd name="T28" fmla="*/ 3073 w 3102"/>
              <a:gd name="T29" fmla="*/ 3204 h 3681"/>
              <a:gd name="T30" fmla="*/ 3098 w 3102"/>
              <a:gd name="T31" fmla="*/ 3303 h 3681"/>
              <a:gd name="T32" fmla="*/ 3098 w 3102"/>
              <a:gd name="T33" fmla="*/ 3395 h 3681"/>
              <a:gd name="T34" fmla="*/ 3076 w 3102"/>
              <a:gd name="T35" fmla="*/ 3475 h 3681"/>
              <a:gd name="T36" fmla="*/ 3031 w 3102"/>
              <a:gd name="T37" fmla="*/ 3546 h 3681"/>
              <a:gd name="T38" fmla="*/ 2964 w 3102"/>
              <a:gd name="T39" fmla="*/ 3603 h 3681"/>
              <a:gd name="T40" fmla="*/ 2876 w 3102"/>
              <a:gd name="T41" fmla="*/ 3645 h 3681"/>
              <a:gd name="T42" fmla="*/ 2769 w 3102"/>
              <a:gd name="T43" fmla="*/ 3671 h 3681"/>
              <a:gd name="T44" fmla="*/ 2643 w 3102"/>
              <a:gd name="T45" fmla="*/ 3681 h 3681"/>
              <a:gd name="T46" fmla="*/ 399 w 3102"/>
              <a:gd name="T47" fmla="*/ 3678 h 3681"/>
              <a:gd name="T48" fmla="*/ 282 w 3102"/>
              <a:gd name="T49" fmla="*/ 3660 h 3681"/>
              <a:gd name="T50" fmla="*/ 184 w 3102"/>
              <a:gd name="T51" fmla="*/ 3625 h 3681"/>
              <a:gd name="T52" fmla="*/ 106 w 3102"/>
              <a:gd name="T53" fmla="*/ 3574 h 3681"/>
              <a:gd name="T54" fmla="*/ 48 w 3102"/>
              <a:gd name="T55" fmla="*/ 3510 h 3681"/>
              <a:gd name="T56" fmla="*/ 13 w 3102"/>
              <a:gd name="T57" fmla="*/ 3433 h 3681"/>
              <a:gd name="T58" fmla="*/ 0 w 3102"/>
              <a:gd name="T59" fmla="*/ 3346 h 3681"/>
              <a:gd name="T60" fmla="*/ 11 w 3102"/>
              <a:gd name="T61" fmla="*/ 3250 h 3681"/>
              <a:gd name="T62" fmla="*/ 46 w 3102"/>
              <a:gd name="T63" fmla="*/ 3145 h 3681"/>
              <a:gd name="T64" fmla="*/ 106 w 3102"/>
              <a:gd name="T65" fmla="*/ 3035 h 3681"/>
              <a:gd name="T66" fmla="*/ 1010 w 3102"/>
              <a:gd name="T67" fmla="*/ 309 h 3681"/>
              <a:gd name="T68" fmla="*/ 900 w 3102"/>
              <a:gd name="T69" fmla="*/ 307 h 3681"/>
              <a:gd name="T70" fmla="*/ 865 w 3102"/>
              <a:gd name="T71" fmla="*/ 287 h 3681"/>
              <a:gd name="T72" fmla="*/ 845 w 3102"/>
              <a:gd name="T73" fmla="*/ 253 h 3681"/>
              <a:gd name="T74" fmla="*/ 843 w 3102"/>
              <a:gd name="T75" fmla="*/ 78 h 3681"/>
              <a:gd name="T76" fmla="*/ 853 w 3102"/>
              <a:gd name="T77" fmla="*/ 38 h 3681"/>
              <a:gd name="T78" fmla="*/ 881 w 3102"/>
              <a:gd name="T79" fmla="*/ 12 h 3681"/>
              <a:gd name="T80" fmla="*/ 920 w 3102"/>
              <a:gd name="T81" fmla="*/ 0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102" h="3681">
                <a:moveTo>
                  <a:pt x="1321" y="309"/>
                </a:moveTo>
                <a:lnTo>
                  <a:pt x="1321" y="1301"/>
                </a:lnTo>
                <a:lnTo>
                  <a:pt x="1288" y="1365"/>
                </a:lnTo>
                <a:lnTo>
                  <a:pt x="896" y="2150"/>
                </a:lnTo>
                <a:lnTo>
                  <a:pt x="2154" y="2150"/>
                </a:lnTo>
                <a:lnTo>
                  <a:pt x="1733" y="1374"/>
                </a:lnTo>
                <a:lnTo>
                  <a:pt x="1697" y="1307"/>
                </a:lnTo>
                <a:lnTo>
                  <a:pt x="1697" y="309"/>
                </a:lnTo>
                <a:lnTo>
                  <a:pt x="1321" y="309"/>
                </a:lnTo>
                <a:close/>
                <a:moveTo>
                  <a:pt x="920" y="0"/>
                </a:moveTo>
                <a:lnTo>
                  <a:pt x="2105" y="0"/>
                </a:lnTo>
                <a:lnTo>
                  <a:pt x="2126" y="3"/>
                </a:lnTo>
                <a:lnTo>
                  <a:pt x="2145" y="12"/>
                </a:lnTo>
                <a:lnTo>
                  <a:pt x="2160" y="23"/>
                </a:lnTo>
                <a:lnTo>
                  <a:pt x="2172" y="38"/>
                </a:lnTo>
                <a:lnTo>
                  <a:pt x="2180" y="57"/>
                </a:lnTo>
                <a:lnTo>
                  <a:pt x="2182" y="78"/>
                </a:lnTo>
                <a:lnTo>
                  <a:pt x="2182" y="232"/>
                </a:lnTo>
                <a:lnTo>
                  <a:pt x="2180" y="253"/>
                </a:lnTo>
                <a:lnTo>
                  <a:pt x="2172" y="271"/>
                </a:lnTo>
                <a:lnTo>
                  <a:pt x="2160" y="287"/>
                </a:lnTo>
                <a:lnTo>
                  <a:pt x="2145" y="299"/>
                </a:lnTo>
                <a:lnTo>
                  <a:pt x="2126" y="307"/>
                </a:lnTo>
                <a:lnTo>
                  <a:pt x="2105" y="309"/>
                </a:lnTo>
                <a:lnTo>
                  <a:pt x="2008" y="309"/>
                </a:lnTo>
                <a:lnTo>
                  <a:pt x="2008" y="1229"/>
                </a:lnTo>
                <a:lnTo>
                  <a:pt x="2990" y="3043"/>
                </a:lnTo>
                <a:lnTo>
                  <a:pt x="3024" y="3097"/>
                </a:lnTo>
                <a:lnTo>
                  <a:pt x="3052" y="3152"/>
                </a:lnTo>
                <a:lnTo>
                  <a:pt x="3073" y="3204"/>
                </a:lnTo>
                <a:lnTo>
                  <a:pt x="3089" y="3254"/>
                </a:lnTo>
                <a:lnTo>
                  <a:pt x="3098" y="3303"/>
                </a:lnTo>
                <a:lnTo>
                  <a:pt x="3102" y="3349"/>
                </a:lnTo>
                <a:lnTo>
                  <a:pt x="3098" y="3395"/>
                </a:lnTo>
                <a:lnTo>
                  <a:pt x="3090" y="3437"/>
                </a:lnTo>
                <a:lnTo>
                  <a:pt x="3076" y="3475"/>
                </a:lnTo>
                <a:lnTo>
                  <a:pt x="3056" y="3512"/>
                </a:lnTo>
                <a:lnTo>
                  <a:pt x="3031" y="3546"/>
                </a:lnTo>
                <a:lnTo>
                  <a:pt x="3000" y="3576"/>
                </a:lnTo>
                <a:lnTo>
                  <a:pt x="2964" y="3603"/>
                </a:lnTo>
                <a:lnTo>
                  <a:pt x="2922" y="3626"/>
                </a:lnTo>
                <a:lnTo>
                  <a:pt x="2876" y="3645"/>
                </a:lnTo>
                <a:lnTo>
                  <a:pt x="2825" y="3661"/>
                </a:lnTo>
                <a:lnTo>
                  <a:pt x="2769" y="3671"/>
                </a:lnTo>
                <a:lnTo>
                  <a:pt x="2708" y="3678"/>
                </a:lnTo>
                <a:lnTo>
                  <a:pt x="2643" y="3681"/>
                </a:lnTo>
                <a:lnTo>
                  <a:pt x="464" y="3681"/>
                </a:lnTo>
                <a:lnTo>
                  <a:pt x="399" y="3678"/>
                </a:lnTo>
                <a:lnTo>
                  <a:pt x="338" y="3671"/>
                </a:lnTo>
                <a:lnTo>
                  <a:pt x="282" y="3660"/>
                </a:lnTo>
                <a:lnTo>
                  <a:pt x="231" y="3645"/>
                </a:lnTo>
                <a:lnTo>
                  <a:pt x="184" y="3625"/>
                </a:lnTo>
                <a:lnTo>
                  <a:pt x="143" y="3602"/>
                </a:lnTo>
                <a:lnTo>
                  <a:pt x="106" y="3574"/>
                </a:lnTo>
                <a:lnTo>
                  <a:pt x="74" y="3543"/>
                </a:lnTo>
                <a:lnTo>
                  <a:pt x="48" y="3510"/>
                </a:lnTo>
                <a:lnTo>
                  <a:pt x="28" y="3473"/>
                </a:lnTo>
                <a:lnTo>
                  <a:pt x="13" y="3433"/>
                </a:lnTo>
                <a:lnTo>
                  <a:pt x="4" y="3390"/>
                </a:lnTo>
                <a:lnTo>
                  <a:pt x="0" y="3346"/>
                </a:lnTo>
                <a:lnTo>
                  <a:pt x="2" y="3298"/>
                </a:lnTo>
                <a:lnTo>
                  <a:pt x="11" y="3250"/>
                </a:lnTo>
                <a:lnTo>
                  <a:pt x="25" y="3198"/>
                </a:lnTo>
                <a:lnTo>
                  <a:pt x="46" y="3145"/>
                </a:lnTo>
                <a:lnTo>
                  <a:pt x="72" y="3090"/>
                </a:lnTo>
                <a:lnTo>
                  <a:pt x="106" y="3035"/>
                </a:lnTo>
                <a:lnTo>
                  <a:pt x="1010" y="1229"/>
                </a:lnTo>
                <a:lnTo>
                  <a:pt x="1010" y="309"/>
                </a:lnTo>
                <a:lnTo>
                  <a:pt x="920" y="309"/>
                </a:lnTo>
                <a:lnTo>
                  <a:pt x="900" y="307"/>
                </a:lnTo>
                <a:lnTo>
                  <a:pt x="881" y="299"/>
                </a:lnTo>
                <a:lnTo>
                  <a:pt x="865" y="287"/>
                </a:lnTo>
                <a:lnTo>
                  <a:pt x="853" y="271"/>
                </a:lnTo>
                <a:lnTo>
                  <a:pt x="845" y="253"/>
                </a:lnTo>
                <a:lnTo>
                  <a:pt x="843" y="232"/>
                </a:lnTo>
                <a:lnTo>
                  <a:pt x="843" y="78"/>
                </a:lnTo>
                <a:lnTo>
                  <a:pt x="845" y="57"/>
                </a:lnTo>
                <a:lnTo>
                  <a:pt x="853" y="38"/>
                </a:lnTo>
                <a:lnTo>
                  <a:pt x="865" y="23"/>
                </a:lnTo>
                <a:lnTo>
                  <a:pt x="881" y="12"/>
                </a:lnTo>
                <a:lnTo>
                  <a:pt x="900" y="3"/>
                </a:lnTo>
                <a:lnTo>
                  <a:pt x="92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70" name="Группа 169"/>
          <p:cNvGrpSpPr/>
          <p:nvPr/>
        </p:nvGrpSpPr>
        <p:grpSpPr>
          <a:xfrm>
            <a:off x="4967884" y="1788312"/>
            <a:ext cx="497794" cy="395502"/>
            <a:chOff x="5848350" y="3260726"/>
            <a:chExt cx="1908176" cy="1516063"/>
          </a:xfrm>
          <a:solidFill>
            <a:schemeClr val="bg2">
              <a:lumMod val="25000"/>
            </a:schemeClr>
          </a:solidFill>
        </p:grpSpPr>
        <p:sp>
          <p:nvSpPr>
            <p:cNvPr id="166" name="Freeform 150"/>
            <p:cNvSpPr>
              <a:spLocks/>
            </p:cNvSpPr>
            <p:nvPr/>
          </p:nvSpPr>
          <p:spPr bwMode="auto">
            <a:xfrm>
              <a:off x="6367463" y="3260726"/>
              <a:ext cx="400050" cy="1506538"/>
            </a:xfrm>
            <a:custGeom>
              <a:avLst/>
              <a:gdLst>
                <a:gd name="T0" fmla="*/ 0 w 756"/>
                <a:gd name="T1" fmla="*/ 0 h 2849"/>
                <a:gd name="T2" fmla="*/ 756 w 756"/>
                <a:gd name="T3" fmla="*/ 507 h 2849"/>
                <a:gd name="T4" fmla="*/ 756 w 756"/>
                <a:gd name="T5" fmla="*/ 2849 h 2849"/>
                <a:gd name="T6" fmla="*/ 0 w 756"/>
                <a:gd name="T7" fmla="*/ 2343 h 2849"/>
                <a:gd name="T8" fmla="*/ 0 w 756"/>
                <a:gd name="T9" fmla="*/ 0 h 2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2849">
                  <a:moveTo>
                    <a:pt x="0" y="0"/>
                  </a:moveTo>
                  <a:lnTo>
                    <a:pt x="756" y="507"/>
                  </a:lnTo>
                  <a:lnTo>
                    <a:pt x="756" y="2849"/>
                  </a:lnTo>
                  <a:lnTo>
                    <a:pt x="0" y="23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Freeform 151"/>
            <p:cNvSpPr>
              <a:spLocks/>
            </p:cNvSpPr>
            <p:nvPr/>
          </p:nvSpPr>
          <p:spPr bwMode="auto">
            <a:xfrm>
              <a:off x="6846888" y="3260726"/>
              <a:ext cx="396875" cy="1504950"/>
            </a:xfrm>
            <a:custGeom>
              <a:avLst/>
              <a:gdLst>
                <a:gd name="T0" fmla="*/ 752 w 752"/>
                <a:gd name="T1" fmla="*/ 0 h 2846"/>
                <a:gd name="T2" fmla="*/ 752 w 752"/>
                <a:gd name="T3" fmla="*/ 2343 h 2846"/>
                <a:gd name="T4" fmla="*/ 0 w 752"/>
                <a:gd name="T5" fmla="*/ 2846 h 2846"/>
                <a:gd name="T6" fmla="*/ 0 w 752"/>
                <a:gd name="T7" fmla="*/ 504 h 2846"/>
                <a:gd name="T8" fmla="*/ 752 w 752"/>
                <a:gd name="T9" fmla="*/ 0 h 2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2846">
                  <a:moveTo>
                    <a:pt x="752" y="0"/>
                  </a:moveTo>
                  <a:lnTo>
                    <a:pt x="752" y="2343"/>
                  </a:lnTo>
                  <a:lnTo>
                    <a:pt x="0" y="2846"/>
                  </a:lnTo>
                  <a:lnTo>
                    <a:pt x="0" y="504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Freeform 152"/>
            <p:cNvSpPr>
              <a:spLocks/>
            </p:cNvSpPr>
            <p:nvPr/>
          </p:nvSpPr>
          <p:spPr bwMode="auto">
            <a:xfrm>
              <a:off x="7323138" y="3263901"/>
              <a:ext cx="433388" cy="1512888"/>
            </a:xfrm>
            <a:custGeom>
              <a:avLst/>
              <a:gdLst>
                <a:gd name="T0" fmla="*/ 0 w 818"/>
                <a:gd name="T1" fmla="*/ 0 h 2860"/>
                <a:gd name="T2" fmla="*/ 756 w 818"/>
                <a:gd name="T3" fmla="*/ 507 h 2860"/>
                <a:gd name="T4" fmla="*/ 773 w 818"/>
                <a:gd name="T5" fmla="*/ 520 h 2860"/>
                <a:gd name="T6" fmla="*/ 787 w 818"/>
                <a:gd name="T7" fmla="*/ 538 h 2860"/>
                <a:gd name="T8" fmla="*/ 801 w 818"/>
                <a:gd name="T9" fmla="*/ 559 h 2860"/>
                <a:gd name="T10" fmla="*/ 810 w 818"/>
                <a:gd name="T11" fmla="*/ 581 h 2860"/>
                <a:gd name="T12" fmla="*/ 816 w 818"/>
                <a:gd name="T13" fmla="*/ 603 h 2860"/>
                <a:gd name="T14" fmla="*/ 818 w 818"/>
                <a:gd name="T15" fmla="*/ 625 h 2860"/>
                <a:gd name="T16" fmla="*/ 818 w 818"/>
                <a:gd name="T17" fmla="*/ 2815 h 2860"/>
                <a:gd name="T18" fmla="*/ 817 w 818"/>
                <a:gd name="T19" fmla="*/ 2832 h 2860"/>
                <a:gd name="T20" fmla="*/ 812 w 818"/>
                <a:gd name="T21" fmla="*/ 2844 h 2860"/>
                <a:gd name="T22" fmla="*/ 805 w 818"/>
                <a:gd name="T23" fmla="*/ 2853 h 2860"/>
                <a:gd name="T24" fmla="*/ 795 w 818"/>
                <a:gd name="T25" fmla="*/ 2859 h 2860"/>
                <a:gd name="T26" fmla="*/ 784 w 818"/>
                <a:gd name="T27" fmla="*/ 2860 h 2860"/>
                <a:gd name="T28" fmla="*/ 771 w 818"/>
                <a:gd name="T29" fmla="*/ 2856 h 2860"/>
                <a:gd name="T30" fmla="*/ 756 w 818"/>
                <a:gd name="T31" fmla="*/ 2849 h 2860"/>
                <a:gd name="T32" fmla="*/ 0 w 818"/>
                <a:gd name="T33" fmla="*/ 2343 h 2860"/>
                <a:gd name="T34" fmla="*/ 0 w 818"/>
                <a:gd name="T35" fmla="*/ 0 h 2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8" h="2860">
                  <a:moveTo>
                    <a:pt x="0" y="0"/>
                  </a:moveTo>
                  <a:lnTo>
                    <a:pt x="756" y="507"/>
                  </a:lnTo>
                  <a:lnTo>
                    <a:pt x="773" y="520"/>
                  </a:lnTo>
                  <a:lnTo>
                    <a:pt x="787" y="538"/>
                  </a:lnTo>
                  <a:lnTo>
                    <a:pt x="801" y="559"/>
                  </a:lnTo>
                  <a:lnTo>
                    <a:pt x="810" y="581"/>
                  </a:lnTo>
                  <a:lnTo>
                    <a:pt x="816" y="603"/>
                  </a:lnTo>
                  <a:lnTo>
                    <a:pt x="818" y="625"/>
                  </a:lnTo>
                  <a:lnTo>
                    <a:pt x="818" y="2815"/>
                  </a:lnTo>
                  <a:lnTo>
                    <a:pt x="817" y="2832"/>
                  </a:lnTo>
                  <a:lnTo>
                    <a:pt x="812" y="2844"/>
                  </a:lnTo>
                  <a:lnTo>
                    <a:pt x="805" y="2853"/>
                  </a:lnTo>
                  <a:lnTo>
                    <a:pt x="795" y="2859"/>
                  </a:lnTo>
                  <a:lnTo>
                    <a:pt x="784" y="2860"/>
                  </a:lnTo>
                  <a:lnTo>
                    <a:pt x="771" y="2856"/>
                  </a:lnTo>
                  <a:lnTo>
                    <a:pt x="756" y="2849"/>
                  </a:lnTo>
                  <a:lnTo>
                    <a:pt x="0" y="23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Freeform 153"/>
            <p:cNvSpPr>
              <a:spLocks/>
            </p:cNvSpPr>
            <p:nvPr/>
          </p:nvSpPr>
          <p:spPr bwMode="auto">
            <a:xfrm>
              <a:off x="5848350" y="3260726"/>
              <a:ext cx="438150" cy="1516063"/>
            </a:xfrm>
            <a:custGeom>
              <a:avLst/>
              <a:gdLst>
                <a:gd name="T0" fmla="*/ 829 w 829"/>
                <a:gd name="T1" fmla="*/ 0 h 2867"/>
                <a:gd name="T2" fmla="*/ 829 w 829"/>
                <a:gd name="T3" fmla="*/ 2342 h 2867"/>
                <a:gd name="T4" fmla="*/ 63 w 829"/>
                <a:gd name="T5" fmla="*/ 2856 h 2867"/>
                <a:gd name="T6" fmla="*/ 49 w 829"/>
                <a:gd name="T7" fmla="*/ 2863 h 2867"/>
                <a:gd name="T8" fmla="*/ 36 w 829"/>
                <a:gd name="T9" fmla="*/ 2867 h 2867"/>
                <a:gd name="T10" fmla="*/ 23 w 829"/>
                <a:gd name="T11" fmla="*/ 2866 h 2867"/>
                <a:gd name="T12" fmla="*/ 13 w 829"/>
                <a:gd name="T13" fmla="*/ 2860 h 2867"/>
                <a:gd name="T14" fmla="*/ 7 w 829"/>
                <a:gd name="T15" fmla="*/ 2851 h 2867"/>
                <a:gd name="T16" fmla="*/ 1 w 829"/>
                <a:gd name="T17" fmla="*/ 2839 h 2867"/>
                <a:gd name="T18" fmla="*/ 0 w 829"/>
                <a:gd name="T19" fmla="*/ 2822 h 2867"/>
                <a:gd name="T20" fmla="*/ 0 w 829"/>
                <a:gd name="T21" fmla="*/ 632 h 2867"/>
                <a:gd name="T22" fmla="*/ 2 w 829"/>
                <a:gd name="T23" fmla="*/ 610 h 2867"/>
                <a:gd name="T24" fmla="*/ 9 w 829"/>
                <a:gd name="T25" fmla="*/ 588 h 2867"/>
                <a:gd name="T26" fmla="*/ 18 w 829"/>
                <a:gd name="T27" fmla="*/ 566 h 2867"/>
                <a:gd name="T28" fmla="*/ 31 w 829"/>
                <a:gd name="T29" fmla="*/ 545 h 2867"/>
                <a:gd name="T30" fmla="*/ 46 w 829"/>
                <a:gd name="T31" fmla="*/ 527 h 2867"/>
                <a:gd name="T32" fmla="*/ 63 w 829"/>
                <a:gd name="T33" fmla="*/ 514 h 2867"/>
                <a:gd name="T34" fmla="*/ 829 w 829"/>
                <a:gd name="T35" fmla="*/ 0 h 2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9" h="2867">
                  <a:moveTo>
                    <a:pt x="829" y="0"/>
                  </a:moveTo>
                  <a:lnTo>
                    <a:pt x="829" y="2342"/>
                  </a:lnTo>
                  <a:lnTo>
                    <a:pt x="63" y="2856"/>
                  </a:lnTo>
                  <a:lnTo>
                    <a:pt x="49" y="2863"/>
                  </a:lnTo>
                  <a:lnTo>
                    <a:pt x="36" y="2867"/>
                  </a:lnTo>
                  <a:lnTo>
                    <a:pt x="23" y="2866"/>
                  </a:lnTo>
                  <a:lnTo>
                    <a:pt x="13" y="2860"/>
                  </a:lnTo>
                  <a:lnTo>
                    <a:pt x="7" y="2851"/>
                  </a:lnTo>
                  <a:lnTo>
                    <a:pt x="1" y="2839"/>
                  </a:lnTo>
                  <a:lnTo>
                    <a:pt x="0" y="2822"/>
                  </a:lnTo>
                  <a:lnTo>
                    <a:pt x="0" y="632"/>
                  </a:lnTo>
                  <a:lnTo>
                    <a:pt x="2" y="610"/>
                  </a:lnTo>
                  <a:lnTo>
                    <a:pt x="9" y="588"/>
                  </a:lnTo>
                  <a:lnTo>
                    <a:pt x="18" y="566"/>
                  </a:lnTo>
                  <a:lnTo>
                    <a:pt x="31" y="545"/>
                  </a:lnTo>
                  <a:lnTo>
                    <a:pt x="46" y="527"/>
                  </a:lnTo>
                  <a:lnTo>
                    <a:pt x="63" y="514"/>
                  </a:lnTo>
                  <a:lnTo>
                    <a:pt x="8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5" name="Freeform 158"/>
          <p:cNvSpPr>
            <a:spLocks noEditPoints="1"/>
          </p:cNvSpPr>
          <p:nvPr/>
        </p:nvSpPr>
        <p:spPr bwMode="auto">
          <a:xfrm>
            <a:off x="5780245" y="1792516"/>
            <a:ext cx="382581" cy="387093"/>
          </a:xfrm>
          <a:custGeom>
            <a:avLst/>
            <a:gdLst>
              <a:gd name="T0" fmla="*/ 782 w 3393"/>
              <a:gd name="T1" fmla="*/ 2729 h 3433"/>
              <a:gd name="T2" fmla="*/ 1312 w 3393"/>
              <a:gd name="T3" fmla="*/ 3031 h 3433"/>
              <a:gd name="T4" fmla="*/ 1174 w 3393"/>
              <a:gd name="T5" fmla="*/ 2606 h 3433"/>
              <a:gd name="T6" fmla="*/ 2026 w 3393"/>
              <a:gd name="T7" fmla="*/ 2931 h 3433"/>
              <a:gd name="T8" fmla="*/ 2341 w 3393"/>
              <a:gd name="T9" fmla="*/ 2923 h 3433"/>
              <a:gd name="T10" fmla="*/ 2538 w 3393"/>
              <a:gd name="T11" fmla="*/ 2605 h 3433"/>
              <a:gd name="T12" fmla="*/ 1514 w 3393"/>
              <a:gd name="T13" fmla="*/ 2448 h 3433"/>
              <a:gd name="T14" fmla="*/ 1496 w 3393"/>
              <a:gd name="T15" fmla="*/ 2815 h 3433"/>
              <a:gd name="T16" fmla="*/ 1678 w 3393"/>
              <a:gd name="T17" fmla="*/ 3087 h 3433"/>
              <a:gd name="T18" fmla="*/ 1857 w 3393"/>
              <a:gd name="T19" fmla="*/ 2808 h 3433"/>
              <a:gd name="T20" fmla="*/ 1858 w 3393"/>
              <a:gd name="T21" fmla="*/ 2447 h 3433"/>
              <a:gd name="T22" fmla="*/ 2296 w 3393"/>
              <a:gd name="T23" fmla="*/ 2212 h 3433"/>
              <a:gd name="T24" fmla="*/ 2743 w 3393"/>
              <a:gd name="T25" fmla="*/ 2469 h 3433"/>
              <a:gd name="T26" fmla="*/ 3021 w 3393"/>
              <a:gd name="T27" fmla="*/ 2005 h 3433"/>
              <a:gd name="T28" fmla="*/ 394 w 3393"/>
              <a:gd name="T29" fmla="*/ 2093 h 3433"/>
              <a:gd name="T30" fmla="*/ 730 w 3393"/>
              <a:gd name="T31" fmla="*/ 2433 h 3433"/>
              <a:gd name="T32" fmla="*/ 1034 w 3393"/>
              <a:gd name="T33" fmla="*/ 2029 h 3433"/>
              <a:gd name="T34" fmla="*/ 1250 w 3393"/>
              <a:gd name="T35" fmla="*/ 2100 h 3433"/>
              <a:gd name="T36" fmla="*/ 1697 w 3393"/>
              <a:gd name="T37" fmla="*/ 2233 h 3433"/>
              <a:gd name="T38" fmla="*/ 2126 w 3393"/>
              <a:gd name="T39" fmla="*/ 2006 h 3433"/>
              <a:gd name="T40" fmla="*/ 1236 w 3393"/>
              <a:gd name="T41" fmla="*/ 1433 h 3433"/>
              <a:gd name="T42" fmla="*/ 2097 w 3393"/>
              <a:gd name="T43" fmla="*/ 1268 h 3433"/>
              <a:gd name="T44" fmla="*/ 1482 w 3393"/>
              <a:gd name="T45" fmla="*/ 1208 h 3433"/>
              <a:gd name="T46" fmla="*/ 2532 w 3393"/>
              <a:gd name="T47" fmla="*/ 1070 h 3433"/>
              <a:gd name="T48" fmla="*/ 2341 w 3393"/>
              <a:gd name="T49" fmla="*/ 1517 h 3433"/>
              <a:gd name="T50" fmla="*/ 2942 w 3393"/>
              <a:gd name="T51" fmla="*/ 1178 h 3433"/>
              <a:gd name="T52" fmla="*/ 452 w 3393"/>
              <a:gd name="T53" fmla="*/ 1178 h 3433"/>
              <a:gd name="T54" fmla="*/ 1022 w 3393"/>
              <a:gd name="T55" fmla="*/ 1514 h 3433"/>
              <a:gd name="T56" fmla="*/ 808 w 3393"/>
              <a:gd name="T57" fmla="*/ 1050 h 3433"/>
              <a:gd name="T58" fmla="*/ 1140 w 3393"/>
              <a:gd name="T59" fmla="*/ 468 h 3433"/>
              <a:gd name="T60" fmla="*/ 785 w 3393"/>
              <a:gd name="T61" fmla="*/ 816 h 3433"/>
              <a:gd name="T62" fmla="*/ 1242 w 3393"/>
              <a:gd name="T63" fmla="*/ 665 h 3433"/>
              <a:gd name="T64" fmla="*/ 2028 w 3393"/>
              <a:gd name="T65" fmla="*/ 507 h 3433"/>
              <a:gd name="T66" fmla="*/ 2392 w 3393"/>
              <a:gd name="T67" fmla="*/ 900 h 3433"/>
              <a:gd name="T68" fmla="*/ 2494 w 3393"/>
              <a:gd name="T69" fmla="*/ 611 h 3433"/>
              <a:gd name="T70" fmla="*/ 1949 w 3393"/>
              <a:gd name="T71" fmla="*/ 370 h 3433"/>
              <a:gd name="T72" fmla="*/ 1558 w 3393"/>
              <a:gd name="T73" fmla="*/ 514 h 3433"/>
              <a:gd name="T74" fmla="*/ 1339 w 3393"/>
              <a:gd name="T75" fmla="*/ 981 h 3433"/>
              <a:gd name="T76" fmla="*/ 1940 w 3393"/>
              <a:gd name="T77" fmla="*/ 996 h 3433"/>
              <a:gd name="T78" fmla="*/ 1829 w 3393"/>
              <a:gd name="T79" fmla="*/ 573 h 3433"/>
              <a:gd name="T80" fmla="*/ 1804 w 3393"/>
              <a:gd name="T81" fmla="*/ 3 h 3433"/>
              <a:gd name="T82" fmla="*/ 2494 w 3393"/>
              <a:gd name="T83" fmla="*/ 202 h 3433"/>
              <a:gd name="T84" fmla="*/ 3029 w 3393"/>
              <a:gd name="T85" fmla="*/ 655 h 3433"/>
              <a:gd name="T86" fmla="*/ 3342 w 3393"/>
              <a:gd name="T87" fmla="*/ 1295 h 3433"/>
              <a:gd name="T88" fmla="*/ 3370 w 3393"/>
              <a:gd name="T89" fmla="*/ 2003 h 3433"/>
              <a:gd name="T90" fmla="*/ 3141 w 3393"/>
              <a:gd name="T91" fmla="*/ 2618 h 3433"/>
              <a:gd name="T92" fmla="*/ 2685 w 3393"/>
              <a:gd name="T93" fmla="*/ 3113 h 3433"/>
              <a:gd name="T94" fmla="*/ 2081 w 3393"/>
              <a:gd name="T95" fmla="*/ 3389 h 3433"/>
              <a:gd name="T96" fmla="*/ 1407 w 3393"/>
              <a:gd name="T97" fmla="*/ 3408 h 3433"/>
              <a:gd name="T98" fmla="*/ 788 w 3393"/>
              <a:gd name="T99" fmla="*/ 3168 h 3433"/>
              <a:gd name="T100" fmla="*/ 305 w 3393"/>
              <a:gd name="T101" fmla="*/ 2698 h 3433"/>
              <a:gd name="T102" fmla="*/ 41 w 3393"/>
              <a:gd name="T103" fmla="*/ 2096 h 3433"/>
              <a:gd name="T104" fmla="*/ 30 w 3393"/>
              <a:gd name="T105" fmla="*/ 1397 h 3433"/>
              <a:gd name="T106" fmla="*/ 305 w 3393"/>
              <a:gd name="T107" fmla="*/ 736 h 3433"/>
              <a:gd name="T108" fmla="*/ 812 w 3393"/>
              <a:gd name="T109" fmla="*/ 252 h 3433"/>
              <a:gd name="T110" fmla="*/ 1483 w 3393"/>
              <a:gd name="T111" fmla="*/ 14 h 3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93" h="3433">
                <a:moveTo>
                  <a:pt x="1141" y="2512"/>
                </a:moveTo>
                <a:lnTo>
                  <a:pt x="1045" y="2538"/>
                </a:lnTo>
                <a:lnTo>
                  <a:pt x="954" y="2568"/>
                </a:lnTo>
                <a:lnTo>
                  <a:pt x="870" y="2600"/>
                </a:lnTo>
                <a:lnTo>
                  <a:pt x="792" y="2632"/>
                </a:lnTo>
                <a:lnTo>
                  <a:pt x="718" y="2665"/>
                </a:lnTo>
                <a:lnTo>
                  <a:pt x="782" y="2729"/>
                </a:lnTo>
                <a:lnTo>
                  <a:pt x="849" y="2786"/>
                </a:lnTo>
                <a:lnTo>
                  <a:pt x="920" y="2840"/>
                </a:lnTo>
                <a:lnTo>
                  <a:pt x="993" y="2889"/>
                </a:lnTo>
                <a:lnTo>
                  <a:pt x="1069" y="2933"/>
                </a:lnTo>
                <a:lnTo>
                  <a:pt x="1147" y="2971"/>
                </a:lnTo>
                <a:lnTo>
                  <a:pt x="1229" y="3003"/>
                </a:lnTo>
                <a:lnTo>
                  <a:pt x="1312" y="3031"/>
                </a:lnTo>
                <a:lnTo>
                  <a:pt x="1396" y="3054"/>
                </a:lnTo>
                <a:lnTo>
                  <a:pt x="1359" y="2994"/>
                </a:lnTo>
                <a:lnTo>
                  <a:pt x="1321" y="2927"/>
                </a:lnTo>
                <a:lnTo>
                  <a:pt x="1283" y="2855"/>
                </a:lnTo>
                <a:lnTo>
                  <a:pt x="1246" y="2777"/>
                </a:lnTo>
                <a:lnTo>
                  <a:pt x="1209" y="2694"/>
                </a:lnTo>
                <a:lnTo>
                  <a:pt x="1174" y="2606"/>
                </a:lnTo>
                <a:lnTo>
                  <a:pt x="1141" y="2512"/>
                </a:lnTo>
                <a:close/>
                <a:moveTo>
                  <a:pt x="2217" y="2502"/>
                </a:moveTo>
                <a:lnTo>
                  <a:pt x="2181" y="2597"/>
                </a:lnTo>
                <a:lnTo>
                  <a:pt x="2144" y="2690"/>
                </a:lnTo>
                <a:lnTo>
                  <a:pt x="2105" y="2776"/>
                </a:lnTo>
                <a:lnTo>
                  <a:pt x="2066" y="2856"/>
                </a:lnTo>
                <a:lnTo>
                  <a:pt x="2026" y="2931"/>
                </a:lnTo>
                <a:lnTo>
                  <a:pt x="1987" y="3000"/>
                </a:lnTo>
                <a:lnTo>
                  <a:pt x="1948" y="3064"/>
                </a:lnTo>
                <a:lnTo>
                  <a:pt x="2031" y="3045"/>
                </a:lnTo>
                <a:lnTo>
                  <a:pt x="2112" y="3022"/>
                </a:lnTo>
                <a:lnTo>
                  <a:pt x="2190" y="2994"/>
                </a:lnTo>
                <a:lnTo>
                  <a:pt x="2267" y="2960"/>
                </a:lnTo>
                <a:lnTo>
                  <a:pt x="2341" y="2923"/>
                </a:lnTo>
                <a:lnTo>
                  <a:pt x="2413" y="2880"/>
                </a:lnTo>
                <a:lnTo>
                  <a:pt x="2483" y="2834"/>
                </a:lnTo>
                <a:lnTo>
                  <a:pt x="2550" y="2781"/>
                </a:lnTo>
                <a:lnTo>
                  <a:pt x="2614" y="2725"/>
                </a:lnTo>
                <a:lnTo>
                  <a:pt x="2674" y="2665"/>
                </a:lnTo>
                <a:lnTo>
                  <a:pt x="2608" y="2635"/>
                </a:lnTo>
                <a:lnTo>
                  <a:pt x="2538" y="2605"/>
                </a:lnTo>
                <a:lnTo>
                  <a:pt x="2464" y="2576"/>
                </a:lnTo>
                <a:lnTo>
                  <a:pt x="2386" y="2549"/>
                </a:lnTo>
                <a:lnTo>
                  <a:pt x="2303" y="2524"/>
                </a:lnTo>
                <a:lnTo>
                  <a:pt x="2217" y="2502"/>
                </a:lnTo>
                <a:close/>
                <a:moveTo>
                  <a:pt x="1697" y="2441"/>
                </a:moveTo>
                <a:lnTo>
                  <a:pt x="1604" y="2443"/>
                </a:lnTo>
                <a:lnTo>
                  <a:pt x="1514" y="2448"/>
                </a:lnTo>
                <a:lnTo>
                  <a:pt x="1428" y="2457"/>
                </a:lnTo>
                <a:lnTo>
                  <a:pt x="1344" y="2470"/>
                </a:lnTo>
                <a:lnTo>
                  <a:pt x="1372" y="2547"/>
                </a:lnTo>
                <a:lnTo>
                  <a:pt x="1402" y="2620"/>
                </a:lnTo>
                <a:lnTo>
                  <a:pt x="1434" y="2690"/>
                </a:lnTo>
                <a:lnTo>
                  <a:pt x="1464" y="2755"/>
                </a:lnTo>
                <a:lnTo>
                  <a:pt x="1496" y="2815"/>
                </a:lnTo>
                <a:lnTo>
                  <a:pt x="1528" y="2872"/>
                </a:lnTo>
                <a:lnTo>
                  <a:pt x="1559" y="2925"/>
                </a:lnTo>
                <a:lnTo>
                  <a:pt x="1590" y="2972"/>
                </a:lnTo>
                <a:lnTo>
                  <a:pt x="1618" y="3015"/>
                </a:lnTo>
                <a:lnTo>
                  <a:pt x="1646" y="3054"/>
                </a:lnTo>
                <a:lnTo>
                  <a:pt x="1671" y="3087"/>
                </a:lnTo>
                <a:lnTo>
                  <a:pt x="1678" y="3087"/>
                </a:lnTo>
                <a:lnTo>
                  <a:pt x="1685" y="3087"/>
                </a:lnTo>
                <a:lnTo>
                  <a:pt x="1710" y="3052"/>
                </a:lnTo>
                <a:lnTo>
                  <a:pt x="1736" y="3012"/>
                </a:lnTo>
                <a:lnTo>
                  <a:pt x="1765" y="2968"/>
                </a:lnTo>
                <a:lnTo>
                  <a:pt x="1794" y="2919"/>
                </a:lnTo>
                <a:lnTo>
                  <a:pt x="1825" y="2865"/>
                </a:lnTo>
                <a:lnTo>
                  <a:pt x="1857" y="2808"/>
                </a:lnTo>
                <a:lnTo>
                  <a:pt x="1889" y="2746"/>
                </a:lnTo>
                <a:lnTo>
                  <a:pt x="1921" y="2681"/>
                </a:lnTo>
                <a:lnTo>
                  <a:pt x="1951" y="2611"/>
                </a:lnTo>
                <a:lnTo>
                  <a:pt x="1981" y="2539"/>
                </a:lnTo>
                <a:lnTo>
                  <a:pt x="2011" y="2463"/>
                </a:lnTo>
                <a:lnTo>
                  <a:pt x="1936" y="2454"/>
                </a:lnTo>
                <a:lnTo>
                  <a:pt x="1858" y="2447"/>
                </a:lnTo>
                <a:lnTo>
                  <a:pt x="1779" y="2442"/>
                </a:lnTo>
                <a:lnTo>
                  <a:pt x="1697" y="2441"/>
                </a:lnTo>
                <a:close/>
                <a:moveTo>
                  <a:pt x="2347" y="1823"/>
                </a:moveTo>
                <a:lnTo>
                  <a:pt x="2340" y="1924"/>
                </a:lnTo>
                <a:lnTo>
                  <a:pt x="2329" y="2023"/>
                </a:lnTo>
                <a:lnTo>
                  <a:pt x="2314" y="2120"/>
                </a:lnTo>
                <a:lnTo>
                  <a:pt x="2296" y="2212"/>
                </a:lnTo>
                <a:lnTo>
                  <a:pt x="2275" y="2302"/>
                </a:lnTo>
                <a:lnTo>
                  <a:pt x="2362" y="2326"/>
                </a:lnTo>
                <a:lnTo>
                  <a:pt x="2446" y="2350"/>
                </a:lnTo>
                <a:lnTo>
                  <a:pt x="2527" y="2378"/>
                </a:lnTo>
                <a:lnTo>
                  <a:pt x="2602" y="2407"/>
                </a:lnTo>
                <a:lnTo>
                  <a:pt x="2674" y="2437"/>
                </a:lnTo>
                <a:lnTo>
                  <a:pt x="2743" y="2469"/>
                </a:lnTo>
                <a:lnTo>
                  <a:pt x="2807" y="2501"/>
                </a:lnTo>
                <a:lnTo>
                  <a:pt x="2857" y="2424"/>
                </a:lnTo>
                <a:lnTo>
                  <a:pt x="2901" y="2344"/>
                </a:lnTo>
                <a:lnTo>
                  <a:pt x="2939" y="2262"/>
                </a:lnTo>
                <a:lnTo>
                  <a:pt x="2972" y="2179"/>
                </a:lnTo>
                <a:lnTo>
                  <a:pt x="3000" y="2092"/>
                </a:lnTo>
                <a:lnTo>
                  <a:pt x="3021" y="2005"/>
                </a:lnTo>
                <a:lnTo>
                  <a:pt x="3037" y="1914"/>
                </a:lnTo>
                <a:lnTo>
                  <a:pt x="3047" y="1823"/>
                </a:lnTo>
                <a:lnTo>
                  <a:pt x="2347" y="1823"/>
                </a:lnTo>
                <a:close/>
                <a:moveTo>
                  <a:pt x="346" y="1823"/>
                </a:moveTo>
                <a:lnTo>
                  <a:pt x="357" y="1914"/>
                </a:lnTo>
                <a:lnTo>
                  <a:pt x="371" y="2005"/>
                </a:lnTo>
                <a:lnTo>
                  <a:pt x="394" y="2093"/>
                </a:lnTo>
                <a:lnTo>
                  <a:pt x="421" y="2179"/>
                </a:lnTo>
                <a:lnTo>
                  <a:pt x="454" y="2262"/>
                </a:lnTo>
                <a:lnTo>
                  <a:pt x="492" y="2344"/>
                </a:lnTo>
                <a:lnTo>
                  <a:pt x="537" y="2424"/>
                </a:lnTo>
                <a:lnTo>
                  <a:pt x="587" y="2501"/>
                </a:lnTo>
                <a:lnTo>
                  <a:pt x="656" y="2468"/>
                </a:lnTo>
                <a:lnTo>
                  <a:pt x="730" y="2433"/>
                </a:lnTo>
                <a:lnTo>
                  <a:pt x="811" y="2401"/>
                </a:lnTo>
                <a:lnTo>
                  <a:pt x="897" y="2370"/>
                </a:lnTo>
                <a:lnTo>
                  <a:pt x="988" y="2340"/>
                </a:lnTo>
                <a:lnTo>
                  <a:pt x="1084" y="2313"/>
                </a:lnTo>
                <a:lnTo>
                  <a:pt x="1064" y="2222"/>
                </a:lnTo>
                <a:lnTo>
                  <a:pt x="1047" y="2127"/>
                </a:lnTo>
                <a:lnTo>
                  <a:pt x="1034" y="2029"/>
                </a:lnTo>
                <a:lnTo>
                  <a:pt x="1023" y="1928"/>
                </a:lnTo>
                <a:lnTo>
                  <a:pt x="1017" y="1823"/>
                </a:lnTo>
                <a:lnTo>
                  <a:pt x="346" y="1823"/>
                </a:lnTo>
                <a:close/>
                <a:moveTo>
                  <a:pt x="1221" y="1823"/>
                </a:moveTo>
                <a:lnTo>
                  <a:pt x="1227" y="1919"/>
                </a:lnTo>
                <a:lnTo>
                  <a:pt x="1237" y="2011"/>
                </a:lnTo>
                <a:lnTo>
                  <a:pt x="1250" y="2100"/>
                </a:lnTo>
                <a:lnTo>
                  <a:pt x="1266" y="2186"/>
                </a:lnTo>
                <a:lnTo>
                  <a:pt x="1285" y="2269"/>
                </a:lnTo>
                <a:lnTo>
                  <a:pt x="1363" y="2257"/>
                </a:lnTo>
                <a:lnTo>
                  <a:pt x="1443" y="2247"/>
                </a:lnTo>
                <a:lnTo>
                  <a:pt x="1525" y="2240"/>
                </a:lnTo>
                <a:lnTo>
                  <a:pt x="1610" y="2234"/>
                </a:lnTo>
                <a:lnTo>
                  <a:pt x="1697" y="2233"/>
                </a:lnTo>
                <a:lnTo>
                  <a:pt x="1794" y="2236"/>
                </a:lnTo>
                <a:lnTo>
                  <a:pt x="1890" y="2241"/>
                </a:lnTo>
                <a:lnTo>
                  <a:pt x="1983" y="2251"/>
                </a:lnTo>
                <a:lnTo>
                  <a:pt x="2072" y="2262"/>
                </a:lnTo>
                <a:lnTo>
                  <a:pt x="2094" y="2180"/>
                </a:lnTo>
                <a:lnTo>
                  <a:pt x="2111" y="2094"/>
                </a:lnTo>
                <a:lnTo>
                  <a:pt x="2126" y="2006"/>
                </a:lnTo>
                <a:lnTo>
                  <a:pt x="2136" y="1916"/>
                </a:lnTo>
                <a:lnTo>
                  <a:pt x="2142" y="1823"/>
                </a:lnTo>
                <a:lnTo>
                  <a:pt x="1221" y="1823"/>
                </a:lnTo>
                <a:close/>
                <a:moveTo>
                  <a:pt x="1282" y="1182"/>
                </a:moveTo>
                <a:lnTo>
                  <a:pt x="1264" y="1263"/>
                </a:lnTo>
                <a:lnTo>
                  <a:pt x="1248" y="1346"/>
                </a:lnTo>
                <a:lnTo>
                  <a:pt x="1236" y="1433"/>
                </a:lnTo>
                <a:lnTo>
                  <a:pt x="1227" y="1524"/>
                </a:lnTo>
                <a:lnTo>
                  <a:pt x="1220" y="1616"/>
                </a:lnTo>
                <a:lnTo>
                  <a:pt x="2144" y="1616"/>
                </a:lnTo>
                <a:lnTo>
                  <a:pt x="2137" y="1526"/>
                </a:lnTo>
                <a:lnTo>
                  <a:pt x="2127" y="1438"/>
                </a:lnTo>
                <a:lnTo>
                  <a:pt x="2113" y="1352"/>
                </a:lnTo>
                <a:lnTo>
                  <a:pt x="2097" y="1268"/>
                </a:lnTo>
                <a:lnTo>
                  <a:pt x="2078" y="1187"/>
                </a:lnTo>
                <a:lnTo>
                  <a:pt x="1987" y="1199"/>
                </a:lnTo>
                <a:lnTo>
                  <a:pt x="1893" y="1209"/>
                </a:lnTo>
                <a:lnTo>
                  <a:pt x="1797" y="1215"/>
                </a:lnTo>
                <a:lnTo>
                  <a:pt x="1697" y="1216"/>
                </a:lnTo>
                <a:lnTo>
                  <a:pt x="1587" y="1214"/>
                </a:lnTo>
                <a:lnTo>
                  <a:pt x="1482" y="1208"/>
                </a:lnTo>
                <a:lnTo>
                  <a:pt x="1379" y="1197"/>
                </a:lnTo>
                <a:lnTo>
                  <a:pt x="1282" y="1182"/>
                </a:lnTo>
                <a:close/>
                <a:moveTo>
                  <a:pt x="2816" y="946"/>
                </a:moveTo>
                <a:lnTo>
                  <a:pt x="2751" y="978"/>
                </a:lnTo>
                <a:lnTo>
                  <a:pt x="2682" y="1009"/>
                </a:lnTo>
                <a:lnTo>
                  <a:pt x="2608" y="1040"/>
                </a:lnTo>
                <a:lnTo>
                  <a:pt x="2532" y="1070"/>
                </a:lnTo>
                <a:lnTo>
                  <a:pt x="2451" y="1097"/>
                </a:lnTo>
                <a:lnTo>
                  <a:pt x="2367" y="1123"/>
                </a:lnTo>
                <a:lnTo>
                  <a:pt x="2279" y="1147"/>
                </a:lnTo>
                <a:lnTo>
                  <a:pt x="2300" y="1236"/>
                </a:lnTo>
                <a:lnTo>
                  <a:pt x="2317" y="1327"/>
                </a:lnTo>
                <a:lnTo>
                  <a:pt x="2330" y="1420"/>
                </a:lnTo>
                <a:lnTo>
                  <a:pt x="2341" y="1517"/>
                </a:lnTo>
                <a:lnTo>
                  <a:pt x="2347" y="1616"/>
                </a:lnTo>
                <a:lnTo>
                  <a:pt x="3047" y="1616"/>
                </a:lnTo>
                <a:lnTo>
                  <a:pt x="3037" y="1525"/>
                </a:lnTo>
                <a:lnTo>
                  <a:pt x="3021" y="1434"/>
                </a:lnTo>
                <a:lnTo>
                  <a:pt x="3000" y="1346"/>
                </a:lnTo>
                <a:lnTo>
                  <a:pt x="2973" y="1260"/>
                </a:lnTo>
                <a:lnTo>
                  <a:pt x="2942" y="1178"/>
                </a:lnTo>
                <a:lnTo>
                  <a:pt x="2904" y="1097"/>
                </a:lnTo>
                <a:lnTo>
                  <a:pt x="2863" y="1020"/>
                </a:lnTo>
                <a:lnTo>
                  <a:pt x="2816" y="946"/>
                </a:lnTo>
                <a:close/>
                <a:moveTo>
                  <a:pt x="577" y="946"/>
                </a:moveTo>
                <a:lnTo>
                  <a:pt x="531" y="1020"/>
                </a:lnTo>
                <a:lnTo>
                  <a:pt x="489" y="1097"/>
                </a:lnTo>
                <a:lnTo>
                  <a:pt x="452" y="1178"/>
                </a:lnTo>
                <a:lnTo>
                  <a:pt x="420" y="1260"/>
                </a:lnTo>
                <a:lnTo>
                  <a:pt x="394" y="1346"/>
                </a:lnTo>
                <a:lnTo>
                  <a:pt x="372" y="1434"/>
                </a:lnTo>
                <a:lnTo>
                  <a:pt x="357" y="1525"/>
                </a:lnTo>
                <a:lnTo>
                  <a:pt x="347" y="1616"/>
                </a:lnTo>
                <a:lnTo>
                  <a:pt x="1017" y="1616"/>
                </a:lnTo>
                <a:lnTo>
                  <a:pt x="1022" y="1514"/>
                </a:lnTo>
                <a:lnTo>
                  <a:pt x="1032" y="1415"/>
                </a:lnTo>
                <a:lnTo>
                  <a:pt x="1045" y="1319"/>
                </a:lnTo>
                <a:lnTo>
                  <a:pt x="1061" y="1227"/>
                </a:lnTo>
                <a:lnTo>
                  <a:pt x="1080" y="1138"/>
                </a:lnTo>
                <a:lnTo>
                  <a:pt x="985" y="1111"/>
                </a:lnTo>
                <a:lnTo>
                  <a:pt x="895" y="1081"/>
                </a:lnTo>
                <a:lnTo>
                  <a:pt x="808" y="1050"/>
                </a:lnTo>
                <a:lnTo>
                  <a:pt x="726" y="1016"/>
                </a:lnTo>
                <a:lnTo>
                  <a:pt x="649" y="981"/>
                </a:lnTo>
                <a:lnTo>
                  <a:pt x="577" y="946"/>
                </a:lnTo>
                <a:close/>
                <a:moveTo>
                  <a:pt x="1395" y="381"/>
                </a:moveTo>
                <a:lnTo>
                  <a:pt x="1307" y="405"/>
                </a:lnTo>
                <a:lnTo>
                  <a:pt x="1222" y="433"/>
                </a:lnTo>
                <a:lnTo>
                  <a:pt x="1140" y="468"/>
                </a:lnTo>
                <a:lnTo>
                  <a:pt x="1059" y="509"/>
                </a:lnTo>
                <a:lnTo>
                  <a:pt x="983" y="554"/>
                </a:lnTo>
                <a:lnTo>
                  <a:pt x="909" y="603"/>
                </a:lnTo>
                <a:lnTo>
                  <a:pt x="839" y="658"/>
                </a:lnTo>
                <a:lnTo>
                  <a:pt x="772" y="717"/>
                </a:lnTo>
                <a:lnTo>
                  <a:pt x="710" y="780"/>
                </a:lnTo>
                <a:lnTo>
                  <a:pt x="785" y="816"/>
                </a:lnTo>
                <a:lnTo>
                  <a:pt x="865" y="849"/>
                </a:lnTo>
                <a:lnTo>
                  <a:pt x="950" y="881"/>
                </a:lnTo>
                <a:lnTo>
                  <a:pt x="1040" y="911"/>
                </a:lnTo>
                <a:lnTo>
                  <a:pt x="1135" y="938"/>
                </a:lnTo>
                <a:lnTo>
                  <a:pt x="1169" y="842"/>
                </a:lnTo>
                <a:lnTo>
                  <a:pt x="1204" y="750"/>
                </a:lnTo>
                <a:lnTo>
                  <a:pt x="1242" y="665"/>
                </a:lnTo>
                <a:lnTo>
                  <a:pt x="1280" y="585"/>
                </a:lnTo>
                <a:lnTo>
                  <a:pt x="1319" y="511"/>
                </a:lnTo>
                <a:lnTo>
                  <a:pt x="1357" y="443"/>
                </a:lnTo>
                <a:lnTo>
                  <a:pt x="1395" y="381"/>
                </a:lnTo>
                <a:close/>
                <a:moveTo>
                  <a:pt x="1949" y="370"/>
                </a:moveTo>
                <a:lnTo>
                  <a:pt x="1988" y="436"/>
                </a:lnTo>
                <a:lnTo>
                  <a:pt x="2028" y="507"/>
                </a:lnTo>
                <a:lnTo>
                  <a:pt x="2068" y="583"/>
                </a:lnTo>
                <a:lnTo>
                  <a:pt x="2109" y="667"/>
                </a:lnTo>
                <a:lnTo>
                  <a:pt x="2148" y="755"/>
                </a:lnTo>
                <a:lnTo>
                  <a:pt x="2186" y="848"/>
                </a:lnTo>
                <a:lnTo>
                  <a:pt x="2221" y="948"/>
                </a:lnTo>
                <a:lnTo>
                  <a:pt x="2308" y="924"/>
                </a:lnTo>
                <a:lnTo>
                  <a:pt x="2392" y="900"/>
                </a:lnTo>
                <a:lnTo>
                  <a:pt x="2470" y="872"/>
                </a:lnTo>
                <a:lnTo>
                  <a:pt x="2546" y="843"/>
                </a:lnTo>
                <a:lnTo>
                  <a:pt x="2617" y="812"/>
                </a:lnTo>
                <a:lnTo>
                  <a:pt x="2684" y="780"/>
                </a:lnTo>
                <a:lnTo>
                  <a:pt x="2624" y="720"/>
                </a:lnTo>
                <a:lnTo>
                  <a:pt x="2561" y="663"/>
                </a:lnTo>
                <a:lnTo>
                  <a:pt x="2494" y="611"/>
                </a:lnTo>
                <a:lnTo>
                  <a:pt x="2425" y="562"/>
                </a:lnTo>
                <a:lnTo>
                  <a:pt x="2352" y="518"/>
                </a:lnTo>
                <a:lnTo>
                  <a:pt x="2276" y="479"/>
                </a:lnTo>
                <a:lnTo>
                  <a:pt x="2198" y="444"/>
                </a:lnTo>
                <a:lnTo>
                  <a:pt x="2117" y="414"/>
                </a:lnTo>
                <a:lnTo>
                  <a:pt x="2034" y="389"/>
                </a:lnTo>
                <a:lnTo>
                  <a:pt x="1949" y="370"/>
                </a:lnTo>
                <a:close/>
                <a:moveTo>
                  <a:pt x="1685" y="347"/>
                </a:moveTo>
                <a:lnTo>
                  <a:pt x="1678" y="347"/>
                </a:lnTo>
                <a:lnTo>
                  <a:pt x="1671" y="347"/>
                </a:lnTo>
                <a:lnTo>
                  <a:pt x="1645" y="382"/>
                </a:lnTo>
                <a:lnTo>
                  <a:pt x="1617" y="421"/>
                </a:lnTo>
                <a:lnTo>
                  <a:pt x="1589" y="465"/>
                </a:lnTo>
                <a:lnTo>
                  <a:pt x="1558" y="514"/>
                </a:lnTo>
                <a:lnTo>
                  <a:pt x="1526" y="567"/>
                </a:lnTo>
                <a:lnTo>
                  <a:pt x="1493" y="625"/>
                </a:lnTo>
                <a:lnTo>
                  <a:pt x="1461" y="687"/>
                </a:lnTo>
                <a:lnTo>
                  <a:pt x="1428" y="755"/>
                </a:lnTo>
                <a:lnTo>
                  <a:pt x="1398" y="825"/>
                </a:lnTo>
                <a:lnTo>
                  <a:pt x="1368" y="901"/>
                </a:lnTo>
                <a:lnTo>
                  <a:pt x="1339" y="981"/>
                </a:lnTo>
                <a:lnTo>
                  <a:pt x="1424" y="993"/>
                </a:lnTo>
                <a:lnTo>
                  <a:pt x="1512" y="1002"/>
                </a:lnTo>
                <a:lnTo>
                  <a:pt x="1603" y="1008"/>
                </a:lnTo>
                <a:lnTo>
                  <a:pt x="1697" y="1009"/>
                </a:lnTo>
                <a:lnTo>
                  <a:pt x="1780" y="1008"/>
                </a:lnTo>
                <a:lnTo>
                  <a:pt x="1861" y="1004"/>
                </a:lnTo>
                <a:lnTo>
                  <a:pt x="1940" y="996"/>
                </a:lnTo>
                <a:lnTo>
                  <a:pt x="2016" y="987"/>
                </a:lnTo>
                <a:lnTo>
                  <a:pt x="1988" y="908"/>
                </a:lnTo>
                <a:lnTo>
                  <a:pt x="1957" y="834"/>
                </a:lnTo>
                <a:lnTo>
                  <a:pt x="1926" y="763"/>
                </a:lnTo>
                <a:lnTo>
                  <a:pt x="1893" y="696"/>
                </a:lnTo>
                <a:lnTo>
                  <a:pt x="1861" y="632"/>
                </a:lnTo>
                <a:lnTo>
                  <a:pt x="1829" y="573"/>
                </a:lnTo>
                <a:lnTo>
                  <a:pt x="1798" y="519"/>
                </a:lnTo>
                <a:lnTo>
                  <a:pt x="1767" y="469"/>
                </a:lnTo>
                <a:lnTo>
                  <a:pt x="1738" y="423"/>
                </a:lnTo>
                <a:lnTo>
                  <a:pt x="1711" y="382"/>
                </a:lnTo>
                <a:lnTo>
                  <a:pt x="1685" y="347"/>
                </a:lnTo>
                <a:close/>
                <a:moveTo>
                  <a:pt x="1697" y="0"/>
                </a:moveTo>
                <a:lnTo>
                  <a:pt x="1804" y="3"/>
                </a:lnTo>
                <a:lnTo>
                  <a:pt x="1909" y="14"/>
                </a:lnTo>
                <a:lnTo>
                  <a:pt x="2012" y="30"/>
                </a:lnTo>
                <a:lnTo>
                  <a:pt x="2114" y="52"/>
                </a:lnTo>
                <a:lnTo>
                  <a:pt x="2213" y="81"/>
                </a:lnTo>
                <a:lnTo>
                  <a:pt x="2309" y="116"/>
                </a:lnTo>
                <a:lnTo>
                  <a:pt x="2402" y="155"/>
                </a:lnTo>
                <a:lnTo>
                  <a:pt x="2494" y="202"/>
                </a:lnTo>
                <a:lnTo>
                  <a:pt x="2581" y="252"/>
                </a:lnTo>
                <a:lnTo>
                  <a:pt x="2665" y="308"/>
                </a:lnTo>
                <a:lnTo>
                  <a:pt x="2745" y="369"/>
                </a:lnTo>
                <a:lnTo>
                  <a:pt x="2823" y="433"/>
                </a:lnTo>
                <a:lnTo>
                  <a:pt x="2896" y="503"/>
                </a:lnTo>
                <a:lnTo>
                  <a:pt x="2964" y="577"/>
                </a:lnTo>
                <a:lnTo>
                  <a:pt x="3029" y="655"/>
                </a:lnTo>
                <a:lnTo>
                  <a:pt x="3089" y="736"/>
                </a:lnTo>
                <a:lnTo>
                  <a:pt x="3144" y="821"/>
                </a:lnTo>
                <a:lnTo>
                  <a:pt x="3194" y="910"/>
                </a:lnTo>
                <a:lnTo>
                  <a:pt x="3239" y="1002"/>
                </a:lnTo>
                <a:lnTo>
                  <a:pt x="3279" y="1097"/>
                </a:lnTo>
                <a:lnTo>
                  <a:pt x="3313" y="1194"/>
                </a:lnTo>
                <a:lnTo>
                  <a:pt x="3342" y="1295"/>
                </a:lnTo>
                <a:lnTo>
                  <a:pt x="3364" y="1397"/>
                </a:lnTo>
                <a:lnTo>
                  <a:pt x="3380" y="1501"/>
                </a:lnTo>
                <a:lnTo>
                  <a:pt x="3389" y="1608"/>
                </a:lnTo>
                <a:lnTo>
                  <a:pt x="3393" y="1717"/>
                </a:lnTo>
                <a:lnTo>
                  <a:pt x="3390" y="1814"/>
                </a:lnTo>
                <a:lnTo>
                  <a:pt x="3383" y="1908"/>
                </a:lnTo>
                <a:lnTo>
                  <a:pt x="3370" y="2003"/>
                </a:lnTo>
                <a:lnTo>
                  <a:pt x="3352" y="2096"/>
                </a:lnTo>
                <a:lnTo>
                  <a:pt x="3329" y="2187"/>
                </a:lnTo>
                <a:lnTo>
                  <a:pt x="3301" y="2277"/>
                </a:lnTo>
                <a:lnTo>
                  <a:pt x="3268" y="2366"/>
                </a:lnTo>
                <a:lnTo>
                  <a:pt x="3230" y="2451"/>
                </a:lnTo>
                <a:lnTo>
                  <a:pt x="3188" y="2536"/>
                </a:lnTo>
                <a:lnTo>
                  <a:pt x="3141" y="2618"/>
                </a:lnTo>
                <a:lnTo>
                  <a:pt x="3089" y="2698"/>
                </a:lnTo>
                <a:lnTo>
                  <a:pt x="3032" y="2776"/>
                </a:lnTo>
                <a:lnTo>
                  <a:pt x="2969" y="2852"/>
                </a:lnTo>
                <a:lnTo>
                  <a:pt x="2903" y="2924"/>
                </a:lnTo>
                <a:lnTo>
                  <a:pt x="2833" y="2992"/>
                </a:lnTo>
                <a:lnTo>
                  <a:pt x="2760" y="3055"/>
                </a:lnTo>
                <a:lnTo>
                  <a:pt x="2685" y="3113"/>
                </a:lnTo>
                <a:lnTo>
                  <a:pt x="2605" y="3168"/>
                </a:lnTo>
                <a:lnTo>
                  <a:pt x="2523" y="3217"/>
                </a:lnTo>
                <a:lnTo>
                  <a:pt x="2440" y="3261"/>
                </a:lnTo>
                <a:lnTo>
                  <a:pt x="2353" y="3301"/>
                </a:lnTo>
                <a:lnTo>
                  <a:pt x="2265" y="3335"/>
                </a:lnTo>
                <a:lnTo>
                  <a:pt x="2173" y="3365"/>
                </a:lnTo>
                <a:lnTo>
                  <a:pt x="2081" y="3389"/>
                </a:lnTo>
                <a:lnTo>
                  <a:pt x="1987" y="3408"/>
                </a:lnTo>
                <a:lnTo>
                  <a:pt x="1891" y="3422"/>
                </a:lnTo>
                <a:lnTo>
                  <a:pt x="1794" y="3431"/>
                </a:lnTo>
                <a:lnTo>
                  <a:pt x="1697" y="3433"/>
                </a:lnTo>
                <a:lnTo>
                  <a:pt x="1599" y="3431"/>
                </a:lnTo>
                <a:lnTo>
                  <a:pt x="1503" y="3422"/>
                </a:lnTo>
                <a:lnTo>
                  <a:pt x="1407" y="3408"/>
                </a:lnTo>
                <a:lnTo>
                  <a:pt x="1313" y="3389"/>
                </a:lnTo>
                <a:lnTo>
                  <a:pt x="1220" y="3365"/>
                </a:lnTo>
                <a:lnTo>
                  <a:pt x="1129" y="3335"/>
                </a:lnTo>
                <a:lnTo>
                  <a:pt x="1041" y="3301"/>
                </a:lnTo>
                <a:lnTo>
                  <a:pt x="954" y="3261"/>
                </a:lnTo>
                <a:lnTo>
                  <a:pt x="870" y="3217"/>
                </a:lnTo>
                <a:lnTo>
                  <a:pt x="788" y="3168"/>
                </a:lnTo>
                <a:lnTo>
                  <a:pt x="709" y="3114"/>
                </a:lnTo>
                <a:lnTo>
                  <a:pt x="633" y="3055"/>
                </a:lnTo>
                <a:lnTo>
                  <a:pt x="560" y="2992"/>
                </a:lnTo>
                <a:lnTo>
                  <a:pt x="490" y="2924"/>
                </a:lnTo>
                <a:lnTo>
                  <a:pt x="424" y="2852"/>
                </a:lnTo>
                <a:lnTo>
                  <a:pt x="361" y="2776"/>
                </a:lnTo>
                <a:lnTo>
                  <a:pt x="305" y="2698"/>
                </a:lnTo>
                <a:lnTo>
                  <a:pt x="253" y="2619"/>
                </a:lnTo>
                <a:lnTo>
                  <a:pt x="205" y="2536"/>
                </a:lnTo>
                <a:lnTo>
                  <a:pt x="162" y="2453"/>
                </a:lnTo>
                <a:lnTo>
                  <a:pt x="125" y="2366"/>
                </a:lnTo>
                <a:lnTo>
                  <a:pt x="92" y="2277"/>
                </a:lnTo>
                <a:lnTo>
                  <a:pt x="65" y="2187"/>
                </a:lnTo>
                <a:lnTo>
                  <a:pt x="41" y="2096"/>
                </a:lnTo>
                <a:lnTo>
                  <a:pt x="23" y="2003"/>
                </a:lnTo>
                <a:lnTo>
                  <a:pt x="11" y="1909"/>
                </a:lnTo>
                <a:lnTo>
                  <a:pt x="3" y="1814"/>
                </a:lnTo>
                <a:lnTo>
                  <a:pt x="0" y="1717"/>
                </a:lnTo>
                <a:lnTo>
                  <a:pt x="3" y="1608"/>
                </a:lnTo>
                <a:lnTo>
                  <a:pt x="14" y="1501"/>
                </a:lnTo>
                <a:lnTo>
                  <a:pt x="30" y="1397"/>
                </a:lnTo>
                <a:lnTo>
                  <a:pt x="52" y="1295"/>
                </a:lnTo>
                <a:lnTo>
                  <a:pt x="81" y="1194"/>
                </a:lnTo>
                <a:lnTo>
                  <a:pt x="115" y="1097"/>
                </a:lnTo>
                <a:lnTo>
                  <a:pt x="154" y="1002"/>
                </a:lnTo>
                <a:lnTo>
                  <a:pt x="199" y="910"/>
                </a:lnTo>
                <a:lnTo>
                  <a:pt x="249" y="821"/>
                </a:lnTo>
                <a:lnTo>
                  <a:pt x="305" y="736"/>
                </a:lnTo>
                <a:lnTo>
                  <a:pt x="364" y="655"/>
                </a:lnTo>
                <a:lnTo>
                  <a:pt x="429" y="577"/>
                </a:lnTo>
                <a:lnTo>
                  <a:pt x="498" y="503"/>
                </a:lnTo>
                <a:lnTo>
                  <a:pt x="571" y="433"/>
                </a:lnTo>
                <a:lnTo>
                  <a:pt x="647" y="369"/>
                </a:lnTo>
                <a:lnTo>
                  <a:pt x="728" y="308"/>
                </a:lnTo>
                <a:lnTo>
                  <a:pt x="812" y="252"/>
                </a:lnTo>
                <a:lnTo>
                  <a:pt x="900" y="202"/>
                </a:lnTo>
                <a:lnTo>
                  <a:pt x="990" y="155"/>
                </a:lnTo>
                <a:lnTo>
                  <a:pt x="1084" y="116"/>
                </a:lnTo>
                <a:lnTo>
                  <a:pt x="1180" y="81"/>
                </a:lnTo>
                <a:lnTo>
                  <a:pt x="1280" y="52"/>
                </a:lnTo>
                <a:lnTo>
                  <a:pt x="1381" y="30"/>
                </a:lnTo>
                <a:lnTo>
                  <a:pt x="1483" y="14"/>
                </a:lnTo>
                <a:lnTo>
                  <a:pt x="1590" y="3"/>
                </a:lnTo>
                <a:lnTo>
                  <a:pt x="1697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3" name="Группа 182"/>
          <p:cNvGrpSpPr/>
          <p:nvPr/>
        </p:nvGrpSpPr>
        <p:grpSpPr>
          <a:xfrm>
            <a:off x="6477392" y="1788535"/>
            <a:ext cx="390216" cy="395053"/>
            <a:chOff x="5843588" y="3181350"/>
            <a:chExt cx="2049463" cy="2074862"/>
          </a:xfrm>
          <a:solidFill>
            <a:schemeClr val="bg2">
              <a:lumMod val="25000"/>
            </a:schemeClr>
          </a:solidFill>
        </p:grpSpPr>
        <p:sp>
          <p:nvSpPr>
            <p:cNvPr id="180" name="Freeform 163"/>
            <p:cNvSpPr>
              <a:spLocks/>
            </p:cNvSpPr>
            <p:nvPr/>
          </p:nvSpPr>
          <p:spPr bwMode="auto">
            <a:xfrm>
              <a:off x="6446838" y="4365625"/>
              <a:ext cx="376238" cy="277812"/>
            </a:xfrm>
            <a:custGeom>
              <a:avLst/>
              <a:gdLst>
                <a:gd name="T0" fmla="*/ 367 w 709"/>
                <a:gd name="T1" fmla="*/ 0 h 524"/>
                <a:gd name="T2" fmla="*/ 373 w 709"/>
                <a:gd name="T3" fmla="*/ 0 h 524"/>
                <a:gd name="T4" fmla="*/ 416 w 709"/>
                <a:gd name="T5" fmla="*/ 3 h 524"/>
                <a:gd name="T6" fmla="*/ 457 w 709"/>
                <a:gd name="T7" fmla="*/ 10 h 524"/>
                <a:gd name="T8" fmla="*/ 497 w 709"/>
                <a:gd name="T9" fmla="*/ 20 h 524"/>
                <a:gd name="T10" fmla="*/ 536 w 709"/>
                <a:gd name="T11" fmla="*/ 47 h 524"/>
                <a:gd name="T12" fmla="*/ 572 w 709"/>
                <a:gd name="T13" fmla="*/ 73 h 524"/>
                <a:gd name="T14" fmla="*/ 605 w 709"/>
                <a:gd name="T15" fmla="*/ 96 h 524"/>
                <a:gd name="T16" fmla="*/ 634 w 709"/>
                <a:gd name="T17" fmla="*/ 119 h 524"/>
                <a:gd name="T18" fmla="*/ 658 w 709"/>
                <a:gd name="T19" fmla="*/ 143 h 524"/>
                <a:gd name="T20" fmla="*/ 679 w 709"/>
                <a:gd name="T21" fmla="*/ 166 h 524"/>
                <a:gd name="T22" fmla="*/ 693 w 709"/>
                <a:gd name="T23" fmla="*/ 190 h 524"/>
                <a:gd name="T24" fmla="*/ 703 w 709"/>
                <a:gd name="T25" fmla="*/ 217 h 524"/>
                <a:gd name="T26" fmla="*/ 707 w 709"/>
                <a:gd name="T27" fmla="*/ 242 h 524"/>
                <a:gd name="T28" fmla="*/ 709 w 709"/>
                <a:gd name="T29" fmla="*/ 266 h 524"/>
                <a:gd name="T30" fmla="*/ 707 w 709"/>
                <a:gd name="T31" fmla="*/ 308 h 524"/>
                <a:gd name="T32" fmla="*/ 698 w 709"/>
                <a:gd name="T33" fmla="*/ 345 h 524"/>
                <a:gd name="T34" fmla="*/ 685 w 709"/>
                <a:gd name="T35" fmla="*/ 379 h 524"/>
                <a:gd name="T36" fmla="*/ 667 w 709"/>
                <a:gd name="T37" fmla="*/ 410 h 524"/>
                <a:gd name="T38" fmla="*/ 644 w 709"/>
                <a:gd name="T39" fmla="*/ 436 h 524"/>
                <a:gd name="T40" fmla="*/ 615 w 709"/>
                <a:gd name="T41" fmla="*/ 459 h 524"/>
                <a:gd name="T42" fmla="*/ 581 w 709"/>
                <a:gd name="T43" fmla="*/ 479 h 524"/>
                <a:gd name="T44" fmla="*/ 542 w 709"/>
                <a:gd name="T45" fmla="*/ 496 h 524"/>
                <a:gd name="T46" fmla="*/ 498 w 709"/>
                <a:gd name="T47" fmla="*/ 508 h 524"/>
                <a:gd name="T48" fmla="*/ 449 w 709"/>
                <a:gd name="T49" fmla="*/ 517 h 524"/>
                <a:gd name="T50" fmla="*/ 394 w 709"/>
                <a:gd name="T51" fmla="*/ 523 h 524"/>
                <a:gd name="T52" fmla="*/ 335 w 709"/>
                <a:gd name="T53" fmla="*/ 524 h 524"/>
                <a:gd name="T54" fmla="*/ 285 w 709"/>
                <a:gd name="T55" fmla="*/ 522 h 524"/>
                <a:gd name="T56" fmla="*/ 238 w 709"/>
                <a:gd name="T57" fmla="*/ 513 h 524"/>
                <a:gd name="T58" fmla="*/ 193 w 709"/>
                <a:gd name="T59" fmla="*/ 499 h 524"/>
                <a:gd name="T60" fmla="*/ 152 w 709"/>
                <a:gd name="T61" fmla="*/ 482 h 524"/>
                <a:gd name="T62" fmla="*/ 114 w 709"/>
                <a:gd name="T63" fmla="*/ 460 h 524"/>
                <a:gd name="T64" fmla="*/ 81 w 709"/>
                <a:gd name="T65" fmla="*/ 433 h 524"/>
                <a:gd name="T66" fmla="*/ 54 w 709"/>
                <a:gd name="T67" fmla="*/ 404 h 524"/>
                <a:gd name="T68" fmla="*/ 31 w 709"/>
                <a:gd name="T69" fmla="*/ 371 h 524"/>
                <a:gd name="T70" fmla="*/ 14 w 709"/>
                <a:gd name="T71" fmla="*/ 336 h 524"/>
                <a:gd name="T72" fmla="*/ 3 w 709"/>
                <a:gd name="T73" fmla="*/ 298 h 524"/>
                <a:gd name="T74" fmla="*/ 0 w 709"/>
                <a:gd name="T75" fmla="*/ 258 h 524"/>
                <a:gd name="T76" fmla="*/ 4 w 709"/>
                <a:gd name="T77" fmla="*/ 221 h 524"/>
                <a:gd name="T78" fmla="*/ 16 w 709"/>
                <a:gd name="T79" fmla="*/ 186 h 524"/>
                <a:gd name="T80" fmla="*/ 35 w 709"/>
                <a:gd name="T81" fmla="*/ 151 h 524"/>
                <a:gd name="T82" fmla="*/ 61 w 709"/>
                <a:gd name="T83" fmla="*/ 121 h 524"/>
                <a:gd name="T84" fmla="*/ 92 w 709"/>
                <a:gd name="T85" fmla="*/ 91 h 524"/>
                <a:gd name="T86" fmla="*/ 129 w 709"/>
                <a:gd name="T87" fmla="*/ 65 h 524"/>
                <a:gd name="T88" fmla="*/ 170 w 709"/>
                <a:gd name="T89" fmla="*/ 43 h 524"/>
                <a:gd name="T90" fmla="*/ 216 w 709"/>
                <a:gd name="T91" fmla="*/ 26 h 524"/>
                <a:gd name="T92" fmla="*/ 264 w 709"/>
                <a:gd name="T93" fmla="*/ 13 h 524"/>
                <a:gd name="T94" fmla="*/ 315 w 709"/>
                <a:gd name="T95" fmla="*/ 4 h 524"/>
                <a:gd name="T96" fmla="*/ 367 w 709"/>
                <a:gd name="T97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9" h="524">
                  <a:moveTo>
                    <a:pt x="367" y="0"/>
                  </a:moveTo>
                  <a:lnTo>
                    <a:pt x="373" y="0"/>
                  </a:lnTo>
                  <a:lnTo>
                    <a:pt x="416" y="3"/>
                  </a:lnTo>
                  <a:lnTo>
                    <a:pt x="457" y="10"/>
                  </a:lnTo>
                  <a:lnTo>
                    <a:pt x="497" y="20"/>
                  </a:lnTo>
                  <a:lnTo>
                    <a:pt x="536" y="47"/>
                  </a:lnTo>
                  <a:lnTo>
                    <a:pt x="572" y="73"/>
                  </a:lnTo>
                  <a:lnTo>
                    <a:pt x="605" y="96"/>
                  </a:lnTo>
                  <a:lnTo>
                    <a:pt x="634" y="119"/>
                  </a:lnTo>
                  <a:lnTo>
                    <a:pt x="658" y="143"/>
                  </a:lnTo>
                  <a:lnTo>
                    <a:pt x="679" y="166"/>
                  </a:lnTo>
                  <a:lnTo>
                    <a:pt x="693" y="190"/>
                  </a:lnTo>
                  <a:lnTo>
                    <a:pt x="703" y="217"/>
                  </a:lnTo>
                  <a:lnTo>
                    <a:pt x="707" y="242"/>
                  </a:lnTo>
                  <a:lnTo>
                    <a:pt x="709" y="266"/>
                  </a:lnTo>
                  <a:lnTo>
                    <a:pt x="707" y="308"/>
                  </a:lnTo>
                  <a:lnTo>
                    <a:pt x="698" y="345"/>
                  </a:lnTo>
                  <a:lnTo>
                    <a:pt x="685" y="379"/>
                  </a:lnTo>
                  <a:lnTo>
                    <a:pt x="667" y="410"/>
                  </a:lnTo>
                  <a:lnTo>
                    <a:pt x="644" y="436"/>
                  </a:lnTo>
                  <a:lnTo>
                    <a:pt x="615" y="459"/>
                  </a:lnTo>
                  <a:lnTo>
                    <a:pt x="581" y="479"/>
                  </a:lnTo>
                  <a:lnTo>
                    <a:pt x="542" y="496"/>
                  </a:lnTo>
                  <a:lnTo>
                    <a:pt x="498" y="508"/>
                  </a:lnTo>
                  <a:lnTo>
                    <a:pt x="449" y="517"/>
                  </a:lnTo>
                  <a:lnTo>
                    <a:pt x="394" y="523"/>
                  </a:lnTo>
                  <a:lnTo>
                    <a:pt x="335" y="524"/>
                  </a:lnTo>
                  <a:lnTo>
                    <a:pt x="285" y="522"/>
                  </a:lnTo>
                  <a:lnTo>
                    <a:pt x="238" y="513"/>
                  </a:lnTo>
                  <a:lnTo>
                    <a:pt x="193" y="499"/>
                  </a:lnTo>
                  <a:lnTo>
                    <a:pt x="152" y="482"/>
                  </a:lnTo>
                  <a:lnTo>
                    <a:pt x="114" y="460"/>
                  </a:lnTo>
                  <a:lnTo>
                    <a:pt x="81" y="433"/>
                  </a:lnTo>
                  <a:lnTo>
                    <a:pt x="54" y="404"/>
                  </a:lnTo>
                  <a:lnTo>
                    <a:pt x="31" y="371"/>
                  </a:lnTo>
                  <a:lnTo>
                    <a:pt x="14" y="336"/>
                  </a:lnTo>
                  <a:lnTo>
                    <a:pt x="3" y="298"/>
                  </a:lnTo>
                  <a:lnTo>
                    <a:pt x="0" y="258"/>
                  </a:lnTo>
                  <a:lnTo>
                    <a:pt x="4" y="221"/>
                  </a:lnTo>
                  <a:lnTo>
                    <a:pt x="16" y="186"/>
                  </a:lnTo>
                  <a:lnTo>
                    <a:pt x="35" y="151"/>
                  </a:lnTo>
                  <a:lnTo>
                    <a:pt x="61" y="121"/>
                  </a:lnTo>
                  <a:lnTo>
                    <a:pt x="92" y="91"/>
                  </a:lnTo>
                  <a:lnTo>
                    <a:pt x="129" y="65"/>
                  </a:lnTo>
                  <a:lnTo>
                    <a:pt x="170" y="43"/>
                  </a:lnTo>
                  <a:lnTo>
                    <a:pt x="216" y="26"/>
                  </a:lnTo>
                  <a:lnTo>
                    <a:pt x="264" y="13"/>
                  </a:lnTo>
                  <a:lnTo>
                    <a:pt x="315" y="4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" name="Freeform 164"/>
            <p:cNvSpPr>
              <a:spLocks/>
            </p:cNvSpPr>
            <p:nvPr/>
          </p:nvSpPr>
          <p:spPr bwMode="auto">
            <a:xfrm>
              <a:off x="6510338" y="3789363"/>
              <a:ext cx="239713" cy="327025"/>
            </a:xfrm>
            <a:custGeom>
              <a:avLst/>
              <a:gdLst>
                <a:gd name="T0" fmla="*/ 173 w 453"/>
                <a:gd name="T1" fmla="*/ 0 h 618"/>
                <a:gd name="T2" fmla="*/ 180 w 453"/>
                <a:gd name="T3" fmla="*/ 0 h 618"/>
                <a:gd name="T4" fmla="*/ 217 w 453"/>
                <a:gd name="T5" fmla="*/ 6 h 618"/>
                <a:gd name="T6" fmla="*/ 253 w 453"/>
                <a:gd name="T7" fmla="*/ 18 h 618"/>
                <a:gd name="T8" fmla="*/ 290 w 453"/>
                <a:gd name="T9" fmla="*/ 38 h 618"/>
                <a:gd name="T10" fmla="*/ 324 w 453"/>
                <a:gd name="T11" fmla="*/ 65 h 618"/>
                <a:gd name="T12" fmla="*/ 354 w 453"/>
                <a:gd name="T13" fmla="*/ 97 h 618"/>
                <a:gd name="T14" fmla="*/ 382 w 453"/>
                <a:gd name="T15" fmla="*/ 134 h 618"/>
                <a:gd name="T16" fmla="*/ 406 w 453"/>
                <a:gd name="T17" fmla="*/ 175 h 618"/>
                <a:gd name="T18" fmla="*/ 425 w 453"/>
                <a:gd name="T19" fmla="*/ 221 h 618"/>
                <a:gd name="T20" fmla="*/ 441 w 453"/>
                <a:gd name="T21" fmla="*/ 270 h 618"/>
                <a:gd name="T22" fmla="*/ 451 w 453"/>
                <a:gd name="T23" fmla="*/ 320 h 618"/>
                <a:gd name="T24" fmla="*/ 453 w 453"/>
                <a:gd name="T25" fmla="*/ 362 h 618"/>
                <a:gd name="T26" fmla="*/ 453 w 453"/>
                <a:gd name="T27" fmla="*/ 401 h 618"/>
                <a:gd name="T28" fmla="*/ 449 w 453"/>
                <a:gd name="T29" fmla="*/ 439 h 618"/>
                <a:gd name="T30" fmla="*/ 440 w 453"/>
                <a:gd name="T31" fmla="*/ 474 h 618"/>
                <a:gd name="T32" fmla="*/ 428 w 453"/>
                <a:gd name="T33" fmla="*/ 508 h 618"/>
                <a:gd name="T34" fmla="*/ 412 w 453"/>
                <a:gd name="T35" fmla="*/ 537 h 618"/>
                <a:gd name="T36" fmla="*/ 394 w 453"/>
                <a:gd name="T37" fmla="*/ 563 h 618"/>
                <a:gd name="T38" fmla="*/ 375 w 453"/>
                <a:gd name="T39" fmla="*/ 582 h 618"/>
                <a:gd name="T40" fmla="*/ 353 w 453"/>
                <a:gd name="T41" fmla="*/ 598 h 618"/>
                <a:gd name="T42" fmla="*/ 330 w 453"/>
                <a:gd name="T43" fmla="*/ 608 h 618"/>
                <a:gd name="T44" fmla="*/ 304 w 453"/>
                <a:gd name="T45" fmla="*/ 615 h 618"/>
                <a:gd name="T46" fmla="*/ 276 w 453"/>
                <a:gd name="T47" fmla="*/ 618 h 618"/>
                <a:gd name="T48" fmla="*/ 275 w 453"/>
                <a:gd name="T49" fmla="*/ 618 h 618"/>
                <a:gd name="T50" fmla="*/ 238 w 453"/>
                <a:gd name="T51" fmla="*/ 612 h 618"/>
                <a:gd name="T52" fmla="*/ 201 w 453"/>
                <a:gd name="T53" fmla="*/ 598 h 618"/>
                <a:gd name="T54" fmla="*/ 165 w 453"/>
                <a:gd name="T55" fmla="*/ 577 h 618"/>
                <a:gd name="T56" fmla="*/ 132 w 453"/>
                <a:gd name="T57" fmla="*/ 550 h 618"/>
                <a:gd name="T58" fmla="*/ 101 w 453"/>
                <a:gd name="T59" fmla="*/ 517 h 618"/>
                <a:gd name="T60" fmla="*/ 73 w 453"/>
                <a:gd name="T61" fmla="*/ 479 h 618"/>
                <a:gd name="T62" fmla="*/ 49 w 453"/>
                <a:gd name="T63" fmla="*/ 438 h 618"/>
                <a:gd name="T64" fmla="*/ 28 w 453"/>
                <a:gd name="T65" fmla="*/ 392 h 618"/>
                <a:gd name="T66" fmla="*/ 12 w 453"/>
                <a:gd name="T67" fmla="*/ 343 h 618"/>
                <a:gd name="T68" fmla="*/ 3 w 453"/>
                <a:gd name="T69" fmla="*/ 292 h 618"/>
                <a:gd name="T70" fmla="*/ 0 w 453"/>
                <a:gd name="T71" fmla="*/ 251 h 618"/>
                <a:gd name="T72" fmla="*/ 0 w 453"/>
                <a:gd name="T73" fmla="*/ 212 h 618"/>
                <a:gd name="T74" fmla="*/ 5 w 453"/>
                <a:gd name="T75" fmla="*/ 175 h 618"/>
                <a:gd name="T76" fmla="*/ 12 w 453"/>
                <a:gd name="T77" fmla="*/ 141 h 618"/>
                <a:gd name="T78" fmla="*/ 24 w 453"/>
                <a:gd name="T79" fmla="*/ 109 h 618"/>
                <a:gd name="T80" fmla="*/ 40 w 453"/>
                <a:gd name="T81" fmla="*/ 80 h 618"/>
                <a:gd name="T82" fmla="*/ 58 w 453"/>
                <a:gd name="T83" fmla="*/ 54 h 618"/>
                <a:gd name="T84" fmla="*/ 83 w 453"/>
                <a:gd name="T85" fmla="*/ 31 h 618"/>
                <a:gd name="T86" fmla="*/ 110 w 453"/>
                <a:gd name="T87" fmla="*/ 13 h 618"/>
                <a:gd name="T88" fmla="*/ 141 w 453"/>
                <a:gd name="T89" fmla="*/ 4 h 618"/>
                <a:gd name="T90" fmla="*/ 173 w 453"/>
                <a:gd name="T91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3" h="618">
                  <a:moveTo>
                    <a:pt x="173" y="0"/>
                  </a:moveTo>
                  <a:lnTo>
                    <a:pt x="180" y="0"/>
                  </a:lnTo>
                  <a:lnTo>
                    <a:pt x="217" y="6"/>
                  </a:lnTo>
                  <a:lnTo>
                    <a:pt x="253" y="18"/>
                  </a:lnTo>
                  <a:lnTo>
                    <a:pt x="290" y="38"/>
                  </a:lnTo>
                  <a:lnTo>
                    <a:pt x="324" y="65"/>
                  </a:lnTo>
                  <a:lnTo>
                    <a:pt x="354" y="97"/>
                  </a:lnTo>
                  <a:lnTo>
                    <a:pt x="382" y="134"/>
                  </a:lnTo>
                  <a:lnTo>
                    <a:pt x="406" y="175"/>
                  </a:lnTo>
                  <a:lnTo>
                    <a:pt x="425" y="221"/>
                  </a:lnTo>
                  <a:lnTo>
                    <a:pt x="441" y="270"/>
                  </a:lnTo>
                  <a:lnTo>
                    <a:pt x="451" y="320"/>
                  </a:lnTo>
                  <a:lnTo>
                    <a:pt x="453" y="362"/>
                  </a:lnTo>
                  <a:lnTo>
                    <a:pt x="453" y="401"/>
                  </a:lnTo>
                  <a:lnTo>
                    <a:pt x="449" y="439"/>
                  </a:lnTo>
                  <a:lnTo>
                    <a:pt x="440" y="474"/>
                  </a:lnTo>
                  <a:lnTo>
                    <a:pt x="428" y="508"/>
                  </a:lnTo>
                  <a:lnTo>
                    <a:pt x="412" y="537"/>
                  </a:lnTo>
                  <a:lnTo>
                    <a:pt x="394" y="563"/>
                  </a:lnTo>
                  <a:lnTo>
                    <a:pt x="375" y="582"/>
                  </a:lnTo>
                  <a:lnTo>
                    <a:pt x="353" y="598"/>
                  </a:lnTo>
                  <a:lnTo>
                    <a:pt x="330" y="608"/>
                  </a:lnTo>
                  <a:lnTo>
                    <a:pt x="304" y="615"/>
                  </a:lnTo>
                  <a:lnTo>
                    <a:pt x="276" y="618"/>
                  </a:lnTo>
                  <a:lnTo>
                    <a:pt x="275" y="618"/>
                  </a:lnTo>
                  <a:lnTo>
                    <a:pt x="238" y="612"/>
                  </a:lnTo>
                  <a:lnTo>
                    <a:pt x="201" y="598"/>
                  </a:lnTo>
                  <a:lnTo>
                    <a:pt x="165" y="577"/>
                  </a:lnTo>
                  <a:lnTo>
                    <a:pt x="132" y="550"/>
                  </a:lnTo>
                  <a:lnTo>
                    <a:pt x="101" y="517"/>
                  </a:lnTo>
                  <a:lnTo>
                    <a:pt x="73" y="479"/>
                  </a:lnTo>
                  <a:lnTo>
                    <a:pt x="49" y="438"/>
                  </a:lnTo>
                  <a:lnTo>
                    <a:pt x="28" y="392"/>
                  </a:lnTo>
                  <a:lnTo>
                    <a:pt x="12" y="343"/>
                  </a:lnTo>
                  <a:lnTo>
                    <a:pt x="3" y="292"/>
                  </a:lnTo>
                  <a:lnTo>
                    <a:pt x="0" y="251"/>
                  </a:lnTo>
                  <a:lnTo>
                    <a:pt x="0" y="212"/>
                  </a:lnTo>
                  <a:lnTo>
                    <a:pt x="5" y="175"/>
                  </a:lnTo>
                  <a:lnTo>
                    <a:pt x="12" y="141"/>
                  </a:lnTo>
                  <a:lnTo>
                    <a:pt x="24" y="109"/>
                  </a:lnTo>
                  <a:lnTo>
                    <a:pt x="40" y="80"/>
                  </a:lnTo>
                  <a:lnTo>
                    <a:pt x="58" y="54"/>
                  </a:lnTo>
                  <a:lnTo>
                    <a:pt x="83" y="31"/>
                  </a:lnTo>
                  <a:lnTo>
                    <a:pt x="110" y="13"/>
                  </a:lnTo>
                  <a:lnTo>
                    <a:pt x="141" y="4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Freeform 165"/>
            <p:cNvSpPr>
              <a:spLocks noEditPoints="1"/>
            </p:cNvSpPr>
            <p:nvPr/>
          </p:nvSpPr>
          <p:spPr bwMode="auto">
            <a:xfrm>
              <a:off x="5843588" y="3181350"/>
              <a:ext cx="2049463" cy="2074862"/>
            </a:xfrm>
            <a:custGeom>
              <a:avLst/>
              <a:gdLst>
                <a:gd name="T0" fmla="*/ 2458 w 3873"/>
                <a:gd name="T1" fmla="*/ 1445 h 3922"/>
                <a:gd name="T2" fmla="*/ 2089 w 3873"/>
                <a:gd name="T3" fmla="*/ 1804 h 3922"/>
                <a:gd name="T4" fmla="*/ 2113 w 3873"/>
                <a:gd name="T5" fmla="*/ 1958 h 3922"/>
                <a:gd name="T6" fmla="*/ 2471 w 3873"/>
                <a:gd name="T7" fmla="*/ 2325 h 3922"/>
                <a:gd name="T8" fmla="*/ 2628 w 3873"/>
                <a:gd name="T9" fmla="*/ 2325 h 3922"/>
                <a:gd name="T10" fmla="*/ 2986 w 3873"/>
                <a:gd name="T11" fmla="*/ 1958 h 3922"/>
                <a:gd name="T12" fmla="*/ 3011 w 3873"/>
                <a:gd name="T13" fmla="*/ 1804 h 3922"/>
                <a:gd name="T14" fmla="*/ 2641 w 3873"/>
                <a:gd name="T15" fmla="*/ 1445 h 3922"/>
                <a:gd name="T16" fmla="*/ 2503 w 3873"/>
                <a:gd name="T17" fmla="*/ 1398 h 3922"/>
                <a:gd name="T18" fmla="*/ 1269 w 3873"/>
                <a:gd name="T19" fmla="*/ 1030 h 3922"/>
                <a:gd name="T20" fmla="*/ 1051 w 3873"/>
                <a:gd name="T21" fmla="*/ 1207 h 3922"/>
                <a:gd name="T22" fmla="*/ 968 w 3873"/>
                <a:gd name="T23" fmla="*/ 1447 h 3922"/>
                <a:gd name="T24" fmla="*/ 1050 w 3873"/>
                <a:gd name="T25" fmla="*/ 1716 h 3922"/>
                <a:gd name="T26" fmla="*/ 1265 w 3873"/>
                <a:gd name="T27" fmla="*/ 1882 h 3922"/>
                <a:gd name="T28" fmla="*/ 1431 w 3873"/>
                <a:gd name="T29" fmla="*/ 1978 h 3922"/>
                <a:gd name="T30" fmla="*/ 1391 w 3873"/>
                <a:gd name="T31" fmla="*/ 2096 h 3922"/>
                <a:gd name="T32" fmla="*/ 1102 w 3873"/>
                <a:gd name="T33" fmla="*/ 2182 h 3922"/>
                <a:gd name="T34" fmla="*/ 902 w 3873"/>
                <a:gd name="T35" fmla="*/ 2364 h 3922"/>
                <a:gd name="T36" fmla="*/ 845 w 3873"/>
                <a:gd name="T37" fmla="*/ 2595 h 3922"/>
                <a:gd name="T38" fmla="*/ 933 w 3873"/>
                <a:gd name="T39" fmla="*/ 2768 h 3922"/>
                <a:gd name="T40" fmla="*/ 1156 w 3873"/>
                <a:gd name="T41" fmla="*/ 2899 h 3922"/>
                <a:gd name="T42" fmla="*/ 1478 w 3873"/>
                <a:gd name="T43" fmla="*/ 2948 h 3922"/>
                <a:gd name="T44" fmla="*/ 1774 w 3873"/>
                <a:gd name="T45" fmla="*/ 2894 h 3922"/>
                <a:gd name="T46" fmla="*/ 2004 w 3873"/>
                <a:gd name="T47" fmla="*/ 2726 h 3922"/>
                <a:gd name="T48" fmla="*/ 2090 w 3873"/>
                <a:gd name="T49" fmla="*/ 2482 h 3922"/>
                <a:gd name="T50" fmla="*/ 2039 w 3873"/>
                <a:gd name="T51" fmla="*/ 2247 h 3922"/>
                <a:gd name="T52" fmla="*/ 1869 w 3873"/>
                <a:gd name="T53" fmla="*/ 2066 h 3922"/>
                <a:gd name="T54" fmla="*/ 1770 w 3873"/>
                <a:gd name="T55" fmla="*/ 1974 h 3922"/>
                <a:gd name="T56" fmla="*/ 1736 w 3873"/>
                <a:gd name="T57" fmla="*/ 1911 h 3922"/>
                <a:gd name="T58" fmla="*/ 1758 w 3873"/>
                <a:gd name="T59" fmla="*/ 1857 h 3922"/>
                <a:gd name="T60" fmla="*/ 1870 w 3873"/>
                <a:gd name="T61" fmla="*/ 1755 h 3922"/>
                <a:gd name="T62" fmla="*/ 1998 w 3873"/>
                <a:gd name="T63" fmla="*/ 1545 h 3922"/>
                <a:gd name="T64" fmla="*/ 1984 w 3873"/>
                <a:gd name="T65" fmla="*/ 1289 h 3922"/>
                <a:gd name="T66" fmla="*/ 1976 w 3873"/>
                <a:gd name="T67" fmla="*/ 1158 h 3922"/>
                <a:gd name="T68" fmla="*/ 2136 w 3873"/>
                <a:gd name="T69" fmla="*/ 1020 h 3922"/>
                <a:gd name="T70" fmla="*/ 2090 w 3873"/>
                <a:gd name="T71" fmla="*/ 974 h 3922"/>
                <a:gd name="T72" fmla="*/ 2297 w 3873"/>
                <a:gd name="T73" fmla="*/ 34 h 3922"/>
                <a:gd name="T74" fmla="*/ 2847 w 3873"/>
                <a:gd name="T75" fmla="*/ 231 h 3922"/>
                <a:gd name="T76" fmla="*/ 3306 w 3873"/>
                <a:gd name="T77" fmla="*/ 575 h 3922"/>
                <a:gd name="T78" fmla="*/ 3647 w 3873"/>
                <a:gd name="T79" fmla="*/ 1040 h 3922"/>
                <a:gd name="T80" fmla="*/ 3840 w 3873"/>
                <a:gd name="T81" fmla="*/ 1595 h 3922"/>
                <a:gd name="T82" fmla="*/ 3859 w 3873"/>
                <a:gd name="T83" fmla="*/ 2206 h 3922"/>
                <a:gd name="T84" fmla="*/ 3697 w 3873"/>
                <a:gd name="T85" fmla="*/ 2776 h 3922"/>
                <a:gd name="T86" fmla="*/ 3384 w 3873"/>
                <a:gd name="T87" fmla="*/ 3262 h 3922"/>
                <a:gd name="T88" fmla="*/ 2946 w 3873"/>
                <a:gd name="T89" fmla="*/ 3634 h 3922"/>
                <a:gd name="T90" fmla="*/ 2413 w 3873"/>
                <a:gd name="T91" fmla="*/ 3862 h 3922"/>
                <a:gd name="T92" fmla="*/ 1815 w 3873"/>
                <a:gd name="T93" fmla="*/ 3917 h 3922"/>
                <a:gd name="T94" fmla="*/ 1238 w 3873"/>
                <a:gd name="T95" fmla="*/ 3789 h 3922"/>
                <a:gd name="T96" fmla="*/ 739 w 3873"/>
                <a:gd name="T97" fmla="*/ 3500 h 3922"/>
                <a:gd name="T98" fmla="*/ 348 w 3873"/>
                <a:gd name="T99" fmla="*/ 3081 h 3922"/>
                <a:gd name="T100" fmla="*/ 92 w 3873"/>
                <a:gd name="T101" fmla="*/ 2557 h 3922"/>
                <a:gd name="T102" fmla="*/ 0 w 3873"/>
                <a:gd name="T103" fmla="*/ 1961 h 3922"/>
                <a:gd name="T104" fmla="*/ 92 w 3873"/>
                <a:gd name="T105" fmla="*/ 1365 h 3922"/>
                <a:gd name="T106" fmla="*/ 348 w 3873"/>
                <a:gd name="T107" fmla="*/ 841 h 3922"/>
                <a:gd name="T108" fmla="*/ 739 w 3873"/>
                <a:gd name="T109" fmla="*/ 422 h 3922"/>
                <a:gd name="T110" fmla="*/ 1238 w 3873"/>
                <a:gd name="T111" fmla="*/ 132 h 3922"/>
                <a:gd name="T112" fmla="*/ 1815 w 3873"/>
                <a:gd name="T113" fmla="*/ 5 h 3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73" h="3922">
                  <a:moveTo>
                    <a:pt x="2503" y="1398"/>
                  </a:moveTo>
                  <a:lnTo>
                    <a:pt x="2486" y="1402"/>
                  </a:lnTo>
                  <a:lnTo>
                    <a:pt x="2471" y="1412"/>
                  </a:lnTo>
                  <a:lnTo>
                    <a:pt x="2462" y="1426"/>
                  </a:lnTo>
                  <a:lnTo>
                    <a:pt x="2458" y="1445"/>
                  </a:lnTo>
                  <a:lnTo>
                    <a:pt x="2458" y="1776"/>
                  </a:lnTo>
                  <a:lnTo>
                    <a:pt x="2131" y="1776"/>
                  </a:lnTo>
                  <a:lnTo>
                    <a:pt x="2113" y="1779"/>
                  </a:lnTo>
                  <a:lnTo>
                    <a:pt x="2098" y="1789"/>
                  </a:lnTo>
                  <a:lnTo>
                    <a:pt x="2089" y="1804"/>
                  </a:lnTo>
                  <a:lnTo>
                    <a:pt x="2085" y="1821"/>
                  </a:lnTo>
                  <a:lnTo>
                    <a:pt x="2085" y="1916"/>
                  </a:lnTo>
                  <a:lnTo>
                    <a:pt x="2089" y="1934"/>
                  </a:lnTo>
                  <a:lnTo>
                    <a:pt x="2098" y="1949"/>
                  </a:lnTo>
                  <a:lnTo>
                    <a:pt x="2113" y="1958"/>
                  </a:lnTo>
                  <a:lnTo>
                    <a:pt x="2131" y="1962"/>
                  </a:lnTo>
                  <a:lnTo>
                    <a:pt x="2458" y="1962"/>
                  </a:lnTo>
                  <a:lnTo>
                    <a:pt x="2458" y="2293"/>
                  </a:lnTo>
                  <a:lnTo>
                    <a:pt x="2462" y="2310"/>
                  </a:lnTo>
                  <a:lnTo>
                    <a:pt x="2471" y="2325"/>
                  </a:lnTo>
                  <a:lnTo>
                    <a:pt x="2486" y="2335"/>
                  </a:lnTo>
                  <a:lnTo>
                    <a:pt x="2503" y="2339"/>
                  </a:lnTo>
                  <a:lnTo>
                    <a:pt x="2596" y="2339"/>
                  </a:lnTo>
                  <a:lnTo>
                    <a:pt x="2614" y="2335"/>
                  </a:lnTo>
                  <a:lnTo>
                    <a:pt x="2628" y="2325"/>
                  </a:lnTo>
                  <a:lnTo>
                    <a:pt x="2637" y="2310"/>
                  </a:lnTo>
                  <a:lnTo>
                    <a:pt x="2641" y="2293"/>
                  </a:lnTo>
                  <a:lnTo>
                    <a:pt x="2641" y="1962"/>
                  </a:lnTo>
                  <a:lnTo>
                    <a:pt x="2969" y="1962"/>
                  </a:lnTo>
                  <a:lnTo>
                    <a:pt x="2986" y="1958"/>
                  </a:lnTo>
                  <a:lnTo>
                    <a:pt x="3001" y="1949"/>
                  </a:lnTo>
                  <a:lnTo>
                    <a:pt x="3011" y="1934"/>
                  </a:lnTo>
                  <a:lnTo>
                    <a:pt x="3014" y="1916"/>
                  </a:lnTo>
                  <a:lnTo>
                    <a:pt x="3014" y="1821"/>
                  </a:lnTo>
                  <a:lnTo>
                    <a:pt x="3011" y="1804"/>
                  </a:lnTo>
                  <a:lnTo>
                    <a:pt x="3001" y="1789"/>
                  </a:lnTo>
                  <a:lnTo>
                    <a:pt x="2986" y="1779"/>
                  </a:lnTo>
                  <a:lnTo>
                    <a:pt x="2969" y="1776"/>
                  </a:lnTo>
                  <a:lnTo>
                    <a:pt x="2641" y="1776"/>
                  </a:lnTo>
                  <a:lnTo>
                    <a:pt x="2641" y="1445"/>
                  </a:lnTo>
                  <a:lnTo>
                    <a:pt x="2637" y="1426"/>
                  </a:lnTo>
                  <a:lnTo>
                    <a:pt x="2628" y="1412"/>
                  </a:lnTo>
                  <a:lnTo>
                    <a:pt x="2614" y="1402"/>
                  </a:lnTo>
                  <a:lnTo>
                    <a:pt x="2596" y="1398"/>
                  </a:lnTo>
                  <a:lnTo>
                    <a:pt x="2503" y="1398"/>
                  </a:lnTo>
                  <a:close/>
                  <a:moveTo>
                    <a:pt x="1514" y="974"/>
                  </a:moveTo>
                  <a:lnTo>
                    <a:pt x="1451" y="977"/>
                  </a:lnTo>
                  <a:lnTo>
                    <a:pt x="1388" y="988"/>
                  </a:lnTo>
                  <a:lnTo>
                    <a:pt x="1324" y="1007"/>
                  </a:lnTo>
                  <a:lnTo>
                    <a:pt x="1269" y="1030"/>
                  </a:lnTo>
                  <a:lnTo>
                    <a:pt x="1217" y="1057"/>
                  </a:lnTo>
                  <a:lnTo>
                    <a:pt x="1169" y="1089"/>
                  </a:lnTo>
                  <a:lnTo>
                    <a:pt x="1124" y="1125"/>
                  </a:lnTo>
                  <a:lnTo>
                    <a:pt x="1085" y="1164"/>
                  </a:lnTo>
                  <a:lnTo>
                    <a:pt x="1051" y="1207"/>
                  </a:lnTo>
                  <a:lnTo>
                    <a:pt x="1022" y="1251"/>
                  </a:lnTo>
                  <a:lnTo>
                    <a:pt x="999" y="1299"/>
                  </a:lnTo>
                  <a:lnTo>
                    <a:pt x="982" y="1347"/>
                  </a:lnTo>
                  <a:lnTo>
                    <a:pt x="971" y="1397"/>
                  </a:lnTo>
                  <a:lnTo>
                    <a:pt x="968" y="1447"/>
                  </a:lnTo>
                  <a:lnTo>
                    <a:pt x="971" y="1507"/>
                  </a:lnTo>
                  <a:lnTo>
                    <a:pt x="982" y="1564"/>
                  </a:lnTo>
                  <a:lnTo>
                    <a:pt x="998" y="1618"/>
                  </a:lnTo>
                  <a:lnTo>
                    <a:pt x="1021" y="1668"/>
                  </a:lnTo>
                  <a:lnTo>
                    <a:pt x="1050" y="1716"/>
                  </a:lnTo>
                  <a:lnTo>
                    <a:pt x="1084" y="1759"/>
                  </a:lnTo>
                  <a:lnTo>
                    <a:pt x="1123" y="1797"/>
                  </a:lnTo>
                  <a:lnTo>
                    <a:pt x="1165" y="1831"/>
                  </a:lnTo>
                  <a:lnTo>
                    <a:pt x="1214" y="1859"/>
                  </a:lnTo>
                  <a:lnTo>
                    <a:pt x="1265" y="1882"/>
                  </a:lnTo>
                  <a:lnTo>
                    <a:pt x="1320" y="1900"/>
                  </a:lnTo>
                  <a:lnTo>
                    <a:pt x="1379" y="1911"/>
                  </a:lnTo>
                  <a:lnTo>
                    <a:pt x="1439" y="1916"/>
                  </a:lnTo>
                  <a:lnTo>
                    <a:pt x="1433" y="1947"/>
                  </a:lnTo>
                  <a:lnTo>
                    <a:pt x="1431" y="1978"/>
                  </a:lnTo>
                  <a:lnTo>
                    <a:pt x="1434" y="2017"/>
                  </a:lnTo>
                  <a:lnTo>
                    <a:pt x="1444" y="2057"/>
                  </a:lnTo>
                  <a:lnTo>
                    <a:pt x="1462" y="2093"/>
                  </a:lnTo>
                  <a:lnTo>
                    <a:pt x="1455" y="2093"/>
                  </a:lnTo>
                  <a:lnTo>
                    <a:pt x="1391" y="2096"/>
                  </a:lnTo>
                  <a:lnTo>
                    <a:pt x="1329" y="2104"/>
                  </a:lnTo>
                  <a:lnTo>
                    <a:pt x="1268" y="2117"/>
                  </a:lnTo>
                  <a:lnTo>
                    <a:pt x="1210" y="2134"/>
                  </a:lnTo>
                  <a:lnTo>
                    <a:pt x="1156" y="2156"/>
                  </a:lnTo>
                  <a:lnTo>
                    <a:pt x="1102" y="2182"/>
                  </a:lnTo>
                  <a:lnTo>
                    <a:pt x="1054" y="2211"/>
                  </a:lnTo>
                  <a:lnTo>
                    <a:pt x="1009" y="2244"/>
                  </a:lnTo>
                  <a:lnTo>
                    <a:pt x="969" y="2281"/>
                  </a:lnTo>
                  <a:lnTo>
                    <a:pt x="933" y="2321"/>
                  </a:lnTo>
                  <a:lnTo>
                    <a:pt x="902" y="2364"/>
                  </a:lnTo>
                  <a:lnTo>
                    <a:pt x="878" y="2411"/>
                  </a:lnTo>
                  <a:lnTo>
                    <a:pt x="859" y="2460"/>
                  </a:lnTo>
                  <a:lnTo>
                    <a:pt x="847" y="2510"/>
                  </a:lnTo>
                  <a:lnTo>
                    <a:pt x="843" y="2559"/>
                  </a:lnTo>
                  <a:lnTo>
                    <a:pt x="845" y="2595"/>
                  </a:lnTo>
                  <a:lnTo>
                    <a:pt x="853" y="2631"/>
                  </a:lnTo>
                  <a:lnTo>
                    <a:pt x="864" y="2664"/>
                  </a:lnTo>
                  <a:lnTo>
                    <a:pt x="879" y="2697"/>
                  </a:lnTo>
                  <a:lnTo>
                    <a:pt x="904" y="2734"/>
                  </a:lnTo>
                  <a:lnTo>
                    <a:pt x="933" y="2768"/>
                  </a:lnTo>
                  <a:lnTo>
                    <a:pt x="968" y="2800"/>
                  </a:lnTo>
                  <a:lnTo>
                    <a:pt x="1008" y="2828"/>
                  </a:lnTo>
                  <a:lnTo>
                    <a:pt x="1053" y="2855"/>
                  </a:lnTo>
                  <a:lnTo>
                    <a:pt x="1101" y="2878"/>
                  </a:lnTo>
                  <a:lnTo>
                    <a:pt x="1156" y="2899"/>
                  </a:lnTo>
                  <a:lnTo>
                    <a:pt x="1214" y="2916"/>
                  </a:lnTo>
                  <a:lnTo>
                    <a:pt x="1277" y="2930"/>
                  </a:lnTo>
                  <a:lnTo>
                    <a:pt x="1342" y="2940"/>
                  </a:lnTo>
                  <a:lnTo>
                    <a:pt x="1409" y="2946"/>
                  </a:lnTo>
                  <a:lnTo>
                    <a:pt x="1478" y="2948"/>
                  </a:lnTo>
                  <a:lnTo>
                    <a:pt x="1540" y="2946"/>
                  </a:lnTo>
                  <a:lnTo>
                    <a:pt x="1599" y="2940"/>
                  </a:lnTo>
                  <a:lnTo>
                    <a:pt x="1657" y="2930"/>
                  </a:lnTo>
                  <a:lnTo>
                    <a:pt x="1713" y="2915"/>
                  </a:lnTo>
                  <a:lnTo>
                    <a:pt x="1774" y="2894"/>
                  </a:lnTo>
                  <a:lnTo>
                    <a:pt x="1829" y="2870"/>
                  </a:lnTo>
                  <a:lnTo>
                    <a:pt x="1881" y="2839"/>
                  </a:lnTo>
                  <a:lnTo>
                    <a:pt x="1927" y="2805"/>
                  </a:lnTo>
                  <a:lnTo>
                    <a:pt x="1969" y="2768"/>
                  </a:lnTo>
                  <a:lnTo>
                    <a:pt x="2004" y="2726"/>
                  </a:lnTo>
                  <a:lnTo>
                    <a:pt x="2034" y="2682"/>
                  </a:lnTo>
                  <a:lnTo>
                    <a:pt x="2058" y="2635"/>
                  </a:lnTo>
                  <a:lnTo>
                    <a:pt x="2075" y="2586"/>
                  </a:lnTo>
                  <a:lnTo>
                    <a:pt x="2086" y="2535"/>
                  </a:lnTo>
                  <a:lnTo>
                    <a:pt x="2090" y="2482"/>
                  </a:lnTo>
                  <a:lnTo>
                    <a:pt x="2087" y="2428"/>
                  </a:lnTo>
                  <a:lnTo>
                    <a:pt x="2082" y="2378"/>
                  </a:lnTo>
                  <a:lnTo>
                    <a:pt x="2073" y="2331"/>
                  </a:lnTo>
                  <a:lnTo>
                    <a:pt x="2058" y="2287"/>
                  </a:lnTo>
                  <a:lnTo>
                    <a:pt x="2039" y="2247"/>
                  </a:lnTo>
                  <a:lnTo>
                    <a:pt x="2016" y="2207"/>
                  </a:lnTo>
                  <a:lnTo>
                    <a:pt x="1988" y="2171"/>
                  </a:lnTo>
                  <a:lnTo>
                    <a:pt x="1954" y="2135"/>
                  </a:lnTo>
                  <a:lnTo>
                    <a:pt x="1914" y="2101"/>
                  </a:lnTo>
                  <a:lnTo>
                    <a:pt x="1869" y="2066"/>
                  </a:lnTo>
                  <a:lnTo>
                    <a:pt x="1846" y="2049"/>
                  </a:lnTo>
                  <a:lnTo>
                    <a:pt x="1824" y="2031"/>
                  </a:lnTo>
                  <a:lnTo>
                    <a:pt x="1804" y="2011"/>
                  </a:lnTo>
                  <a:lnTo>
                    <a:pt x="1786" y="1993"/>
                  </a:lnTo>
                  <a:lnTo>
                    <a:pt x="1770" y="1974"/>
                  </a:lnTo>
                  <a:lnTo>
                    <a:pt x="1755" y="1958"/>
                  </a:lnTo>
                  <a:lnTo>
                    <a:pt x="1746" y="1944"/>
                  </a:lnTo>
                  <a:lnTo>
                    <a:pt x="1738" y="1932"/>
                  </a:lnTo>
                  <a:lnTo>
                    <a:pt x="1736" y="1922"/>
                  </a:lnTo>
                  <a:lnTo>
                    <a:pt x="1736" y="1911"/>
                  </a:lnTo>
                  <a:lnTo>
                    <a:pt x="1737" y="1900"/>
                  </a:lnTo>
                  <a:lnTo>
                    <a:pt x="1740" y="1890"/>
                  </a:lnTo>
                  <a:lnTo>
                    <a:pt x="1743" y="1879"/>
                  </a:lnTo>
                  <a:lnTo>
                    <a:pt x="1749" y="1868"/>
                  </a:lnTo>
                  <a:lnTo>
                    <a:pt x="1758" y="1857"/>
                  </a:lnTo>
                  <a:lnTo>
                    <a:pt x="1770" y="1843"/>
                  </a:lnTo>
                  <a:lnTo>
                    <a:pt x="1786" y="1828"/>
                  </a:lnTo>
                  <a:lnTo>
                    <a:pt x="1805" y="1811"/>
                  </a:lnTo>
                  <a:lnTo>
                    <a:pt x="1829" y="1792"/>
                  </a:lnTo>
                  <a:lnTo>
                    <a:pt x="1870" y="1755"/>
                  </a:lnTo>
                  <a:lnTo>
                    <a:pt x="1907" y="1717"/>
                  </a:lnTo>
                  <a:lnTo>
                    <a:pt x="1938" y="1676"/>
                  </a:lnTo>
                  <a:lnTo>
                    <a:pt x="1964" y="1635"/>
                  </a:lnTo>
                  <a:lnTo>
                    <a:pt x="1983" y="1591"/>
                  </a:lnTo>
                  <a:lnTo>
                    <a:pt x="1998" y="1545"/>
                  </a:lnTo>
                  <a:lnTo>
                    <a:pt x="2007" y="1499"/>
                  </a:lnTo>
                  <a:lnTo>
                    <a:pt x="2010" y="1451"/>
                  </a:lnTo>
                  <a:lnTo>
                    <a:pt x="2007" y="1394"/>
                  </a:lnTo>
                  <a:lnTo>
                    <a:pt x="1999" y="1340"/>
                  </a:lnTo>
                  <a:lnTo>
                    <a:pt x="1984" y="1289"/>
                  </a:lnTo>
                  <a:lnTo>
                    <a:pt x="1966" y="1242"/>
                  </a:lnTo>
                  <a:lnTo>
                    <a:pt x="1943" y="1198"/>
                  </a:lnTo>
                  <a:lnTo>
                    <a:pt x="1915" y="1160"/>
                  </a:lnTo>
                  <a:lnTo>
                    <a:pt x="1961" y="1160"/>
                  </a:lnTo>
                  <a:lnTo>
                    <a:pt x="1976" y="1158"/>
                  </a:lnTo>
                  <a:lnTo>
                    <a:pt x="1988" y="1152"/>
                  </a:lnTo>
                  <a:lnTo>
                    <a:pt x="2116" y="1057"/>
                  </a:lnTo>
                  <a:lnTo>
                    <a:pt x="2127" y="1047"/>
                  </a:lnTo>
                  <a:lnTo>
                    <a:pt x="2133" y="1034"/>
                  </a:lnTo>
                  <a:lnTo>
                    <a:pt x="2136" y="1020"/>
                  </a:lnTo>
                  <a:lnTo>
                    <a:pt x="2133" y="1006"/>
                  </a:lnTo>
                  <a:lnTo>
                    <a:pt x="2126" y="993"/>
                  </a:lnTo>
                  <a:lnTo>
                    <a:pt x="2116" y="982"/>
                  </a:lnTo>
                  <a:lnTo>
                    <a:pt x="2104" y="976"/>
                  </a:lnTo>
                  <a:lnTo>
                    <a:pt x="2090" y="974"/>
                  </a:lnTo>
                  <a:lnTo>
                    <a:pt x="1514" y="974"/>
                  </a:lnTo>
                  <a:close/>
                  <a:moveTo>
                    <a:pt x="1937" y="0"/>
                  </a:moveTo>
                  <a:lnTo>
                    <a:pt x="2059" y="5"/>
                  </a:lnTo>
                  <a:lnTo>
                    <a:pt x="2179" y="16"/>
                  </a:lnTo>
                  <a:lnTo>
                    <a:pt x="2297" y="34"/>
                  </a:lnTo>
                  <a:lnTo>
                    <a:pt x="2413" y="60"/>
                  </a:lnTo>
                  <a:lnTo>
                    <a:pt x="2526" y="93"/>
                  </a:lnTo>
                  <a:lnTo>
                    <a:pt x="2636" y="132"/>
                  </a:lnTo>
                  <a:lnTo>
                    <a:pt x="2743" y="179"/>
                  </a:lnTo>
                  <a:lnTo>
                    <a:pt x="2847" y="231"/>
                  </a:lnTo>
                  <a:lnTo>
                    <a:pt x="2946" y="288"/>
                  </a:lnTo>
                  <a:lnTo>
                    <a:pt x="3042" y="352"/>
                  </a:lnTo>
                  <a:lnTo>
                    <a:pt x="3134" y="422"/>
                  </a:lnTo>
                  <a:lnTo>
                    <a:pt x="3223" y="495"/>
                  </a:lnTo>
                  <a:lnTo>
                    <a:pt x="3306" y="575"/>
                  </a:lnTo>
                  <a:lnTo>
                    <a:pt x="3384" y="660"/>
                  </a:lnTo>
                  <a:lnTo>
                    <a:pt x="3458" y="748"/>
                  </a:lnTo>
                  <a:lnTo>
                    <a:pt x="3527" y="841"/>
                  </a:lnTo>
                  <a:lnTo>
                    <a:pt x="3590" y="939"/>
                  </a:lnTo>
                  <a:lnTo>
                    <a:pt x="3647" y="1040"/>
                  </a:lnTo>
                  <a:lnTo>
                    <a:pt x="3697" y="1145"/>
                  </a:lnTo>
                  <a:lnTo>
                    <a:pt x="3743" y="1253"/>
                  </a:lnTo>
                  <a:lnTo>
                    <a:pt x="3782" y="1365"/>
                  </a:lnTo>
                  <a:lnTo>
                    <a:pt x="3815" y="1479"/>
                  </a:lnTo>
                  <a:lnTo>
                    <a:pt x="3840" y="1595"/>
                  </a:lnTo>
                  <a:lnTo>
                    <a:pt x="3859" y="1716"/>
                  </a:lnTo>
                  <a:lnTo>
                    <a:pt x="3869" y="1837"/>
                  </a:lnTo>
                  <a:lnTo>
                    <a:pt x="3873" y="1961"/>
                  </a:lnTo>
                  <a:lnTo>
                    <a:pt x="3869" y="2085"/>
                  </a:lnTo>
                  <a:lnTo>
                    <a:pt x="3859" y="2206"/>
                  </a:lnTo>
                  <a:lnTo>
                    <a:pt x="3840" y="2326"/>
                  </a:lnTo>
                  <a:lnTo>
                    <a:pt x="3815" y="2443"/>
                  </a:lnTo>
                  <a:lnTo>
                    <a:pt x="3782" y="2557"/>
                  </a:lnTo>
                  <a:lnTo>
                    <a:pt x="3743" y="2669"/>
                  </a:lnTo>
                  <a:lnTo>
                    <a:pt x="3697" y="2776"/>
                  </a:lnTo>
                  <a:lnTo>
                    <a:pt x="3647" y="2882"/>
                  </a:lnTo>
                  <a:lnTo>
                    <a:pt x="3590" y="2982"/>
                  </a:lnTo>
                  <a:lnTo>
                    <a:pt x="3527" y="3081"/>
                  </a:lnTo>
                  <a:lnTo>
                    <a:pt x="3458" y="3174"/>
                  </a:lnTo>
                  <a:lnTo>
                    <a:pt x="3384" y="3262"/>
                  </a:lnTo>
                  <a:lnTo>
                    <a:pt x="3306" y="3347"/>
                  </a:lnTo>
                  <a:lnTo>
                    <a:pt x="3223" y="3426"/>
                  </a:lnTo>
                  <a:lnTo>
                    <a:pt x="3134" y="3500"/>
                  </a:lnTo>
                  <a:lnTo>
                    <a:pt x="3042" y="3570"/>
                  </a:lnTo>
                  <a:lnTo>
                    <a:pt x="2946" y="3634"/>
                  </a:lnTo>
                  <a:lnTo>
                    <a:pt x="2847" y="3691"/>
                  </a:lnTo>
                  <a:lnTo>
                    <a:pt x="2743" y="3743"/>
                  </a:lnTo>
                  <a:lnTo>
                    <a:pt x="2636" y="3789"/>
                  </a:lnTo>
                  <a:lnTo>
                    <a:pt x="2526" y="3829"/>
                  </a:lnTo>
                  <a:lnTo>
                    <a:pt x="2413" y="3862"/>
                  </a:lnTo>
                  <a:lnTo>
                    <a:pt x="2297" y="3888"/>
                  </a:lnTo>
                  <a:lnTo>
                    <a:pt x="2179" y="3906"/>
                  </a:lnTo>
                  <a:lnTo>
                    <a:pt x="2059" y="3917"/>
                  </a:lnTo>
                  <a:lnTo>
                    <a:pt x="1937" y="3922"/>
                  </a:lnTo>
                  <a:lnTo>
                    <a:pt x="1815" y="3917"/>
                  </a:lnTo>
                  <a:lnTo>
                    <a:pt x="1694" y="3906"/>
                  </a:lnTo>
                  <a:lnTo>
                    <a:pt x="1576" y="3888"/>
                  </a:lnTo>
                  <a:lnTo>
                    <a:pt x="1461" y="3862"/>
                  </a:lnTo>
                  <a:lnTo>
                    <a:pt x="1347" y="3829"/>
                  </a:lnTo>
                  <a:lnTo>
                    <a:pt x="1238" y="3789"/>
                  </a:lnTo>
                  <a:lnTo>
                    <a:pt x="1130" y="3743"/>
                  </a:lnTo>
                  <a:lnTo>
                    <a:pt x="1027" y="3691"/>
                  </a:lnTo>
                  <a:lnTo>
                    <a:pt x="927" y="3634"/>
                  </a:lnTo>
                  <a:lnTo>
                    <a:pt x="831" y="3570"/>
                  </a:lnTo>
                  <a:lnTo>
                    <a:pt x="739" y="3500"/>
                  </a:lnTo>
                  <a:lnTo>
                    <a:pt x="652" y="3426"/>
                  </a:lnTo>
                  <a:lnTo>
                    <a:pt x="568" y="3347"/>
                  </a:lnTo>
                  <a:lnTo>
                    <a:pt x="489" y="3262"/>
                  </a:lnTo>
                  <a:lnTo>
                    <a:pt x="415" y="3174"/>
                  </a:lnTo>
                  <a:lnTo>
                    <a:pt x="348" y="3081"/>
                  </a:lnTo>
                  <a:lnTo>
                    <a:pt x="285" y="2982"/>
                  </a:lnTo>
                  <a:lnTo>
                    <a:pt x="228" y="2882"/>
                  </a:lnTo>
                  <a:lnTo>
                    <a:pt x="175" y="2776"/>
                  </a:lnTo>
                  <a:lnTo>
                    <a:pt x="131" y="2669"/>
                  </a:lnTo>
                  <a:lnTo>
                    <a:pt x="92" y="2557"/>
                  </a:lnTo>
                  <a:lnTo>
                    <a:pt x="59" y="2443"/>
                  </a:lnTo>
                  <a:lnTo>
                    <a:pt x="34" y="2326"/>
                  </a:lnTo>
                  <a:lnTo>
                    <a:pt x="16" y="2206"/>
                  </a:lnTo>
                  <a:lnTo>
                    <a:pt x="3" y="2085"/>
                  </a:lnTo>
                  <a:lnTo>
                    <a:pt x="0" y="1961"/>
                  </a:lnTo>
                  <a:lnTo>
                    <a:pt x="3" y="1837"/>
                  </a:lnTo>
                  <a:lnTo>
                    <a:pt x="16" y="1716"/>
                  </a:lnTo>
                  <a:lnTo>
                    <a:pt x="34" y="1595"/>
                  </a:lnTo>
                  <a:lnTo>
                    <a:pt x="59" y="1479"/>
                  </a:lnTo>
                  <a:lnTo>
                    <a:pt x="92" y="1365"/>
                  </a:lnTo>
                  <a:lnTo>
                    <a:pt x="131" y="1253"/>
                  </a:lnTo>
                  <a:lnTo>
                    <a:pt x="175" y="1145"/>
                  </a:lnTo>
                  <a:lnTo>
                    <a:pt x="228" y="1040"/>
                  </a:lnTo>
                  <a:lnTo>
                    <a:pt x="285" y="939"/>
                  </a:lnTo>
                  <a:lnTo>
                    <a:pt x="348" y="841"/>
                  </a:lnTo>
                  <a:lnTo>
                    <a:pt x="415" y="748"/>
                  </a:lnTo>
                  <a:lnTo>
                    <a:pt x="489" y="660"/>
                  </a:lnTo>
                  <a:lnTo>
                    <a:pt x="568" y="575"/>
                  </a:lnTo>
                  <a:lnTo>
                    <a:pt x="652" y="495"/>
                  </a:lnTo>
                  <a:lnTo>
                    <a:pt x="739" y="422"/>
                  </a:lnTo>
                  <a:lnTo>
                    <a:pt x="831" y="352"/>
                  </a:lnTo>
                  <a:lnTo>
                    <a:pt x="927" y="288"/>
                  </a:lnTo>
                  <a:lnTo>
                    <a:pt x="1027" y="231"/>
                  </a:lnTo>
                  <a:lnTo>
                    <a:pt x="1130" y="179"/>
                  </a:lnTo>
                  <a:lnTo>
                    <a:pt x="1238" y="132"/>
                  </a:lnTo>
                  <a:lnTo>
                    <a:pt x="1347" y="93"/>
                  </a:lnTo>
                  <a:lnTo>
                    <a:pt x="1461" y="60"/>
                  </a:lnTo>
                  <a:lnTo>
                    <a:pt x="1576" y="34"/>
                  </a:lnTo>
                  <a:lnTo>
                    <a:pt x="1694" y="16"/>
                  </a:lnTo>
                  <a:lnTo>
                    <a:pt x="1815" y="5"/>
                  </a:lnTo>
                  <a:lnTo>
                    <a:pt x="19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5" name="Freeform 176"/>
          <p:cNvSpPr>
            <a:spLocks/>
          </p:cNvSpPr>
          <p:nvPr/>
        </p:nvSpPr>
        <p:spPr bwMode="auto">
          <a:xfrm>
            <a:off x="7974690" y="1787867"/>
            <a:ext cx="517356" cy="396390"/>
          </a:xfrm>
          <a:custGeom>
            <a:avLst/>
            <a:gdLst>
              <a:gd name="T0" fmla="*/ 4434 w 4773"/>
              <a:gd name="T1" fmla="*/ 4 h 3657"/>
              <a:gd name="T2" fmla="*/ 4592 w 4773"/>
              <a:gd name="T3" fmla="*/ 64 h 3657"/>
              <a:gd name="T4" fmla="*/ 4708 w 4773"/>
              <a:gd name="T5" fmla="*/ 181 h 3657"/>
              <a:gd name="T6" fmla="*/ 4769 w 4773"/>
              <a:gd name="T7" fmla="*/ 337 h 3657"/>
              <a:gd name="T8" fmla="*/ 4769 w 4773"/>
              <a:gd name="T9" fmla="*/ 3320 h 3657"/>
              <a:gd name="T10" fmla="*/ 4708 w 4773"/>
              <a:gd name="T11" fmla="*/ 3476 h 3657"/>
              <a:gd name="T12" fmla="*/ 4592 w 4773"/>
              <a:gd name="T13" fmla="*/ 3593 h 3657"/>
              <a:gd name="T14" fmla="*/ 4434 w 4773"/>
              <a:gd name="T15" fmla="*/ 3653 h 3657"/>
              <a:gd name="T16" fmla="*/ 339 w 4773"/>
              <a:gd name="T17" fmla="*/ 3653 h 3657"/>
              <a:gd name="T18" fmla="*/ 182 w 4773"/>
              <a:gd name="T19" fmla="*/ 3593 h 3657"/>
              <a:gd name="T20" fmla="*/ 65 w 4773"/>
              <a:gd name="T21" fmla="*/ 3476 h 3657"/>
              <a:gd name="T22" fmla="*/ 4 w 4773"/>
              <a:gd name="T23" fmla="*/ 3320 h 3657"/>
              <a:gd name="T24" fmla="*/ 1359 w 4773"/>
              <a:gd name="T25" fmla="*/ 2022 h 3657"/>
              <a:gd name="T26" fmla="*/ 1472 w 4773"/>
              <a:gd name="T27" fmla="*/ 1987 h 3657"/>
              <a:gd name="T28" fmla="*/ 1544 w 4773"/>
              <a:gd name="T29" fmla="*/ 1895 h 3657"/>
              <a:gd name="T30" fmla="*/ 2046 w 4773"/>
              <a:gd name="T31" fmla="*/ 2741 h 3657"/>
              <a:gd name="T32" fmla="*/ 2115 w 4773"/>
              <a:gd name="T33" fmla="*/ 2814 h 3657"/>
              <a:gd name="T34" fmla="*/ 2214 w 4773"/>
              <a:gd name="T35" fmla="*/ 2845 h 3657"/>
              <a:gd name="T36" fmla="*/ 2298 w 4773"/>
              <a:gd name="T37" fmla="*/ 2829 h 3657"/>
              <a:gd name="T38" fmla="*/ 2386 w 4773"/>
              <a:gd name="T39" fmla="*/ 2757 h 3657"/>
              <a:gd name="T40" fmla="*/ 2978 w 4773"/>
              <a:gd name="T41" fmla="*/ 1914 h 3657"/>
              <a:gd name="T42" fmla="*/ 3051 w 4773"/>
              <a:gd name="T43" fmla="*/ 1993 h 3657"/>
              <a:gd name="T44" fmla="*/ 3156 w 4773"/>
              <a:gd name="T45" fmla="*/ 2022 h 3657"/>
              <a:gd name="T46" fmla="*/ 3624 w 4773"/>
              <a:gd name="T47" fmla="*/ 2006 h 3657"/>
              <a:gd name="T48" fmla="*/ 3712 w 4773"/>
              <a:gd name="T49" fmla="*/ 1935 h 3657"/>
              <a:gd name="T50" fmla="*/ 3746 w 4773"/>
              <a:gd name="T51" fmla="*/ 1824 h 3657"/>
              <a:gd name="T52" fmla="*/ 3712 w 4773"/>
              <a:gd name="T53" fmla="*/ 1713 h 3657"/>
              <a:gd name="T54" fmla="*/ 3624 w 4773"/>
              <a:gd name="T55" fmla="*/ 1642 h 3657"/>
              <a:gd name="T56" fmla="*/ 3278 w 4773"/>
              <a:gd name="T57" fmla="*/ 1627 h 3657"/>
              <a:gd name="T58" fmla="*/ 2966 w 4773"/>
              <a:gd name="T59" fmla="*/ 1050 h 3657"/>
              <a:gd name="T60" fmla="*/ 2866 w 4773"/>
              <a:gd name="T61" fmla="*/ 1004 h 3657"/>
              <a:gd name="T62" fmla="*/ 2753 w 4773"/>
              <a:gd name="T63" fmla="*/ 1019 h 3657"/>
              <a:gd name="T64" fmla="*/ 2669 w 4773"/>
              <a:gd name="T65" fmla="*/ 1089 h 3657"/>
              <a:gd name="T66" fmla="*/ 1864 w 4773"/>
              <a:gd name="T67" fmla="*/ 958 h 3657"/>
              <a:gd name="T68" fmla="*/ 1807 w 4773"/>
              <a:gd name="T69" fmla="*/ 872 h 3657"/>
              <a:gd name="T70" fmla="*/ 1716 w 4773"/>
              <a:gd name="T71" fmla="*/ 827 h 3657"/>
              <a:gd name="T72" fmla="*/ 1613 w 4773"/>
              <a:gd name="T73" fmla="*/ 832 h 3657"/>
              <a:gd name="T74" fmla="*/ 1528 w 4773"/>
              <a:gd name="T75" fmla="*/ 888 h 3657"/>
              <a:gd name="T76" fmla="*/ 1224 w 4773"/>
              <a:gd name="T77" fmla="*/ 1626 h 3657"/>
              <a:gd name="T78" fmla="*/ 4 w 4773"/>
              <a:gd name="T79" fmla="*/ 337 h 3657"/>
              <a:gd name="T80" fmla="*/ 65 w 4773"/>
              <a:gd name="T81" fmla="*/ 181 h 3657"/>
              <a:gd name="T82" fmla="*/ 182 w 4773"/>
              <a:gd name="T83" fmla="*/ 64 h 3657"/>
              <a:gd name="T84" fmla="*/ 339 w 4773"/>
              <a:gd name="T85" fmla="*/ 4 h 3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773" h="3657">
                <a:moveTo>
                  <a:pt x="398" y="0"/>
                </a:moveTo>
                <a:lnTo>
                  <a:pt x="4375" y="0"/>
                </a:lnTo>
                <a:lnTo>
                  <a:pt x="4434" y="4"/>
                </a:lnTo>
                <a:lnTo>
                  <a:pt x="4490" y="17"/>
                </a:lnTo>
                <a:lnTo>
                  <a:pt x="4542" y="36"/>
                </a:lnTo>
                <a:lnTo>
                  <a:pt x="4592" y="64"/>
                </a:lnTo>
                <a:lnTo>
                  <a:pt x="4636" y="97"/>
                </a:lnTo>
                <a:lnTo>
                  <a:pt x="4676" y="135"/>
                </a:lnTo>
                <a:lnTo>
                  <a:pt x="4708" y="181"/>
                </a:lnTo>
                <a:lnTo>
                  <a:pt x="4736" y="229"/>
                </a:lnTo>
                <a:lnTo>
                  <a:pt x="4757" y="281"/>
                </a:lnTo>
                <a:lnTo>
                  <a:pt x="4769" y="337"/>
                </a:lnTo>
                <a:lnTo>
                  <a:pt x="4773" y="395"/>
                </a:lnTo>
                <a:lnTo>
                  <a:pt x="4773" y="3262"/>
                </a:lnTo>
                <a:lnTo>
                  <a:pt x="4769" y="3320"/>
                </a:lnTo>
                <a:lnTo>
                  <a:pt x="4757" y="3376"/>
                </a:lnTo>
                <a:lnTo>
                  <a:pt x="4736" y="3428"/>
                </a:lnTo>
                <a:lnTo>
                  <a:pt x="4708" y="3476"/>
                </a:lnTo>
                <a:lnTo>
                  <a:pt x="4676" y="3521"/>
                </a:lnTo>
                <a:lnTo>
                  <a:pt x="4636" y="3559"/>
                </a:lnTo>
                <a:lnTo>
                  <a:pt x="4592" y="3593"/>
                </a:lnTo>
                <a:lnTo>
                  <a:pt x="4542" y="3621"/>
                </a:lnTo>
                <a:lnTo>
                  <a:pt x="4490" y="3640"/>
                </a:lnTo>
                <a:lnTo>
                  <a:pt x="4434" y="3653"/>
                </a:lnTo>
                <a:lnTo>
                  <a:pt x="4375" y="3657"/>
                </a:lnTo>
                <a:lnTo>
                  <a:pt x="398" y="3657"/>
                </a:lnTo>
                <a:lnTo>
                  <a:pt x="339" y="3653"/>
                </a:lnTo>
                <a:lnTo>
                  <a:pt x="284" y="3640"/>
                </a:lnTo>
                <a:lnTo>
                  <a:pt x="231" y="3621"/>
                </a:lnTo>
                <a:lnTo>
                  <a:pt x="182" y="3593"/>
                </a:lnTo>
                <a:lnTo>
                  <a:pt x="137" y="3559"/>
                </a:lnTo>
                <a:lnTo>
                  <a:pt x="98" y="3521"/>
                </a:lnTo>
                <a:lnTo>
                  <a:pt x="65" y="3476"/>
                </a:lnTo>
                <a:lnTo>
                  <a:pt x="37" y="3428"/>
                </a:lnTo>
                <a:lnTo>
                  <a:pt x="18" y="3376"/>
                </a:lnTo>
                <a:lnTo>
                  <a:pt x="4" y="3320"/>
                </a:lnTo>
                <a:lnTo>
                  <a:pt x="0" y="3262"/>
                </a:lnTo>
                <a:lnTo>
                  <a:pt x="0" y="2022"/>
                </a:lnTo>
                <a:lnTo>
                  <a:pt x="1359" y="2022"/>
                </a:lnTo>
                <a:lnTo>
                  <a:pt x="1400" y="2018"/>
                </a:lnTo>
                <a:lnTo>
                  <a:pt x="1437" y="2006"/>
                </a:lnTo>
                <a:lnTo>
                  <a:pt x="1472" y="1987"/>
                </a:lnTo>
                <a:lnTo>
                  <a:pt x="1501" y="1963"/>
                </a:lnTo>
                <a:lnTo>
                  <a:pt x="1526" y="1932"/>
                </a:lnTo>
                <a:lnTo>
                  <a:pt x="1544" y="1895"/>
                </a:lnTo>
                <a:lnTo>
                  <a:pt x="1660" y="1601"/>
                </a:lnTo>
                <a:lnTo>
                  <a:pt x="2032" y="2709"/>
                </a:lnTo>
                <a:lnTo>
                  <a:pt x="2046" y="2741"/>
                </a:lnTo>
                <a:lnTo>
                  <a:pt x="2066" y="2770"/>
                </a:lnTo>
                <a:lnTo>
                  <a:pt x="2089" y="2794"/>
                </a:lnTo>
                <a:lnTo>
                  <a:pt x="2115" y="2814"/>
                </a:lnTo>
                <a:lnTo>
                  <a:pt x="2146" y="2830"/>
                </a:lnTo>
                <a:lnTo>
                  <a:pt x="2179" y="2840"/>
                </a:lnTo>
                <a:lnTo>
                  <a:pt x="2214" y="2845"/>
                </a:lnTo>
                <a:lnTo>
                  <a:pt x="2221" y="2845"/>
                </a:lnTo>
                <a:lnTo>
                  <a:pt x="2259" y="2840"/>
                </a:lnTo>
                <a:lnTo>
                  <a:pt x="2298" y="2829"/>
                </a:lnTo>
                <a:lnTo>
                  <a:pt x="2331" y="2811"/>
                </a:lnTo>
                <a:lnTo>
                  <a:pt x="2361" y="2788"/>
                </a:lnTo>
                <a:lnTo>
                  <a:pt x="2386" y="2757"/>
                </a:lnTo>
                <a:lnTo>
                  <a:pt x="2405" y="2724"/>
                </a:lnTo>
                <a:lnTo>
                  <a:pt x="2852" y="1668"/>
                </a:lnTo>
                <a:lnTo>
                  <a:pt x="2978" y="1914"/>
                </a:lnTo>
                <a:lnTo>
                  <a:pt x="2998" y="1945"/>
                </a:lnTo>
                <a:lnTo>
                  <a:pt x="3023" y="1971"/>
                </a:lnTo>
                <a:lnTo>
                  <a:pt x="3051" y="1993"/>
                </a:lnTo>
                <a:lnTo>
                  <a:pt x="3084" y="2008"/>
                </a:lnTo>
                <a:lnTo>
                  <a:pt x="3119" y="2018"/>
                </a:lnTo>
                <a:lnTo>
                  <a:pt x="3156" y="2022"/>
                </a:lnTo>
                <a:lnTo>
                  <a:pt x="3548" y="2022"/>
                </a:lnTo>
                <a:lnTo>
                  <a:pt x="3588" y="2018"/>
                </a:lnTo>
                <a:lnTo>
                  <a:pt x="3624" y="2006"/>
                </a:lnTo>
                <a:lnTo>
                  <a:pt x="3658" y="1987"/>
                </a:lnTo>
                <a:lnTo>
                  <a:pt x="3687" y="1964"/>
                </a:lnTo>
                <a:lnTo>
                  <a:pt x="3712" y="1935"/>
                </a:lnTo>
                <a:lnTo>
                  <a:pt x="3730" y="1901"/>
                </a:lnTo>
                <a:lnTo>
                  <a:pt x="3742" y="1863"/>
                </a:lnTo>
                <a:lnTo>
                  <a:pt x="3746" y="1824"/>
                </a:lnTo>
                <a:lnTo>
                  <a:pt x="3742" y="1785"/>
                </a:lnTo>
                <a:lnTo>
                  <a:pt x="3730" y="1747"/>
                </a:lnTo>
                <a:lnTo>
                  <a:pt x="3712" y="1713"/>
                </a:lnTo>
                <a:lnTo>
                  <a:pt x="3687" y="1684"/>
                </a:lnTo>
                <a:lnTo>
                  <a:pt x="3658" y="1661"/>
                </a:lnTo>
                <a:lnTo>
                  <a:pt x="3624" y="1642"/>
                </a:lnTo>
                <a:lnTo>
                  <a:pt x="3588" y="1632"/>
                </a:lnTo>
                <a:lnTo>
                  <a:pt x="3548" y="1627"/>
                </a:lnTo>
                <a:lnTo>
                  <a:pt x="3278" y="1627"/>
                </a:lnTo>
                <a:lnTo>
                  <a:pt x="3012" y="1109"/>
                </a:lnTo>
                <a:lnTo>
                  <a:pt x="2991" y="1077"/>
                </a:lnTo>
                <a:lnTo>
                  <a:pt x="2966" y="1050"/>
                </a:lnTo>
                <a:lnTo>
                  <a:pt x="2935" y="1029"/>
                </a:lnTo>
                <a:lnTo>
                  <a:pt x="2903" y="1013"/>
                </a:lnTo>
                <a:lnTo>
                  <a:pt x="2866" y="1004"/>
                </a:lnTo>
                <a:lnTo>
                  <a:pt x="2827" y="1002"/>
                </a:lnTo>
                <a:lnTo>
                  <a:pt x="2790" y="1007"/>
                </a:lnTo>
                <a:lnTo>
                  <a:pt x="2753" y="1019"/>
                </a:lnTo>
                <a:lnTo>
                  <a:pt x="2721" y="1037"/>
                </a:lnTo>
                <a:lnTo>
                  <a:pt x="2693" y="1060"/>
                </a:lnTo>
                <a:lnTo>
                  <a:pt x="2669" y="1089"/>
                </a:lnTo>
                <a:lnTo>
                  <a:pt x="2650" y="1123"/>
                </a:lnTo>
                <a:lnTo>
                  <a:pt x="2243" y="2087"/>
                </a:lnTo>
                <a:lnTo>
                  <a:pt x="1864" y="958"/>
                </a:lnTo>
                <a:lnTo>
                  <a:pt x="1851" y="926"/>
                </a:lnTo>
                <a:lnTo>
                  <a:pt x="1832" y="897"/>
                </a:lnTo>
                <a:lnTo>
                  <a:pt x="1807" y="872"/>
                </a:lnTo>
                <a:lnTo>
                  <a:pt x="1781" y="851"/>
                </a:lnTo>
                <a:lnTo>
                  <a:pt x="1750" y="837"/>
                </a:lnTo>
                <a:lnTo>
                  <a:pt x="1716" y="827"/>
                </a:lnTo>
                <a:lnTo>
                  <a:pt x="1681" y="822"/>
                </a:lnTo>
                <a:lnTo>
                  <a:pt x="1647" y="825"/>
                </a:lnTo>
                <a:lnTo>
                  <a:pt x="1613" y="832"/>
                </a:lnTo>
                <a:lnTo>
                  <a:pt x="1582" y="846"/>
                </a:lnTo>
                <a:lnTo>
                  <a:pt x="1553" y="864"/>
                </a:lnTo>
                <a:lnTo>
                  <a:pt x="1528" y="888"/>
                </a:lnTo>
                <a:lnTo>
                  <a:pt x="1507" y="916"/>
                </a:lnTo>
                <a:lnTo>
                  <a:pt x="1491" y="948"/>
                </a:lnTo>
                <a:lnTo>
                  <a:pt x="1224" y="1626"/>
                </a:lnTo>
                <a:lnTo>
                  <a:pt x="0" y="1626"/>
                </a:lnTo>
                <a:lnTo>
                  <a:pt x="0" y="395"/>
                </a:lnTo>
                <a:lnTo>
                  <a:pt x="4" y="337"/>
                </a:lnTo>
                <a:lnTo>
                  <a:pt x="18" y="281"/>
                </a:lnTo>
                <a:lnTo>
                  <a:pt x="37" y="229"/>
                </a:lnTo>
                <a:lnTo>
                  <a:pt x="65" y="181"/>
                </a:lnTo>
                <a:lnTo>
                  <a:pt x="98" y="135"/>
                </a:lnTo>
                <a:lnTo>
                  <a:pt x="137" y="97"/>
                </a:lnTo>
                <a:lnTo>
                  <a:pt x="182" y="64"/>
                </a:lnTo>
                <a:lnTo>
                  <a:pt x="231" y="36"/>
                </a:lnTo>
                <a:lnTo>
                  <a:pt x="284" y="17"/>
                </a:lnTo>
                <a:lnTo>
                  <a:pt x="339" y="4"/>
                </a:lnTo>
                <a:lnTo>
                  <a:pt x="398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2" name="Группа 201"/>
          <p:cNvGrpSpPr/>
          <p:nvPr/>
        </p:nvGrpSpPr>
        <p:grpSpPr>
          <a:xfrm>
            <a:off x="8806612" y="1788312"/>
            <a:ext cx="398947" cy="395502"/>
            <a:chOff x="5848350" y="3216275"/>
            <a:chExt cx="1654176" cy="1639888"/>
          </a:xfrm>
          <a:solidFill>
            <a:schemeClr val="bg2">
              <a:lumMod val="25000"/>
            </a:schemeClr>
          </a:solidFill>
        </p:grpSpPr>
        <p:sp>
          <p:nvSpPr>
            <p:cNvPr id="200" name="Freeform 181"/>
            <p:cNvSpPr>
              <a:spLocks noEditPoints="1"/>
            </p:cNvSpPr>
            <p:nvPr/>
          </p:nvSpPr>
          <p:spPr bwMode="auto">
            <a:xfrm>
              <a:off x="5848350" y="3681413"/>
              <a:ext cx="1320800" cy="1174750"/>
            </a:xfrm>
            <a:custGeom>
              <a:avLst/>
              <a:gdLst>
                <a:gd name="T0" fmla="*/ 884 w 3330"/>
                <a:gd name="T1" fmla="*/ 362 h 2958"/>
                <a:gd name="T2" fmla="*/ 691 w 3330"/>
                <a:gd name="T3" fmla="*/ 437 h 2958"/>
                <a:gd name="T4" fmla="*/ 533 w 3330"/>
                <a:gd name="T5" fmla="*/ 564 h 2958"/>
                <a:gd name="T6" fmla="*/ 422 w 3330"/>
                <a:gd name="T7" fmla="*/ 734 h 2958"/>
                <a:gd name="T8" fmla="*/ 366 w 3330"/>
                <a:gd name="T9" fmla="*/ 934 h 2958"/>
                <a:gd name="T10" fmla="*/ 377 w 3330"/>
                <a:gd name="T11" fmla="*/ 1057 h 2958"/>
                <a:gd name="T12" fmla="*/ 439 w 3330"/>
                <a:gd name="T13" fmla="*/ 1106 h 2958"/>
                <a:gd name="T14" fmla="*/ 520 w 3330"/>
                <a:gd name="T15" fmla="*/ 1096 h 2958"/>
                <a:gd name="T16" fmla="*/ 568 w 3330"/>
                <a:gd name="T17" fmla="*/ 1034 h 2958"/>
                <a:gd name="T18" fmla="*/ 587 w 3330"/>
                <a:gd name="T19" fmla="*/ 886 h 2958"/>
                <a:gd name="T20" fmla="*/ 667 w 3330"/>
                <a:gd name="T21" fmla="*/ 730 h 2958"/>
                <a:gd name="T22" fmla="*/ 796 w 3330"/>
                <a:gd name="T23" fmla="*/ 616 h 2958"/>
                <a:gd name="T24" fmla="*/ 964 w 3330"/>
                <a:gd name="T25" fmla="*/ 559 h 2958"/>
                <a:gd name="T26" fmla="*/ 1078 w 3330"/>
                <a:gd name="T27" fmla="*/ 541 h 2958"/>
                <a:gd name="T28" fmla="*/ 1126 w 3330"/>
                <a:gd name="T29" fmla="*/ 479 h 2958"/>
                <a:gd name="T30" fmla="*/ 1115 w 3330"/>
                <a:gd name="T31" fmla="*/ 399 h 2958"/>
                <a:gd name="T32" fmla="*/ 1053 w 3330"/>
                <a:gd name="T33" fmla="*/ 350 h 2958"/>
                <a:gd name="T34" fmla="*/ 996 w 3330"/>
                <a:gd name="T35" fmla="*/ 3 h 2958"/>
                <a:gd name="T36" fmla="*/ 1236 w 3330"/>
                <a:gd name="T37" fmla="*/ 57 h 2958"/>
                <a:gd name="T38" fmla="*/ 1453 w 3330"/>
                <a:gd name="T39" fmla="*/ 171 h 2958"/>
                <a:gd name="T40" fmla="*/ 1664 w 3330"/>
                <a:gd name="T41" fmla="*/ 366 h 2958"/>
                <a:gd name="T42" fmla="*/ 1877 w 3330"/>
                <a:gd name="T43" fmla="*/ 171 h 2958"/>
                <a:gd name="T44" fmla="*/ 2093 w 3330"/>
                <a:gd name="T45" fmla="*/ 57 h 2958"/>
                <a:gd name="T46" fmla="*/ 2332 w 3330"/>
                <a:gd name="T47" fmla="*/ 3 h 2958"/>
                <a:gd name="T48" fmla="*/ 2577 w 3330"/>
                <a:gd name="T49" fmla="*/ 13 h 2958"/>
                <a:gd name="T50" fmla="*/ 2803 w 3330"/>
                <a:gd name="T51" fmla="*/ 86 h 2958"/>
                <a:gd name="T52" fmla="*/ 3004 w 3330"/>
                <a:gd name="T53" fmla="*/ 214 h 2958"/>
                <a:gd name="T54" fmla="*/ 3165 w 3330"/>
                <a:gd name="T55" fmla="*/ 392 h 2958"/>
                <a:gd name="T56" fmla="*/ 3272 w 3330"/>
                <a:gd name="T57" fmla="*/ 597 h 2958"/>
                <a:gd name="T58" fmla="*/ 3325 w 3330"/>
                <a:gd name="T59" fmla="*/ 819 h 2958"/>
                <a:gd name="T60" fmla="*/ 3323 w 3330"/>
                <a:gd name="T61" fmla="*/ 1047 h 2958"/>
                <a:gd name="T62" fmla="*/ 3268 w 3330"/>
                <a:gd name="T63" fmla="*/ 1271 h 2958"/>
                <a:gd name="T64" fmla="*/ 3158 w 3330"/>
                <a:gd name="T65" fmla="*/ 1478 h 2958"/>
                <a:gd name="T66" fmla="*/ 1752 w 3330"/>
                <a:gd name="T67" fmla="*/ 2922 h 2958"/>
                <a:gd name="T68" fmla="*/ 1688 w 3330"/>
                <a:gd name="T69" fmla="*/ 2957 h 2958"/>
                <a:gd name="T70" fmla="*/ 1619 w 3330"/>
                <a:gd name="T71" fmla="*/ 2950 h 2958"/>
                <a:gd name="T72" fmla="*/ 275 w 3330"/>
                <a:gd name="T73" fmla="*/ 1602 h 2958"/>
                <a:gd name="T74" fmla="*/ 130 w 3330"/>
                <a:gd name="T75" fmla="*/ 1411 h 2958"/>
                <a:gd name="T76" fmla="*/ 38 w 3330"/>
                <a:gd name="T77" fmla="*/ 1197 h 2958"/>
                <a:gd name="T78" fmla="*/ 0 w 3330"/>
                <a:gd name="T79" fmla="*/ 972 h 2958"/>
                <a:gd name="T80" fmla="*/ 17 w 3330"/>
                <a:gd name="T81" fmla="*/ 744 h 2958"/>
                <a:gd name="T82" fmla="*/ 87 w 3330"/>
                <a:gd name="T83" fmla="*/ 526 h 2958"/>
                <a:gd name="T84" fmla="*/ 212 w 3330"/>
                <a:gd name="T85" fmla="*/ 329 h 2958"/>
                <a:gd name="T86" fmla="*/ 389 w 3330"/>
                <a:gd name="T87" fmla="*/ 166 h 2958"/>
                <a:gd name="T88" fmla="*/ 599 w 3330"/>
                <a:gd name="T89" fmla="*/ 55 h 2958"/>
                <a:gd name="T90" fmla="*/ 832 w 3330"/>
                <a:gd name="T91" fmla="*/ 3 h 2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30" h="2958">
                  <a:moveTo>
                    <a:pt x="1025" y="347"/>
                  </a:moveTo>
                  <a:lnTo>
                    <a:pt x="954" y="351"/>
                  </a:lnTo>
                  <a:lnTo>
                    <a:pt x="884" y="362"/>
                  </a:lnTo>
                  <a:lnTo>
                    <a:pt x="816" y="380"/>
                  </a:lnTo>
                  <a:lnTo>
                    <a:pt x="751" y="405"/>
                  </a:lnTo>
                  <a:lnTo>
                    <a:pt x="691" y="437"/>
                  </a:lnTo>
                  <a:lnTo>
                    <a:pt x="634" y="474"/>
                  </a:lnTo>
                  <a:lnTo>
                    <a:pt x="582" y="517"/>
                  </a:lnTo>
                  <a:lnTo>
                    <a:pt x="533" y="564"/>
                  </a:lnTo>
                  <a:lnTo>
                    <a:pt x="491" y="617"/>
                  </a:lnTo>
                  <a:lnTo>
                    <a:pt x="454" y="673"/>
                  </a:lnTo>
                  <a:lnTo>
                    <a:pt x="422" y="734"/>
                  </a:lnTo>
                  <a:lnTo>
                    <a:pt x="397" y="797"/>
                  </a:lnTo>
                  <a:lnTo>
                    <a:pt x="378" y="864"/>
                  </a:lnTo>
                  <a:lnTo>
                    <a:pt x="366" y="934"/>
                  </a:lnTo>
                  <a:lnTo>
                    <a:pt x="362" y="1006"/>
                  </a:lnTo>
                  <a:lnTo>
                    <a:pt x="366" y="1034"/>
                  </a:lnTo>
                  <a:lnTo>
                    <a:pt x="377" y="1057"/>
                  </a:lnTo>
                  <a:lnTo>
                    <a:pt x="393" y="1078"/>
                  </a:lnTo>
                  <a:lnTo>
                    <a:pt x="414" y="1096"/>
                  </a:lnTo>
                  <a:lnTo>
                    <a:pt x="439" y="1106"/>
                  </a:lnTo>
                  <a:lnTo>
                    <a:pt x="467" y="1110"/>
                  </a:lnTo>
                  <a:lnTo>
                    <a:pt x="495" y="1106"/>
                  </a:lnTo>
                  <a:lnTo>
                    <a:pt x="520" y="1096"/>
                  </a:lnTo>
                  <a:lnTo>
                    <a:pt x="541" y="1078"/>
                  </a:lnTo>
                  <a:lnTo>
                    <a:pt x="557" y="1057"/>
                  </a:lnTo>
                  <a:lnTo>
                    <a:pt x="568" y="1034"/>
                  </a:lnTo>
                  <a:lnTo>
                    <a:pt x="572" y="1006"/>
                  </a:lnTo>
                  <a:lnTo>
                    <a:pt x="575" y="944"/>
                  </a:lnTo>
                  <a:lnTo>
                    <a:pt x="587" y="886"/>
                  </a:lnTo>
                  <a:lnTo>
                    <a:pt x="607" y="830"/>
                  </a:lnTo>
                  <a:lnTo>
                    <a:pt x="634" y="779"/>
                  </a:lnTo>
                  <a:lnTo>
                    <a:pt x="667" y="730"/>
                  </a:lnTo>
                  <a:lnTo>
                    <a:pt x="705" y="687"/>
                  </a:lnTo>
                  <a:lnTo>
                    <a:pt x="749" y="648"/>
                  </a:lnTo>
                  <a:lnTo>
                    <a:pt x="796" y="616"/>
                  </a:lnTo>
                  <a:lnTo>
                    <a:pt x="849" y="589"/>
                  </a:lnTo>
                  <a:lnTo>
                    <a:pt x="905" y="571"/>
                  </a:lnTo>
                  <a:lnTo>
                    <a:pt x="964" y="559"/>
                  </a:lnTo>
                  <a:lnTo>
                    <a:pt x="1025" y="554"/>
                  </a:lnTo>
                  <a:lnTo>
                    <a:pt x="1053" y="551"/>
                  </a:lnTo>
                  <a:lnTo>
                    <a:pt x="1078" y="541"/>
                  </a:lnTo>
                  <a:lnTo>
                    <a:pt x="1099" y="523"/>
                  </a:lnTo>
                  <a:lnTo>
                    <a:pt x="1115" y="502"/>
                  </a:lnTo>
                  <a:lnTo>
                    <a:pt x="1126" y="479"/>
                  </a:lnTo>
                  <a:lnTo>
                    <a:pt x="1130" y="451"/>
                  </a:lnTo>
                  <a:lnTo>
                    <a:pt x="1126" y="424"/>
                  </a:lnTo>
                  <a:lnTo>
                    <a:pt x="1115" y="399"/>
                  </a:lnTo>
                  <a:lnTo>
                    <a:pt x="1099" y="378"/>
                  </a:lnTo>
                  <a:lnTo>
                    <a:pt x="1078" y="360"/>
                  </a:lnTo>
                  <a:lnTo>
                    <a:pt x="1053" y="350"/>
                  </a:lnTo>
                  <a:lnTo>
                    <a:pt x="1025" y="347"/>
                  </a:lnTo>
                  <a:close/>
                  <a:moveTo>
                    <a:pt x="914" y="0"/>
                  </a:moveTo>
                  <a:lnTo>
                    <a:pt x="996" y="3"/>
                  </a:lnTo>
                  <a:lnTo>
                    <a:pt x="1078" y="15"/>
                  </a:lnTo>
                  <a:lnTo>
                    <a:pt x="1159" y="32"/>
                  </a:lnTo>
                  <a:lnTo>
                    <a:pt x="1236" y="57"/>
                  </a:lnTo>
                  <a:lnTo>
                    <a:pt x="1311" y="88"/>
                  </a:lnTo>
                  <a:lnTo>
                    <a:pt x="1384" y="126"/>
                  </a:lnTo>
                  <a:lnTo>
                    <a:pt x="1453" y="171"/>
                  </a:lnTo>
                  <a:lnTo>
                    <a:pt x="1519" y="222"/>
                  </a:lnTo>
                  <a:lnTo>
                    <a:pt x="1580" y="280"/>
                  </a:lnTo>
                  <a:lnTo>
                    <a:pt x="1664" y="366"/>
                  </a:lnTo>
                  <a:lnTo>
                    <a:pt x="1750" y="280"/>
                  </a:lnTo>
                  <a:lnTo>
                    <a:pt x="1811" y="222"/>
                  </a:lnTo>
                  <a:lnTo>
                    <a:pt x="1877" y="171"/>
                  </a:lnTo>
                  <a:lnTo>
                    <a:pt x="1946" y="126"/>
                  </a:lnTo>
                  <a:lnTo>
                    <a:pt x="2018" y="88"/>
                  </a:lnTo>
                  <a:lnTo>
                    <a:pt x="2093" y="57"/>
                  </a:lnTo>
                  <a:lnTo>
                    <a:pt x="2171" y="32"/>
                  </a:lnTo>
                  <a:lnTo>
                    <a:pt x="2250" y="15"/>
                  </a:lnTo>
                  <a:lnTo>
                    <a:pt x="2332" y="3"/>
                  </a:lnTo>
                  <a:lnTo>
                    <a:pt x="2416" y="0"/>
                  </a:lnTo>
                  <a:lnTo>
                    <a:pt x="2498" y="3"/>
                  </a:lnTo>
                  <a:lnTo>
                    <a:pt x="2577" y="13"/>
                  </a:lnTo>
                  <a:lnTo>
                    <a:pt x="2655" y="30"/>
                  </a:lnTo>
                  <a:lnTo>
                    <a:pt x="2731" y="55"/>
                  </a:lnTo>
                  <a:lnTo>
                    <a:pt x="2803" y="86"/>
                  </a:lnTo>
                  <a:lnTo>
                    <a:pt x="2875" y="122"/>
                  </a:lnTo>
                  <a:lnTo>
                    <a:pt x="2941" y="166"/>
                  </a:lnTo>
                  <a:lnTo>
                    <a:pt x="3004" y="214"/>
                  </a:lnTo>
                  <a:lnTo>
                    <a:pt x="3064" y="270"/>
                  </a:lnTo>
                  <a:lnTo>
                    <a:pt x="3117" y="329"/>
                  </a:lnTo>
                  <a:lnTo>
                    <a:pt x="3165" y="392"/>
                  </a:lnTo>
                  <a:lnTo>
                    <a:pt x="3207" y="458"/>
                  </a:lnTo>
                  <a:lnTo>
                    <a:pt x="3243" y="526"/>
                  </a:lnTo>
                  <a:lnTo>
                    <a:pt x="3272" y="597"/>
                  </a:lnTo>
                  <a:lnTo>
                    <a:pt x="3296" y="669"/>
                  </a:lnTo>
                  <a:lnTo>
                    <a:pt x="3313" y="744"/>
                  </a:lnTo>
                  <a:lnTo>
                    <a:pt x="3325" y="819"/>
                  </a:lnTo>
                  <a:lnTo>
                    <a:pt x="3330" y="896"/>
                  </a:lnTo>
                  <a:lnTo>
                    <a:pt x="3330" y="972"/>
                  </a:lnTo>
                  <a:lnTo>
                    <a:pt x="3323" y="1047"/>
                  </a:lnTo>
                  <a:lnTo>
                    <a:pt x="3310" y="1123"/>
                  </a:lnTo>
                  <a:lnTo>
                    <a:pt x="3292" y="1197"/>
                  </a:lnTo>
                  <a:lnTo>
                    <a:pt x="3268" y="1271"/>
                  </a:lnTo>
                  <a:lnTo>
                    <a:pt x="3237" y="1342"/>
                  </a:lnTo>
                  <a:lnTo>
                    <a:pt x="3200" y="1411"/>
                  </a:lnTo>
                  <a:lnTo>
                    <a:pt x="3158" y="1478"/>
                  </a:lnTo>
                  <a:lnTo>
                    <a:pt x="3109" y="1541"/>
                  </a:lnTo>
                  <a:lnTo>
                    <a:pt x="3055" y="1602"/>
                  </a:lnTo>
                  <a:lnTo>
                    <a:pt x="1752" y="2922"/>
                  </a:lnTo>
                  <a:lnTo>
                    <a:pt x="1733" y="2938"/>
                  </a:lnTo>
                  <a:lnTo>
                    <a:pt x="1711" y="2950"/>
                  </a:lnTo>
                  <a:lnTo>
                    <a:pt x="1688" y="2957"/>
                  </a:lnTo>
                  <a:lnTo>
                    <a:pt x="1666" y="2958"/>
                  </a:lnTo>
                  <a:lnTo>
                    <a:pt x="1642" y="2957"/>
                  </a:lnTo>
                  <a:lnTo>
                    <a:pt x="1619" y="2950"/>
                  </a:lnTo>
                  <a:lnTo>
                    <a:pt x="1597" y="2938"/>
                  </a:lnTo>
                  <a:lnTo>
                    <a:pt x="1578" y="2922"/>
                  </a:lnTo>
                  <a:lnTo>
                    <a:pt x="275" y="1602"/>
                  </a:lnTo>
                  <a:lnTo>
                    <a:pt x="221" y="1541"/>
                  </a:lnTo>
                  <a:lnTo>
                    <a:pt x="172" y="1478"/>
                  </a:lnTo>
                  <a:lnTo>
                    <a:pt x="130" y="1411"/>
                  </a:lnTo>
                  <a:lnTo>
                    <a:pt x="93" y="1342"/>
                  </a:lnTo>
                  <a:lnTo>
                    <a:pt x="62" y="1271"/>
                  </a:lnTo>
                  <a:lnTo>
                    <a:pt x="38" y="1197"/>
                  </a:lnTo>
                  <a:lnTo>
                    <a:pt x="20" y="1123"/>
                  </a:lnTo>
                  <a:lnTo>
                    <a:pt x="7" y="1047"/>
                  </a:lnTo>
                  <a:lnTo>
                    <a:pt x="0" y="972"/>
                  </a:lnTo>
                  <a:lnTo>
                    <a:pt x="0" y="896"/>
                  </a:lnTo>
                  <a:lnTo>
                    <a:pt x="5" y="819"/>
                  </a:lnTo>
                  <a:lnTo>
                    <a:pt x="17" y="744"/>
                  </a:lnTo>
                  <a:lnTo>
                    <a:pt x="34" y="669"/>
                  </a:lnTo>
                  <a:lnTo>
                    <a:pt x="58" y="597"/>
                  </a:lnTo>
                  <a:lnTo>
                    <a:pt x="87" y="526"/>
                  </a:lnTo>
                  <a:lnTo>
                    <a:pt x="123" y="458"/>
                  </a:lnTo>
                  <a:lnTo>
                    <a:pt x="164" y="392"/>
                  </a:lnTo>
                  <a:lnTo>
                    <a:pt x="212" y="329"/>
                  </a:lnTo>
                  <a:lnTo>
                    <a:pt x="266" y="270"/>
                  </a:lnTo>
                  <a:lnTo>
                    <a:pt x="325" y="214"/>
                  </a:lnTo>
                  <a:lnTo>
                    <a:pt x="389" y="166"/>
                  </a:lnTo>
                  <a:lnTo>
                    <a:pt x="455" y="122"/>
                  </a:lnTo>
                  <a:lnTo>
                    <a:pt x="525" y="86"/>
                  </a:lnTo>
                  <a:lnTo>
                    <a:pt x="599" y="55"/>
                  </a:lnTo>
                  <a:lnTo>
                    <a:pt x="675" y="30"/>
                  </a:lnTo>
                  <a:lnTo>
                    <a:pt x="753" y="13"/>
                  </a:lnTo>
                  <a:lnTo>
                    <a:pt x="832" y="3"/>
                  </a:lnTo>
                  <a:lnTo>
                    <a:pt x="9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1" name="Freeform 182"/>
            <p:cNvSpPr>
              <a:spLocks/>
            </p:cNvSpPr>
            <p:nvPr/>
          </p:nvSpPr>
          <p:spPr bwMode="auto">
            <a:xfrm>
              <a:off x="6218238" y="3216275"/>
              <a:ext cx="1284288" cy="781050"/>
            </a:xfrm>
            <a:custGeom>
              <a:avLst/>
              <a:gdLst>
                <a:gd name="T0" fmla="*/ 1047 w 3236"/>
                <a:gd name="T1" fmla="*/ 14 h 1966"/>
                <a:gd name="T2" fmla="*/ 1274 w 3236"/>
                <a:gd name="T3" fmla="*/ 87 h 1966"/>
                <a:gd name="T4" fmla="*/ 1475 w 3236"/>
                <a:gd name="T5" fmla="*/ 217 h 1966"/>
                <a:gd name="T6" fmla="*/ 1700 w 3236"/>
                <a:gd name="T7" fmla="*/ 272 h 1966"/>
                <a:gd name="T8" fmla="*/ 1890 w 3236"/>
                <a:gd name="T9" fmla="*/ 124 h 1966"/>
                <a:gd name="T10" fmla="*/ 2110 w 3236"/>
                <a:gd name="T11" fmla="*/ 32 h 1966"/>
                <a:gd name="T12" fmla="*/ 2347 w 3236"/>
                <a:gd name="T13" fmla="*/ 0 h 1966"/>
                <a:gd name="T14" fmla="*/ 2579 w 3236"/>
                <a:gd name="T15" fmla="*/ 30 h 1966"/>
                <a:gd name="T16" fmla="*/ 2792 w 3236"/>
                <a:gd name="T17" fmla="*/ 120 h 1966"/>
                <a:gd name="T18" fmla="*/ 2976 w 3236"/>
                <a:gd name="T19" fmla="*/ 262 h 1966"/>
                <a:gd name="T20" fmla="*/ 3115 w 3236"/>
                <a:gd name="T21" fmla="*/ 444 h 1966"/>
                <a:gd name="T22" fmla="*/ 3203 w 3236"/>
                <a:gd name="T23" fmla="*/ 651 h 1966"/>
                <a:gd name="T24" fmla="*/ 3236 w 3236"/>
                <a:gd name="T25" fmla="*/ 871 h 1966"/>
                <a:gd name="T26" fmla="*/ 3216 w 3236"/>
                <a:gd name="T27" fmla="*/ 1092 h 1966"/>
                <a:gd name="T28" fmla="*/ 3144 w 3236"/>
                <a:gd name="T29" fmla="*/ 1305 h 1966"/>
                <a:gd name="T30" fmla="*/ 3020 w 3236"/>
                <a:gd name="T31" fmla="*/ 1498 h 1966"/>
                <a:gd name="T32" fmla="*/ 2550 w 3236"/>
                <a:gd name="T33" fmla="*/ 1889 h 1966"/>
                <a:gd name="T34" fmla="*/ 2483 w 3236"/>
                <a:gd name="T35" fmla="*/ 1660 h 1966"/>
                <a:gd name="T36" fmla="*/ 2759 w 3236"/>
                <a:gd name="T37" fmla="*/ 1266 h 1966"/>
                <a:gd name="T38" fmla="*/ 2849 w 3236"/>
                <a:gd name="T39" fmla="*/ 1109 h 1966"/>
                <a:gd name="T40" fmla="*/ 2886 w 3236"/>
                <a:gd name="T41" fmla="*/ 936 h 1966"/>
                <a:gd name="T42" fmla="*/ 2871 w 3236"/>
                <a:gd name="T43" fmla="*/ 763 h 1966"/>
                <a:gd name="T44" fmla="*/ 2803 w 3236"/>
                <a:gd name="T45" fmla="*/ 601 h 1966"/>
                <a:gd name="T46" fmla="*/ 2683 w 3236"/>
                <a:gd name="T47" fmla="*/ 464 h 1966"/>
                <a:gd name="T48" fmla="*/ 2525 w 3236"/>
                <a:gd name="T49" fmla="*/ 377 h 1966"/>
                <a:gd name="T50" fmla="*/ 2347 w 3236"/>
                <a:gd name="T51" fmla="*/ 347 h 1966"/>
                <a:gd name="T52" fmla="*/ 2161 w 3236"/>
                <a:gd name="T53" fmla="*/ 379 h 1966"/>
                <a:gd name="T54" fmla="*/ 1997 w 3236"/>
                <a:gd name="T55" fmla="*/ 472 h 1966"/>
                <a:gd name="T56" fmla="*/ 1618 w 3236"/>
                <a:gd name="T57" fmla="*/ 852 h 1966"/>
                <a:gd name="T58" fmla="*/ 1238 w 3236"/>
                <a:gd name="T59" fmla="*/ 472 h 1966"/>
                <a:gd name="T60" fmla="*/ 1074 w 3236"/>
                <a:gd name="T61" fmla="*/ 379 h 1966"/>
                <a:gd name="T62" fmla="*/ 887 w 3236"/>
                <a:gd name="T63" fmla="*/ 347 h 1966"/>
                <a:gd name="T64" fmla="*/ 709 w 3236"/>
                <a:gd name="T65" fmla="*/ 377 h 1966"/>
                <a:gd name="T66" fmla="*/ 553 w 3236"/>
                <a:gd name="T67" fmla="*/ 464 h 1966"/>
                <a:gd name="T68" fmla="*/ 431 w 3236"/>
                <a:gd name="T69" fmla="*/ 604 h 1966"/>
                <a:gd name="T70" fmla="*/ 362 w 3236"/>
                <a:gd name="T71" fmla="*/ 772 h 1966"/>
                <a:gd name="T72" fmla="*/ 350 w 3236"/>
                <a:gd name="T73" fmla="*/ 951 h 1966"/>
                <a:gd name="T74" fmla="*/ 284 w 3236"/>
                <a:gd name="T75" fmla="*/ 1042 h 1966"/>
                <a:gd name="T76" fmla="*/ 5 w 3236"/>
                <a:gd name="T77" fmla="*/ 999 h 1966"/>
                <a:gd name="T78" fmla="*/ 6 w 3236"/>
                <a:gd name="T79" fmla="*/ 784 h 1966"/>
                <a:gd name="T80" fmla="*/ 59 w 3236"/>
                <a:gd name="T81" fmla="*/ 573 h 1966"/>
                <a:gd name="T82" fmla="*/ 161 w 3236"/>
                <a:gd name="T83" fmla="*/ 379 h 1966"/>
                <a:gd name="T84" fmla="*/ 316 w 3236"/>
                <a:gd name="T85" fmla="*/ 209 h 1966"/>
                <a:gd name="T86" fmla="*/ 510 w 3236"/>
                <a:gd name="T87" fmla="*/ 83 h 1966"/>
                <a:gd name="T88" fmla="*/ 731 w 3236"/>
                <a:gd name="T89" fmla="*/ 13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36" h="1966">
                  <a:moveTo>
                    <a:pt x="887" y="0"/>
                  </a:moveTo>
                  <a:lnTo>
                    <a:pt x="968" y="4"/>
                  </a:lnTo>
                  <a:lnTo>
                    <a:pt x="1047" y="14"/>
                  </a:lnTo>
                  <a:lnTo>
                    <a:pt x="1126" y="32"/>
                  </a:lnTo>
                  <a:lnTo>
                    <a:pt x="1201" y="55"/>
                  </a:lnTo>
                  <a:lnTo>
                    <a:pt x="1274" y="87"/>
                  </a:lnTo>
                  <a:lnTo>
                    <a:pt x="1345" y="124"/>
                  </a:lnTo>
                  <a:lnTo>
                    <a:pt x="1411" y="167"/>
                  </a:lnTo>
                  <a:lnTo>
                    <a:pt x="1475" y="217"/>
                  </a:lnTo>
                  <a:lnTo>
                    <a:pt x="1534" y="272"/>
                  </a:lnTo>
                  <a:lnTo>
                    <a:pt x="1618" y="356"/>
                  </a:lnTo>
                  <a:lnTo>
                    <a:pt x="1700" y="272"/>
                  </a:lnTo>
                  <a:lnTo>
                    <a:pt x="1759" y="217"/>
                  </a:lnTo>
                  <a:lnTo>
                    <a:pt x="1823" y="167"/>
                  </a:lnTo>
                  <a:lnTo>
                    <a:pt x="1890" y="124"/>
                  </a:lnTo>
                  <a:lnTo>
                    <a:pt x="1960" y="87"/>
                  </a:lnTo>
                  <a:lnTo>
                    <a:pt x="2033" y="55"/>
                  </a:lnTo>
                  <a:lnTo>
                    <a:pt x="2110" y="32"/>
                  </a:lnTo>
                  <a:lnTo>
                    <a:pt x="2187" y="14"/>
                  </a:lnTo>
                  <a:lnTo>
                    <a:pt x="2266" y="4"/>
                  </a:lnTo>
                  <a:lnTo>
                    <a:pt x="2347" y="0"/>
                  </a:lnTo>
                  <a:lnTo>
                    <a:pt x="2426" y="4"/>
                  </a:lnTo>
                  <a:lnTo>
                    <a:pt x="2504" y="13"/>
                  </a:lnTo>
                  <a:lnTo>
                    <a:pt x="2579" y="30"/>
                  </a:lnTo>
                  <a:lnTo>
                    <a:pt x="2654" y="54"/>
                  </a:lnTo>
                  <a:lnTo>
                    <a:pt x="2724" y="83"/>
                  </a:lnTo>
                  <a:lnTo>
                    <a:pt x="2792" y="120"/>
                  </a:lnTo>
                  <a:lnTo>
                    <a:pt x="2857" y="160"/>
                  </a:lnTo>
                  <a:lnTo>
                    <a:pt x="2919" y="209"/>
                  </a:lnTo>
                  <a:lnTo>
                    <a:pt x="2976" y="262"/>
                  </a:lnTo>
                  <a:lnTo>
                    <a:pt x="3029" y="320"/>
                  </a:lnTo>
                  <a:lnTo>
                    <a:pt x="3076" y="381"/>
                  </a:lnTo>
                  <a:lnTo>
                    <a:pt x="3115" y="444"/>
                  </a:lnTo>
                  <a:lnTo>
                    <a:pt x="3151" y="512"/>
                  </a:lnTo>
                  <a:lnTo>
                    <a:pt x="3179" y="580"/>
                  </a:lnTo>
                  <a:lnTo>
                    <a:pt x="3203" y="651"/>
                  </a:lnTo>
                  <a:lnTo>
                    <a:pt x="3218" y="723"/>
                  </a:lnTo>
                  <a:lnTo>
                    <a:pt x="3230" y="797"/>
                  </a:lnTo>
                  <a:lnTo>
                    <a:pt x="3236" y="871"/>
                  </a:lnTo>
                  <a:lnTo>
                    <a:pt x="3234" y="944"/>
                  </a:lnTo>
                  <a:lnTo>
                    <a:pt x="3229" y="1018"/>
                  </a:lnTo>
                  <a:lnTo>
                    <a:pt x="3216" y="1092"/>
                  </a:lnTo>
                  <a:lnTo>
                    <a:pt x="3199" y="1164"/>
                  </a:lnTo>
                  <a:lnTo>
                    <a:pt x="3175" y="1235"/>
                  </a:lnTo>
                  <a:lnTo>
                    <a:pt x="3144" y="1305"/>
                  </a:lnTo>
                  <a:lnTo>
                    <a:pt x="3109" y="1372"/>
                  </a:lnTo>
                  <a:lnTo>
                    <a:pt x="3068" y="1436"/>
                  </a:lnTo>
                  <a:lnTo>
                    <a:pt x="3020" y="1498"/>
                  </a:lnTo>
                  <a:lnTo>
                    <a:pt x="2967" y="1557"/>
                  </a:lnTo>
                  <a:lnTo>
                    <a:pt x="2562" y="1966"/>
                  </a:lnTo>
                  <a:lnTo>
                    <a:pt x="2550" y="1889"/>
                  </a:lnTo>
                  <a:lnTo>
                    <a:pt x="2533" y="1811"/>
                  </a:lnTo>
                  <a:lnTo>
                    <a:pt x="2511" y="1735"/>
                  </a:lnTo>
                  <a:lnTo>
                    <a:pt x="2483" y="1660"/>
                  </a:lnTo>
                  <a:lnTo>
                    <a:pt x="2449" y="1586"/>
                  </a:lnTo>
                  <a:lnTo>
                    <a:pt x="2718" y="1314"/>
                  </a:lnTo>
                  <a:lnTo>
                    <a:pt x="2759" y="1266"/>
                  </a:lnTo>
                  <a:lnTo>
                    <a:pt x="2795" y="1216"/>
                  </a:lnTo>
                  <a:lnTo>
                    <a:pt x="2826" y="1164"/>
                  </a:lnTo>
                  <a:lnTo>
                    <a:pt x="2849" y="1109"/>
                  </a:lnTo>
                  <a:lnTo>
                    <a:pt x="2868" y="1052"/>
                  </a:lnTo>
                  <a:lnTo>
                    <a:pt x="2880" y="994"/>
                  </a:lnTo>
                  <a:lnTo>
                    <a:pt x="2886" y="936"/>
                  </a:lnTo>
                  <a:lnTo>
                    <a:pt x="2886" y="878"/>
                  </a:lnTo>
                  <a:lnTo>
                    <a:pt x="2882" y="819"/>
                  </a:lnTo>
                  <a:lnTo>
                    <a:pt x="2871" y="763"/>
                  </a:lnTo>
                  <a:lnTo>
                    <a:pt x="2853" y="706"/>
                  </a:lnTo>
                  <a:lnTo>
                    <a:pt x="2831" y="652"/>
                  </a:lnTo>
                  <a:lnTo>
                    <a:pt x="2803" y="601"/>
                  </a:lnTo>
                  <a:lnTo>
                    <a:pt x="2767" y="551"/>
                  </a:lnTo>
                  <a:lnTo>
                    <a:pt x="2728" y="505"/>
                  </a:lnTo>
                  <a:lnTo>
                    <a:pt x="2683" y="464"/>
                  </a:lnTo>
                  <a:lnTo>
                    <a:pt x="2634" y="430"/>
                  </a:lnTo>
                  <a:lnTo>
                    <a:pt x="2581" y="400"/>
                  </a:lnTo>
                  <a:lnTo>
                    <a:pt x="2525" y="377"/>
                  </a:lnTo>
                  <a:lnTo>
                    <a:pt x="2468" y="360"/>
                  </a:lnTo>
                  <a:lnTo>
                    <a:pt x="2409" y="350"/>
                  </a:lnTo>
                  <a:lnTo>
                    <a:pt x="2347" y="347"/>
                  </a:lnTo>
                  <a:lnTo>
                    <a:pt x="2283" y="351"/>
                  </a:lnTo>
                  <a:lnTo>
                    <a:pt x="2221" y="362"/>
                  </a:lnTo>
                  <a:lnTo>
                    <a:pt x="2161" y="379"/>
                  </a:lnTo>
                  <a:lnTo>
                    <a:pt x="2103" y="404"/>
                  </a:lnTo>
                  <a:lnTo>
                    <a:pt x="2049" y="434"/>
                  </a:lnTo>
                  <a:lnTo>
                    <a:pt x="1997" y="472"/>
                  </a:lnTo>
                  <a:lnTo>
                    <a:pt x="1950" y="514"/>
                  </a:lnTo>
                  <a:lnTo>
                    <a:pt x="1868" y="598"/>
                  </a:lnTo>
                  <a:lnTo>
                    <a:pt x="1618" y="852"/>
                  </a:lnTo>
                  <a:lnTo>
                    <a:pt x="1368" y="598"/>
                  </a:lnTo>
                  <a:lnTo>
                    <a:pt x="1286" y="514"/>
                  </a:lnTo>
                  <a:lnTo>
                    <a:pt x="1238" y="472"/>
                  </a:lnTo>
                  <a:lnTo>
                    <a:pt x="1186" y="434"/>
                  </a:lnTo>
                  <a:lnTo>
                    <a:pt x="1131" y="404"/>
                  </a:lnTo>
                  <a:lnTo>
                    <a:pt x="1074" y="379"/>
                  </a:lnTo>
                  <a:lnTo>
                    <a:pt x="1013" y="362"/>
                  </a:lnTo>
                  <a:lnTo>
                    <a:pt x="951" y="351"/>
                  </a:lnTo>
                  <a:lnTo>
                    <a:pt x="887" y="347"/>
                  </a:lnTo>
                  <a:lnTo>
                    <a:pt x="827" y="350"/>
                  </a:lnTo>
                  <a:lnTo>
                    <a:pt x="767" y="360"/>
                  </a:lnTo>
                  <a:lnTo>
                    <a:pt x="709" y="377"/>
                  </a:lnTo>
                  <a:lnTo>
                    <a:pt x="655" y="400"/>
                  </a:lnTo>
                  <a:lnTo>
                    <a:pt x="602" y="430"/>
                  </a:lnTo>
                  <a:lnTo>
                    <a:pt x="553" y="464"/>
                  </a:lnTo>
                  <a:lnTo>
                    <a:pt x="508" y="505"/>
                  </a:lnTo>
                  <a:lnTo>
                    <a:pt x="465" y="552"/>
                  </a:lnTo>
                  <a:lnTo>
                    <a:pt x="431" y="604"/>
                  </a:lnTo>
                  <a:lnTo>
                    <a:pt x="402" y="658"/>
                  </a:lnTo>
                  <a:lnTo>
                    <a:pt x="378" y="714"/>
                  </a:lnTo>
                  <a:lnTo>
                    <a:pt x="362" y="772"/>
                  </a:lnTo>
                  <a:lnTo>
                    <a:pt x="352" y="831"/>
                  </a:lnTo>
                  <a:lnTo>
                    <a:pt x="348" y="892"/>
                  </a:lnTo>
                  <a:lnTo>
                    <a:pt x="350" y="951"/>
                  </a:lnTo>
                  <a:lnTo>
                    <a:pt x="358" y="1011"/>
                  </a:lnTo>
                  <a:lnTo>
                    <a:pt x="373" y="1070"/>
                  </a:lnTo>
                  <a:lnTo>
                    <a:pt x="284" y="1042"/>
                  </a:lnTo>
                  <a:lnTo>
                    <a:pt x="193" y="1019"/>
                  </a:lnTo>
                  <a:lnTo>
                    <a:pt x="100" y="1006"/>
                  </a:lnTo>
                  <a:lnTo>
                    <a:pt x="5" y="999"/>
                  </a:lnTo>
                  <a:lnTo>
                    <a:pt x="0" y="928"/>
                  </a:lnTo>
                  <a:lnTo>
                    <a:pt x="1" y="855"/>
                  </a:lnTo>
                  <a:lnTo>
                    <a:pt x="6" y="784"/>
                  </a:lnTo>
                  <a:lnTo>
                    <a:pt x="18" y="711"/>
                  </a:lnTo>
                  <a:lnTo>
                    <a:pt x="35" y="642"/>
                  </a:lnTo>
                  <a:lnTo>
                    <a:pt x="59" y="573"/>
                  </a:lnTo>
                  <a:lnTo>
                    <a:pt x="87" y="506"/>
                  </a:lnTo>
                  <a:lnTo>
                    <a:pt x="121" y="441"/>
                  </a:lnTo>
                  <a:lnTo>
                    <a:pt x="161" y="379"/>
                  </a:lnTo>
                  <a:lnTo>
                    <a:pt x="207" y="318"/>
                  </a:lnTo>
                  <a:lnTo>
                    <a:pt x="258" y="262"/>
                  </a:lnTo>
                  <a:lnTo>
                    <a:pt x="316" y="209"/>
                  </a:lnTo>
                  <a:lnTo>
                    <a:pt x="377" y="160"/>
                  </a:lnTo>
                  <a:lnTo>
                    <a:pt x="443" y="120"/>
                  </a:lnTo>
                  <a:lnTo>
                    <a:pt x="510" y="83"/>
                  </a:lnTo>
                  <a:lnTo>
                    <a:pt x="582" y="54"/>
                  </a:lnTo>
                  <a:lnTo>
                    <a:pt x="656" y="30"/>
                  </a:lnTo>
                  <a:lnTo>
                    <a:pt x="731" y="13"/>
                  </a:lnTo>
                  <a:lnTo>
                    <a:pt x="808" y="4"/>
                  </a:lnTo>
                  <a:lnTo>
                    <a:pt x="8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9520124" y="1788312"/>
            <a:ext cx="373321" cy="395502"/>
            <a:chOff x="5967989" y="1990744"/>
            <a:chExt cx="2859087" cy="3028951"/>
          </a:xfrm>
          <a:solidFill>
            <a:schemeClr val="bg2">
              <a:lumMod val="25000"/>
            </a:schemeClr>
          </a:solidFill>
        </p:grpSpPr>
        <p:sp>
          <p:nvSpPr>
            <p:cNvPr id="207" name="Freeform 187"/>
            <p:cNvSpPr>
              <a:spLocks noEditPoints="1"/>
            </p:cNvSpPr>
            <p:nvPr/>
          </p:nvSpPr>
          <p:spPr bwMode="auto">
            <a:xfrm>
              <a:off x="6245801" y="2649557"/>
              <a:ext cx="2305050" cy="2370138"/>
            </a:xfrm>
            <a:custGeom>
              <a:avLst/>
              <a:gdLst>
                <a:gd name="T0" fmla="*/ 510 w 2904"/>
                <a:gd name="T1" fmla="*/ 1651 h 2987"/>
                <a:gd name="T2" fmla="*/ 510 w 2904"/>
                <a:gd name="T3" fmla="*/ 2274 h 2987"/>
                <a:gd name="T4" fmla="*/ 1180 w 2904"/>
                <a:gd name="T5" fmla="*/ 2274 h 2987"/>
                <a:gd name="T6" fmla="*/ 1180 w 2904"/>
                <a:gd name="T7" fmla="*/ 1651 h 2987"/>
                <a:gd name="T8" fmla="*/ 510 w 2904"/>
                <a:gd name="T9" fmla="*/ 1651 h 2987"/>
                <a:gd name="T10" fmla="*/ 1453 w 2904"/>
                <a:gd name="T11" fmla="*/ 0 h 2987"/>
                <a:gd name="T12" fmla="*/ 2904 w 2904"/>
                <a:gd name="T13" fmla="*/ 1445 h 2987"/>
                <a:gd name="T14" fmla="*/ 2904 w 2904"/>
                <a:gd name="T15" fmla="*/ 2919 h 2987"/>
                <a:gd name="T16" fmla="*/ 2900 w 2904"/>
                <a:gd name="T17" fmla="*/ 2940 h 2987"/>
                <a:gd name="T18" fmla="*/ 2891 w 2904"/>
                <a:gd name="T19" fmla="*/ 2958 h 2987"/>
                <a:gd name="T20" fmla="*/ 2876 w 2904"/>
                <a:gd name="T21" fmla="*/ 2974 h 2987"/>
                <a:gd name="T22" fmla="*/ 2857 w 2904"/>
                <a:gd name="T23" fmla="*/ 2983 h 2987"/>
                <a:gd name="T24" fmla="*/ 2836 w 2904"/>
                <a:gd name="T25" fmla="*/ 2987 h 2987"/>
                <a:gd name="T26" fmla="*/ 2394 w 2904"/>
                <a:gd name="T27" fmla="*/ 2987 h 2987"/>
                <a:gd name="T28" fmla="*/ 2394 w 2904"/>
                <a:gd name="T29" fmla="*/ 1651 h 2987"/>
                <a:gd name="T30" fmla="*/ 1651 w 2904"/>
                <a:gd name="T31" fmla="*/ 1651 h 2987"/>
                <a:gd name="T32" fmla="*/ 1651 w 2904"/>
                <a:gd name="T33" fmla="*/ 2987 h 2987"/>
                <a:gd name="T34" fmla="*/ 67 w 2904"/>
                <a:gd name="T35" fmla="*/ 2987 h 2987"/>
                <a:gd name="T36" fmla="*/ 45 w 2904"/>
                <a:gd name="T37" fmla="*/ 2983 h 2987"/>
                <a:gd name="T38" fmla="*/ 28 w 2904"/>
                <a:gd name="T39" fmla="*/ 2974 h 2987"/>
                <a:gd name="T40" fmla="*/ 13 w 2904"/>
                <a:gd name="T41" fmla="*/ 2958 h 2987"/>
                <a:gd name="T42" fmla="*/ 4 w 2904"/>
                <a:gd name="T43" fmla="*/ 2940 h 2987"/>
                <a:gd name="T44" fmla="*/ 0 w 2904"/>
                <a:gd name="T45" fmla="*/ 2919 h 2987"/>
                <a:gd name="T46" fmla="*/ 0 w 2904"/>
                <a:gd name="T47" fmla="*/ 1445 h 2987"/>
                <a:gd name="T48" fmla="*/ 1453 w 2904"/>
                <a:gd name="T49" fmla="*/ 0 h 2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04" h="2987">
                  <a:moveTo>
                    <a:pt x="510" y="1651"/>
                  </a:moveTo>
                  <a:lnTo>
                    <a:pt x="510" y="2274"/>
                  </a:lnTo>
                  <a:lnTo>
                    <a:pt x="1180" y="2274"/>
                  </a:lnTo>
                  <a:lnTo>
                    <a:pt x="1180" y="1651"/>
                  </a:lnTo>
                  <a:lnTo>
                    <a:pt x="510" y="1651"/>
                  </a:lnTo>
                  <a:close/>
                  <a:moveTo>
                    <a:pt x="1453" y="0"/>
                  </a:moveTo>
                  <a:lnTo>
                    <a:pt x="2904" y="1445"/>
                  </a:lnTo>
                  <a:lnTo>
                    <a:pt x="2904" y="2919"/>
                  </a:lnTo>
                  <a:lnTo>
                    <a:pt x="2900" y="2940"/>
                  </a:lnTo>
                  <a:lnTo>
                    <a:pt x="2891" y="2958"/>
                  </a:lnTo>
                  <a:lnTo>
                    <a:pt x="2876" y="2974"/>
                  </a:lnTo>
                  <a:lnTo>
                    <a:pt x="2857" y="2983"/>
                  </a:lnTo>
                  <a:lnTo>
                    <a:pt x="2836" y="2987"/>
                  </a:lnTo>
                  <a:lnTo>
                    <a:pt x="2394" y="2987"/>
                  </a:lnTo>
                  <a:lnTo>
                    <a:pt x="2394" y="1651"/>
                  </a:lnTo>
                  <a:lnTo>
                    <a:pt x="1651" y="1651"/>
                  </a:lnTo>
                  <a:lnTo>
                    <a:pt x="1651" y="2987"/>
                  </a:lnTo>
                  <a:lnTo>
                    <a:pt x="67" y="2987"/>
                  </a:lnTo>
                  <a:lnTo>
                    <a:pt x="45" y="2983"/>
                  </a:lnTo>
                  <a:lnTo>
                    <a:pt x="28" y="2974"/>
                  </a:lnTo>
                  <a:lnTo>
                    <a:pt x="13" y="2958"/>
                  </a:lnTo>
                  <a:lnTo>
                    <a:pt x="4" y="2940"/>
                  </a:lnTo>
                  <a:lnTo>
                    <a:pt x="0" y="2919"/>
                  </a:lnTo>
                  <a:lnTo>
                    <a:pt x="0" y="1445"/>
                  </a:lnTo>
                  <a:lnTo>
                    <a:pt x="1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Freeform 188"/>
            <p:cNvSpPr>
              <a:spLocks/>
            </p:cNvSpPr>
            <p:nvPr/>
          </p:nvSpPr>
          <p:spPr bwMode="auto">
            <a:xfrm>
              <a:off x="5967989" y="1990744"/>
              <a:ext cx="2859087" cy="1644650"/>
            </a:xfrm>
            <a:custGeom>
              <a:avLst/>
              <a:gdLst>
                <a:gd name="T0" fmla="*/ 1802 w 3603"/>
                <a:gd name="T1" fmla="*/ 0 h 2073"/>
                <a:gd name="T2" fmla="*/ 3548 w 3603"/>
                <a:gd name="T3" fmla="*/ 1745 h 2073"/>
                <a:gd name="T4" fmla="*/ 3569 w 3603"/>
                <a:gd name="T5" fmla="*/ 1772 h 2073"/>
                <a:gd name="T6" fmla="*/ 3586 w 3603"/>
                <a:gd name="T7" fmla="*/ 1801 h 2073"/>
                <a:gd name="T8" fmla="*/ 3598 w 3603"/>
                <a:gd name="T9" fmla="*/ 1832 h 2073"/>
                <a:gd name="T10" fmla="*/ 3603 w 3603"/>
                <a:gd name="T11" fmla="*/ 1864 h 2073"/>
                <a:gd name="T12" fmla="*/ 3603 w 3603"/>
                <a:gd name="T13" fmla="*/ 1898 h 2073"/>
                <a:gd name="T14" fmla="*/ 3598 w 3603"/>
                <a:gd name="T15" fmla="*/ 1930 h 2073"/>
                <a:gd name="T16" fmla="*/ 3586 w 3603"/>
                <a:gd name="T17" fmla="*/ 1961 h 2073"/>
                <a:gd name="T18" fmla="*/ 3569 w 3603"/>
                <a:gd name="T19" fmla="*/ 1989 h 2073"/>
                <a:gd name="T20" fmla="*/ 3548 w 3603"/>
                <a:gd name="T21" fmla="*/ 2017 h 2073"/>
                <a:gd name="T22" fmla="*/ 3521 w 3603"/>
                <a:gd name="T23" fmla="*/ 2038 h 2073"/>
                <a:gd name="T24" fmla="*/ 3492 w 3603"/>
                <a:gd name="T25" fmla="*/ 2055 h 2073"/>
                <a:gd name="T26" fmla="*/ 3461 w 3603"/>
                <a:gd name="T27" fmla="*/ 2067 h 2073"/>
                <a:gd name="T28" fmla="*/ 3429 w 3603"/>
                <a:gd name="T29" fmla="*/ 2072 h 2073"/>
                <a:gd name="T30" fmla="*/ 3395 w 3603"/>
                <a:gd name="T31" fmla="*/ 2072 h 2073"/>
                <a:gd name="T32" fmla="*/ 3363 w 3603"/>
                <a:gd name="T33" fmla="*/ 2067 h 2073"/>
                <a:gd name="T34" fmla="*/ 3332 w 3603"/>
                <a:gd name="T35" fmla="*/ 2055 h 2073"/>
                <a:gd name="T36" fmla="*/ 3303 w 3603"/>
                <a:gd name="T37" fmla="*/ 2038 h 2073"/>
                <a:gd name="T38" fmla="*/ 3276 w 3603"/>
                <a:gd name="T39" fmla="*/ 2017 h 2073"/>
                <a:gd name="T40" fmla="*/ 1802 w 3603"/>
                <a:gd name="T41" fmla="*/ 543 h 2073"/>
                <a:gd name="T42" fmla="*/ 328 w 3603"/>
                <a:gd name="T43" fmla="*/ 2017 h 2073"/>
                <a:gd name="T44" fmla="*/ 304 w 3603"/>
                <a:gd name="T45" fmla="*/ 2037 h 2073"/>
                <a:gd name="T46" fmla="*/ 277 w 3603"/>
                <a:gd name="T47" fmla="*/ 2053 h 2073"/>
                <a:gd name="T48" fmla="*/ 250 w 3603"/>
                <a:gd name="T49" fmla="*/ 2063 h 2073"/>
                <a:gd name="T50" fmla="*/ 220 w 3603"/>
                <a:gd name="T51" fmla="*/ 2070 h 2073"/>
                <a:gd name="T52" fmla="*/ 192 w 3603"/>
                <a:gd name="T53" fmla="*/ 2073 h 2073"/>
                <a:gd name="T54" fmla="*/ 162 w 3603"/>
                <a:gd name="T55" fmla="*/ 2070 h 2073"/>
                <a:gd name="T56" fmla="*/ 133 w 3603"/>
                <a:gd name="T57" fmla="*/ 2063 h 2073"/>
                <a:gd name="T58" fmla="*/ 106 w 3603"/>
                <a:gd name="T59" fmla="*/ 2053 h 2073"/>
                <a:gd name="T60" fmla="*/ 80 w 3603"/>
                <a:gd name="T61" fmla="*/ 2037 h 2073"/>
                <a:gd name="T62" fmla="*/ 56 w 3603"/>
                <a:gd name="T63" fmla="*/ 2017 h 2073"/>
                <a:gd name="T64" fmla="*/ 33 w 3603"/>
                <a:gd name="T65" fmla="*/ 1989 h 2073"/>
                <a:gd name="T66" fmla="*/ 17 w 3603"/>
                <a:gd name="T67" fmla="*/ 1961 h 2073"/>
                <a:gd name="T68" fmla="*/ 6 w 3603"/>
                <a:gd name="T69" fmla="*/ 1930 h 2073"/>
                <a:gd name="T70" fmla="*/ 0 w 3603"/>
                <a:gd name="T71" fmla="*/ 1898 h 2073"/>
                <a:gd name="T72" fmla="*/ 0 w 3603"/>
                <a:gd name="T73" fmla="*/ 1864 h 2073"/>
                <a:gd name="T74" fmla="*/ 6 w 3603"/>
                <a:gd name="T75" fmla="*/ 1832 h 2073"/>
                <a:gd name="T76" fmla="*/ 17 w 3603"/>
                <a:gd name="T77" fmla="*/ 1801 h 2073"/>
                <a:gd name="T78" fmla="*/ 33 w 3603"/>
                <a:gd name="T79" fmla="*/ 1772 h 2073"/>
                <a:gd name="T80" fmla="*/ 56 w 3603"/>
                <a:gd name="T81" fmla="*/ 1745 h 2073"/>
                <a:gd name="T82" fmla="*/ 672 w 3603"/>
                <a:gd name="T83" fmla="*/ 1130 h 2073"/>
                <a:gd name="T84" fmla="*/ 672 w 3603"/>
                <a:gd name="T85" fmla="*/ 461 h 2073"/>
                <a:gd name="T86" fmla="*/ 674 w 3603"/>
                <a:gd name="T87" fmla="*/ 430 h 2073"/>
                <a:gd name="T88" fmla="*/ 684 w 3603"/>
                <a:gd name="T89" fmla="*/ 402 h 2073"/>
                <a:gd name="T90" fmla="*/ 698 w 3603"/>
                <a:gd name="T91" fmla="*/ 375 h 2073"/>
                <a:gd name="T92" fmla="*/ 716 w 3603"/>
                <a:gd name="T93" fmla="*/ 353 h 2073"/>
                <a:gd name="T94" fmla="*/ 740 w 3603"/>
                <a:gd name="T95" fmla="*/ 335 h 2073"/>
                <a:gd name="T96" fmla="*/ 765 w 3603"/>
                <a:gd name="T97" fmla="*/ 321 h 2073"/>
                <a:gd name="T98" fmla="*/ 794 w 3603"/>
                <a:gd name="T99" fmla="*/ 311 h 2073"/>
                <a:gd name="T100" fmla="*/ 825 w 3603"/>
                <a:gd name="T101" fmla="*/ 309 h 2073"/>
                <a:gd name="T102" fmla="*/ 856 w 3603"/>
                <a:gd name="T103" fmla="*/ 311 h 2073"/>
                <a:gd name="T104" fmla="*/ 885 w 3603"/>
                <a:gd name="T105" fmla="*/ 321 h 2073"/>
                <a:gd name="T106" fmla="*/ 911 w 3603"/>
                <a:gd name="T107" fmla="*/ 335 h 2073"/>
                <a:gd name="T108" fmla="*/ 934 w 3603"/>
                <a:gd name="T109" fmla="*/ 353 h 2073"/>
                <a:gd name="T110" fmla="*/ 952 w 3603"/>
                <a:gd name="T111" fmla="*/ 375 h 2073"/>
                <a:gd name="T112" fmla="*/ 966 w 3603"/>
                <a:gd name="T113" fmla="*/ 402 h 2073"/>
                <a:gd name="T114" fmla="*/ 975 w 3603"/>
                <a:gd name="T115" fmla="*/ 430 h 2073"/>
                <a:gd name="T116" fmla="*/ 978 w 3603"/>
                <a:gd name="T117" fmla="*/ 461 h 2073"/>
                <a:gd name="T118" fmla="*/ 978 w 3603"/>
                <a:gd name="T119" fmla="*/ 824 h 2073"/>
                <a:gd name="T120" fmla="*/ 1802 w 3603"/>
                <a:gd name="T121" fmla="*/ 0 h 2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03" h="2073">
                  <a:moveTo>
                    <a:pt x="1802" y="0"/>
                  </a:moveTo>
                  <a:lnTo>
                    <a:pt x="3548" y="1745"/>
                  </a:lnTo>
                  <a:lnTo>
                    <a:pt x="3569" y="1772"/>
                  </a:lnTo>
                  <a:lnTo>
                    <a:pt x="3586" y="1801"/>
                  </a:lnTo>
                  <a:lnTo>
                    <a:pt x="3598" y="1832"/>
                  </a:lnTo>
                  <a:lnTo>
                    <a:pt x="3603" y="1864"/>
                  </a:lnTo>
                  <a:lnTo>
                    <a:pt x="3603" y="1898"/>
                  </a:lnTo>
                  <a:lnTo>
                    <a:pt x="3598" y="1930"/>
                  </a:lnTo>
                  <a:lnTo>
                    <a:pt x="3586" y="1961"/>
                  </a:lnTo>
                  <a:lnTo>
                    <a:pt x="3569" y="1989"/>
                  </a:lnTo>
                  <a:lnTo>
                    <a:pt x="3548" y="2017"/>
                  </a:lnTo>
                  <a:lnTo>
                    <a:pt x="3521" y="2038"/>
                  </a:lnTo>
                  <a:lnTo>
                    <a:pt x="3492" y="2055"/>
                  </a:lnTo>
                  <a:lnTo>
                    <a:pt x="3461" y="2067"/>
                  </a:lnTo>
                  <a:lnTo>
                    <a:pt x="3429" y="2072"/>
                  </a:lnTo>
                  <a:lnTo>
                    <a:pt x="3395" y="2072"/>
                  </a:lnTo>
                  <a:lnTo>
                    <a:pt x="3363" y="2067"/>
                  </a:lnTo>
                  <a:lnTo>
                    <a:pt x="3332" y="2055"/>
                  </a:lnTo>
                  <a:lnTo>
                    <a:pt x="3303" y="2038"/>
                  </a:lnTo>
                  <a:lnTo>
                    <a:pt x="3276" y="2017"/>
                  </a:lnTo>
                  <a:lnTo>
                    <a:pt x="1802" y="543"/>
                  </a:lnTo>
                  <a:lnTo>
                    <a:pt x="328" y="2017"/>
                  </a:lnTo>
                  <a:lnTo>
                    <a:pt x="304" y="2037"/>
                  </a:lnTo>
                  <a:lnTo>
                    <a:pt x="277" y="2053"/>
                  </a:lnTo>
                  <a:lnTo>
                    <a:pt x="250" y="2063"/>
                  </a:lnTo>
                  <a:lnTo>
                    <a:pt x="220" y="2070"/>
                  </a:lnTo>
                  <a:lnTo>
                    <a:pt x="192" y="2073"/>
                  </a:lnTo>
                  <a:lnTo>
                    <a:pt x="162" y="2070"/>
                  </a:lnTo>
                  <a:lnTo>
                    <a:pt x="133" y="2063"/>
                  </a:lnTo>
                  <a:lnTo>
                    <a:pt x="106" y="2053"/>
                  </a:lnTo>
                  <a:lnTo>
                    <a:pt x="80" y="2037"/>
                  </a:lnTo>
                  <a:lnTo>
                    <a:pt x="56" y="2017"/>
                  </a:lnTo>
                  <a:lnTo>
                    <a:pt x="33" y="1989"/>
                  </a:lnTo>
                  <a:lnTo>
                    <a:pt x="17" y="1961"/>
                  </a:lnTo>
                  <a:lnTo>
                    <a:pt x="6" y="1930"/>
                  </a:lnTo>
                  <a:lnTo>
                    <a:pt x="0" y="1898"/>
                  </a:lnTo>
                  <a:lnTo>
                    <a:pt x="0" y="1864"/>
                  </a:lnTo>
                  <a:lnTo>
                    <a:pt x="6" y="1832"/>
                  </a:lnTo>
                  <a:lnTo>
                    <a:pt x="17" y="1801"/>
                  </a:lnTo>
                  <a:lnTo>
                    <a:pt x="33" y="1772"/>
                  </a:lnTo>
                  <a:lnTo>
                    <a:pt x="56" y="1745"/>
                  </a:lnTo>
                  <a:lnTo>
                    <a:pt x="672" y="1130"/>
                  </a:lnTo>
                  <a:lnTo>
                    <a:pt x="672" y="461"/>
                  </a:lnTo>
                  <a:lnTo>
                    <a:pt x="674" y="430"/>
                  </a:lnTo>
                  <a:lnTo>
                    <a:pt x="684" y="402"/>
                  </a:lnTo>
                  <a:lnTo>
                    <a:pt x="698" y="375"/>
                  </a:lnTo>
                  <a:lnTo>
                    <a:pt x="716" y="353"/>
                  </a:lnTo>
                  <a:lnTo>
                    <a:pt x="740" y="335"/>
                  </a:lnTo>
                  <a:lnTo>
                    <a:pt x="765" y="321"/>
                  </a:lnTo>
                  <a:lnTo>
                    <a:pt x="794" y="311"/>
                  </a:lnTo>
                  <a:lnTo>
                    <a:pt x="825" y="309"/>
                  </a:lnTo>
                  <a:lnTo>
                    <a:pt x="856" y="311"/>
                  </a:lnTo>
                  <a:lnTo>
                    <a:pt x="885" y="321"/>
                  </a:lnTo>
                  <a:lnTo>
                    <a:pt x="911" y="335"/>
                  </a:lnTo>
                  <a:lnTo>
                    <a:pt x="934" y="353"/>
                  </a:lnTo>
                  <a:lnTo>
                    <a:pt x="952" y="375"/>
                  </a:lnTo>
                  <a:lnTo>
                    <a:pt x="966" y="402"/>
                  </a:lnTo>
                  <a:lnTo>
                    <a:pt x="975" y="430"/>
                  </a:lnTo>
                  <a:lnTo>
                    <a:pt x="978" y="461"/>
                  </a:lnTo>
                  <a:lnTo>
                    <a:pt x="978" y="824"/>
                  </a:lnTo>
                  <a:lnTo>
                    <a:pt x="18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16" name="Группа 215"/>
          <p:cNvGrpSpPr/>
          <p:nvPr/>
        </p:nvGrpSpPr>
        <p:grpSpPr>
          <a:xfrm>
            <a:off x="10208012" y="1787448"/>
            <a:ext cx="377430" cy="397228"/>
            <a:chOff x="5848350" y="3198813"/>
            <a:chExt cx="2390775" cy="2516188"/>
          </a:xfrm>
          <a:solidFill>
            <a:schemeClr val="bg2">
              <a:lumMod val="25000"/>
            </a:schemeClr>
          </a:solidFill>
        </p:grpSpPr>
        <p:sp>
          <p:nvSpPr>
            <p:cNvPr id="214" name="Freeform 193"/>
            <p:cNvSpPr>
              <a:spLocks/>
            </p:cNvSpPr>
            <p:nvPr/>
          </p:nvSpPr>
          <p:spPr bwMode="auto">
            <a:xfrm>
              <a:off x="5848350" y="4668838"/>
              <a:ext cx="2390775" cy="1046163"/>
            </a:xfrm>
            <a:custGeom>
              <a:avLst/>
              <a:gdLst>
                <a:gd name="T0" fmla="*/ 0 w 4517"/>
                <a:gd name="T1" fmla="*/ 0 h 1977"/>
                <a:gd name="T2" fmla="*/ 1506 w 4517"/>
                <a:gd name="T3" fmla="*/ 0 h 1977"/>
                <a:gd name="T4" fmla="*/ 1511 w 4517"/>
                <a:gd name="T5" fmla="*/ 71 h 1977"/>
                <a:gd name="T6" fmla="*/ 1523 w 4517"/>
                <a:gd name="T7" fmla="*/ 140 h 1977"/>
                <a:gd name="T8" fmla="*/ 1543 w 4517"/>
                <a:gd name="T9" fmla="*/ 204 h 1977"/>
                <a:gd name="T10" fmla="*/ 1572 w 4517"/>
                <a:gd name="T11" fmla="*/ 265 h 1977"/>
                <a:gd name="T12" fmla="*/ 1606 w 4517"/>
                <a:gd name="T13" fmla="*/ 322 h 1977"/>
                <a:gd name="T14" fmla="*/ 1647 w 4517"/>
                <a:gd name="T15" fmla="*/ 375 h 1977"/>
                <a:gd name="T16" fmla="*/ 1695 w 4517"/>
                <a:gd name="T17" fmla="*/ 421 h 1977"/>
                <a:gd name="T18" fmla="*/ 1746 w 4517"/>
                <a:gd name="T19" fmla="*/ 461 h 1977"/>
                <a:gd name="T20" fmla="*/ 1802 w 4517"/>
                <a:gd name="T21" fmla="*/ 497 h 1977"/>
                <a:gd name="T22" fmla="*/ 1864 w 4517"/>
                <a:gd name="T23" fmla="*/ 524 h 1977"/>
                <a:gd name="T24" fmla="*/ 1928 w 4517"/>
                <a:gd name="T25" fmla="*/ 545 h 1977"/>
                <a:gd name="T26" fmla="*/ 1997 w 4517"/>
                <a:gd name="T27" fmla="*/ 559 h 1977"/>
                <a:gd name="T28" fmla="*/ 2067 w 4517"/>
                <a:gd name="T29" fmla="*/ 563 h 1977"/>
                <a:gd name="T30" fmla="*/ 2449 w 4517"/>
                <a:gd name="T31" fmla="*/ 563 h 1977"/>
                <a:gd name="T32" fmla="*/ 2520 w 4517"/>
                <a:gd name="T33" fmla="*/ 559 h 1977"/>
                <a:gd name="T34" fmla="*/ 2587 w 4517"/>
                <a:gd name="T35" fmla="*/ 545 h 1977"/>
                <a:gd name="T36" fmla="*/ 2653 w 4517"/>
                <a:gd name="T37" fmla="*/ 524 h 1977"/>
                <a:gd name="T38" fmla="*/ 2713 w 4517"/>
                <a:gd name="T39" fmla="*/ 497 h 1977"/>
                <a:gd name="T40" fmla="*/ 2770 w 4517"/>
                <a:gd name="T41" fmla="*/ 461 h 1977"/>
                <a:gd name="T42" fmla="*/ 2822 w 4517"/>
                <a:gd name="T43" fmla="*/ 421 h 1977"/>
                <a:gd name="T44" fmla="*/ 2870 w 4517"/>
                <a:gd name="T45" fmla="*/ 375 h 1977"/>
                <a:gd name="T46" fmla="*/ 2910 w 4517"/>
                <a:gd name="T47" fmla="*/ 322 h 1977"/>
                <a:gd name="T48" fmla="*/ 2945 w 4517"/>
                <a:gd name="T49" fmla="*/ 265 h 1977"/>
                <a:gd name="T50" fmla="*/ 2973 w 4517"/>
                <a:gd name="T51" fmla="*/ 204 h 1977"/>
                <a:gd name="T52" fmla="*/ 2994 w 4517"/>
                <a:gd name="T53" fmla="*/ 140 h 1977"/>
                <a:gd name="T54" fmla="*/ 3008 w 4517"/>
                <a:gd name="T55" fmla="*/ 71 h 1977"/>
                <a:gd name="T56" fmla="*/ 3011 w 4517"/>
                <a:gd name="T57" fmla="*/ 0 h 1977"/>
                <a:gd name="T58" fmla="*/ 4517 w 4517"/>
                <a:gd name="T59" fmla="*/ 0 h 1977"/>
                <a:gd name="T60" fmla="*/ 4517 w 4517"/>
                <a:gd name="T61" fmla="*/ 1601 h 1977"/>
                <a:gd name="T62" fmla="*/ 4512 w 4517"/>
                <a:gd name="T63" fmla="*/ 1656 h 1977"/>
                <a:gd name="T64" fmla="*/ 4500 w 4517"/>
                <a:gd name="T65" fmla="*/ 1710 h 1977"/>
                <a:gd name="T66" fmla="*/ 4482 w 4517"/>
                <a:gd name="T67" fmla="*/ 1760 h 1977"/>
                <a:gd name="T68" fmla="*/ 4455 w 4517"/>
                <a:gd name="T69" fmla="*/ 1806 h 1977"/>
                <a:gd name="T70" fmla="*/ 4424 w 4517"/>
                <a:gd name="T71" fmla="*/ 1848 h 1977"/>
                <a:gd name="T72" fmla="*/ 4388 w 4517"/>
                <a:gd name="T73" fmla="*/ 1885 h 1977"/>
                <a:gd name="T74" fmla="*/ 4344 w 4517"/>
                <a:gd name="T75" fmla="*/ 1917 h 1977"/>
                <a:gd name="T76" fmla="*/ 4300 w 4517"/>
                <a:gd name="T77" fmla="*/ 1942 h 1977"/>
                <a:gd name="T78" fmla="*/ 4249 w 4517"/>
                <a:gd name="T79" fmla="*/ 1962 h 1977"/>
                <a:gd name="T80" fmla="*/ 4196 w 4517"/>
                <a:gd name="T81" fmla="*/ 1974 h 1977"/>
                <a:gd name="T82" fmla="*/ 4139 w 4517"/>
                <a:gd name="T83" fmla="*/ 1977 h 1977"/>
                <a:gd name="T84" fmla="*/ 376 w 4517"/>
                <a:gd name="T85" fmla="*/ 1977 h 1977"/>
                <a:gd name="T86" fmla="*/ 320 w 4517"/>
                <a:gd name="T87" fmla="*/ 1974 h 1977"/>
                <a:gd name="T88" fmla="*/ 268 w 4517"/>
                <a:gd name="T89" fmla="*/ 1962 h 1977"/>
                <a:gd name="T90" fmla="*/ 217 w 4517"/>
                <a:gd name="T91" fmla="*/ 1942 h 1977"/>
                <a:gd name="T92" fmla="*/ 171 w 4517"/>
                <a:gd name="T93" fmla="*/ 1917 h 1977"/>
                <a:gd name="T94" fmla="*/ 129 w 4517"/>
                <a:gd name="T95" fmla="*/ 1885 h 1977"/>
                <a:gd name="T96" fmla="*/ 93 w 4517"/>
                <a:gd name="T97" fmla="*/ 1848 h 1977"/>
                <a:gd name="T98" fmla="*/ 60 w 4517"/>
                <a:gd name="T99" fmla="*/ 1806 h 1977"/>
                <a:gd name="T100" fmla="*/ 34 w 4517"/>
                <a:gd name="T101" fmla="*/ 1760 h 1977"/>
                <a:gd name="T102" fmla="*/ 16 w 4517"/>
                <a:gd name="T103" fmla="*/ 1710 h 1977"/>
                <a:gd name="T104" fmla="*/ 4 w 4517"/>
                <a:gd name="T105" fmla="*/ 1656 h 1977"/>
                <a:gd name="T106" fmla="*/ 0 w 4517"/>
                <a:gd name="T107" fmla="*/ 1601 h 1977"/>
                <a:gd name="T108" fmla="*/ 0 w 4517"/>
                <a:gd name="T109" fmla="*/ 0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17" h="1977">
                  <a:moveTo>
                    <a:pt x="0" y="0"/>
                  </a:moveTo>
                  <a:lnTo>
                    <a:pt x="1506" y="0"/>
                  </a:lnTo>
                  <a:lnTo>
                    <a:pt x="1511" y="71"/>
                  </a:lnTo>
                  <a:lnTo>
                    <a:pt x="1523" y="140"/>
                  </a:lnTo>
                  <a:lnTo>
                    <a:pt x="1543" y="204"/>
                  </a:lnTo>
                  <a:lnTo>
                    <a:pt x="1572" y="265"/>
                  </a:lnTo>
                  <a:lnTo>
                    <a:pt x="1606" y="322"/>
                  </a:lnTo>
                  <a:lnTo>
                    <a:pt x="1647" y="375"/>
                  </a:lnTo>
                  <a:lnTo>
                    <a:pt x="1695" y="421"/>
                  </a:lnTo>
                  <a:lnTo>
                    <a:pt x="1746" y="461"/>
                  </a:lnTo>
                  <a:lnTo>
                    <a:pt x="1802" y="497"/>
                  </a:lnTo>
                  <a:lnTo>
                    <a:pt x="1864" y="524"/>
                  </a:lnTo>
                  <a:lnTo>
                    <a:pt x="1928" y="545"/>
                  </a:lnTo>
                  <a:lnTo>
                    <a:pt x="1997" y="559"/>
                  </a:lnTo>
                  <a:lnTo>
                    <a:pt x="2067" y="563"/>
                  </a:lnTo>
                  <a:lnTo>
                    <a:pt x="2449" y="563"/>
                  </a:lnTo>
                  <a:lnTo>
                    <a:pt x="2520" y="559"/>
                  </a:lnTo>
                  <a:lnTo>
                    <a:pt x="2587" y="545"/>
                  </a:lnTo>
                  <a:lnTo>
                    <a:pt x="2653" y="524"/>
                  </a:lnTo>
                  <a:lnTo>
                    <a:pt x="2713" y="497"/>
                  </a:lnTo>
                  <a:lnTo>
                    <a:pt x="2770" y="461"/>
                  </a:lnTo>
                  <a:lnTo>
                    <a:pt x="2822" y="421"/>
                  </a:lnTo>
                  <a:lnTo>
                    <a:pt x="2870" y="375"/>
                  </a:lnTo>
                  <a:lnTo>
                    <a:pt x="2910" y="322"/>
                  </a:lnTo>
                  <a:lnTo>
                    <a:pt x="2945" y="265"/>
                  </a:lnTo>
                  <a:lnTo>
                    <a:pt x="2973" y="204"/>
                  </a:lnTo>
                  <a:lnTo>
                    <a:pt x="2994" y="140"/>
                  </a:lnTo>
                  <a:lnTo>
                    <a:pt x="3008" y="71"/>
                  </a:lnTo>
                  <a:lnTo>
                    <a:pt x="3011" y="0"/>
                  </a:lnTo>
                  <a:lnTo>
                    <a:pt x="4517" y="0"/>
                  </a:lnTo>
                  <a:lnTo>
                    <a:pt x="4517" y="1601"/>
                  </a:lnTo>
                  <a:lnTo>
                    <a:pt x="4512" y="1656"/>
                  </a:lnTo>
                  <a:lnTo>
                    <a:pt x="4500" y="1710"/>
                  </a:lnTo>
                  <a:lnTo>
                    <a:pt x="4482" y="1760"/>
                  </a:lnTo>
                  <a:lnTo>
                    <a:pt x="4455" y="1806"/>
                  </a:lnTo>
                  <a:lnTo>
                    <a:pt x="4424" y="1848"/>
                  </a:lnTo>
                  <a:lnTo>
                    <a:pt x="4388" y="1885"/>
                  </a:lnTo>
                  <a:lnTo>
                    <a:pt x="4344" y="1917"/>
                  </a:lnTo>
                  <a:lnTo>
                    <a:pt x="4300" y="1942"/>
                  </a:lnTo>
                  <a:lnTo>
                    <a:pt x="4249" y="1962"/>
                  </a:lnTo>
                  <a:lnTo>
                    <a:pt x="4196" y="1974"/>
                  </a:lnTo>
                  <a:lnTo>
                    <a:pt x="4139" y="1977"/>
                  </a:lnTo>
                  <a:lnTo>
                    <a:pt x="376" y="1977"/>
                  </a:lnTo>
                  <a:lnTo>
                    <a:pt x="320" y="1974"/>
                  </a:lnTo>
                  <a:lnTo>
                    <a:pt x="268" y="1962"/>
                  </a:lnTo>
                  <a:lnTo>
                    <a:pt x="217" y="1942"/>
                  </a:lnTo>
                  <a:lnTo>
                    <a:pt x="171" y="1917"/>
                  </a:lnTo>
                  <a:lnTo>
                    <a:pt x="129" y="1885"/>
                  </a:lnTo>
                  <a:lnTo>
                    <a:pt x="93" y="1848"/>
                  </a:lnTo>
                  <a:lnTo>
                    <a:pt x="60" y="1806"/>
                  </a:lnTo>
                  <a:lnTo>
                    <a:pt x="34" y="1760"/>
                  </a:lnTo>
                  <a:lnTo>
                    <a:pt x="16" y="1710"/>
                  </a:lnTo>
                  <a:lnTo>
                    <a:pt x="4" y="1656"/>
                  </a:lnTo>
                  <a:lnTo>
                    <a:pt x="0" y="160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" name="Freeform 194"/>
            <p:cNvSpPr>
              <a:spLocks/>
            </p:cNvSpPr>
            <p:nvPr/>
          </p:nvSpPr>
          <p:spPr bwMode="auto">
            <a:xfrm>
              <a:off x="6638925" y="3198813"/>
              <a:ext cx="800100" cy="1319213"/>
            </a:xfrm>
            <a:custGeom>
              <a:avLst/>
              <a:gdLst>
                <a:gd name="T0" fmla="*/ 756 w 1512"/>
                <a:gd name="T1" fmla="*/ 0 h 2493"/>
                <a:gd name="T2" fmla="*/ 798 w 1512"/>
                <a:gd name="T3" fmla="*/ 3 h 2493"/>
                <a:gd name="T4" fmla="*/ 838 w 1512"/>
                <a:gd name="T5" fmla="*/ 14 h 2493"/>
                <a:gd name="T6" fmla="*/ 874 w 1512"/>
                <a:gd name="T7" fmla="*/ 32 h 2493"/>
                <a:gd name="T8" fmla="*/ 907 w 1512"/>
                <a:gd name="T9" fmla="*/ 56 h 2493"/>
                <a:gd name="T10" fmla="*/ 936 w 1512"/>
                <a:gd name="T11" fmla="*/ 84 h 2493"/>
                <a:gd name="T12" fmla="*/ 960 w 1512"/>
                <a:gd name="T13" fmla="*/ 116 h 2493"/>
                <a:gd name="T14" fmla="*/ 976 w 1512"/>
                <a:gd name="T15" fmla="*/ 153 h 2493"/>
                <a:gd name="T16" fmla="*/ 988 w 1512"/>
                <a:gd name="T17" fmla="*/ 194 h 2493"/>
                <a:gd name="T18" fmla="*/ 991 w 1512"/>
                <a:gd name="T19" fmla="*/ 235 h 2493"/>
                <a:gd name="T20" fmla="*/ 991 w 1512"/>
                <a:gd name="T21" fmla="*/ 1667 h 2493"/>
                <a:gd name="T22" fmla="*/ 1421 w 1512"/>
                <a:gd name="T23" fmla="*/ 1667 h 2493"/>
                <a:gd name="T24" fmla="*/ 1451 w 1512"/>
                <a:gd name="T25" fmla="*/ 1670 h 2493"/>
                <a:gd name="T26" fmla="*/ 1476 w 1512"/>
                <a:gd name="T27" fmla="*/ 1676 h 2493"/>
                <a:gd name="T28" fmla="*/ 1494 w 1512"/>
                <a:gd name="T29" fmla="*/ 1685 h 2493"/>
                <a:gd name="T30" fmla="*/ 1506 w 1512"/>
                <a:gd name="T31" fmla="*/ 1697 h 2493"/>
                <a:gd name="T32" fmla="*/ 1512 w 1512"/>
                <a:gd name="T33" fmla="*/ 1712 h 2493"/>
                <a:gd name="T34" fmla="*/ 1512 w 1512"/>
                <a:gd name="T35" fmla="*/ 1730 h 2493"/>
                <a:gd name="T36" fmla="*/ 1506 w 1512"/>
                <a:gd name="T37" fmla="*/ 1749 h 2493"/>
                <a:gd name="T38" fmla="*/ 1493 w 1512"/>
                <a:gd name="T39" fmla="*/ 1770 h 2493"/>
                <a:gd name="T40" fmla="*/ 1472 w 1512"/>
                <a:gd name="T41" fmla="*/ 1793 h 2493"/>
                <a:gd name="T42" fmla="*/ 756 w 1512"/>
                <a:gd name="T43" fmla="*/ 2493 h 2493"/>
                <a:gd name="T44" fmla="*/ 40 w 1512"/>
                <a:gd name="T45" fmla="*/ 1793 h 2493"/>
                <a:gd name="T46" fmla="*/ 21 w 1512"/>
                <a:gd name="T47" fmla="*/ 1770 h 2493"/>
                <a:gd name="T48" fmla="*/ 8 w 1512"/>
                <a:gd name="T49" fmla="*/ 1749 h 2493"/>
                <a:gd name="T50" fmla="*/ 0 w 1512"/>
                <a:gd name="T51" fmla="*/ 1730 h 2493"/>
                <a:gd name="T52" fmla="*/ 0 w 1512"/>
                <a:gd name="T53" fmla="*/ 1712 h 2493"/>
                <a:gd name="T54" fmla="*/ 6 w 1512"/>
                <a:gd name="T55" fmla="*/ 1697 h 2493"/>
                <a:gd name="T56" fmla="*/ 18 w 1512"/>
                <a:gd name="T57" fmla="*/ 1685 h 2493"/>
                <a:gd name="T58" fmla="*/ 37 w 1512"/>
                <a:gd name="T59" fmla="*/ 1676 h 2493"/>
                <a:gd name="T60" fmla="*/ 61 w 1512"/>
                <a:gd name="T61" fmla="*/ 1670 h 2493"/>
                <a:gd name="T62" fmla="*/ 91 w 1512"/>
                <a:gd name="T63" fmla="*/ 1667 h 2493"/>
                <a:gd name="T64" fmla="*/ 521 w 1512"/>
                <a:gd name="T65" fmla="*/ 1667 h 2493"/>
                <a:gd name="T66" fmla="*/ 521 w 1512"/>
                <a:gd name="T67" fmla="*/ 235 h 2493"/>
                <a:gd name="T68" fmla="*/ 526 w 1512"/>
                <a:gd name="T69" fmla="*/ 194 h 2493"/>
                <a:gd name="T70" fmla="*/ 536 w 1512"/>
                <a:gd name="T71" fmla="*/ 153 h 2493"/>
                <a:gd name="T72" fmla="*/ 552 w 1512"/>
                <a:gd name="T73" fmla="*/ 116 h 2493"/>
                <a:gd name="T74" fmla="*/ 576 w 1512"/>
                <a:gd name="T75" fmla="*/ 84 h 2493"/>
                <a:gd name="T76" fmla="*/ 605 w 1512"/>
                <a:gd name="T77" fmla="*/ 56 h 2493"/>
                <a:gd name="T78" fmla="*/ 638 w 1512"/>
                <a:gd name="T79" fmla="*/ 32 h 2493"/>
                <a:gd name="T80" fmla="*/ 674 w 1512"/>
                <a:gd name="T81" fmla="*/ 14 h 2493"/>
                <a:gd name="T82" fmla="*/ 714 w 1512"/>
                <a:gd name="T83" fmla="*/ 3 h 2493"/>
                <a:gd name="T84" fmla="*/ 756 w 1512"/>
                <a:gd name="T85" fmla="*/ 0 h 2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2" h="2493">
                  <a:moveTo>
                    <a:pt x="756" y="0"/>
                  </a:moveTo>
                  <a:lnTo>
                    <a:pt x="798" y="3"/>
                  </a:lnTo>
                  <a:lnTo>
                    <a:pt x="838" y="14"/>
                  </a:lnTo>
                  <a:lnTo>
                    <a:pt x="874" y="32"/>
                  </a:lnTo>
                  <a:lnTo>
                    <a:pt x="907" y="56"/>
                  </a:lnTo>
                  <a:lnTo>
                    <a:pt x="936" y="84"/>
                  </a:lnTo>
                  <a:lnTo>
                    <a:pt x="960" y="116"/>
                  </a:lnTo>
                  <a:lnTo>
                    <a:pt x="976" y="153"/>
                  </a:lnTo>
                  <a:lnTo>
                    <a:pt x="988" y="194"/>
                  </a:lnTo>
                  <a:lnTo>
                    <a:pt x="991" y="235"/>
                  </a:lnTo>
                  <a:lnTo>
                    <a:pt x="991" y="1667"/>
                  </a:lnTo>
                  <a:lnTo>
                    <a:pt x="1421" y="1667"/>
                  </a:lnTo>
                  <a:lnTo>
                    <a:pt x="1451" y="1670"/>
                  </a:lnTo>
                  <a:lnTo>
                    <a:pt x="1476" y="1676"/>
                  </a:lnTo>
                  <a:lnTo>
                    <a:pt x="1494" y="1685"/>
                  </a:lnTo>
                  <a:lnTo>
                    <a:pt x="1506" y="1697"/>
                  </a:lnTo>
                  <a:lnTo>
                    <a:pt x="1512" y="1712"/>
                  </a:lnTo>
                  <a:lnTo>
                    <a:pt x="1512" y="1730"/>
                  </a:lnTo>
                  <a:lnTo>
                    <a:pt x="1506" y="1749"/>
                  </a:lnTo>
                  <a:lnTo>
                    <a:pt x="1493" y="1770"/>
                  </a:lnTo>
                  <a:lnTo>
                    <a:pt x="1472" y="1793"/>
                  </a:lnTo>
                  <a:lnTo>
                    <a:pt x="756" y="2493"/>
                  </a:lnTo>
                  <a:lnTo>
                    <a:pt x="40" y="1793"/>
                  </a:lnTo>
                  <a:lnTo>
                    <a:pt x="21" y="1770"/>
                  </a:lnTo>
                  <a:lnTo>
                    <a:pt x="8" y="1749"/>
                  </a:lnTo>
                  <a:lnTo>
                    <a:pt x="0" y="1730"/>
                  </a:lnTo>
                  <a:lnTo>
                    <a:pt x="0" y="1712"/>
                  </a:lnTo>
                  <a:lnTo>
                    <a:pt x="6" y="1697"/>
                  </a:lnTo>
                  <a:lnTo>
                    <a:pt x="18" y="1685"/>
                  </a:lnTo>
                  <a:lnTo>
                    <a:pt x="37" y="1676"/>
                  </a:lnTo>
                  <a:lnTo>
                    <a:pt x="61" y="1670"/>
                  </a:lnTo>
                  <a:lnTo>
                    <a:pt x="91" y="1667"/>
                  </a:lnTo>
                  <a:lnTo>
                    <a:pt x="521" y="1667"/>
                  </a:lnTo>
                  <a:lnTo>
                    <a:pt x="521" y="235"/>
                  </a:lnTo>
                  <a:lnTo>
                    <a:pt x="526" y="194"/>
                  </a:lnTo>
                  <a:lnTo>
                    <a:pt x="536" y="153"/>
                  </a:lnTo>
                  <a:lnTo>
                    <a:pt x="552" y="116"/>
                  </a:lnTo>
                  <a:lnTo>
                    <a:pt x="576" y="84"/>
                  </a:lnTo>
                  <a:lnTo>
                    <a:pt x="605" y="56"/>
                  </a:lnTo>
                  <a:lnTo>
                    <a:pt x="638" y="32"/>
                  </a:lnTo>
                  <a:lnTo>
                    <a:pt x="674" y="14"/>
                  </a:lnTo>
                  <a:lnTo>
                    <a:pt x="714" y="3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23" name="Группа 222"/>
          <p:cNvGrpSpPr/>
          <p:nvPr/>
        </p:nvGrpSpPr>
        <p:grpSpPr>
          <a:xfrm>
            <a:off x="10900008" y="1787723"/>
            <a:ext cx="376903" cy="396678"/>
            <a:chOff x="5848350" y="3194050"/>
            <a:chExt cx="2027238" cy="2133601"/>
          </a:xfrm>
          <a:solidFill>
            <a:schemeClr val="bg2">
              <a:lumMod val="25000"/>
            </a:schemeClr>
          </a:solidFill>
        </p:grpSpPr>
        <p:sp>
          <p:nvSpPr>
            <p:cNvPr id="221" name="Freeform 199"/>
            <p:cNvSpPr>
              <a:spLocks/>
            </p:cNvSpPr>
            <p:nvPr/>
          </p:nvSpPr>
          <p:spPr bwMode="auto">
            <a:xfrm>
              <a:off x="5848350" y="4440238"/>
              <a:ext cx="2027238" cy="887413"/>
            </a:xfrm>
            <a:custGeom>
              <a:avLst/>
              <a:gdLst>
                <a:gd name="T0" fmla="*/ 0 w 3831"/>
                <a:gd name="T1" fmla="*/ 0 h 1677"/>
                <a:gd name="T2" fmla="*/ 1278 w 3831"/>
                <a:gd name="T3" fmla="*/ 0 h 1677"/>
                <a:gd name="T4" fmla="*/ 1281 w 3831"/>
                <a:gd name="T5" fmla="*/ 60 h 1677"/>
                <a:gd name="T6" fmla="*/ 1291 w 3831"/>
                <a:gd name="T7" fmla="*/ 118 h 1677"/>
                <a:gd name="T8" fmla="*/ 1309 w 3831"/>
                <a:gd name="T9" fmla="*/ 173 h 1677"/>
                <a:gd name="T10" fmla="*/ 1333 w 3831"/>
                <a:gd name="T11" fmla="*/ 225 h 1677"/>
                <a:gd name="T12" fmla="*/ 1363 w 3831"/>
                <a:gd name="T13" fmla="*/ 273 h 1677"/>
                <a:gd name="T14" fmla="*/ 1397 w 3831"/>
                <a:gd name="T15" fmla="*/ 318 h 1677"/>
                <a:gd name="T16" fmla="*/ 1438 w 3831"/>
                <a:gd name="T17" fmla="*/ 357 h 1677"/>
                <a:gd name="T18" fmla="*/ 1481 w 3831"/>
                <a:gd name="T19" fmla="*/ 391 h 1677"/>
                <a:gd name="T20" fmla="*/ 1529 w 3831"/>
                <a:gd name="T21" fmla="*/ 422 h 1677"/>
                <a:gd name="T22" fmla="*/ 1581 w 3831"/>
                <a:gd name="T23" fmla="*/ 445 h 1677"/>
                <a:gd name="T24" fmla="*/ 1636 w 3831"/>
                <a:gd name="T25" fmla="*/ 463 h 1677"/>
                <a:gd name="T26" fmla="*/ 1694 w 3831"/>
                <a:gd name="T27" fmla="*/ 474 h 1677"/>
                <a:gd name="T28" fmla="*/ 1754 w 3831"/>
                <a:gd name="T29" fmla="*/ 478 h 1677"/>
                <a:gd name="T30" fmla="*/ 2078 w 3831"/>
                <a:gd name="T31" fmla="*/ 478 h 1677"/>
                <a:gd name="T32" fmla="*/ 2137 w 3831"/>
                <a:gd name="T33" fmla="*/ 474 h 1677"/>
                <a:gd name="T34" fmla="*/ 2194 w 3831"/>
                <a:gd name="T35" fmla="*/ 463 h 1677"/>
                <a:gd name="T36" fmla="*/ 2250 w 3831"/>
                <a:gd name="T37" fmla="*/ 445 h 1677"/>
                <a:gd name="T38" fmla="*/ 2301 w 3831"/>
                <a:gd name="T39" fmla="*/ 422 h 1677"/>
                <a:gd name="T40" fmla="*/ 2349 w 3831"/>
                <a:gd name="T41" fmla="*/ 391 h 1677"/>
                <a:gd name="T42" fmla="*/ 2394 w 3831"/>
                <a:gd name="T43" fmla="*/ 357 h 1677"/>
                <a:gd name="T44" fmla="*/ 2434 w 3831"/>
                <a:gd name="T45" fmla="*/ 318 h 1677"/>
                <a:gd name="T46" fmla="*/ 2469 w 3831"/>
                <a:gd name="T47" fmla="*/ 273 h 1677"/>
                <a:gd name="T48" fmla="*/ 2498 w 3831"/>
                <a:gd name="T49" fmla="*/ 225 h 1677"/>
                <a:gd name="T50" fmla="*/ 2522 w 3831"/>
                <a:gd name="T51" fmla="*/ 173 h 1677"/>
                <a:gd name="T52" fmla="*/ 2540 w 3831"/>
                <a:gd name="T53" fmla="*/ 118 h 1677"/>
                <a:gd name="T54" fmla="*/ 2551 w 3831"/>
                <a:gd name="T55" fmla="*/ 60 h 1677"/>
                <a:gd name="T56" fmla="*/ 2554 w 3831"/>
                <a:gd name="T57" fmla="*/ 0 h 1677"/>
                <a:gd name="T58" fmla="*/ 3831 w 3831"/>
                <a:gd name="T59" fmla="*/ 0 h 1677"/>
                <a:gd name="T60" fmla="*/ 3831 w 3831"/>
                <a:gd name="T61" fmla="*/ 1358 h 1677"/>
                <a:gd name="T62" fmla="*/ 3828 w 3831"/>
                <a:gd name="T63" fmla="*/ 1405 h 1677"/>
                <a:gd name="T64" fmla="*/ 3817 w 3831"/>
                <a:gd name="T65" fmla="*/ 1451 h 1677"/>
                <a:gd name="T66" fmla="*/ 3802 w 3831"/>
                <a:gd name="T67" fmla="*/ 1493 h 1677"/>
                <a:gd name="T68" fmla="*/ 3779 w 3831"/>
                <a:gd name="T69" fmla="*/ 1532 h 1677"/>
                <a:gd name="T70" fmla="*/ 3753 w 3831"/>
                <a:gd name="T71" fmla="*/ 1567 h 1677"/>
                <a:gd name="T72" fmla="*/ 3722 w 3831"/>
                <a:gd name="T73" fmla="*/ 1599 h 1677"/>
                <a:gd name="T74" fmla="*/ 3685 w 3831"/>
                <a:gd name="T75" fmla="*/ 1626 h 1677"/>
                <a:gd name="T76" fmla="*/ 3647 w 3831"/>
                <a:gd name="T77" fmla="*/ 1647 h 1677"/>
                <a:gd name="T78" fmla="*/ 3604 w 3831"/>
                <a:gd name="T79" fmla="*/ 1664 h 1677"/>
                <a:gd name="T80" fmla="*/ 3560 w 3831"/>
                <a:gd name="T81" fmla="*/ 1674 h 1677"/>
                <a:gd name="T82" fmla="*/ 3511 w 3831"/>
                <a:gd name="T83" fmla="*/ 1677 h 1677"/>
                <a:gd name="T84" fmla="*/ 319 w 3831"/>
                <a:gd name="T85" fmla="*/ 1677 h 1677"/>
                <a:gd name="T86" fmla="*/ 272 w 3831"/>
                <a:gd name="T87" fmla="*/ 1674 h 1677"/>
                <a:gd name="T88" fmla="*/ 227 w 3831"/>
                <a:gd name="T89" fmla="*/ 1664 h 1677"/>
                <a:gd name="T90" fmla="*/ 184 w 3831"/>
                <a:gd name="T91" fmla="*/ 1647 h 1677"/>
                <a:gd name="T92" fmla="*/ 145 w 3831"/>
                <a:gd name="T93" fmla="*/ 1626 h 1677"/>
                <a:gd name="T94" fmla="*/ 109 w 3831"/>
                <a:gd name="T95" fmla="*/ 1599 h 1677"/>
                <a:gd name="T96" fmla="*/ 79 w 3831"/>
                <a:gd name="T97" fmla="*/ 1567 h 1677"/>
                <a:gd name="T98" fmla="*/ 51 w 3831"/>
                <a:gd name="T99" fmla="*/ 1532 h 1677"/>
                <a:gd name="T100" fmla="*/ 29 w 3831"/>
                <a:gd name="T101" fmla="*/ 1493 h 1677"/>
                <a:gd name="T102" fmla="*/ 14 w 3831"/>
                <a:gd name="T103" fmla="*/ 1451 h 1677"/>
                <a:gd name="T104" fmla="*/ 4 w 3831"/>
                <a:gd name="T105" fmla="*/ 1405 h 1677"/>
                <a:gd name="T106" fmla="*/ 0 w 3831"/>
                <a:gd name="T107" fmla="*/ 1358 h 1677"/>
                <a:gd name="T108" fmla="*/ 0 w 3831"/>
                <a:gd name="T109" fmla="*/ 0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31" h="1677">
                  <a:moveTo>
                    <a:pt x="0" y="0"/>
                  </a:moveTo>
                  <a:lnTo>
                    <a:pt x="1278" y="0"/>
                  </a:lnTo>
                  <a:lnTo>
                    <a:pt x="1281" y="60"/>
                  </a:lnTo>
                  <a:lnTo>
                    <a:pt x="1291" y="118"/>
                  </a:lnTo>
                  <a:lnTo>
                    <a:pt x="1309" y="173"/>
                  </a:lnTo>
                  <a:lnTo>
                    <a:pt x="1333" y="225"/>
                  </a:lnTo>
                  <a:lnTo>
                    <a:pt x="1363" y="273"/>
                  </a:lnTo>
                  <a:lnTo>
                    <a:pt x="1397" y="318"/>
                  </a:lnTo>
                  <a:lnTo>
                    <a:pt x="1438" y="357"/>
                  </a:lnTo>
                  <a:lnTo>
                    <a:pt x="1481" y="391"/>
                  </a:lnTo>
                  <a:lnTo>
                    <a:pt x="1529" y="422"/>
                  </a:lnTo>
                  <a:lnTo>
                    <a:pt x="1581" y="445"/>
                  </a:lnTo>
                  <a:lnTo>
                    <a:pt x="1636" y="463"/>
                  </a:lnTo>
                  <a:lnTo>
                    <a:pt x="1694" y="474"/>
                  </a:lnTo>
                  <a:lnTo>
                    <a:pt x="1754" y="478"/>
                  </a:lnTo>
                  <a:lnTo>
                    <a:pt x="2078" y="478"/>
                  </a:lnTo>
                  <a:lnTo>
                    <a:pt x="2137" y="474"/>
                  </a:lnTo>
                  <a:lnTo>
                    <a:pt x="2194" y="463"/>
                  </a:lnTo>
                  <a:lnTo>
                    <a:pt x="2250" y="445"/>
                  </a:lnTo>
                  <a:lnTo>
                    <a:pt x="2301" y="422"/>
                  </a:lnTo>
                  <a:lnTo>
                    <a:pt x="2349" y="391"/>
                  </a:lnTo>
                  <a:lnTo>
                    <a:pt x="2394" y="357"/>
                  </a:lnTo>
                  <a:lnTo>
                    <a:pt x="2434" y="318"/>
                  </a:lnTo>
                  <a:lnTo>
                    <a:pt x="2469" y="273"/>
                  </a:lnTo>
                  <a:lnTo>
                    <a:pt x="2498" y="225"/>
                  </a:lnTo>
                  <a:lnTo>
                    <a:pt x="2522" y="173"/>
                  </a:lnTo>
                  <a:lnTo>
                    <a:pt x="2540" y="118"/>
                  </a:lnTo>
                  <a:lnTo>
                    <a:pt x="2551" y="60"/>
                  </a:lnTo>
                  <a:lnTo>
                    <a:pt x="2554" y="0"/>
                  </a:lnTo>
                  <a:lnTo>
                    <a:pt x="3831" y="0"/>
                  </a:lnTo>
                  <a:lnTo>
                    <a:pt x="3831" y="1358"/>
                  </a:lnTo>
                  <a:lnTo>
                    <a:pt x="3828" y="1405"/>
                  </a:lnTo>
                  <a:lnTo>
                    <a:pt x="3817" y="1451"/>
                  </a:lnTo>
                  <a:lnTo>
                    <a:pt x="3802" y="1493"/>
                  </a:lnTo>
                  <a:lnTo>
                    <a:pt x="3779" y="1532"/>
                  </a:lnTo>
                  <a:lnTo>
                    <a:pt x="3753" y="1567"/>
                  </a:lnTo>
                  <a:lnTo>
                    <a:pt x="3722" y="1599"/>
                  </a:lnTo>
                  <a:lnTo>
                    <a:pt x="3685" y="1626"/>
                  </a:lnTo>
                  <a:lnTo>
                    <a:pt x="3647" y="1647"/>
                  </a:lnTo>
                  <a:lnTo>
                    <a:pt x="3604" y="1664"/>
                  </a:lnTo>
                  <a:lnTo>
                    <a:pt x="3560" y="1674"/>
                  </a:lnTo>
                  <a:lnTo>
                    <a:pt x="3511" y="1677"/>
                  </a:lnTo>
                  <a:lnTo>
                    <a:pt x="319" y="1677"/>
                  </a:lnTo>
                  <a:lnTo>
                    <a:pt x="272" y="1674"/>
                  </a:lnTo>
                  <a:lnTo>
                    <a:pt x="227" y="1664"/>
                  </a:lnTo>
                  <a:lnTo>
                    <a:pt x="184" y="1647"/>
                  </a:lnTo>
                  <a:lnTo>
                    <a:pt x="145" y="1626"/>
                  </a:lnTo>
                  <a:lnTo>
                    <a:pt x="109" y="1599"/>
                  </a:lnTo>
                  <a:lnTo>
                    <a:pt x="79" y="1567"/>
                  </a:lnTo>
                  <a:lnTo>
                    <a:pt x="51" y="1532"/>
                  </a:lnTo>
                  <a:lnTo>
                    <a:pt x="29" y="1493"/>
                  </a:lnTo>
                  <a:lnTo>
                    <a:pt x="14" y="1451"/>
                  </a:lnTo>
                  <a:lnTo>
                    <a:pt x="4" y="1405"/>
                  </a:lnTo>
                  <a:lnTo>
                    <a:pt x="0" y="13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" name="Freeform 200"/>
            <p:cNvSpPr>
              <a:spLocks/>
            </p:cNvSpPr>
            <p:nvPr/>
          </p:nvSpPr>
          <p:spPr bwMode="auto">
            <a:xfrm>
              <a:off x="6518275" y="3194050"/>
              <a:ext cx="679450" cy="1119188"/>
            </a:xfrm>
            <a:custGeom>
              <a:avLst/>
              <a:gdLst>
                <a:gd name="T0" fmla="*/ 642 w 1283"/>
                <a:gd name="T1" fmla="*/ 0 h 2114"/>
                <a:gd name="T2" fmla="*/ 1249 w 1283"/>
                <a:gd name="T3" fmla="*/ 594 h 2114"/>
                <a:gd name="T4" fmla="*/ 1266 w 1283"/>
                <a:gd name="T5" fmla="*/ 613 h 2114"/>
                <a:gd name="T6" fmla="*/ 1278 w 1283"/>
                <a:gd name="T7" fmla="*/ 631 h 2114"/>
                <a:gd name="T8" fmla="*/ 1283 w 1283"/>
                <a:gd name="T9" fmla="*/ 647 h 2114"/>
                <a:gd name="T10" fmla="*/ 1283 w 1283"/>
                <a:gd name="T11" fmla="*/ 663 h 2114"/>
                <a:gd name="T12" fmla="*/ 1278 w 1283"/>
                <a:gd name="T13" fmla="*/ 675 h 2114"/>
                <a:gd name="T14" fmla="*/ 1268 w 1283"/>
                <a:gd name="T15" fmla="*/ 685 h 2114"/>
                <a:gd name="T16" fmla="*/ 1252 w 1283"/>
                <a:gd name="T17" fmla="*/ 693 h 2114"/>
                <a:gd name="T18" fmla="*/ 1231 w 1283"/>
                <a:gd name="T19" fmla="*/ 698 h 2114"/>
                <a:gd name="T20" fmla="*/ 1206 w 1283"/>
                <a:gd name="T21" fmla="*/ 699 h 2114"/>
                <a:gd name="T22" fmla="*/ 841 w 1283"/>
                <a:gd name="T23" fmla="*/ 699 h 2114"/>
                <a:gd name="T24" fmla="*/ 841 w 1283"/>
                <a:gd name="T25" fmla="*/ 1915 h 2114"/>
                <a:gd name="T26" fmla="*/ 839 w 1283"/>
                <a:gd name="T27" fmla="*/ 1950 h 2114"/>
                <a:gd name="T28" fmla="*/ 828 w 1283"/>
                <a:gd name="T29" fmla="*/ 1985 h 2114"/>
                <a:gd name="T30" fmla="*/ 814 w 1283"/>
                <a:gd name="T31" fmla="*/ 2015 h 2114"/>
                <a:gd name="T32" fmla="*/ 794 w 1283"/>
                <a:gd name="T33" fmla="*/ 2043 h 2114"/>
                <a:gd name="T34" fmla="*/ 770 w 1283"/>
                <a:gd name="T35" fmla="*/ 2067 h 2114"/>
                <a:gd name="T36" fmla="*/ 742 w 1283"/>
                <a:gd name="T37" fmla="*/ 2088 h 2114"/>
                <a:gd name="T38" fmla="*/ 712 w 1283"/>
                <a:gd name="T39" fmla="*/ 2102 h 2114"/>
                <a:gd name="T40" fmla="*/ 677 w 1283"/>
                <a:gd name="T41" fmla="*/ 2112 h 2114"/>
                <a:gd name="T42" fmla="*/ 642 w 1283"/>
                <a:gd name="T43" fmla="*/ 2114 h 2114"/>
                <a:gd name="T44" fmla="*/ 606 w 1283"/>
                <a:gd name="T45" fmla="*/ 2112 h 2114"/>
                <a:gd name="T46" fmla="*/ 572 w 1283"/>
                <a:gd name="T47" fmla="*/ 2102 h 2114"/>
                <a:gd name="T48" fmla="*/ 541 w 1283"/>
                <a:gd name="T49" fmla="*/ 2088 h 2114"/>
                <a:gd name="T50" fmla="*/ 513 w 1283"/>
                <a:gd name="T51" fmla="*/ 2067 h 2114"/>
                <a:gd name="T52" fmla="*/ 489 w 1283"/>
                <a:gd name="T53" fmla="*/ 2043 h 2114"/>
                <a:gd name="T54" fmla="*/ 469 w 1283"/>
                <a:gd name="T55" fmla="*/ 2015 h 2114"/>
                <a:gd name="T56" fmla="*/ 455 w 1283"/>
                <a:gd name="T57" fmla="*/ 1985 h 2114"/>
                <a:gd name="T58" fmla="*/ 446 w 1283"/>
                <a:gd name="T59" fmla="*/ 1950 h 2114"/>
                <a:gd name="T60" fmla="*/ 442 w 1283"/>
                <a:gd name="T61" fmla="*/ 1915 h 2114"/>
                <a:gd name="T62" fmla="*/ 442 w 1283"/>
                <a:gd name="T63" fmla="*/ 699 h 2114"/>
                <a:gd name="T64" fmla="*/ 78 w 1283"/>
                <a:gd name="T65" fmla="*/ 699 h 2114"/>
                <a:gd name="T66" fmla="*/ 52 w 1283"/>
                <a:gd name="T67" fmla="*/ 698 h 2114"/>
                <a:gd name="T68" fmla="*/ 32 w 1283"/>
                <a:gd name="T69" fmla="*/ 693 h 2114"/>
                <a:gd name="T70" fmla="*/ 16 w 1283"/>
                <a:gd name="T71" fmla="*/ 685 h 2114"/>
                <a:gd name="T72" fmla="*/ 5 w 1283"/>
                <a:gd name="T73" fmla="*/ 675 h 2114"/>
                <a:gd name="T74" fmla="*/ 0 w 1283"/>
                <a:gd name="T75" fmla="*/ 663 h 2114"/>
                <a:gd name="T76" fmla="*/ 0 w 1283"/>
                <a:gd name="T77" fmla="*/ 647 h 2114"/>
                <a:gd name="T78" fmla="*/ 7 w 1283"/>
                <a:gd name="T79" fmla="*/ 631 h 2114"/>
                <a:gd name="T80" fmla="*/ 18 w 1283"/>
                <a:gd name="T81" fmla="*/ 613 h 2114"/>
                <a:gd name="T82" fmla="*/ 35 w 1283"/>
                <a:gd name="T83" fmla="*/ 594 h 2114"/>
                <a:gd name="T84" fmla="*/ 642 w 1283"/>
                <a:gd name="T85" fmla="*/ 0 h 2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3" h="2114">
                  <a:moveTo>
                    <a:pt x="642" y="0"/>
                  </a:moveTo>
                  <a:lnTo>
                    <a:pt x="1249" y="594"/>
                  </a:lnTo>
                  <a:lnTo>
                    <a:pt x="1266" y="613"/>
                  </a:lnTo>
                  <a:lnTo>
                    <a:pt x="1278" y="631"/>
                  </a:lnTo>
                  <a:lnTo>
                    <a:pt x="1283" y="647"/>
                  </a:lnTo>
                  <a:lnTo>
                    <a:pt x="1283" y="663"/>
                  </a:lnTo>
                  <a:lnTo>
                    <a:pt x="1278" y="675"/>
                  </a:lnTo>
                  <a:lnTo>
                    <a:pt x="1268" y="685"/>
                  </a:lnTo>
                  <a:lnTo>
                    <a:pt x="1252" y="693"/>
                  </a:lnTo>
                  <a:lnTo>
                    <a:pt x="1231" y="698"/>
                  </a:lnTo>
                  <a:lnTo>
                    <a:pt x="1206" y="699"/>
                  </a:lnTo>
                  <a:lnTo>
                    <a:pt x="841" y="699"/>
                  </a:lnTo>
                  <a:lnTo>
                    <a:pt x="841" y="1915"/>
                  </a:lnTo>
                  <a:lnTo>
                    <a:pt x="839" y="1950"/>
                  </a:lnTo>
                  <a:lnTo>
                    <a:pt x="828" y="1985"/>
                  </a:lnTo>
                  <a:lnTo>
                    <a:pt x="814" y="2015"/>
                  </a:lnTo>
                  <a:lnTo>
                    <a:pt x="794" y="2043"/>
                  </a:lnTo>
                  <a:lnTo>
                    <a:pt x="770" y="2067"/>
                  </a:lnTo>
                  <a:lnTo>
                    <a:pt x="742" y="2088"/>
                  </a:lnTo>
                  <a:lnTo>
                    <a:pt x="712" y="2102"/>
                  </a:lnTo>
                  <a:lnTo>
                    <a:pt x="677" y="2112"/>
                  </a:lnTo>
                  <a:lnTo>
                    <a:pt x="642" y="2114"/>
                  </a:lnTo>
                  <a:lnTo>
                    <a:pt x="606" y="2112"/>
                  </a:lnTo>
                  <a:lnTo>
                    <a:pt x="572" y="2102"/>
                  </a:lnTo>
                  <a:lnTo>
                    <a:pt x="541" y="2088"/>
                  </a:lnTo>
                  <a:lnTo>
                    <a:pt x="513" y="2067"/>
                  </a:lnTo>
                  <a:lnTo>
                    <a:pt x="489" y="2043"/>
                  </a:lnTo>
                  <a:lnTo>
                    <a:pt x="469" y="2015"/>
                  </a:lnTo>
                  <a:lnTo>
                    <a:pt x="455" y="1985"/>
                  </a:lnTo>
                  <a:lnTo>
                    <a:pt x="446" y="1950"/>
                  </a:lnTo>
                  <a:lnTo>
                    <a:pt x="442" y="1915"/>
                  </a:lnTo>
                  <a:lnTo>
                    <a:pt x="442" y="699"/>
                  </a:lnTo>
                  <a:lnTo>
                    <a:pt x="78" y="699"/>
                  </a:lnTo>
                  <a:lnTo>
                    <a:pt x="52" y="698"/>
                  </a:lnTo>
                  <a:lnTo>
                    <a:pt x="32" y="693"/>
                  </a:lnTo>
                  <a:lnTo>
                    <a:pt x="16" y="685"/>
                  </a:lnTo>
                  <a:lnTo>
                    <a:pt x="5" y="675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1"/>
                  </a:lnTo>
                  <a:lnTo>
                    <a:pt x="18" y="613"/>
                  </a:lnTo>
                  <a:lnTo>
                    <a:pt x="35" y="594"/>
                  </a:lnTo>
                  <a:lnTo>
                    <a:pt x="6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32" name="Группа 231"/>
          <p:cNvGrpSpPr/>
          <p:nvPr/>
        </p:nvGrpSpPr>
        <p:grpSpPr>
          <a:xfrm>
            <a:off x="883871" y="4003951"/>
            <a:ext cx="389222" cy="394111"/>
            <a:chOff x="5843588" y="3178175"/>
            <a:chExt cx="1643063" cy="1663700"/>
          </a:xfrm>
          <a:solidFill>
            <a:schemeClr val="bg2">
              <a:lumMod val="25000"/>
            </a:schemeClr>
          </a:solidFill>
        </p:grpSpPr>
        <p:sp>
          <p:nvSpPr>
            <p:cNvPr id="228" name="Freeform 205"/>
            <p:cNvSpPr>
              <a:spLocks/>
            </p:cNvSpPr>
            <p:nvPr/>
          </p:nvSpPr>
          <p:spPr bwMode="auto">
            <a:xfrm>
              <a:off x="6500813" y="3843338"/>
              <a:ext cx="328613" cy="333375"/>
            </a:xfrm>
            <a:custGeom>
              <a:avLst/>
              <a:gdLst>
                <a:gd name="T0" fmla="*/ 414 w 828"/>
                <a:gd name="T1" fmla="*/ 0 h 838"/>
                <a:gd name="T2" fmla="*/ 472 w 828"/>
                <a:gd name="T3" fmla="*/ 4 h 838"/>
                <a:gd name="T4" fmla="*/ 528 w 828"/>
                <a:gd name="T5" fmla="*/ 15 h 838"/>
                <a:gd name="T6" fmla="*/ 580 w 828"/>
                <a:gd name="T7" fmla="*/ 35 h 838"/>
                <a:gd name="T8" fmla="*/ 629 w 828"/>
                <a:gd name="T9" fmla="*/ 61 h 838"/>
                <a:gd name="T10" fmla="*/ 674 w 828"/>
                <a:gd name="T11" fmla="*/ 94 h 838"/>
                <a:gd name="T12" fmla="*/ 715 w 828"/>
                <a:gd name="T13" fmla="*/ 132 h 838"/>
                <a:gd name="T14" fmla="*/ 749 w 828"/>
                <a:gd name="T15" fmla="*/ 174 h 838"/>
                <a:gd name="T16" fmla="*/ 777 w 828"/>
                <a:gd name="T17" fmla="*/ 217 h 838"/>
                <a:gd name="T18" fmla="*/ 799 w 828"/>
                <a:gd name="T19" fmla="*/ 264 h 838"/>
                <a:gd name="T20" fmla="*/ 814 w 828"/>
                <a:gd name="T21" fmla="*/ 313 h 838"/>
                <a:gd name="T22" fmla="*/ 825 w 828"/>
                <a:gd name="T23" fmla="*/ 365 h 838"/>
                <a:gd name="T24" fmla="*/ 828 w 828"/>
                <a:gd name="T25" fmla="*/ 419 h 838"/>
                <a:gd name="T26" fmla="*/ 825 w 828"/>
                <a:gd name="T27" fmla="*/ 475 h 838"/>
                <a:gd name="T28" fmla="*/ 813 w 828"/>
                <a:gd name="T29" fmla="*/ 530 h 838"/>
                <a:gd name="T30" fmla="*/ 796 w 828"/>
                <a:gd name="T31" fmla="*/ 581 h 838"/>
                <a:gd name="T32" fmla="*/ 771 w 828"/>
                <a:gd name="T33" fmla="*/ 630 h 838"/>
                <a:gd name="T34" fmla="*/ 742 w 828"/>
                <a:gd name="T35" fmla="*/ 675 h 838"/>
                <a:gd name="T36" fmla="*/ 707 w 828"/>
                <a:gd name="T37" fmla="*/ 715 h 838"/>
                <a:gd name="T38" fmla="*/ 667 w 828"/>
                <a:gd name="T39" fmla="*/ 751 h 838"/>
                <a:gd name="T40" fmla="*/ 623 w 828"/>
                <a:gd name="T41" fmla="*/ 781 h 838"/>
                <a:gd name="T42" fmla="*/ 575 w 828"/>
                <a:gd name="T43" fmla="*/ 806 h 838"/>
                <a:gd name="T44" fmla="*/ 524 w 828"/>
                <a:gd name="T45" fmla="*/ 823 h 838"/>
                <a:gd name="T46" fmla="*/ 470 w 828"/>
                <a:gd name="T47" fmla="*/ 834 h 838"/>
                <a:gd name="T48" fmla="*/ 414 w 828"/>
                <a:gd name="T49" fmla="*/ 838 h 838"/>
                <a:gd name="T50" fmla="*/ 357 w 828"/>
                <a:gd name="T51" fmla="*/ 834 h 838"/>
                <a:gd name="T52" fmla="*/ 304 w 828"/>
                <a:gd name="T53" fmla="*/ 823 h 838"/>
                <a:gd name="T54" fmla="*/ 252 w 828"/>
                <a:gd name="T55" fmla="*/ 806 h 838"/>
                <a:gd name="T56" fmla="*/ 204 w 828"/>
                <a:gd name="T57" fmla="*/ 781 h 838"/>
                <a:gd name="T58" fmla="*/ 160 w 828"/>
                <a:gd name="T59" fmla="*/ 751 h 838"/>
                <a:gd name="T60" fmla="*/ 121 w 828"/>
                <a:gd name="T61" fmla="*/ 715 h 838"/>
                <a:gd name="T62" fmla="*/ 85 w 828"/>
                <a:gd name="T63" fmla="*/ 675 h 838"/>
                <a:gd name="T64" fmla="*/ 55 w 828"/>
                <a:gd name="T65" fmla="*/ 630 h 838"/>
                <a:gd name="T66" fmla="*/ 32 w 828"/>
                <a:gd name="T67" fmla="*/ 581 h 838"/>
                <a:gd name="T68" fmla="*/ 14 w 828"/>
                <a:gd name="T69" fmla="*/ 530 h 838"/>
                <a:gd name="T70" fmla="*/ 4 w 828"/>
                <a:gd name="T71" fmla="*/ 475 h 838"/>
                <a:gd name="T72" fmla="*/ 0 w 828"/>
                <a:gd name="T73" fmla="*/ 419 h 838"/>
                <a:gd name="T74" fmla="*/ 2 w 828"/>
                <a:gd name="T75" fmla="*/ 365 h 838"/>
                <a:gd name="T76" fmla="*/ 13 w 828"/>
                <a:gd name="T77" fmla="*/ 313 h 838"/>
                <a:gd name="T78" fmla="*/ 30 w 828"/>
                <a:gd name="T79" fmla="*/ 264 h 838"/>
                <a:gd name="T80" fmla="*/ 50 w 828"/>
                <a:gd name="T81" fmla="*/ 217 h 838"/>
                <a:gd name="T82" fmla="*/ 77 w 828"/>
                <a:gd name="T83" fmla="*/ 174 h 838"/>
                <a:gd name="T84" fmla="*/ 112 w 828"/>
                <a:gd name="T85" fmla="*/ 132 h 838"/>
                <a:gd name="T86" fmla="*/ 154 w 828"/>
                <a:gd name="T87" fmla="*/ 94 h 838"/>
                <a:gd name="T88" fmla="*/ 198 w 828"/>
                <a:gd name="T89" fmla="*/ 61 h 838"/>
                <a:gd name="T90" fmla="*/ 247 w 828"/>
                <a:gd name="T91" fmla="*/ 35 h 838"/>
                <a:gd name="T92" fmla="*/ 300 w 828"/>
                <a:gd name="T93" fmla="*/ 15 h 838"/>
                <a:gd name="T94" fmla="*/ 356 w 828"/>
                <a:gd name="T95" fmla="*/ 4 h 838"/>
                <a:gd name="T96" fmla="*/ 414 w 828"/>
                <a:gd name="T97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28" h="838">
                  <a:moveTo>
                    <a:pt x="414" y="0"/>
                  </a:moveTo>
                  <a:lnTo>
                    <a:pt x="472" y="4"/>
                  </a:lnTo>
                  <a:lnTo>
                    <a:pt x="528" y="15"/>
                  </a:lnTo>
                  <a:lnTo>
                    <a:pt x="580" y="35"/>
                  </a:lnTo>
                  <a:lnTo>
                    <a:pt x="629" y="61"/>
                  </a:lnTo>
                  <a:lnTo>
                    <a:pt x="674" y="94"/>
                  </a:lnTo>
                  <a:lnTo>
                    <a:pt x="715" y="132"/>
                  </a:lnTo>
                  <a:lnTo>
                    <a:pt x="749" y="174"/>
                  </a:lnTo>
                  <a:lnTo>
                    <a:pt x="777" y="217"/>
                  </a:lnTo>
                  <a:lnTo>
                    <a:pt x="799" y="264"/>
                  </a:lnTo>
                  <a:lnTo>
                    <a:pt x="814" y="313"/>
                  </a:lnTo>
                  <a:lnTo>
                    <a:pt x="825" y="365"/>
                  </a:lnTo>
                  <a:lnTo>
                    <a:pt x="828" y="419"/>
                  </a:lnTo>
                  <a:lnTo>
                    <a:pt x="825" y="475"/>
                  </a:lnTo>
                  <a:lnTo>
                    <a:pt x="813" y="530"/>
                  </a:lnTo>
                  <a:lnTo>
                    <a:pt x="796" y="581"/>
                  </a:lnTo>
                  <a:lnTo>
                    <a:pt x="771" y="630"/>
                  </a:lnTo>
                  <a:lnTo>
                    <a:pt x="742" y="675"/>
                  </a:lnTo>
                  <a:lnTo>
                    <a:pt x="707" y="715"/>
                  </a:lnTo>
                  <a:lnTo>
                    <a:pt x="667" y="751"/>
                  </a:lnTo>
                  <a:lnTo>
                    <a:pt x="623" y="781"/>
                  </a:lnTo>
                  <a:lnTo>
                    <a:pt x="575" y="806"/>
                  </a:lnTo>
                  <a:lnTo>
                    <a:pt x="524" y="823"/>
                  </a:lnTo>
                  <a:lnTo>
                    <a:pt x="470" y="834"/>
                  </a:lnTo>
                  <a:lnTo>
                    <a:pt x="414" y="838"/>
                  </a:lnTo>
                  <a:lnTo>
                    <a:pt x="357" y="834"/>
                  </a:lnTo>
                  <a:lnTo>
                    <a:pt x="304" y="823"/>
                  </a:lnTo>
                  <a:lnTo>
                    <a:pt x="252" y="806"/>
                  </a:lnTo>
                  <a:lnTo>
                    <a:pt x="204" y="781"/>
                  </a:lnTo>
                  <a:lnTo>
                    <a:pt x="160" y="751"/>
                  </a:lnTo>
                  <a:lnTo>
                    <a:pt x="121" y="715"/>
                  </a:lnTo>
                  <a:lnTo>
                    <a:pt x="85" y="675"/>
                  </a:lnTo>
                  <a:lnTo>
                    <a:pt x="55" y="630"/>
                  </a:lnTo>
                  <a:lnTo>
                    <a:pt x="32" y="581"/>
                  </a:lnTo>
                  <a:lnTo>
                    <a:pt x="14" y="530"/>
                  </a:lnTo>
                  <a:lnTo>
                    <a:pt x="4" y="475"/>
                  </a:lnTo>
                  <a:lnTo>
                    <a:pt x="0" y="419"/>
                  </a:lnTo>
                  <a:lnTo>
                    <a:pt x="2" y="365"/>
                  </a:lnTo>
                  <a:lnTo>
                    <a:pt x="13" y="313"/>
                  </a:lnTo>
                  <a:lnTo>
                    <a:pt x="30" y="264"/>
                  </a:lnTo>
                  <a:lnTo>
                    <a:pt x="50" y="217"/>
                  </a:lnTo>
                  <a:lnTo>
                    <a:pt x="77" y="174"/>
                  </a:lnTo>
                  <a:lnTo>
                    <a:pt x="112" y="132"/>
                  </a:lnTo>
                  <a:lnTo>
                    <a:pt x="154" y="94"/>
                  </a:lnTo>
                  <a:lnTo>
                    <a:pt x="198" y="61"/>
                  </a:lnTo>
                  <a:lnTo>
                    <a:pt x="247" y="35"/>
                  </a:lnTo>
                  <a:lnTo>
                    <a:pt x="300" y="15"/>
                  </a:lnTo>
                  <a:lnTo>
                    <a:pt x="356" y="4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206"/>
            <p:cNvSpPr>
              <a:spLocks/>
            </p:cNvSpPr>
            <p:nvPr/>
          </p:nvSpPr>
          <p:spPr bwMode="auto">
            <a:xfrm>
              <a:off x="6865938" y="3646488"/>
              <a:ext cx="158750" cy="160337"/>
            </a:xfrm>
            <a:custGeom>
              <a:avLst/>
              <a:gdLst>
                <a:gd name="T0" fmla="*/ 347 w 400"/>
                <a:gd name="T1" fmla="*/ 0 h 405"/>
                <a:gd name="T2" fmla="*/ 400 w 400"/>
                <a:gd name="T3" fmla="*/ 0 h 405"/>
                <a:gd name="T4" fmla="*/ 400 w 400"/>
                <a:gd name="T5" fmla="*/ 403 h 405"/>
                <a:gd name="T6" fmla="*/ 1 w 400"/>
                <a:gd name="T7" fmla="*/ 405 h 405"/>
                <a:gd name="T8" fmla="*/ 0 w 400"/>
                <a:gd name="T9" fmla="*/ 1 h 405"/>
                <a:gd name="T10" fmla="*/ 347 w 400"/>
                <a:gd name="T11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0" h="405">
                  <a:moveTo>
                    <a:pt x="347" y="0"/>
                  </a:moveTo>
                  <a:lnTo>
                    <a:pt x="400" y="0"/>
                  </a:lnTo>
                  <a:lnTo>
                    <a:pt x="400" y="403"/>
                  </a:lnTo>
                  <a:lnTo>
                    <a:pt x="1" y="405"/>
                  </a:lnTo>
                  <a:lnTo>
                    <a:pt x="0" y="1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207"/>
            <p:cNvSpPr>
              <a:spLocks noEditPoints="1"/>
            </p:cNvSpPr>
            <p:nvPr/>
          </p:nvSpPr>
          <p:spPr bwMode="auto">
            <a:xfrm>
              <a:off x="5843588" y="3178175"/>
              <a:ext cx="1643063" cy="1663700"/>
            </a:xfrm>
            <a:custGeom>
              <a:avLst/>
              <a:gdLst>
                <a:gd name="T0" fmla="*/ 1236 w 4139"/>
                <a:gd name="T1" fmla="*/ 918 h 4190"/>
                <a:gd name="T2" fmla="*/ 1087 w 4139"/>
                <a:gd name="T3" fmla="*/ 986 h 4190"/>
                <a:gd name="T4" fmla="*/ 975 w 4139"/>
                <a:gd name="T5" fmla="*/ 1102 h 4190"/>
                <a:gd name="T6" fmla="*/ 906 w 4139"/>
                <a:gd name="T7" fmla="*/ 1251 h 4190"/>
                <a:gd name="T8" fmla="*/ 893 w 4139"/>
                <a:gd name="T9" fmla="*/ 2826 h 4190"/>
                <a:gd name="T10" fmla="*/ 923 w 4139"/>
                <a:gd name="T11" fmla="*/ 2993 h 4190"/>
                <a:gd name="T12" fmla="*/ 1007 w 4139"/>
                <a:gd name="T13" fmla="*/ 3131 h 4190"/>
                <a:gd name="T14" fmla="*/ 1134 w 4139"/>
                <a:gd name="T15" fmla="*/ 3232 h 4190"/>
                <a:gd name="T16" fmla="*/ 1291 w 4139"/>
                <a:gd name="T17" fmla="*/ 3282 h 4190"/>
                <a:gd name="T18" fmla="*/ 2848 w 4139"/>
                <a:gd name="T19" fmla="*/ 3282 h 4190"/>
                <a:gd name="T20" fmla="*/ 3006 w 4139"/>
                <a:gd name="T21" fmla="*/ 3232 h 4190"/>
                <a:gd name="T22" fmla="*/ 3132 w 4139"/>
                <a:gd name="T23" fmla="*/ 3131 h 4190"/>
                <a:gd name="T24" fmla="*/ 3216 w 4139"/>
                <a:gd name="T25" fmla="*/ 2993 h 4190"/>
                <a:gd name="T26" fmla="*/ 3247 w 4139"/>
                <a:gd name="T27" fmla="*/ 2826 h 4190"/>
                <a:gd name="T28" fmla="*/ 3233 w 4139"/>
                <a:gd name="T29" fmla="*/ 1251 h 4190"/>
                <a:gd name="T30" fmla="*/ 3166 w 4139"/>
                <a:gd name="T31" fmla="*/ 1102 h 4190"/>
                <a:gd name="T32" fmla="*/ 3052 w 4139"/>
                <a:gd name="T33" fmla="*/ 986 h 4190"/>
                <a:gd name="T34" fmla="*/ 2904 w 4139"/>
                <a:gd name="T35" fmla="*/ 918 h 4190"/>
                <a:gd name="T36" fmla="*/ 1348 w 4139"/>
                <a:gd name="T37" fmla="*/ 904 h 4190"/>
                <a:gd name="T38" fmla="*/ 2329 w 4139"/>
                <a:gd name="T39" fmla="*/ 17 h 4190"/>
                <a:gd name="T40" fmla="*/ 2699 w 4139"/>
                <a:gd name="T41" fmla="*/ 99 h 4190"/>
                <a:gd name="T42" fmla="*/ 3043 w 4139"/>
                <a:gd name="T43" fmla="*/ 246 h 4190"/>
                <a:gd name="T44" fmla="*/ 3349 w 4139"/>
                <a:gd name="T45" fmla="*/ 451 h 4190"/>
                <a:gd name="T46" fmla="*/ 3616 w 4139"/>
                <a:gd name="T47" fmla="*/ 705 h 4190"/>
                <a:gd name="T48" fmla="*/ 3836 w 4139"/>
                <a:gd name="T49" fmla="*/ 1004 h 4190"/>
                <a:gd name="T50" fmla="*/ 4001 w 4139"/>
                <a:gd name="T51" fmla="*/ 1339 h 4190"/>
                <a:gd name="T52" fmla="*/ 4104 w 4139"/>
                <a:gd name="T53" fmla="*/ 1705 h 4190"/>
                <a:gd name="T54" fmla="*/ 4139 w 4139"/>
                <a:gd name="T55" fmla="*/ 2095 h 4190"/>
                <a:gd name="T56" fmla="*/ 4104 w 4139"/>
                <a:gd name="T57" fmla="*/ 2485 h 4190"/>
                <a:gd name="T58" fmla="*/ 4001 w 4139"/>
                <a:gd name="T59" fmla="*/ 2851 h 4190"/>
                <a:gd name="T60" fmla="*/ 3836 w 4139"/>
                <a:gd name="T61" fmla="*/ 3186 h 4190"/>
                <a:gd name="T62" fmla="*/ 3616 w 4139"/>
                <a:gd name="T63" fmla="*/ 3485 h 4190"/>
                <a:gd name="T64" fmla="*/ 3349 w 4139"/>
                <a:gd name="T65" fmla="*/ 3739 h 4190"/>
                <a:gd name="T66" fmla="*/ 3043 w 4139"/>
                <a:gd name="T67" fmla="*/ 3944 h 4190"/>
                <a:gd name="T68" fmla="*/ 2699 w 4139"/>
                <a:gd name="T69" fmla="*/ 4091 h 4190"/>
                <a:gd name="T70" fmla="*/ 2329 w 4139"/>
                <a:gd name="T71" fmla="*/ 4173 h 4190"/>
                <a:gd name="T72" fmla="*/ 1939 w 4139"/>
                <a:gd name="T73" fmla="*/ 4185 h 4190"/>
                <a:gd name="T74" fmla="*/ 1561 w 4139"/>
                <a:gd name="T75" fmla="*/ 4126 h 4190"/>
                <a:gd name="T76" fmla="*/ 1208 w 4139"/>
                <a:gd name="T77" fmla="*/ 3999 h 4190"/>
                <a:gd name="T78" fmla="*/ 888 w 4139"/>
                <a:gd name="T79" fmla="*/ 3814 h 4190"/>
                <a:gd name="T80" fmla="*/ 607 w 4139"/>
                <a:gd name="T81" fmla="*/ 3576 h 4190"/>
                <a:gd name="T82" fmla="*/ 371 w 4139"/>
                <a:gd name="T83" fmla="*/ 3291 h 4190"/>
                <a:gd name="T84" fmla="*/ 187 w 4139"/>
                <a:gd name="T85" fmla="*/ 2966 h 4190"/>
                <a:gd name="T86" fmla="*/ 63 w 4139"/>
                <a:gd name="T87" fmla="*/ 2610 h 4190"/>
                <a:gd name="T88" fmla="*/ 4 w 4139"/>
                <a:gd name="T89" fmla="*/ 2227 h 4190"/>
                <a:gd name="T90" fmla="*/ 17 w 4139"/>
                <a:gd name="T91" fmla="*/ 1833 h 4190"/>
                <a:gd name="T92" fmla="*/ 98 w 4139"/>
                <a:gd name="T93" fmla="*/ 1458 h 4190"/>
                <a:gd name="T94" fmla="*/ 243 w 4139"/>
                <a:gd name="T95" fmla="*/ 1111 h 4190"/>
                <a:gd name="T96" fmla="*/ 444 w 4139"/>
                <a:gd name="T97" fmla="*/ 799 h 4190"/>
                <a:gd name="T98" fmla="*/ 696 w 4139"/>
                <a:gd name="T99" fmla="*/ 529 h 4190"/>
                <a:gd name="T100" fmla="*/ 990 w 4139"/>
                <a:gd name="T101" fmla="*/ 308 h 4190"/>
                <a:gd name="T102" fmla="*/ 1323 w 4139"/>
                <a:gd name="T103" fmla="*/ 141 h 4190"/>
                <a:gd name="T104" fmla="*/ 1684 w 4139"/>
                <a:gd name="T105" fmla="*/ 37 h 4190"/>
                <a:gd name="T106" fmla="*/ 2070 w 4139"/>
                <a:gd name="T107" fmla="*/ 0 h 4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39" h="4190">
                  <a:moveTo>
                    <a:pt x="1348" y="904"/>
                  </a:moveTo>
                  <a:lnTo>
                    <a:pt x="1291" y="908"/>
                  </a:lnTo>
                  <a:lnTo>
                    <a:pt x="1236" y="918"/>
                  </a:lnTo>
                  <a:lnTo>
                    <a:pt x="1183" y="935"/>
                  </a:lnTo>
                  <a:lnTo>
                    <a:pt x="1134" y="958"/>
                  </a:lnTo>
                  <a:lnTo>
                    <a:pt x="1087" y="986"/>
                  </a:lnTo>
                  <a:lnTo>
                    <a:pt x="1046" y="1021"/>
                  </a:lnTo>
                  <a:lnTo>
                    <a:pt x="1007" y="1059"/>
                  </a:lnTo>
                  <a:lnTo>
                    <a:pt x="975" y="1102"/>
                  </a:lnTo>
                  <a:lnTo>
                    <a:pt x="946" y="1148"/>
                  </a:lnTo>
                  <a:lnTo>
                    <a:pt x="923" y="1197"/>
                  </a:lnTo>
                  <a:lnTo>
                    <a:pt x="906" y="1251"/>
                  </a:lnTo>
                  <a:lnTo>
                    <a:pt x="896" y="1306"/>
                  </a:lnTo>
                  <a:lnTo>
                    <a:pt x="893" y="1364"/>
                  </a:lnTo>
                  <a:lnTo>
                    <a:pt x="893" y="2826"/>
                  </a:lnTo>
                  <a:lnTo>
                    <a:pt x="896" y="2884"/>
                  </a:lnTo>
                  <a:lnTo>
                    <a:pt x="906" y="2939"/>
                  </a:lnTo>
                  <a:lnTo>
                    <a:pt x="923" y="2993"/>
                  </a:lnTo>
                  <a:lnTo>
                    <a:pt x="946" y="3042"/>
                  </a:lnTo>
                  <a:lnTo>
                    <a:pt x="975" y="3088"/>
                  </a:lnTo>
                  <a:lnTo>
                    <a:pt x="1007" y="3131"/>
                  </a:lnTo>
                  <a:lnTo>
                    <a:pt x="1046" y="3169"/>
                  </a:lnTo>
                  <a:lnTo>
                    <a:pt x="1087" y="3204"/>
                  </a:lnTo>
                  <a:lnTo>
                    <a:pt x="1134" y="3232"/>
                  </a:lnTo>
                  <a:lnTo>
                    <a:pt x="1183" y="3255"/>
                  </a:lnTo>
                  <a:lnTo>
                    <a:pt x="1236" y="3272"/>
                  </a:lnTo>
                  <a:lnTo>
                    <a:pt x="1291" y="3282"/>
                  </a:lnTo>
                  <a:lnTo>
                    <a:pt x="1348" y="3286"/>
                  </a:lnTo>
                  <a:lnTo>
                    <a:pt x="2791" y="3286"/>
                  </a:lnTo>
                  <a:lnTo>
                    <a:pt x="2848" y="3282"/>
                  </a:lnTo>
                  <a:lnTo>
                    <a:pt x="2904" y="3272"/>
                  </a:lnTo>
                  <a:lnTo>
                    <a:pt x="2956" y="3255"/>
                  </a:lnTo>
                  <a:lnTo>
                    <a:pt x="3006" y="3232"/>
                  </a:lnTo>
                  <a:lnTo>
                    <a:pt x="3052" y="3204"/>
                  </a:lnTo>
                  <a:lnTo>
                    <a:pt x="3094" y="3169"/>
                  </a:lnTo>
                  <a:lnTo>
                    <a:pt x="3132" y="3131"/>
                  </a:lnTo>
                  <a:lnTo>
                    <a:pt x="3166" y="3088"/>
                  </a:lnTo>
                  <a:lnTo>
                    <a:pt x="3194" y="3042"/>
                  </a:lnTo>
                  <a:lnTo>
                    <a:pt x="3216" y="2993"/>
                  </a:lnTo>
                  <a:lnTo>
                    <a:pt x="3233" y="2939"/>
                  </a:lnTo>
                  <a:lnTo>
                    <a:pt x="3243" y="2884"/>
                  </a:lnTo>
                  <a:lnTo>
                    <a:pt x="3247" y="2826"/>
                  </a:lnTo>
                  <a:lnTo>
                    <a:pt x="3247" y="1364"/>
                  </a:lnTo>
                  <a:lnTo>
                    <a:pt x="3243" y="1306"/>
                  </a:lnTo>
                  <a:lnTo>
                    <a:pt x="3233" y="1251"/>
                  </a:lnTo>
                  <a:lnTo>
                    <a:pt x="3216" y="1197"/>
                  </a:lnTo>
                  <a:lnTo>
                    <a:pt x="3194" y="1148"/>
                  </a:lnTo>
                  <a:lnTo>
                    <a:pt x="3166" y="1102"/>
                  </a:lnTo>
                  <a:lnTo>
                    <a:pt x="3132" y="1059"/>
                  </a:lnTo>
                  <a:lnTo>
                    <a:pt x="3094" y="1021"/>
                  </a:lnTo>
                  <a:lnTo>
                    <a:pt x="3052" y="986"/>
                  </a:lnTo>
                  <a:lnTo>
                    <a:pt x="3006" y="958"/>
                  </a:lnTo>
                  <a:lnTo>
                    <a:pt x="2956" y="935"/>
                  </a:lnTo>
                  <a:lnTo>
                    <a:pt x="2904" y="918"/>
                  </a:lnTo>
                  <a:lnTo>
                    <a:pt x="2848" y="908"/>
                  </a:lnTo>
                  <a:lnTo>
                    <a:pt x="2791" y="904"/>
                  </a:lnTo>
                  <a:lnTo>
                    <a:pt x="1348" y="904"/>
                  </a:lnTo>
                  <a:close/>
                  <a:moveTo>
                    <a:pt x="2070" y="0"/>
                  </a:moveTo>
                  <a:lnTo>
                    <a:pt x="2201" y="5"/>
                  </a:lnTo>
                  <a:lnTo>
                    <a:pt x="2329" y="17"/>
                  </a:lnTo>
                  <a:lnTo>
                    <a:pt x="2455" y="37"/>
                  </a:lnTo>
                  <a:lnTo>
                    <a:pt x="2579" y="64"/>
                  </a:lnTo>
                  <a:lnTo>
                    <a:pt x="2699" y="99"/>
                  </a:lnTo>
                  <a:lnTo>
                    <a:pt x="2817" y="141"/>
                  </a:lnTo>
                  <a:lnTo>
                    <a:pt x="2931" y="191"/>
                  </a:lnTo>
                  <a:lnTo>
                    <a:pt x="3043" y="246"/>
                  </a:lnTo>
                  <a:lnTo>
                    <a:pt x="3149" y="308"/>
                  </a:lnTo>
                  <a:lnTo>
                    <a:pt x="3251" y="376"/>
                  </a:lnTo>
                  <a:lnTo>
                    <a:pt x="3349" y="451"/>
                  </a:lnTo>
                  <a:lnTo>
                    <a:pt x="3444" y="529"/>
                  </a:lnTo>
                  <a:lnTo>
                    <a:pt x="3533" y="614"/>
                  </a:lnTo>
                  <a:lnTo>
                    <a:pt x="3616" y="705"/>
                  </a:lnTo>
                  <a:lnTo>
                    <a:pt x="3695" y="799"/>
                  </a:lnTo>
                  <a:lnTo>
                    <a:pt x="3769" y="899"/>
                  </a:lnTo>
                  <a:lnTo>
                    <a:pt x="3836" y="1004"/>
                  </a:lnTo>
                  <a:lnTo>
                    <a:pt x="3897" y="1111"/>
                  </a:lnTo>
                  <a:lnTo>
                    <a:pt x="3951" y="1224"/>
                  </a:lnTo>
                  <a:lnTo>
                    <a:pt x="4001" y="1339"/>
                  </a:lnTo>
                  <a:lnTo>
                    <a:pt x="4042" y="1458"/>
                  </a:lnTo>
                  <a:lnTo>
                    <a:pt x="4077" y="1580"/>
                  </a:lnTo>
                  <a:lnTo>
                    <a:pt x="4104" y="1705"/>
                  </a:lnTo>
                  <a:lnTo>
                    <a:pt x="4124" y="1833"/>
                  </a:lnTo>
                  <a:lnTo>
                    <a:pt x="4135" y="1963"/>
                  </a:lnTo>
                  <a:lnTo>
                    <a:pt x="4139" y="2095"/>
                  </a:lnTo>
                  <a:lnTo>
                    <a:pt x="4135" y="2227"/>
                  </a:lnTo>
                  <a:lnTo>
                    <a:pt x="4124" y="2357"/>
                  </a:lnTo>
                  <a:lnTo>
                    <a:pt x="4104" y="2485"/>
                  </a:lnTo>
                  <a:lnTo>
                    <a:pt x="4077" y="2610"/>
                  </a:lnTo>
                  <a:lnTo>
                    <a:pt x="4042" y="2732"/>
                  </a:lnTo>
                  <a:lnTo>
                    <a:pt x="4001" y="2851"/>
                  </a:lnTo>
                  <a:lnTo>
                    <a:pt x="3951" y="2966"/>
                  </a:lnTo>
                  <a:lnTo>
                    <a:pt x="3897" y="3079"/>
                  </a:lnTo>
                  <a:lnTo>
                    <a:pt x="3836" y="3186"/>
                  </a:lnTo>
                  <a:lnTo>
                    <a:pt x="3769" y="3291"/>
                  </a:lnTo>
                  <a:lnTo>
                    <a:pt x="3695" y="3391"/>
                  </a:lnTo>
                  <a:lnTo>
                    <a:pt x="3616" y="3485"/>
                  </a:lnTo>
                  <a:lnTo>
                    <a:pt x="3533" y="3576"/>
                  </a:lnTo>
                  <a:lnTo>
                    <a:pt x="3444" y="3661"/>
                  </a:lnTo>
                  <a:lnTo>
                    <a:pt x="3349" y="3739"/>
                  </a:lnTo>
                  <a:lnTo>
                    <a:pt x="3251" y="3814"/>
                  </a:lnTo>
                  <a:lnTo>
                    <a:pt x="3149" y="3882"/>
                  </a:lnTo>
                  <a:lnTo>
                    <a:pt x="3043" y="3944"/>
                  </a:lnTo>
                  <a:lnTo>
                    <a:pt x="2931" y="3999"/>
                  </a:lnTo>
                  <a:lnTo>
                    <a:pt x="2817" y="4049"/>
                  </a:lnTo>
                  <a:lnTo>
                    <a:pt x="2699" y="4091"/>
                  </a:lnTo>
                  <a:lnTo>
                    <a:pt x="2579" y="4126"/>
                  </a:lnTo>
                  <a:lnTo>
                    <a:pt x="2455" y="4153"/>
                  </a:lnTo>
                  <a:lnTo>
                    <a:pt x="2329" y="4173"/>
                  </a:lnTo>
                  <a:lnTo>
                    <a:pt x="2201" y="4185"/>
                  </a:lnTo>
                  <a:lnTo>
                    <a:pt x="2070" y="4190"/>
                  </a:lnTo>
                  <a:lnTo>
                    <a:pt x="1939" y="4185"/>
                  </a:lnTo>
                  <a:lnTo>
                    <a:pt x="1810" y="4173"/>
                  </a:lnTo>
                  <a:lnTo>
                    <a:pt x="1684" y="4153"/>
                  </a:lnTo>
                  <a:lnTo>
                    <a:pt x="1561" y="4126"/>
                  </a:lnTo>
                  <a:lnTo>
                    <a:pt x="1440" y="4091"/>
                  </a:lnTo>
                  <a:lnTo>
                    <a:pt x="1323" y="4049"/>
                  </a:lnTo>
                  <a:lnTo>
                    <a:pt x="1208" y="3999"/>
                  </a:lnTo>
                  <a:lnTo>
                    <a:pt x="1098" y="3944"/>
                  </a:lnTo>
                  <a:lnTo>
                    <a:pt x="990" y="3882"/>
                  </a:lnTo>
                  <a:lnTo>
                    <a:pt x="888" y="3814"/>
                  </a:lnTo>
                  <a:lnTo>
                    <a:pt x="790" y="3739"/>
                  </a:lnTo>
                  <a:lnTo>
                    <a:pt x="696" y="3661"/>
                  </a:lnTo>
                  <a:lnTo>
                    <a:pt x="607" y="3576"/>
                  </a:lnTo>
                  <a:lnTo>
                    <a:pt x="523" y="3485"/>
                  </a:lnTo>
                  <a:lnTo>
                    <a:pt x="444" y="3391"/>
                  </a:lnTo>
                  <a:lnTo>
                    <a:pt x="371" y="3291"/>
                  </a:lnTo>
                  <a:lnTo>
                    <a:pt x="304" y="3186"/>
                  </a:lnTo>
                  <a:lnTo>
                    <a:pt x="243" y="3079"/>
                  </a:lnTo>
                  <a:lnTo>
                    <a:pt x="187" y="2966"/>
                  </a:lnTo>
                  <a:lnTo>
                    <a:pt x="140" y="2851"/>
                  </a:lnTo>
                  <a:lnTo>
                    <a:pt x="98" y="2732"/>
                  </a:lnTo>
                  <a:lnTo>
                    <a:pt x="63" y="2610"/>
                  </a:lnTo>
                  <a:lnTo>
                    <a:pt x="36" y="2485"/>
                  </a:lnTo>
                  <a:lnTo>
                    <a:pt x="17" y="2357"/>
                  </a:lnTo>
                  <a:lnTo>
                    <a:pt x="4" y="2227"/>
                  </a:lnTo>
                  <a:lnTo>
                    <a:pt x="0" y="2095"/>
                  </a:lnTo>
                  <a:lnTo>
                    <a:pt x="4" y="1963"/>
                  </a:lnTo>
                  <a:lnTo>
                    <a:pt x="17" y="1833"/>
                  </a:lnTo>
                  <a:lnTo>
                    <a:pt x="36" y="1705"/>
                  </a:lnTo>
                  <a:lnTo>
                    <a:pt x="63" y="1580"/>
                  </a:lnTo>
                  <a:lnTo>
                    <a:pt x="98" y="1458"/>
                  </a:lnTo>
                  <a:lnTo>
                    <a:pt x="140" y="1339"/>
                  </a:lnTo>
                  <a:lnTo>
                    <a:pt x="187" y="1224"/>
                  </a:lnTo>
                  <a:lnTo>
                    <a:pt x="243" y="1111"/>
                  </a:lnTo>
                  <a:lnTo>
                    <a:pt x="304" y="1004"/>
                  </a:lnTo>
                  <a:lnTo>
                    <a:pt x="371" y="899"/>
                  </a:lnTo>
                  <a:lnTo>
                    <a:pt x="444" y="799"/>
                  </a:lnTo>
                  <a:lnTo>
                    <a:pt x="523" y="705"/>
                  </a:lnTo>
                  <a:lnTo>
                    <a:pt x="607" y="614"/>
                  </a:lnTo>
                  <a:lnTo>
                    <a:pt x="696" y="529"/>
                  </a:lnTo>
                  <a:lnTo>
                    <a:pt x="790" y="451"/>
                  </a:lnTo>
                  <a:lnTo>
                    <a:pt x="888" y="376"/>
                  </a:lnTo>
                  <a:lnTo>
                    <a:pt x="990" y="308"/>
                  </a:lnTo>
                  <a:lnTo>
                    <a:pt x="1098" y="246"/>
                  </a:lnTo>
                  <a:lnTo>
                    <a:pt x="1208" y="191"/>
                  </a:lnTo>
                  <a:lnTo>
                    <a:pt x="1323" y="141"/>
                  </a:lnTo>
                  <a:lnTo>
                    <a:pt x="1440" y="99"/>
                  </a:lnTo>
                  <a:lnTo>
                    <a:pt x="1561" y="64"/>
                  </a:lnTo>
                  <a:lnTo>
                    <a:pt x="1684" y="37"/>
                  </a:lnTo>
                  <a:lnTo>
                    <a:pt x="1810" y="17"/>
                  </a:lnTo>
                  <a:lnTo>
                    <a:pt x="1939" y="5"/>
                  </a:lnTo>
                  <a:lnTo>
                    <a:pt x="20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208"/>
            <p:cNvSpPr>
              <a:spLocks/>
            </p:cNvSpPr>
            <p:nvPr/>
          </p:nvSpPr>
          <p:spPr bwMode="auto">
            <a:xfrm>
              <a:off x="6288088" y="3913188"/>
              <a:ext cx="752475" cy="477837"/>
            </a:xfrm>
            <a:custGeom>
              <a:avLst/>
              <a:gdLst>
                <a:gd name="T0" fmla="*/ 0 w 1896"/>
                <a:gd name="T1" fmla="*/ 0 h 1204"/>
                <a:gd name="T2" fmla="*/ 351 w 1896"/>
                <a:gd name="T3" fmla="*/ 0 h 1204"/>
                <a:gd name="T4" fmla="*/ 332 w 1896"/>
                <a:gd name="T5" fmla="*/ 59 h 1204"/>
                <a:gd name="T6" fmla="*/ 316 w 1896"/>
                <a:gd name="T7" fmla="*/ 119 h 1204"/>
                <a:gd name="T8" fmla="*/ 307 w 1896"/>
                <a:gd name="T9" fmla="*/ 181 h 1204"/>
                <a:gd name="T10" fmla="*/ 305 w 1896"/>
                <a:gd name="T11" fmla="*/ 245 h 1204"/>
                <a:gd name="T12" fmla="*/ 308 w 1896"/>
                <a:gd name="T13" fmla="*/ 316 h 1204"/>
                <a:gd name="T14" fmla="*/ 319 w 1896"/>
                <a:gd name="T15" fmla="*/ 384 h 1204"/>
                <a:gd name="T16" fmla="*/ 337 w 1896"/>
                <a:gd name="T17" fmla="*/ 451 h 1204"/>
                <a:gd name="T18" fmla="*/ 362 w 1896"/>
                <a:gd name="T19" fmla="*/ 514 h 1204"/>
                <a:gd name="T20" fmla="*/ 393 w 1896"/>
                <a:gd name="T21" fmla="*/ 574 h 1204"/>
                <a:gd name="T22" fmla="*/ 429 w 1896"/>
                <a:gd name="T23" fmla="*/ 629 h 1204"/>
                <a:gd name="T24" fmla="*/ 470 w 1896"/>
                <a:gd name="T25" fmla="*/ 681 h 1204"/>
                <a:gd name="T26" fmla="*/ 517 w 1896"/>
                <a:gd name="T27" fmla="*/ 729 h 1204"/>
                <a:gd name="T28" fmla="*/ 567 w 1896"/>
                <a:gd name="T29" fmla="*/ 770 h 1204"/>
                <a:gd name="T30" fmla="*/ 623 w 1896"/>
                <a:gd name="T31" fmla="*/ 807 h 1204"/>
                <a:gd name="T32" fmla="*/ 683 w 1896"/>
                <a:gd name="T33" fmla="*/ 839 h 1204"/>
                <a:gd name="T34" fmla="*/ 745 w 1896"/>
                <a:gd name="T35" fmla="*/ 863 h 1204"/>
                <a:gd name="T36" fmla="*/ 810 w 1896"/>
                <a:gd name="T37" fmla="*/ 882 h 1204"/>
                <a:gd name="T38" fmla="*/ 878 w 1896"/>
                <a:gd name="T39" fmla="*/ 892 h 1204"/>
                <a:gd name="T40" fmla="*/ 948 w 1896"/>
                <a:gd name="T41" fmla="*/ 896 h 1204"/>
                <a:gd name="T42" fmla="*/ 1018 w 1896"/>
                <a:gd name="T43" fmla="*/ 892 h 1204"/>
                <a:gd name="T44" fmla="*/ 1085 w 1896"/>
                <a:gd name="T45" fmla="*/ 882 h 1204"/>
                <a:gd name="T46" fmla="*/ 1151 w 1896"/>
                <a:gd name="T47" fmla="*/ 863 h 1204"/>
                <a:gd name="T48" fmla="*/ 1214 w 1896"/>
                <a:gd name="T49" fmla="*/ 839 h 1204"/>
                <a:gd name="T50" fmla="*/ 1273 w 1896"/>
                <a:gd name="T51" fmla="*/ 807 h 1204"/>
                <a:gd name="T52" fmla="*/ 1327 w 1896"/>
                <a:gd name="T53" fmla="*/ 770 h 1204"/>
                <a:gd name="T54" fmla="*/ 1379 w 1896"/>
                <a:gd name="T55" fmla="*/ 729 h 1204"/>
                <a:gd name="T56" fmla="*/ 1426 w 1896"/>
                <a:gd name="T57" fmla="*/ 681 h 1204"/>
                <a:gd name="T58" fmla="*/ 1467 w 1896"/>
                <a:gd name="T59" fmla="*/ 629 h 1204"/>
                <a:gd name="T60" fmla="*/ 1504 w 1896"/>
                <a:gd name="T61" fmla="*/ 574 h 1204"/>
                <a:gd name="T62" fmla="*/ 1535 w 1896"/>
                <a:gd name="T63" fmla="*/ 514 h 1204"/>
                <a:gd name="T64" fmla="*/ 1559 w 1896"/>
                <a:gd name="T65" fmla="*/ 451 h 1204"/>
                <a:gd name="T66" fmla="*/ 1577 w 1896"/>
                <a:gd name="T67" fmla="*/ 384 h 1204"/>
                <a:gd name="T68" fmla="*/ 1588 w 1896"/>
                <a:gd name="T69" fmla="*/ 316 h 1204"/>
                <a:gd name="T70" fmla="*/ 1592 w 1896"/>
                <a:gd name="T71" fmla="*/ 245 h 1204"/>
                <a:gd name="T72" fmla="*/ 1589 w 1896"/>
                <a:gd name="T73" fmla="*/ 181 h 1204"/>
                <a:gd name="T74" fmla="*/ 1579 w 1896"/>
                <a:gd name="T75" fmla="*/ 119 h 1204"/>
                <a:gd name="T76" fmla="*/ 1564 w 1896"/>
                <a:gd name="T77" fmla="*/ 59 h 1204"/>
                <a:gd name="T78" fmla="*/ 1544 w 1896"/>
                <a:gd name="T79" fmla="*/ 0 h 1204"/>
                <a:gd name="T80" fmla="*/ 1896 w 1896"/>
                <a:gd name="T81" fmla="*/ 0 h 1204"/>
                <a:gd name="T82" fmla="*/ 1896 w 1896"/>
                <a:gd name="T83" fmla="*/ 976 h 1204"/>
                <a:gd name="T84" fmla="*/ 1892 w 1896"/>
                <a:gd name="T85" fmla="*/ 1017 h 1204"/>
                <a:gd name="T86" fmla="*/ 1882 w 1896"/>
                <a:gd name="T87" fmla="*/ 1056 h 1204"/>
                <a:gd name="T88" fmla="*/ 1865 w 1896"/>
                <a:gd name="T89" fmla="*/ 1091 h 1204"/>
                <a:gd name="T90" fmla="*/ 1843 w 1896"/>
                <a:gd name="T91" fmla="*/ 1123 h 1204"/>
                <a:gd name="T92" fmla="*/ 1816 w 1896"/>
                <a:gd name="T93" fmla="*/ 1150 h 1204"/>
                <a:gd name="T94" fmla="*/ 1783 w 1896"/>
                <a:gd name="T95" fmla="*/ 1173 h 1204"/>
                <a:gd name="T96" fmla="*/ 1748 w 1896"/>
                <a:gd name="T97" fmla="*/ 1190 h 1204"/>
                <a:gd name="T98" fmla="*/ 1711 w 1896"/>
                <a:gd name="T99" fmla="*/ 1200 h 1204"/>
                <a:gd name="T100" fmla="*/ 1669 w 1896"/>
                <a:gd name="T101" fmla="*/ 1204 h 1204"/>
                <a:gd name="T102" fmla="*/ 226 w 1896"/>
                <a:gd name="T103" fmla="*/ 1204 h 1204"/>
                <a:gd name="T104" fmla="*/ 185 w 1896"/>
                <a:gd name="T105" fmla="*/ 1200 h 1204"/>
                <a:gd name="T106" fmla="*/ 147 w 1896"/>
                <a:gd name="T107" fmla="*/ 1190 h 1204"/>
                <a:gd name="T108" fmla="*/ 112 w 1896"/>
                <a:gd name="T109" fmla="*/ 1173 h 1204"/>
                <a:gd name="T110" fmla="*/ 81 w 1896"/>
                <a:gd name="T111" fmla="*/ 1150 h 1204"/>
                <a:gd name="T112" fmla="*/ 53 w 1896"/>
                <a:gd name="T113" fmla="*/ 1123 h 1204"/>
                <a:gd name="T114" fmla="*/ 31 w 1896"/>
                <a:gd name="T115" fmla="*/ 1091 h 1204"/>
                <a:gd name="T116" fmla="*/ 15 w 1896"/>
                <a:gd name="T117" fmla="*/ 1056 h 1204"/>
                <a:gd name="T118" fmla="*/ 4 w 1896"/>
                <a:gd name="T119" fmla="*/ 1017 h 1204"/>
                <a:gd name="T120" fmla="*/ 0 w 1896"/>
                <a:gd name="T121" fmla="*/ 976 h 1204"/>
                <a:gd name="T122" fmla="*/ 0 w 1896"/>
                <a:gd name="T123" fmla="*/ 0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96" h="1204">
                  <a:moveTo>
                    <a:pt x="0" y="0"/>
                  </a:moveTo>
                  <a:lnTo>
                    <a:pt x="351" y="0"/>
                  </a:lnTo>
                  <a:lnTo>
                    <a:pt x="332" y="59"/>
                  </a:lnTo>
                  <a:lnTo>
                    <a:pt x="316" y="119"/>
                  </a:lnTo>
                  <a:lnTo>
                    <a:pt x="307" y="181"/>
                  </a:lnTo>
                  <a:lnTo>
                    <a:pt x="305" y="245"/>
                  </a:lnTo>
                  <a:lnTo>
                    <a:pt x="308" y="316"/>
                  </a:lnTo>
                  <a:lnTo>
                    <a:pt x="319" y="384"/>
                  </a:lnTo>
                  <a:lnTo>
                    <a:pt x="337" y="451"/>
                  </a:lnTo>
                  <a:lnTo>
                    <a:pt x="362" y="514"/>
                  </a:lnTo>
                  <a:lnTo>
                    <a:pt x="393" y="574"/>
                  </a:lnTo>
                  <a:lnTo>
                    <a:pt x="429" y="629"/>
                  </a:lnTo>
                  <a:lnTo>
                    <a:pt x="470" y="681"/>
                  </a:lnTo>
                  <a:lnTo>
                    <a:pt x="517" y="729"/>
                  </a:lnTo>
                  <a:lnTo>
                    <a:pt x="567" y="770"/>
                  </a:lnTo>
                  <a:lnTo>
                    <a:pt x="623" y="807"/>
                  </a:lnTo>
                  <a:lnTo>
                    <a:pt x="683" y="839"/>
                  </a:lnTo>
                  <a:lnTo>
                    <a:pt x="745" y="863"/>
                  </a:lnTo>
                  <a:lnTo>
                    <a:pt x="810" y="882"/>
                  </a:lnTo>
                  <a:lnTo>
                    <a:pt x="878" y="892"/>
                  </a:lnTo>
                  <a:lnTo>
                    <a:pt x="948" y="896"/>
                  </a:lnTo>
                  <a:lnTo>
                    <a:pt x="1018" y="892"/>
                  </a:lnTo>
                  <a:lnTo>
                    <a:pt x="1085" y="882"/>
                  </a:lnTo>
                  <a:lnTo>
                    <a:pt x="1151" y="863"/>
                  </a:lnTo>
                  <a:lnTo>
                    <a:pt x="1214" y="839"/>
                  </a:lnTo>
                  <a:lnTo>
                    <a:pt x="1273" y="807"/>
                  </a:lnTo>
                  <a:lnTo>
                    <a:pt x="1327" y="770"/>
                  </a:lnTo>
                  <a:lnTo>
                    <a:pt x="1379" y="729"/>
                  </a:lnTo>
                  <a:lnTo>
                    <a:pt x="1426" y="681"/>
                  </a:lnTo>
                  <a:lnTo>
                    <a:pt x="1467" y="629"/>
                  </a:lnTo>
                  <a:lnTo>
                    <a:pt x="1504" y="574"/>
                  </a:lnTo>
                  <a:lnTo>
                    <a:pt x="1535" y="514"/>
                  </a:lnTo>
                  <a:lnTo>
                    <a:pt x="1559" y="451"/>
                  </a:lnTo>
                  <a:lnTo>
                    <a:pt x="1577" y="384"/>
                  </a:lnTo>
                  <a:lnTo>
                    <a:pt x="1588" y="316"/>
                  </a:lnTo>
                  <a:lnTo>
                    <a:pt x="1592" y="245"/>
                  </a:lnTo>
                  <a:lnTo>
                    <a:pt x="1589" y="181"/>
                  </a:lnTo>
                  <a:lnTo>
                    <a:pt x="1579" y="119"/>
                  </a:lnTo>
                  <a:lnTo>
                    <a:pt x="1564" y="59"/>
                  </a:lnTo>
                  <a:lnTo>
                    <a:pt x="1544" y="0"/>
                  </a:lnTo>
                  <a:lnTo>
                    <a:pt x="1896" y="0"/>
                  </a:lnTo>
                  <a:lnTo>
                    <a:pt x="1896" y="976"/>
                  </a:lnTo>
                  <a:lnTo>
                    <a:pt x="1892" y="1017"/>
                  </a:lnTo>
                  <a:lnTo>
                    <a:pt x="1882" y="1056"/>
                  </a:lnTo>
                  <a:lnTo>
                    <a:pt x="1865" y="1091"/>
                  </a:lnTo>
                  <a:lnTo>
                    <a:pt x="1843" y="1123"/>
                  </a:lnTo>
                  <a:lnTo>
                    <a:pt x="1816" y="1150"/>
                  </a:lnTo>
                  <a:lnTo>
                    <a:pt x="1783" y="1173"/>
                  </a:lnTo>
                  <a:lnTo>
                    <a:pt x="1748" y="1190"/>
                  </a:lnTo>
                  <a:lnTo>
                    <a:pt x="1711" y="1200"/>
                  </a:lnTo>
                  <a:lnTo>
                    <a:pt x="1669" y="1204"/>
                  </a:lnTo>
                  <a:lnTo>
                    <a:pt x="226" y="1204"/>
                  </a:lnTo>
                  <a:lnTo>
                    <a:pt x="185" y="1200"/>
                  </a:lnTo>
                  <a:lnTo>
                    <a:pt x="147" y="1190"/>
                  </a:lnTo>
                  <a:lnTo>
                    <a:pt x="112" y="1173"/>
                  </a:lnTo>
                  <a:lnTo>
                    <a:pt x="81" y="1150"/>
                  </a:lnTo>
                  <a:lnTo>
                    <a:pt x="53" y="1123"/>
                  </a:lnTo>
                  <a:lnTo>
                    <a:pt x="31" y="1091"/>
                  </a:lnTo>
                  <a:lnTo>
                    <a:pt x="15" y="1056"/>
                  </a:lnTo>
                  <a:lnTo>
                    <a:pt x="4" y="1017"/>
                  </a:lnTo>
                  <a:lnTo>
                    <a:pt x="0" y="9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39" name="Группа 238"/>
          <p:cNvGrpSpPr/>
          <p:nvPr/>
        </p:nvGrpSpPr>
        <p:grpSpPr>
          <a:xfrm>
            <a:off x="1611374" y="4004307"/>
            <a:ext cx="362782" cy="393399"/>
            <a:chOff x="5867400" y="3209925"/>
            <a:chExt cx="1993900" cy="2162175"/>
          </a:xfrm>
          <a:solidFill>
            <a:schemeClr val="bg2">
              <a:lumMod val="25000"/>
            </a:schemeClr>
          </a:solidFill>
        </p:grpSpPr>
        <p:sp>
          <p:nvSpPr>
            <p:cNvPr id="237" name="Freeform 213"/>
            <p:cNvSpPr>
              <a:spLocks noEditPoints="1"/>
            </p:cNvSpPr>
            <p:nvPr/>
          </p:nvSpPr>
          <p:spPr bwMode="auto">
            <a:xfrm>
              <a:off x="5867400" y="3621088"/>
              <a:ext cx="1993900" cy="1751012"/>
            </a:xfrm>
            <a:custGeom>
              <a:avLst/>
              <a:gdLst>
                <a:gd name="T0" fmla="*/ 554 w 3769"/>
                <a:gd name="T1" fmla="*/ 341 h 3309"/>
                <a:gd name="T2" fmla="*/ 343 w 3769"/>
                <a:gd name="T3" fmla="*/ 520 h 3309"/>
                <a:gd name="T4" fmla="*/ 343 w 3769"/>
                <a:gd name="T5" fmla="*/ 1355 h 3309"/>
                <a:gd name="T6" fmla="*/ 3427 w 3769"/>
                <a:gd name="T7" fmla="*/ 1355 h 3309"/>
                <a:gd name="T8" fmla="*/ 3427 w 3769"/>
                <a:gd name="T9" fmla="*/ 520 h 3309"/>
                <a:gd name="T10" fmla="*/ 3215 w 3769"/>
                <a:gd name="T11" fmla="*/ 341 h 3309"/>
                <a:gd name="T12" fmla="*/ 554 w 3769"/>
                <a:gd name="T13" fmla="*/ 341 h 3309"/>
                <a:gd name="T14" fmla="*/ 428 w 3769"/>
                <a:gd name="T15" fmla="*/ 0 h 3309"/>
                <a:gd name="T16" fmla="*/ 3341 w 3769"/>
                <a:gd name="T17" fmla="*/ 0 h 3309"/>
                <a:gd name="T18" fmla="*/ 3712 w 3769"/>
                <a:gd name="T19" fmla="*/ 314 h 3309"/>
                <a:gd name="T20" fmla="*/ 3728 w 3769"/>
                <a:gd name="T21" fmla="*/ 334 h 3309"/>
                <a:gd name="T22" fmla="*/ 3741 w 3769"/>
                <a:gd name="T23" fmla="*/ 357 h 3309"/>
                <a:gd name="T24" fmla="*/ 3752 w 3769"/>
                <a:gd name="T25" fmla="*/ 383 h 3309"/>
                <a:gd name="T26" fmla="*/ 3762 w 3769"/>
                <a:gd name="T27" fmla="*/ 410 h 3309"/>
                <a:gd name="T28" fmla="*/ 3767 w 3769"/>
                <a:gd name="T29" fmla="*/ 437 h 3309"/>
                <a:gd name="T30" fmla="*/ 3769 w 3769"/>
                <a:gd name="T31" fmla="*/ 462 h 3309"/>
                <a:gd name="T32" fmla="*/ 3769 w 3769"/>
                <a:gd name="T33" fmla="*/ 2847 h 3309"/>
                <a:gd name="T34" fmla="*/ 3767 w 3769"/>
                <a:gd name="T35" fmla="*/ 2872 h 3309"/>
                <a:gd name="T36" fmla="*/ 3762 w 3769"/>
                <a:gd name="T37" fmla="*/ 2899 h 3309"/>
                <a:gd name="T38" fmla="*/ 3752 w 3769"/>
                <a:gd name="T39" fmla="*/ 2926 h 3309"/>
                <a:gd name="T40" fmla="*/ 3741 w 3769"/>
                <a:gd name="T41" fmla="*/ 2952 h 3309"/>
                <a:gd name="T42" fmla="*/ 3728 w 3769"/>
                <a:gd name="T43" fmla="*/ 2975 h 3309"/>
                <a:gd name="T44" fmla="*/ 3712 w 3769"/>
                <a:gd name="T45" fmla="*/ 2994 h 3309"/>
                <a:gd name="T46" fmla="*/ 3484 w 3769"/>
                <a:gd name="T47" fmla="*/ 3246 h 3309"/>
                <a:gd name="T48" fmla="*/ 3466 w 3769"/>
                <a:gd name="T49" fmla="*/ 3262 h 3309"/>
                <a:gd name="T50" fmla="*/ 3444 w 3769"/>
                <a:gd name="T51" fmla="*/ 3278 h 3309"/>
                <a:gd name="T52" fmla="*/ 3419 w 3769"/>
                <a:gd name="T53" fmla="*/ 3291 h 3309"/>
                <a:gd name="T54" fmla="*/ 3392 w 3769"/>
                <a:gd name="T55" fmla="*/ 3301 h 3309"/>
                <a:gd name="T56" fmla="*/ 3366 w 3769"/>
                <a:gd name="T57" fmla="*/ 3308 h 3309"/>
                <a:gd name="T58" fmla="*/ 3341 w 3769"/>
                <a:gd name="T59" fmla="*/ 3309 h 3309"/>
                <a:gd name="T60" fmla="*/ 428 w 3769"/>
                <a:gd name="T61" fmla="*/ 3309 h 3309"/>
                <a:gd name="T62" fmla="*/ 404 w 3769"/>
                <a:gd name="T63" fmla="*/ 3308 h 3309"/>
                <a:gd name="T64" fmla="*/ 378 w 3769"/>
                <a:gd name="T65" fmla="*/ 3301 h 3309"/>
                <a:gd name="T66" fmla="*/ 350 w 3769"/>
                <a:gd name="T67" fmla="*/ 3291 h 3309"/>
                <a:gd name="T68" fmla="*/ 326 w 3769"/>
                <a:gd name="T69" fmla="*/ 3278 h 3309"/>
                <a:gd name="T70" fmla="*/ 304 w 3769"/>
                <a:gd name="T71" fmla="*/ 3262 h 3309"/>
                <a:gd name="T72" fmla="*/ 286 w 3769"/>
                <a:gd name="T73" fmla="*/ 3246 h 3309"/>
                <a:gd name="T74" fmla="*/ 57 w 3769"/>
                <a:gd name="T75" fmla="*/ 2995 h 3309"/>
                <a:gd name="T76" fmla="*/ 42 w 3769"/>
                <a:gd name="T77" fmla="*/ 2975 h 3309"/>
                <a:gd name="T78" fmla="*/ 29 w 3769"/>
                <a:gd name="T79" fmla="*/ 2952 h 3309"/>
                <a:gd name="T80" fmla="*/ 17 w 3769"/>
                <a:gd name="T81" fmla="*/ 2926 h 3309"/>
                <a:gd name="T82" fmla="*/ 8 w 3769"/>
                <a:gd name="T83" fmla="*/ 2899 h 3309"/>
                <a:gd name="T84" fmla="*/ 3 w 3769"/>
                <a:gd name="T85" fmla="*/ 2872 h 3309"/>
                <a:gd name="T86" fmla="*/ 0 w 3769"/>
                <a:gd name="T87" fmla="*/ 2847 h 3309"/>
                <a:gd name="T88" fmla="*/ 0 w 3769"/>
                <a:gd name="T89" fmla="*/ 462 h 3309"/>
                <a:gd name="T90" fmla="*/ 3 w 3769"/>
                <a:gd name="T91" fmla="*/ 437 h 3309"/>
                <a:gd name="T92" fmla="*/ 8 w 3769"/>
                <a:gd name="T93" fmla="*/ 410 h 3309"/>
                <a:gd name="T94" fmla="*/ 17 w 3769"/>
                <a:gd name="T95" fmla="*/ 383 h 3309"/>
                <a:gd name="T96" fmla="*/ 29 w 3769"/>
                <a:gd name="T97" fmla="*/ 357 h 3309"/>
                <a:gd name="T98" fmla="*/ 42 w 3769"/>
                <a:gd name="T99" fmla="*/ 334 h 3309"/>
                <a:gd name="T100" fmla="*/ 57 w 3769"/>
                <a:gd name="T101" fmla="*/ 314 h 3309"/>
                <a:gd name="T102" fmla="*/ 428 w 3769"/>
                <a:gd name="T103" fmla="*/ 0 h 3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69" h="3309">
                  <a:moveTo>
                    <a:pt x="554" y="341"/>
                  </a:moveTo>
                  <a:lnTo>
                    <a:pt x="343" y="520"/>
                  </a:lnTo>
                  <a:lnTo>
                    <a:pt x="343" y="1355"/>
                  </a:lnTo>
                  <a:lnTo>
                    <a:pt x="3427" y="1355"/>
                  </a:lnTo>
                  <a:lnTo>
                    <a:pt x="3427" y="520"/>
                  </a:lnTo>
                  <a:lnTo>
                    <a:pt x="3215" y="341"/>
                  </a:lnTo>
                  <a:lnTo>
                    <a:pt x="554" y="341"/>
                  </a:lnTo>
                  <a:close/>
                  <a:moveTo>
                    <a:pt x="428" y="0"/>
                  </a:moveTo>
                  <a:lnTo>
                    <a:pt x="3341" y="0"/>
                  </a:lnTo>
                  <a:lnTo>
                    <a:pt x="3712" y="314"/>
                  </a:lnTo>
                  <a:lnTo>
                    <a:pt x="3728" y="334"/>
                  </a:lnTo>
                  <a:lnTo>
                    <a:pt x="3741" y="357"/>
                  </a:lnTo>
                  <a:lnTo>
                    <a:pt x="3752" y="383"/>
                  </a:lnTo>
                  <a:lnTo>
                    <a:pt x="3762" y="410"/>
                  </a:lnTo>
                  <a:lnTo>
                    <a:pt x="3767" y="437"/>
                  </a:lnTo>
                  <a:lnTo>
                    <a:pt x="3769" y="462"/>
                  </a:lnTo>
                  <a:lnTo>
                    <a:pt x="3769" y="2847"/>
                  </a:lnTo>
                  <a:lnTo>
                    <a:pt x="3767" y="2872"/>
                  </a:lnTo>
                  <a:lnTo>
                    <a:pt x="3762" y="2899"/>
                  </a:lnTo>
                  <a:lnTo>
                    <a:pt x="3752" y="2926"/>
                  </a:lnTo>
                  <a:lnTo>
                    <a:pt x="3741" y="2952"/>
                  </a:lnTo>
                  <a:lnTo>
                    <a:pt x="3728" y="2975"/>
                  </a:lnTo>
                  <a:lnTo>
                    <a:pt x="3712" y="2994"/>
                  </a:lnTo>
                  <a:lnTo>
                    <a:pt x="3484" y="3246"/>
                  </a:lnTo>
                  <a:lnTo>
                    <a:pt x="3466" y="3262"/>
                  </a:lnTo>
                  <a:lnTo>
                    <a:pt x="3444" y="3278"/>
                  </a:lnTo>
                  <a:lnTo>
                    <a:pt x="3419" y="3291"/>
                  </a:lnTo>
                  <a:lnTo>
                    <a:pt x="3392" y="3301"/>
                  </a:lnTo>
                  <a:lnTo>
                    <a:pt x="3366" y="3308"/>
                  </a:lnTo>
                  <a:lnTo>
                    <a:pt x="3341" y="3309"/>
                  </a:lnTo>
                  <a:lnTo>
                    <a:pt x="428" y="3309"/>
                  </a:lnTo>
                  <a:lnTo>
                    <a:pt x="404" y="3308"/>
                  </a:lnTo>
                  <a:lnTo>
                    <a:pt x="378" y="3301"/>
                  </a:lnTo>
                  <a:lnTo>
                    <a:pt x="350" y="3291"/>
                  </a:lnTo>
                  <a:lnTo>
                    <a:pt x="326" y="3278"/>
                  </a:lnTo>
                  <a:lnTo>
                    <a:pt x="304" y="3262"/>
                  </a:lnTo>
                  <a:lnTo>
                    <a:pt x="286" y="3246"/>
                  </a:lnTo>
                  <a:lnTo>
                    <a:pt x="57" y="2995"/>
                  </a:lnTo>
                  <a:lnTo>
                    <a:pt x="42" y="2975"/>
                  </a:lnTo>
                  <a:lnTo>
                    <a:pt x="29" y="2952"/>
                  </a:lnTo>
                  <a:lnTo>
                    <a:pt x="17" y="2926"/>
                  </a:lnTo>
                  <a:lnTo>
                    <a:pt x="8" y="2899"/>
                  </a:lnTo>
                  <a:lnTo>
                    <a:pt x="3" y="2872"/>
                  </a:lnTo>
                  <a:lnTo>
                    <a:pt x="0" y="2847"/>
                  </a:lnTo>
                  <a:lnTo>
                    <a:pt x="0" y="462"/>
                  </a:lnTo>
                  <a:lnTo>
                    <a:pt x="3" y="437"/>
                  </a:lnTo>
                  <a:lnTo>
                    <a:pt x="8" y="410"/>
                  </a:lnTo>
                  <a:lnTo>
                    <a:pt x="17" y="383"/>
                  </a:lnTo>
                  <a:lnTo>
                    <a:pt x="29" y="357"/>
                  </a:lnTo>
                  <a:lnTo>
                    <a:pt x="42" y="334"/>
                  </a:lnTo>
                  <a:lnTo>
                    <a:pt x="57" y="314"/>
                  </a:lnTo>
                  <a:lnTo>
                    <a:pt x="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8" name="Freeform 214"/>
            <p:cNvSpPr>
              <a:spLocks/>
            </p:cNvSpPr>
            <p:nvPr/>
          </p:nvSpPr>
          <p:spPr bwMode="auto">
            <a:xfrm>
              <a:off x="6089650" y="3209925"/>
              <a:ext cx="1541463" cy="303212"/>
            </a:xfrm>
            <a:custGeom>
              <a:avLst/>
              <a:gdLst>
                <a:gd name="T0" fmla="*/ 85 w 2912"/>
                <a:gd name="T1" fmla="*/ 0 h 574"/>
                <a:gd name="T2" fmla="*/ 2827 w 2912"/>
                <a:gd name="T3" fmla="*/ 0 h 574"/>
                <a:gd name="T4" fmla="*/ 2850 w 2912"/>
                <a:gd name="T5" fmla="*/ 4 h 574"/>
                <a:gd name="T6" fmla="*/ 2869 w 2912"/>
                <a:gd name="T7" fmla="*/ 13 h 574"/>
                <a:gd name="T8" fmla="*/ 2888 w 2912"/>
                <a:gd name="T9" fmla="*/ 26 h 574"/>
                <a:gd name="T10" fmla="*/ 2901 w 2912"/>
                <a:gd name="T11" fmla="*/ 43 h 574"/>
                <a:gd name="T12" fmla="*/ 2910 w 2912"/>
                <a:gd name="T13" fmla="*/ 63 h 574"/>
                <a:gd name="T14" fmla="*/ 2912 w 2912"/>
                <a:gd name="T15" fmla="*/ 87 h 574"/>
                <a:gd name="T16" fmla="*/ 2912 w 2912"/>
                <a:gd name="T17" fmla="*/ 574 h 574"/>
                <a:gd name="T18" fmla="*/ 0 w 2912"/>
                <a:gd name="T19" fmla="*/ 574 h 574"/>
                <a:gd name="T20" fmla="*/ 0 w 2912"/>
                <a:gd name="T21" fmla="*/ 87 h 574"/>
                <a:gd name="T22" fmla="*/ 3 w 2912"/>
                <a:gd name="T23" fmla="*/ 63 h 574"/>
                <a:gd name="T24" fmla="*/ 11 w 2912"/>
                <a:gd name="T25" fmla="*/ 43 h 574"/>
                <a:gd name="T26" fmla="*/ 26 w 2912"/>
                <a:gd name="T27" fmla="*/ 26 h 574"/>
                <a:gd name="T28" fmla="*/ 42 w 2912"/>
                <a:gd name="T29" fmla="*/ 13 h 574"/>
                <a:gd name="T30" fmla="*/ 63 w 2912"/>
                <a:gd name="T31" fmla="*/ 4 h 574"/>
                <a:gd name="T32" fmla="*/ 85 w 2912"/>
                <a:gd name="T33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12" h="574">
                  <a:moveTo>
                    <a:pt x="85" y="0"/>
                  </a:moveTo>
                  <a:lnTo>
                    <a:pt x="2827" y="0"/>
                  </a:lnTo>
                  <a:lnTo>
                    <a:pt x="2850" y="4"/>
                  </a:lnTo>
                  <a:lnTo>
                    <a:pt x="2869" y="13"/>
                  </a:lnTo>
                  <a:lnTo>
                    <a:pt x="2888" y="26"/>
                  </a:lnTo>
                  <a:lnTo>
                    <a:pt x="2901" y="43"/>
                  </a:lnTo>
                  <a:lnTo>
                    <a:pt x="2910" y="63"/>
                  </a:lnTo>
                  <a:lnTo>
                    <a:pt x="2912" y="87"/>
                  </a:lnTo>
                  <a:lnTo>
                    <a:pt x="2912" y="574"/>
                  </a:lnTo>
                  <a:lnTo>
                    <a:pt x="0" y="574"/>
                  </a:lnTo>
                  <a:lnTo>
                    <a:pt x="0" y="87"/>
                  </a:lnTo>
                  <a:lnTo>
                    <a:pt x="3" y="63"/>
                  </a:lnTo>
                  <a:lnTo>
                    <a:pt x="11" y="43"/>
                  </a:lnTo>
                  <a:lnTo>
                    <a:pt x="26" y="26"/>
                  </a:lnTo>
                  <a:lnTo>
                    <a:pt x="42" y="13"/>
                  </a:lnTo>
                  <a:lnTo>
                    <a:pt x="63" y="4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46" name="Группа 245"/>
          <p:cNvGrpSpPr/>
          <p:nvPr/>
        </p:nvGrpSpPr>
        <p:grpSpPr>
          <a:xfrm>
            <a:off x="2312437" y="4004746"/>
            <a:ext cx="444720" cy="392522"/>
            <a:chOff x="5824538" y="3197225"/>
            <a:chExt cx="2055813" cy="1814513"/>
          </a:xfrm>
          <a:solidFill>
            <a:schemeClr val="bg2">
              <a:lumMod val="25000"/>
            </a:schemeClr>
          </a:solidFill>
        </p:grpSpPr>
        <p:sp>
          <p:nvSpPr>
            <p:cNvPr id="244" name="Freeform 219"/>
            <p:cNvSpPr>
              <a:spLocks noEditPoints="1"/>
            </p:cNvSpPr>
            <p:nvPr/>
          </p:nvSpPr>
          <p:spPr bwMode="auto">
            <a:xfrm>
              <a:off x="5935663" y="3197225"/>
              <a:ext cx="1833563" cy="1423988"/>
            </a:xfrm>
            <a:custGeom>
              <a:avLst/>
              <a:gdLst>
                <a:gd name="T0" fmla="*/ 361 w 3467"/>
                <a:gd name="T1" fmla="*/ 364 h 2690"/>
                <a:gd name="T2" fmla="*/ 361 w 3467"/>
                <a:gd name="T3" fmla="*/ 2326 h 2690"/>
                <a:gd name="T4" fmla="*/ 3105 w 3467"/>
                <a:gd name="T5" fmla="*/ 2326 h 2690"/>
                <a:gd name="T6" fmla="*/ 3105 w 3467"/>
                <a:gd name="T7" fmla="*/ 364 h 2690"/>
                <a:gd name="T8" fmla="*/ 361 w 3467"/>
                <a:gd name="T9" fmla="*/ 364 h 2690"/>
                <a:gd name="T10" fmla="*/ 288 w 3467"/>
                <a:gd name="T11" fmla="*/ 0 h 2690"/>
                <a:gd name="T12" fmla="*/ 3178 w 3467"/>
                <a:gd name="T13" fmla="*/ 0 h 2690"/>
                <a:gd name="T14" fmla="*/ 3221 w 3467"/>
                <a:gd name="T15" fmla="*/ 3 h 2690"/>
                <a:gd name="T16" fmla="*/ 3262 w 3467"/>
                <a:gd name="T17" fmla="*/ 12 h 2690"/>
                <a:gd name="T18" fmla="*/ 3300 w 3467"/>
                <a:gd name="T19" fmla="*/ 27 h 2690"/>
                <a:gd name="T20" fmla="*/ 3335 w 3467"/>
                <a:gd name="T21" fmla="*/ 47 h 2690"/>
                <a:gd name="T22" fmla="*/ 3368 w 3467"/>
                <a:gd name="T23" fmla="*/ 71 h 2690"/>
                <a:gd name="T24" fmla="*/ 3396 w 3467"/>
                <a:gd name="T25" fmla="*/ 99 h 2690"/>
                <a:gd name="T26" fmla="*/ 3421 w 3467"/>
                <a:gd name="T27" fmla="*/ 133 h 2690"/>
                <a:gd name="T28" fmla="*/ 3440 w 3467"/>
                <a:gd name="T29" fmla="*/ 168 h 2690"/>
                <a:gd name="T30" fmla="*/ 3455 w 3467"/>
                <a:gd name="T31" fmla="*/ 206 h 2690"/>
                <a:gd name="T32" fmla="*/ 3463 w 3467"/>
                <a:gd name="T33" fmla="*/ 248 h 2690"/>
                <a:gd name="T34" fmla="*/ 3467 w 3467"/>
                <a:gd name="T35" fmla="*/ 290 h 2690"/>
                <a:gd name="T36" fmla="*/ 3467 w 3467"/>
                <a:gd name="T37" fmla="*/ 2472 h 2690"/>
                <a:gd name="T38" fmla="*/ 3463 w 3467"/>
                <a:gd name="T39" fmla="*/ 2511 h 2690"/>
                <a:gd name="T40" fmla="*/ 3454 w 3467"/>
                <a:gd name="T41" fmla="*/ 2548 h 2690"/>
                <a:gd name="T42" fmla="*/ 3437 w 3467"/>
                <a:gd name="T43" fmla="*/ 2582 h 2690"/>
                <a:gd name="T44" fmla="*/ 3416 w 3467"/>
                <a:gd name="T45" fmla="*/ 2612 h 2690"/>
                <a:gd name="T46" fmla="*/ 3390 w 3467"/>
                <a:gd name="T47" fmla="*/ 2638 h 2690"/>
                <a:gd name="T48" fmla="*/ 3360 w 3467"/>
                <a:gd name="T49" fmla="*/ 2660 h 2690"/>
                <a:gd name="T50" fmla="*/ 3326 w 3467"/>
                <a:gd name="T51" fmla="*/ 2676 h 2690"/>
                <a:gd name="T52" fmla="*/ 3289 w 3467"/>
                <a:gd name="T53" fmla="*/ 2687 h 2690"/>
                <a:gd name="T54" fmla="*/ 3250 w 3467"/>
                <a:gd name="T55" fmla="*/ 2690 h 2690"/>
                <a:gd name="T56" fmla="*/ 216 w 3467"/>
                <a:gd name="T57" fmla="*/ 2690 h 2690"/>
                <a:gd name="T58" fmla="*/ 177 w 3467"/>
                <a:gd name="T59" fmla="*/ 2687 h 2690"/>
                <a:gd name="T60" fmla="*/ 141 w 3467"/>
                <a:gd name="T61" fmla="*/ 2676 h 2690"/>
                <a:gd name="T62" fmla="*/ 107 w 3467"/>
                <a:gd name="T63" fmla="*/ 2660 h 2690"/>
                <a:gd name="T64" fmla="*/ 77 w 3467"/>
                <a:gd name="T65" fmla="*/ 2638 h 2690"/>
                <a:gd name="T66" fmla="*/ 50 w 3467"/>
                <a:gd name="T67" fmla="*/ 2612 h 2690"/>
                <a:gd name="T68" fmla="*/ 29 w 3467"/>
                <a:gd name="T69" fmla="*/ 2582 h 2690"/>
                <a:gd name="T70" fmla="*/ 14 w 3467"/>
                <a:gd name="T71" fmla="*/ 2548 h 2690"/>
                <a:gd name="T72" fmla="*/ 3 w 3467"/>
                <a:gd name="T73" fmla="*/ 2511 h 2690"/>
                <a:gd name="T74" fmla="*/ 0 w 3467"/>
                <a:gd name="T75" fmla="*/ 2472 h 2690"/>
                <a:gd name="T76" fmla="*/ 0 w 3467"/>
                <a:gd name="T77" fmla="*/ 290 h 2690"/>
                <a:gd name="T78" fmla="*/ 3 w 3467"/>
                <a:gd name="T79" fmla="*/ 248 h 2690"/>
                <a:gd name="T80" fmla="*/ 12 w 3467"/>
                <a:gd name="T81" fmla="*/ 206 h 2690"/>
                <a:gd name="T82" fmla="*/ 27 w 3467"/>
                <a:gd name="T83" fmla="*/ 168 h 2690"/>
                <a:gd name="T84" fmla="*/ 47 w 3467"/>
                <a:gd name="T85" fmla="*/ 133 h 2690"/>
                <a:gd name="T86" fmla="*/ 70 w 3467"/>
                <a:gd name="T87" fmla="*/ 99 h 2690"/>
                <a:gd name="T88" fmla="*/ 99 w 3467"/>
                <a:gd name="T89" fmla="*/ 71 h 2690"/>
                <a:gd name="T90" fmla="*/ 131 w 3467"/>
                <a:gd name="T91" fmla="*/ 47 h 2690"/>
                <a:gd name="T92" fmla="*/ 167 w 3467"/>
                <a:gd name="T93" fmla="*/ 27 h 2690"/>
                <a:gd name="T94" fmla="*/ 206 w 3467"/>
                <a:gd name="T95" fmla="*/ 12 h 2690"/>
                <a:gd name="T96" fmla="*/ 246 w 3467"/>
                <a:gd name="T97" fmla="*/ 3 h 2690"/>
                <a:gd name="T98" fmla="*/ 288 w 3467"/>
                <a:gd name="T99" fmla="*/ 0 h 2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67" h="2690">
                  <a:moveTo>
                    <a:pt x="361" y="364"/>
                  </a:moveTo>
                  <a:lnTo>
                    <a:pt x="361" y="2326"/>
                  </a:lnTo>
                  <a:lnTo>
                    <a:pt x="3105" y="2326"/>
                  </a:lnTo>
                  <a:lnTo>
                    <a:pt x="3105" y="364"/>
                  </a:lnTo>
                  <a:lnTo>
                    <a:pt x="361" y="364"/>
                  </a:lnTo>
                  <a:close/>
                  <a:moveTo>
                    <a:pt x="288" y="0"/>
                  </a:moveTo>
                  <a:lnTo>
                    <a:pt x="3178" y="0"/>
                  </a:lnTo>
                  <a:lnTo>
                    <a:pt x="3221" y="3"/>
                  </a:lnTo>
                  <a:lnTo>
                    <a:pt x="3262" y="12"/>
                  </a:lnTo>
                  <a:lnTo>
                    <a:pt x="3300" y="27"/>
                  </a:lnTo>
                  <a:lnTo>
                    <a:pt x="3335" y="47"/>
                  </a:lnTo>
                  <a:lnTo>
                    <a:pt x="3368" y="71"/>
                  </a:lnTo>
                  <a:lnTo>
                    <a:pt x="3396" y="99"/>
                  </a:lnTo>
                  <a:lnTo>
                    <a:pt x="3421" y="133"/>
                  </a:lnTo>
                  <a:lnTo>
                    <a:pt x="3440" y="168"/>
                  </a:lnTo>
                  <a:lnTo>
                    <a:pt x="3455" y="206"/>
                  </a:lnTo>
                  <a:lnTo>
                    <a:pt x="3463" y="248"/>
                  </a:lnTo>
                  <a:lnTo>
                    <a:pt x="3467" y="290"/>
                  </a:lnTo>
                  <a:lnTo>
                    <a:pt x="3467" y="2472"/>
                  </a:lnTo>
                  <a:lnTo>
                    <a:pt x="3463" y="2511"/>
                  </a:lnTo>
                  <a:lnTo>
                    <a:pt x="3454" y="2548"/>
                  </a:lnTo>
                  <a:lnTo>
                    <a:pt x="3437" y="2582"/>
                  </a:lnTo>
                  <a:lnTo>
                    <a:pt x="3416" y="2612"/>
                  </a:lnTo>
                  <a:lnTo>
                    <a:pt x="3390" y="2638"/>
                  </a:lnTo>
                  <a:lnTo>
                    <a:pt x="3360" y="2660"/>
                  </a:lnTo>
                  <a:lnTo>
                    <a:pt x="3326" y="2676"/>
                  </a:lnTo>
                  <a:lnTo>
                    <a:pt x="3289" y="2687"/>
                  </a:lnTo>
                  <a:lnTo>
                    <a:pt x="3250" y="2690"/>
                  </a:lnTo>
                  <a:lnTo>
                    <a:pt x="216" y="2690"/>
                  </a:lnTo>
                  <a:lnTo>
                    <a:pt x="177" y="2687"/>
                  </a:lnTo>
                  <a:lnTo>
                    <a:pt x="141" y="2676"/>
                  </a:lnTo>
                  <a:lnTo>
                    <a:pt x="107" y="2660"/>
                  </a:lnTo>
                  <a:lnTo>
                    <a:pt x="77" y="2638"/>
                  </a:lnTo>
                  <a:lnTo>
                    <a:pt x="50" y="2612"/>
                  </a:lnTo>
                  <a:lnTo>
                    <a:pt x="29" y="2582"/>
                  </a:lnTo>
                  <a:lnTo>
                    <a:pt x="14" y="2548"/>
                  </a:lnTo>
                  <a:lnTo>
                    <a:pt x="3" y="2511"/>
                  </a:lnTo>
                  <a:lnTo>
                    <a:pt x="0" y="2472"/>
                  </a:lnTo>
                  <a:lnTo>
                    <a:pt x="0" y="290"/>
                  </a:lnTo>
                  <a:lnTo>
                    <a:pt x="3" y="248"/>
                  </a:lnTo>
                  <a:lnTo>
                    <a:pt x="12" y="206"/>
                  </a:lnTo>
                  <a:lnTo>
                    <a:pt x="27" y="168"/>
                  </a:lnTo>
                  <a:lnTo>
                    <a:pt x="47" y="133"/>
                  </a:lnTo>
                  <a:lnTo>
                    <a:pt x="70" y="99"/>
                  </a:lnTo>
                  <a:lnTo>
                    <a:pt x="99" y="71"/>
                  </a:lnTo>
                  <a:lnTo>
                    <a:pt x="131" y="47"/>
                  </a:lnTo>
                  <a:lnTo>
                    <a:pt x="167" y="27"/>
                  </a:lnTo>
                  <a:lnTo>
                    <a:pt x="206" y="12"/>
                  </a:lnTo>
                  <a:lnTo>
                    <a:pt x="246" y="3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220"/>
            <p:cNvSpPr>
              <a:spLocks noEditPoints="1"/>
            </p:cNvSpPr>
            <p:nvPr/>
          </p:nvSpPr>
          <p:spPr bwMode="auto">
            <a:xfrm>
              <a:off x="5824538" y="4691063"/>
              <a:ext cx="2055813" cy="320675"/>
            </a:xfrm>
            <a:custGeom>
              <a:avLst/>
              <a:gdLst>
                <a:gd name="T0" fmla="*/ 1472 w 3884"/>
                <a:gd name="T1" fmla="*/ 231 h 604"/>
                <a:gd name="T2" fmla="*/ 1440 w 3884"/>
                <a:gd name="T3" fmla="*/ 250 h 604"/>
                <a:gd name="T4" fmla="*/ 1421 w 3884"/>
                <a:gd name="T5" fmla="*/ 282 h 604"/>
                <a:gd name="T6" fmla="*/ 1421 w 3884"/>
                <a:gd name="T7" fmla="*/ 321 h 604"/>
                <a:gd name="T8" fmla="*/ 1440 w 3884"/>
                <a:gd name="T9" fmla="*/ 353 h 604"/>
                <a:gd name="T10" fmla="*/ 1472 w 3884"/>
                <a:gd name="T11" fmla="*/ 372 h 604"/>
                <a:gd name="T12" fmla="*/ 2394 w 3884"/>
                <a:gd name="T13" fmla="*/ 375 h 604"/>
                <a:gd name="T14" fmla="*/ 2431 w 3884"/>
                <a:gd name="T15" fmla="*/ 365 h 604"/>
                <a:gd name="T16" fmla="*/ 2457 w 3884"/>
                <a:gd name="T17" fmla="*/ 339 h 604"/>
                <a:gd name="T18" fmla="*/ 2466 w 3884"/>
                <a:gd name="T19" fmla="*/ 301 h 604"/>
                <a:gd name="T20" fmla="*/ 2457 w 3884"/>
                <a:gd name="T21" fmla="*/ 266 h 604"/>
                <a:gd name="T22" fmla="*/ 2431 w 3884"/>
                <a:gd name="T23" fmla="*/ 240 h 604"/>
                <a:gd name="T24" fmla="*/ 2394 w 3884"/>
                <a:gd name="T25" fmla="*/ 229 h 604"/>
                <a:gd name="T26" fmla="*/ 72 w 3884"/>
                <a:gd name="T27" fmla="*/ 0 h 604"/>
                <a:gd name="T28" fmla="*/ 3831 w 3884"/>
                <a:gd name="T29" fmla="*/ 3 h 604"/>
                <a:gd name="T30" fmla="*/ 3863 w 3884"/>
                <a:gd name="T31" fmla="*/ 21 h 604"/>
                <a:gd name="T32" fmla="*/ 3882 w 3884"/>
                <a:gd name="T33" fmla="*/ 54 h 604"/>
                <a:gd name="T34" fmla="*/ 3884 w 3884"/>
                <a:gd name="T35" fmla="*/ 343 h 604"/>
                <a:gd name="T36" fmla="*/ 3872 w 3884"/>
                <a:gd name="T37" fmla="*/ 418 h 604"/>
                <a:gd name="T38" fmla="*/ 3833 w 3884"/>
                <a:gd name="T39" fmla="*/ 485 h 604"/>
                <a:gd name="T40" fmla="*/ 3774 w 3884"/>
                <a:gd name="T41" fmla="*/ 540 h 604"/>
                <a:gd name="T42" fmla="*/ 3697 w 3884"/>
                <a:gd name="T43" fmla="*/ 579 h 604"/>
                <a:gd name="T44" fmla="*/ 3609 w 3884"/>
                <a:gd name="T45" fmla="*/ 600 h 604"/>
                <a:gd name="T46" fmla="*/ 325 w 3884"/>
                <a:gd name="T47" fmla="*/ 604 h 604"/>
                <a:gd name="T48" fmla="*/ 231 w 3884"/>
                <a:gd name="T49" fmla="*/ 592 h 604"/>
                <a:gd name="T50" fmla="*/ 147 w 3884"/>
                <a:gd name="T51" fmla="*/ 561 h 604"/>
                <a:gd name="T52" fmla="*/ 80 w 3884"/>
                <a:gd name="T53" fmla="*/ 514 h 604"/>
                <a:gd name="T54" fmla="*/ 31 w 3884"/>
                <a:gd name="T55" fmla="*/ 453 h 604"/>
                <a:gd name="T56" fmla="*/ 4 w 3884"/>
                <a:gd name="T57" fmla="*/ 381 h 604"/>
                <a:gd name="T58" fmla="*/ 0 w 3884"/>
                <a:gd name="T59" fmla="*/ 74 h 604"/>
                <a:gd name="T60" fmla="*/ 9 w 3884"/>
                <a:gd name="T61" fmla="*/ 37 h 604"/>
                <a:gd name="T62" fmla="*/ 35 w 3884"/>
                <a:gd name="T63" fmla="*/ 11 h 604"/>
                <a:gd name="T64" fmla="*/ 72 w 3884"/>
                <a:gd name="T65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84" h="604">
                  <a:moveTo>
                    <a:pt x="1492" y="229"/>
                  </a:moveTo>
                  <a:lnTo>
                    <a:pt x="1472" y="231"/>
                  </a:lnTo>
                  <a:lnTo>
                    <a:pt x="1455" y="240"/>
                  </a:lnTo>
                  <a:lnTo>
                    <a:pt x="1440" y="250"/>
                  </a:lnTo>
                  <a:lnTo>
                    <a:pt x="1429" y="266"/>
                  </a:lnTo>
                  <a:lnTo>
                    <a:pt x="1421" y="282"/>
                  </a:lnTo>
                  <a:lnTo>
                    <a:pt x="1419" y="301"/>
                  </a:lnTo>
                  <a:lnTo>
                    <a:pt x="1421" y="321"/>
                  </a:lnTo>
                  <a:lnTo>
                    <a:pt x="1429" y="339"/>
                  </a:lnTo>
                  <a:lnTo>
                    <a:pt x="1440" y="353"/>
                  </a:lnTo>
                  <a:lnTo>
                    <a:pt x="1455" y="365"/>
                  </a:lnTo>
                  <a:lnTo>
                    <a:pt x="1472" y="372"/>
                  </a:lnTo>
                  <a:lnTo>
                    <a:pt x="1492" y="375"/>
                  </a:lnTo>
                  <a:lnTo>
                    <a:pt x="2394" y="375"/>
                  </a:lnTo>
                  <a:lnTo>
                    <a:pt x="2413" y="372"/>
                  </a:lnTo>
                  <a:lnTo>
                    <a:pt x="2431" y="365"/>
                  </a:lnTo>
                  <a:lnTo>
                    <a:pt x="2445" y="353"/>
                  </a:lnTo>
                  <a:lnTo>
                    <a:pt x="2457" y="339"/>
                  </a:lnTo>
                  <a:lnTo>
                    <a:pt x="2464" y="321"/>
                  </a:lnTo>
                  <a:lnTo>
                    <a:pt x="2466" y="301"/>
                  </a:lnTo>
                  <a:lnTo>
                    <a:pt x="2464" y="282"/>
                  </a:lnTo>
                  <a:lnTo>
                    <a:pt x="2457" y="266"/>
                  </a:lnTo>
                  <a:lnTo>
                    <a:pt x="2445" y="250"/>
                  </a:lnTo>
                  <a:lnTo>
                    <a:pt x="2431" y="240"/>
                  </a:lnTo>
                  <a:lnTo>
                    <a:pt x="2413" y="231"/>
                  </a:lnTo>
                  <a:lnTo>
                    <a:pt x="2394" y="229"/>
                  </a:lnTo>
                  <a:lnTo>
                    <a:pt x="1492" y="229"/>
                  </a:lnTo>
                  <a:close/>
                  <a:moveTo>
                    <a:pt x="72" y="0"/>
                  </a:moveTo>
                  <a:lnTo>
                    <a:pt x="3813" y="0"/>
                  </a:lnTo>
                  <a:lnTo>
                    <a:pt x="3831" y="3"/>
                  </a:lnTo>
                  <a:lnTo>
                    <a:pt x="3849" y="11"/>
                  </a:lnTo>
                  <a:lnTo>
                    <a:pt x="3863" y="21"/>
                  </a:lnTo>
                  <a:lnTo>
                    <a:pt x="3875" y="37"/>
                  </a:lnTo>
                  <a:lnTo>
                    <a:pt x="3882" y="54"/>
                  </a:lnTo>
                  <a:lnTo>
                    <a:pt x="3884" y="74"/>
                  </a:lnTo>
                  <a:lnTo>
                    <a:pt x="3884" y="343"/>
                  </a:lnTo>
                  <a:lnTo>
                    <a:pt x="3881" y="381"/>
                  </a:lnTo>
                  <a:lnTo>
                    <a:pt x="3872" y="418"/>
                  </a:lnTo>
                  <a:lnTo>
                    <a:pt x="3855" y="453"/>
                  </a:lnTo>
                  <a:lnTo>
                    <a:pt x="3833" y="485"/>
                  </a:lnTo>
                  <a:lnTo>
                    <a:pt x="3806" y="514"/>
                  </a:lnTo>
                  <a:lnTo>
                    <a:pt x="3774" y="540"/>
                  </a:lnTo>
                  <a:lnTo>
                    <a:pt x="3737" y="561"/>
                  </a:lnTo>
                  <a:lnTo>
                    <a:pt x="3697" y="579"/>
                  </a:lnTo>
                  <a:lnTo>
                    <a:pt x="3654" y="592"/>
                  </a:lnTo>
                  <a:lnTo>
                    <a:pt x="3609" y="600"/>
                  </a:lnTo>
                  <a:lnTo>
                    <a:pt x="3560" y="604"/>
                  </a:lnTo>
                  <a:lnTo>
                    <a:pt x="325" y="604"/>
                  </a:lnTo>
                  <a:lnTo>
                    <a:pt x="277" y="600"/>
                  </a:lnTo>
                  <a:lnTo>
                    <a:pt x="231" y="592"/>
                  </a:lnTo>
                  <a:lnTo>
                    <a:pt x="187" y="579"/>
                  </a:lnTo>
                  <a:lnTo>
                    <a:pt x="147" y="561"/>
                  </a:lnTo>
                  <a:lnTo>
                    <a:pt x="112" y="540"/>
                  </a:lnTo>
                  <a:lnTo>
                    <a:pt x="80" y="514"/>
                  </a:lnTo>
                  <a:lnTo>
                    <a:pt x="52" y="485"/>
                  </a:lnTo>
                  <a:lnTo>
                    <a:pt x="31" y="453"/>
                  </a:lnTo>
                  <a:lnTo>
                    <a:pt x="14" y="418"/>
                  </a:lnTo>
                  <a:lnTo>
                    <a:pt x="4" y="381"/>
                  </a:lnTo>
                  <a:lnTo>
                    <a:pt x="0" y="343"/>
                  </a:lnTo>
                  <a:lnTo>
                    <a:pt x="0" y="74"/>
                  </a:lnTo>
                  <a:lnTo>
                    <a:pt x="2" y="54"/>
                  </a:lnTo>
                  <a:lnTo>
                    <a:pt x="9" y="37"/>
                  </a:lnTo>
                  <a:lnTo>
                    <a:pt x="21" y="21"/>
                  </a:lnTo>
                  <a:lnTo>
                    <a:pt x="35" y="11"/>
                  </a:lnTo>
                  <a:lnTo>
                    <a:pt x="53" y="3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54" name="Группа 253"/>
          <p:cNvGrpSpPr/>
          <p:nvPr/>
        </p:nvGrpSpPr>
        <p:grpSpPr>
          <a:xfrm>
            <a:off x="3095438" y="4003755"/>
            <a:ext cx="462590" cy="394503"/>
            <a:chOff x="5815013" y="3198813"/>
            <a:chExt cx="2200275" cy="1876425"/>
          </a:xfrm>
          <a:solidFill>
            <a:schemeClr val="bg2">
              <a:lumMod val="25000"/>
            </a:schemeClr>
          </a:solidFill>
        </p:grpSpPr>
        <p:sp>
          <p:nvSpPr>
            <p:cNvPr id="251" name="Freeform 225"/>
            <p:cNvSpPr>
              <a:spLocks/>
            </p:cNvSpPr>
            <p:nvPr/>
          </p:nvSpPr>
          <p:spPr bwMode="auto">
            <a:xfrm>
              <a:off x="5815013" y="4445000"/>
              <a:ext cx="2200275" cy="630238"/>
            </a:xfrm>
            <a:custGeom>
              <a:avLst/>
              <a:gdLst>
                <a:gd name="T0" fmla="*/ 813 w 4159"/>
                <a:gd name="T1" fmla="*/ 0 h 1193"/>
                <a:gd name="T2" fmla="*/ 1943 w 4159"/>
                <a:gd name="T3" fmla="*/ 450 h 1193"/>
                <a:gd name="T4" fmla="*/ 1975 w 4159"/>
                <a:gd name="T5" fmla="*/ 460 h 1193"/>
                <a:gd name="T6" fmla="*/ 2009 w 4159"/>
                <a:gd name="T7" fmla="*/ 468 h 1193"/>
                <a:gd name="T8" fmla="*/ 2043 w 4159"/>
                <a:gd name="T9" fmla="*/ 473 h 1193"/>
                <a:gd name="T10" fmla="*/ 2079 w 4159"/>
                <a:gd name="T11" fmla="*/ 474 h 1193"/>
                <a:gd name="T12" fmla="*/ 2127 w 4159"/>
                <a:gd name="T13" fmla="*/ 471 h 1193"/>
                <a:gd name="T14" fmla="*/ 2172 w 4159"/>
                <a:gd name="T15" fmla="*/ 464 h 1193"/>
                <a:gd name="T16" fmla="*/ 2215 w 4159"/>
                <a:gd name="T17" fmla="*/ 450 h 1193"/>
                <a:gd name="T18" fmla="*/ 3346 w 4159"/>
                <a:gd name="T19" fmla="*/ 0 h 1193"/>
                <a:gd name="T20" fmla="*/ 4132 w 4159"/>
                <a:gd name="T21" fmla="*/ 338 h 1193"/>
                <a:gd name="T22" fmla="*/ 4147 w 4159"/>
                <a:gd name="T23" fmla="*/ 347 h 1193"/>
                <a:gd name="T24" fmla="*/ 4156 w 4159"/>
                <a:gd name="T25" fmla="*/ 356 h 1193"/>
                <a:gd name="T26" fmla="*/ 4159 w 4159"/>
                <a:gd name="T27" fmla="*/ 366 h 1193"/>
                <a:gd name="T28" fmla="*/ 4155 w 4159"/>
                <a:gd name="T29" fmla="*/ 376 h 1193"/>
                <a:gd name="T30" fmla="*/ 4146 w 4159"/>
                <a:gd name="T31" fmla="*/ 385 h 1193"/>
                <a:gd name="T32" fmla="*/ 4131 w 4159"/>
                <a:gd name="T33" fmla="*/ 392 h 1193"/>
                <a:gd name="T34" fmla="*/ 2144 w 4159"/>
                <a:gd name="T35" fmla="*/ 1182 h 1193"/>
                <a:gd name="T36" fmla="*/ 2120 w 4159"/>
                <a:gd name="T37" fmla="*/ 1189 h 1193"/>
                <a:gd name="T38" fmla="*/ 2094 w 4159"/>
                <a:gd name="T39" fmla="*/ 1193 h 1193"/>
                <a:gd name="T40" fmla="*/ 2065 w 4159"/>
                <a:gd name="T41" fmla="*/ 1193 h 1193"/>
                <a:gd name="T42" fmla="*/ 2038 w 4159"/>
                <a:gd name="T43" fmla="*/ 1189 h 1193"/>
                <a:gd name="T44" fmla="*/ 2013 w 4159"/>
                <a:gd name="T45" fmla="*/ 1182 h 1193"/>
                <a:gd name="T46" fmla="*/ 28 w 4159"/>
                <a:gd name="T47" fmla="*/ 392 h 1193"/>
                <a:gd name="T48" fmla="*/ 13 w 4159"/>
                <a:gd name="T49" fmla="*/ 385 h 1193"/>
                <a:gd name="T50" fmla="*/ 3 w 4159"/>
                <a:gd name="T51" fmla="*/ 376 h 1193"/>
                <a:gd name="T52" fmla="*/ 0 w 4159"/>
                <a:gd name="T53" fmla="*/ 366 h 1193"/>
                <a:gd name="T54" fmla="*/ 0 w 4159"/>
                <a:gd name="T55" fmla="*/ 366 h 1193"/>
                <a:gd name="T56" fmla="*/ 3 w 4159"/>
                <a:gd name="T57" fmla="*/ 356 h 1193"/>
                <a:gd name="T58" fmla="*/ 11 w 4159"/>
                <a:gd name="T59" fmla="*/ 347 h 1193"/>
                <a:gd name="T60" fmla="*/ 27 w 4159"/>
                <a:gd name="T61" fmla="*/ 338 h 1193"/>
                <a:gd name="T62" fmla="*/ 813 w 4159"/>
                <a:gd name="T63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9" h="1193">
                  <a:moveTo>
                    <a:pt x="813" y="0"/>
                  </a:moveTo>
                  <a:lnTo>
                    <a:pt x="1943" y="450"/>
                  </a:lnTo>
                  <a:lnTo>
                    <a:pt x="1975" y="460"/>
                  </a:lnTo>
                  <a:lnTo>
                    <a:pt x="2009" y="468"/>
                  </a:lnTo>
                  <a:lnTo>
                    <a:pt x="2043" y="473"/>
                  </a:lnTo>
                  <a:lnTo>
                    <a:pt x="2079" y="474"/>
                  </a:lnTo>
                  <a:lnTo>
                    <a:pt x="2127" y="471"/>
                  </a:lnTo>
                  <a:lnTo>
                    <a:pt x="2172" y="464"/>
                  </a:lnTo>
                  <a:lnTo>
                    <a:pt x="2215" y="450"/>
                  </a:lnTo>
                  <a:lnTo>
                    <a:pt x="3346" y="0"/>
                  </a:lnTo>
                  <a:lnTo>
                    <a:pt x="4132" y="338"/>
                  </a:lnTo>
                  <a:lnTo>
                    <a:pt x="4147" y="347"/>
                  </a:lnTo>
                  <a:lnTo>
                    <a:pt x="4156" y="356"/>
                  </a:lnTo>
                  <a:lnTo>
                    <a:pt x="4159" y="366"/>
                  </a:lnTo>
                  <a:lnTo>
                    <a:pt x="4155" y="376"/>
                  </a:lnTo>
                  <a:lnTo>
                    <a:pt x="4146" y="385"/>
                  </a:lnTo>
                  <a:lnTo>
                    <a:pt x="4131" y="392"/>
                  </a:lnTo>
                  <a:lnTo>
                    <a:pt x="2144" y="1182"/>
                  </a:lnTo>
                  <a:lnTo>
                    <a:pt x="2120" y="1189"/>
                  </a:lnTo>
                  <a:lnTo>
                    <a:pt x="2094" y="1193"/>
                  </a:lnTo>
                  <a:lnTo>
                    <a:pt x="2065" y="1193"/>
                  </a:lnTo>
                  <a:lnTo>
                    <a:pt x="2038" y="1189"/>
                  </a:lnTo>
                  <a:lnTo>
                    <a:pt x="2013" y="1182"/>
                  </a:lnTo>
                  <a:lnTo>
                    <a:pt x="28" y="392"/>
                  </a:lnTo>
                  <a:lnTo>
                    <a:pt x="13" y="385"/>
                  </a:lnTo>
                  <a:lnTo>
                    <a:pt x="3" y="376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3" y="356"/>
                  </a:lnTo>
                  <a:lnTo>
                    <a:pt x="11" y="347"/>
                  </a:lnTo>
                  <a:lnTo>
                    <a:pt x="27" y="338"/>
                  </a:lnTo>
                  <a:lnTo>
                    <a:pt x="8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2" name="Freeform 226"/>
            <p:cNvSpPr>
              <a:spLocks/>
            </p:cNvSpPr>
            <p:nvPr/>
          </p:nvSpPr>
          <p:spPr bwMode="auto">
            <a:xfrm>
              <a:off x="5815013" y="3962400"/>
              <a:ext cx="2200275" cy="630238"/>
            </a:xfrm>
            <a:custGeom>
              <a:avLst/>
              <a:gdLst>
                <a:gd name="T0" fmla="*/ 813 w 4159"/>
                <a:gd name="T1" fmla="*/ 0 h 1192"/>
                <a:gd name="T2" fmla="*/ 1943 w 4159"/>
                <a:gd name="T3" fmla="*/ 450 h 1192"/>
                <a:gd name="T4" fmla="*/ 1986 w 4159"/>
                <a:gd name="T5" fmla="*/ 462 h 1192"/>
                <a:gd name="T6" fmla="*/ 2032 w 4159"/>
                <a:gd name="T7" fmla="*/ 471 h 1192"/>
                <a:gd name="T8" fmla="*/ 2080 w 4159"/>
                <a:gd name="T9" fmla="*/ 474 h 1192"/>
                <a:gd name="T10" fmla="*/ 2127 w 4159"/>
                <a:gd name="T11" fmla="*/ 471 h 1192"/>
                <a:gd name="T12" fmla="*/ 2172 w 4159"/>
                <a:gd name="T13" fmla="*/ 462 h 1192"/>
                <a:gd name="T14" fmla="*/ 2215 w 4159"/>
                <a:gd name="T15" fmla="*/ 450 h 1192"/>
                <a:gd name="T16" fmla="*/ 3346 w 4159"/>
                <a:gd name="T17" fmla="*/ 0 h 1192"/>
                <a:gd name="T18" fmla="*/ 4132 w 4159"/>
                <a:gd name="T19" fmla="*/ 338 h 1192"/>
                <a:gd name="T20" fmla="*/ 4147 w 4159"/>
                <a:gd name="T21" fmla="*/ 347 h 1192"/>
                <a:gd name="T22" fmla="*/ 4156 w 4159"/>
                <a:gd name="T23" fmla="*/ 356 h 1192"/>
                <a:gd name="T24" fmla="*/ 4159 w 4159"/>
                <a:gd name="T25" fmla="*/ 366 h 1192"/>
                <a:gd name="T26" fmla="*/ 4155 w 4159"/>
                <a:gd name="T27" fmla="*/ 376 h 1192"/>
                <a:gd name="T28" fmla="*/ 4146 w 4159"/>
                <a:gd name="T29" fmla="*/ 384 h 1192"/>
                <a:gd name="T30" fmla="*/ 4131 w 4159"/>
                <a:gd name="T31" fmla="*/ 392 h 1192"/>
                <a:gd name="T32" fmla="*/ 2144 w 4159"/>
                <a:gd name="T33" fmla="*/ 1182 h 1192"/>
                <a:gd name="T34" fmla="*/ 2120 w 4159"/>
                <a:gd name="T35" fmla="*/ 1189 h 1192"/>
                <a:gd name="T36" fmla="*/ 2094 w 4159"/>
                <a:gd name="T37" fmla="*/ 1192 h 1192"/>
                <a:gd name="T38" fmla="*/ 2065 w 4159"/>
                <a:gd name="T39" fmla="*/ 1192 h 1192"/>
                <a:gd name="T40" fmla="*/ 2038 w 4159"/>
                <a:gd name="T41" fmla="*/ 1189 h 1192"/>
                <a:gd name="T42" fmla="*/ 2013 w 4159"/>
                <a:gd name="T43" fmla="*/ 1182 h 1192"/>
                <a:gd name="T44" fmla="*/ 28 w 4159"/>
                <a:gd name="T45" fmla="*/ 392 h 1192"/>
                <a:gd name="T46" fmla="*/ 13 w 4159"/>
                <a:gd name="T47" fmla="*/ 384 h 1192"/>
                <a:gd name="T48" fmla="*/ 3 w 4159"/>
                <a:gd name="T49" fmla="*/ 374 h 1192"/>
                <a:gd name="T50" fmla="*/ 0 w 4159"/>
                <a:gd name="T51" fmla="*/ 366 h 1192"/>
                <a:gd name="T52" fmla="*/ 0 w 4159"/>
                <a:gd name="T53" fmla="*/ 366 h 1192"/>
                <a:gd name="T54" fmla="*/ 3 w 4159"/>
                <a:gd name="T55" fmla="*/ 356 h 1192"/>
                <a:gd name="T56" fmla="*/ 11 w 4159"/>
                <a:gd name="T57" fmla="*/ 347 h 1192"/>
                <a:gd name="T58" fmla="*/ 27 w 4159"/>
                <a:gd name="T59" fmla="*/ 338 h 1192"/>
                <a:gd name="T60" fmla="*/ 813 w 4159"/>
                <a:gd name="T61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59" h="1192">
                  <a:moveTo>
                    <a:pt x="813" y="0"/>
                  </a:moveTo>
                  <a:lnTo>
                    <a:pt x="1943" y="450"/>
                  </a:lnTo>
                  <a:lnTo>
                    <a:pt x="1986" y="462"/>
                  </a:lnTo>
                  <a:lnTo>
                    <a:pt x="2032" y="471"/>
                  </a:lnTo>
                  <a:lnTo>
                    <a:pt x="2080" y="474"/>
                  </a:lnTo>
                  <a:lnTo>
                    <a:pt x="2127" y="471"/>
                  </a:lnTo>
                  <a:lnTo>
                    <a:pt x="2172" y="462"/>
                  </a:lnTo>
                  <a:lnTo>
                    <a:pt x="2215" y="450"/>
                  </a:lnTo>
                  <a:lnTo>
                    <a:pt x="3346" y="0"/>
                  </a:lnTo>
                  <a:lnTo>
                    <a:pt x="4132" y="338"/>
                  </a:lnTo>
                  <a:lnTo>
                    <a:pt x="4147" y="347"/>
                  </a:lnTo>
                  <a:lnTo>
                    <a:pt x="4156" y="356"/>
                  </a:lnTo>
                  <a:lnTo>
                    <a:pt x="4159" y="366"/>
                  </a:lnTo>
                  <a:lnTo>
                    <a:pt x="4155" y="376"/>
                  </a:lnTo>
                  <a:lnTo>
                    <a:pt x="4146" y="384"/>
                  </a:lnTo>
                  <a:lnTo>
                    <a:pt x="4131" y="392"/>
                  </a:lnTo>
                  <a:lnTo>
                    <a:pt x="2144" y="1182"/>
                  </a:lnTo>
                  <a:lnTo>
                    <a:pt x="2120" y="1189"/>
                  </a:lnTo>
                  <a:lnTo>
                    <a:pt x="2094" y="1192"/>
                  </a:lnTo>
                  <a:lnTo>
                    <a:pt x="2065" y="1192"/>
                  </a:lnTo>
                  <a:lnTo>
                    <a:pt x="2038" y="1189"/>
                  </a:lnTo>
                  <a:lnTo>
                    <a:pt x="2013" y="1182"/>
                  </a:lnTo>
                  <a:lnTo>
                    <a:pt x="28" y="392"/>
                  </a:lnTo>
                  <a:lnTo>
                    <a:pt x="13" y="384"/>
                  </a:lnTo>
                  <a:lnTo>
                    <a:pt x="3" y="374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3" y="356"/>
                  </a:lnTo>
                  <a:lnTo>
                    <a:pt x="11" y="347"/>
                  </a:lnTo>
                  <a:lnTo>
                    <a:pt x="27" y="338"/>
                  </a:lnTo>
                  <a:lnTo>
                    <a:pt x="8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3" name="Freeform 227"/>
            <p:cNvSpPr>
              <a:spLocks/>
            </p:cNvSpPr>
            <p:nvPr/>
          </p:nvSpPr>
          <p:spPr bwMode="auto">
            <a:xfrm>
              <a:off x="5815013" y="3198813"/>
              <a:ext cx="2200275" cy="911225"/>
            </a:xfrm>
            <a:custGeom>
              <a:avLst/>
              <a:gdLst>
                <a:gd name="T0" fmla="*/ 2094 w 4159"/>
                <a:gd name="T1" fmla="*/ 0 h 1721"/>
                <a:gd name="T2" fmla="*/ 2120 w 4159"/>
                <a:gd name="T3" fmla="*/ 2 h 1721"/>
                <a:gd name="T4" fmla="*/ 2144 w 4159"/>
                <a:gd name="T5" fmla="*/ 10 h 1721"/>
                <a:gd name="T6" fmla="*/ 4132 w 4159"/>
                <a:gd name="T7" fmla="*/ 867 h 1721"/>
                <a:gd name="T8" fmla="*/ 4147 w 4159"/>
                <a:gd name="T9" fmla="*/ 876 h 1721"/>
                <a:gd name="T10" fmla="*/ 4156 w 4159"/>
                <a:gd name="T11" fmla="*/ 884 h 1721"/>
                <a:gd name="T12" fmla="*/ 4159 w 4159"/>
                <a:gd name="T13" fmla="*/ 894 h 1721"/>
                <a:gd name="T14" fmla="*/ 4155 w 4159"/>
                <a:gd name="T15" fmla="*/ 905 h 1721"/>
                <a:gd name="T16" fmla="*/ 4146 w 4159"/>
                <a:gd name="T17" fmla="*/ 913 h 1721"/>
                <a:gd name="T18" fmla="*/ 4131 w 4159"/>
                <a:gd name="T19" fmla="*/ 921 h 1721"/>
                <a:gd name="T20" fmla="*/ 3096 w 4159"/>
                <a:gd name="T21" fmla="*/ 1333 h 1721"/>
                <a:gd name="T22" fmla="*/ 2144 w 4159"/>
                <a:gd name="T23" fmla="*/ 1711 h 1721"/>
                <a:gd name="T24" fmla="*/ 2120 w 4159"/>
                <a:gd name="T25" fmla="*/ 1717 h 1721"/>
                <a:gd name="T26" fmla="*/ 2094 w 4159"/>
                <a:gd name="T27" fmla="*/ 1721 h 1721"/>
                <a:gd name="T28" fmla="*/ 2065 w 4159"/>
                <a:gd name="T29" fmla="*/ 1721 h 1721"/>
                <a:gd name="T30" fmla="*/ 2038 w 4159"/>
                <a:gd name="T31" fmla="*/ 1717 h 1721"/>
                <a:gd name="T32" fmla="*/ 2013 w 4159"/>
                <a:gd name="T33" fmla="*/ 1711 h 1721"/>
                <a:gd name="T34" fmla="*/ 1063 w 4159"/>
                <a:gd name="T35" fmla="*/ 1333 h 1721"/>
                <a:gd name="T36" fmla="*/ 28 w 4159"/>
                <a:gd name="T37" fmla="*/ 921 h 1721"/>
                <a:gd name="T38" fmla="*/ 13 w 4159"/>
                <a:gd name="T39" fmla="*/ 913 h 1721"/>
                <a:gd name="T40" fmla="*/ 3 w 4159"/>
                <a:gd name="T41" fmla="*/ 905 h 1721"/>
                <a:gd name="T42" fmla="*/ 0 w 4159"/>
                <a:gd name="T43" fmla="*/ 894 h 1721"/>
                <a:gd name="T44" fmla="*/ 0 w 4159"/>
                <a:gd name="T45" fmla="*/ 894 h 1721"/>
                <a:gd name="T46" fmla="*/ 3 w 4159"/>
                <a:gd name="T47" fmla="*/ 884 h 1721"/>
                <a:gd name="T48" fmla="*/ 11 w 4159"/>
                <a:gd name="T49" fmla="*/ 876 h 1721"/>
                <a:gd name="T50" fmla="*/ 27 w 4159"/>
                <a:gd name="T51" fmla="*/ 867 h 1721"/>
                <a:gd name="T52" fmla="*/ 2014 w 4159"/>
                <a:gd name="T53" fmla="*/ 10 h 1721"/>
                <a:gd name="T54" fmla="*/ 2038 w 4159"/>
                <a:gd name="T55" fmla="*/ 2 h 1721"/>
                <a:gd name="T56" fmla="*/ 2065 w 4159"/>
                <a:gd name="T57" fmla="*/ 0 h 1721"/>
                <a:gd name="T58" fmla="*/ 2094 w 4159"/>
                <a:gd name="T59" fmla="*/ 0 h 1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59" h="1721">
                  <a:moveTo>
                    <a:pt x="2094" y="0"/>
                  </a:moveTo>
                  <a:lnTo>
                    <a:pt x="2120" y="2"/>
                  </a:lnTo>
                  <a:lnTo>
                    <a:pt x="2144" y="10"/>
                  </a:lnTo>
                  <a:lnTo>
                    <a:pt x="4132" y="867"/>
                  </a:lnTo>
                  <a:lnTo>
                    <a:pt x="4147" y="876"/>
                  </a:lnTo>
                  <a:lnTo>
                    <a:pt x="4156" y="884"/>
                  </a:lnTo>
                  <a:lnTo>
                    <a:pt x="4159" y="894"/>
                  </a:lnTo>
                  <a:lnTo>
                    <a:pt x="4155" y="905"/>
                  </a:lnTo>
                  <a:lnTo>
                    <a:pt x="4146" y="913"/>
                  </a:lnTo>
                  <a:lnTo>
                    <a:pt x="4131" y="921"/>
                  </a:lnTo>
                  <a:lnTo>
                    <a:pt x="3096" y="1333"/>
                  </a:lnTo>
                  <a:lnTo>
                    <a:pt x="2144" y="1711"/>
                  </a:lnTo>
                  <a:lnTo>
                    <a:pt x="2120" y="1717"/>
                  </a:lnTo>
                  <a:lnTo>
                    <a:pt x="2094" y="1721"/>
                  </a:lnTo>
                  <a:lnTo>
                    <a:pt x="2065" y="1721"/>
                  </a:lnTo>
                  <a:lnTo>
                    <a:pt x="2038" y="1717"/>
                  </a:lnTo>
                  <a:lnTo>
                    <a:pt x="2013" y="1711"/>
                  </a:lnTo>
                  <a:lnTo>
                    <a:pt x="1063" y="1333"/>
                  </a:lnTo>
                  <a:lnTo>
                    <a:pt x="28" y="921"/>
                  </a:lnTo>
                  <a:lnTo>
                    <a:pt x="13" y="913"/>
                  </a:lnTo>
                  <a:lnTo>
                    <a:pt x="3" y="905"/>
                  </a:lnTo>
                  <a:lnTo>
                    <a:pt x="0" y="894"/>
                  </a:lnTo>
                  <a:lnTo>
                    <a:pt x="0" y="894"/>
                  </a:lnTo>
                  <a:lnTo>
                    <a:pt x="3" y="884"/>
                  </a:lnTo>
                  <a:lnTo>
                    <a:pt x="11" y="876"/>
                  </a:lnTo>
                  <a:lnTo>
                    <a:pt x="27" y="867"/>
                  </a:lnTo>
                  <a:lnTo>
                    <a:pt x="2014" y="10"/>
                  </a:lnTo>
                  <a:lnTo>
                    <a:pt x="2038" y="2"/>
                  </a:lnTo>
                  <a:lnTo>
                    <a:pt x="2065" y="0"/>
                  </a:lnTo>
                  <a:lnTo>
                    <a:pt x="20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61" name="Группа 260"/>
          <p:cNvGrpSpPr/>
          <p:nvPr/>
        </p:nvGrpSpPr>
        <p:grpSpPr>
          <a:xfrm>
            <a:off x="3896309" y="4005852"/>
            <a:ext cx="246713" cy="390310"/>
            <a:chOff x="5943600" y="3198813"/>
            <a:chExt cx="2563813" cy="4056063"/>
          </a:xfrm>
          <a:solidFill>
            <a:schemeClr val="bg2">
              <a:lumMod val="25000"/>
            </a:schemeClr>
          </a:solidFill>
        </p:grpSpPr>
        <p:sp>
          <p:nvSpPr>
            <p:cNvPr id="259" name="Freeform 232"/>
            <p:cNvSpPr>
              <a:spLocks/>
            </p:cNvSpPr>
            <p:nvPr/>
          </p:nvSpPr>
          <p:spPr bwMode="auto">
            <a:xfrm>
              <a:off x="6626225" y="6738938"/>
              <a:ext cx="1196975" cy="515938"/>
            </a:xfrm>
            <a:custGeom>
              <a:avLst/>
              <a:gdLst>
                <a:gd name="T0" fmla="*/ 0 w 1507"/>
                <a:gd name="T1" fmla="*/ 0 h 649"/>
                <a:gd name="T2" fmla="*/ 1507 w 1507"/>
                <a:gd name="T3" fmla="*/ 0 h 649"/>
                <a:gd name="T4" fmla="*/ 1507 w 1507"/>
                <a:gd name="T5" fmla="*/ 209 h 649"/>
                <a:gd name="T6" fmla="*/ 1503 w 1507"/>
                <a:gd name="T7" fmla="*/ 274 h 649"/>
                <a:gd name="T8" fmla="*/ 1488 w 1507"/>
                <a:gd name="T9" fmla="*/ 336 h 649"/>
                <a:gd name="T10" fmla="*/ 1464 w 1507"/>
                <a:gd name="T11" fmla="*/ 394 h 649"/>
                <a:gd name="T12" fmla="*/ 1434 w 1507"/>
                <a:gd name="T13" fmla="*/ 448 h 649"/>
                <a:gd name="T14" fmla="*/ 1396 w 1507"/>
                <a:gd name="T15" fmla="*/ 498 h 649"/>
                <a:gd name="T16" fmla="*/ 1351 w 1507"/>
                <a:gd name="T17" fmla="*/ 541 h 649"/>
                <a:gd name="T18" fmla="*/ 1301 w 1507"/>
                <a:gd name="T19" fmla="*/ 579 h 649"/>
                <a:gd name="T20" fmla="*/ 1246 w 1507"/>
                <a:gd name="T21" fmla="*/ 609 h 649"/>
                <a:gd name="T22" fmla="*/ 1185 w 1507"/>
                <a:gd name="T23" fmla="*/ 632 h 649"/>
                <a:gd name="T24" fmla="*/ 1121 w 1507"/>
                <a:gd name="T25" fmla="*/ 645 h 649"/>
                <a:gd name="T26" fmla="*/ 1054 w 1507"/>
                <a:gd name="T27" fmla="*/ 649 h 649"/>
                <a:gd name="T28" fmla="*/ 452 w 1507"/>
                <a:gd name="T29" fmla="*/ 649 h 649"/>
                <a:gd name="T30" fmla="*/ 385 w 1507"/>
                <a:gd name="T31" fmla="*/ 645 h 649"/>
                <a:gd name="T32" fmla="*/ 321 w 1507"/>
                <a:gd name="T33" fmla="*/ 632 h 649"/>
                <a:gd name="T34" fmla="*/ 262 w 1507"/>
                <a:gd name="T35" fmla="*/ 609 h 649"/>
                <a:gd name="T36" fmla="*/ 206 w 1507"/>
                <a:gd name="T37" fmla="*/ 579 h 649"/>
                <a:gd name="T38" fmla="*/ 155 w 1507"/>
                <a:gd name="T39" fmla="*/ 541 h 649"/>
                <a:gd name="T40" fmla="*/ 110 w 1507"/>
                <a:gd name="T41" fmla="*/ 498 h 649"/>
                <a:gd name="T42" fmla="*/ 73 w 1507"/>
                <a:gd name="T43" fmla="*/ 448 h 649"/>
                <a:gd name="T44" fmla="*/ 41 w 1507"/>
                <a:gd name="T45" fmla="*/ 394 h 649"/>
                <a:gd name="T46" fmla="*/ 19 w 1507"/>
                <a:gd name="T47" fmla="*/ 336 h 649"/>
                <a:gd name="T48" fmla="*/ 5 w 1507"/>
                <a:gd name="T49" fmla="*/ 274 h 649"/>
                <a:gd name="T50" fmla="*/ 0 w 1507"/>
                <a:gd name="T51" fmla="*/ 209 h 649"/>
                <a:gd name="T52" fmla="*/ 0 w 1507"/>
                <a:gd name="T5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7" h="649">
                  <a:moveTo>
                    <a:pt x="0" y="0"/>
                  </a:moveTo>
                  <a:lnTo>
                    <a:pt x="1507" y="0"/>
                  </a:lnTo>
                  <a:lnTo>
                    <a:pt x="1507" y="209"/>
                  </a:lnTo>
                  <a:lnTo>
                    <a:pt x="1503" y="274"/>
                  </a:lnTo>
                  <a:lnTo>
                    <a:pt x="1488" y="336"/>
                  </a:lnTo>
                  <a:lnTo>
                    <a:pt x="1464" y="394"/>
                  </a:lnTo>
                  <a:lnTo>
                    <a:pt x="1434" y="448"/>
                  </a:lnTo>
                  <a:lnTo>
                    <a:pt x="1396" y="498"/>
                  </a:lnTo>
                  <a:lnTo>
                    <a:pt x="1351" y="541"/>
                  </a:lnTo>
                  <a:lnTo>
                    <a:pt x="1301" y="579"/>
                  </a:lnTo>
                  <a:lnTo>
                    <a:pt x="1246" y="609"/>
                  </a:lnTo>
                  <a:lnTo>
                    <a:pt x="1185" y="632"/>
                  </a:lnTo>
                  <a:lnTo>
                    <a:pt x="1121" y="645"/>
                  </a:lnTo>
                  <a:lnTo>
                    <a:pt x="1054" y="649"/>
                  </a:lnTo>
                  <a:lnTo>
                    <a:pt x="452" y="649"/>
                  </a:lnTo>
                  <a:lnTo>
                    <a:pt x="385" y="645"/>
                  </a:lnTo>
                  <a:lnTo>
                    <a:pt x="321" y="632"/>
                  </a:lnTo>
                  <a:lnTo>
                    <a:pt x="262" y="609"/>
                  </a:lnTo>
                  <a:lnTo>
                    <a:pt x="206" y="579"/>
                  </a:lnTo>
                  <a:lnTo>
                    <a:pt x="155" y="541"/>
                  </a:lnTo>
                  <a:lnTo>
                    <a:pt x="110" y="498"/>
                  </a:lnTo>
                  <a:lnTo>
                    <a:pt x="73" y="448"/>
                  </a:lnTo>
                  <a:lnTo>
                    <a:pt x="41" y="394"/>
                  </a:lnTo>
                  <a:lnTo>
                    <a:pt x="19" y="336"/>
                  </a:lnTo>
                  <a:lnTo>
                    <a:pt x="5" y="274"/>
                  </a:ln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0" name="Freeform 233"/>
            <p:cNvSpPr>
              <a:spLocks/>
            </p:cNvSpPr>
            <p:nvPr/>
          </p:nvSpPr>
          <p:spPr bwMode="auto">
            <a:xfrm>
              <a:off x="5943600" y="3198813"/>
              <a:ext cx="2563813" cy="3384550"/>
            </a:xfrm>
            <a:custGeom>
              <a:avLst/>
              <a:gdLst>
                <a:gd name="T0" fmla="*/ 1864 w 3229"/>
                <a:gd name="T1" fmla="*/ 20 h 4264"/>
                <a:gd name="T2" fmla="*/ 2215 w 3229"/>
                <a:gd name="T3" fmla="*/ 115 h 4264"/>
                <a:gd name="T4" fmla="*/ 2528 w 3229"/>
                <a:gd name="T5" fmla="*/ 280 h 4264"/>
                <a:gd name="T6" fmla="*/ 2796 w 3229"/>
                <a:gd name="T7" fmla="*/ 506 h 4264"/>
                <a:gd name="T8" fmla="*/ 3009 w 3229"/>
                <a:gd name="T9" fmla="*/ 786 h 4264"/>
                <a:gd name="T10" fmla="*/ 3154 w 3229"/>
                <a:gd name="T11" fmla="*/ 1107 h 4264"/>
                <a:gd name="T12" fmla="*/ 3224 w 3229"/>
                <a:gd name="T13" fmla="*/ 1461 h 4264"/>
                <a:gd name="T14" fmla="*/ 3210 w 3229"/>
                <a:gd name="T15" fmla="*/ 1827 h 4264"/>
                <a:gd name="T16" fmla="*/ 3113 w 3229"/>
                <a:gd name="T17" fmla="*/ 2173 h 4264"/>
                <a:gd name="T18" fmla="*/ 2934 w 3229"/>
                <a:gd name="T19" fmla="*/ 2494 h 4264"/>
                <a:gd name="T20" fmla="*/ 2793 w 3229"/>
                <a:gd name="T21" fmla="*/ 2697 h 4264"/>
                <a:gd name="T22" fmla="*/ 2694 w 3229"/>
                <a:gd name="T23" fmla="*/ 2848 h 4264"/>
                <a:gd name="T24" fmla="*/ 2632 w 3229"/>
                <a:gd name="T25" fmla="*/ 2960 h 4264"/>
                <a:gd name="T26" fmla="*/ 2595 w 3229"/>
                <a:gd name="T27" fmla="*/ 3038 h 4264"/>
                <a:gd name="T28" fmla="*/ 2579 w 3229"/>
                <a:gd name="T29" fmla="*/ 3093 h 4264"/>
                <a:gd name="T30" fmla="*/ 2576 w 3229"/>
                <a:gd name="T31" fmla="*/ 3134 h 4264"/>
                <a:gd name="T32" fmla="*/ 2685 w 3229"/>
                <a:gd name="T33" fmla="*/ 3437 h 4264"/>
                <a:gd name="T34" fmla="*/ 2752 w 3229"/>
                <a:gd name="T35" fmla="*/ 3461 h 4264"/>
                <a:gd name="T36" fmla="*/ 2788 w 3229"/>
                <a:gd name="T37" fmla="*/ 3522 h 4264"/>
                <a:gd name="T38" fmla="*/ 2788 w 3229"/>
                <a:gd name="T39" fmla="*/ 4165 h 4264"/>
                <a:gd name="T40" fmla="*/ 2742 w 3229"/>
                <a:gd name="T41" fmla="*/ 4239 h 4264"/>
                <a:gd name="T42" fmla="*/ 2657 w 3229"/>
                <a:gd name="T43" fmla="*/ 4264 h 4264"/>
                <a:gd name="T44" fmla="*/ 513 w 3229"/>
                <a:gd name="T45" fmla="*/ 4253 h 4264"/>
                <a:gd name="T46" fmla="*/ 450 w 3229"/>
                <a:gd name="T47" fmla="*/ 4196 h 4264"/>
                <a:gd name="T48" fmla="*/ 438 w 3229"/>
                <a:gd name="T49" fmla="*/ 3554 h 4264"/>
                <a:gd name="T50" fmla="*/ 460 w 3229"/>
                <a:gd name="T51" fmla="*/ 3477 h 4264"/>
                <a:gd name="T52" fmla="*/ 519 w 3229"/>
                <a:gd name="T53" fmla="*/ 3442 h 4264"/>
                <a:gd name="T54" fmla="*/ 652 w 3229"/>
                <a:gd name="T55" fmla="*/ 3436 h 4264"/>
                <a:gd name="T56" fmla="*/ 648 w 3229"/>
                <a:gd name="T57" fmla="*/ 3099 h 4264"/>
                <a:gd name="T58" fmla="*/ 629 w 3229"/>
                <a:gd name="T59" fmla="*/ 3032 h 4264"/>
                <a:gd name="T60" fmla="*/ 585 w 3229"/>
                <a:gd name="T61" fmla="*/ 2938 h 4264"/>
                <a:gd name="T62" fmla="*/ 509 w 3229"/>
                <a:gd name="T63" fmla="*/ 2810 h 4264"/>
                <a:gd name="T64" fmla="*/ 394 w 3229"/>
                <a:gd name="T65" fmla="*/ 2638 h 4264"/>
                <a:gd name="T66" fmla="*/ 279 w 3229"/>
                <a:gd name="T67" fmla="*/ 2476 h 4264"/>
                <a:gd name="T68" fmla="*/ 152 w 3229"/>
                <a:gd name="T69" fmla="*/ 2253 h 4264"/>
                <a:gd name="T70" fmla="*/ 38 w 3229"/>
                <a:gd name="T71" fmla="*/ 1927 h 4264"/>
                <a:gd name="T72" fmla="*/ 0 w 3229"/>
                <a:gd name="T73" fmla="*/ 1584 h 4264"/>
                <a:gd name="T74" fmla="*/ 42 w 3229"/>
                <a:gd name="T75" fmla="*/ 1222 h 4264"/>
                <a:gd name="T76" fmla="*/ 164 w 3229"/>
                <a:gd name="T77" fmla="*/ 888 h 4264"/>
                <a:gd name="T78" fmla="*/ 355 w 3229"/>
                <a:gd name="T79" fmla="*/ 594 h 4264"/>
                <a:gd name="T80" fmla="*/ 605 w 3229"/>
                <a:gd name="T81" fmla="*/ 350 h 4264"/>
                <a:gd name="T82" fmla="*/ 906 w 3229"/>
                <a:gd name="T83" fmla="*/ 162 h 4264"/>
                <a:gd name="T84" fmla="*/ 1244 w 3229"/>
                <a:gd name="T85" fmla="*/ 43 h 4264"/>
                <a:gd name="T86" fmla="*/ 1615 w 3229"/>
                <a:gd name="T87" fmla="*/ 0 h 4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29" h="4264">
                  <a:moveTo>
                    <a:pt x="1615" y="0"/>
                  </a:moveTo>
                  <a:lnTo>
                    <a:pt x="1741" y="5"/>
                  </a:lnTo>
                  <a:lnTo>
                    <a:pt x="1864" y="20"/>
                  </a:lnTo>
                  <a:lnTo>
                    <a:pt x="1984" y="43"/>
                  </a:lnTo>
                  <a:lnTo>
                    <a:pt x="2102" y="75"/>
                  </a:lnTo>
                  <a:lnTo>
                    <a:pt x="2215" y="115"/>
                  </a:lnTo>
                  <a:lnTo>
                    <a:pt x="2324" y="162"/>
                  </a:lnTo>
                  <a:lnTo>
                    <a:pt x="2429" y="217"/>
                  </a:lnTo>
                  <a:lnTo>
                    <a:pt x="2528" y="280"/>
                  </a:lnTo>
                  <a:lnTo>
                    <a:pt x="2624" y="350"/>
                  </a:lnTo>
                  <a:lnTo>
                    <a:pt x="2713" y="425"/>
                  </a:lnTo>
                  <a:lnTo>
                    <a:pt x="2796" y="506"/>
                  </a:lnTo>
                  <a:lnTo>
                    <a:pt x="2875" y="594"/>
                  </a:lnTo>
                  <a:lnTo>
                    <a:pt x="2945" y="688"/>
                  </a:lnTo>
                  <a:lnTo>
                    <a:pt x="3009" y="786"/>
                  </a:lnTo>
                  <a:lnTo>
                    <a:pt x="3065" y="888"/>
                  </a:lnTo>
                  <a:lnTo>
                    <a:pt x="3114" y="996"/>
                  </a:lnTo>
                  <a:lnTo>
                    <a:pt x="3154" y="1107"/>
                  </a:lnTo>
                  <a:lnTo>
                    <a:pt x="3186" y="1222"/>
                  </a:lnTo>
                  <a:lnTo>
                    <a:pt x="3210" y="1340"/>
                  </a:lnTo>
                  <a:lnTo>
                    <a:pt x="3224" y="1461"/>
                  </a:lnTo>
                  <a:lnTo>
                    <a:pt x="3229" y="1584"/>
                  </a:lnTo>
                  <a:lnTo>
                    <a:pt x="3224" y="1705"/>
                  </a:lnTo>
                  <a:lnTo>
                    <a:pt x="3210" y="1827"/>
                  </a:lnTo>
                  <a:lnTo>
                    <a:pt x="3186" y="1945"/>
                  </a:lnTo>
                  <a:lnTo>
                    <a:pt x="3154" y="2060"/>
                  </a:lnTo>
                  <a:lnTo>
                    <a:pt x="3113" y="2173"/>
                  </a:lnTo>
                  <a:lnTo>
                    <a:pt x="3062" y="2285"/>
                  </a:lnTo>
                  <a:lnTo>
                    <a:pt x="3002" y="2392"/>
                  </a:lnTo>
                  <a:lnTo>
                    <a:pt x="2934" y="2494"/>
                  </a:lnTo>
                  <a:lnTo>
                    <a:pt x="2881" y="2567"/>
                  </a:lnTo>
                  <a:lnTo>
                    <a:pt x="2835" y="2634"/>
                  </a:lnTo>
                  <a:lnTo>
                    <a:pt x="2793" y="2697"/>
                  </a:lnTo>
                  <a:lnTo>
                    <a:pt x="2755" y="2752"/>
                  </a:lnTo>
                  <a:lnTo>
                    <a:pt x="2723" y="2802"/>
                  </a:lnTo>
                  <a:lnTo>
                    <a:pt x="2694" y="2848"/>
                  </a:lnTo>
                  <a:lnTo>
                    <a:pt x="2670" y="2890"/>
                  </a:lnTo>
                  <a:lnTo>
                    <a:pt x="2649" y="2926"/>
                  </a:lnTo>
                  <a:lnTo>
                    <a:pt x="2632" y="2960"/>
                  </a:lnTo>
                  <a:lnTo>
                    <a:pt x="2618" y="2989"/>
                  </a:lnTo>
                  <a:lnTo>
                    <a:pt x="2605" y="3014"/>
                  </a:lnTo>
                  <a:lnTo>
                    <a:pt x="2595" y="3038"/>
                  </a:lnTo>
                  <a:lnTo>
                    <a:pt x="2589" y="3059"/>
                  </a:lnTo>
                  <a:lnTo>
                    <a:pt x="2584" y="3077"/>
                  </a:lnTo>
                  <a:lnTo>
                    <a:pt x="2579" y="3093"/>
                  </a:lnTo>
                  <a:lnTo>
                    <a:pt x="2578" y="3108"/>
                  </a:lnTo>
                  <a:lnTo>
                    <a:pt x="2576" y="3121"/>
                  </a:lnTo>
                  <a:lnTo>
                    <a:pt x="2576" y="3134"/>
                  </a:lnTo>
                  <a:lnTo>
                    <a:pt x="2576" y="3436"/>
                  </a:lnTo>
                  <a:lnTo>
                    <a:pt x="2657" y="3436"/>
                  </a:lnTo>
                  <a:lnTo>
                    <a:pt x="2685" y="3437"/>
                  </a:lnTo>
                  <a:lnTo>
                    <a:pt x="2710" y="3442"/>
                  </a:lnTo>
                  <a:lnTo>
                    <a:pt x="2733" y="3450"/>
                  </a:lnTo>
                  <a:lnTo>
                    <a:pt x="2752" y="3461"/>
                  </a:lnTo>
                  <a:lnTo>
                    <a:pt x="2769" y="3477"/>
                  </a:lnTo>
                  <a:lnTo>
                    <a:pt x="2780" y="3498"/>
                  </a:lnTo>
                  <a:lnTo>
                    <a:pt x="2788" y="3522"/>
                  </a:lnTo>
                  <a:lnTo>
                    <a:pt x="2792" y="3554"/>
                  </a:lnTo>
                  <a:lnTo>
                    <a:pt x="2792" y="4130"/>
                  </a:lnTo>
                  <a:lnTo>
                    <a:pt x="2788" y="4165"/>
                  </a:lnTo>
                  <a:lnTo>
                    <a:pt x="2779" y="4196"/>
                  </a:lnTo>
                  <a:lnTo>
                    <a:pt x="2763" y="4220"/>
                  </a:lnTo>
                  <a:lnTo>
                    <a:pt x="2742" y="4239"/>
                  </a:lnTo>
                  <a:lnTo>
                    <a:pt x="2717" y="4253"/>
                  </a:lnTo>
                  <a:lnTo>
                    <a:pt x="2688" y="4261"/>
                  </a:lnTo>
                  <a:lnTo>
                    <a:pt x="2657" y="4264"/>
                  </a:lnTo>
                  <a:lnTo>
                    <a:pt x="572" y="4264"/>
                  </a:lnTo>
                  <a:lnTo>
                    <a:pt x="541" y="4261"/>
                  </a:lnTo>
                  <a:lnTo>
                    <a:pt x="513" y="4253"/>
                  </a:lnTo>
                  <a:lnTo>
                    <a:pt x="487" y="4239"/>
                  </a:lnTo>
                  <a:lnTo>
                    <a:pt x="466" y="4220"/>
                  </a:lnTo>
                  <a:lnTo>
                    <a:pt x="450" y="4196"/>
                  </a:lnTo>
                  <a:lnTo>
                    <a:pt x="441" y="4165"/>
                  </a:lnTo>
                  <a:lnTo>
                    <a:pt x="438" y="4130"/>
                  </a:lnTo>
                  <a:lnTo>
                    <a:pt x="438" y="3554"/>
                  </a:lnTo>
                  <a:lnTo>
                    <a:pt x="439" y="3522"/>
                  </a:lnTo>
                  <a:lnTo>
                    <a:pt x="447" y="3498"/>
                  </a:lnTo>
                  <a:lnTo>
                    <a:pt x="460" y="3477"/>
                  </a:lnTo>
                  <a:lnTo>
                    <a:pt x="476" y="3461"/>
                  </a:lnTo>
                  <a:lnTo>
                    <a:pt x="497" y="3450"/>
                  </a:lnTo>
                  <a:lnTo>
                    <a:pt x="519" y="3442"/>
                  </a:lnTo>
                  <a:lnTo>
                    <a:pt x="545" y="3437"/>
                  </a:lnTo>
                  <a:lnTo>
                    <a:pt x="572" y="3436"/>
                  </a:lnTo>
                  <a:lnTo>
                    <a:pt x="652" y="3436"/>
                  </a:lnTo>
                  <a:lnTo>
                    <a:pt x="652" y="3134"/>
                  </a:lnTo>
                  <a:lnTo>
                    <a:pt x="652" y="3116"/>
                  </a:lnTo>
                  <a:lnTo>
                    <a:pt x="648" y="3099"/>
                  </a:lnTo>
                  <a:lnTo>
                    <a:pt x="645" y="3078"/>
                  </a:lnTo>
                  <a:lnTo>
                    <a:pt x="639" y="3056"/>
                  </a:lnTo>
                  <a:lnTo>
                    <a:pt x="629" y="3032"/>
                  </a:lnTo>
                  <a:lnTo>
                    <a:pt x="618" y="3003"/>
                  </a:lnTo>
                  <a:lnTo>
                    <a:pt x="602" y="2973"/>
                  </a:lnTo>
                  <a:lnTo>
                    <a:pt x="585" y="2938"/>
                  </a:lnTo>
                  <a:lnTo>
                    <a:pt x="564" y="2899"/>
                  </a:lnTo>
                  <a:lnTo>
                    <a:pt x="538" y="2858"/>
                  </a:lnTo>
                  <a:lnTo>
                    <a:pt x="509" y="2810"/>
                  </a:lnTo>
                  <a:lnTo>
                    <a:pt x="474" y="2757"/>
                  </a:lnTo>
                  <a:lnTo>
                    <a:pt x="438" y="2701"/>
                  </a:lnTo>
                  <a:lnTo>
                    <a:pt x="394" y="2638"/>
                  </a:lnTo>
                  <a:lnTo>
                    <a:pt x="347" y="2569"/>
                  </a:lnTo>
                  <a:lnTo>
                    <a:pt x="292" y="2494"/>
                  </a:lnTo>
                  <a:lnTo>
                    <a:pt x="279" y="2476"/>
                  </a:lnTo>
                  <a:lnTo>
                    <a:pt x="268" y="2456"/>
                  </a:lnTo>
                  <a:lnTo>
                    <a:pt x="206" y="2355"/>
                  </a:lnTo>
                  <a:lnTo>
                    <a:pt x="152" y="2253"/>
                  </a:lnTo>
                  <a:lnTo>
                    <a:pt x="105" y="2147"/>
                  </a:lnTo>
                  <a:lnTo>
                    <a:pt x="67" y="2039"/>
                  </a:lnTo>
                  <a:lnTo>
                    <a:pt x="38" y="1927"/>
                  </a:lnTo>
                  <a:lnTo>
                    <a:pt x="16" y="1814"/>
                  </a:lnTo>
                  <a:lnTo>
                    <a:pt x="3" y="1700"/>
                  </a:lnTo>
                  <a:lnTo>
                    <a:pt x="0" y="1584"/>
                  </a:lnTo>
                  <a:lnTo>
                    <a:pt x="5" y="1461"/>
                  </a:lnTo>
                  <a:lnTo>
                    <a:pt x="19" y="1340"/>
                  </a:lnTo>
                  <a:lnTo>
                    <a:pt x="42" y="1222"/>
                  </a:lnTo>
                  <a:lnTo>
                    <a:pt x="75" y="1107"/>
                  </a:lnTo>
                  <a:lnTo>
                    <a:pt x="115" y="996"/>
                  </a:lnTo>
                  <a:lnTo>
                    <a:pt x="164" y="888"/>
                  </a:lnTo>
                  <a:lnTo>
                    <a:pt x="220" y="786"/>
                  </a:lnTo>
                  <a:lnTo>
                    <a:pt x="284" y="688"/>
                  </a:lnTo>
                  <a:lnTo>
                    <a:pt x="355" y="594"/>
                  </a:lnTo>
                  <a:lnTo>
                    <a:pt x="431" y="506"/>
                  </a:lnTo>
                  <a:lnTo>
                    <a:pt x="516" y="425"/>
                  </a:lnTo>
                  <a:lnTo>
                    <a:pt x="605" y="350"/>
                  </a:lnTo>
                  <a:lnTo>
                    <a:pt x="700" y="280"/>
                  </a:lnTo>
                  <a:lnTo>
                    <a:pt x="800" y="217"/>
                  </a:lnTo>
                  <a:lnTo>
                    <a:pt x="906" y="162"/>
                  </a:lnTo>
                  <a:lnTo>
                    <a:pt x="1014" y="115"/>
                  </a:lnTo>
                  <a:lnTo>
                    <a:pt x="1128" y="75"/>
                  </a:lnTo>
                  <a:lnTo>
                    <a:pt x="1244" y="43"/>
                  </a:lnTo>
                  <a:lnTo>
                    <a:pt x="1365" y="20"/>
                  </a:lnTo>
                  <a:lnTo>
                    <a:pt x="1488" y="5"/>
                  </a:lnTo>
                  <a:lnTo>
                    <a:pt x="16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6" name="Freeform 238"/>
          <p:cNvSpPr>
            <a:spLocks noEditPoints="1"/>
          </p:cNvSpPr>
          <p:nvPr/>
        </p:nvSpPr>
        <p:spPr bwMode="auto">
          <a:xfrm>
            <a:off x="4481302" y="4004544"/>
            <a:ext cx="387682" cy="392926"/>
          </a:xfrm>
          <a:custGeom>
            <a:avLst/>
            <a:gdLst>
              <a:gd name="T0" fmla="*/ 1727 w 3845"/>
              <a:gd name="T1" fmla="*/ 965 h 3896"/>
              <a:gd name="T2" fmla="*/ 1897 w 3845"/>
              <a:gd name="T3" fmla="*/ 2214 h 3896"/>
              <a:gd name="T4" fmla="*/ 2600 w 3845"/>
              <a:gd name="T5" fmla="*/ 1780 h 3896"/>
              <a:gd name="T6" fmla="*/ 2335 w 3845"/>
              <a:gd name="T7" fmla="*/ 965 h 3896"/>
              <a:gd name="T8" fmla="*/ 1762 w 3845"/>
              <a:gd name="T9" fmla="*/ 873 h 3896"/>
              <a:gd name="T10" fmla="*/ 2045 w 3845"/>
              <a:gd name="T11" fmla="*/ 5 h 3896"/>
              <a:gd name="T12" fmla="*/ 2280 w 3845"/>
              <a:gd name="T13" fmla="*/ 34 h 3896"/>
              <a:gd name="T14" fmla="*/ 2508 w 3845"/>
              <a:gd name="T15" fmla="*/ 92 h 3896"/>
              <a:gd name="T16" fmla="*/ 2723 w 3845"/>
              <a:gd name="T17" fmla="*/ 178 h 3896"/>
              <a:gd name="T18" fmla="*/ 2925 w 3845"/>
              <a:gd name="T19" fmla="*/ 286 h 3896"/>
              <a:gd name="T20" fmla="*/ 3112 w 3845"/>
              <a:gd name="T21" fmla="*/ 419 h 3896"/>
              <a:gd name="T22" fmla="*/ 3282 w 3845"/>
              <a:gd name="T23" fmla="*/ 571 h 3896"/>
              <a:gd name="T24" fmla="*/ 3433 w 3845"/>
              <a:gd name="T25" fmla="*/ 743 h 3896"/>
              <a:gd name="T26" fmla="*/ 3564 w 3845"/>
              <a:gd name="T27" fmla="*/ 933 h 3896"/>
              <a:gd name="T28" fmla="*/ 3671 w 3845"/>
              <a:gd name="T29" fmla="*/ 1138 h 3896"/>
              <a:gd name="T30" fmla="*/ 3755 w 3845"/>
              <a:gd name="T31" fmla="*/ 1356 h 3896"/>
              <a:gd name="T32" fmla="*/ 3813 w 3845"/>
              <a:gd name="T33" fmla="*/ 1585 h 3896"/>
              <a:gd name="T34" fmla="*/ 3842 w 3845"/>
              <a:gd name="T35" fmla="*/ 1825 h 3896"/>
              <a:gd name="T36" fmla="*/ 3842 w 3845"/>
              <a:gd name="T37" fmla="*/ 2071 h 3896"/>
              <a:gd name="T38" fmla="*/ 3813 w 3845"/>
              <a:gd name="T39" fmla="*/ 2311 h 3896"/>
              <a:gd name="T40" fmla="*/ 3755 w 3845"/>
              <a:gd name="T41" fmla="*/ 2540 h 3896"/>
              <a:gd name="T42" fmla="*/ 3671 w 3845"/>
              <a:gd name="T43" fmla="*/ 2758 h 3896"/>
              <a:gd name="T44" fmla="*/ 3564 w 3845"/>
              <a:gd name="T45" fmla="*/ 2962 h 3896"/>
              <a:gd name="T46" fmla="*/ 3433 w 3845"/>
              <a:gd name="T47" fmla="*/ 3152 h 3896"/>
              <a:gd name="T48" fmla="*/ 3282 w 3845"/>
              <a:gd name="T49" fmla="*/ 3324 h 3896"/>
              <a:gd name="T50" fmla="*/ 3112 w 3845"/>
              <a:gd name="T51" fmla="*/ 3476 h 3896"/>
              <a:gd name="T52" fmla="*/ 2925 w 3845"/>
              <a:gd name="T53" fmla="*/ 3609 h 3896"/>
              <a:gd name="T54" fmla="*/ 2723 w 3845"/>
              <a:gd name="T55" fmla="*/ 3718 h 3896"/>
              <a:gd name="T56" fmla="*/ 2508 w 3845"/>
              <a:gd name="T57" fmla="*/ 3803 h 3896"/>
              <a:gd name="T58" fmla="*/ 2280 w 3845"/>
              <a:gd name="T59" fmla="*/ 3861 h 3896"/>
              <a:gd name="T60" fmla="*/ 2045 w 3845"/>
              <a:gd name="T61" fmla="*/ 3891 h 3896"/>
              <a:gd name="T62" fmla="*/ 1802 w 3845"/>
              <a:gd name="T63" fmla="*/ 3891 h 3896"/>
              <a:gd name="T64" fmla="*/ 1565 w 3845"/>
              <a:gd name="T65" fmla="*/ 3861 h 3896"/>
              <a:gd name="T66" fmla="*/ 1337 w 3845"/>
              <a:gd name="T67" fmla="*/ 3803 h 3896"/>
              <a:gd name="T68" fmla="*/ 1122 w 3845"/>
              <a:gd name="T69" fmla="*/ 3718 h 3896"/>
              <a:gd name="T70" fmla="*/ 920 w 3845"/>
              <a:gd name="T71" fmla="*/ 3609 h 3896"/>
              <a:gd name="T72" fmla="*/ 734 w 3845"/>
              <a:gd name="T73" fmla="*/ 3476 h 3896"/>
              <a:gd name="T74" fmla="*/ 564 w 3845"/>
              <a:gd name="T75" fmla="*/ 3324 h 3896"/>
              <a:gd name="T76" fmla="*/ 412 w 3845"/>
              <a:gd name="T77" fmla="*/ 3152 h 3896"/>
              <a:gd name="T78" fmla="*/ 282 w 3845"/>
              <a:gd name="T79" fmla="*/ 2962 h 3896"/>
              <a:gd name="T80" fmla="*/ 174 w 3845"/>
              <a:gd name="T81" fmla="*/ 2758 h 3896"/>
              <a:gd name="T82" fmla="*/ 91 w 3845"/>
              <a:gd name="T83" fmla="*/ 2540 h 3896"/>
              <a:gd name="T84" fmla="*/ 33 w 3845"/>
              <a:gd name="T85" fmla="*/ 2311 h 3896"/>
              <a:gd name="T86" fmla="*/ 3 w 3845"/>
              <a:gd name="T87" fmla="*/ 2071 h 3896"/>
              <a:gd name="T88" fmla="*/ 3 w 3845"/>
              <a:gd name="T89" fmla="*/ 1825 h 3896"/>
              <a:gd name="T90" fmla="*/ 33 w 3845"/>
              <a:gd name="T91" fmla="*/ 1585 h 3896"/>
              <a:gd name="T92" fmla="*/ 91 w 3845"/>
              <a:gd name="T93" fmla="*/ 1356 h 3896"/>
              <a:gd name="T94" fmla="*/ 174 w 3845"/>
              <a:gd name="T95" fmla="*/ 1138 h 3896"/>
              <a:gd name="T96" fmla="*/ 282 w 3845"/>
              <a:gd name="T97" fmla="*/ 933 h 3896"/>
              <a:gd name="T98" fmla="*/ 412 w 3845"/>
              <a:gd name="T99" fmla="*/ 743 h 3896"/>
              <a:gd name="T100" fmla="*/ 564 w 3845"/>
              <a:gd name="T101" fmla="*/ 571 h 3896"/>
              <a:gd name="T102" fmla="*/ 734 w 3845"/>
              <a:gd name="T103" fmla="*/ 419 h 3896"/>
              <a:gd name="T104" fmla="*/ 920 w 3845"/>
              <a:gd name="T105" fmla="*/ 286 h 3896"/>
              <a:gd name="T106" fmla="*/ 1122 w 3845"/>
              <a:gd name="T107" fmla="*/ 178 h 3896"/>
              <a:gd name="T108" fmla="*/ 1337 w 3845"/>
              <a:gd name="T109" fmla="*/ 92 h 3896"/>
              <a:gd name="T110" fmla="*/ 1565 w 3845"/>
              <a:gd name="T111" fmla="*/ 34 h 3896"/>
              <a:gd name="T112" fmla="*/ 1802 w 3845"/>
              <a:gd name="T113" fmla="*/ 5 h 3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845" h="3896">
                <a:moveTo>
                  <a:pt x="1762" y="873"/>
                </a:moveTo>
                <a:lnTo>
                  <a:pt x="1727" y="965"/>
                </a:lnTo>
                <a:lnTo>
                  <a:pt x="1246" y="2214"/>
                </a:lnTo>
                <a:lnTo>
                  <a:pt x="1897" y="2214"/>
                </a:lnTo>
                <a:lnTo>
                  <a:pt x="1673" y="3179"/>
                </a:lnTo>
                <a:lnTo>
                  <a:pt x="2600" y="1780"/>
                </a:lnTo>
                <a:lnTo>
                  <a:pt x="1999" y="1780"/>
                </a:lnTo>
                <a:lnTo>
                  <a:pt x="2335" y="965"/>
                </a:lnTo>
                <a:lnTo>
                  <a:pt x="2374" y="873"/>
                </a:lnTo>
                <a:lnTo>
                  <a:pt x="1762" y="873"/>
                </a:lnTo>
                <a:close/>
                <a:moveTo>
                  <a:pt x="1923" y="0"/>
                </a:moveTo>
                <a:lnTo>
                  <a:pt x="2045" y="5"/>
                </a:lnTo>
                <a:lnTo>
                  <a:pt x="2164" y="16"/>
                </a:lnTo>
                <a:lnTo>
                  <a:pt x="2280" y="34"/>
                </a:lnTo>
                <a:lnTo>
                  <a:pt x="2396" y="59"/>
                </a:lnTo>
                <a:lnTo>
                  <a:pt x="2508" y="92"/>
                </a:lnTo>
                <a:lnTo>
                  <a:pt x="2617" y="131"/>
                </a:lnTo>
                <a:lnTo>
                  <a:pt x="2723" y="178"/>
                </a:lnTo>
                <a:lnTo>
                  <a:pt x="2827" y="229"/>
                </a:lnTo>
                <a:lnTo>
                  <a:pt x="2925" y="286"/>
                </a:lnTo>
                <a:lnTo>
                  <a:pt x="3020" y="349"/>
                </a:lnTo>
                <a:lnTo>
                  <a:pt x="3112" y="419"/>
                </a:lnTo>
                <a:lnTo>
                  <a:pt x="3199" y="492"/>
                </a:lnTo>
                <a:lnTo>
                  <a:pt x="3282" y="571"/>
                </a:lnTo>
                <a:lnTo>
                  <a:pt x="3359" y="655"/>
                </a:lnTo>
                <a:lnTo>
                  <a:pt x="3433" y="743"/>
                </a:lnTo>
                <a:lnTo>
                  <a:pt x="3501" y="835"/>
                </a:lnTo>
                <a:lnTo>
                  <a:pt x="3564" y="933"/>
                </a:lnTo>
                <a:lnTo>
                  <a:pt x="3620" y="1033"/>
                </a:lnTo>
                <a:lnTo>
                  <a:pt x="3671" y="1138"/>
                </a:lnTo>
                <a:lnTo>
                  <a:pt x="3717" y="1245"/>
                </a:lnTo>
                <a:lnTo>
                  <a:pt x="3755" y="1356"/>
                </a:lnTo>
                <a:lnTo>
                  <a:pt x="3788" y="1469"/>
                </a:lnTo>
                <a:lnTo>
                  <a:pt x="3813" y="1585"/>
                </a:lnTo>
                <a:lnTo>
                  <a:pt x="3831" y="1704"/>
                </a:lnTo>
                <a:lnTo>
                  <a:pt x="3842" y="1825"/>
                </a:lnTo>
                <a:lnTo>
                  <a:pt x="3845" y="1948"/>
                </a:lnTo>
                <a:lnTo>
                  <a:pt x="3842" y="2071"/>
                </a:lnTo>
                <a:lnTo>
                  <a:pt x="3831" y="2191"/>
                </a:lnTo>
                <a:lnTo>
                  <a:pt x="3813" y="2311"/>
                </a:lnTo>
                <a:lnTo>
                  <a:pt x="3788" y="2426"/>
                </a:lnTo>
                <a:lnTo>
                  <a:pt x="3755" y="2540"/>
                </a:lnTo>
                <a:lnTo>
                  <a:pt x="3717" y="2651"/>
                </a:lnTo>
                <a:lnTo>
                  <a:pt x="3671" y="2758"/>
                </a:lnTo>
                <a:lnTo>
                  <a:pt x="3620" y="2863"/>
                </a:lnTo>
                <a:lnTo>
                  <a:pt x="3564" y="2962"/>
                </a:lnTo>
                <a:lnTo>
                  <a:pt x="3501" y="3060"/>
                </a:lnTo>
                <a:lnTo>
                  <a:pt x="3433" y="3152"/>
                </a:lnTo>
                <a:lnTo>
                  <a:pt x="3359" y="3240"/>
                </a:lnTo>
                <a:lnTo>
                  <a:pt x="3282" y="3324"/>
                </a:lnTo>
                <a:lnTo>
                  <a:pt x="3199" y="3403"/>
                </a:lnTo>
                <a:lnTo>
                  <a:pt x="3112" y="3476"/>
                </a:lnTo>
                <a:lnTo>
                  <a:pt x="3020" y="3546"/>
                </a:lnTo>
                <a:lnTo>
                  <a:pt x="2925" y="3609"/>
                </a:lnTo>
                <a:lnTo>
                  <a:pt x="2827" y="3667"/>
                </a:lnTo>
                <a:lnTo>
                  <a:pt x="2723" y="3718"/>
                </a:lnTo>
                <a:lnTo>
                  <a:pt x="2617" y="3764"/>
                </a:lnTo>
                <a:lnTo>
                  <a:pt x="2508" y="3803"/>
                </a:lnTo>
                <a:lnTo>
                  <a:pt x="2396" y="3836"/>
                </a:lnTo>
                <a:lnTo>
                  <a:pt x="2280" y="3861"/>
                </a:lnTo>
                <a:lnTo>
                  <a:pt x="2164" y="3880"/>
                </a:lnTo>
                <a:lnTo>
                  <a:pt x="2045" y="3891"/>
                </a:lnTo>
                <a:lnTo>
                  <a:pt x="1923" y="3896"/>
                </a:lnTo>
                <a:lnTo>
                  <a:pt x="1802" y="3891"/>
                </a:lnTo>
                <a:lnTo>
                  <a:pt x="1681" y="3880"/>
                </a:lnTo>
                <a:lnTo>
                  <a:pt x="1565" y="3861"/>
                </a:lnTo>
                <a:lnTo>
                  <a:pt x="1450" y="3836"/>
                </a:lnTo>
                <a:lnTo>
                  <a:pt x="1337" y="3803"/>
                </a:lnTo>
                <a:lnTo>
                  <a:pt x="1229" y="3764"/>
                </a:lnTo>
                <a:lnTo>
                  <a:pt x="1122" y="3718"/>
                </a:lnTo>
                <a:lnTo>
                  <a:pt x="1020" y="3667"/>
                </a:lnTo>
                <a:lnTo>
                  <a:pt x="920" y="3609"/>
                </a:lnTo>
                <a:lnTo>
                  <a:pt x="825" y="3546"/>
                </a:lnTo>
                <a:lnTo>
                  <a:pt x="734" y="3476"/>
                </a:lnTo>
                <a:lnTo>
                  <a:pt x="647" y="3403"/>
                </a:lnTo>
                <a:lnTo>
                  <a:pt x="564" y="3324"/>
                </a:lnTo>
                <a:lnTo>
                  <a:pt x="486" y="3240"/>
                </a:lnTo>
                <a:lnTo>
                  <a:pt x="412" y="3152"/>
                </a:lnTo>
                <a:lnTo>
                  <a:pt x="345" y="3060"/>
                </a:lnTo>
                <a:lnTo>
                  <a:pt x="282" y="2962"/>
                </a:lnTo>
                <a:lnTo>
                  <a:pt x="226" y="2863"/>
                </a:lnTo>
                <a:lnTo>
                  <a:pt x="174" y="2758"/>
                </a:lnTo>
                <a:lnTo>
                  <a:pt x="130" y="2651"/>
                </a:lnTo>
                <a:lnTo>
                  <a:pt x="91" y="2540"/>
                </a:lnTo>
                <a:lnTo>
                  <a:pt x="59" y="2426"/>
                </a:lnTo>
                <a:lnTo>
                  <a:pt x="33" y="2311"/>
                </a:lnTo>
                <a:lnTo>
                  <a:pt x="15" y="2191"/>
                </a:lnTo>
                <a:lnTo>
                  <a:pt x="3" y="2071"/>
                </a:lnTo>
                <a:lnTo>
                  <a:pt x="0" y="1948"/>
                </a:lnTo>
                <a:lnTo>
                  <a:pt x="3" y="1825"/>
                </a:lnTo>
                <a:lnTo>
                  <a:pt x="15" y="1704"/>
                </a:lnTo>
                <a:lnTo>
                  <a:pt x="33" y="1585"/>
                </a:lnTo>
                <a:lnTo>
                  <a:pt x="59" y="1469"/>
                </a:lnTo>
                <a:lnTo>
                  <a:pt x="91" y="1356"/>
                </a:lnTo>
                <a:lnTo>
                  <a:pt x="130" y="1245"/>
                </a:lnTo>
                <a:lnTo>
                  <a:pt x="174" y="1138"/>
                </a:lnTo>
                <a:lnTo>
                  <a:pt x="226" y="1033"/>
                </a:lnTo>
                <a:lnTo>
                  <a:pt x="282" y="933"/>
                </a:lnTo>
                <a:lnTo>
                  <a:pt x="345" y="835"/>
                </a:lnTo>
                <a:lnTo>
                  <a:pt x="412" y="743"/>
                </a:lnTo>
                <a:lnTo>
                  <a:pt x="486" y="655"/>
                </a:lnTo>
                <a:lnTo>
                  <a:pt x="564" y="571"/>
                </a:lnTo>
                <a:lnTo>
                  <a:pt x="647" y="492"/>
                </a:lnTo>
                <a:lnTo>
                  <a:pt x="734" y="419"/>
                </a:lnTo>
                <a:lnTo>
                  <a:pt x="825" y="349"/>
                </a:lnTo>
                <a:lnTo>
                  <a:pt x="920" y="286"/>
                </a:lnTo>
                <a:lnTo>
                  <a:pt x="1020" y="229"/>
                </a:lnTo>
                <a:lnTo>
                  <a:pt x="1122" y="178"/>
                </a:lnTo>
                <a:lnTo>
                  <a:pt x="1229" y="131"/>
                </a:lnTo>
                <a:lnTo>
                  <a:pt x="1337" y="92"/>
                </a:lnTo>
                <a:lnTo>
                  <a:pt x="1450" y="59"/>
                </a:lnTo>
                <a:lnTo>
                  <a:pt x="1565" y="34"/>
                </a:lnTo>
                <a:lnTo>
                  <a:pt x="1681" y="16"/>
                </a:lnTo>
                <a:lnTo>
                  <a:pt x="1802" y="5"/>
                </a:lnTo>
                <a:lnTo>
                  <a:pt x="1923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75" name="Группа 274"/>
          <p:cNvGrpSpPr/>
          <p:nvPr/>
        </p:nvGrpSpPr>
        <p:grpSpPr>
          <a:xfrm>
            <a:off x="5207265" y="4004618"/>
            <a:ext cx="387863" cy="392777"/>
            <a:chOff x="5843588" y="3179763"/>
            <a:chExt cx="1754187" cy="1776412"/>
          </a:xfrm>
          <a:solidFill>
            <a:schemeClr val="bg2">
              <a:lumMod val="25000"/>
            </a:schemeClr>
          </a:solidFill>
        </p:grpSpPr>
        <p:sp>
          <p:nvSpPr>
            <p:cNvPr id="271" name="Freeform 243"/>
            <p:cNvSpPr>
              <a:spLocks/>
            </p:cNvSpPr>
            <p:nvPr/>
          </p:nvSpPr>
          <p:spPr bwMode="auto">
            <a:xfrm>
              <a:off x="6611938" y="3941763"/>
              <a:ext cx="431800" cy="439737"/>
            </a:xfrm>
            <a:custGeom>
              <a:avLst/>
              <a:gdLst>
                <a:gd name="T0" fmla="*/ 546 w 816"/>
                <a:gd name="T1" fmla="*/ 2 h 832"/>
                <a:gd name="T2" fmla="*/ 614 w 816"/>
                <a:gd name="T3" fmla="*/ 15 h 832"/>
                <a:gd name="T4" fmla="*/ 676 w 816"/>
                <a:gd name="T5" fmla="*/ 45 h 832"/>
                <a:gd name="T6" fmla="*/ 728 w 816"/>
                <a:gd name="T7" fmla="*/ 89 h 832"/>
                <a:gd name="T8" fmla="*/ 770 w 816"/>
                <a:gd name="T9" fmla="*/ 148 h 832"/>
                <a:gd name="T10" fmla="*/ 799 w 816"/>
                <a:gd name="T11" fmla="*/ 223 h 832"/>
                <a:gd name="T12" fmla="*/ 814 w 816"/>
                <a:gd name="T13" fmla="*/ 314 h 832"/>
                <a:gd name="T14" fmla="*/ 816 w 816"/>
                <a:gd name="T15" fmla="*/ 832 h 832"/>
                <a:gd name="T16" fmla="*/ 549 w 816"/>
                <a:gd name="T17" fmla="*/ 397 h 832"/>
                <a:gd name="T18" fmla="*/ 544 w 816"/>
                <a:gd name="T19" fmla="*/ 336 h 832"/>
                <a:gd name="T20" fmla="*/ 529 w 816"/>
                <a:gd name="T21" fmla="*/ 285 h 832"/>
                <a:gd name="T22" fmla="*/ 503 w 816"/>
                <a:gd name="T23" fmla="*/ 246 h 832"/>
                <a:gd name="T24" fmla="*/ 465 w 816"/>
                <a:gd name="T25" fmla="*/ 222 h 832"/>
                <a:gd name="T26" fmla="*/ 414 w 816"/>
                <a:gd name="T27" fmla="*/ 213 h 832"/>
                <a:gd name="T28" fmla="*/ 363 w 816"/>
                <a:gd name="T29" fmla="*/ 221 h 832"/>
                <a:gd name="T30" fmla="*/ 325 w 816"/>
                <a:gd name="T31" fmla="*/ 244 h 832"/>
                <a:gd name="T32" fmla="*/ 296 w 816"/>
                <a:gd name="T33" fmla="*/ 276 h 832"/>
                <a:gd name="T34" fmla="*/ 276 w 816"/>
                <a:gd name="T35" fmla="*/ 313 h 832"/>
                <a:gd name="T36" fmla="*/ 269 w 816"/>
                <a:gd name="T37" fmla="*/ 342 h 832"/>
                <a:gd name="T38" fmla="*/ 268 w 816"/>
                <a:gd name="T39" fmla="*/ 378 h 832"/>
                <a:gd name="T40" fmla="*/ 0 w 816"/>
                <a:gd name="T41" fmla="*/ 832 h 832"/>
                <a:gd name="T42" fmla="*/ 0 w 816"/>
                <a:gd name="T43" fmla="*/ 819 h 832"/>
                <a:gd name="T44" fmla="*/ 1 w 816"/>
                <a:gd name="T45" fmla="*/ 778 h 832"/>
                <a:gd name="T46" fmla="*/ 1 w 816"/>
                <a:gd name="T47" fmla="*/ 716 h 832"/>
                <a:gd name="T48" fmla="*/ 1 w 816"/>
                <a:gd name="T49" fmla="*/ 639 h 832"/>
                <a:gd name="T50" fmla="*/ 1 w 816"/>
                <a:gd name="T51" fmla="*/ 550 h 832"/>
                <a:gd name="T52" fmla="*/ 2 w 816"/>
                <a:gd name="T53" fmla="*/ 454 h 832"/>
                <a:gd name="T54" fmla="*/ 2 w 816"/>
                <a:gd name="T55" fmla="*/ 358 h 832"/>
                <a:gd name="T56" fmla="*/ 2 w 816"/>
                <a:gd name="T57" fmla="*/ 263 h 832"/>
                <a:gd name="T58" fmla="*/ 2 w 816"/>
                <a:gd name="T59" fmla="*/ 178 h 832"/>
                <a:gd name="T60" fmla="*/ 1 w 816"/>
                <a:gd name="T61" fmla="*/ 106 h 832"/>
                <a:gd name="T62" fmla="*/ 1 w 816"/>
                <a:gd name="T63" fmla="*/ 51 h 832"/>
                <a:gd name="T64" fmla="*/ 0 w 816"/>
                <a:gd name="T65" fmla="*/ 19 h 832"/>
                <a:gd name="T66" fmla="*/ 268 w 816"/>
                <a:gd name="T67" fmla="*/ 134 h 832"/>
                <a:gd name="T68" fmla="*/ 266 w 816"/>
                <a:gd name="T69" fmla="*/ 137 h 832"/>
                <a:gd name="T70" fmla="*/ 268 w 816"/>
                <a:gd name="T71" fmla="*/ 134 h 832"/>
                <a:gd name="T72" fmla="*/ 290 w 816"/>
                <a:gd name="T73" fmla="*/ 102 h 832"/>
                <a:gd name="T74" fmla="*/ 320 w 816"/>
                <a:gd name="T75" fmla="*/ 69 h 832"/>
                <a:gd name="T76" fmla="*/ 359 w 816"/>
                <a:gd name="T77" fmla="*/ 39 h 832"/>
                <a:gd name="T78" fmla="*/ 409 w 816"/>
                <a:gd name="T79" fmla="*/ 15 h 832"/>
                <a:gd name="T80" fmla="*/ 472 w 816"/>
                <a:gd name="T81" fmla="*/ 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16" h="832">
                  <a:moveTo>
                    <a:pt x="508" y="0"/>
                  </a:moveTo>
                  <a:lnTo>
                    <a:pt x="546" y="2"/>
                  </a:lnTo>
                  <a:lnTo>
                    <a:pt x="581" y="7"/>
                  </a:lnTo>
                  <a:lnTo>
                    <a:pt x="614" y="15"/>
                  </a:lnTo>
                  <a:lnTo>
                    <a:pt x="646" y="28"/>
                  </a:lnTo>
                  <a:lnTo>
                    <a:pt x="676" y="45"/>
                  </a:lnTo>
                  <a:lnTo>
                    <a:pt x="703" y="65"/>
                  </a:lnTo>
                  <a:lnTo>
                    <a:pt x="728" y="89"/>
                  </a:lnTo>
                  <a:lnTo>
                    <a:pt x="750" y="116"/>
                  </a:lnTo>
                  <a:lnTo>
                    <a:pt x="770" y="148"/>
                  </a:lnTo>
                  <a:lnTo>
                    <a:pt x="786" y="183"/>
                  </a:lnTo>
                  <a:lnTo>
                    <a:pt x="799" y="223"/>
                  </a:lnTo>
                  <a:lnTo>
                    <a:pt x="808" y="266"/>
                  </a:lnTo>
                  <a:lnTo>
                    <a:pt x="814" y="314"/>
                  </a:lnTo>
                  <a:lnTo>
                    <a:pt x="816" y="365"/>
                  </a:lnTo>
                  <a:lnTo>
                    <a:pt x="816" y="832"/>
                  </a:lnTo>
                  <a:lnTo>
                    <a:pt x="549" y="832"/>
                  </a:lnTo>
                  <a:lnTo>
                    <a:pt x="549" y="397"/>
                  </a:lnTo>
                  <a:lnTo>
                    <a:pt x="548" y="365"/>
                  </a:lnTo>
                  <a:lnTo>
                    <a:pt x="544" y="336"/>
                  </a:lnTo>
                  <a:lnTo>
                    <a:pt x="539" y="309"/>
                  </a:lnTo>
                  <a:lnTo>
                    <a:pt x="529" y="285"/>
                  </a:lnTo>
                  <a:lnTo>
                    <a:pt x="518" y="264"/>
                  </a:lnTo>
                  <a:lnTo>
                    <a:pt x="503" y="246"/>
                  </a:lnTo>
                  <a:lnTo>
                    <a:pt x="486" y="232"/>
                  </a:lnTo>
                  <a:lnTo>
                    <a:pt x="465" y="222"/>
                  </a:lnTo>
                  <a:lnTo>
                    <a:pt x="441" y="215"/>
                  </a:lnTo>
                  <a:lnTo>
                    <a:pt x="414" y="213"/>
                  </a:lnTo>
                  <a:lnTo>
                    <a:pt x="387" y="215"/>
                  </a:lnTo>
                  <a:lnTo>
                    <a:pt x="363" y="221"/>
                  </a:lnTo>
                  <a:lnTo>
                    <a:pt x="342" y="232"/>
                  </a:lnTo>
                  <a:lnTo>
                    <a:pt x="325" y="244"/>
                  </a:lnTo>
                  <a:lnTo>
                    <a:pt x="309" y="259"/>
                  </a:lnTo>
                  <a:lnTo>
                    <a:pt x="296" y="276"/>
                  </a:lnTo>
                  <a:lnTo>
                    <a:pt x="284" y="294"/>
                  </a:lnTo>
                  <a:lnTo>
                    <a:pt x="276" y="313"/>
                  </a:lnTo>
                  <a:lnTo>
                    <a:pt x="272" y="326"/>
                  </a:lnTo>
                  <a:lnTo>
                    <a:pt x="269" y="342"/>
                  </a:lnTo>
                  <a:lnTo>
                    <a:pt x="268" y="360"/>
                  </a:lnTo>
                  <a:lnTo>
                    <a:pt x="268" y="378"/>
                  </a:lnTo>
                  <a:lnTo>
                    <a:pt x="268" y="832"/>
                  </a:lnTo>
                  <a:lnTo>
                    <a:pt x="0" y="832"/>
                  </a:lnTo>
                  <a:lnTo>
                    <a:pt x="0" y="829"/>
                  </a:lnTo>
                  <a:lnTo>
                    <a:pt x="0" y="819"/>
                  </a:lnTo>
                  <a:lnTo>
                    <a:pt x="0" y="801"/>
                  </a:lnTo>
                  <a:lnTo>
                    <a:pt x="1" y="778"/>
                  </a:lnTo>
                  <a:lnTo>
                    <a:pt x="1" y="749"/>
                  </a:lnTo>
                  <a:lnTo>
                    <a:pt x="1" y="716"/>
                  </a:lnTo>
                  <a:lnTo>
                    <a:pt x="1" y="679"/>
                  </a:lnTo>
                  <a:lnTo>
                    <a:pt x="1" y="639"/>
                  </a:lnTo>
                  <a:lnTo>
                    <a:pt x="1" y="595"/>
                  </a:lnTo>
                  <a:lnTo>
                    <a:pt x="1" y="550"/>
                  </a:lnTo>
                  <a:lnTo>
                    <a:pt x="1" y="503"/>
                  </a:lnTo>
                  <a:lnTo>
                    <a:pt x="2" y="454"/>
                  </a:lnTo>
                  <a:lnTo>
                    <a:pt x="2" y="406"/>
                  </a:lnTo>
                  <a:lnTo>
                    <a:pt x="2" y="358"/>
                  </a:lnTo>
                  <a:lnTo>
                    <a:pt x="2" y="309"/>
                  </a:lnTo>
                  <a:lnTo>
                    <a:pt x="2" y="263"/>
                  </a:lnTo>
                  <a:lnTo>
                    <a:pt x="2" y="219"/>
                  </a:lnTo>
                  <a:lnTo>
                    <a:pt x="2" y="178"/>
                  </a:lnTo>
                  <a:lnTo>
                    <a:pt x="2" y="139"/>
                  </a:lnTo>
                  <a:lnTo>
                    <a:pt x="1" y="106"/>
                  </a:lnTo>
                  <a:lnTo>
                    <a:pt x="1" y="75"/>
                  </a:lnTo>
                  <a:lnTo>
                    <a:pt x="1" y="51"/>
                  </a:lnTo>
                  <a:lnTo>
                    <a:pt x="1" y="31"/>
                  </a:lnTo>
                  <a:lnTo>
                    <a:pt x="0" y="19"/>
                  </a:lnTo>
                  <a:lnTo>
                    <a:pt x="268" y="19"/>
                  </a:lnTo>
                  <a:lnTo>
                    <a:pt x="268" y="134"/>
                  </a:lnTo>
                  <a:lnTo>
                    <a:pt x="267" y="135"/>
                  </a:lnTo>
                  <a:lnTo>
                    <a:pt x="266" y="137"/>
                  </a:lnTo>
                  <a:lnTo>
                    <a:pt x="268" y="137"/>
                  </a:lnTo>
                  <a:lnTo>
                    <a:pt x="268" y="134"/>
                  </a:lnTo>
                  <a:lnTo>
                    <a:pt x="278" y="118"/>
                  </a:lnTo>
                  <a:lnTo>
                    <a:pt x="290" y="102"/>
                  </a:lnTo>
                  <a:lnTo>
                    <a:pt x="304" y="86"/>
                  </a:lnTo>
                  <a:lnTo>
                    <a:pt x="320" y="69"/>
                  </a:lnTo>
                  <a:lnTo>
                    <a:pt x="338" y="53"/>
                  </a:lnTo>
                  <a:lnTo>
                    <a:pt x="359" y="39"/>
                  </a:lnTo>
                  <a:lnTo>
                    <a:pt x="383" y="26"/>
                  </a:lnTo>
                  <a:lnTo>
                    <a:pt x="409" y="15"/>
                  </a:lnTo>
                  <a:lnTo>
                    <a:pt x="439" y="7"/>
                  </a:lnTo>
                  <a:lnTo>
                    <a:pt x="472" y="2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2" name="Rectangle 244"/>
            <p:cNvSpPr>
              <a:spLocks noChangeArrowheads="1"/>
            </p:cNvSpPr>
            <p:nvPr/>
          </p:nvSpPr>
          <p:spPr bwMode="auto">
            <a:xfrm>
              <a:off x="6391275" y="3951288"/>
              <a:ext cx="142875" cy="4302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3" name="Freeform 245"/>
            <p:cNvSpPr>
              <a:spLocks noEditPoints="1"/>
            </p:cNvSpPr>
            <p:nvPr/>
          </p:nvSpPr>
          <p:spPr bwMode="auto">
            <a:xfrm>
              <a:off x="5843588" y="3179763"/>
              <a:ext cx="1754187" cy="1776412"/>
            </a:xfrm>
            <a:custGeom>
              <a:avLst/>
              <a:gdLst>
                <a:gd name="T0" fmla="*/ 847 w 3316"/>
                <a:gd name="T1" fmla="*/ 775 h 3358"/>
                <a:gd name="T2" fmla="*/ 790 w 3316"/>
                <a:gd name="T3" fmla="*/ 821 h 3358"/>
                <a:gd name="T4" fmla="*/ 768 w 3316"/>
                <a:gd name="T5" fmla="*/ 894 h 3358"/>
                <a:gd name="T6" fmla="*/ 778 w 3316"/>
                <a:gd name="T7" fmla="*/ 2489 h 3358"/>
                <a:gd name="T8" fmla="*/ 826 w 3316"/>
                <a:gd name="T9" fmla="*/ 2545 h 3358"/>
                <a:gd name="T10" fmla="*/ 898 w 3316"/>
                <a:gd name="T11" fmla="*/ 2567 h 3358"/>
                <a:gd name="T12" fmla="*/ 2457 w 3316"/>
                <a:gd name="T13" fmla="*/ 2557 h 3358"/>
                <a:gd name="T14" fmla="*/ 2515 w 3316"/>
                <a:gd name="T15" fmla="*/ 2511 h 3358"/>
                <a:gd name="T16" fmla="*/ 2538 w 3316"/>
                <a:gd name="T17" fmla="*/ 2438 h 3358"/>
                <a:gd name="T18" fmla="*/ 2528 w 3316"/>
                <a:gd name="T19" fmla="*/ 843 h 3358"/>
                <a:gd name="T20" fmla="*/ 2480 w 3316"/>
                <a:gd name="T21" fmla="*/ 787 h 3358"/>
                <a:gd name="T22" fmla="*/ 2406 w 3316"/>
                <a:gd name="T23" fmla="*/ 765 h 3358"/>
                <a:gd name="T24" fmla="*/ 1763 w 3316"/>
                <a:gd name="T25" fmla="*/ 4 h 3358"/>
                <a:gd name="T26" fmla="*/ 2066 w 3316"/>
                <a:gd name="T27" fmla="*/ 52 h 3358"/>
                <a:gd name="T28" fmla="*/ 2348 w 3316"/>
                <a:gd name="T29" fmla="*/ 153 h 3358"/>
                <a:gd name="T30" fmla="*/ 2605 w 3316"/>
                <a:gd name="T31" fmla="*/ 301 h 3358"/>
                <a:gd name="T32" fmla="*/ 2831 w 3316"/>
                <a:gd name="T33" fmla="*/ 493 h 3358"/>
                <a:gd name="T34" fmla="*/ 3019 w 3316"/>
                <a:gd name="T35" fmla="*/ 720 h 3358"/>
                <a:gd name="T36" fmla="*/ 3166 w 3316"/>
                <a:gd name="T37" fmla="*/ 981 h 3358"/>
                <a:gd name="T38" fmla="*/ 3266 w 3316"/>
                <a:gd name="T39" fmla="*/ 1266 h 3358"/>
                <a:gd name="T40" fmla="*/ 3313 w 3316"/>
                <a:gd name="T41" fmla="*/ 1573 h 3358"/>
                <a:gd name="T42" fmla="*/ 3304 w 3316"/>
                <a:gd name="T43" fmla="*/ 1889 h 3358"/>
                <a:gd name="T44" fmla="*/ 3238 w 3316"/>
                <a:gd name="T45" fmla="*/ 2189 h 3358"/>
                <a:gd name="T46" fmla="*/ 3122 w 3316"/>
                <a:gd name="T47" fmla="*/ 2468 h 3358"/>
                <a:gd name="T48" fmla="*/ 2960 w 3316"/>
                <a:gd name="T49" fmla="*/ 2718 h 3358"/>
                <a:gd name="T50" fmla="*/ 2759 w 3316"/>
                <a:gd name="T51" fmla="*/ 2934 h 3358"/>
                <a:gd name="T52" fmla="*/ 2523 w 3316"/>
                <a:gd name="T53" fmla="*/ 3111 h 3358"/>
                <a:gd name="T54" fmla="*/ 2257 w 3316"/>
                <a:gd name="T55" fmla="*/ 3245 h 3358"/>
                <a:gd name="T56" fmla="*/ 1967 w 3316"/>
                <a:gd name="T57" fmla="*/ 3329 h 3358"/>
                <a:gd name="T58" fmla="*/ 1659 w 3316"/>
                <a:gd name="T59" fmla="*/ 3358 h 3358"/>
                <a:gd name="T60" fmla="*/ 1349 w 3316"/>
                <a:gd name="T61" fmla="*/ 3329 h 3358"/>
                <a:gd name="T62" fmla="*/ 1060 w 3316"/>
                <a:gd name="T63" fmla="*/ 3245 h 3358"/>
                <a:gd name="T64" fmla="*/ 793 w 3316"/>
                <a:gd name="T65" fmla="*/ 3111 h 3358"/>
                <a:gd name="T66" fmla="*/ 558 w 3316"/>
                <a:gd name="T67" fmla="*/ 2934 h 3358"/>
                <a:gd name="T68" fmla="*/ 356 w 3316"/>
                <a:gd name="T69" fmla="*/ 2718 h 3358"/>
                <a:gd name="T70" fmla="*/ 195 w 3316"/>
                <a:gd name="T71" fmla="*/ 2468 h 3358"/>
                <a:gd name="T72" fmla="*/ 79 w 3316"/>
                <a:gd name="T73" fmla="*/ 2189 h 3358"/>
                <a:gd name="T74" fmla="*/ 13 w 3316"/>
                <a:gd name="T75" fmla="*/ 1889 h 3358"/>
                <a:gd name="T76" fmla="*/ 3 w 3316"/>
                <a:gd name="T77" fmla="*/ 1573 h 3358"/>
                <a:gd name="T78" fmla="*/ 51 w 3316"/>
                <a:gd name="T79" fmla="*/ 1266 h 3358"/>
                <a:gd name="T80" fmla="*/ 150 w 3316"/>
                <a:gd name="T81" fmla="*/ 981 h 3358"/>
                <a:gd name="T82" fmla="*/ 298 w 3316"/>
                <a:gd name="T83" fmla="*/ 720 h 3358"/>
                <a:gd name="T84" fmla="*/ 486 w 3316"/>
                <a:gd name="T85" fmla="*/ 493 h 3358"/>
                <a:gd name="T86" fmla="*/ 712 w 3316"/>
                <a:gd name="T87" fmla="*/ 301 h 3358"/>
                <a:gd name="T88" fmla="*/ 968 w 3316"/>
                <a:gd name="T89" fmla="*/ 153 h 3358"/>
                <a:gd name="T90" fmla="*/ 1251 w 3316"/>
                <a:gd name="T91" fmla="*/ 52 h 3358"/>
                <a:gd name="T92" fmla="*/ 1554 w 3316"/>
                <a:gd name="T93" fmla="*/ 4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16" h="3358">
                  <a:moveTo>
                    <a:pt x="898" y="765"/>
                  </a:moveTo>
                  <a:lnTo>
                    <a:pt x="872" y="767"/>
                  </a:lnTo>
                  <a:lnTo>
                    <a:pt x="847" y="775"/>
                  </a:lnTo>
                  <a:lnTo>
                    <a:pt x="826" y="787"/>
                  </a:lnTo>
                  <a:lnTo>
                    <a:pt x="806" y="802"/>
                  </a:lnTo>
                  <a:lnTo>
                    <a:pt x="790" y="821"/>
                  </a:lnTo>
                  <a:lnTo>
                    <a:pt x="778" y="843"/>
                  </a:lnTo>
                  <a:lnTo>
                    <a:pt x="771" y="867"/>
                  </a:lnTo>
                  <a:lnTo>
                    <a:pt x="768" y="894"/>
                  </a:lnTo>
                  <a:lnTo>
                    <a:pt x="768" y="2438"/>
                  </a:lnTo>
                  <a:lnTo>
                    <a:pt x="771" y="2464"/>
                  </a:lnTo>
                  <a:lnTo>
                    <a:pt x="778" y="2489"/>
                  </a:lnTo>
                  <a:lnTo>
                    <a:pt x="790" y="2511"/>
                  </a:lnTo>
                  <a:lnTo>
                    <a:pt x="806" y="2530"/>
                  </a:lnTo>
                  <a:lnTo>
                    <a:pt x="826" y="2545"/>
                  </a:lnTo>
                  <a:lnTo>
                    <a:pt x="847" y="2557"/>
                  </a:lnTo>
                  <a:lnTo>
                    <a:pt x="872" y="2564"/>
                  </a:lnTo>
                  <a:lnTo>
                    <a:pt x="898" y="2567"/>
                  </a:lnTo>
                  <a:lnTo>
                    <a:pt x="2406" y="2567"/>
                  </a:lnTo>
                  <a:lnTo>
                    <a:pt x="2433" y="2564"/>
                  </a:lnTo>
                  <a:lnTo>
                    <a:pt x="2457" y="2557"/>
                  </a:lnTo>
                  <a:lnTo>
                    <a:pt x="2480" y="2545"/>
                  </a:lnTo>
                  <a:lnTo>
                    <a:pt x="2500" y="2530"/>
                  </a:lnTo>
                  <a:lnTo>
                    <a:pt x="2515" y="2511"/>
                  </a:lnTo>
                  <a:lnTo>
                    <a:pt x="2528" y="2489"/>
                  </a:lnTo>
                  <a:lnTo>
                    <a:pt x="2535" y="2464"/>
                  </a:lnTo>
                  <a:lnTo>
                    <a:pt x="2538" y="2438"/>
                  </a:lnTo>
                  <a:lnTo>
                    <a:pt x="2538" y="894"/>
                  </a:lnTo>
                  <a:lnTo>
                    <a:pt x="2535" y="867"/>
                  </a:lnTo>
                  <a:lnTo>
                    <a:pt x="2528" y="843"/>
                  </a:lnTo>
                  <a:lnTo>
                    <a:pt x="2515" y="821"/>
                  </a:lnTo>
                  <a:lnTo>
                    <a:pt x="2500" y="802"/>
                  </a:lnTo>
                  <a:lnTo>
                    <a:pt x="2480" y="787"/>
                  </a:lnTo>
                  <a:lnTo>
                    <a:pt x="2457" y="775"/>
                  </a:lnTo>
                  <a:lnTo>
                    <a:pt x="2433" y="767"/>
                  </a:lnTo>
                  <a:lnTo>
                    <a:pt x="2406" y="765"/>
                  </a:lnTo>
                  <a:lnTo>
                    <a:pt x="898" y="765"/>
                  </a:lnTo>
                  <a:close/>
                  <a:moveTo>
                    <a:pt x="1659" y="0"/>
                  </a:moveTo>
                  <a:lnTo>
                    <a:pt x="1763" y="4"/>
                  </a:lnTo>
                  <a:lnTo>
                    <a:pt x="1866" y="14"/>
                  </a:lnTo>
                  <a:lnTo>
                    <a:pt x="1967" y="30"/>
                  </a:lnTo>
                  <a:lnTo>
                    <a:pt x="2066" y="52"/>
                  </a:lnTo>
                  <a:lnTo>
                    <a:pt x="2163" y="80"/>
                  </a:lnTo>
                  <a:lnTo>
                    <a:pt x="2257" y="114"/>
                  </a:lnTo>
                  <a:lnTo>
                    <a:pt x="2348" y="153"/>
                  </a:lnTo>
                  <a:lnTo>
                    <a:pt x="2438" y="198"/>
                  </a:lnTo>
                  <a:lnTo>
                    <a:pt x="2523" y="247"/>
                  </a:lnTo>
                  <a:lnTo>
                    <a:pt x="2605" y="301"/>
                  </a:lnTo>
                  <a:lnTo>
                    <a:pt x="2683" y="361"/>
                  </a:lnTo>
                  <a:lnTo>
                    <a:pt x="2759" y="424"/>
                  </a:lnTo>
                  <a:lnTo>
                    <a:pt x="2831" y="493"/>
                  </a:lnTo>
                  <a:lnTo>
                    <a:pt x="2897" y="565"/>
                  </a:lnTo>
                  <a:lnTo>
                    <a:pt x="2960" y="641"/>
                  </a:lnTo>
                  <a:lnTo>
                    <a:pt x="3019" y="720"/>
                  </a:lnTo>
                  <a:lnTo>
                    <a:pt x="3073" y="804"/>
                  </a:lnTo>
                  <a:lnTo>
                    <a:pt x="3122" y="891"/>
                  </a:lnTo>
                  <a:lnTo>
                    <a:pt x="3166" y="981"/>
                  </a:lnTo>
                  <a:lnTo>
                    <a:pt x="3205" y="1073"/>
                  </a:lnTo>
                  <a:lnTo>
                    <a:pt x="3238" y="1169"/>
                  </a:lnTo>
                  <a:lnTo>
                    <a:pt x="3266" y="1266"/>
                  </a:lnTo>
                  <a:lnTo>
                    <a:pt x="3288" y="1366"/>
                  </a:lnTo>
                  <a:lnTo>
                    <a:pt x="3304" y="1469"/>
                  </a:lnTo>
                  <a:lnTo>
                    <a:pt x="3313" y="1573"/>
                  </a:lnTo>
                  <a:lnTo>
                    <a:pt x="3316" y="1679"/>
                  </a:lnTo>
                  <a:lnTo>
                    <a:pt x="3313" y="1785"/>
                  </a:lnTo>
                  <a:lnTo>
                    <a:pt x="3304" y="1889"/>
                  </a:lnTo>
                  <a:lnTo>
                    <a:pt x="3288" y="1992"/>
                  </a:lnTo>
                  <a:lnTo>
                    <a:pt x="3266" y="2092"/>
                  </a:lnTo>
                  <a:lnTo>
                    <a:pt x="3238" y="2189"/>
                  </a:lnTo>
                  <a:lnTo>
                    <a:pt x="3205" y="2285"/>
                  </a:lnTo>
                  <a:lnTo>
                    <a:pt x="3166" y="2377"/>
                  </a:lnTo>
                  <a:lnTo>
                    <a:pt x="3122" y="2468"/>
                  </a:lnTo>
                  <a:lnTo>
                    <a:pt x="3073" y="2554"/>
                  </a:lnTo>
                  <a:lnTo>
                    <a:pt x="3019" y="2638"/>
                  </a:lnTo>
                  <a:lnTo>
                    <a:pt x="2960" y="2718"/>
                  </a:lnTo>
                  <a:lnTo>
                    <a:pt x="2897" y="2793"/>
                  </a:lnTo>
                  <a:lnTo>
                    <a:pt x="2831" y="2866"/>
                  </a:lnTo>
                  <a:lnTo>
                    <a:pt x="2759" y="2934"/>
                  </a:lnTo>
                  <a:lnTo>
                    <a:pt x="2683" y="2997"/>
                  </a:lnTo>
                  <a:lnTo>
                    <a:pt x="2605" y="3057"/>
                  </a:lnTo>
                  <a:lnTo>
                    <a:pt x="2523" y="3111"/>
                  </a:lnTo>
                  <a:lnTo>
                    <a:pt x="2438" y="3161"/>
                  </a:lnTo>
                  <a:lnTo>
                    <a:pt x="2348" y="3205"/>
                  </a:lnTo>
                  <a:lnTo>
                    <a:pt x="2257" y="3245"/>
                  </a:lnTo>
                  <a:lnTo>
                    <a:pt x="2163" y="3278"/>
                  </a:lnTo>
                  <a:lnTo>
                    <a:pt x="2066" y="3307"/>
                  </a:lnTo>
                  <a:lnTo>
                    <a:pt x="1967" y="3329"/>
                  </a:lnTo>
                  <a:lnTo>
                    <a:pt x="1866" y="3344"/>
                  </a:lnTo>
                  <a:lnTo>
                    <a:pt x="1763" y="3354"/>
                  </a:lnTo>
                  <a:lnTo>
                    <a:pt x="1659" y="3358"/>
                  </a:lnTo>
                  <a:lnTo>
                    <a:pt x="1554" y="3354"/>
                  </a:lnTo>
                  <a:lnTo>
                    <a:pt x="1450" y="3344"/>
                  </a:lnTo>
                  <a:lnTo>
                    <a:pt x="1349" y="3329"/>
                  </a:lnTo>
                  <a:lnTo>
                    <a:pt x="1251" y="3307"/>
                  </a:lnTo>
                  <a:lnTo>
                    <a:pt x="1153" y="3278"/>
                  </a:lnTo>
                  <a:lnTo>
                    <a:pt x="1060" y="3245"/>
                  </a:lnTo>
                  <a:lnTo>
                    <a:pt x="968" y="3205"/>
                  </a:lnTo>
                  <a:lnTo>
                    <a:pt x="880" y="3161"/>
                  </a:lnTo>
                  <a:lnTo>
                    <a:pt x="793" y="3111"/>
                  </a:lnTo>
                  <a:lnTo>
                    <a:pt x="712" y="3057"/>
                  </a:lnTo>
                  <a:lnTo>
                    <a:pt x="633" y="2997"/>
                  </a:lnTo>
                  <a:lnTo>
                    <a:pt x="558" y="2934"/>
                  </a:lnTo>
                  <a:lnTo>
                    <a:pt x="486" y="2866"/>
                  </a:lnTo>
                  <a:lnTo>
                    <a:pt x="419" y="2793"/>
                  </a:lnTo>
                  <a:lnTo>
                    <a:pt x="356" y="2718"/>
                  </a:lnTo>
                  <a:lnTo>
                    <a:pt x="298" y="2638"/>
                  </a:lnTo>
                  <a:lnTo>
                    <a:pt x="244" y="2554"/>
                  </a:lnTo>
                  <a:lnTo>
                    <a:pt x="195" y="2468"/>
                  </a:lnTo>
                  <a:lnTo>
                    <a:pt x="150" y="2377"/>
                  </a:lnTo>
                  <a:lnTo>
                    <a:pt x="112" y="2285"/>
                  </a:lnTo>
                  <a:lnTo>
                    <a:pt x="79" y="2189"/>
                  </a:lnTo>
                  <a:lnTo>
                    <a:pt x="51" y="2092"/>
                  </a:lnTo>
                  <a:lnTo>
                    <a:pt x="29" y="1992"/>
                  </a:lnTo>
                  <a:lnTo>
                    <a:pt x="13" y="1889"/>
                  </a:lnTo>
                  <a:lnTo>
                    <a:pt x="3" y="1785"/>
                  </a:lnTo>
                  <a:lnTo>
                    <a:pt x="0" y="1679"/>
                  </a:lnTo>
                  <a:lnTo>
                    <a:pt x="3" y="1573"/>
                  </a:lnTo>
                  <a:lnTo>
                    <a:pt x="13" y="1469"/>
                  </a:lnTo>
                  <a:lnTo>
                    <a:pt x="29" y="1366"/>
                  </a:lnTo>
                  <a:lnTo>
                    <a:pt x="51" y="1266"/>
                  </a:lnTo>
                  <a:lnTo>
                    <a:pt x="79" y="1169"/>
                  </a:lnTo>
                  <a:lnTo>
                    <a:pt x="112" y="1073"/>
                  </a:lnTo>
                  <a:lnTo>
                    <a:pt x="150" y="981"/>
                  </a:lnTo>
                  <a:lnTo>
                    <a:pt x="195" y="891"/>
                  </a:lnTo>
                  <a:lnTo>
                    <a:pt x="244" y="804"/>
                  </a:lnTo>
                  <a:lnTo>
                    <a:pt x="298" y="720"/>
                  </a:lnTo>
                  <a:lnTo>
                    <a:pt x="356" y="641"/>
                  </a:lnTo>
                  <a:lnTo>
                    <a:pt x="419" y="565"/>
                  </a:lnTo>
                  <a:lnTo>
                    <a:pt x="486" y="493"/>
                  </a:lnTo>
                  <a:lnTo>
                    <a:pt x="558" y="424"/>
                  </a:lnTo>
                  <a:lnTo>
                    <a:pt x="633" y="361"/>
                  </a:lnTo>
                  <a:lnTo>
                    <a:pt x="712" y="301"/>
                  </a:lnTo>
                  <a:lnTo>
                    <a:pt x="793" y="247"/>
                  </a:lnTo>
                  <a:lnTo>
                    <a:pt x="880" y="198"/>
                  </a:lnTo>
                  <a:lnTo>
                    <a:pt x="968" y="153"/>
                  </a:lnTo>
                  <a:lnTo>
                    <a:pt x="1060" y="114"/>
                  </a:lnTo>
                  <a:lnTo>
                    <a:pt x="1153" y="80"/>
                  </a:lnTo>
                  <a:lnTo>
                    <a:pt x="1251" y="52"/>
                  </a:lnTo>
                  <a:lnTo>
                    <a:pt x="1349" y="30"/>
                  </a:lnTo>
                  <a:lnTo>
                    <a:pt x="1450" y="14"/>
                  </a:lnTo>
                  <a:lnTo>
                    <a:pt x="1554" y="4"/>
                  </a:lnTo>
                  <a:lnTo>
                    <a:pt x="1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4" name="Freeform 246"/>
            <p:cNvSpPr>
              <a:spLocks/>
            </p:cNvSpPr>
            <p:nvPr/>
          </p:nvSpPr>
          <p:spPr bwMode="auto">
            <a:xfrm>
              <a:off x="6383338" y="3743325"/>
              <a:ext cx="158750" cy="149225"/>
            </a:xfrm>
            <a:custGeom>
              <a:avLst/>
              <a:gdLst>
                <a:gd name="T0" fmla="*/ 150 w 300"/>
                <a:gd name="T1" fmla="*/ 0 h 281"/>
                <a:gd name="T2" fmla="*/ 179 w 300"/>
                <a:gd name="T3" fmla="*/ 2 h 281"/>
                <a:gd name="T4" fmla="*/ 206 w 300"/>
                <a:gd name="T5" fmla="*/ 8 h 281"/>
                <a:gd name="T6" fmla="*/ 229 w 300"/>
                <a:gd name="T7" fmla="*/ 19 h 281"/>
                <a:gd name="T8" fmla="*/ 250 w 300"/>
                <a:gd name="T9" fmla="*/ 32 h 281"/>
                <a:gd name="T10" fmla="*/ 267 w 300"/>
                <a:gd name="T11" fmla="*/ 49 h 281"/>
                <a:gd name="T12" fmla="*/ 281 w 300"/>
                <a:gd name="T13" fmla="*/ 69 h 281"/>
                <a:gd name="T14" fmla="*/ 291 w 300"/>
                <a:gd name="T15" fmla="*/ 91 h 281"/>
                <a:gd name="T16" fmla="*/ 297 w 300"/>
                <a:gd name="T17" fmla="*/ 115 h 281"/>
                <a:gd name="T18" fmla="*/ 300 w 300"/>
                <a:gd name="T19" fmla="*/ 141 h 281"/>
                <a:gd name="T20" fmla="*/ 297 w 300"/>
                <a:gd name="T21" fmla="*/ 166 h 281"/>
                <a:gd name="T22" fmla="*/ 291 w 300"/>
                <a:gd name="T23" fmla="*/ 190 h 281"/>
                <a:gd name="T24" fmla="*/ 282 w 300"/>
                <a:gd name="T25" fmla="*/ 212 h 281"/>
                <a:gd name="T26" fmla="*/ 267 w 300"/>
                <a:gd name="T27" fmla="*/ 232 h 281"/>
                <a:gd name="T28" fmla="*/ 250 w 300"/>
                <a:gd name="T29" fmla="*/ 249 h 281"/>
                <a:gd name="T30" fmla="*/ 229 w 300"/>
                <a:gd name="T31" fmla="*/ 262 h 281"/>
                <a:gd name="T32" fmla="*/ 205 w 300"/>
                <a:gd name="T33" fmla="*/ 273 h 281"/>
                <a:gd name="T34" fmla="*/ 178 w 300"/>
                <a:gd name="T35" fmla="*/ 279 h 281"/>
                <a:gd name="T36" fmla="*/ 149 w 300"/>
                <a:gd name="T37" fmla="*/ 281 h 281"/>
                <a:gd name="T38" fmla="*/ 147 w 300"/>
                <a:gd name="T39" fmla="*/ 281 h 281"/>
                <a:gd name="T40" fmla="*/ 118 w 300"/>
                <a:gd name="T41" fmla="*/ 279 h 281"/>
                <a:gd name="T42" fmla="*/ 92 w 300"/>
                <a:gd name="T43" fmla="*/ 273 h 281"/>
                <a:gd name="T44" fmla="*/ 69 w 300"/>
                <a:gd name="T45" fmla="*/ 262 h 281"/>
                <a:gd name="T46" fmla="*/ 48 w 300"/>
                <a:gd name="T47" fmla="*/ 249 h 281"/>
                <a:gd name="T48" fmla="*/ 32 w 300"/>
                <a:gd name="T49" fmla="*/ 232 h 281"/>
                <a:gd name="T50" fmla="*/ 17 w 300"/>
                <a:gd name="T51" fmla="*/ 212 h 281"/>
                <a:gd name="T52" fmla="*/ 8 w 300"/>
                <a:gd name="T53" fmla="*/ 190 h 281"/>
                <a:gd name="T54" fmla="*/ 2 w 300"/>
                <a:gd name="T55" fmla="*/ 166 h 281"/>
                <a:gd name="T56" fmla="*/ 0 w 300"/>
                <a:gd name="T57" fmla="*/ 141 h 281"/>
                <a:gd name="T58" fmla="*/ 2 w 300"/>
                <a:gd name="T59" fmla="*/ 115 h 281"/>
                <a:gd name="T60" fmla="*/ 8 w 300"/>
                <a:gd name="T61" fmla="*/ 91 h 281"/>
                <a:gd name="T62" fmla="*/ 18 w 300"/>
                <a:gd name="T63" fmla="*/ 69 h 281"/>
                <a:gd name="T64" fmla="*/ 32 w 300"/>
                <a:gd name="T65" fmla="*/ 49 h 281"/>
                <a:gd name="T66" fmla="*/ 49 w 300"/>
                <a:gd name="T67" fmla="*/ 32 h 281"/>
                <a:gd name="T68" fmla="*/ 70 w 300"/>
                <a:gd name="T69" fmla="*/ 19 h 281"/>
                <a:gd name="T70" fmla="*/ 94 w 300"/>
                <a:gd name="T71" fmla="*/ 8 h 281"/>
                <a:gd name="T72" fmla="*/ 121 w 300"/>
                <a:gd name="T73" fmla="*/ 2 h 281"/>
                <a:gd name="T74" fmla="*/ 150 w 300"/>
                <a:gd name="T7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0" h="281">
                  <a:moveTo>
                    <a:pt x="150" y="0"/>
                  </a:moveTo>
                  <a:lnTo>
                    <a:pt x="179" y="2"/>
                  </a:lnTo>
                  <a:lnTo>
                    <a:pt x="206" y="8"/>
                  </a:lnTo>
                  <a:lnTo>
                    <a:pt x="229" y="19"/>
                  </a:lnTo>
                  <a:lnTo>
                    <a:pt x="250" y="32"/>
                  </a:lnTo>
                  <a:lnTo>
                    <a:pt x="267" y="49"/>
                  </a:lnTo>
                  <a:lnTo>
                    <a:pt x="281" y="69"/>
                  </a:lnTo>
                  <a:lnTo>
                    <a:pt x="291" y="91"/>
                  </a:lnTo>
                  <a:lnTo>
                    <a:pt x="297" y="115"/>
                  </a:lnTo>
                  <a:lnTo>
                    <a:pt x="300" y="141"/>
                  </a:lnTo>
                  <a:lnTo>
                    <a:pt x="297" y="166"/>
                  </a:lnTo>
                  <a:lnTo>
                    <a:pt x="291" y="190"/>
                  </a:lnTo>
                  <a:lnTo>
                    <a:pt x="282" y="212"/>
                  </a:lnTo>
                  <a:lnTo>
                    <a:pt x="267" y="232"/>
                  </a:lnTo>
                  <a:lnTo>
                    <a:pt x="250" y="249"/>
                  </a:lnTo>
                  <a:lnTo>
                    <a:pt x="229" y="262"/>
                  </a:lnTo>
                  <a:lnTo>
                    <a:pt x="205" y="273"/>
                  </a:lnTo>
                  <a:lnTo>
                    <a:pt x="178" y="279"/>
                  </a:lnTo>
                  <a:lnTo>
                    <a:pt x="149" y="281"/>
                  </a:lnTo>
                  <a:lnTo>
                    <a:pt x="147" y="281"/>
                  </a:lnTo>
                  <a:lnTo>
                    <a:pt x="118" y="279"/>
                  </a:lnTo>
                  <a:lnTo>
                    <a:pt x="92" y="273"/>
                  </a:lnTo>
                  <a:lnTo>
                    <a:pt x="69" y="262"/>
                  </a:lnTo>
                  <a:lnTo>
                    <a:pt x="48" y="249"/>
                  </a:lnTo>
                  <a:lnTo>
                    <a:pt x="32" y="232"/>
                  </a:lnTo>
                  <a:lnTo>
                    <a:pt x="17" y="212"/>
                  </a:lnTo>
                  <a:lnTo>
                    <a:pt x="8" y="190"/>
                  </a:lnTo>
                  <a:lnTo>
                    <a:pt x="2" y="166"/>
                  </a:lnTo>
                  <a:lnTo>
                    <a:pt x="0" y="141"/>
                  </a:lnTo>
                  <a:lnTo>
                    <a:pt x="2" y="115"/>
                  </a:lnTo>
                  <a:lnTo>
                    <a:pt x="8" y="91"/>
                  </a:lnTo>
                  <a:lnTo>
                    <a:pt x="18" y="69"/>
                  </a:lnTo>
                  <a:lnTo>
                    <a:pt x="32" y="49"/>
                  </a:lnTo>
                  <a:lnTo>
                    <a:pt x="49" y="32"/>
                  </a:lnTo>
                  <a:lnTo>
                    <a:pt x="70" y="19"/>
                  </a:lnTo>
                  <a:lnTo>
                    <a:pt x="94" y="8"/>
                  </a:lnTo>
                  <a:lnTo>
                    <a:pt x="121" y="2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82" name="Группа 281"/>
          <p:cNvGrpSpPr/>
          <p:nvPr/>
        </p:nvGrpSpPr>
        <p:grpSpPr>
          <a:xfrm>
            <a:off x="5933410" y="4004631"/>
            <a:ext cx="395535" cy="392751"/>
            <a:chOff x="5853113" y="3181350"/>
            <a:chExt cx="2028825" cy="2014538"/>
          </a:xfrm>
          <a:solidFill>
            <a:schemeClr val="bg2">
              <a:lumMod val="25000"/>
            </a:schemeClr>
          </a:solidFill>
        </p:grpSpPr>
        <p:sp>
          <p:nvSpPr>
            <p:cNvPr id="280" name="Freeform 251"/>
            <p:cNvSpPr>
              <a:spLocks/>
            </p:cNvSpPr>
            <p:nvPr/>
          </p:nvSpPr>
          <p:spPr bwMode="auto">
            <a:xfrm>
              <a:off x="6907213" y="3181350"/>
              <a:ext cx="974725" cy="968375"/>
            </a:xfrm>
            <a:custGeom>
              <a:avLst/>
              <a:gdLst>
                <a:gd name="T0" fmla="*/ 921 w 1842"/>
                <a:gd name="T1" fmla="*/ 0 h 1829"/>
                <a:gd name="T2" fmla="*/ 1062 w 1842"/>
                <a:gd name="T3" fmla="*/ 11 h 1829"/>
                <a:gd name="T4" fmla="*/ 1200 w 1842"/>
                <a:gd name="T5" fmla="*/ 43 h 1829"/>
                <a:gd name="T6" fmla="*/ 1333 w 1842"/>
                <a:gd name="T7" fmla="*/ 96 h 1829"/>
                <a:gd name="T8" fmla="*/ 1458 w 1842"/>
                <a:gd name="T9" fmla="*/ 172 h 1829"/>
                <a:gd name="T10" fmla="*/ 1572 w 1842"/>
                <a:gd name="T11" fmla="*/ 268 h 1829"/>
                <a:gd name="T12" fmla="*/ 1669 w 1842"/>
                <a:gd name="T13" fmla="*/ 381 h 1829"/>
                <a:gd name="T14" fmla="*/ 1744 w 1842"/>
                <a:gd name="T15" fmla="*/ 506 h 1829"/>
                <a:gd name="T16" fmla="*/ 1799 w 1842"/>
                <a:gd name="T17" fmla="*/ 637 h 1829"/>
                <a:gd name="T18" fmla="*/ 1831 w 1842"/>
                <a:gd name="T19" fmla="*/ 775 h 1829"/>
                <a:gd name="T20" fmla="*/ 1842 w 1842"/>
                <a:gd name="T21" fmla="*/ 914 h 1829"/>
                <a:gd name="T22" fmla="*/ 1838 w 1842"/>
                <a:gd name="T23" fmla="*/ 986 h 1829"/>
                <a:gd name="T24" fmla="*/ 1817 w 1842"/>
                <a:gd name="T25" fmla="*/ 1124 h 1829"/>
                <a:gd name="T26" fmla="*/ 1774 w 1842"/>
                <a:gd name="T27" fmla="*/ 1259 h 1829"/>
                <a:gd name="T28" fmla="*/ 1710 w 1842"/>
                <a:gd name="T29" fmla="*/ 1387 h 1829"/>
                <a:gd name="T30" fmla="*/ 1624 w 1842"/>
                <a:gd name="T31" fmla="*/ 1507 h 1829"/>
                <a:gd name="T32" fmla="*/ 1516 w 1842"/>
                <a:gd name="T33" fmla="*/ 1612 h 1829"/>
                <a:gd name="T34" fmla="*/ 1396 w 1842"/>
                <a:gd name="T35" fmla="*/ 1699 h 1829"/>
                <a:gd name="T36" fmla="*/ 1267 w 1842"/>
                <a:gd name="T37" fmla="*/ 1763 h 1829"/>
                <a:gd name="T38" fmla="*/ 1131 w 1842"/>
                <a:gd name="T39" fmla="*/ 1805 h 1829"/>
                <a:gd name="T40" fmla="*/ 992 w 1842"/>
                <a:gd name="T41" fmla="*/ 1827 h 1829"/>
                <a:gd name="T42" fmla="*/ 850 w 1842"/>
                <a:gd name="T43" fmla="*/ 1827 h 1829"/>
                <a:gd name="T44" fmla="*/ 710 w 1842"/>
                <a:gd name="T45" fmla="*/ 1805 h 1829"/>
                <a:gd name="T46" fmla="*/ 574 w 1842"/>
                <a:gd name="T47" fmla="*/ 1763 h 1829"/>
                <a:gd name="T48" fmla="*/ 446 w 1842"/>
                <a:gd name="T49" fmla="*/ 1699 h 1829"/>
                <a:gd name="T50" fmla="*/ 325 w 1842"/>
                <a:gd name="T51" fmla="*/ 1612 h 1829"/>
                <a:gd name="T52" fmla="*/ 219 w 1842"/>
                <a:gd name="T53" fmla="*/ 1507 h 1829"/>
                <a:gd name="T54" fmla="*/ 132 w 1842"/>
                <a:gd name="T55" fmla="*/ 1387 h 1829"/>
                <a:gd name="T56" fmla="*/ 68 w 1842"/>
                <a:gd name="T57" fmla="*/ 1259 h 1829"/>
                <a:gd name="T58" fmla="*/ 25 w 1842"/>
                <a:gd name="T59" fmla="*/ 1124 h 1829"/>
                <a:gd name="T60" fmla="*/ 3 w 1842"/>
                <a:gd name="T61" fmla="*/ 984 h 1829"/>
                <a:gd name="T62" fmla="*/ 3 w 1842"/>
                <a:gd name="T63" fmla="*/ 845 h 1829"/>
                <a:gd name="T64" fmla="*/ 25 w 1842"/>
                <a:gd name="T65" fmla="*/ 706 h 1829"/>
                <a:gd name="T66" fmla="*/ 68 w 1842"/>
                <a:gd name="T67" fmla="*/ 571 h 1829"/>
                <a:gd name="T68" fmla="*/ 132 w 1842"/>
                <a:gd name="T69" fmla="*/ 442 h 1829"/>
                <a:gd name="T70" fmla="*/ 219 w 1842"/>
                <a:gd name="T71" fmla="*/ 323 h 1829"/>
                <a:gd name="T72" fmla="*/ 325 w 1842"/>
                <a:gd name="T73" fmla="*/ 217 h 1829"/>
                <a:gd name="T74" fmla="*/ 446 w 1842"/>
                <a:gd name="T75" fmla="*/ 131 h 1829"/>
                <a:gd name="T76" fmla="*/ 574 w 1842"/>
                <a:gd name="T77" fmla="*/ 68 h 1829"/>
                <a:gd name="T78" fmla="*/ 710 w 1842"/>
                <a:gd name="T79" fmla="*/ 24 h 1829"/>
                <a:gd name="T80" fmla="*/ 850 w 1842"/>
                <a:gd name="T81" fmla="*/ 2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42" h="1829">
                  <a:moveTo>
                    <a:pt x="921" y="0"/>
                  </a:moveTo>
                  <a:lnTo>
                    <a:pt x="921" y="0"/>
                  </a:lnTo>
                  <a:lnTo>
                    <a:pt x="992" y="2"/>
                  </a:lnTo>
                  <a:lnTo>
                    <a:pt x="1062" y="11"/>
                  </a:lnTo>
                  <a:lnTo>
                    <a:pt x="1131" y="24"/>
                  </a:lnTo>
                  <a:lnTo>
                    <a:pt x="1200" y="43"/>
                  </a:lnTo>
                  <a:lnTo>
                    <a:pt x="1267" y="68"/>
                  </a:lnTo>
                  <a:lnTo>
                    <a:pt x="1333" y="96"/>
                  </a:lnTo>
                  <a:lnTo>
                    <a:pt x="1397" y="131"/>
                  </a:lnTo>
                  <a:lnTo>
                    <a:pt x="1458" y="172"/>
                  </a:lnTo>
                  <a:lnTo>
                    <a:pt x="1516" y="217"/>
                  </a:lnTo>
                  <a:lnTo>
                    <a:pt x="1572" y="268"/>
                  </a:lnTo>
                  <a:lnTo>
                    <a:pt x="1624" y="323"/>
                  </a:lnTo>
                  <a:lnTo>
                    <a:pt x="1669" y="381"/>
                  </a:lnTo>
                  <a:lnTo>
                    <a:pt x="1710" y="442"/>
                  </a:lnTo>
                  <a:lnTo>
                    <a:pt x="1744" y="506"/>
                  </a:lnTo>
                  <a:lnTo>
                    <a:pt x="1774" y="571"/>
                  </a:lnTo>
                  <a:lnTo>
                    <a:pt x="1799" y="637"/>
                  </a:lnTo>
                  <a:lnTo>
                    <a:pt x="1817" y="706"/>
                  </a:lnTo>
                  <a:lnTo>
                    <a:pt x="1831" y="775"/>
                  </a:lnTo>
                  <a:lnTo>
                    <a:pt x="1838" y="845"/>
                  </a:lnTo>
                  <a:lnTo>
                    <a:pt x="1842" y="914"/>
                  </a:lnTo>
                  <a:lnTo>
                    <a:pt x="1842" y="916"/>
                  </a:lnTo>
                  <a:lnTo>
                    <a:pt x="1838" y="986"/>
                  </a:lnTo>
                  <a:lnTo>
                    <a:pt x="1831" y="1054"/>
                  </a:lnTo>
                  <a:lnTo>
                    <a:pt x="1817" y="1124"/>
                  </a:lnTo>
                  <a:lnTo>
                    <a:pt x="1799" y="1192"/>
                  </a:lnTo>
                  <a:lnTo>
                    <a:pt x="1774" y="1259"/>
                  </a:lnTo>
                  <a:lnTo>
                    <a:pt x="1744" y="1324"/>
                  </a:lnTo>
                  <a:lnTo>
                    <a:pt x="1710" y="1387"/>
                  </a:lnTo>
                  <a:lnTo>
                    <a:pt x="1669" y="1449"/>
                  </a:lnTo>
                  <a:lnTo>
                    <a:pt x="1624" y="1507"/>
                  </a:lnTo>
                  <a:lnTo>
                    <a:pt x="1572" y="1561"/>
                  </a:lnTo>
                  <a:lnTo>
                    <a:pt x="1516" y="1612"/>
                  </a:lnTo>
                  <a:lnTo>
                    <a:pt x="1458" y="1658"/>
                  </a:lnTo>
                  <a:lnTo>
                    <a:pt x="1396" y="1699"/>
                  </a:lnTo>
                  <a:lnTo>
                    <a:pt x="1333" y="1733"/>
                  </a:lnTo>
                  <a:lnTo>
                    <a:pt x="1267" y="1763"/>
                  </a:lnTo>
                  <a:lnTo>
                    <a:pt x="1200" y="1786"/>
                  </a:lnTo>
                  <a:lnTo>
                    <a:pt x="1131" y="1805"/>
                  </a:lnTo>
                  <a:lnTo>
                    <a:pt x="1062" y="1818"/>
                  </a:lnTo>
                  <a:lnTo>
                    <a:pt x="992" y="1827"/>
                  </a:lnTo>
                  <a:lnTo>
                    <a:pt x="921" y="1829"/>
                  </a:lnTo>
                  <a:lnTo>
                    <a:pt x="850" y="1827"/>
                  </a:lnTo>
                  <a:lnTo>
                    <a:pt x="779" y="1818"/>
                  </a:lnTo>
                  <a:lnTo>
                    <a:pt x="710" y="1805"/>
                  </a:lnTo>
                  <a:lnTo>
                    <a:pt x="641" y="1786"/>
                  </a:lnTo>
                  <a:lnTo>
                    <a:pt x="574" y="1763"/>
                  </a:lnTo>
                  <a:lnTo>
                    <a:pt x="509" y="1733"/>
                  </a:lnTo>
                  <a:lnTo>
                    <a:pt x="446" y="1699"/>
                  </a:lnTo>
                  <a:lnTo>
                    <a:pt x="384" y="1658"/>
                  </a:lnTo>
                  <a:lnTo>
                    <a:pt x="325" y="1612"/>
                  </a:lnTo>
                  <a:lnTo>
                    <a:pt x="270" y="1561"/>
                  </a:lnTo>
                  <a:lnTo>
                    <a:pt x="219" y="1507"/>
                  </a:lnTo>
                  <a:lnTo>
                    <a:pt x="172" y="1449"/>
                  </a:lnTo>
                  <a:lnTo>
                    <a:pt x="132" y="1387"/>
                  </a:lnTo>
                  <a:lnTo>
                    <a:pt x="97" y="1324"/>
                  </a:lnTo>
                  <a:lnTo>
                    <a:pt x="68" y="1259"/>
                  </a:lnTo>
                  <a:lnTo>
                    <a:pt x="44" y="1192"/>
                  </a:lnTo>
                  <a:lnTo>
                    <a:pt x="25" y="1124"/>
                  </a:lnTo>
                  <a:lnTo>
                    <a:pt x="10" y="1054"/>
                  </a:lnTo>
                  <a:lnTo>
                    <a:pt x="3" y="984"/>
                  </a:lnTo>
                  <a:lnTo>
                    <a:pt x="0" y="914"/>
                  </a:lnTo>
                  <a:lnTo>
                    <a:pt x="3" y="845"/>
                  </a:lnTo>
                  <a:lnTo>
                    <a:pt x="10" y="775"/>
                  </a:lnTo>
                  <a:lnTo>
                    <a:pt x="25" y="706"/>
                  </a:lnTo>
                  <a:lnTo>
                    <a:pt x="44" y="637"/>
                  </a:lnTo>
                  <a:lnTo>
                    <a:pt x="68" y="571"/>
                  </a:lnTo>
                  <a:lnTo>
                    <a:pt x="97" y="506"/>
                  </a:lnTo>
                  <a:lnTo>
                    <a:pt x="132" y="442"/>
                  </a:lnTo>
                  <a:lnTo>
                    <a:pt x="172" y="381"/>
                  </a:lnTo>
                  <a:lnTo>
                    <a:pt x="219" y="323"/>
                  </a:lnTo>
                  <a:lnTo>
                    <a:pt x="270" y="268"/>
                  </a:lnTo>
                  <a:lnTo>
                    <a:pt x="325" y="217"/>
                  </a:lnTo>
                  <a:lnTo>
                    <a:pt x="384" y="172"/>
                  </a:lnTo>
                  <a:lnTo>
                    <a:pt x="446" y="131"/>
                  </a:lnTo>
                  <a:lnTo>
                    <a:pt x="509" y="96"/>
                  </a:lnTo>
                  <a:lnTo>
                    <a:pt x="574" y="68"/>
                  </a:lnTo>
                  <a:lnTo>
                    <a:pt x="641" y="43"/>
                  </a:lnTo>
                  <a:lnTo>
                    <a:pt x="710" y="24"/>
                  </a:lnTo>
                  <a:lnTo>
                    <a:pt x="779" y="11"/>
                  </a:lnTo>
                  <a:lnTo>
                    <a:pt x="850" y="2"/>
                  </a:lnTo>
                  <a:lnTo>
                    <a:pt x="9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1" name="Freeform 252"/>
            <p:cNvSpPr>
              <a:spLocks noEditPoints="1"/>
            </p:cNvSpPr>
            <p:nvPr/>
          </p:nvSpPr>
          <p:spPr bwMode="auto">
            <a:xfrm>
              <a:off x="5853113" y="3817938"/>
              <a:ext cx="1387475" cy="1377950"/>
            </a:xfrm>
            <a:custGeom>
              <a:avLst/>
              <a:gdLst>
                <a:gd name="T0" fmla="*/ 1554 w 2623"/>
                <a:gd name="T1" fmla="*/ 878 h 2606"/>
                <a:gd name="T2" fmla="*/ 1496 w 2623"/>
                <a:gd name="T3" fmla="*/ 901 h 2606"/>
                <a:gd name="T4" fmla="*/ 1056 w 2623"/>
                <a:gd name="T5" fmla="*/ 1334 h 2606"/>
                <a:gd name="T6" fmla="*/ 1022 w 2623"/>
                <a:gd name="T7" fmla="*/ 1386 h 2606"/>
                <a:gd name="T8" fmla="*/ 1010 w 2623"/>
                <a:gd name="T9" fmla="*/ 1445 h 2606"/>
                <a:gd name="T10" fmla="*/ 1022 w 2623"/>
                <a:gd name="T11" fmla="*/ 1505 h 2606"/>
                <a:gd name="T12" fmla="*/ 1056 w 2623"/>
                <a:gd name="T13" fmla="*/ 1558 h 2606"/>
                <a:gd name="T14" fmla="*/ 1109 w 2623"/>
                <a:gd name="T15" fmla="*/ 1592 h 2606"/>
                <a:gd name="T16" fmla="*/ 1170 w 2623"/>
                <a:gd name="T17" fmla="*/ 1604 h 2606"/>
                <a:gd name="T18" fmla="*/ 1229 w 2623"/>
                <a:gd name="T19" fmla="*/ 1592 h 2606"/>
                <a:gd name="T20" fmla="*/ 1282 w 2623"/>
                <a:gd name="T21" fmla="*/ 1558 h 2606"/>
                <a:gd name="T22" fmla="*/ 1717 w 2623"/>
                <a:gd name="T23" fmla="*/ 1120 h 2606"/>
                <a:gd name="T24" fmla="*/ 1741 w 2623"/>
                <a:gd name="T25" fmla="*/ 1063 h 2606"/>
                <a:gd name="T26" fmla="*/ 1741 w 2623"/>
                <a:gd name="T27" fmla="*/ 1002 h 2606"/>
                <a:gd name="T28" fmla="*/ 1717 w 2623"/>
                <a:gd name="T29" fmla="*/ 946 h 2606"/>
                <a:gd name="T30" fmla="*/ 1672 w 2623"/>
                <a:gd name="T31" fmla="*/ 901 h 2606"/>
                <a:gd name="T32" fmla="*/ 1614 w 2623"/>
                <a:gd name="T33" fmla="*/ 878 h 2606"/>
                <a:gd name="T34" fmla="*/ 1790 w 2623"/>
                <a:gd name="T35" fmla="*/ 0 h 2606"/>
                <a:gd name="T36" fmla="*/ 1836 w 2623"/>
                <a:gd name="T37" fmla="*/ 144 h 2606"/>
                <a:gd name="T38" fmla="*/ 1902 w 2623"/>
                <a:gd name="T39" fmla="*/ 281 h 2606"/>
                <a:gd name="T40" fmla="*/ 1987 w 2623"/>
                <a:gd name="T41" fmla="*/ 410 h 2606"/>
                <a:gd name="T42" fmla="*/ 2092 w 2623"/>
                <a:gd name="T43" fmla="*/ 530 h 2606"/>
                <a:gd name="T44" fmla="*/ 2210 w 2623"/>
                <a:gd name="T45" fmla="*/ 632 h 2606"/>
                <a:gd name="T46" fmla="*/ 2338 w 2623"/>
                <a:gd name="T47" fmla="*/ 717 h 2606"/>
                <a:gd name="T48" fmla="*/ 2477 w 2623"/>
                <a:gd name="T49" fmla="*/ 783 h 2606"/>
                <a:gd name="T50" fmla="*/ 2623 w 2623"/>
                <a:gd name="T51" fmla="*/ 831 h 2606"/>
                <a:gd name="T52" fmla="*/ 645 w 2623"/>
                <a:gd name="T53" fmla="*/ 2576 h 2606"/>
                <a:gd name="T54" fmla="*/ 579 w 2623"/>
                <a:gd name="T55" fmla="*/ 2602 h 2606"/>
                <a:gd name="T56" fmla="*/ 510 w 2623"/>
                <a:gd name="T57" fmla="*/ 2605 h 2606"/>
                <a:gd name="T58" fmla="*/ 443 w 2623"/>
                <a:gd name="T59" fmla="*/ 2587 h 2606"/>
                <a:gd name="T60" fmla="*/ 386 w 2623"/>
                <a:gd name="T61" fmla="*/ 2547 h 2606"/>
                <a:gd name="T62" fmla="*/ 242 w 2623"/>
                <a:gd name="T63" fmla="*/ 2520 h 2606"/>
                <a:gd name="T64" fmla="*/ 205 w 2623"/>
                <a:gd name="T65" fmla="*/ 2544 h 2606"/>
                <a:gd name="T66" fmla="*/ 162 w 2623"/>
                <a:gd name="T67" fmla="*/ 2548 h 2606"/>
                <a:gd name="T68" fmla="*/ 120 w 2623"/>
                <a:gd name="T69" fmla="*/ 2534 h 2606"/>
                <a:gd name="T70" fmla="*/ 94 w 2623"/>
                <a:gd name="T71" fmla="*/ 2512 h 2606"/>
                <a:gd name="T72" fmla="*/ 70 w 2623"/>
                <a:gd name="T73" fmla="*/ 2474 h 2606"/>
                <a:gd name="T74" fmla="*/ 65 w 2623"/>
                <a:gd name="T75" fmla="*/ 2431 h 2606"/>
                <a:gd name="T76" fmla="*/ 80 w 2623"/>
                <a:gd name="T77" fmla="*/ 2391 h 2606"/>
                <a:gd name="T78" fmla="*/ 152 w 2623"/>
                <a:gd name="T79" fmla="*/ 2315 h 2606"/>
                <a:gd name="T80" fmla="*/ 38 w 2623"/>
                <a:gd name="T81" fmla="*/ 2196 h 2606"/>
                <a:gd name="T82" fmla="*/ 8 w 2623"/>
                <a:gd name="T83" fmla="*/ 2134 h 2606"/>
                <a:gd name="T84" fmla="*/ 0 w 2623"/>
                <a:gd name="T85" fmla="*/ 2065 h 2606"/>
                <a:gd name="T86" fmla="*/ 15 w 2623"/>
                <a:gd name="T87" fmla="*/ 1999 h 2606"/>
                <a:gd name="T88" fmla="*/ 52 w 2623"/>
                <a:gd name="T89" fmla="*/ 1938 h 2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23" h="2606">
                  <a:moveTo>
                    <a:pt x="1585" y="876"/>
                  </a:moveTo>
                  <a:lnTo>
                    <a:pt x="1554" y="878"/>
                  </a:lnTo>
                  <a:lnTo>
                    <a:pt x="1525" y="886"/>
                  </a:lnTo>
                  <a:lnTo>
                    <a:pt x="1496" y="901"/>
                  </a:lnTo>
                  <a:lnTo>
                    <a:pt x="1473" y="921"/>
                  </a:lnTo>
                  <a:lnTo>
                    <a:pt x="1056" y="1334"/>
                  </a:lnTo>
                  <a:lnTo>
                    <a:pt x="1036" y="1359"/>
                  </a:lnTo>
                  <a:lnTo>
                    <a:pt x="1022" y="1386"/>
                  </a:lnTo>
                  <a:lnTo>
                    <a:pt x="1013" y="1416"/>
                  </a:lnTo>
                  <a:lnTo>
                    <a:pt x="1010" y="1445"/>
                  </a:lnTo>
                  <a:lnTo>
                    <a:pt x="1013" y="1476"/>
                  </a:lnTo>
                  <a:lnTo>
                    <a:pt x="1022" y="1505"/>
                  </a:lnTo>
                  <a:lnTo>
                    <a:pt x="1036" y="1533"/>
                  </a:lnTo>
                  <a:lnTo>
                    <a:pt x="1056" y="1558"/>
                  </a:lnTo>
                  <a:lnTo>
                    <a:pt x="1081" y="1578"/>
                  </a:lnTo>
                  <a:lnTo>
                    <a:pt x="1109" y="1592"/>
                  </a:lnTo>
                  <a:lnTo>
                    <a:pt x="1139" y="1601"/>
                  </a:lnTo>
                  <a:lnTo>
                    <a:pt x="1170" y="1604"/>
                  </a:lnTo>
                  <a:lnTo>
                    <a:pt x="1199" y="1601"/>
                  </a:lnTo>
                  <a:lnTo>
                    <a:pt x="1229" y="1592"/>
                  </a:lnTo>
                  <a:lnTo>
                    <a:pt x="1257" y="1578"/>
                  </a:lnTo>
                  <a:lnTo>
                    <a:pt x="1282" y="1558"/>
                  </a:lnTo>
                  <a:lnTo>
                    <a:pt x="1697" y="1145"/>
                  </a:lnTo>
                  <a:lnTo>
                    <a:pt x="1717" y="1120"/>
                  </a:lnTo>
                  <a:lnTo>
                    <a:pt x="1733" y="1092"/>
                  </a:lnTo>
                  <a:lnTo>
                    <a:pt x="1741" y="1063"/>
                  </a:lnTo>
                  <a:lnTo>
                    <a:pt x="1743" y="1033"/>
                  </a:lnTo>
                  <a:lnTo>
                    <a:pt x="1741" y="1002"/>
                  </a:lnTo>
                  <a:lnTo>
                    <a:pt x="1731" y="974"/>
                  </a:lnTo>
                  <a:lnTo>
                    <a:pt x="1717" y="946"/>
                  </a:lnTo>
                  <a:lnTo>
                    <a:pt x="1697" y="921"/>
                  </a:lnTo>
                  <a:lnTo>
                    <a:pt x="1672" y="901"/>
                  </a:lnTo>
                  <a:lnTo>
                    <a:pt x="1644" y="886"/>
                  </a:lnTo>
                  <a:lnTo>
                    <a:pt x="1614" y="878"/>
                  </a:lnTo>
                  <a:lnTo>
                    <a:pt x="1585" y="876"/>
                  </a:lnTo>
                  <a:close/>
                  <a:moveTo>
                    <a:pt x="1790" y="0"/>
                  </a:moveTo>
                  <a:lnTo>
                    <a:pt x="1810" y="73"/>
                  </a:lnTo>
                  <a:lnTo>
                    <a:pt x="1836" y="144"/>
                  </a:lnTo>
                  <a:lnTo>
                    <a:pt x="1866" y="214"/>
                  </a:lnTo>
                  <a:lnTo>
                    <a:pt x="1902" y="281"/>
                  </a:lnTo>
                  <a:lnTo>
                    <a:pt x="1942" y="347"/>
                  </a:lnTo>
                  <a:lnTo>
                    <a:pt x="1987" y="410"/>
                  </a:lnTo>
                  <a:lnTo>
                    <a:pt x="2037" y="472"/>
                  </a:lnTo>
                  <a:lnTo>
                    <a:pt x="2092" y="530"/>
                  </a:lnTo>
                  <a:lnTo>
                    <a:pt x="2149" y="583"/>
                  </a:lnTo>
                  <a:lnTo>
                    <a:pt x="2210" y="632"/>
                  </a:lnTo>
                  <a:lnTo>
                    <a:pt x="2273" y="677"/>
                  </a:lnTo>
                  <a:lnTo>
                    <a:pt x="2338" y="717"/>
                  </a:lnTo>
                  <a:lnTo>
                    <a:pt x="2406" y="751"/>
                  </a:lnTo>
                  <a:lnTo>
                    <a:pt x="2477" y="783"/>
                  </a:lnTo>
                  <a:lnTo>
                    <a:pt x="2549" y="809"/>
                  </a:lnTo>
                  <a:lnTo>
                    <a:pt x="2623" y="831"/>
                  </a:lnTo>
                  <a:lnTo>
                    <a:pt x="674" y="2554"/>
                  </a:lnTo>
                  <a:lnTo>
                    <a:pt x="645" y="2576"/>
                  </a:lnTo>
                  <a:lnTo>
                    <a:pt x="613" y="2592"/>
                  </a:lnTo>
                  <a:lnTo>
                    <a:pt x="579" y="2602"/>
                  </a:lnTo>
                  <a:lnTo>
                    <a:pt x="545" y="2606"/>
                  </a:lnTo>
                  <a:lnTo>
                    <a:pt x="510" y="2605"/>
                  </a:lnTo>
                  <a:lnTo>
                    <a:pt x="477" y="2599"/>
                  </a:lnTo>
                  <a:lnTo>
                    <a:pt x="443" y="2587"/>
                  </a:lnTo>
                  <a:lnTo>
                    <a:pt x="414" y="2570"/>
                  </a:lnTo>
                  <a:lnTo>
                    <a:pt x="386" y="2547"/>
                  </a:lnTo>
                  <a:lnTo>
                    <a:pt x="300" y="2462"/>
                  </a:lnTo>
                  <a:lnTo>
                    <a:pt x="242" y="2520"/>
                  </a:lnTo>
                  <a:lnTo>
                    <a:pt x="224" y="2534"/>
                  </a:lnTo>
                  <a:lnTo>
                    <a:pt x="205" y="2544"/>
                  </a:lnTo>
                  <a:lnTo>
                    <a:pt x="183" y="2548"/>
                  </a:lnTo>
                  <a:lnTo>
                    <a:pt x="162" y="2548"/>
                  </a:lnTo>
                  <a:lnTo>
                    <a:pt x="141" y="2544"/>
                  </a:lnTo>
                  <a:lnTo>
                    <a:pt x="120" y="2534"/>
                  </a:lnTo>
                  <a:lnTo>
                    <a:pt x="102" y="2520"/>
                  </a:lnTo>
                  <a:lnTo>
                    <a:pt x="94" y="2512"/>
                  </a:lnTo>
                  <a:lnTo>
                    <a:pt x="80" y="2494"/>
                  </a:lnTo>
                  <a:lnTo>
                    <a:pt x="70" y="2474"/>
                  </a:lnTo>
                  <a:lnTo>
                    <a:pt x="65" y="2452"/>
                  </a:lnTo>
                  <a:lnTo>
                    <a:pt x="65" y="2431"/>
                  </a:lnTo>
                  <a:lnTo>
                    <a:pt x="70" y="2410"/>
                  </a:lnTo>
                  <a:lnTo>
                    <a:pt x="80" y="2391"/>
                  </a:lnTo>
                  <a:lnTo>
                    <a:pt x="94" y="2373"/>
                  </a:lnTo>
                  <a:lnTo>
                    <a:pt x="152" y="2315"/>
                  </a:lnTo>
                  <a:lnTo>
                    <a:pt x="61" y="2224"/>
                  </a:lnTo>
                  <a:lnTo>
                    <a:pt x="38" y="2196"/>
                  </a:lnTo>
                  <a:lnTo>
                    <a:pt x="20" y="2166"/>
                  </a:lnTo>
                  <a:lnTo>
                    <a:pt x="8" y="2134"/>
                  </a:lnTo>
                  <a:lnTo>
                    <a:pt x="1" y="2099"/>
                  </a:lnTo>
                  <a:lnTo>
                    <a:pt x="0" y="2065"/>
                  </a:lnTo>
                  <a:lnTo>
                    <a:pt x="5" y="2031"/>
                  </a:lnTo>
                  <a:lnTo>
                    <a:pt x="15" y="1999"/>
                  </a:lnTo>
                  <a:lnTo>
                    <a:pt x="31" y="1967"/>
                  </a:lnTo>
                  <a:lnTo>
                    <a:pt x="52" y="1938"/>
                  </a:lnTo>
                  <a:lnTo>
                    <a:pt x="17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92" name="Группа 291"/>
          <p:cNvGrpSpPr/>
          <p:nvPr/>
        </p:nvGrpSpPr>
        <p:grpSpPr>
          <a:xfrm>
            <a:off x="6667226" y="4004307"/>
            <a:ext cx="300177" cy="393399"/>
            <a:chOff x="5891213" y="3209925"/>
            <a:chExt cx="2044700" cy="2679700"/>
          </a:xfrm>
          <a:solidFill>
            <a:schemeClr val="bg2">
              <a:lumMod val="25000"/>
            </a:schemeClr>
          </a:solidFill>
        </p:grpSpPr>
        <p:sp>
          <p:nvSpPr>
            <p:cNvPr id="287" name="Freeform 257"/>
            <p:cNvSpPr>
              <a:spLocks/>
            </p:cNvSpPr>
            <p:nvPr/>
          </p:nvSpPr>
          <p:spPr bwMode="auto">
            <a:xfrm>
              <a:off x="6430963" y="3209925"/>
              <a:ext cx="965200" cy="444500"/>
            </a:xfrm>
            <a:custGeom>
              <a:avLst/>
              <a:gdLst>
                <a:gd name="T0" fmla="*/ 415 w 1216"/>
                <a:gd name="T1" fmla="*/ 0 h 560"/>
                <a:gd name="T2" fmla="*/ 801 w 1216"/>
                <a:gd name="T3" fmla="*/ 0 h 560"/>
                <a:gd name="T4" fmla="*/ 827 w 1216"/>
                <a:gd name="T5" fmla="*/ 2 h 560"/>
                <a:gd name="T6" fmla="*/ 852 w 1216"/>
                <a:gd name="T7" fmla="*/ 10 h 560"/>
                <a:gd name="T8" fmla="*/ 873 w 1216"/>
                <a:gd name="T9" fmla="*/ 22 h 560"/>
                <a:gd name="T10" fmla="*/ 892 w 1216"/>
                <a:gd name="T11" fmla="*/ 38 h 560"/>
                <a:gd name="T12" fmla="*/ 907 w 1216"/>
                <a:gd name="T13" fmla="*/ 57 h 560"/>
                <a:gd name="T14" fmla="*/ 920 w 1216"/>
                <a:gd name="T15" fmla="*/ 78 h 560"/>
                <a:gd name="T16" fmla="*/ 928 w 1216"/>
                <a:gd name="T17" fmla="*/ 103 h 560"/>
                <a:gd name="T18" fmla="*/ 930 w 1216"/>
                <a:gd name="T19" fmla="*/ 129 h 560"/>
                <a:gd name="T20" fmla="*/ 930 w 1216"/>
                <a:gd name="T21" fmla="*/ 294 h 560"/>
                <a:gd name="T22" fmla="*/ 1216 w 1216"/>
                <a:gd name="T23" fmla="*/ 294 h 560"/>
                <a:gd name="T24" fmla="*/ 1216 w 1216"/>
                <a:gd name="T25" fmla="*/ 496 h 560"/>
                <a:gd name="T26" fmla="*/ 1213 w 1216"/>
                <a:gd name="T27" fmla="*/ 513 h 560"/>
                <a:gd name="T28" fmla="*/ 1207 w 1216"/>
                <a:gd name="T29" fmla="*/ 528 h 560"/>
                <a:gd name="T30" fmla="*/ 1196 w 1216"/>
                <a:gd name="T31" fmla="*/ 542 h 560"/>
                <a:gd name="T32" fmla="*/ 1183 w 1216"/>
                <a:gd name="T33" fmla="*/ 552 h 560"/>
                <a:gd name="T34" fmla="*/ 1168 w 1216"/>
                <a:gd name="T35" fmla="*/ 558 h 560"/>
                <a:gd name="T36" fmla="*/ 1151 w 1216"/>
                <a:gd name="T37" fmla="*/ 560 h 560"/>
                <a:gd name="T38" fmla="*/ 65 w 1216"/>
                <a:gd name="T39" fmla="*/ 560 h 560"/>
                <a:gd name="T40" fmla="*/ 48 w 1216"/>
                <a:gd name="T41" fmla="*/ 558 h 560"/>
                <a:gd name="T42" fmla="*/ 33 w 1216"/>
                <a:gd name="T43" fmla="*/ 552 h 560"/>
                <a:gd name="T44" fmla="*/ 20 w 1216"/>
                <a:gd name="T45" fmla="*/ 542 h 560"/>
                <a:gd name="T46" fmla="*/ 9 w 1216"/>
                <a:gd name="T47" fmla="*/ 528 h 560"/>
                <a:gd name="T48" fmla="*/ 3 w 1216"/>
                <a:gd name="T49" fmla="*/ 513 h 560"/>
                <a:gd name="T50" fmla="*/ 0 w 1216"/>
                <a:gd name="T51" fmla="*/ 496 h 560"/>
                <a:gd name="T52" fmla="*/ 0 w 1216"/>
                <a:gd name="T53" fmla="*/ 294 h 560"/>
                <a:gd name="T54" fmla="*/ 286 w 1216"/>
                <a:gd name="T55" fmla="*/ 294 h 560"/>
                <a:gd name="T56" fmla="*/ 286 w 1216"/>
                <a:gd name="T57" fmla="*/ 129 h 560"/>
                <a:gd name="T58" fmla="*/ 288 w 1216"/>
                <a:gd name="T59" fmla="*/ 103 h 560"/>
                <a:gd name="T60" fmla="*/ 296 w 1216"/>
                <a:gd name="T61" fmla="*/ 78 h 560"/>
                <a:gd name="T62" fmla="*/ 307 w 1216"/>
                <a:gd name="T63" fmla="*/ 57 h 560"/>
                <a:gd name="T64" fmla="*/ 324 w 1216"/>
                <a:gd name="T65" fmla="*/ 38 h 560"/>
                <a:gd name="T66" fmla="*/ 343 w 1216"/>
                <a:gd name="T67" fmla="*/ 22 h 560"/>
                <a:gd name="T68" fmla="*/ 364 w 1216"/>
                <a:gd name="T69" fmla="*/ 10 h 560"/>
                <a:gd name="T70" fmla="*/ 389 w 1216"/>
                <a:gd name="T71" fmla="*/ 2 h 560"/>
                <a:gd name="T72" fmla="*/ 415 w 1216"/>
                <a:gd name="T73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16" h="560">
                  <a:moveTo>
                    <a:pt x="415" y="0"/>
                  </a:moveTo>
                  <a:lnTo>
                    <a:pt x="801" y="0"/>
                  </a:lnTo>
                  <a:lnTo>
                    <a:pt x="827" y="2"/>
                  </a:lnTo>
                  <a:lnTo>
                    <a:pt x="852" y="10"/>
                  </a:lnTo>
                  <a:lnTo>
                    <a:pt x="873" y="22"/>
                  </a:lnTo>
                  <a:lnTo>
                    <a:pt x="892" y="38"/>
                  </a:lnTo>
                  <a:lnTo>
                    <a:pt x="907" y="57"/>
                  </a:lnTo>
                  <a:lnTo>
                    <a:pt x="920" y="78"/>
                  </a:lnTo>
                  <a:lnTo>
                    <a:pt x="928" y="103"/>
                  </a:lnTo>
                  <a:lnTo>
                    <a:pt x="930" y="129"/>
                  </a:lnTo>
                  <a:lnTo>
                    <a:pt x="930" y="294"/>
                  </a:lnTo>
                  <a:lnTo>
                    <a:pt x="1216" y="294"/>
                  </a:lnTo>
                  <a:lnTo>
                    <a:pt x="1216" y="496"/>
                  </a:lnTo>
                  <a:lnTo>
                    <a:pt x="1213" y="513"/>
                  </a:lnTo>
                  <a:lnTo>
                    <a:pt x="1207" y="528"/>
                  </a:lnTo>
                  <a:lnTo>
                    <a:pt x="1196" y="542"/>
                  </a:lnTo>
                  <a:lnTo>
                    <a:pt x="1183" y="552"/>
                  </a:lnTo>
                  <a:lnTo>
                    <a:pt x="1168" y="558"/>
                  </a:lnTo>
                  <a:lnTo>
                    <a:pt x="1151" y="560"/>
                  </a:lnTo>
                  <a:lnTo>
                    <a:pt x="65" y="560"/>
                  </a:lnTo>
                  <a:lnTo>
                    <a:pt x="48" y="558"/>
                  </a:lnTo>
                  <a:lnTo>
                    <a:pt x="33" y="552"/>
                  </a:lnTo>
                  <a:lnTo>
                    <a:pt x="20" y="542"/>
                  </a:lnTo>
                  <a:lnTo>
                    <a:pt x="9" y="528"/>
                  </a:lnTo>
                  <a:lnTo>
                    <a:pt x="3" y="513"/>
                  </a:lnTo>
                  <a:lnTo>
                    <a:pt x="0" y="496"/>
                  </a:lnTo>
                  <a:lnTo>
                    <a:pt x="0" y="294"/>
                  </a:lnTo>
                  <a:lnTo>
                    <a:pt x="286" y="294"/>
                  </a:lnTo>
                  <a:lnTo>
                    <a:pt x="286" y="129"/>
                  </a:lnTo>
                  <a:lnTo>
                    <a:pt x="288" y="103"/>
                  </a:lnTo>
                  <a:lnTo>
                    <a:pt x="296" y="78"/>
                  </a:lnTo>
                  <a:lnTo>
                    <a:pt x="307" y="57"/>
                  </a:lnTo>
                  <a:lnTo>
                    <a:pt x="324" y="38"/>
                  </a:lnTo>
                  <a:lnTo>
                    <a:pt x="343" y="22"/>
                  </a:lnTo>
                  <a:lnTo>
                    <a:pt x="364" y="10"/>
                  </a:lnTo>
                  <a:lnTo>
                    <a:pt x="389" y="2"/>
                  </a:lnTo>
                  <a:lnTo>
                    <a:pt x="4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" name="Freeform 258"/>
            <p:cNvSpPr>
              <a:spLocks noEditPoints="1"/>
            </p:cNvSpPr>
            <p:nvPr/>
          </p:nvSpPr>
          <p:spPr bwMode="auto">
            <a:xfrm>
              <a:off x="5891213" y="3443288"/>
              <a:ext cx="2044700" cy="2446337"/>
            </a:xfrm>
            <a:custGeom>
              <a:avLst/>
              <a:gdLst>
                <a:gd name="T0" fmla="*/ 322 w 2576"/>
                <a:gd name="T1" fmla="*/ 683 h 3082"/>
                <a:gd name="T2" fmla="*/ 322 w 2576"/>
                <a:gd name="T3" fmla="*/ 2760 h 3082"/>
                <a:gd name="T4" fmla="*/ 2254 w 2576"/>
                <a:gd name="T5" fmla="*/ 2760 h 3082"/>
                <a:gd name="T6" fmla="*/ 2254 w 2576"/>
                <a:gd name="T7" fmla="*/ 683 h 3082"/>
                <a:gd name="T8" fmla="*/ 322 w 2576"/>
                <a:gd name="T9" fmla="*/ 683 h 3082"/>
                <a:gd name="T10" fmla="*/ 0 w 2576"/>
                <a:gd name="T11" fmla="*/ 0 h 3082"/>
                <a:gd name="T12" fmla="*/ 552 w 2576"/>
                <a:gd name="T13" fmla="*/ 0 h 3082"/>
                <a:gd name="T14" fmla="*/ 552 w 2576"/>
                <a:gd name="T15" fmla="*/ 202 h 3082"/>
                <a:gd name="T16" fmla="*/ 555 w 2576"/>
                <a:gd name="T17" fmla="*/ 236 h 3082"/>
                <a:gd name="T18" fmla="*/ 565 w 2576"/>
                <a:gd name="T19" fmla="*/ 269 h 3082"/>
                <a:gd name="T20" fmla="*/ 579 w 2576"/>
                <a:gd name="T21" fmla="*/ 299 h 3082"/>
                <a:gd name="T22" fmla="*/ 598 w 2576"/>
                <a:gd name="T23" fmla="*/ 326 h 3082"/>
                <a:gd name="T24" fmla="*/ 620 w 2576"/>
                <a:gd name="T25" fmla="*/ 350 h 3082"/>
                <a:gd name="T26" fmla="*/ 648 w 2576"/>
                <a:gd name="T27" fmla="*/ 369 h 3082"/>
                <a:gd name="T28" fmla="*/ 678 w 2576"/>
                <a:gd name="T29" fmla="*/ 383 h 3082"/>
                <a:gd name="T30" fmla="*/ 711 w 2576"/>
                <a:gd name="T31" fmla="*/ 392 h 3082"/>
                <a:gd name="T32" fmla="*/ 745 w 2576"/>
                <a:gd name="T33" fmla="*/ 395 h 3082"/>
                <a:gd name="T34" fmla="*/ 1831 w 2576"/>
                <a:gd name="T35" fmla="*/ 395 h 3082"/>
                <a:gd name="T36" fmla="*/ 1865 w 2576"/>
                <a:gd name="T37" fmla="*/ 392 h 3082"/>
                <a:gd name="T38" fmla="*/ 1898 w 2576"/>
                <a:gd name="T39" fmla="*/ 383 h 3082"/>
                <a:gd name="T40" fmla="*/ 1928 w 2576"/>
                <a:gd name="T41" fmla="*/ 369 h 3082"/>
                <a:gd name="T42" fmla="*/ 1956 w 2576"/>
                <a:gd name="T43" fmla="*/ 350 h 3082"/>
                <a:gd name="T44" fmla="*/ 1978 w 2576"/>
                <a:gd name="T45" fmla="*/ 326 h 3082"/>
                <a:gd name="T46" fmla="*/ 1997 w 2576"/>
                <a:gd name="T47" fmla="*/ 299 h 3082"/>
                <a:gd name="T48" fmla="*/ 2011 w 2576"/>
                <a:gd name="T49" fmla="*/ 269 h 3082"/>
                <a:gd name="T50" fmla="*/ 2021 w 2576"/>
                <a:gd name="T51" fmla="*/ 236 h 3082"/>
                <a:gd name="T52" fmla="*/ 2024 w 2576"/>
                <a:gd name="T53" fmla="*/ 202 h 3082"/>
                <a:gd name="T54" fmla="*/ 2024 w 2576"/>
                <a:gd name="T55" fmla="*/ 0 h 3082"/>
                <a:gd name="T56" fmla="*/ 2576 w 2576"/>
                <a:gd name="T57" fmla="*/ 0 h 3082"/>
                <a:gd name="T58" fmla="*/ 2576 w 2576"/>
                <a:gd name="T59" fmla="*/ 2825 h 3082"/>
                <a:gd name="T60" fmla="*/ 2573 w 2576"/>
                <a:gd name="T61" fmla="*/ 2866 h 3082"/>
                <a:gd name="T62" fmla="*/ 2563 w 2576"/>
                <a:gd name="T63" fmla="*/ 2906 h 3082"/>
                <a:gd name="T64" fmla="*/ 2547 w 2576"/>
                <a:gd name="T65" fmla="*/ 2942 h 3082"/>
                <a:gd name="T66" fmla="*/ 2527 w 2576"/>
                <a:gd name="T67" fmla="*/ 2977 h 3082"/>
                <a:gd name="T68" fmla="*/ 2501 w 2576"/>
                <a:gd name="T69" fmla="*/ 3007 h 3082"/>
                <a:gd name="T70" fmla="*/ 2471 w 2576"/>
                <a:gd name="T71" fmla="*/ 3032 h 3082"/>
                <a:gd name="T72" fmla="*/ 2436 w 2576"/>
                <a:gd name="T73" fmla="*/ 3053 h 3082"/>
                <a:gd name="T74" fmla="*/ 2400 w 2576"/>
                <a:gd name="T75" fmla="*/ 3069 h 3082"/>
                <a:gd name="T76" fmla="*/ 2360 w 2576"/>
                <a:gd name="T77" fmla="*/ 3078 h 3082"/>
                <a:gd name="T78" fmla="*/ 2318 w 2576"/>
                <a:gd name="T79" fmla="*/ 3082 h 3082"/>
                <a:gd name="T80" fmla="*/ 258 w 2576"/>
                <a:gd name="T81" fmla="*/ 3082 h 3082"/>
                <a:gd name="T82" fmla="*/ 216 w 2576"/>
                <a:gd name="T83" fmla="*/ 3078 h 3082"/>
                <a:gd name="T84" fmla="*/ 176 w 2576"/>
                <a:gd name="T85" fmla="*/ 3069 h 3082"/>
                <a:gd name="T86" fmla="*/ 140 w 2576"/>
                <a:gd name="T87" fmla="*/ 3053 h 3082"/>
                <a:gd name="T88" fmla="*/ 105 w 2576"/>
                <a:gd name="T89" fmla="*/ 3032 h 3082"/>
                <a:gd name="T90" fmla="*/ 75 w 2576"/>
                <a:gd name="T91" fmla="*/ 3007 h 3082"/>
                <a:gd name="T92" fmla="*/ 49 w 2576"/>
                <a:gd name="T93" fmla="*/ 2977 h 3082"/>
                <a:gd name="T94" fmla="*/ 29 w 2576"/>
                <a:gd name="T95" fmla="*/ 2942 h 3082"/>
                <a:gd name="T96" fmla="*/ 13 w 2576"/>
                <a:gd name="T97" fmla="*/ 2906 h 3082"/>
                <a:gd name="T98" fmla="*/ 3 w 2576"/>
                <a:gd name="T99" fmla="*/ 2866 h 3082"/>
                <a:gd name="T100" fmla="*/ 0 w 2576"/>
                <a:gd name="T101" fmla="*/ 2825 h 3082"/>
                <a:gd name="T102" fmla="*/ 0 w 2576"/>
                <a:gd name="T103" fmla="*/ 0 h 3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6" h="3082">
                  <a:moveTo>
                    <a:pt x="322" y="683"/>
                  </a:moveTo>
                  <a:lnTo>
                    <a:pt x="322" y="2760"/>
                  </a:lnTo>
                  <a:lnTo>
                    <a:pt x="2254" y="2760"/>
                  </a:lnTo>
                  <a:lnTo>
                    <a:pt x="2254" y="683"/>
                  </a:lnTo>
                  <a:lnTo>
                    <a:pt x="322" y="683"/>
                  </a:lnTo>
                  <a:close/>
                  <a:moveTo>
                    <a:pt x="0" y="0"/>
                  </a:moveTo>
                  <a:lnTo>
                    <a:pt x="552" y="0"/>
                  </a:lnTo>
                  <a:lnTo>
                    <a:pt x="552" y="202"/>
                  </a:lnTo>
                  <a:lnTo>
                    <a:pt x="555" y="236"/>
                  </a:lnTo>
                  <a:lnTo>
                    <a:pt x="565" y="269"/>
                  </a:lnTo>
                  <a:lnTo>
                    <a:pt x="579" y="299"/>
                  </a:lnTo>
                  <a:lnTo>
                    <a:pt x="598" y="326"/>
                  </a:lnTo>
                  <a:lnTo>
                    <a:pt x="620" y="350"/>
                  </a:lnTo>
                  <a:lnTo>
                    <a:pt x="648" y="369"/>
                  </a:lnTo>
                  <a:lnTo>
                    <a:pt x="678" y="383"/>
                  </a:lnTo>
                  <a:lnTo>
                    <a:pt x="711" y="392"/>
                  </a:lnTo>
                  <a:lnTo>
                    <a:pt x="745" y="395"/>
                  </a:lnTo>
                  <a:lnTo>
                    <a:pt x="1831" y="395"/>
                  </a:lnTo>
                  <a:lnTo>
                    <a:pt x="1865" y="392"/>
                  </a:lnTo>
                  <a:lnTo>
                    <a:pt x="1898" y="383"/>
                  </a:lnTo>
                  <a:lnTo>
                    <a:pt x="1928" y="369"/>
                  </a:lnTo>
                  <a:lnTo>
                    <a:pt x="1956" y="350"/>
                  </a:lnTo>
                  <a:lnTo>
                    <a:pt x="1978" y="326"/>
                  </a:lnTo>
                  <a:lnTo>
                    <a:pt x="1997" y="299"/>
                  </a:lnTo>
                  <a:lnTo>
                    <a:pt x="2011" y="269"/>
                  </a:lnTo>
                  <a:lnTo>
                    <a:pt x="2021" y="236"/>
                  </a:lnTo>
                  <a:lnTo>
                    <a:pt x="2024" y="202"/>
                  </a:lnTo>
                  <a:lnTo>
                    <a:pt x="2024" y="0"/>
                  </a:lnTo>
                  <a:lnTo>
                    <a:pt x="2576" y="0"/>
                  </a:lnTo>
                  <a:lnTo>
                    <a:pt x="2576" y="2825"/>
                  </a:lnTo>
                  <a:lnTo>
                    <a:pt x="2573" y="2866"/>
                  </a:lnTo>
                  <a:lnTo>
                    <a:pt x="2563" y="2906"/>
                  </a:lnTo>
                  <a:lnTo>
                    <a:pt x="2547" y="2942"/>
                  </a:lnTo>
                  <a:lnTo>
                    <a:pt x="2527" y="2977"/>
                  </a:lnTo>
                  <a:lnTo>
                    <a:pt x="2501" y="3007"/>
                  </a:lnTo>
                  <a:lnTo>
                    <a:pt x="2471" y="3032"/>
                  </a:lnTo>
                  <a:lnTo>
                    <a:pt x="2436" y="3053"/>
                  </a:lnTo>
                  <a:lnTo>
                    <a:pt x="2400" y="3069"/>
                  </a:lnTo>
                  <a:lnTo>
                    <a:pt x="2360" y="3078"/>
                  </a:lnTo>
                  <a:lnTo>
                    <a:pt x="2318" y="3082"/>
                  </a:lnTo>
                  <a:lnTo>
                    <a:pt x="258" y="3082"/>
                  </a:lnTo>
                  <a:lnTo>
                    <a:pt x="216" y="3078"/>
                  </a:lnTo>
                  <a:lnTo>
                    <a:pt x="176" y="3069"/>
                  </a:lnTo>
                  <a:lnTo>
                    <a:pt x="140" y="3053"/>
                  </a:lnTo>
                  <a:lnTo>
                    <a:pt x="105" y="3032"/>
                  </a:lnTo>
                  <a:lnTo>
                    <a:pt x="75" y="3007"/>
                  </a:lnTo>
                  <a:lnTo>
                    <a:pt x="49" y="2977"/>
                  </a:lnTo>
                  <a:lnTo>
                    <a:pt x="29" y="2942"/>
                  </a:lnTo>
                  <a:lnTo>
                    <a:pt x="13" y="2906"/>
                  </a:lnTo>
                  <a:lnTo>
                    <a:pt x="3" y="2866"/>
                  </a:lnTo>
                  <a:lnTo>
                    <a:pt x="0" y="28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9" name="Rectangle 259"/>
            <p:cNvSpPr>
              <a:spLocks noChangeArrowheads="1"/>
            </p:cNvSpPr>
            <p:nvPr/>
          </p:nvSpPr>
          <p:spPr bwMode="auto">
            <a:xfrm>
              <a:off x="6424613" y="4244975"/>
              <a:ext cx="977900" cy="20478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0" name="Rectangle 260"/>
            <p:cNvSpPr>
              <a:spLocks noChangeArrowheads="1"/>
            </p:cNvSpPr>
            <p:nvPr/>
          </p:nvSpPr>
          <p:spPr bwMode="auto">
            <a:xfrm>
              <a:off x="6429376" y="4659313"/>
              <a:ext cx="976313" cy="2032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1" name="Rectangle 261"/>
            <p:cNvSpPr>
              <a:spLocks noChangeArrowheads="1"/>
            </p:cNvSpPr>
            <p:nvPr/>
          </p:nvSpPr>
          <p:spPr bwMode="auto">
            <a:xfrm>
              <a:off x="6434138" y="5072063"/>
              <a:ext cx="395288" cy="2032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99" name="Группа 298"/>
          <p:cNvGrpSpPr/>
          <p:nvPr/>
        </p:nvGrpSpPr>
        <p:grpSpPr>
          <a:xfrm>
            <a:off x="7305683" y="4005395"/>
            <a:ext cx="393365" cy="391223"/>
            <a:chOff x="5848350" y="3192463"/>
            <a:chExt cx="2041525" cy="2030413"/>
          </a:xfrm>
          <a:solidFill>
            <a:schemeClr val="bg2">
              <a:lumMod val="25000"/>
            </a:schemeClr>
          </a:solidFill>
        </p:grpSpPr>
        <p:sp>
          <p:nvSpPr>
            <p:cNvPr id="297" name="Freeform 266"/>
            <p:cNvSpPr>
              <a:spLocks/>
            </p:cNvSpPr>
            <p:nvPr/>
          </p:nvSpPr>
          <p:spPr bwMode="auto">
            <a:xfrm>
              <a:off x="6692900" y="4033838"/>
              <a:ext cx="352425" cy="349250"/>
            </a:xfrm>
            <a:custGeom>
              <a:avLst/>
              <a:gdLst>
                <a:gd name="T0" fmla="*/ 332 w 665"/>
                <a:gd name="T1" fmla="*/ 0 h 661"/>
                <a:gd name="T2" fmla="*/ 381 w 665"/>
                <a:gd name="T3" fmla="*/ 3 h 661"/>
                <a:gd name="T4" fmla="*/ 428 w 665"/>
                <a:gd name="T5" fmla="*/ 14 h 661"/>
                <a:gd name="T6" fmla="*/ 472 w 665"/>
                <a:gd name="T7" fmla="*/ 30 h 661"/>
                <a:gd name="T8" fmla="*/ 512 w 665"/>
                <a:gd name="T9" fmla="*/ 53 h 661"/>
                <a:gd name="T10" fmla="*/ 550 w 665"/>
                <a:gd name="T11" fmla="*/ 80 h 661"/>
                <a:gd name="T12" fmla="*/ 583 w 665"/>
                <a:gd name="T13" fmla="*/ 113 h 661"/>
                <a:gd name="T14" fmla="*/ 610 w 665"/>
                <a:gd name="T15" fmla="*/ 150 h 661"/>
                <a:gd name="T16" fmla="*/ 633 w 665"/>
                <a:gd name="T17" fmla="*/ 191 h 661"/>
                <a:gd name="T18" fmla="*/ 650 w 665"/>
                <a:gd name="T19" fmla="*/ 234 h 661"/>
                <a:gd name="T20" fmla="*/ 661 w 665"/>
                <a:gd name="T21" fmla="*/ 281 h 661"/>
                <a:gd name="T22" fmla="*/ 665 w 665"/>
                <a:gd name="T23" fmla="*/ 330 h 661"/>
                <a:gd name="T24" fmla="*/ 661 w 665"/>
                <a:gd name="T25" fmla="*/ 378 h 661"/>
                <a:gd name="T26" fmla="*/ 650 w 665"/>
                <a:gd name="T27" fmla="*/ 425 h 661"/>
                <a:gd name="T28" fmla="*/ 633 w 665"/>
                <a:gd name="T29" fmla="*/ 470 h 661"/>
                <a:gd name="T30" fmla="*/ 610 w 665"/>
                <a:gd name="T31" fmla="*/ 511 h 661"/>
                <a:gd name="T32" fmla="*/ 583 w 665"/>
                <a:gd name="T33" fmla="*/ 547 h 661"/>
                <a:gd name="T34" fmla="*/ 550 w 665"/>
                <a:gd name="T35" fmla="*/ 580 h 661"/>
                <a:gd name="T36" fmla="*/ 512 w 665"/>
                <a:gd name="T37" fmla="*/ 608 h 661"/>
                <a:gd name="T38" fmla="*/ 472 w 665"/>
                <a:gd name="T39" fmla="*/ 630 h 661"/>
                <a:gd name="T40" fmla="*/ 428 w 665"/>
                <a:gd name="T41" fmla="*/ 646 h 661"/>
                <a:gd name="T42" fmla="*/ 381 w 665"/>
                <a:gd name="T43" fmla="*/ 657 h 661"/>
                <a:gd name="T44" fmla="*/ 332 w 665"/>
                <a:gd name="T45" fmla="*/ 661 h 661"/>
                <a:gd name="T46" fmla="*/ 283 w 665"/>
                <a:gd name="T47" fmla="*/ 657 h 661"/>
                <a:gd name="T48" fmla="*/ 235 w 665"/>
                <a:gd name="T49" fmla="*/ 646 h 661"/>
                <a:gd name="T50" fmla="*/ 192 w 665"/>
                <a:gd name="T51" fmla="*/ 630 h 661"/>
                <a:gd name="T52" fmla="*/ 151 w 665"/>
                <a:gd name="T53" fmla="*/ 608 h 661"/>
                <a:gd name="T54" fmla="*/ 113 w 665"/>
                <a:gd name="T55" fmla="*/ 580 h 661"/>
                <a:gd name="T56" fmla="*/ 81 w 665"/>
                <a:gd name="T57" fmla="*/ 547 h 661"/>
                <a:gd name="T58" fmla="*/ 53 w 665"/>
                <a:gd name="T59" fmla="*/ 511 h 661"/>
                <a:gd name="T60" fmla="*/ 30 w 665"/>
                <a:gd name="T61" fmla="*/ 470 h 661"/>
                <a:gd name="T62" fmla="*/ 13 w 665"/>
                <a:gd name="T63" fmla="*/ 425 h 661"/>
                <a:gd name="T64" fmla="*/ 3 w 665"/>
                <a:gd name="T65" fmla="*/ 378 h 661"/>
                <a:gd name="T66" fmla="*/ 0 w 665"/>
                <a:gd name="T67" fmla="*/ 330 h 661"/>
                <a:gd name="T68" fmla="*/ 3 w 665"/>
                <a:gd name="T69" fmla="*/ 281 h 661"/>
                <a:gd name="T70" fmla="*/ 13 w 665"/>
                <a:gd name="T71" fmla="*/ 234 h 661"/>
                <a:gd name="T72" fmla="*/ 30 w 665"/>
                <a:gd name="T73" fmla="*/ 191 h 661"/>
                <a:gd name="T74" fmla="*/ 53 w 665"/>
                <a:gd name="T75" fmla="*/ 150 h 661"/>
                <a:gd name="T76" fmla="*/ 81 w 665"/>
                <a:gd name="T77" fmla="*/ 113 h 661"/>
                <a:gd name="T78" fmla="*/ 113 w 665"/>
                <a:gd name="T79" fmla="*/ 80 h 661"/>
                <a:gd name="T80" fmla="*/ 151 w 665"/>
                <a:gd name="T81" fmla="*/ 53 h 661"/>
                <a:gd name="T82" fmla="*/ 192 w 665"/>
                <a:gd name="T83" fmla="*/ 30 h 661"/>
                <a:gd name="T84" fmla="*/ 235 w 665"/>
                <a:gd name="T85" fmla="*/ 14 h 661"/>
                <a:gd name="T86" fmla="*/ 283 w 665"/>
                <a:gd name="T87" fmla="*/ 3 h 661"/>
                <a:gd name="T88" fmla="*/ 332 w 665"/>
                <a:gd name="T89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5" h="661">
                  <a:moveTo>
                    <a:pt x="332" y="0"/>
                  </a:moveTo>
                  <a:lnTo>
                    <a:pt x="381" y="3"/>
                  </a:lnTo>
                  <a:lnTo>
                    <a:pt x="428" y="14"/>
                  </a:lnTo>
                  <a:lnTo>
                    <a:pt x="472" y="30"/>
                  </a:lnTo>
                  <a:lnTo>
                    <a:pt x="512" y="53"/>
                  </a:lnTo>
                  <a:lnTo>
                    <a:pt x="550" y="80"/>
                  </a:lnTo>
                  <a:lnTo>
                    <a:pt x="583" y="113"/>
                  </a:lnTo>
                  <a:lnTo>
                    <a:pt x="610" y="150"/>
                  </a:lnTo>
                  <a:lnTo>
                    <a:pt x="633" y="191"/>
                  </a:lnTo>
                  <a:lnTo>
                    <a:pt x="650" y="234"/>
                  </a:lnTo>
                  <a:lnTo>
                    <a:pt x="661" y="281"/>
                  </a:lnTo>
                  <a:lnTo>
                    <a:pt x="665" y="330"/>
                  </a:lnTo>
                  <a:lnTo>
                    <a:pt x="661" y="378"/>
                  </a:lnTo>
                  <a:lnTo>
                    <a:pt x="650" y="425"/>
                  </a:lnTo>
                  <a:lnTo>
                    <a:pt x="633" y="470"/>
                  </a:lnTo>
                  <a:lnTo>
                    <a:pt x="610" y="511"/>
                  </a:lnTo>
                  <a:lnTo>
                    <a:pt x="583" y="547"/>
                  </a:lnTo>
                  <a:lnTo>
                    <a:pt x="550" y="580"/>
                  </a:lnTo>
                  <a:lnTo>
                    <a:pt x="512" y="608"/>
                  </a:lnTo>
                  <a:lnTo>
                    <a:pt x="472" y="630"/>
                  </a:lnTo>
                  <a:lnTo>
                    <a:pt x="428" y="646"/>
                  </a:lnTo>
                  <a:lnTo>
                    <a:pt x="381" y="657"/>
                  </a:lnTo>
                  <a:lnTo>
                    <a:pt x="332" y="661"/>
                  </a:lnTo>
                  <a:lnTo>
                    <a:pt x="283" y="657"/>
                  </a:lnTo>
                  <a:lnTo>
                    <a:pt x="235" y="646"/>
                  </a:lnTo>
                  <a:lnTo>
                    <a:pt x="192" y="630"/>
                  </a:lnTo>
                  <a:lnTo>
                    <a:pt x="151" y="608"/>
                  </a:lnTo>
                  <a:lnTo>
                    <a:pt x="113" y="580"/>
                  </a:lnTo>
                  <a:lnTo>
                    <a:pt x="81" y="547"/>
                  </a:lnTo>
                  <a:lnTo>
                    <a:pt x="53" y="511"/>
                  </a:lnTo>
                  <a:lnTo>
                    <a:pt x="30" y="470"/>
                  </a:lnTo>
                  <a:lnTo>
                    <a:pt x="13" y="425"/>
                  </a:lnTo>
                  <a:lnTo>
                    <a:pt x="3" y="378"/>
                  </a:lnTo>
                  <a:lnTo>
                    <a:pt x="0" y="330"/>
                  </a:lnTo>
                  <a:lnTo>
                    <a:pt x="3" y="281"/>
                  </a:lnTo>
                  <a:lnTo>
                    <a:pt x="13" y="234"/>
                  </a:lnTo>
                  <a:lnTo>
                    <a:pt x="30" y="191"/>
                  </a:lnTo>
                  <a:lnTo>
                    <a:pt x="53" y="150"/>
                  </a:lnTo>
                  <a:lnTo>
                    <a:pt x="81" y="113"/>
                  </a:lnTo>
                  <a:lnTo>
                    <a:pt x="113" y="80"/>
                  </a:lnTo>
                  <a:lnTo>
                    <a:pt x="151" y="53"/>
                  </a:lnTo>
                  <a:lnTo>
                    <a:pt x="192" y="30"/>
                  </a:lnTo>
                  <a:lnTo>
                    <a:pt x="235" y="14"/>
                  </a:lnTo>
                  <a:lnTo>
                    <a:pt x="283" y="3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8" name="Freeform 267"/>
            <p:cNvSpPr>
              <a:spLocks noEditPoints="1"/>
            </p:cNvSpPr>
            <p:nvPr/>
          </p:nvSpPr>
          <p:spPr bwMode="auto">
            <a:xfrm>
              <a:off x="5848350" y="3192463"/>
              <a:ext cx="2041525" cy="2030413"/>
            </a:xfrm>
            <a:custGeom>
              <a:avLst/>
              <a:gdLst>
                <a:gd name="T0" fmla="*/ 1704 w 3859"/>
                <a:gd name="T1" fmla="*/ 1150 h 3835"/>
                <a:gd name="T2" fmla="*/ 1443 w 3859"/>
                <a:gd name="T3" fmla="*/ 1281 h 3835"/>
                <a:gd name="T4" fmla="*/ 1248 w 3859"/>
                <a:gd name="T5" fmla="*/ 1494 h 3835"/>
                <a:gd name="T6" fmla="*/ 1139 w 3859"/>
                <a:gd name="T7" fmla="*/ 1766 h 3835"/>
                <a:gd name="T8" fmla="*/ 1139 w 3859"/>
                <a:gd name="T9" fmla="*/ 2070 h 3835"/>
                <a:gd name="T10" fmla="*/ 1248 w 3859"/>
                <a:gd name="T11" fmla="*/ 2343 h 3835"/>
                <a:gd name="T12" fmla="*/ 1443 w 3859"/>
                <a:gd name="T13" fmla="*/ 2555 h 3835"/>
                <a:gd name="T14" fmla="*/ 1704 w 3859"/>
                <a:gd name="T15" fmla="*/ 2686 h 3835"/>
                <a:gd name="T16" fmla="*/ 2008 w 3859"/>
                <a:gd name="T17" fmla="*/ 2715 h 3835"/>
                <a:gd name="T18" fmla="*/ 2293 w 3859"/>
                <a:gd name="T19" fmla="*/ 2632 h 3835"/>
                <a:gd name="T20" fmla="*/ 2524 w 3859"/>
                <a:gd name="T21" fmla="*/ 2458 h 3835"/>
                <a:gd name="T22" fmla="*/ 2679 w 3859"/>
                <a:gd name="T23" fmla="*/ 2213 h 3835"/>
                <a:gd name="T24" fmla="*/ 2734 w 3859"/>
                <a:gd name="T25" fmla="*/ 1918 h 3835"/>
                <a:gd name="T26" fmla="*/ 2679 w 3859"/>
                <a:gd name="T27" fmla="*/ 1624 h 3835"/>
                <a:gd name="T28" fmla="*/ 2524 w 3859"/>
                <a:gd name="T29" fmla="*/ 1379 h 3835"/>
                <a:gd name="T30" fmla="*/ 2293 w 3859"/>
                <a:gd name="T31" fmla="*/ 1204 h 3835"/>
                <a:gd name="T32" fmla="*/ 2008 w 3859"/>
                <a:gd name="T33" fmla="*/ 1122 h 3835"/>
                <a:gd name="T34" fmla="*/ 2178 w 3859"/>
                <a:gd name="T35" fmla="*/ 4 h 3835"/>
                <a:gd name="T36" fmla="*/ 2245 w 3859"/>
                <a:gd name="T37" fmla="*/ 58 h 3835"/>
                <a:gd name="T38" fmla="*/ 2480 w 3859"/>
                <a:gd name="T39" fmla="*/ 588 h 3835"/>
                <a:gd name="T40" fmla="*/ 3028 w 3859"/>
                <a:gd name="T41" fmla="*/ 373 h 3835"/>
                <a:gd name="T42" fmla="*/ 3113 w 3859"/>
                <a:gd name="T43" fmla="*/ 381 h 3835"/>
                <a:gd name="T44" fmla="*/ 3484 w 3859"/>
                <a:gd name="T45" fmla="*/ 761 h 3835"/>
                <a:gd name="T46" fmla="*/ 3475 w 3859"/>
                <a:gd name="T47" fmla="*/ 845 h 3835"/>
                <a:gd name="T48" fmla="*/ 3316 w 3859"/>
                <a:gd name="T49" fmla="*/ 1504 h 3835"/>
                <a:gd name="T50" fmla="*/ 3836 w 3859"/>
                <a:gd name="T51" fmla="*/ 1624 h 3835"/>
                <a:gd name="T52" fmla="*/ 3859 w 3859"/>
                <a:gd name="T53" fmla="*/ 2150 h 3835"/>
                <a:gd name="T54" fmla="*/ 3821 w 3859"/>
                <a:gd name="T55" fmla="*/ 2226 h 3835"/>
                <a:gd name="T56" fmla="*/ 3285 w 3859"/>
                <a:gd name="T57" fmla="*/ 2426 h 3835"/>
                <a:gd name="T58" fmla="*/ 3480 w 3859"/>
                <a:gd name="T59" fmla="*/ 3011 h 3835"/>
                <a:gd name="T60" fmla="*/ 3471 w 3859"/>
                <a:gd name="T61" fmla="*/ 3095 h 3835"/>
                <a:gd name="T62" fmla="*/ 3089 w 3859"/>
                <a:gd name="T63" fmla="*/ 3464 h 3835"/>
                <a:gd name="T64" fmla="*/ 3004 w 3859"/>
                <a:gd name="T65" fmla="*/ 3453 h 3835"/>
                <a:gd name="T66" fmla="*/ 2339 w 3859"/>
                <a:gd name="T67" fmla="*/ 3298 h 3835"/>
                <a:gd name="T68" fmla="*/ 2218 w 3859"/>
                <a:gd name="T69" fmla="*/ 3812 h 3835"/>
                <a:gd name="T70" fmla="*/ 1688 w 3859"/>
                <a:gd name="T71" fmla="*/ 3835 h 3835"/>
                <a:gd name="T72" fmla="*/ 1612 w 3859"/>
                <a:gd name="T73" fmla="*/ 3797 h 3835"/>
                <a:gd name="T74" fmla="*/ 1415 w 3859"/>
                <a:gd name="T75" fmla="*/ 3263 h 3835"/>
                <a:gd name="T76" fmla="*/ 837 w 3859"/>
                <a:gd name="T77" fmla="*/ 3458 h 3835"/>
                <a:gd name="T78" fmla="*/ 751 w 3859"/>
                <a:gd name="T79" fmla="*/ 3449 h 3835"/>
                <a:gd name="T80" fmla="*/ 380 w 3859"/>
                <a:gd name="T81" fmla="*/ 3070 h 3835"/>
                <a:gd name="T82" fmla="*/ 390 w 3859"/>
                <a:gd name="T83" fmla="*/ 2986 h 3835"/>
                <a:gd name="T84" fmla="*/ 543 w 3859"/>
                <a:gd name="T85" fmla="*/ 2332 h 3835"/>
                <a:gd name="T86" fmla="*/ 23 w 3859"/>
                <a:gd name="T87" fmla="*/ 2212 h 3835"/>
                <a:gd name="T88" fmla="*/ 0 w 3859"/>
                <a:gd name="T89" fmla="*/ 1684 h 3835"/>
                <a:gd name="T90" fmla="*/ 38 w 3859"/>
                <a:gd name="T91" fmla="*/ 1609 h 3835"/>
                <a:gd name="T92" fmla="*/ 574 w 3859"/>
                <a:gd name="T93" fmla="*/ 1414 h 3835"/>
                <a:gd name="T94" fmla="*/ 376 w 3859"/>
                <a:gd name="T95" fmla="*/ 832 h 3835"/>
                <a:gd name="T96" fmla="*/ 383 w 3859"/>
                <a:gd name="T97" fmla="*/ 747 h 3835"/>
                <a:gd name="T98" fmla="*/ 767 w 3859"/>
                <a:gd name="T99" fmla="*/ 378 h 3835"/>
                <a:gd name="T100" fmla="*/ 851 w 3859"/>
                <a:gd name="T101" fmla="*/ 388 h 3835"/>
                <a:gd name="T102" fmla="*/ 1506 w 3859"/>
                <a:gd name="T103" fmla="*/ 542 h 3835"/>
                <a:gd name="T104" fmla="*/ 1627 w 3859"/>
                <a:gd name="T105" fmla="*/ 23 h 3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59" h="3835">
                  <a:moveTo>
                    <a:pt x="1930" y="1118"/>
                  </a:moveTo>
                  <a:lnTo>
                    <a:pt x="1853" y="1122"/>
                  </a:lnTo>
                  <a:lnTo>
                    <a:pt x="1777" y="1132"/>
                  </a:lnTo>
                  <a:lnTo>
                    <a:pt x="1704" y="1150"/>
                  </a:lnTo>
                  <a:lnTo>
                    <a:pt x="1634" y="1174"/>
                  </a:lnTo>
                  <a:lnTo>
                    <a:pt x="1566" y="1204"/>
                  </a:lnTo>
                  <a:lnTo>
                    <a:pt x="1503" y="1241"/>
                  </a:lnTo>
                  <a:lnTo>
                    <a:pt x="1443" y="1281"/>
                  </a:lnTo>
                  <a:lnTo>
                    <a:pt x="1387" y="1328"/>
                  </a:lnTo>
                  <a:lnTo>
                    <a:pt x="1335" y="1379"/>
                  </a:lnTo>
                  <a:lnTo>
                    <a:pt x="1289" y="1434"/>
                  </a:lnTo>
                  <a:lnTo>
                    <a:pt x="1248" y="1494"/>
                  </a:lnTo>
                  <a:lnTo>
                    <a:pt x="1212" y="1557"/>
                  </a:lnTo>
                  <a:lnTo>
                    <a:pt x="1181" y="1624"/>
                  </a:lnTo>
                  <a:lnTo>
                    <a:pt x="1157" y="1694"/>
                  </a:lnTo>
                  <a:lnTo>
                    <a:pt x="1139" y="1766"/>
                  </a:lnTo>
                  <a:lnTo>
                    <a:pt x="1128" y="1841"/>
                  </a:lnTo>
                  <a:lnTo>
                    <a:pt x="1125" y="1918"/>
                  </a:lnTo>
                  <a:lnTo>
                    <a:pt x="1128" y="1995"/>
                  </a:lnTo>
                  <a:lnTo>
                    <a:pt x="1139" y="2070"/>
                  </a:lnTo>
                  <a:lnTo>
                    <a:pt x="1157" y="2143"/>
                  </a:lnTo>
                  <a:lnTo>
                    <a:pt x="1181" y="2213"/>
                  </a:lnTo>
                  <a:lnTo>
                    <a:pt x="1212" y="2279"/>
                  </a:lnTo>
                  <a:lnTo>
                    <a:pt x="1248" y="2343"/>
                  </a:lnTo>
                  <a:lnTo>
                    <a:pt x="1289" y="2403"/>
                  </a:lnTo>
                  <a:lnTo>
                    <a:pt x="1335" y="2458"/>
                  </a:lnTo>
                  <a:lnTo>
                    <a:pt x="1387" y="2508"/>
                  </a:lnTo>
                  <a:lnTo>
                    <a:pt x="1443" y="2555"/>
                  </a:lnTo>
                  <a:lnTo>
                    <a:pt x="1503" y="2596"/>
                  </a:lnTo>
                  <a:lnTo>
                    <a:pt x="1566" y="2632"/>
                  </a:lnTo>
                  <a:lnTo>
                    <a:pt x="1634" y="2662"/>
                  </a:lnTo>
                  <a:lnTo>
                    <a:pt x="1704" y="2686"/>
                  </a:lnTo>
                  <a:lnTo>
                    <a:pt x="1777" y="2704"/>
                  </a:lnTo>
                  <a:lnTo>
                    <a:pt x="1853" y="2715"/>
                  </a:lnTo>
                  <a:lnTo>
                    <a:pt x="1930" y="2719"/>
                  </a:lnTo>
                  <a:lnTo>
                    <a:pt x="2008" y="2715"/>
                  </a:lnTo>
                  <a:lnTo>
                    <a:pt x="2083" y="2704"/>
                  </a:lnTo>
                  <a:lnTo>
                    <a:pt x="2156" y="2686"/>
                  </a:lnTo>
                  <a:lnTo>
                    <a:pt x="2227" y="2662"/>
                  </a:lnTo>
                  <a:lnTo>
                    <a:pt x="2293" y="2632"/>
                  </a:lnTo>
                  <a:lnTo>
                    <a:pt x="2357" y="2596"/>
                  </a:lnTo>
                  <a:lnTo>
                    <a:pt x="2416" y="2555"/>
                  </a:lnTo>
                  <a:lnTo>
                    <a:pt x="2473" y="2508"/>
                  </a:lnTo>
                  <a:lnTo>
                    <a:pt x="2524" y="2458"/>
                  </a:lnTo>
                  <a:lnTo>
                    <a:pt x="2571" y="2403"/>
                  </a:lnTo>
                  <a:lnTo>
                    <a:pt x="2612" y="2343"/>
                  </a:lnTo>
                  <a:lnTo>
                    <a:pt x="2649" y="2279"/>
                  </a:lnTo>
                  <a:lnTo>
                    <a:pt x="2679" y="2213"/>
                  </a:lnTo>
                  <a:lnTo>
                    <a:pt x="2703" y="2143"/>
                  </a:lnTo>
                  <a:lnTo>
                    <a:pt x="2720" y="2070"/>
                  </a:lnTo>
                  <a:lnTo>
                    <a:pt x="2731" y="1995"/>
                  </a:lnTo>
                  <a:lnTo>
                    <a:pt x="2734" y="1918"/>
                  </a:lnTo>
                  <a:lnTo>
                    <a:pt x="2731" y="1841"/>
                  </a:lnTo>
                  <a:lnTo>
                    <a:pt x="2720" y="1766"/>
                  </a:lnTo>
                  <a:lnTo>
                    <a:pt x="2703" y="1694"/>
                  </a:lnTo>
                  <a:lnTo>
                    <a:pt x="2679" y="1624"/>
                  </a:lnTo>
                  <a:lnTo>
                    <a:pt x="2649" y="1557"/>
                  </a:lnTo>
                  <a:lnTo>
                    <a:pt x="2612" y="1494"/>
                  </a:lnTo>
                  <a:lnTo>
                    <a:pt x="2571" y="1434"/>
                  </a:lnTo>
                  <a:lnTo>
                    <a:pt x="2524" y="1379"/>
                  </a:lnTo>
                  <a:lnTo>
                    <a:pt x="2473" y="1328"/>
                  </a:lnTo>
                  <a:lnTo>
                    <a:pt x="2418" y="1281"/>
                  </a:lnTo>
                  <a:lnTo>
                    <a:pt x="2357" y="1241"/>
                  </a:lnTo>
                  <a:lnTo>
                    <a:pt x="2293" y="1204"/>
                  </a:lnTo>
                  <a:lnTo>
                    <a:pt x="2227" y="1174"/>
                  </a:lnTo>
                  <a:lnTo>
                    <a:pt x="2156" y="1150"/>
                  </a:lnTo>
                  <a:lnTo>
                    <a:pt x="2083" y="1132"/>
                  </a:lnTo>
                  <a:lnTo>
                    <a:pt x="2008" y="1122"/>
                  </a:lnTo>
                  <a:lnTo>
                    <a:pt x="1930" y="1118"/>
                  </a:lnTo>
                  <a:close/>
                  <a:moveTo>
                    <a:pt x="1687" y="0"/>
                  </a:moveTo>
                  <a:lnTo>
                    <a:pt x="2156" y="0"/>
                  </a:lnTo>
                  <a:lnTo>
                    <a:pt x="2178" y="4"/>
                  </a:lnTo>
                  <a:lnTo>
                    <a:pt x="2199" y="11"/>
                  </a:lnTo>
                  <a:lnTo>
                    <a:pt x="2218" y="23"/>
                  </a:lnTo>
                  <a:lnTo>
                    <a:pt x="2233" y="39"/>
                  </a:lnTo>
                  <a:lnTo>
                    <a:pt x="2245" y="58"/>
                  </a:lnTo>
                  <a:lnTo>
                    <a:pt x="2252" y="78"/>
                  </a:lnTo>
                  <a:lnTo>
                    <a:pt x="2338" y="539"/>
                  </a:lnTo>
                  <a:lnTo>
                    <a:pt x="2410" y="561"/>
                  </a:lnTo>
                  <a:lnTo>
                    <a:pt x="2480" y="588"/>
                  </a:lnTo>
                  <a:lnTo>
                    <a:pt x="2548" y="618"/>
                  </a:lnTo>
                  <a:lnTo>
                    <a:pt x="2615" y="650"/>
                  </a:lnTo>
                  <a:lnTo>
                    <a:pt x="3009" y="384"/>
                  </a:lnTo>
                  <a:lnTo>
                    <a:pt x="3028" y="373"/>
                  </a:lnTo>
                  <a:lnTo>
                    <a:pt x="3050" y="368"/>
                  </a:lnTo>
                  <a:lnTo>
                    <a:pt x="3072" y="368"/>
                  </a:lnTo>
                  <a:lnTo>
                    <a:pt x="3094" y="373"/>
                  </a:lnTo>
                  <a:lnTo>
                    <a:pt x="3113" y="381"/>
                  </a:lnTo>
                  <a:lnTo>
                    <a:pt x="3131" y="394"/>
                  </a:lnTo>
                  <a:lnTo>
                    <a:pt x="3463" y="725"/>
                  </a:lnTo>
                  <a:lnTo>
                    <a:pt x="3476" y="742"/>
                  </a:lnTo>
                  <a:lnTo>
                    <a:pt x="3484" y="761"/>
                  </a:lnTo>
                  <a:lnTo>
                    <a:pt x="3489" y="783"/>
                  </a:lnTo>
                  <a:lnTo>
                    <a:pt x="3489" y="805"/>
                  </a:lnTo>
                  <a:lnTo>
                    <a:pt x="3484" y="826"/>
                  </a:lnTo>
                  <a:lnTo>
                    <a:pt x="3475" y="845"/>
                  </a:lnTo>
                  <a:lnTo>
                    <a:pt x="3205" y="1237"/>
                  </a:lnTo>
                  <a:lnTo>
                    <a:pt x="3249" y="1322"/>
                  </a:lnTo>
                  <a:lnTo>
                    <a:pt x="3285" y="1412"/>
                  </a:lnTo>
                  <a:lnTo>
                    <a:pt x="3316" y="1504"/>
                  </a:lnTo>
                  <a:lnTo>
                    <a:pt x="3782" y="1590"/>
                  </a:lnTo>
                  <a:lnTo>
                    <a:pt x="3802" y="1597"/>
                  </a:lnTo>
                  <a:lnTo>
                    <a:pt x="3821" y="1609"/>
                  </a:lnTo>
                  <a:lnTo>
                    <a:pt x="3836" y="1624"/>
                  </a:lnTo>
                  <a:lnTo>
                    <a:pt x="3848" y="1643"/>
                  </a:lnTo>
                  <a:lnTo>
                    <a:pt x="3857" y="1664"/>
                  </a:lnTo>
                  <a:lnTo>
                    <a:pt x="3859" y="1684"/>
                  </a:lnTo>
                  <a:lnTo>
                    <a:pt x="3859" y="2150"/>
                  </a:lnTo>
                  <a:lnTo>
                    <a:pt x="3857" y="2172"/>
                  </a:lnTo>
                  <a:lnTo>
                    <a:pt x="3848" y="2192"/>
                  </a:lnTo>
                  <a:lnTo>
                    <a:pt x="3836" y="2212"/>
                  </a:lnTo>
                  <a:lnTo>
                    <a:pt x="3821" y="2226"/>
                  </a:lnTo>
                  <a:lnTo>
                    <a:pt x="3802" y="2238"/>
                  </a:lnTo>
                  <a:lnTo>
                    <a:pt x="3782" y="2244"/>
                  </a:lnTo>
                  <a:lnTo>
                    <a:pt x="3316" y="2332"/>
                  </a:lnTo>
                  <a:lnTo>
                    <a:pt x="3285" y="2426"/>
                  </a:lnTo>
                  <a:lnTo>
                    <a:pt x="3247" y="2517"/>
                  </a:lnTo>
                  <a:lnTo>
                    <a:pt x="3204" y="2605"/>
                  </a:lnTo>
                  <a:lnTo>
                    <a:pt x="3470" y="2992"/>
                  </a:lnTo>
                  <a:lnTo>
                    <a:pt x="3480" y="3011"/>
                  </a:lnTo>
                  <a:lnTo>
                    <a:pt x="3484" y="3031"/>
                  </a:lnTo>
                  <a:lnTo>
                    <a:pt x="3484" y="3054"/>
                  </a:lnTo>
                  <a:lnTo>
                    <a:pt x="3481" y="3074"/>
                  </a:lnTo>
                  <a:lnTo>
                    <a:pt x="3471" y="3095"/>
                  </a:lnTo>
                  <a:lnTo>
                    <a:pt x="3458" y="3112"/>
                  </a:lnTo>
                  <a:lnTo>
                    <a:pt x="3126" y="3442"/>
                  </a:lnTo>
                  <a:lnTo>
                    <a:pt x="3109" y="3455"/>
                  </a:lnTo>
                  <a:lnTo>
                    <a:pt x="3089" y="3464"/>
                  </a:lnTo>
                  <a:lnTo>
                    <a:pt x="3067" y="3469"/>
                  </a:lnTo>
                  <a:lnTo>
                    <a:pt x="3045" y="3467"/>
                  </a:lnTo>
                  <a:lnTo>
                    <a:pt x="3024" y="3463"/>
                  </a:lnTo>
                  <a:lnTo>
                    <a:pt x="3004" y="3453"/>
                  </a:lnTo>
                  <a:lnTo>
                    <a:pt x="2612" y="3187"/>
                  </a:lnTo>
                  <a:lnTo>
                    <a:pt x="2524" y="3230"/>
                  </a:lnTo>
                  <a:lnTo>
                    <a:pt x="2433" y="3267"/>
                  </a:lnTo>
                  <a:lnTo>
                    <a:pt x="2339" y="3298"/>
                  </a:lnTo>
                  <a:lnTo>
                    <a:pt x="2252" y="3758"/>
                  </a:lnTo>
                  <a:lnTo>
                    <a:pt x="2245" y="3779"/>
                  </a:lnTo>
                  <a:lnTo>
                    <a:pt x="2233" y="3797"/>
                  </a:lnTo>
                  <a:lnTo>
                    <a:pt x="2218" y="3812"/>
                  </a:lnTo>
                  <a:lnTo>
                    <a:pt x="2199" y="3826"/>
                  </a:lnTo>
                  <a:lnTo>
                    <a:pt x="2178" y="3833"/>
                  </a:lnTo>
                  <a:lnTo>
                    <a:pt x="2156" y="3835"/>
                  </a:lnTo>
                  <a:lnTo>
                    <a:pt x="1688" y="3835"/>
                  </a:lnTo>
                  <a:lnTo>
                    <a:pt x="1666" y="3833"/>
                  </a:lnTo>
                  <a:lnTo>
                    <a:pt x="1646" y="3826"/>
                  </a:lnTo>
                  <a:lnTo>
                    <a:pt x="1627" y="3812"/>
                  </a:lnTo>
                  <a:lnTo>
                    <a:pt x="1612" y="3797"/>
                  </a:lnTo>
                  <a:lnTo>
                    <a:pt x="1600" y="3779"/>
                  </a:lnTo>
                  <a:lnTo>
                    <a:pt x="1593" y="3758"/>
                  </a:lnTo>
                  <a:lnTo>
                    <a:pt x="1506" y="3293"/>
                  </a:lnTo>
                  <a:lnTo>
                    <a:pt x="1415" y="3263"/>
                  </a:lnTo>
                  <a:lnTo>
                    <a:pt x="1327" y="3227"/>
                  </a:lnTo>
                  <a:lnTo>
                    <a:pt x="1242" y="3185"/>
                  </a:lnTo>
                  <a:lnTo>
                    <a:pt x="856" y="3447"/>
                  </a:lnTo>
                  <a:lnTo>
                    <a:pt x="837" y="3458"/>
                  </a:lnTo>
                  <a:lnTo>
                    <a:pt x="815" y="3463"/>
                  </a:lnTo>
                  <a:lnTo>
                    <a:pt x="793" y="3463"/>
                  </a:lnTo>
                  <a:lnTo>
                    <a:pt x="771" y="3458"/>
                  </a:lnTo>
                  <a:lnTo>
                    <a:pt x="751" y="3449"/>
                  </a:lnTo>
                  <a:lnTo>
                    <a:pt x="734" y="3436"/>
                  </a:lnTo>
                  <a:lnTo>
                    <a:pt x="401" y="3107"/>
                  </a:lnTo>
                  <a:lnTo>
                    <a:pt x="388" y="3089"/>
                  </a:lnTo>
                  <a:lnTo>
                    <a:pt x="380" y="3070"/>
                  </a:lnTo>
                  <a:lnTo>
                    <a:pt x="375" y="3048"/>
                  </a:lnTo>
                  <a:lnTo>
                    <a:pt x="376" y="3025"/>
                  </a:lnTo>
                  <a:lnTo>
                    <a:pt x="381" y="3005"/>
                  </a:lnTo>
                  <a:lnTo>
                    <a:pt x="390" y="2986"/>
                  </a:lnTo>
                  <a:lnTo>
                    <a:pt x="655" y="2601"/>
                  </a:lnTo>
                  <a:lnTo>
                    <a:pt x="612" y="2514"/>
                  </a:lnTo>
                  <a:lnTo>
                    <a:pt x="574" y="2424"/>
                  </a:lnTo>
                  <a:lnTo>
                    <a:pt x="543" y="2332"/>
                  </a:lnTo>
                  <a:lnTo>
                    <a:pt x="78" y="2244"/>
                  </a:lnTo>
                  <a:lnTo>
                    <a:pt x="58" y="2238"/>
                  </a:lnTo>
                  <a:lnTo>
                    <a:pt x="38" y="2226"/>
                  </a:lnTo>
                  <a:lnTo>
                    <a:pt x="23" y="2212"/>
                  </a:lnTo>
                  <a:lnTo>
                    <a:pt x="11" y="2192"/>
                  </a:lnTo>
                  <a:lnTo>
                    <a:pt x="3" y="2172"/>
                  </a:lnTo>
                  <a:lnTo>
                    <a:pt x="0" y="2150"/>
                  </a:lnTo>
                  <a:lnTo>
                    <a:pt x="0" y="1684"/>
                  </a:lnTo>
                  <a:lnTo>
                    <a:pt x="3" y="1664"/>
                  </a:lnTo>
                  <a:lnTo>
                    <a:pt x="11" y="1643"/>
                  </a:lnTo>
                  <a:lnTo>
                    <a:pt x="23" y="1624"/>
                  </a:lnTo>
                  <a:lnTo>
                    <a:pt x="38" y="1609"/>
                  </a:lnTo>
                  <a:lnTo>
                    <a:pt x="58" y="1597"/>
                  </a:lnTo>
                  <a:lnTo>
                    <a:pt x="78" y="1590"/>
                  </a:lnTo>
                  <a:lnTo>
                    <a:pt x="543" y="1504"/>
                  </a:lnTo>
                  <a:lnTo>
                    <a:pt x="574" y="1414"/>
                  </a:lnTo>
                  <a:lnTo>
                    <a:pt x="611" y="1325"/>
                  </a:lnTo>
                  <a:lnTo>
                    <a:pt x="653" y="1239"/>
                  </a:lnTo>
                  <a:lnTo>
                    <a:pt x="386" y="851"/>
                  </a:lnTo>
                  <a:lnTo>
                    <a:pt x="376" y="832"/>
                  </a:lnTo>
                  <a:lnTo>
                    <a:pt x="370" y="810"/>
                  </a:lnTo>
                  <a:lnTo>
                    <a:pt x="370" y="789"/>
                  </a:lnTo>
                  <a:lnTo>
                    <a:pt x="375" y="767"/>
                  </a:lnTo>
                  <a:lnTo>
                    <a:pt x="383" y="747"/>
                  </a:lnTo>
                  <a:lnTo>
                    <a:pt x="397" y="730"/>
                  </a:lnTo>
                  <a:lnTo>
                    <a:pt x="729" y="400"/>
                  </a:lnTo>
                  <a:lnTo>
                    <a:pt x="746" y="387"/>
                  </a:lnTo>
                  <a:lnTo>
                    <a:pt x="767" y="378"/>
                  </a:lnTo>
                  <a:lnTo>
                    <a:pt x="787" y="374"/>
                  </a:lnTo>
                  <a:lnTo>
                    <a:pt x="810" y="374"/>
                  </a:lnTo>
                  <a:lnTo>
                    <a:pt x="832" y="379"/>
                  </a:lnTo>
                  <a:lnTo>
                    <a:pt x="851" y="388"/>
                  </a:lnTo>
                  <a:lnTo>
                    <a:pt x="1240" y="653"/>
                  </a:lnTo>
                  <a:lnTo>
                    <a:pt x="1325" y="611"/>
                  </a:lnTo>
                  <a:lnTo>
                    <a:pt x="1414" y="574"/>
                  </a:lnTo>
                  <a:lnTo>
                    <a:pt x="1506" y="542"/>
                  </a:lnTo>
                  <a:lnTo>
                    <a:pt x="1593" y="78"/>
                  </a:lnTo>
                  <a:lnTo>
                    <a:pt x="1600" y="58"/>
                  </a:lnTo>
                  <a:lnTo>
                    <a:pt x="1611" y="39"/>
                  </a:lnTo>
                  <a:lnTo>
                    <a:pt x="1627" y="23"/>
                  </a:lnTo>
                  <a:lnTo>
                    <a:pt x="1645" y="11"/>
                  </a:lnTo>
                  <a:lnTo>
                    <a:pt x="1665" y="4"/>
                  </a:lnTo>
                  <a:lnTo>
                    <a:pt x="16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7" name="Группа 306"/>
          <p:cNvGrpSpPr/>
          <p:nvPr/>
        </p:nvGrpSpPr>
        <p:grpSpPr>
          <a:xfrm>
            <a:off x="8037330" y="4004244"/>
            <a:ext cx="397633" cy="393526"/>
            <a:chOff x="5848350" y="3232150"/>
            <a:chExt cx="2305050" cy="2281237"/>
          </a:xfrm>
          <a:solidFill>
            <a:schemeClr val="bg2">
              <a:lumMod val="25000"/>
            </a:schemeClr>
          </a:solidFill>
        </p:grpSpPr>
        <p:sp>
          <p:nvSpPr>
            <p:cNvPr id="304" name="Freeform 272"/>
            <p:cNvSpPr>
              <a:spLocks noEditPoints="1"/>
            </p:cNvSpPr>
            <p:nvPr/>
          </p:nvSpPr>
          <p:spPr bwMode="auto">
            <a:xfrm>
              <a:off x="6396038" y="3232150"/>
              <a:ext cx="1208088" cy="1778000"/>
            </a:xfrm>
            <a:custGeom>
              <a:avLst/>
              <a:gdLst>
                <a:gd name="T0" fmla="*/ 1013 w 2283"/>
                <a:gd name="T1" fmla="*/ 521 h 3359"/>
                <a:gd name="T2" fmla="*/ 841 w 2283"/>
                <a:gd name="T3" fmla="*/ 594 h 3359"/>
                <a:gd name="T4" fmla="*/ 703 w 2283"/>
                <a:gd name="T5" fmla="*/ 716 h 3359"/>
                <a:gd name="T6" fmla="*/ 613 w 2283"/>
                <a:gd name="T7" fmla="*/ 878 h 3359"/>
                <a:gd name="T8" fmla="*/ 580 w 2283"/>
                <a:gd name="T9" fmla="*/ 1066 h 3359"/>
                <a:gd name="T10" fmla="*/ 613 w 2283"/>
                <a:gd name="T11" fmla="*/ 1255 h 3359"/>
                <a:gd name="T12" fmla="*/ 703 w 2283"/>
                <a:gd name="T13" fmla="*/ 1415 h 3359"/>
                <a:gd name="T14" fmla="*/ 841 w 2283"/>
                <a:gd name="T15" fmla="*/ 1539 h 3359"/>
                <a:gd name="T16" fmla="*/ 1013 w 2283"/>
                <a:gd name="T17" fmla="*/ 1610 h 3359"/>
                <a:gd name="T18" fmla="*/ 1213 w 2283"/>
                <a:gd name="T19" fmla="*/ 1621 h 3359"/>
                <a:gd name="T20" fmla="*/ 1407 w 2283"/>
                <a:gd name="T21" fmla="*/ 1559 h 3359"/>
                <a:gd name="T22" fmla="*/ 1562 w 2283"/>
                <a:gd name="T23" fmla="*/ 1437 h 3359"/>
                <a:gd name="T24" fmla="*/ 1667 w 2283"/>
                <a:gd name="T25" fmla="*/ 1267 h 3359"/>
                <a:gd name="T26" fmla="*/ 1705 w 2283"/>
                <a:gd name="T27" fmla="*/ 1066 h 3359"/>
                <a:gd name="T28" fmla="*/ 1673 w 2283"/>
                <a:gd name="T29" fmla="*/ 878 h 3359"/>
                <a:gd name="T30" fmla="*/ 1582 w 2283"/>
                <a:gd name="T31" fmla="*/ 716 h 3359"/>
                <a:gd name="T32" fmla="*/ 1444 w 2283"/>
                <a:gd name="T33" fmla="*/ 594 h 3359"/>
                <a:gd name="T34" fmla="*/ 1271 w 2283"/>
                <a:gd name="T35" fmla="*/ 521 h 3359"/>
                <a:gd name="T36" fmla="*/ 1142 w 2283"/>
                <a:gd name="T37" fmla="*/ 0 h 3359"/>
                <a:gd name="T38" fmla="*/ 1430 w 2283"/>
                <a:gd name="T39" fmla="*/ 35 h 3359"/>
                <a:gd name="T40" fmla="*/ 1691 w 2283"/>
                <a:gd name="T41" fmla="*/ 140 h 3359"/>
                <a:gd name="T42" fmla="*/ 1916 w 2283"/>
                <a:gd name="T43" fmla="*/ 300 h 3359"/>
                <a:gd name="T44" fmla="*/ 2095 w 2283"/>
                <a:gd name="T45" fmla="*/ 509 h 3359"/>
                <a:gd name="T46" fmla="*/ 2219 w 2283"/>
                <a:gd name="T47" fmla="*/ 757 h 3359"/>
                <a:gd name="T48" fmla="*/ 2279 w 2283"/>
                <a:gd name="T49" fmla="*/ 1035 h 3359"/>
                <a:gd name="T50" fmla="*/ 2273 w 2283"/>
                <a:gd name="T51" fmla="*/ 1282 h 3359"/>
                <a:gd name="T52" fmla="*/ 2226 w 2283"/>
                <a:gd name="T53" fmla="*/ 1515 h 3359"/>
                <a:gd name="T54" fmla="*/ 2146 w 2283"/>
                <a:gd name="T55" fmla="*/ 1757 h 3359"/>
                <a:gd name="T56" fmla="*/ 2040 w 2283"/>
                <a:gd name="T57" fmla="*/ 2000 h 3359"/>
                <a:gd name="T58" fmla="*/ 1917 w 2283"/>
                <a:gd name="T59" fmla="*/ 2240 h 3359"/>
                <a:gd name="T60" fmla="*/ 1782 w 2283"/>
                <a:gd name="T61" fmla="*/ 2470 h 3359"/>
                <a:gd name="T62" fmla="*/ 1644 w 2283"/>
                <a:gd name="T63" fmla="*/ 2687 h 3359"/>
                <a:gd name="T64" fmla="*/ 1509 w 2283"/>
                <a:gd name="T65" fmla="*/ 2883 h 3359"/>
                <a:gd name="T66" fmla="*/ 1384 w 2283"/>
                <a:gd name="T67" fmla="*/ 3052 h 3359"/>
                <a:gd name="T68" fmla="*/ 1280 w 2283"/>
                <a:gd name="T69" fmla="*/ 3190 h 3359"/>
                <a:gd name="T70" fmla="*/ 1199 w 2283"/>
                <a:gd name="T71" fmla="*/ 3291 h 3359"/>
                <a:gd name="T72" fmla="*/ 1151 w 2283"/>
                <a:gd name="T73" fmla="*/ 3348 h 3359"/>
                <a:gd name="T74" fmla="*/ 1140 w 2283"/>
                <a:gd name="T75" fmla="*/ 3356 h 3359"/>
                <a:gd name="T76" fmla="*/ 1104 w 2283"/>
                <a:gd name="T77" fmla="*/ 3315 h 3359"/>
                <a:gd name="T78" fmla="*/ 1035 w 2283"/>
                <a:gd name="T79" fmla="*/ 3229 h 3359"/>
                <a:gd name="T80" fmla="*/ 937 w 2283"/>
                <a:gd name="T81" fmla="*/ 3103 h 3359"/>
                <a:gd name="T82" fmla="*/ 819 w 2283"/>
                <a:gd name="T83" fmla="*/ 2944 h 3359"/>
                <a:gd name="T84" fmla="*/ 686 w 2283"/>
                <a:gd name="T85" fmla="*/ 2757 h 3359"/>
                <a:gd name="T86" fmla="*/ 548 w 2283"/>
                <a:gd name="T87" fmla="*/ 2547 h 3359"/>
                <a:gd name="T88" fmla="*/ 411 w 2283"/>
                <a:gd name="T89" fmla="*/ 2321 h 3359"/>
                <a:gd name="T90" fmla="*/ 283 w 2283"/>
                <a:gd name="T91" fmla="*/ 2083 h 3359"/>
                <a:gd name="T92" fmla="*/ 170 w 2283"/>
                <a:gd name="T93" fmla="*/ 1839 h 3359"/>
                <a:gd name="T94" fmla="*/ 82 w 2283"/>
                <a:gd name="T95" fmla="*/ 1596 h 3359"/>
                <a:gd name="T96" fmla="*/ 22 w 2283"/>
                <a:gd name="T97" fmla="*/ 1359 h 3359"/>
                <a:gd name="T98" fmla="*/ 0 w 2283"/>
                <a:gd name="T99" fmla="*/ 1134 h 3359"/>
                <a:gd name="T100" fmla="*/ 37 w 2283"/>
                <a:gd name="T101" fmla="*/ 847 h 3359"/>
                <a:gd name="T102" fmla="*/ 141 w 2283"/>
                <a:gd name="T103" fmla="*/ 588 h 3359"/>
                <a:gd name="T104" fmla="*/ 304 w 2283"/>
                <a:gd name="T105" fmla="*/ 365 h 3359"/>
                <a:gd name="T106" fmla="*/ 514 w 2283"/>
                <a:gd name="T107" fmla="*/ 186 h 3359"/>
                <a:gd name="T108" fmla="*/ 763 w 2283"/>
                <a:gd name="T109" fmla="*/ 63 h 3359"/>
                <a:gd name="T110" fmla="*/ 1044 w 2283"/>
                <a:gd name="T111" fmla="*/ 4 h 3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3" h="3359">
                  <a:moveTo>
                    <a:pt x="1142" y="506"/>
                  </a:moveTo>
                  <a:lnTo>
                    <a:pt x="1077" y="510"/>
                  </a:lnTo>
                  <a:lnTo>
                    <a:pt x="1013" y="521"/>
                  </a:lnTo>
                  <a:lnTo>
                    <a:pt x="952" y="539"/>
                  </a:lnTo>
                  <a:lnTo>
                    <a:pt x="894" y="563"/>
                  </a:lnTo>
                  <a:lnTo>
                    <a:pt x="841" y="594"/>
                  </a:lnTo>
                  <a:lnTo>
                    <a:pt x="790" y="629"/>
                  </a:lnTo>
                  <a:lnTo>
                    <a:pt x="744" y="670"/>
                  </a:lnTo>
                  <a:lnTo>
                    <a:pt x="703" y="716"/>
                  </a:lnTo>
                  <a:lnTo>
                    <a:pt x="667" y="765"/>
                  </a:lnTo>
                  <a:lnTo>
                    <a:pt x="636" y="820"/>
                  </a:lnTo>
                  <a:lnTo>
                    <a:pt x="613" y="878"/>
                  </a:lnTo>
                  <a:lnTo>
                    <a:pt x="595" y="938"/>
                  </a:lnTo>
                  <a:lnTo>
                    <a:pt x="583" y="1000"/>
                  </a:lnTo>
                  <a:lnTo>
                    <a:pt x="580" y="1066"/>
                  </a:lnTo>
                  <a:lnTo>
                    <a:pt x="583" y="1131"/>
                  </a:lnTo>
                  <a:lnTo>
                    <a:pt x="595" y="1194"/>
                  </a:lnTo>
                  <a:lnTo>
                    <a:pt x="613" y="1255"/>
                  </a:lnTo>
                  <a:lnTo>
                    <a:pt x="636" y="1311"/>
                  </a:lnTo>
                  <a:lnTo>
                    <a:pt x="667" y="1366"/>
                  </a:lnTo>
                  <a:lnTo>
                    <a:pt x="703" y="1415"/>
                  </a:lnTo>
                  <a:lnTo>
                    <a:pt x="744" y="1462"/>
                  </a:lnTo>
                  <a:lnTo>
                    <a:pt x="790" y="1502"/>
                  </a:lnTo>
                  <a:lnTo>
                    <a:pt x="841" y="1539"/>
                  </a:lnTo>
                  <a:lnTo>
                    <a:pt x="894" y="1569"/>
                  </a:lnTo>
                  <a:lnTo>
                    <a:pt x="952" y="1592"/>
                  </a:lnTo>
                  <a:lnTo>
                    <a:pt x="1013" y="1610"/>
                  </a:lnTo>
                  <a:lnTo>
                    <a:pt x="1077" y="1621"/>
                  </a:lnTo>
                  <a:lnTo>
                    <a:pt x="1142" y="1625"/>
                  </a:lnTo>
                  <a:lnTo>
                    <a:pt x="1213" y="1621"/>
                  </a:lnTo>
                  <a:lnTo>
                    <a:pt x="1281" y="1609"/>
                  </a:lnTo>
                  <a:lnTo>
                    <a:pt x="1346" y="1588"/>
                  </a:lnTo>
                  <a:lnTo>
                    <a:pt x="1407" y="1559"/>
                  </a:lnTo>
                  <a:lnTo>
                    <a:pt x="1463" y="1525"/>
                  </a:lnTo>
                  <a:lnTo>
                    <a:pt x="1516" y="1484"/>
                  </a:lnTo>
                  <a:lnTo>
                    <a:pt x="1562" y="1437"/>
                  </a:lnTo>
                  <a:lnTo>
                    <a:pt x="1604" y="1385"/>
                  </a:lnTo>
                  <a:lnTo>
                    <a:pt x="1640" y="1329"/>
                  </a:lnTo>
                  <a:lnTo>
                    <a:pt x="1667" y="1267"/>
                  </a:lnTo>
                  <a:lnTo>
                    <a:pt x="1688" y="1203"/>
                  </a:lnTo>
                  <a:lnTo>
                    <a:pt x="1700" y="1135"/>
                  </a:lnTo>
                  <a:lnTo>
                    <a:pt x="1705" y="1066"/>
                  </a:lnTo>
                  <a:lnTo>
                    <a:pt x="1702" y="1000"/>
                  </a:lnTo>
                  <a:lnTo>
                    <a:pt x="1691" y="938"/>
                  </a:lnTo>
                  <a:lnTo>
                    <a:pt x="1673" y="878"/>
                  </a:lnTo>
                  <a:lnTo>
                    <a:pt x="1648" y="820"/>
                  </a:lnTo>
                  <a:lnTo>
                    <a:pt x="1618" y="765"/>
                  </a:lnTo>
                  <a:lnTo>
                    <a:pt x="1582" y="716"/>
                  </a:lnTo>
                  <a:lnTo>
                    <a:pt x="1540" y="670"/>
                  </a:lnTo>
                  <a:lnTo>
                    <a:pt x="1495" y="629"/>
                  </a:lnTo>
                  <a:lnTo>
                    <a:pt x="1444" y="594"/>
                  </a:lnTo>
                  <a:lnTo>
                    <a:pt x="1390" y="563"/>
                  </a:lnTo>
                  <a:lnTo>
                    <a:pt x="1332" y="539"/>
                  </a:lnTo>
                  <a:lnTo>
                    <a:pt x="1271" y="521"/>
                  </a:lnTo>
                  <a:lnTo>
                    <a:pt x="1208" y="510"/>
                  </a:lnTo>
                  <a:lnTo>
                    <a:pt x="1142" y="506"/>
                  </a:lnTo>
                  <a:close/>
                  <a:moveTo>
                    <a:pt x="1142" y="0"/>
                  </a:moveTo>
                  <a:lnTo>
                    <a:pt x="1241" y="4"/>
                  </a:lnTo>
                  <a:lnTo>
                    <a:pt x="1336" y="16"/>
                  </a:lnTo>
                  <a:lnTo>
                    <a:pt x="1430" y="35"/>
                  </a:lnTo>
                  <a:lnTo>
                    <a:pt x="1521" y="63"/>
                  </a:lnTo>
                  <a:lnTo>
                    <a:pt x="1608" y="97"/>
                  </a:lnTo>
                  <a:lnTo>
                    <a:pt x="1691" y="140"/>
                  </a:lnTo>
                  <a:lnTo>
                    <a:pt x="1771" y="186"/>
                  </a:lnTo>
                  <a:lnTo>
                    <a:pt x="1845" y="240"/>
                  </a:lnTo>
                  <a:lnTo>
                    <a:pt x="1916" y="300"/>
                  </a:lnTo>
                  <a:lnTo>
                    <a:pt x="1981" y="365"/>
                  </a:lnTo>
                  <a:lnTo>
                    <a:pt x="2041" y="434"/>
                  </a:lnTo>
                  <a:lnTo>
                    <a:pt x="2095" y="509"/>
                  </a:lnTo>
                  <a:lnTo>
                    <a:pt x="2142" y="588"/>
                  </a:lnTo>
                  <a:lnTo>
                    <a:pt x="2185" y="670"/>
                  </a:lnTo>
                  <a:lnTo>
                    <a:pt x="2219" y="757"/>
                  </a:lnTo>
                  <a:lnTo>
                    <a:pt x="2247" y="847"/>
                  </a:lnTo>
                  <a:lnTo>
                    <a:pt x="2266" y="941"/>
                  </a:lnTo>
                  <a:lnTo>
                    <a:pt x="2279" y="1035"/>
                  </a:lnTo>
                  <a:lnTo>
                    <a:pt x="2283" y="1134"/>
                  </a:lnTo>
                  <a:lnTo>
                    <a:pt x="2282" y="1207"/>
                  </a:lnTo>
                  <a:lnTo>
                    <a:pt x="2273" y="1282"/>
                  </a:lnTo>
                  <a:lnTo>
                    <a:pt x="2262" y="1359"/>
                  </a:lnTo>
                  <a:lnTo>
                    <a:pt x="2246" y="1436"/>
                  </a:lnTo>
                  <a:lnTo>
                    <a:pt x="2226" y="1515"/>
                  </a:lnTo>
                  <a:lnTo>
                    <a:pt x="2203" y="1595"/>
                  </a:lnTo>
                  <a:lnTo>
                    <a:pt x="2177" y="1676"/>
                  </a:lnTo>
                  <a:lnTo>
                    <a:pt x="2146" y="1757"/>
                  </a:lnTo>
                  <a:lnTo>
                    <a:pt x="2113" y="1838"/>
                  </a:lnTo>
                  <a:lnTo>
                    <a:pt x="2079" y="1919"/>
                  </a:lnTo>
                  <a:lnTo>
                    <a:pt x="2040" y="2000"/>
                  </a:lnTo>
                  <a:lnTo>
                    <a:pt x="2001" y="2081"/>
                  </a:lnTo>
                  <a:lnTo>
                    <a:pt x="1960" y="2160"/>
                  </a:lnTo>
                  <a:lnTo>
                    <a:pt x="1917" y="2240"/>
                  </a:lnTo>
                  <a:lnTo>
                    <a:pt x="1873" y="2318"/>
                  </a:lnTo>
                  <a:lnTo>
                    <a:pt x="1827" y="2395"/>
                  </a:lnTo>
                  <a:lnTo>
                    <a:pt x="1782" y="2470"/>
                  </a:lnTo>
                  <a:lnTo>
                    <a:pt x="1736" y="2544"/>
                  </a:lnTo>
                  <a:lnTo>
                    <a:pt x="1689" y="2617"/>
                  </a:lnTo>
                  <a:lnTo>
                    <a:pt x="1644" y="2687"/>
                  </a:lnTo>
                  <a:lnTo>
                    <a:pt x="1598" y="2754"/>
                  </a:lnTo>
                  <a:lnTo>
                    <a:pt x="1553" y="2820"/>
                  </a:lnTo>
                  <a:lnTo>
                    <a:pt x="1509" y="2883"/>
                  </a:lnTo>
                  <a:lnTo>
                    <a:pt x="1466" y="2942"/>
                  </a:lnTo>
                  <a:lnTo>
                    <a:pt x="1424" y="2998"/>
                  </a:lnTo>
                  <a:lnTo>
                    <a:pt x="1384" y="3052"/>
                  </a:lnTo>
                  <a:lnTo>
                    <a:pt x="1347" y="3103"/>
                  </a:lnTo>
                  <a:lnTo>
                    <a:pt x="1311" y="3148"/>
                  </a:lnTo>
                  <a:lnTo>
                    <a:pt x="1280" y="3190"/>
                  </a:lnTo>
                  <a:lnTo>
                    <a:pt x="1249" y="3228"/>
                  </a:lnTo>
                  <a:lnTo>
                    <a:pt x="1223" y="3262"/>
                  </a:lnTo>
                  <a:lnTo>
                    <a:pt x="1199" y="3291"/>
                  </a:lnTo>
                  <a:lnTo>
                    <a:pt x="1179" y="3315"/>
                  </a:lnTo>
                  <a:lnTo>
                    <a:pt x="1164" y="3335"/>
                  </a:lnTo>
                  <a:lnTo>
                    <a:pt x="1151" y="3348"/>
                  </a:lnTo>
                  <a:lnTo>
                    <a:pt x="1144" y="3356"/>
                  </a:lnTo>
                  <a:lnTo>
                    <a:pt x="1142" y="3359"/>
                  </a:lnTo>
                  <a:lnTo>
                    <a:pt x="1140" y="3356"/>
                  </a:lnTo>
                  <a:lnTo>
                    <a:pt x="1132" y="3348"/>
                  </a:lnTo>
                  <a:lnTo>
                    <a:pt x="1121" y="3335"/>
                  </a:lnTo>
                  <a:lnTo>
                    <a:pt x="1104" y="3315"/>
                  </a:lnTo>
                  <a:lnTo>
                    <a:pt x="1085" y="3291"/>
                  </a:lnTo>
                  <a:lnTo>
                    <a:pt x="1061" y="3262"/>
                  </a:lnTo>
                  <a:lnTo>
                    <a:pt x="1035" y="3229"/>
                  </a:lnTo>
                  <a:lnTo>
                    <a:pt x="1005" y="3190"/>
                  </a:lnTo>
                  <a:lnTo>
                    <a:pt x="972" y="3149"/>
                  </a:lnTo>
                  <a:lnTo>
                    <a:pt x="937" y="3103"/>
                  </a:lnTo>
                  <a:lnTo>
                    <a:pt x="900" y="3053"/>
                  </a:lnTo>
                  <a:lnTo>
                    <a:pt x="860" y="3000"/>
                  </a:lnTo>
                  <a:lnTo>
                    <a:pt x="819" y="2944"/>
                  </a:lnTo>
                  <a:lnTo>
                    <a:pt x="776" y="2885"/>
                  </a:lnTo>
                  <a:lnTo>
                    <a:pt x="732" y="2821"/>
                  </a:lnTo>
                  <a:lnTo>
                    <a:pt x="686" y="2757"/>
                  </a:lnTo>
                  <a:lnTo>
                    <a:pt x="641" y="2688"/>
                  </a:lnTo>
                  <a:lnTo>
                    <a:pt x="595" y="2618"/>
                  </a:lnTo>
                  <a:lnTo>
                    <a:pt x="548" y="2547"/>
                  </a:lnTo>
                  <a:lnTo>
                    <a:pt x="503" y="2473"/>
                  </a:lnTo>
                  <a:lnTo>
                    <a:pt x="457" y="2398"/>
                  </a:lnTo>
                  <a:lnTo>
                    <a:pt x="411" y="2321"/>
                  </a:lnTo>
                  <a:lnTo>
                    <a:pt x="367" y="2243"/>
                  </a:lnTo>
                  <a:lnTo>
                    <a:pt x="324" y="2163"/>
                  </a:lnTo>
                  <a:lnTo>
                    <a:pt x="283" y="2083"/>
                  </a:lnTo>
                  <a:lnTo>
                    <a:pt x="243" y="2002"/>
                  </a:lnTo>
                  <a:lnTo>
                    <a:pt x="206" y="1922"/>
                  </a:lnTo>
                  <a:lnTo>
                    <a:pt x="170" y="1839"/>
                  </a:lnTo>
                  <a:lnTo>
                    <a:pt x="138" y="1758"/>
                  </a:lnTo>
                  <a:lnTo>
                    <a:pt x="108" y="1677"/>
                  </a:lnTo>
                  <a:lnTo>
                    <a:pt x="82" y="1596"/>
                  </a:lnTo>
                  <a:lnTo>
                    <a:pt x="58" y="1517"/>
                  </a:lnTo>
                  <a:lnTo>
                    <a:pt x="37" y="1437"/>
                  </a:lnTo>
                  <a:lnTo>
                    <a:pt x="22" y="1359"/>
                  </a:lnTo>
                  <a:lnTo>
                    <a:pt x="10" y="1282"/>
                  </a:lnTo>
                  <a:lnTo>
                    <a:pt x="3" y="1207"/>
                  </a:lnTo>
                  <a:lnTo>
                    <a:pt x="0" y="1134"/>
                  </a:lnTo>
                  <a:lnTo>
                    <a:pt x="4" y="1035"/>
                  </a:lnTo>
                  <a:lnTo>
                    <a:pt x="17" y="941"/>
                  </a:lnTo>
                  <a:lnTo>
                    <a:pt x="37" y="847"/>
                  </a:lnTo>
                  <a:lnTo>
                    <a:pt x="65" y="757"/>
                  </a:lnTo>
                  <a:lnTo>
                    <a:pt x="99" y="670"/>
                  </a:lnTo>
                  <a:lnTo>
                    <a:pt x="141" y="588"/>
                  </a:lnTo>
                  <a:lnTo>
                    <a:pt x="189" y="509"/>
                  </a:lnTo>
                  <a:lnTo>
                    <a:pt x="243" y="434"/>
                  </a:lnTo>
                  <a:lnTo>
                    <a:pt x="304" y="365"/>
                  </a:lnTo>
                  <a:lnTo>
                    <a:pt x="369" y="300"/>
                  </a:lnTo>
                  <a:lnTo>
                    <a:pt x="439" y="240"/>
                  </a:lnTo>
                  <a:lnTo>
                    <a:pt x="514" y="186"/>
                  </a:lnTo>
                  <a:lnTo>
                    <a:pt x="594" y="140"/>
                  </a:lnTo>
                  <a:lnTo>
                    <a:pt x="676" y="97"/>
                  </a:lnTo>
                  <a:lnTo>
                    <a:pt x="763" y="63"/>
                  </a:lnTo>
                  <a:lnTo>
                    <a:pt x="854" y="35"/>
                  </a:lnTo>
                  <a:lnTo>
                    <a:pt x="947" y="16"/>
                  </a:lnTo>
                  <a:lnTo>
                    <a:pt x="1044" y="4"/>
                  </a:lnTo>
                  <a:lnTo>
                    <a:pt x="1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5" name="Freeform 273"/>
            <p:cNvSpPr>
              <a:spLocks/>
            </p:cNvSpPr>
            <p:nvPr/>
          </p:nvSpPr>
          <p:spPr bwMode="auto">
            <a:xfrm>
              <a:off x="6853238" y="3651250"/>
              <a:ext cx="293688" cy="290512"/>
            </a:xfrm>
            <a:custGeom>
              <a:avLst/>
              <a:gdLst>
                <a:gd name="T0" fmla="*/ 277 w 554"/>
                <a:gd name="T1" fmla="*/ 0 h 550"/>
                <a:gd name="T2" fmla="*/ 322 w 554"/>
                <a:gd name="T3" fmla="*/ 3 h 550"/>
                <a:gd name="T4" fmla="*/ 365 w 554"/>
                <a:gd name="T5" fmla="*/ 14 h 550"/>
                <a:gd name="T6" fmla="*/ 405 w 554"/>
                <a:gd name="T7" fmla="*/ 30 h 550"/>
                <a:gd name="T8" fmla="*/ 441 w 554"/>
                <a:gd name="T9" fmla="*/ 52 h 550"/>
                <a:gd name="T10" fmla="*/ 473 w 554"/>
                <a:gd name="T11" fmla="*/ 80 h 550"/>
                <a:gd name="T12" fmla="*/ 500 w 554"/>
                <a:gd name="T13" fmla="*/ 113 h 550"/>
                <a:gd name="T14" fmla="*/ 524 w 554"/>
                <a:gd name="T15" fmla="*/ 148 h 550"/>
                <a:gd name="T16" fmla="*/ 540 w 554"/>
                <a:gd name="T17" fmla="*/ 188 h 550"/>
                <a:gd name="T18" fmla="*/ 550 w 554"/>
                <a:gd name="T19" fmla="*/ 231 h 550"/>
                <a:gd name="T20" fmla="*/ 554 w 554"/>
                <a:gd name="T21" fmla="*/ 275 h 550"/>
                <a:gd name="T22" fmla="*/ 550 w 554"/>
                <a:gd name="T23" fmla="*/ 320 h 550"/>
                <a:gd name="T24" fmla="*/ 540 w 554"/>
                <a:gd name="T25" fmla="*/ 362 h 550"/>
                <a:gd name="T26" fmla="*/ 524 w 554"/>
                <a:gd name="T27" fmla="*/ 401 h 550"/>
                <a:gd name="T28" fmla="*/ 500 w 554"/>
                <a:gd name="T29" fmla="*/ 438 h 550"/>
                <a:gd name="T30" fmla="*/ 473 w 554"/>
                <a:gd name="T31" fmla="*/ 469 h 550"/>
                <a:gd name="T32" fmla="*/ 441 w 554"/>
                <a:gd name="T33" fmla="*/ 497 h 550"/>
                <a:gd name="T34" fmla="*/ 405 w 554"/>
                <a:gd name="T35" fmla="*/ 519 h 550"/>
                <a:gd name="T36" fmla="*/ 365 w 554"/>
                <a:gd name="T37" fmla="*/ 537 h 550"/>
                <a:gd name="T38" fmla="*/ 322 w 554"/>
                <a:gd name="T39" fmla="*/ 546 h 550"/>
                <a:gd name="T40" fmla="*/ 277 w 554"/>
                <a:gd name="T41" fmla="*/ 550 h 550"/>
                <a:gd name="T42" fmla="*/ 232 w 554"/>
                <a:gd name="T43" fmla="*/ 546 h 550"/>
                <a:gd name="T44" fmla="*/ 190 w 554"/>
                <a:gd name="T45" fmla="*/ 537 h 550"/>
                <a:gd name="T46" fmla="*/ 150 w 554"/>
                <a:gd name="T47" fmla="*/ 519 h 550"/>
                <a:gd name="T48" fmla="*/ 114 w 554"/>
                <a:gd name="T49" fmla="*/ 497 h 550"/>
                <a:gd name="T50" fmla="*/ 82 w 554"/>
                <a:gd name="T51" fmla="*/ 469 h 550"/>
                <a:gd name="T52" fmla="*/ 54 w 554"/>
                <a:gd name="T53" fmla="*/ 438 h 550"/>
                <a:gd name="T54" fmla="*/ 31 w 554"/>
                <a:gd name="T55" fmla="*/ 401 h 550"/>
                <a:gd name="T56" fmla="*/ 14 w 554"/>
                <a:gd name="T57" fmla="*/ 362 h 550"/>
                <a:gd name="T58" fmla="*/ 5 w 554"/>
                <a:gd name="T59" fmla="*/ 320 h 550"/>
                <a:gd name="T60" fmla="*/ 0 w 554"/>
                <a:gd name="T61" fmla="*/ 275 h 550"/>
                <a:gd name="T62" fmla="*/ 5 w 554"/>
                <a:gd name="T63" fmla="*/ 231 h 550"/>
                <a:gd name="T64" fmla="*/ 14 w 554"/>
                <a:gd name="T65" fmla="*/ 188 h 550"/>
                <a:gd name="T66" fmla="*/ 31 w 554"/>
                <a:gd name="T67" fmla="*/ 148 h 550"/>
                <a:gd name="T68" fmla="*/ 54 w 554"/>
                <a:gd name="T69" fmla="*/ 113 h 550"/>
                <a:gd name="T70" fmla="*/ 82 w 554"/>
                <a:gd name="T71" fmla="*/ 80 h 550"/>
                <a:gd name="T72" fmla="*/ 114 w 554"/>
                <a:gd name="T73" fmla="*/ 52 h 550"/>
                <a:gd name="T74" fmla="*/ 150 w 554"/>
                <a:gd name="T75" fmla="*/ 30 h 550"/>
                <a:gd name="T76" fmla="*/ 190 w 554"/>
                <a:gd name="T77" fmla="*/ 14 h 550"/>
                <a:gd name="T78" fmla="*/ 232 w 554"/>
                <a:gd name="T79" fmla="*/ 3 h 550"/>
                <a:gd name="T80" fmla="*/ 277 w 554"/>
                <a:gd name="T81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50">
                  <a:moveTo>
                    <a:pt x="277" y="0"/>
                  </a:moveTo>
                  <a:lnTo>
                    <a:pt x="322" y="3"/>
                  </a:lnTo>
                  <a:lnTo>
                    <a:pt x="365" y="14"/>
                  </a:lnTo>
                  <a:lnTo>
                    <a:pt x="405" y="30"/>
                  </a:lnTo>
                  <a:lnTo>
                    <a:pt x="441" y="52"/>
                  </a:lnTo>
                  <a:lnTo>
                    <a:pt x="473" y="80"/>
                  </a:lnTo>
                  <a:lnTo>
                    <a:pt x="500" y="113"/>
                  </a:lnTo>
                  <a:lnTo>
                    <a:pt x="524" y="148"/>
                  </a:lnTo>
                  <a:lnTo>
                    <a:pt x="540" y="188"/>
                  </a:lnTo>
                  <a:lnTo>
                    <a:pt x="550" y="231"/>
                  </a:lnTo>
                  <a:lnTo>
                    <a:pt x="554" y="275"/>
                  </a:lnTo>
                  <a:lnTo>
                    <a:pt x="550" y="320"/>
                  </a:lnTo>
                  <a:lnTo>
                    <a:pt x="540" y="362"/>
                  </a:lnTo>
                  <a:lnTo>
                    <a:pt x="524" y="401"/>
                  </a:lnTo>
                  <a:lnTo>
                    <a:pt x="500" y="438"/>
                  </a:lnTo>
                  <a:lnTo>
                    <a:pt x="473" y="469"/>
                  </a:lnTo>
                  <a:lnTo>
                    <a:pt x="441" y="497"/>
                  </a:lnTo>
                  <a:lnTo>
                    <a:pt x="405" y="519"/>
                  </a:lnTo>
                  <a:lnTo>
                    <a:pt x="365" y="537"/>
                  </a:lnTo>
                  <a:lnTo>
                    <a:pt x="322" y="546"/>
                  </a:lnTo>
                  <a:lnTo>
                    <a:pt x="277" y="550"/>
                  </a:lnTo>
                  <a:lnTo>
                    <a:pt x="232" y="546"/>
                  </a:lnTo>
                  <a:lnTo>
                    <a:pt x="190" y="537"/>
                  </a:lnTo>
                  <a:lnTo>
                    <a:pt x="150" y="519"/>
                  </a:lnTo>
                  <a:lnTo>
                    <a:pt x="114" y="497"/>
                  </a:lnTo>
                  <a:lnTo>
                    <a:pt x="82" y="469"/>
                  </a:lnTo>
                  <a:lnTo>
                    <a:pt x="54" y="438"/>
                  </a:lnTo>
                  <a:lnTo>
                    <a:pt x="31" y="401"/>
                  </a:lnTo>
                  <a:lnTo>
                    <a:pt x="14" y="362"/>
                  </a:lnTo>
                  <a:lnTo>
                    <a:pt x="5" y="320"/>
                  </a:lnTo>
                  <a:lnTo>
                    <a:pt x="0" y="275"/>
                  </a:lnTo>
                  <a:lnTo>
                    <a:pt x="5" y="231"/>
                  </a:lnTo>
                  <a:lnTo>
                    <a:pt x="14" y="188"/>
                  </a:lnTo>
                  <a:lnTo>
                    <a:pt x="31" y="148"/>
                  </a:lnTo>
                  <a:lnTo>
                    <a:pt x="54" y="113"/>
                  </a:lnTo>
                  <a:lnTo>
                    <a:pt x="82" y="80"/>
                  </a:lnTo>
                  <a:lnTo>
                    <a:pt x="114" y="52"/>
                  </a:lnTo>
                  <a:lnTo>
                    <a:pt x="150" y="30"/>
                  </a:lnTo>
                  <a:lnTo>
                    <a:pt x="190" y="14"/>
                  </a:lnTo>
                  <a:lnTo>
                    <a:pt x="232" y="3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6" name="Freeform 274"/>
            <p:cNvSpPr>
              <a:spLocks/>
            </p:cNvSpPr>
            <p:nvPr/>
          </p:nvSpPr>
          <p:spPr bwMode="auto">
            <a:xfrm>
              <a:off x="5848350" y="4800600"/>
              <a:ext cx="2305050" cy="712787"/>
            </a:xfrm>
            <a:custGeom>
              <a:avLst/>
              <a:gdLst>
                <a:gd name="T0" fmla="*/ 3082 w 4357"/>
                <a:gd name="T1" fmla="*/ 32 h 1345"/>
                <a:gd name="T2" fmla="*/ 3438 w 4357"/>
                <a:gd name="T3" fmla="*/ 96 h 1345"/>
                <a:gd name="T4" fmla="*/ 3747 w 4357"/>
                <a:gd name="T5" fmla="*/ 180 h 1345"/>
                <a:gd name="T6" fmla="*/ 4001 w 4357"/>
                <a:gd name="T7" fmla="*/ 281 h 1345"/>
                <a:gd name="T8" fmla="*/ 4193 w 4357"/>
                <a:gd name="T9" fmla="*/ 395 h 1345"/>
                <a:gd name="T10" fmla="*/ 4314 w 4357"/>
                <a:gd name="T11" fmla="*/ 521 h 1345"/>
                <a:gd name="T12" fmla="*/ 4357 w 4357"/>
                <a:gd name="T13" fmla="*/ 657 h 1345"/>
                <a:gd name="T14" fmla="*/ 4313 w 4357"/>
                <a:gd name="T15" fmla="*/ 796 h 1345"/>
                <a:gd name="T16" fmla="*/ 4186 w 4357"/>
                <a:gd name="T17" fmla="*/ 925 h 1345"/>
                <a:gd name="T18" fmla="*/ 3984 w 4357"/>
                <a:gd name="T19" fmla="*/ 1041 h 1345"/>
                <a:gd name="T20" fmla="*/ 3719 w 4357"/>
                <a:gd name="T21" fmla="*/ 1143 h 1345"/>
                <a:gd name="T22" fmla="*/ 3396 w 4357"/>
                <a:gd name="T23" fmla="*/ 1227 h 1345"/>
                <a:gd name="T24" fmla="*/ 3026 w 4357"/>
                <a:gd name="T25" fmla="*/ 1290 h 1345"/>
                <a:gd name="T26" fmla="*/ 2616 w 4357"/>
                <a:gd name="T27" fmla="*/ 1329 h 1345"/>
                <a:gd name="T28" fmla="*/ 2178 w 4357"/>
                <a:gd name="T29" fmla="*/ 1345 h 1345"/>
                <a:gd name="T30" fmla="*/ 1739 w 4357"/>
                <a:gd name="T31" fmla="*/ 1329 h 1345"/>
                <a:gd name="T32" fmla="*/ 1330 w 4357"/>
                <a:gd name="T33" fmla="*/ 1290 h 1345"/>
                <a:gd name="T34" fmla="*/ 960 w 4357"/>
                <a:gd name="T35" fmla="*/ 1227 h 1345"/>
                <a:gd name="T36" fmla="*/ 639 w 4357"/>
                <a:gd name="T37" fmla="*/ 1143 h 1345"/>
                <a:gd name="T38" fmla="*/ 372 w 4357"/>
                <a:gd name="T39" fmla="*/ 1041 h 1345"/>
                <a:gd name="T40" fmla="*/ 171 w 4357"/>
                <a:gd name="T41" fmla="*/ 925 h 1345"/>
                <a:gd name="T42" fmla="*/ 44 w 4357"/>
                <a:gd name="T43" fmla="*/ 796 h 1345"/>
                <a:gd name="T44" fmla="*/ 0 w 4357"/>
                <a:gd name="T45" fmla="*/ 657 h 1345"/>
                <a:gd name="T46" fmla="*/ 42 w 4357"/>
                <a:gd name="T47" fmla="*/ 521 h 1345"/>
                <a:gd name="T48" fmla="*/ 162 w 4357"/>
                <a:gd name="T49" fmla="*/ 395 h 1345"/>
                <a:gd name="T50" fmla="*/ 354 w 4357"/>
                <a:gd name="T51" fmla="*/ 281 h 1345"/>
                <a:gd name="T52" fmla="*/ 610 w 4357"/>
                <a:gd name="T53" fmla="*/ 180 h 1345"/>
                <a:gd name="T54" fmla="*/ 917 w 4357"/>
                <a:gd name="T55" fmla="*/ 96 h 1345"/>
                <a:gd name="T56" fmla="*/ 1274 w 4357"/>
                <a:gd name="T57" fmla="*/ 32 h 1345"/>
                <a:gd name="T58" fmla="*/ 1587 w 4357"/>
                <a:gd name="T59" fmla="*/ 78 h 1345"/>
                <a:gd name="T60" fmla="*/ 1740 w 4357"/>
                <a:gd name="T61" fmla="*/ 285 h 1345"/>
                <a:gd name="T62" fmla="*/ 1492 w 4357"/>
                <a:gd name="T63" fmla="*/ 369 h 1345"/>
                <a:gd name="T64" fmla="*/ 1111 w 4357"/>
                <a:gd name="T65" fmla="*/ 427 h 1345"/>
                <a:gd name="T66" fmla="*/ 803 w 4357"/>
                <a:gd name="T67" fmla="*/ 499 h 1345"/>
                <a:gd name="T68" fmla="*/ 570 w 4357"/>
                <a:gd name="T69" fmla="*/ 579 h 1345"/>
                <a:gd name="T70" fmla="*/ 416 w 4357"/>
                <a:gd name="T71" fmla="*/ 657 h 1345"/>
                <a:gd name="T72" fmla="*/ 563 w 4357"/>
                <a:gd name="T73" fmla="*/ 733 h 1345"/>
                <a:gd name="T74" fmla="*/ 784 w 4357"/>
                <a:gd name="T75" fmla="*/ 810 h 1345"/>
                <a:gd name="T76" fmla="*/ 1075 w 4357"/>
                <a:gd name="T77" fmla="*/ 881 h 1345"/>
                <a:gd name="T78" fmla="*/ 1434 w 4357"/>
                <a:gd name="T79" fmla="*/ 938 h 1345"/>
                <a:gd name="T80" fmla="*/ 1859 w 4357"/>
                <a:gd name="T81" fmla="*/ 974 h 1345"/>
                <a:gd name="T82" fmla="*/ 2342 w 4357"/>
                <a:gd name="T83" fmla="*/ 980 h 1345"/>
                <a:gd name="T84" fmla="*/ 2788 w 4357"/>
                <a:gd name="T85" fmla="*/ 954 h 1345"/>
                <a:gd name="T86" fmla="*/ 3170 w 4357"/>
                <a:gd name="T87" fmla="*/ 903 h 1345"/>
                <a:gd name="T88" fmla="*/ 3485 w 4357"/>
                <a:gd name="T89" fmla="*/ 834 h 1345"/>
                <a:gd name="T90" fmla="*/ 3727 w 4357"/>
                <a:gd name="T91" fmla="*/ 757 h 1345"/>
                <a:gd name="T92" fmla="*/ 3900 w 4357"/>
                <a:gd name="T93" fmla="*/ 681 h 1345"/>
                <a:gd name="T94" fmla="*/ 3846 w 4357"/>
                <a:gd name="T95" fmla="*/ 605 h 1345"/>
                <a:gd name="T96" fmla="*/ 3641 w 4357"/>
                <a:gd name="T97" fmla="*/ 526 h 1345"/>
                <a:gd name="T98" fmla="*/ 3356 w 4357"/>
                <a:gd name="T99" fmla="*/ 449 h 1345"/>
                <a:gd name="T100" fmla="*/ 2999 w 4357"/>
                <a:gd name="T101" fmla="*/ 386 h 1345"/>
                <a:gd name="T102" fmla="*/ 2571 w 4357"/>
                <a:gd name="T103" fmla="*/ 344 h 1345"/>
                <a:gd name="T104" fmla="*/ 2714 w 4357"/>
                <a:gd name="T105" fmla="*/ 152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57" h="1345">
                  <a:moveTo>
                    <a:pt x="2823" y="0"/>
                  </a:moveTo>
                  <a:lnTo>
                    <a:pt x="2955" y="15"/>
                  </a:lnTo>
                  <a:lnTo>
                    <a:pt x="3082" y="32"/>
                  </a:lnTo>
                  <a:lnTo>
                    <a:pt x="3206" y="51"/>
                  </a:lnTo>
                  <a:lnTo>
                    <a:pt x="3324" y="73"/>
                  </a:lnTo>
                  <a:lnTo>
                    <a:pt x="3438" y="96"/>
                  </a:lnTo>
                  <a:lnTo>
                    <a:pt x="3547" y="122"/>
                  </a:lnTo>
                  <a:lnTo>
                    <a:pt x="3649" y="150"/>
                  </a:lnTo>
                  <a:lnTo>
                    <a:pt x="3747" y="180"/>
                  </a:lnTo>
                  <a:lnTo>
                    <a:pt x="3838" y="211"/>
                  </a:lnTo>
                  <a:lnTo>
                    <a:pt x="3923" y="246"/>
                  </a:lnTo>
                  <a:lnTo>
                    <a:pt x="4001" y="281"/>
                  </a:lnTo>
                  <a:lnTo>
                    <a:pt x="4072" y="317"/>
                  </a:lnTo>
                  <a:lnTo>
                    <a:pt x="4137" y="355"/>
                  </a:lnTo>
                  <a:lnTo>
                    <a:pt x="4193" y="395"/>
                  </a:lnTo>
                  <a:lnTo>
                    <a:pt x="4242" y="436"/>
                  </a:lnTo>
                  <a:lnTo>
                    <a:pt x="4282" y="479"/>
                  </a:lnTo>
                  <a:lnTo>
                    <a:pt x="4314" y="521"/>
                  </a:lnTo>
                  <a:lnTo>
                    <a:pt x="4337" y="565"/>
                  </a:lnTo>
                  <a:lnTo>
                    <a:pt x="4351" y="611"/>
                  </a:lnTo>
                  <a:lnTo>
                    <a:pt x="4357" y="657"/>
                  </a:lnTo>
                  <a:lnTo>
                    <a:pt x="4351" y="704"/>
                  </a:lnTo>
                  <a:lnTo>
                    <a:pt x="4336" y="751"/>
                  </a:lnTo>
                  <a:lnTo>
                    <a:pt x="4313" y="796"/>
                  </a:lnTo>
                  <a:lnTo>
                    <a:pt x="4278" y="840"/>
                  </a:lnTo>
                  <a:lnTo>
                    <a:pt x="4237" y="882"/>
                  </a:lnTo>
                  <a:lnTo>
                    <a:pt x="4186" y="925"/>
                  </a:lnTo>
                  <a:lnTo>
                    <a:pt x="4126" y="965"/>
                  </a:lnTo>
                  <a:lnTo>
                    <a:pt x="4059" y="1003"/>
                  </a:lnTo>
                  <a:lnTo>
                    <a:pt x="3984" y="1041"/>
                  </a:lnTo>
                  <a:lnTo>
                    <a:pt x="3903" y="1077"/>
                  </a:lnTo>
                  <a:lnTo>
                    <a:pt x="3814" y="1110"/>
                  </a:lnTo>
                  <a:lnTo>
                    <a:pt x="3719" y="1143"/>
                  </a:lnTo>
                  <a:lnTo>
                    <a:pt x="3617" y="1173"/>
                  </a:lnTo>
                  <a:lnTo>
                    <a:pt x="3509" y="1200"/>
                  </a:lnTo>
                  <a:lnTo>
                    <a:pt x="3396" y="1227"/>
                  </a:lnTo>
                  <a:lnTo>
                    <a:pt x="3278" y="1250"/>
                  </a:lnTo>
                  <a:lnTo>
                    <a:pt x="3155" y="1272"/>
                  </a:lnTo>
                  <a:lnTo>
                    <a:pt x="3026" y="1290"/>
                  </a:lnTo>
                  <a:lnTo>
                    <a:pt x="2894" y="1306"/>
                  </a:lnTo>
                  <a:lnTo>
                    <a:pt x="2757" y="1320"/>
                  </a:lnTo>
                  <a:lnTo>
                    <a:pt x="2616" y="1329"/>
                  </a:lnTo>
                  <a:lnTo>
                    <a:pt x="2474" y="1338"/>
                  </a:lnTo>
                  <a:lnTo>
                    <a:pt x="2327" y="1342"/>
                  </a:lnTo>
                  <a:lnTo>
                    <a:pt x="2178" y="1345"/>
                  </a:lnTo>
                  <a:lnTo>
                    <a:pt x="2028" y="1342"/>
                  </a:lnTo>
                  <a:lnTo>
                    <a:pt x="1882" y="1338"/>
                  </a:lnTo>
                  <a:lnTo>
                    <a:pt x="1739" y="1329"/>
                  </a:lnTo>
                  <a:lnTo>
                    <a:pt x="1599" y="1320"/>
                  </a:lnTo>
                  <a:lnTo>
                    <a:pt x="1463" y="1306"/>
                  </a:lnTo>
                  <a:lnTo>
                    <a:pt x="1330" y="1290"/>
                  </a:lnTo>
                  <a:lnTo>
                    <a:pt x="1202" y="1272"/>
                  </a:lnTo>
                  <a:lnTo>
                    <a:pt x="1079" y="1250"/>
                  </a:lnTo>
                  <a:lnTo>
                    <a:pt x="960" y="1227"/>
                  </a:lnTo>
                  <a:lnTo>
                    <a:pt x="847" y="1200"/>
                  </a:lnTo>
                  <a:lnTo>
                    <a:pt x="739" y="1173"/>
                  </a:lnTo>
                  <a:lnTo>
                    <a:pt x="639" y="1143"/>
                  </a:lnTo>
                  <a:lnTo>
                    <a:pt x="542" y="1110"/>
                  </a:lnTo>
                  <a:lnTo>
                    <a:pt x="454" y="1077"/>
                  </a:lnTo>
                  <a:lnTo>
                    <a:pt x="372" y="1041"/>
                  </a:lnTo>
                  <a:lnTo>
                    <a:pt x="298" y="1003"/>
                  </a:lnTo>
                  <a:lnTo>
                    <a:pt x="230" y="965"/>
                  </a:lnTo>
                  <a:lnTo>
                    <a:pt x="171" y="925"/>
                  </a:lnTo>
                  <a:lnTo>
                    <a:pt x="120" y="882"/>
                  </a:lnTo>
                  <a:lnTo>
                    <a:pt x="78" y="840"/>
                  </a:lnTo>
                  <a:lnTo>
                    <a:pt x="44" y="796"/>
                  </a:lnTo>
                  <a:lnTo>
                    <a:pt x="20" y="751"/>
                  </a:lnTo>
                  <a:lnTo>
                    <a:pt x="5" y="704"/>
                  </a:lnTo>
                  <a:lnTo>
                    <a:pt x="0" y="657"/>
                  </a:lnTo>
                  <a:lnTo>
                    <a:pt x="5" y="611"/>
                  </a:lnTo>
                  <a:lnTo>
                    <a:pt x="19" y="565"/>
                  </a:lnTo>
                  <a:lnTo>
                    <a:pt x="42" y="521"/>
                  </a:lnTo>
                  <a:lnTo>
                    <a:pt x="74" y="479"/>
                  </a:lnTo>
                  <a:lnTo>
                    <a:pt x="114" y="436"/>
                  </a:lnTo>
                  <a:lnTo>
                    <a:pt x="162" y="395"/>
                  </a:lnTo>
                  <a:lnTo>
                    <a:pt x="219" y="355"/>
                  </a:lnTo>
                  <a:lnTo>
                    <a:pt x="284" y="317"/>
                  </a:lnTo>
                  <a:lnTo>
                    <a:pt x="354" y="281"/>
                  </a:lnTo>
                  <a:lnTo>
                    <a:pt x="433" y="246"/>
                  </a:lnTo>
                  <a:lnTo>
                    <a:pt x="519" y="213"/>
                  </a:lnTo>
                  <a:lnTo>
                    <a:pt x="610" y="180"/>
                  </a:lnTo>
                  <a:lnTo>
                    <a:pt x="706" y="151"/>
                  </a:lnTo>
                  <a:lnTo>
                    <a:pt x="810" y="122"/>
                  </a:lnTo>
                  <a:lnTo>
                    <a:pt x="917" y="96"/>
                  </a:lnTo>
                  <a:lnTo>
                    <a:pt x="1032" y="73"/>
                  </a:lnTo>
                  <a:lnTo>
                    <a:pt x="1151" y="51"/>
                  </a:lnTo>
                  <a:lnTo>
                    <a:pt x="1274" y="32"/>
                  </a:lnTo>
                  <a:lnTo>
                    <a:pt x="1400" y="15"/>
                  </a:lnTo>
                  <a:lnTo>
                    <a:pt x="1532" y="2"/>
                  </a:lnTo>
                  <a:lnTo>
                    <a:pt x="1587" y="78"/>
                  </a:lnTo>
                  <a:lnTo>
                    <a:pt x="1641" y="152"/>
                  </a:lnTo>
                  <a:lnTo>
                    <a:pt x="1692" y="221"/>
                  </a:lnTo>
                  <a:lnTo>
                    <a:pt x="1740" y="285"/>
                  </a:lnTo>
                  <a:lnTo>
                    <a:pt x="1786" y="344"/>
                  </a:lnTo>
                  <a:lnTo>
                    <a:pt x="1634" y="355"/>
                  </a:lnTo>
                  <a:lnTo>
                    <a:pt x="1492" y="369"/>
                  </a:lnTo>
                  <a:lnTo>
                    <a:pt x="1356" y="386"/>
                  </a:lnTo>
                  <a:lnTo>
                    <a:pt x="1229" y="405"/>
                  </a:lnTo>
                  <a:lnTo>
                    <a:pt x="1111" y="427"/>
                  </a:lnTo>
                  <a:lnTo>
                    <a:pt x="999" y="449"/>
                  </a:lnTo>
                  <a:lnTo>
                    <a:pt x="897" y="473"/>
                  </a:lnTo>
                  <a:lnTo>
                    <a:pt x="803" y="499"/>
                  </a:lnTo>
                  <a:lnTo>
                    <a:pt x="716" y="526"/>
                  </a:lnTo>
                  <a:lnTo>
                    <a:pt x="639" y="552"/>
                  </a:lnTo>
                  <a:lnTo>
                    <a:pt x="570" y="579"/>
                  </a:lnTo>
                  <a:lnTo>
                    <a:pt x="510" y="605"/>
                  </a:lnTo>
                  <a:lnTo>
                    <a:pt x="459" y="631"/>
                  </a:lnTo>
                  <a:lnTo>
                    <a:pt x="416" y="657"/>
                  </a:lnTo>
                  <a:lnTo>
                    <a:pt x="458" y="681"/>
                  </a:lnTo>
                  <a:lnTo>
                    <a:pt x="506" y="707"/>
                  </a:lnTo>
                  <a:lnTo>
                    <a:pt x="563" y="733"/>
                  </a:lnTo>
                  <a:lnTo>
                    <a:pt x="629" y="757"/>
                  </a:lnTo>
                  <a:lnTo>
                    <a:pt x="702" y="783"/>
                  </a:lnTo>
                  <a:lnTo>
                    <a:pt x="784" y="810"/>
                  </a:lnTo>
                  <a:lnTo>
                    <a:pt x="872" y="834"/>
                  </a:lnTo>
                  <a:lnTo>
                    <a:pt x="970" y="859"/>
                  </a:lnTo>
                  <a:lnTo>
                    <a:pt x="1075" y="881"/>
                  </a:lnTo>
                  <a:lnTo>
                    <a:pt x="1187" y="903"/>
                  </a:lnTo>
                  <a:lnTo>
                    <a:pt x="1307" y="922"/>
                  </a:lnTo>
                  <a:lnTo>
                    <a:pt x="1434" y="938"/>
                  </a:lnTo>
                  <a:lnTo>
                    <a:pt x="1567" y="954"/>
                  </a:lnTo>
                  <a:lnTo>
                    <a:pt x="1710" y="966"/>
                  </a:lnTo>
                  <a:lnTo>
                    <a:pt x="1859" y="974"/>
                  </a:lnTo>
                  <a:lnTo>
                    <a:pt x="2015" y="980"/>
                  </a:lnTo>
                  <a:lnTo>
                    <a:pt x="2178" y="982"/>
                  </a:lnTo>
                  <a:lnTo>
                    <a:pt x="2342" y="980"/>
                  </a:lnTo>
                  <a:lnTo>
                    <a:pt x="2498" y="974"/>
                  </a:lnTo>
                  <a:lnTo>
                    <a:pt x="2647" y="966"/>
                  </a:lnTo>
                  <a:lnTo>
                    <a:pt x="2788" y="954"/>
                  </a:lnTo>
                  <a:lnTo>
                    <a:pt x="2923" y="938"/>
                  </a:lnTo>
                  <a:lnTo>
                    <a:pt x="3050" y="922"/>
                  </a:lnTo>
                  <a:lnTo>
                    <a:pt x="3170" y="903"/>
                  </a:lnTo>
                  <a:lnTo>
                    <a:pt x="3282" y="881"/>
                  </a:lnTo>
                  <a:lnTo>
                    <a:pt x="3387" y="859"/>
                  </a:lnTo>
                  <a:lnTo>
                    <a:pt x="3485" y="834"/>
                  </a:lnTo>
                  <a:lnTo>
                    <a:pt x="3573" y="810"/>
                  </a:lnTo>
                  <a:lnTo>
                    <a:pt x="3654" y="783"/>
                  </a:lnTo>
                  <a:lnTo>
                    <a:pt x="3727" y="757"/>
                  </a:lnTo>
                  <a:lnTo>
                    <a:pt x="3794" y="733"/>
                  </a:lnTo>
                  <a:lnTo>
                    <a:pt x="3850" y="707"/>
                  </a:lnTo>
                  <a:lnTo>
                    <a:pt x="3900" y="681"/>
                  </a:lnTo>
                  <a:lnTo>
                    <a:pt x="3940" y="657"/>
                  </a:lnTo>
                  <a:lnTo>
                    <a:pt x="3897" y="631"/>
                  </a:lnTo>
                  <a:lnTo>
                    <a:pt x="3846" y="605"/>
                  </a:lnTo>
                  <a:lnTo>
                    <a:pt x="3787" y="579"/>
                  </a:lnTo>
                  <a:lnTo>
                    <a:pt x="3718" y="552"/>
                  </a:lnTo>
                  <a:lnTo>
                    <a:pt x="3641" y="526"/>
                  </a:lnTo>
                  <a:lnTo>
                    <a:pt x="3554" y="498"/>
                  </a:lnTo>
                  <a:lnTo>
                    <a:pt x="3460" y="473"/>
                  </a:lnTo>
                  <a:lnTo>
                    <a:pt x="3356" y="449"/>
                  </a:lnTo>
                  <a:lnTo>
                    <a:pt x="3246" y="425"/>
                  </a:lnTo>
                  <a:lnTo>
                    <a:pt x="3127" y="405"/>
                  </a:lnTo>
                  <a:lnTo>
                    <a:pt x="2999" y="386"/>
                  </a:lnTo>
                  <a:lnTo>
                    <a:pt x="2863" y="369"/>
                  </a:lnTo>
                  <a:lnTo>
                    <a:pt x="2721" y="355"/>
                  </a:lnTo>
                  <a:lnTo>
                    <a:pt x="2571" y="344"/>
                  </a:lnTo>
                  <a:lnTo>
                    <a:pt x="2615" y="285"/>
                  </a:lnTo>
                  <a:lnTo>
                    <a:pt x="2663" y="221"/>
                  </a:lnTo>
                  <a:lnTo>
                    <a:pt x="2714" y="152"/>
                  </a:lnTo>
                  <a:lnTo>
                    <a:pt x="2768" y="78"/>
                  </a:lnTo>
                  <a:lnTo>
                    <a:pt x="28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5" name="Группа 314"/>
          <p:cNvGrpSpPr/>
          <p:nvPr/>
        </p:nvGrpSpPr>
        <p:grpSpPr>
          <a:xfrm>
            <a:off x="8773244" y="4001678"/>
            <a:ext cx="407774" cy="398656"/>
            <a:chOff x="5829300" y="3186113"/>
            <a:chExt cx="2555875" cy="2498725"/>
          </a:xfrm>
          <a:solidFill>
            <a:schemeClr val="bg2">
              <a:lumMod val="25000"/>
            </a:schemeClr>
          </a:solidFill>
        </p:grpSpPr>
        <p:sp>
          <p:nvSpPr>
            <p:cNvPr id="312" name="Freeform 279"/>
            <p:cNvSpPr>
              <a:spLocks/>
            </p:cNvSpPr>
            <p:nvPr/>
          </p:nvSpPr>
          <p:spPr bwMode="auto">
            <a:xfrm>
              <a:off x="6772275" y="3686175"/>
              <a:ext cx="182563" cy="352425"/>
            </a:xfrm>
            <a:custGeom>
              <a:avLst/>
              <a:gdLst>
                <a:gd name="T0" fmla="*/ 140 w 344"/>
                <a:gd name="T1" fmla="*/ 0 h 666"/>
                <a:gd name="T2" fmla="*/ 205 w 344"/>
                <a:gd name="T3" fmla="*/ 0 h 666"/>
                <a:gd name="T4" fmla="*/ 237 w 344"/>
                <a:gd name="T5" fmla="*/ 3 h 666"/>
                <a:gd name="T6" fmla="*/ 265 w 344"/>
                <a:gd name="T7" fmla="*/ 11 h 666"/>
                <a:gd name="T8" fmla="*/ 292 w 344"/>
                <a:gd name="T9" fmla="*/ 28 h 666"/>
                <a:gd name="T10" fmla="*/ 313 w 344"/>
                <a:gd name="T11" fmla="*/ 47 h 666"/>
                <a:gd name="T12" fmla="*/ 329 w 344"/>
                <a:gd name="T13" fmla="*/ 71 h 666"/>
                <a:gd name="T14" fmla="*/ 339 w 344"/>
                <a:gd name="T15" fmla="*/ 97 h 666"/>
                <a:gd name="T16" fmla="*/ 344 w 344"/>
                <a:gd name="T17" fmla="*/ 127 h 666"/>
                <a:gd name="T18" fmla="*/ 344 w 344"/>
                <a:gd name="T19" fmla="*/ 666 h 666"/>
                <a:gd name="T20" fmla="*/ 0 w 344"/>
                <a:gd name="T21" fmla="*/ 666 h 666"/>
                <a:gd name="T22" fmla="*/ 0 w 344"/>
                <a:gd name="T23" fmla="*/ 127 h 666"/>
                <a:gd name="T24" fmla="*/ 5 w 344"/>
                <a:gd name="T25" fmla="*/ 97 h 666"/>
                <a:gd name="T26" fmla="*/ 15 w 344"/>
                <a:gd name="T27" fmla="*/ 71 h 666"/>
                <a:gd name="T28" fmla="*/ 31 w 344"/>
                <a:gd name="T29" fmla="*/ 47 h 666"/>
                <a:gd name="T30" fmla="*/ 52 w 344"/>
                <a:gd name="T31" fmla="*/ 28 h 666"/>
                <a:gd name="T32" fmla="*/ 79 w 344"/>
                <a:gd name="T33" fmla="*/ 11 h 666"/>
                <a:gd name="T34" fmla="*/ 107 w 344"/>
                <a:gd name="T35" fmla="*/ 3 h 666"/>
                <a:gd name="T36" fmla="*/ 140 w 344"/>
                <a:gd name="T37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4" h="666">
                  <a:moveTo>
                    <a:pt x="140" y="0"/>
                  </a:moveTo>
                  <a:lnTo>
                    <a:pt x="205" y="0"/>
                  </a:lnTo>
                  <a:lnTo>
                    <a:pt x="237" y="3"/>
                  </a:lnTo>
                  <a:lnTo>
                    <a:pt x="265" y="11"/>
                  </a:lnTo>
                  <a:lnTo>
                    <a:pt x="292" y="28"/>
                  </a:lnTo>
                  <a:lnTo>
                    <a:pt x="313" y="47"/>
                  </a:lnTo>
                  <a:lnTo>
                    <a:pt x="329" y="71"/>
                  </a:lnTo>
                  <a:lnTo>
                    <a:pt x="339" y="97"/>
                  </a:lnTo>
                  <a:lnTo>
                    <a:pt x="344" y="127"/>
                  </a:lnTo>
                  <a:lnTo>
                    <a:pt x="344" y="666"/>
                  </a:lnTo>
                  <a:lnTo>
                    <a:pt x="0" y="666"/>
                  </a:lnTo>
                  <a:lnTo>
                    <a:pt x="0" y="127"/>
                  </a:lnTo>
                  <a:lnTo>
                    <a:pt x="5" y="97"/>
                  </a:lnTo>
                  <a:lnTo>
                    <a:pt x="15" y="71"/>
                  </a:lnTo>
                  <a:lnTo>
                    <a:pt x="31" y="47"/>
                  </a:lnTo>
                  <a:lnTo>
                    <a:pt x="52" y="28"/>
                  </a:lnTo>
                  <a:lnTo>
                    <a:pt x="79" y="11"/>
                  </a:lnTo>
                  <a:lnTo>
                    <a:pt x="107" y="3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" name="Freeform 280"/>
            <p:cNvSpPr>
              <a:spLocks/>
            </p:cNvSpPr>
            <p:nvPr/>
          </p:nvSpPr>
          <p:spPr bwMode="auto">
            <a:xfrm>
              <a:off x="7259638" y="3686175"/>
              <a:ext cx="180975" cy="352425"/>
            </a:xfrm>
            <a:custGeom>
              <a:avLst/>
              <a:gdLst>
                <a:gd name="T0" fmla="*/ 140 w 344"/>
                <a:gd name="T1" fmla="*/ 0 h 666"/>
                <a:gd name="T2" fmla="*/ 205 w 344"/>
                <a:gd name="T3" fmla="*/ 0 h 666"/>
                <a:gd name="T4" fmla="*/ 237 w 344"/>
                <a:gd name="T5" fmla="*/ 3 h 666"/>
                <a:gd name="T6" fmla="*/ 267 w 344"/>
                <a:gd name="T7" fmla="*/ 11 h 666"/>
                <a:gd name="T8" fmla="*/ 292 w 344"/>
                <a:gd name="T9" fmla="*/ 28 h 666"/>
                <a:gd name="T10" fmla="*/ 313 w 344"/>
                <a:gd name="T11" fmla="*/ 47 h 666"/>
                <a:gd name="T12" fmla="*/ 329 w 344"/>
                <a:gd name="T13" fmla="*/ 71 h 666"/>
                <a:gd name="T14" fmla="*/ 339 w 344"/>
                <a:gd name="T15" fmla="*/ 97 h 666"/>
                <a:gd name="T16" fmla="*/ 344 w 344"/>
                <a:gd name="T17" fmla="*/ 127 h 666"/>
                <a:gd name="T18" fmla="*/ 344 w 344"/>
                <a:gd name="T19" fmla="*/ 666 h 666"/>
                <a:gd name="T20" fmla="*/ 0 w 344"/>
                <a:gd name="T21" fmla="*/ 666 h 666"/>
                <a:gd name="T22" fmla="*/ 0 w 344"/>
                <a:gd name="T23" fmla="*/ 127 h 666"/>
                <a:gd name="T24" fmla="*/ 5 w 344"/>
                <a:gd name="T25" fmla="*/ 97 h 666"/>
                <a:gd name="T26" fmla="*/ 15 w 344"/>
                <a:gd name="T27" fmla="*/ 71 h 666"/>
                <a:gd name="T28" fmla="*/ 32 w 344"/>
                <a:gd name="T29" fmla="*/ 47 h 666"/>
                <a:gd name="T30" fmla="*/ 52 w 344"/>
                <a:gd name="T31" fmla="*/ 28 h 666"/>
                <a:gd name="T32" fmla="*/ 79 w 344"/>
                <a:gd name="T33" fmla="*/ 11 h 666"/>
                <a:gd name="T34" fmla="*/ 109 w 344"/>
                <a:gd name="T35" fmla="*/ 3 h 666"/>
                <a:gd name="T36" fmla="*/ 140 w 344"/>
                <a:gd name="T37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4" h="666">
                  <a:moveTo>
                    <a:pt x="140" y="0"/>
                  </a:moveTo>
                  <a:lnTo>
                    <a:pt x="205" y="0"/>
                  </a:lnTo>
                  <a:lnTo>
                    <a:pt x="237" y="3"/>
                  </a:lnTo>
                  <a:lnTo>
                    <a:pt x="267" y="11"/>
                  </a:lnTo>
                  <a:lnTo>
                    <a:pt x="292" y="28"/>
                  </a:lnTo>
                  <a:lnTo>
                    <a:pt x="313" y="47"/>
                  </a:lnTo>
                  <a:lnTo>
                    <a:pt x="329" y="71"/>
                  </a:lnTo>
                  <a:lnTo>
                    <a:pt x="339" y="97"/>
                  </a:lnTo>
                  <a:lnTo>
                    <a:pt x="344" y="127"/>
                  </a:lnTo>
                  <a:lnTo>
                    <a:pt x="344" y="666"/>
                  </a:lnTo>
                  <a:lnTo>
                    <a:pt x="0" y="666"/>
                  </a:lnTo>
                  <a:lnTo>
                    <a:pt x="0" y="127"/>
                  </a:lnTo>
                  <a:lnTo>
                    <a:pt x="5" y="97"/>
                  </a:lnTo>
                  <a:lnTo>
                    <a:pt x="15" y="71"/>
                  </a:lnTo>
                  <a:lnTo>
                    <a:pt x="32" y="47"/>
                  </a:lnTo>
                  <a:lnTo>
                    <a:pt x="52" y="28"/>
                  </a:lnTo>
                  <a:lnTo>
                    <a:pt x="79" y="11"/>
                  </a:lnTo>
                  <a:lnTo>
                    <a:pt x="109" y="3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" name="Freeform 281"/>
            <p:cNvSpPr>
              <a:spLocks/>
            </p:cNvSpPr>
            <p:nvPr/>
          </p:nvSpPr>
          <p:spPr bwMode="auto">
            <a:xfrm>
              <a:off x="5829300" y="3186113"/>
              <a:ext cx="2555875" cy="2498725"/>
            </a:xfrm>
            <a:custGeom>
              <a:avLst/>
              <a:gdLst>
                <a:gd name="T0" fmla="*/ 2864 w 4829"/>
                <a:gd name="T1" fmla="*/ 41 h 4721"/>
                <a:gd name="T2" fmla="*/ 3549 w 4829"/>
                <a:gd name="T3" fmla="*/ 283 h 4721"/>
                <a:gd name="T4" fmla="*/ 4122 w 4829"/>
                <a:gd name="T5" fmla="*/ 707 h 4721"/>
                <a:gd name="T6" fmla="*/ 4547 w 4829"/>
                <a:gd name="T7" fmla="*/ 1280 h 4721"/>
                <a:gd name="T8" fmla="*/ 4788 w 4829"/>
                <a:gd name="T9" fmla="*/ 1965 h 4721"/>
                <a:gd name="T10" fmla="*/ 4814 w 4829"/>
                <a:gd name="T11" fmla="*/ 2689 h 4721"/>
                <a:gd name="T12" fmla="*/ 4646 w 4829"/>
                <a:gd name="T13" fmla="*/ 3342 h 4721"/>
                <a:gd name="T14" fmla="*/ 4302 w 4829"/>
                <a:gd name="T15" fmla="*/ 3922 h 4721"/>
                <a:gd name="T16" fmla="*/ 4082 w 4829"/>
                <a:gd name="T17" fmla="*/ 4159 h 4721"/>
                <a:gd name="T18" fmla="*/ 3921 w 4829"/>
                <a:gd name="T19" fmla="*/ 4287 h 4721"/>
                <a:gd name="T20" fmla="*/ 3663 w 4829"/>
                <a:gd name="T21" fmla="*/ 4456 h 4721"/>
                <a:gd name="T22" fmla="*/ 3352 w 4829"/>
                <a:gd name="T23" fmla="*/ 4597 h 4721"/>
                <a:gd name="T24" fmla="*/ 3013 w 4829"/>
                <a:gd name="T25" fmla="*/ 4637 h 4721"/>
                <a:gd name="T26" fmla="*/ 2661 w 4829"/>
                <a:gd name="T27" fmla="*/ 4521 h 4721"/>
                <a:gd name="T28" fmla="*/ 2390 w 4829"/>
                <a:gd name="T29" fmla="*/ 4243 h 4721"/>
                <a:gd name="T30" fmla="*/ 2235 w 4829"/>
                <a:gd name="T31" fmla="*/ 3852 h 4721"/>
                <a:gd name="T32" fmla="*/ 2176 w 4829"/>
                <a:gd name="T33" fmla="*/ 3451 h 4721"/>
                <a:gd name="T34" fmla="*/ 2007 w 4829"/>
                <a:gd name="T35" fmla="*/ 3213 h 4721"/>
                <a:gd name="T36" fmla="*/ 1672 w 4829"/>
                <a:gd name="T37" fmla="*/ 3001 h 4721"/>
                <a:gd name="T38" fmla="*/ 1487 w 4829"/>
                <a:gd name="T39" fmla="*/ 2651 h 4721"/>
                <a:gd name="T40" fmla="*/ 3361 w 4829"/>
                <a:gd name="T41" fmla="*/ 2483 h 4721"/>
                <a:gd name="T42" fmla="*/ 3262 w 4829"/>
                <a:gd name="T43" fmla="*/ 2858 h 4721"/>
                <a:gd name="T44" fmla="*/ 3003 w 4829"/>
                <a:gd name="T45" fmla="*/ 3130 h 4721"/>
                <a:gd name="T46" fmla="*/ 2636 w 4829"/>
                <a:gd name="T47" fmla="*/ 3246 h 4721"/>
                <a:gd name="T48" fmla="*/ 2657 w 4829"/>
                <a:gd name="T49" fmla="*/ 3580 h 4721"/>
                <a:gd name="T50" fmla="*/ 2741 w 4829"/>
                <a:gd name="T51" fmla="*/ 3913 h 4721"/>
                <a:gd name="T52" fmla="*/ 2908 w 4829"/>
                <a:gd name="T53" fmla="*/ 4128 h 4721"/>
                <a:gd name="T54" fmla="*/ 3136 w 4829"/>
                <a:gd name="T55" fmla="*/ 4172 h 4721"/>
                <a:gd name="T56" fmla="*/ 3389 w 4829"/>
                <a:gd name="T57" fmla="*/ 4077 h 4721"/>
                <a:gd name="T58" fmla="*/ 3642 w 4829"/>
                <a:gd name="T59" fmla="*/ 3914 h 4721"/>
                <a:gd name="T60" fmla="*/ 3876 w 4829"/>
                <a:gd name="T61" fmla="*/ 3706 h 4721"/>
                <a:gd name="T62" fmla="*/ 4194 w 4829"/>
                <a:gd name="T63" fmla="*/ 3214 h 4721"/>
                <a:gd name="T64" fmla="*/ 4350 w 4829"/>
                <a:gd name="T65" fmla="*/ 2652 h 4721"/>
                <a:gd name="T66" fmla="*/ 4325 w 4829"/>
                <a:gd name="T67" fmla="*/ 2022 h 4721"/>
                <a:gd name="T68" fmla="*/ 4098 w 4829"/>
                <a:gd name="T69" fmla="*/ 1431 h 4721"/>
                <a:gd name="T70" fmla="*/ 3701 w 4829"/>
                <a:gd name="T71" fmla="*/ 952 h 4721"/>
                <a:gd name="T72" fmla="*/ 3173 w 4829"/>
                <a:gd name="T73" fmla="*/ 619 h 4721"/>
                <a:gd name="T74" fmla="*/ 2549 w 4829"/>
                <a:gd name="T75" fmla="*/ 469 h 4721"/>
                <a:gd name="T76" fmla="*/ 1897 w 4829"/>
                <a:gd name="T77" fmla="*/ 534 h 4721"/>
                <a:gd name="T78" fmla="*/ 1326 w 4829"/>
                <a:gd name="T79" fmla="*/ 798 h 4721"/>
                <a:gd name="T80" fmla="*/ 872 w 4829"/>
                <a:gd name="T81" fmla="*/ 1224 h 4721"/>
                <a:gd name="T82" fmla="*/ 573 w 4829"/>
                <a:gd name="T83" fmla="*/ 1774 h 4721"/>
                <a:gd name="T84" fmla="*/ 465 w 4829"/>
                <a:gd name="T85" fmla="*/ 2414 h 4721"/>
                <a:gd name="T86" fmla="*/ 552 w 4829"/>
                <a:gd name="T87" fmla="*/ 2994 h 4721"/>
                <a:gd name="T88" fmla="*/ 807 w 4829"/>
                <a:gd name="T89" fmla="*/ 3516 h 4721"/>
                <a:gd name="T90" fmla="*/ 1205 w 4829"/>
                <a:gd name="T91" fmla="*/ 3943 h 4721"/>
                <a:gd name="T92" fmla="*/ 1701 w 4829"/>
                <a:gd name="T93" fmla="*/ 4230 h 4721"/>
                <a:gd name="T94" fmla="*/ 1934 w 4829"/>
                <a:gd name="T95" fmla="*/ 4366 h 4721"/>
                <a:gd name="T96" fmla="*/ 1958 w 4829"/>
                <a:gd name="T97" fmla="*/ 4561 h 4721"/>
                <a:gd name="T98" fmla="*/ 1817 w 4829"/>
                <a:gd name="T99" fmla="*/ 4706 h 4721"/>
                <a:gd name="T100" fmla="*/ 1545 w 4829"/>
                <a:gd name="T101" fmla="*/ 4668 h 4721"/>
                <a:gd name="T102" fmla="*/ 992 w 4829"/>
                <a:gd name="T103" fmla="*/ 4366 h 4721"/>
                <a:gd name="T104" fmla="*/ 521 w 4829"/>
                <a:gd name="T105" fmla="*/ 3914 h 4721"/>
                <a:gd name="T106" fmla="*/ 182 w 4829"/>
                <a:gd name="T107" fmla="*/ 3336 h 4721"/>
                <a:gd name="T108" fmla="*/ 15 w 4829"/>
                <a:gd name="T109" fmla="*/ 2688 h 4721"/>
                <a:gd name="T110" fmla="*/ 41 w 4829"/>
                <a:gd name="T111" fmla="*/ 1965 h 4721"/>
                <a:gd name="T112" fmla="*/ 283 w 4829"/>
                <a:gd name="T113" fmla="*/ 1280 h 4721"/>
                <a:gd name="T114" fmla="*/ 707 w 4829"/>
                <a:gd name="T115" fmla="*/ 707 h 4721"/>
                <a:gd name="T116" fmla="*/ 1280 w 4829"/>
                <a:gd name="T117" fmla="*/ 283 h 4721"/>
                <a:gd name="T118" fmla="*/ 1965 w 4829"/>
                <a:gd name="T119" fmla="*/ 41 h 4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29" h="4721">
                  <a:moveTo>
                    <a:pt x="2415" y="0"/>
                  </a:moveTo>
                  <a:lnTo>
                    <a:pt x="2415" y="0"/>
                  </a:lnTo>
                  <a:lnTo>
                    <a:pt x="2568" y="4"/>
                  </a:lnTo>
                  <a:lnTo>
                    <a:pt x="2717" y="19"/>
                  </a:lnTo>
                  <a:lnTo>
                    <a:pt x="2864" y="41"/>
                  </a:lnTo>
                  <a:lnTo>
                    <a:pt x="3009" y="74"/>
                  </a:lnTo>
                  <a:lnTo>
                    <a:pt x="3149" y="114"/>
                  </a:lnTo>
                  <a:lnTo>
                    <a:pt x="3287" y="163"/>
                  </a:lnTo>
                  <a:lnTo>
                    <a:pt x="3420" y="219"/>
                  </a:lnTo>
                  <a:lnTo>
                    <a:pt x="3549" y="283"/>
                  </a:lnTo>
                  <a:lnTo>
                    <a:pt x="3673" y="355"/>
                  </a:lnTo>
                  <a:lnTo>
                    <a:pt x="3793" y="434"/>
                  </a:lnTo>
                  <a:lnTo>
                    <a:pt x="3909" y="518"/>
                  </a:lnTo>
                  <a:lnTo>
                    <a:pt x="4018" y="610"/>
                  </a:lnTo>
                  <a:lnTo>
                    <a:pt x="4122" y="707"/>
                  </a:lnTo>
                  <a:lnTo>
                    <a:pt x="4219" y="811"/>
                  </a:lnTo>
                  <a:lnTo>
                    <a:pt x="4311" y="920"/>
                  </a:lnTo>
                  <a:lnTo>
                    <a:pt x="4396" y="1036"/>
                  </a:lnTo>
                  <a:lnTo>
                    <a:pt x="4474" y="1156"/>
                  </a:lnTo>
                  <a:lnTo>
                    <a:pt x="4547" y="1280"/>
                  </a:lnTo>
                  <a:lnTo>
                    <a:pt x="4610" y="1409"/>
                  </a:lnTo>
                  <a:lnTo>
                    <a:pt x="4666" y="1542"/>
                  </a:lnTo>
                  <a:lnTo>
                    <a:pt x="4715" y="1680"/>
                  </a:lnTo>
                  <a:lnTo>
                    <a:pt x="4755" y="1820"/>
                  </a:lnTo>
                  <a:lnTo>
                    <a:pt x="4788" y="1965"/>
                  </a:lnTo>
                  <a:lnTo>
                    <a:pt x="4810" y="2112"/>
                  </a:lnTo>
                  <a:lnTo>
                    <a:pt x="4825" y="2261"/>
                  </a:lnTo>
                  <a:lnTo>
                    <a:pt x="4829" y="2414"/>
                  </a:lnTo>
                  <a:lnTo>
                    <a:pt x="4826" y="2553"/>
                  </a:lnTo>
                  <a:lnTo>
                    <a:pt x="4814" y="2689"/>
                  </a:lnTo>
                  <a:lnTo>
                    <a:pt x="4795" y="2824"/>
                  </a:lnTo>
                  <a:lnTo>
                    <a:pt x="4769" y="2957"/>
                  </a:lnTo>
                  <a:lnTo>
                    <a:pt x="4735" y="3087"/>
                  </a:lnTo>
                  <a:lnTo>
                    <a:pt x="4695" y="3216"/>
                  </a:lnTo>
                  <a:lnTo>
                    <a:pt x="4646" y="3342"/>
                  </a:lnTo>
                  <a:lnTo>
                    <a:pt x="4591" y="3465"/>
                  </a:lnTo>
                  <a:lnTo>
                    <a:pt x="4529" y="3584"/>
                  </a:lnTo>
                  <a:lnTo>
                    <a:pt x="4459" y="3700"/>
                  </a:lnTo>
                  <a:lnTo>
                    <a:pt x="4384" y="3814"/>
                  </a:lnTo>
                  <a:lnTo>
                    <a:pt x="4302" y="3922"/>
                  </a:lnTo>
                  <a:lnTo>
                    <a:pt x="4214" y="4027"/>
                  </a:lnTo>
                  <a:lnTo>
                    <a:pt x="4119" y="4126"/>
                  </a:lnTo>
                  <a:lnTo>
                    <a:pt x="4110" y="4134"/>
                  </a:lnTo>
                  <a:lnTo>
                    <a:pt x="4100" y="4144"/>
                  </a:lnTo>
                  <a:lnTo>
                    <a:pt x="4082" y="4159"/>
                  </a:lnTo>
                  <a:lnTo>
                    <a:pt x="4060" y="4178"/>
                  </a:lnTo>
                  <a:lnTo>
                    <a:pt x="4032" y="4200"/>
                  </a:lnTo>
                  <a:lnTo>
                    <a:pt x="3999" y="4227"/>
                  </a:lnTo>
                  <a:lnTo>
                    <a:pt x="3962" y="4256"/>
                  </a:lnTo>
                  <a:lnTo>
                    <a:pt x="3921" y="4287"/>
                  </a:lnTo>
                  <a:lnTo>
                    <a:pt x="3876" y="4320"/>
                  </a:lnTo>
                  <a:lnTo>
                    <a:pt x="3827" y="4354"/>
                  </a:lnTo>
                  <a:lnTo>
                    <a:pt x="3775" y="4388"/>
                  </a:lnTo>
                  <a:lnTo>
                    <a:pt x="3721" y="4424"/>
                  </a:lnTo>
                  <a:lnTo>
                    <a:pt x="3663" y="4456"/>
                  </a:lnTo>
                  <a:lnTo>
                    <a:pt x="3604" y="4489"/>
                  </a:lnTo>
                  <a:lnTo>
                    <a:pt x="3543" y="4520"/>
                  </a:lnTo>
                  <a:lnTo>
                    <a:pt x="3481" y="4548"/>
                  </a:lnTo>
                  <a:lnTo>
                    <a:pt x="3417" y="4575"/>
                  </a:lnTo>
                  <a:lnTo>
                    <a:pt x="3352" y="4597"/>
                  </a:lnTo>
                  <a:lnTo>
                    <a:pt x="3287" y="4615"/>
                  </a:lnTo>
                  <a:lnTo>
                    <a:pt x="3222" y="4628"/>
                  </a:lnTo>
                  <a:lnTo>
                    <a:pt x="3157" y="4637"/>
                  </a:lnTo>
                  <a:lnTo>
                    <a:pt x="3092" y="4640"/>
                  </a:lnTo>
                  <a:lnTo>
                    <a:pt x="3013" y="4637"/>
                  </a:lnTo>
                  <a:lnTo>
                    <a:pt x="2936" y="4626"/>
                  </a:lnTo>
                  <a:lnTo>
                    <a:pt x="2864" y="4610"/>
                  </a:lnTo>
                  <a:lnTo>
                    <a:pt x="2793" y="4586"/>
                  </a:lnTo>
                  <a:lnTo>
                    <a:pt x="2725" y="4557"/>
                  </a:lnTo>
                  <a:lnTo>
                    <a:pt x="2661" y="4521"/>
                  </a:lnTo>
                  <a:lnTo>
                    <a:pt x="2600" y="4480"/>
                  </a:lnTo>
                  <a:lnTo>
                    <a:pt x="2543" y="4431"/>
                  </a:lnTo>
                  <a:lnTo>
                    <a:pt x="2491" y="4378"/>
                  </a:lnTo>
                  <a:lnTo>
                    <a:pt x="2438" y="4313"/>
                  </a:lnTo>
                  <a:lnTo>
                    <a:pt x="2390" y="4243"/>
                  </a:lnTo>
                  <a:lnTo>
                    <a:pt x="2350" y="4171"/>
                  </a:lnTo>
                  <a:lnTo>
                    <a:pt x="2313" y="4094"/>
                  </a:lnTo>
                  <a:lnTo>
                    <a:pt x="2282" y="4015"/>
                  </a:lnTo>
                  <a:lnTo>
                    <a:pt x="2257" y="3934"/>
                  </a:lnTo>
                  <a:lnTo>
                    <a:pt x="2235" y="3852"/>
                  </a:lnTo>
                  <a:lnTo>
                    <a:pt x="2216" y="3769"/>
                  </a:lnTo>
                  <a:lnTo>
                    <a:pt x="2201" y="3688"/>
                  </a:lnTo>
                  <a:lnTo>
                    <a:pt x="2190" y="3607"/>
                  </a:lnTo>
                  <a:lnTo>
                    <a:pt x="2182" y="3528"/>
                  </a:lnTo>
                  <a:lnTo>
                    <a:pt x="2176" y="3451"/>
                  </a:lnTo>
                  <a:lnTo>
                    <a:pt x="2173" y="3379"/>
                  </a:lnTo>
                  <a:lnTo>
                    <a:pt x="2170" y="3309"/>
                  </a:lnTo>
                  <a:lnTo>
                    <a:pt x="2170" y="3244"/>
                  </a:lnTo>
                  <a:lnTo>
                    <a:pt x="2087" y="3232"/>
                  </a:lnTo>
                  <a:lnTo>
                    <a:pt x="2007" y="3213"/>
                  </a:lnTo>
                  <a:lnTo>
                    <a:pt x="1931" y="3185"/>
                  </a:lnTo>
                  <a:lnTo>
                    <a:pt x="1859" y="3149"/>
                  </a:lnTo>
                  <a:lnTo>
                    <a:pt x="1792" y="3106"/>
                  </a:lnTo>
                  <a:lnTo>
                    <a:pt x="1729" y="3058"/>
                  </a:lnTo>
                  <a:lnTo>
                    <a:pt x="1672" y="3001"/>
                  </a:lnTo>
                  <a:lnTo>
                    <a:pt x="1621" y="2941"/>
                  </a:lnTo>
                  <a:lnTo>
                    <a:pt x="1576" y="2874"/>
                  </a:lnTo>
                  <a:lnTo>
                    <a:pt x="1539" y="2804"/>
                  </a:lnTo>
                  <a:lnTo>
                    <a:pt x="1510" y="2729"/>
                  </a:lnTo>
                  <a:lnTo>
                    <a:pt x="1487" y="2651"/>
                  </a:lnTo>
                  <a:lnTo>
                    <a:pt x="1474" y="2568"/>
                  </a:lnTo>
                  <a:lnTo>
                    <a:pt x="1470" y="2483"/>
                  </a:lnTo>
                  <a:lnTo>
                    <a:pt x="1470" y="1760"/>
                  </a:lnTo>
                  <a:lnTo>
                    <a:pt x="3361" y="1760"/>
                  </a:lnTo>
                  <a:lnTo>
                    <a:pt x="3361" y="2483"/>
                  </a:lnTo>
                  <a:lnTo>
                    <a:pt x="3357" y="2565"/>
                  </a:lnTo>
                  <a:lnTo>
                    <a:pt x="3343" y="2642"/>
                  </a:lnTo>
                  <a:lnTo>
                    <a:pt x="3324" y="2717"/>
                  </a:lnTo>
                  <a:lnTo>
                    <a:pt x="3296" y="2790"/>
                  </a:lnTo>
                  <a:lnTo>
                    <a:pt x="3262" y="2858"/>
                  </a:lnTo>
                  <a:lnTo>
                    <a:pt x="3222" y="2921"/>
                  </a:lnTo>
                  <a:lnTo>
                    <a:pt x="3175" y="2982"/>
                  </a:lnTo>
                  <a:lnTo>
                    <a:pt x="3123" y="3037"/>
                  </a:lnTo>
                  <a:lnTo>
                    <a:pt x="3065" y="3086"/>
                  </a:lnTo>
                  <a:lnTo>
                    <a:pt x="3003" y="3130"/>
                  </a:lnTo>
                  <a:lnTo>
                    <a:pt x="2936" y="3167"/>
                  </a:lnTo>
                  <a:lnTo>
                    <a:pt x="2865" y="3197"/>
                  </a:lnTo>
                  <a:lnTo>
                    <a:pt x="2793" y="3220"/>
                  </a:lnTo>
                  <a:lnTo>
                    <a:pt x="2716" y="3237"/>
                  </a:lnTo>
                  <a:lnTo>
                    <a:pt x="2636" y="3246"/>
                  </a:lnTo>
                  <a:lnTo>
                    <a:pt x="2636" y="3308"/>
                  </a:lnTo>
                  <a:lnTo>
                    <a:pt x="2637" y="3373"/>
                  </a:lnTo>
                  <a:lnTo>
                    <a:pt x="2642" y="3441"/>
                  </a:lnTo>
                  <a:lnTo>
                    <a:pt x="2648" y="3510"/>
                  </a:lnTo>
                  <a:lnTo>
                    <a:pt x="2657" y="3580"/>
                  </a:lnTo>
                  <a:lnTo>
                    <a:pt x="2667" y="3650"/>
                  </a:lnTo>
                  <a:lnTo>
                    <a:pt x="2680" y="3719"/>
                  </a:lnTo>
                  <a:lnTo>
                    <a:pt x="2698" y="3786"/>
                  </a:lnTo>
                  <a:lnTo>
                    <a:pt x="2717" y="3851"/>
                  </a:lnTo>
                  <a:lnTo>
                    <a:pt x="2741" y="3913"/>
                  </a:lnTo>
                  <a:lnTo>
                    <a:pt x="2769" y="3969"/>
                  </a:lnTo>
                  <a:lnTo>
                    <a:pt x="2802" y="4021"/>
                  </a:lnTo>
                  <a:lnTo>
                    <a:pt x="2837" y="4067"/>
                  </a:lnTo>
                  <a:lnTo>
                    <a:pt x="2871" y="4101"/>
                  </a:lnTo>
                  <a:lnTo>
                    <a:pt x="2908" y="4128"/>
                  </a:lnTo>
                  <a:lnTo>
                    <a:pt x="2948" y="4148"/>
                  </a:lnTo>
                  <a:lnTo>
                    <a:pt x="2993" y="4163"/>
                  </a:lnTo>
                  <a:lnTo>
                    <a:pt x="3040" y="4172"/>
                  </a:lnTo>
                  <a:lnTo>
                    <a:pt x="3092" y="4175"/>
                  </a:lnTo>
                  <a:lnTo>
                    <a:pt x="3136" y="4172"/>
                  </a:lnTo>
                  <a:lnTo>
                    <a:pt x="3182" y="4162"/>
                  </a:lnTo>
                  <a:lnTo>
                    <a:pt x="3232" y="4147"/>
                  </a:lnTo>
                  <a:lnTo>
                    <a:pt x="3283" y="4128"/>
                  </a:lnTo>
                  <a:lnTo>
                    <a:pt x="3336" y="4104"/>
                  </a:lnTo>
                  <a:lnTo>
                    <a:pt x="3389" y="4077"/>
                  </a:lnTo>
                  <a:lnTo>
                    <a:pt x="3442" y="4048"/>
                  </a:lnTo>
                  <a:lnTo>
                    <a:pt x="3494" y="4015"/>
                  </a:lnTo>
                  <a:lnTo>
                    <a:pt x="3546" y="3983"/>
                  </a:lnTo>
                  <a:lnTo>
                    <a:pt x="3596" y="3949"/>
                  </a:lnTo>
                  <a:lnTo>
                    <a:pt x="3642" y="3914"/>
                  </a:lnTo>
                  <a:lnTo>
                    <a:pt x="3687" y="3880"/>
                  </a:lnTo>
                  <a:lnTo>
                    <a:pt x="3727" y="3849"/>
                  </a:lnTo>
                  <a:lnTo>
                    <a:pt x="3762" y="3820"/>
                  </a:lnTo>
                  <a:lnTo>
                    <a:pt x="3793" y="3793"/>
                  </a:lnTo>
                  <a:lnTo>
                    <a:pt x="3876" y="3706"/>
                  </a:lnTo>
                  <a:lnTo>
                    <a:pt x="3952" y="3614"/>
                  </a:lnTo>
                  <a:lnTo>
                    <a:pt x="4021" y="3519"/>
                  </a:lnTo>
                  <a:lnTo>
                    <a:pt x="4085" y="3422"/>
                  </a:lnTo>
                  <a:lnTo>
                    <a:pt x="4143" y="3320"/>
                  </a:lnTo>
                  <a:lnTo>
                    <a:pt x="4194" y="3214"/>
                  </a:lnTo>
                  <a:lnTo>
                    <a:pt x="4239" y="3106"/>
                  </a:lnTo>
                  <a:lnTo>
                    <a:pt x="4277" y="2997"/>
                  </a:lnTo>
                  <a:lnTo>
                    <a:pt x="4308" y="2884"/>
                  </a:lnTo>
                  <a:lnTo>
                    <a:pt x="4332" y="2769"/>
                  </a:lnTo>
                  <a:lnTo>
                    <a:pt x="4350" y="2652"/>
                  </a:lnTo>
                  <a:lnTo>
                    <a:pt x="4360" y="2534"/>
                  </a:lnTo>
                  <a:lnTo>
                    <a:pt x="4365" y="2414"/>
                  </a:lnTo>
                  <a:lnTo>
                    <a:pt x="4360" y="2281"/>
                  </a:lnTo>
                  <a:lnTo>
                    <a:pt x="4347" y="2150"/>
                  </a:lnTo>
                  <a:lnTo>
                    <a:pt x="4325" y="2022"/>
                  </a:lnTo>
                  <a:lnTo>
                    <a:pt x="4295" y="1897"/>
                  </a:lnTo>
                  <a:lnTo>
                    <a:pt x="4256" y="1774"/>
                  </a:lnTo>
                  <a:lnTo>
                    <a:pt x="4211" y="1656"/>
                  </a:lnTo>
                  <a:lnTo>
                    <a:pt x="4157" y="1542"/>
                  </a:lnTo>
                  <a:lnTo>
                    <a:pt x="4098" y="1431"/>
                  </a:lnTo>
                  <a:lnTo>
                    <a:pt x="4032" y="1324"/>
                  </a:lnTo>
                  <a:lnTo>
                    <a:pt x="3958" y="1224"/>
                  </a:lnTo>
                  <a:lnTo>
                    <a:pt x="3878" y="1128"/>
                  </a:lnTo>
                  <a:lnTo>
                    <a:pt x="3793" y="1036"/>
                  </a:lnTo>
                  <a:lnTo>
                    <a:pt x="3701" y="952"/>
                  </a:lnTo>
                  <a:lnTo>
                    <a:pt x="3605" y="872"/>
                  </a:lnTo>
                  <a:lnTo>
                    <a:pt x="3505" y="798"/>
                  </a:lnTo>
                  <a:lnTo>
                    <a:pt x="3398" y="731"/>
                  </a:lnTo>
                  <a:lnTo>
                    <a:pt x="3287" y="672"/>
                  </a:lnTo>
                  <a:lnTo>
                    <a:pt x="3173" y="619"/>
                  </a:lnTo>
                  <a:lnTo>
                    <a:pt x="3055" y="573"/>
                  </a:lnTo>
                  <a:lnTo>
                    <a:pt x="2932" y="534"/>
                  </a:lnTo>
                  <a:lnTo>
                    <a:pt x="2808" y="505"/>
                  </a:lnTo>
                  <a:lnTo>
                    <a:pt x="2679" y="482"/>
                  </a:lnTo>
                  <a:lnTo>
                    <a:pt x="2549" y="469"/>
                  </a:lnTo>
                  <a:lnTo>
                    <a:pt x="2415" y="465"/>
                  </a:lnTo>
                  <a:lnTo>
                    <a:pt x="2282" y="469"/>
                  </a:lnTo>
                  <a:lnTo>
                    <a:pt x="2150" y="482"/>
                  </a:lnTo>
                  <a:lnTo>
                    <a:pt x="2023" y="505"/>
                  </a:lnTo>
                  <a:lnTo>
                    <a:pt x="1897" y="534"/>
                  </a:lnTo>
                  <a:lnTo>
                    <a:pt x="1775" y="573"/>
                  </a:lnTo>
                  <a:lnTo>
                    <a:pt x="1656" y="619"/>
                  </a:lnTo>
                  <a:lnTo>
                    <a:pt x="1542" y="672"/>
                  </a:lnTo>
                  <a:lnTo>
                    <a:pt x="1431" y="731"/>
                  </a:lnTo>
                  <a:lnTo>
                    <a:pt x="1326" y="798"/>
                  </a:lnTo>
                  <a:lnTo>
                    <a:pt x="1224" y="872"/>
                  </a:lnTo>
                  <a:lnTo>
                    <a:pt x="1128" y="952"/>
                  </a:lnTo>
                  <a:lnTo>
                    <a:pt x="1037" y="1036"/>
                  </a:lnTo>
                  <a:lnTo>
                    <a:pt x="952" y="1128"/>
                  </a:lnTo>
                  <a:lnTo>
                    <a:pt x="872" y="1224"/>
                  </a:lnTo>
                  <a:lnTo>
                    <a:pt x="799" y="1324"/>
                  </a:lnTo>
                  <a:lnTo>
                    <a:pt x="731" y="1431"/>
                  </a:lnTo>
                  <a:lnTo>
                    <a:pt x="672" y="1542"/>
                  </a:lnTo>
                  <a:lnTo>
                    <a:pt x="619" y="1656"/>
                  </a:lnTo>
                  <a:lnTo>
                    <a:pt x="573" y="1774"/>
                  </a:lnTo>
                  <a:lnTo>
                    <a:pt x="534" y="1897"/>
                  </a:lnTo>
                  <a:lnTo>
                    <a:pt x="505" y="2022"/>
                  </a:lnTo>
                  <a:lnTo>
                    <a:pt x="482" y="2150"/>
                  </a:lnTo>
                  <a:lnTo>
                    <a:pt x="469" y="2281"/>
                  </a:lnTo>
                  <a:lnTo>
                    <a:pt x="465" y="2414"/>
                  </a:lnTo>
                  <a:lnTo>
                    <a:pt x="469" y="2534"/>
                  </a:lnTo>
                  <a:lnTo>
                    <a:pt x="480" y="2652"/>
                  </a:lnTo>
                  <a:lnTo>
                    <a:pt x="497" y="2767"/>
                  </a:lnTo>
                  <a:lnTo>
                    <a:pt x="521" y="2883"/>
                  </a:lnTo>
                  <a:lnTo>
                    <a:pt x="552" y="2994"/>
                  </a:lnTo>
                  <a:lnTo>
                    <a:pt x="591" y="3105"/>
                  </a:lnTo>
                  <a:lnTo>
                    <a:pt x="635" y="3213"/>
                  </a:lnTo>
                  <a:lnTo>
                    <a:pt x="685" y="3317"/>
                  </a:lnTo>
                  <a:lnTo>
                    <a:pt x="743" y="3419"/>
                  </a:lnTo>
                  <a:lnTo>
                    <a:pt x="807" y="3516"/>
                  </a:lnTo>
                  <a:lnTo>
                    <a:pt x="876" y="3613"/>
                  </a:lnTo>
                  <a:lnTo>
                    <a:pt x="952" y="3703"/>
                  </a:lnTo>
                  <a:lnTo>
                    <a:pt x="1033" y="3790"/>
                  </a:lnTo>
                  <a:lnTo>
                    <a:pt x="1116" y="3869"/>
                  </a:lnTo>
                  <a:lnTo>
                    <a:pt x="1205" y="3943"/>
                  </a:lnTo>
                  <a:lnTo>
                    <a:pt x="1296" y="4012"/>
                  </a:lnTo>
                  <a:lnTo>
                    <a:pt x="1393" y="4074"/>
                  </a:lnTo>
                  <a:lnTo>
                    <a:pt x="1493" y="4132"/>
                  </a:lnTo>
                  <a:lnTo>
                    <a:pt x="1595" y="4184"/>
                  </a:lnTo>
                  <a:lnTo>
                    <a:pt x="1701" y="4230"/>
                  </a:lnTo>
                  <a:lnTo>
                    <a:pt x="1809" y="4268"/>
                  </a:lnTo>
                  <a:lnTo>
                    <a:pt x="1847" y="4284"/>
                  </a:lnTo>
                  <a:lnTo>
                    <a:pt x="1881" y="4307"/>
                  </a:lnTo>
                  <a:lnTo>
                    <a:pt x="1911" y="4335"/>
                  </a:lnTo>
                  <a:lnTo>
                    <a:pt x="1934" y="4366"/>
                  </a:lnTo>
                  <a:lnTo>
                    <a:pt x="1952" y="4401"/>
                  </a:lnTo>
                  <a:lnTo>
                    <a:pt x="1964" y="4440"/>
                  </a:lnTo>
                  <a:lnTo>
                    <a:pt x="1968" y="4480"/>
                  </a:lnTo>
                  <a:lnTo>
                    <a:pt x="1967" y="4520"/>
                  </a:lnTo>
                  <a:lnTo>
                    <a:pt x="1958" y="4561"/>
                  </a:lnTo>
                  <a:lnTo>
                    <a:pt x="1940" y="4601"/>
                  </a:lnTo>
                  <a:lnTo>
                    <a:pt x="1917" y="4635"/>
                  </a:lnTo>
                  <a:lnTo>
                    <a:pt x="1887" y="4665"/>
                  </a:lnTo>
                  <a:lnTo>
                    <a:pt x="1854" y="4690"/>
                  </a:lnTo>
                  <a:lnTo>
                    <a:pt x="1817" y="4706"/>
                  </a:lnTo>
                  <a:lnTo>
                    <a:pt x="1777" y="4718"/>
                  </a:lnTo>
                  <a:lnTo>
                    <a:pt x="1736" y="4721"/>
                  </a:lnTo>
                  <a:lnTo>
                    <a:pt x="1701" y="4718"/>
                  </a:lnTo>
                  <a:lnTo>
                    <a:pt x="1664" y="4711"/>
                  </a:lnTo>
                  <a:lnTo>
                    <a:pt x="1545" y="4668"/>
                  </a:lnTo>
                  <a:lnTo>
                    <a:pt x="1428" y="4619"/>
                  </a:lnTo>
                  <a:lnTo>
                    <a:pt x="1314" y="4564"/>
                  </a:lnTo>
                  <a:lnTo>
                    <a:pt x="1203" y="4504"/>
                  </a:lnTo>
                  <a:lnTo>
                    <a:pt x="1095" y="4437"/>
                  </a:lnTo>
                  <a:lnTo>
                    <a:pt x="992" y="4366"/>
                  </a:lnTo>
                  <a:lnTo>
                    <a:pt x="891" y="4287"/>
                  </a:lnTo>
                  <a:lnTo>
                    <a:pt x="795" y="4206"/>
                  </a:lnTo>
                  <a:lnTo>
                    <a:pt x="703" y="4117"/>
                  </a:lnTo>
                  <a:lnTo>
                    <a:pt x="610" y="4018"/>
                  </a:lnTo>
                  <a:lnTo>
                    <a:pt x="521" y="3914"/>
                  </a:lnTo>
                  <a:lnTo>
                    <a:pt x="440" y="3805"/>
                  </a:lnTo>
                  <a:lnTo>
                    <a:pt x="366" y="3694"/>
                  </a:lnTo>
                  <a:lnTo>
                    <a:pt x="297" y="3577"/>
                  </a:lnTo>
                  <a:lnTo>
                    <a:pt x="237" y="3459"/>
                  </a:lnTo>
                  <a:lnTo>
                    <a:pt x="182" y="3336"/>
                  </a:lnTo>
                  <a:lnTo>
                    <a:pt x="135" y="3211"/>
                  </a:lnTo>
                  <a:lnTo>
                    <a:pt x="93" y="3084"/>
                  </a:lnTo>
                  <a:lnTo>
                    <a:pt x="61" y="2954"/>
                  </a:lnTo>
                  <a:lnTo>
                    <a:pt x="34" y="2821"/>
                  </a:lnTo>
                  <a:lnTo>
                    <a:pt x="15" y="2688"/>
                  </a:lnTo>
                  <a:lnTo>
                    <a:pt x="4" y="2551"/>
                  </a:lnTo>
                  <a:lnTo>
                    <a:pt x="0" y="2414"/>
                  </a:lnTo>
                  <a:lnTo>
                    <a:pt x="4" y="2261"/>
                  </a:lnTo>
                  <a:lnTo>
                    <a:pt x="19" y="2112"/>
                  </a:lnTo>
                  <a:lnTo>
                    <a:pt x="41" y="1965"/>
                  </a:lnTo>
                  <a:lnTo>
                    <a:pt x="74" y="1820"/>
                  </a:lnTo>
                  <a:lnTo>
                    <a:pt x="114" y="1680"/>
                  </a:lnTo>
                  <a:lnTo>
                    <a:pt x="163" y="1542"/>
                  </a:lnTo>
                  <a:lnTo>
                    <a:pt x="219" y="1409"/>
                  </a:lnTo>
                  <a:lnTo>
                    <a:pt x="283" y="1280"/>
                  </a:lnTo>
                  <a:lnTo>
                    <a:pt x="355" y="1156"/>
                  </a:lnTo>
                  <a:lnTo>
                    <a:pt x="434" y="1036"/>
                  </a:lnTo>
                  <a:lnTo>
                    <a:pt x="518" y="920"/>
                  </a:lnTo>
                  <a:lnTo>
                    <a:pt x="610" y="811"/>
                  </a:lnTo>
                  <a:lnTo>
                    <a:pt x="707" y="707"/>
                  </a:lnTo>
                  <a:lnTo>
                    <a:pt x="813" y="610"/>
                  </a:lnTo>
                  <a:lnTo>
                    <a:pt x="922" y="518"/>
                  </a:lnTo>
                  <a:lnTo>
                    <a:pt x="1036" y="434"/>
                  </a:lnTo>
                  <a:lnTo>
                    <a:pt x="1156" y="355"/>
                  </a:lnTo>
                  <a:lnTo>
                    <a:pt x="1280" y="283"/>
                  </a:lnTo>
                  <a:lnTo>
                    <a:pt x="1409" y="219"/>
                  </a:lnTo>
                  <a:lnTo>
                    <a:pt x="1544" y="163"/>
                  </a:lnTo>
                  <a:lnTo>
                    <a:pt x="1680" y="114"/>
                  </a:lnTo>
                  <a:lnTo>
                    <a:pt x="1820" y="74"/>
                  </a:lnTo>
                  <a:lnTo>
                    <a:pt x="1965" y="41"/>
                  </a:lnTo>
                  <a:lnTo>
                    <a:pt x="2112" y="19"/>
                  </a:lnTo>
                  <a:lnTo>
                    <a:pt x="2263" y="4"/>
                  </a:lnTo>
                  <a:lnTo>
                    <a:pt x="24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20" name="Freeform 286"/>
          <p:cNvSpPr>
            <a:spLocks noEditPoints="1"/>
          </p:cNvSpPr>
          <p:nvPr/>
        </p:nvSpPr>
        <p:spPr bwMode="auto">
          <a:xfrm>
            <a:off x="9519298" y="4002132"/>
            <a:ext cx="392819" cy="397748"/>
          </a:xfrm>
          <a:custGeom>
            <a:avLst/>
            <a:gdLst>
              <a:gd name="T0" fmla="*/ 1151 w 4143"/>
              <a:gd name="T1" fmla="*/ 1121 h 4194"/>
              <a:gd name="T2" fmla="*/ 897 w 4143"/>
              <a:gd name="T3" fmla="*/ 1452 h 4194"/>
              <a:gd name="T4" fmla="*/ 748 w 4143"/>
              <a:gd name="T5" fmla="*/ 1905 h 4194"/>
              <a:gd name="T6" fmla="*/ 770 w 4143"/>
              <a:gd name="T7" fmla="*/ 2410 h 4194"/>
              <a:gd name="T8" fmla="*/ 969 w 4143"/>
              <a:gd name="T9" fmla="*/ 2867 h 4194"/>
              <a:gd name="T10" fmla="*/ 1314 w 4143"/>
              <a:gd name="T11" fmla="*/ 3216 h 4194"/>
              <a:gd name="T12" fmla="*/ 1765 w 4143"/>
              <a:gd name="T13" fmla="*/ 3419 h 4194"/>
              <a:gd name="T14" fmla="*/ 2278 w 4143"/>
              <a:gd name="T15" fmla="*/ 3439 h 4194"/>
              <a:gd name="T16" fmla="*/ 2746 w 4143"/>
              <a:gd name="T17" fmla="*/ 3269 h 4194"/>
              <a:gd name="T18" fmla="*/ 3115 w 4143"/>
              <a:gd name="T19" fmla="*/ 2947 h 4194"/>
              <a:gd name="T20" fmla="*/ 3347 w 4143"/>
              <a:gd name="T21" fmla="*/ 2509 h 4194"/>
              <a:gd name="T22" fmla="*/ 3407 w 4143"/>
              <a:gd name="T23" fmla="*/ 2003 h 4194"/>
              <a:gd name="T24" fmla="*/ 3290 w 4143"/>
              <a:gd name="T25" fmla="*/ 1538 h 4194"/>
              <a:gd name="T26" fmla="*/ 3018 w 4143"/>
              <a:gd name="T27" fmla="*/ 1143 h 4194"/>
              <a:gd name="T28" fmla="*/ 2863 w 4143"/>
              <a:gd name="T29" fmla="*/ 1086 h 4194"/>
              <a:gd name="T30" fmla="*/ 2718 w 4143"/>
              <a:gd name="T31" fmla="*/ 1171 h 4194"/>
              <a:gd name="T32" fmla="*/ 2689 w 4143"/>
              <a:gd name="T33" fmla="*/ 1334 h 4194"/>
              <a:gd name="T34" fmla="*/ 2847 w 4143"/>
              <a:gd name="T35" fmla="*/ 1554 h 4194"/>
              <a:gd name="T36" fmla="*/ 3001 w 4143"/>
              <a:gd name="T37" fmla="*/ 1933 h 4194"/>
              <a:gd name="T38" fmla="*/ 2982 w 4143"/>
              <a:gd name="T39" fmla="*/ 2354 h 4194"/>
              <a:gd name="T40" fmla="*/ 2794 w 4143"/>
              <a:gd name="T41" fmla="*/ 2716 h 4194"/>
              <a:gd name="T42" fmla="*/ 2476 w 4143"/>
              <a:gd name="T43" fmla="*/ 2964 h 4194"/>
              <a:gd name="T44" fmla="*/ 2072 w 4143"/>
              <a:gd name="T45" fmla="*/ 3056 h 4194"/>
              <a:gd name="T46" fmla="*/ 1668 w 4143"/>
              <a:gd name="T47" fmla="*/ 2964 h 4194"/>
              <a:gd name="T48" fmla="*/ 1350 w 4143"/>
              <a:gd name="T49" fmla="*/ 2716 h 4194"/>
              <a:gd name="T50" fmla="*/ 1161 w 4143"/>
              <a:gd name="T51" fmla="*/ 2354 h 4194"/>
              <a:gd name="T52" fmla="*/ 1142 w 4143"/>
              <a:gd name="T53" fmla="*/ 1933 h 4194"/>
              <a:gd name="T54" fmla="*/ 1297 w 4143"/>
              <a:gd name="T55" fmla="*/ 1553 h 4194"/>
              <a:gd name="T56" fmla="*/ 1455 w 4143"/>
              <a:gd name="T57" fmla="*/ 1334 h 4194"/>
              <a:gd name="T58" fmla="*/ 1427 w 4143"/>
              <a:gd name="T59" fmla="*/ 1171 h 4194"/>
              <a:gd name="T60" fmla="*/ 1296 w 4143"/>
              <a:gd name="T61" fmla="*/ 1087 h 4194"/>
              <a:gd name="T62" fmla="*/ 1968 w 4143"/>
              <a:gd name="T63" fmla="*/ 894 h 4194"/>
              <a:gd name="T64" fmla="*/ 1882 w 4143"/>
              <a:gd name="T65" fmla="*/ 1060 h 4194"/>
              <a:gd name="T66" fmla="*/ 1940 w 4143"/>
              <a:gd name="T67" fmla="*/ 2235 h 4194"/>
              <a:gd name="T68" fmla="*/ 2119 w 4143"/>
              <a:gd name="T69" fmla="*/ 2288 h 4194"/>
              <a:gd name="T70" fmla="*/ 2260 w 4143"/>
              <a:gd name="T71" fmla="*/ 2172 h 4194"/>
              <a:gd name="T72" fmla="*/ 2260 w 4143"/>
              <a:gd name="T73" fmla="*/ 982 h 4194"/>
              <a:gd name="T74" fmla="*/ 2119 w 4143"/>
              <a:gd name="T75" fmla="*/ 864 h 4194"/>
              <a:gd name="T76" fmla="*/ 2457 w 4143"/>
              <a:gd name="T77" fmla="*/ 37 h 4194"/>
              <a:gd name="T78" fmla="*/ 3045 w 4143"/>
              <a:gd name="T79" fmla="*/ 246 h 4194"/>
              <a:gd name="T80" fmla="*/ 3537 w 4143"/>
              <a:gd name="T81" fmla="*/ 615 h 4194"/>
              <a:gd name="T82" fmla="*/ 3901 w 4143"/>
              <a:gd name="T83" fmla="*/ 1112 h 4194"/>
              <a:gd name="T84" fmla="*/ 4108 w 4143"/>
              <a:gd name="T85" fmla="*/ 1706 h 4194"/>
              <a:gd name="T86" fmla="*/ 4128 w 4143"/>
              <a:gd name="T87" fmla="*/ 2359 h 4194"/>
              <a:gd name="T88" fmla="*/ 3955 w 4143"/>
              <a:gd name="T89" fmla="*/ 2969 h 4194"/>
              <a:gd name="T90" fmla="*/ 3620 w 4143"/>
              <a:gd name="T91" fmla="*/ 3488 h 4194"/>
              <a:gd name="T92" fmla="*/ 3152 w 4143"/>
              <a:gd name="T93" fmla="*/ 3886 h 4194"/>
              <a:gd name="T94" fmla="*/ 2581 w 4143"/>
              <a:gd name="T95" fmla="*/ 4130 h 4194"/>
              <a:gd name="T96" fmla="*/ 1941 w 4143"/>
              <a:gd name="T97" fmla="*/ 4189 h 4194"/>
              <a:gd name="T98" fmla="*/ 1324 w 4143"/>
              <a:gd name="T99" fmla="*/ 4052 h 4194"/>
              <a:gd name="T100" fmla="*/ 790 w 4143"/>
              <a:gd name="T101" fmla="*/ 3743 h 4194"/>
              <a:gd name="T102" fmla="*/ 372 w 4143"/>
              <a:gd name="T103" fmla="*/ 3294 h 4194"/>
              <a:gd name="T104" fmla="*/ 98 w 4143"/>
              <a:gd name="T105" fmla="*/ 2734 h 4194"/>
              <a:gd name="T106" fmla="*/ 0 w 4143"/>
              <a:gd name="T107" fmla="*/ 2097 h 4194"/>
              <a:gd name="T108" fmla="*/ 98 w 4143"/>
              <a:gd name="T109" fmla="*/ 1460 h 4194"/>
              <a:gd name="T110" fmla="*/ 372 w 4143"/>
              <a:gd name="T111" fmla="*/ 900 h 4194"/>
              <a:gd name="T112" fmla="*/ 790 w 4143"/>
              <a:gd name="T113" fmla="*/ 451 h 4194"/>
              <a:gd name="T114" fmla="*/ 1324 w 4143"/>
              <a:gd name="T115" fmla="*/ 141 h 4194"/>
              <a:gd name="T116" fmla="*/ 1941 w 4143"/>
              <a:gd name="T117" fmla="*/ 5 h 4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143" h="4194">
                <a:moveTo>
                  <a:pt x="1265" y="1084"/>
                </a:moveTo>
                <a:lnTo>
                  <a:pt x="1235" y="1087"/>
                </a:lnTo>
                <a:lnTo>
                  <a:pt x="1205" y="1094"/>
                </a:lnTo>
                <a:lnTo>
                  <a:pt x="1178" y="1105"/>
                </a:lnTo>
                <a:lnTo>
                  <a:pt x="1151" y="1121"/>
                </a:lnTo>
                <a:lnTo>
                  <a:pt x="1126" y="1142"/>
                </a:lnTo>
                <a:lnTo>
                  <a:pt x="1060" y="1214"/>
                </a:lnTo>
                <a:lnTo>
                  <a:pt x="1000" y="1290"/>
                </a:lnTo>
                <a:lnTo>
                  <a:pt x="945" y="1369"/>
                </a:lnTo>
                <a:lnTo>
                  <a:pt x="897" y="1452"/>
                </a:lnTo>
                <a:lnTo>
                  <a:pt x="854" y="1538"/>
                </a:lnTo>
                <a:lnTo>
                  <a:pt x="818" y="1626"/>
                </a:lnTo>
                <a:lnTo>
                  <a:pt x="788" y="1717"/>
                </a:lnTo>
                <a:lnTo>
                  <a:pt x="764" y="1811"/>
                </a:lnTo>
                <a:lnTo>
                  <a:pt x="748" y="1905"/>
                </a:lnTo>
                <a:lnTo>
                  <a:pt x="737" y="2003"/>
                </a:lnTo>
                <a:lnTo>
                  <a:pt x="733" y="2101"/>
                </a:lnTo>
                <a:lnTo>
                  <a:pt x="738" y="2206"/>
                </a:lnTo>
                <a:lnTo>
                  <a:pt x="750" y="2309"/>
                </a:lnTo>
                <a:lnTo>
                  <a:pt x="770" y="2410"/>
                </a:lnTo>
                <a:lnTo>
                  <a:pt x="795" y="2509"/>
                </a:lnTo>
                <a:lnTo>
                  <a:pt x="829" y="2603"/>
                </a:lnTo>
                <a:lnTo>
                  <a:pt x="871" y="2695"/>
                </a:lnTo>
                <a:lnTo>
                  <a:pt x="917" y="2783"/>
                </a:lnTo>
                <a:lnTo>
                  <a:pt x="969" y="2867"/>
                </a:lnTo>
                <a:lnTo>
                  <a:pt x="1029" y="2947"/>
                </a:lnTo>
                <a:lnTo>
                  <a:pt x="1092" y="3022"/>
                </a:lnTo>
                <a:lnTo>
                  <a:pt x="1161" y="3091"/>
                </a:lnTo>
                <a:lnTo>
                  <a:pt x="1236" y="3157"/>
                </a:lnTo>
                <a:lnTo>
                  <a:pt x="1314" y="3216"/>
                </a:lnTo>
                <a:lnTo>
                  <a:pt x="1397" y="3269"/>
                </a:lnTo>
                <a:lnTo>
                  <a:pt x="1484" y="3317"/>
                </a:lnTo>
                <a:lnTo>
                  <a:pt x="1574" y="3357"/>
                </a:lnTo>
                <a:lnTo>
                  <a:pt x="1668" y="3391"/>
                </a:lnTo>
                <a:lnTo>
                  <a:pt x="1765" y="3419"/>
                </a:lnTo>
                <a:lnTo>
                  <a:pt x="1865" y="3439"/>
                </a:lnTo>
                <a:lnTo>
                  <a:pt x="1967" y="3450"/>
                </a:lnTo>
                <a:lnTo>
                  <a:pt x="2072" y="3454"/>
                </a:lnTo>
                <a:lnTo>
                  <a:pt x="2176" y="3450"/>
                </a:lnTo>
                <a:lnTo>
                  <a:pt x="2278" y="3439"/>
                </a:lnTo>
                <a:lnTo>
                  <a:pt x="2378" y="3419"/>
                </a:lnTo>
                <a:lnTo>
                  <a:pt x="2475" y="3391"/>
                </a:lnTo>
                <a:lnTo>
                  <a:pt x="2570" y="3357"/>
                </a:lnTo>
                <a:lnTo>
                  <a:pt x="2659" y="3317"/>
                </a:lnTo>
                <a:lnTo>
                  <a:pt x="2746" y="3269"/>
                </a:lnTo>
                <a:lnTo>
                  <a:pt x="2829" y="3216"/>
                </a:lnTo>
                <a:lnTo>
                  <a:pt x="2908" y="3157"/>
                </a:lnTo>
                <a:lnTo>
                  <a:pt x="2982" y="3091"/>
                </a:lnTo>
                <a:lnTo>
                  <a:pt x="3052" y="3022"/>
                </a:lnTo>
                <a:lnTo>
                  <a:pt x="3115" y="2947"/>
                </a:lnTo>
                <a:lnTo>
                  <a:pt x="3174" y="2867"/>
                </a:lnTo>
                <a:lnTo>
                  <a:pt x="3227" y="2783"/>
                </a:lnTo>
                <a:lnTo>
                  <a:pt x="3274" y="2695"/>
                </a:lnTo>
                <a:lnTo>
                  <a:pt x="3314" y="2603"/>
                </a:lnTo>
                <a:lnTo>
                  <a:pt x="3347" y="2509"/>
                </a:lnTo>
                <a:lnTo>
                  <a:pt x="3375" y="2410"/>
                </a:lnTo>
                <a:lnTo>
                  <a:pt x="3394" y="2309"/>
                </a:lnTo>
                <a:lnTo>
                  <a:pt x="3406" y="2206"/>
                </a:lnTo>
                <a:lnTo>
                  <a:pt x="3410" y="2101"/>
                </a:lnTo>
                <a:lnTo>
                  <a:pt x="3407" y="2003"/>
                </a:lnTo>
                <a:lnTo>
                  <a:pt x="3397" y="1905"/>
                </a:lnTo>
                <a:lnTo>
                  <a:pt x="3380" y="1811"/>
                </a:lnTo>
                <a:lnTo>
                  <a:pt x="3356" y="1718"/>
                </a:lnTo>
                <a:lnTo>
                  <a:pt x="3325" y="1626"/>
                </a:lnTo>
                <a:lnTo>
                  <a:pt x="3290" y="1538"/>
                </a:lnTo>
                <a:lnTo>
                  <a:pt x="3248" y="1453"/>
                </a:lnTo>
                <a:lnTo>
                  <a:pt x="3198" y="1370"/>
                </a:lnTo>
                <a:lnTo>
                  <a:pt x="3144" y="1290"/>
                </a:lnTo>
                <a:lnTo>
                  <a:pt x="3084" y="1214"/>
                </a:lnTo>
                <a:lnTo>
                  <a:pt x="3018" y="1143"/>
                </a:lnTo>
                <a:lnTo>
                  <a:pt x="2991" y="1120"/>
                </a:lnTo>
                <a:lnTo>
                  <a:pt x="2961" y="1103"/>
                </a:lnTo>
                <a:lnTo>
                  <a:pt x="2929" y="1091"/>
                </a:lnTo>
                <a:lnTo>
                  <a:pt x="2895" y="1086"/>
                </a:lnTo>
                <a:lnTo>
                  <a:pt x="2863" y="1086"/>
                </a:lnTo>
                <a:lnTo>
                  <a:pt x="2829" y="1091"/>
                </a:lnTo>
                <a:lnTo>
                  <a:pt x="2797" y="1103"/>
                </a:lnTo>
                <a:lnTo>
                  <a:pt x="2767" y="1120"/>
                </a:lnTo>
                <a:lnTo>
                  <a:pt x="2740" y="1143"/>
                </a:lnTo>
                <a:lnTo>
                  <a:pt x="2718" y="1171"/>
                </a:lnTo>
                <a:lnTo>
                  <a:pt x="2699" y="1201"/>
                </a:lnTo>
                <a:lnTo>
                  <a:pt x="2689" y="1234"/>
                </a:lnTo>
                <a:lnTo>
                  <a:pt x="2683" y="1267"/>
                </a:lnTo>
                <a:lnTo>
                  <a:pt x="2683" y="1301"/>
                </a:lnTo>
                <a:lnTo>
                  <a:pt x="2689" y="1334"/>
                </a:lnTo>
                <a:lnTo>
                  <a:pt x="2699" y="1366"/>
                </a:lnTo>
                <a:lnTo>
                  <a:pt x="2718" y="1397"/>
                </a:lnTo>
                <a:lnTo>
                  <a:pt x="2740" y="1424"/>
                </a:lnTo>
                <a:lnTo>
                  <a:pt x="2797" y="1487"/>
                </a:lnTo>
                <a:lnTo>
                  <a:pt x="2847" y="1554"/>
                </a:lnTo>
                <a:lnTo>
                  <a:pt x="2891" y="1624"/>
                </a:lnTo>
                <a:lnTo>
                  <a:pt x="2929" y="1697"/>
                </a:lnTo>
                <a:lnTo>
                  <a:pt x="2960" y="1773"/>
                </a:lnTo>
                <a:lnTo>
                  <a:pt x="2985" y="1852"/>
                </a:lnTo>
                <a:lnTo>
                  <a:pt x="3001" y="1933"/>
                </a:lnTo>
                <a:lnTo>
                  <a:pt x="3013" y="2016"/>
                </a:lnTo>
                <a:lnTo>
                  <a:pt x="3016" y="2101"/>
                </a:lnTo>
                <a:lnTo>
                  <a:pt x="3012" y="2187"/>
                </a:lnTo>
                <a:lnTo>
                  <a:pt x="3001" y="2271"/>
                </a:lnTo>
                <a:lnTo>
                  <a:pt x="2982" y="2354"/>
                </a:lnTo>
                <a:lnTo>
                  <a:pt x="2957" y="2434"/>
                </a:lnTo>
                <a:lnTo>
                  <a:pt x="2925" y="2510"/>
                </a:lnTo>
                <a:lnTo>
                  <a:pt x="2887" y="2582"/>
                </a:lnTo>
                <a:lnTo>
                  <a:pt x="2843" y="2652"/>
                </a:lnTo>
                <a:lnTo>
                  <a:pt x="2794" y="2716"/>
                </a:lnTo>
                <a:lnTo>
                  <a:pt x="2740" y="2776"/>
                </a:lnTo>
                <a:lnTo>
                  <a:pt x="2680" y="2831"/>
                </a:lnTo>
                <a:lnTo>
                  <a:pt x="2616" y="2881"/>
                </a:lnTo>
                <a:lnTo>
                  <a:pt x="2548" y="2926"/>
                </a:lnTo>
                <a:lnTo>
                  <a:pt x="2476" y="2964"/>
                </a:lnTo>
                <a:lnTo>
                  <a:pt x="2401" y="2997"/>
                </a:lnTo>
                <a:lnTo>
                  <a:pt x="2322" y="3022"/>
                </a:lnTo>
                <a:lnTo>
                  <a:pt x="2242" y="3040"/>
                </a:lnTo>
                <a:lnTo>
                  <a:pt x="2158" y="3052"/>
                </a:lnTo>
                <a:lnTo>
                  <a:pt x="2072" y="3056"/>
                </a:lnTo>
                <a:lnTo>
                  <a:pt x="1985" y="3052"/>
                </a:lnTo>
                <a:lnTo>
                  <a:pt x="1902" y="3040"/>
                </a:lnTo>
                <a:lnTo>
                  <a:pt x="1821" y="3022"/>
                </a:lnTo>
                <a:lnTo>
                  <a:pt x="1743" y="2997"/>
                </a:lnTo>
                <a:lnTo>
                  <a:pt x="1668" y="2964"/>
                </a:lnTo>
                <a:lnTo>
                  <a:pt x="1595" y="2926"/>
                </a:lnTo>
                <a:lnTo>
                  <a:pt x="1528" y="2881"/>
                </a:lnTo>
                <a:lnTo>
                  <a:pt x="1463" y="2831"/>
                </a:lnTo>
                <a:lnTo>
                  <a:pt x="1405" y="2776"/>
                </a:lnTo>
                <a:lnTo>
                  <a:pt x="1350" y="2716"/>
                </a:lnTo>
                <a:lnTo>
                  <a:pt x="1300" y="2652"/>
                </a:lnTo>
                <a:lnTo>
                  <a:pt x="1257" y="2582"/>
                </a:lnTo>
                <a:lnTo>
                  <a:pt x="1218" y="2510"/>
                </a:lnTo>
                <a:lnTo>
                  <a:pt x="1187" y="2434"/>
                </a:lnTo>
                <a:lnTo>
                  <a:pt x="1161" y="2354"/>
                </a:lnTo>
                <a:lnTo>
                  <a:pt x="1143" y="2271"/>
                </a:lnTo>
                <a:lnTo>
                  <a:pt x="1131" y="2187"/>
                </a:lnTo>
                <a:lnTo>
                  <a:pt x="1127" y="2101"/>
                </a:lnTo>
                <a:lnTo>
                  <a:pt x="1131" y="2016"/>
                </a:lnTo>
                <a:lnTo>
                  <a:pt x="1142" y="1933"/>
                </a:lnTo>
                <a:lnTo>
                  <a:pt x="1160" y="1852"/>
                </a:lnTo>
                <a:lnTo>
                  <a:pt x="1184" y="1773"/>
                </a:lnTo>
                <a:lnTo>
                  <a:pt x="1215" y="1697"/>
                </a:lnTo>
                <a:lnTo>
                  <a:pt x="1253" y="1624"/>
                </a:lnTo>
                <a:lnTo>
                  <a:pt x="1297" y="1553"/>
                </a:lnTo>
                <a:lnTo>
                  <a:pt x="1348" y="1487"/>
                </a:lnTo>
                <a:lnTo>
                  <a:pt x="1405" y="1424"/>
                </a:lnTo>
                <a:lnTo>
                  <a:pt x="1427" y="1397"/>
                </a:lnTo>
                <a:lnTo>
                  <a:pt x="1444" y="1366"/>
                </a:lnTo>
                <a:lnTo>
                  <a:pt x="1455" y="1334"/>
                </a:lnTo>
                <a:lnTo>
                  <a:pt x="1462" y="1301"/>
                </a:lnTo>
                <a:lnTo>
                  <a:pt x="1462" y="1267"/>
                </a:lnTo>
                <a:lnTo>
                  <a:pt x="1455" y="1233"/>
                </a:lnTo>
                <a:lnTo>
                  <a:pt x="1444" y="1201"/>
                </a:lnTo>
                <a:lnTo>
                  <a:pt x="1427" y="1171"/>
                </a:lnTo>
                <a:lnTo>
                  <a:pt x="1405" y="1143"/>
                </a:lnTo>
                <a:lnTo>
                  <a:pt x="1380" y="1123"/>
                </a:lnTo>
                <a:lnTo>
                  <a:pt x="1353" y="1105"/>
                </a:lnTo>
                <a:lnTo>
                  <a:pt x="1324" y="1094"/>
                </a:lnTo>
                <a:lnTo>
                  <a:pt x="1296" y="1087"/>
                </a:lnTo>
                <a:lnTo>
                  <a:pt x="1265" y="1084"/>
                </a:lnTo>
                <a:close/>
                <a:moveTo>
                  <a:pt x="2079" y="860"/>
                </a:moveTo>
                <a:lnTo>
                  <a:pt x="2040" y="864"/>
                </a:lnTo>
                <a:lnTo>
                  <a:pt x="2002" y="876"/>
                </a:lnTo>
                <a:lnTo>
                  <a:pt x="1968" y="894"/>
                </a:lnTo>
                <a:lnTo>
                  <a:pt x="1940" y="918"/>
                </a:lnTo>
                <a:lnTo>
                  <a:pt x="1915" y="948"/>
                </a:lnTo>
                <a:lnTo>
                  <a:pt x="1897" y="982"/>
                </a:lnTo>
                <a:lnTo>
                  <a:pt x="1885" y="1019"/>
                </a:lnTo>
                <a:lnTo>
                  <a:pt x="1882" y="1060"/>
                </a:lnTo>
                <a:lnTo>
                  <a:pt x="1882" y="2094"/>
                </a:lnTo>
                <a:lnTo>
                  <a:pt x="1885" y="2134"/>
                </a:lnTo>
                <a:lnTo>
                  <a:pt x="1897" y="2172"/>
                </a:lnTo>
                <a:lnTo>
                  <a:pt x="1915" y="2205"/>
                </a:lnTo>
                <a:lnTo>
                  <a:pt x="1940" y="2235"/>
                </a:lnTo>
                <a:lnTo>
                  <a:pt x="1968" y="2258"/>
                </a:lnTo>
                <a:lnTo>
                  <a:pt x="2002" y="2277"/>
                </a:lnTo>
                <a:lnTo>
                  <a:pt x="2040" y="2288"/>
                </a:lnTo>
                <a:lnTo>
                  <a:pt x="2079" y="2292"/>
                </a:lnTo>
                <a:lnTo>
                  <a:pt x="2119" y="2288"/>
                </a:lnTo>
                <a:lnTo>
                  <a:pt x="2155" y="2277"/>
                </a:lnTo>
                <a:lnTo>
                  <a:pt x="2189" y="2258"/>
                </a:lnTo>
                <a:lnTo>
                  <a:pt x="2217" y="2235"/>
                </a:lnTo>
                <a:lnTo>
                  <a:pt x="2242" y="2205"/>
                </a:lnTo>
                <a:lnTo>
                  <a:pt x="2260" y="2172"/>
                </a:lnTo>
                <a:lnTo>
                  <a:pt x="2272" y="2134"/>
                </a:lnTo>
                <a:lnTo>
                  <a:pt x="2276" y="2094"/>
                </a:lnTo>
                <a:lnTo>
                  <a:pt x="2276" y="1060"/>
                </a:lnTo>
                <a:lnTo>
                  <a:pt x="2272" y="1019"/>
                </a:lnTo>
                <a:lnTo>
                  <a:pt x="2260" y="982"/>
                </a:lnTo>
                <a:lnTo>
                  <a:pt x="2242" y="948"/>
                </a:lnTo>
                <a:lnTo>
                  <a:pt x="2217" y="918"/>
                </a:lnTo>
                <a:lnTo>
                  <a:pt x="2189" y="894"/>
                </a:lnTo>
                <a:lnTo>
                  <a:pt x="2155" y="876"/>
                </a:lnTo>
                <a:lnTo>
                  <a:pt x="2119" y="864"/>
                </a:lnTo>
                <a:lnTo>
                  <a:pt x="2079" y="860"/>
                </a:lnTo>
                <a:close/>
                <a:moveTo>
                  <a:pt x="2072" y="0"/>
                </a:moveTo>
                <a:lnTo>
                  <a:pt x="2203" y="5"/>
                </a:lnTo>
                <a:lnTo>
                  <a:pt x="2331" y="17"/>
                </a:lnTo>
                <a:lnTo>
                  <a:pt x="2457" y="37"/>
                </a:lnTo>
                <a:lnTo>
                  <a:pt x="2581" y="64"/>
                </a:lnTo>
                <a:lnTo>
                  <a:pt x="2702" y="100"/>
                </a:lnTo>
                <a:lnTo>
                  <a:pt x="2820" y="141"/>
                </a:lnTo>
                <a:lnTo>
                  <a:pt x="2934" y="191"/>
                </a:lnTo>
                <a:lnTo>
                  <a:pt x="3045" y="246"/>
                </a:lnTo>
                <a:lnTo>
                  <a:pt x="3152" y="308"/>
                </a:lnTo>
                <a:lnTo>
                  <a:pt x="3254" y="376"/>
                </a:lnTo>
                <a:lnTo>
                  <a:pt x="3353" y="451"/>
                </a:lnTo>
                <a:lnTo>
                  <a:pt x="3447" y="530"/>
                </a:lnTo>
                <a:lnTo>
                  <a:pt x="3537" y="615"/>
                </a:lnTo>
                <a:lnTo>
                  <a:pt x="3620" y="705"/>
                </a:lnTo>
                <a:lnTo>
                  <a:pt x="3699" y="800"/>
                </a:lnTo>
                <a:lnTo>
                  <a:pt x="3773" y="900"/>
                </a:lnTo>
                <a:lnTo>
                  <a:pt x="3840" y="1004"/>
                </a:lnTo>
                <a:lnTo>
                  <a:pt x="3901" y="1112"/>
                </a:lnTo>
                <a:lnTo>
                  <a:pt x="3955" y="1225"/>
                </a:lnTo>
                <a:lnTo>
                  <a:pt x="4005" y="1340"/>
                </a:lnTo>
                <a:lnTo>
                  <a:pt x="4046" y="1460"/>
                </a:lnTo>
                <a:lnTo>
                  <a:pt x="4081" y="1582"/>
                </a:lnTo>
                <a:lnTo>
                  <a:pt x="4108" y="1706"/>
                </a:lnTo>
                <a:lnTo>
                  <a:pt x="4128" y="1835"/>
                </a:lnTo>
                <a:lnTo>
                  <a:pt x="4139" y="1965"/>
                </a:lnTo>
                <a:lnTo>
                  <a:pt x="4143" y="2097"/>
                </a:lnTo>
                <a:lnTo>
                  <a:pt x="4139" y="2229"/>
                </a:lnTo>
                <a:lnTo>
                  <a:pt x="4128" y="2359"/>
                </a:lnTo>
                <a:lnTo>
                  <a:pt x="4108" y="2488"/>
                </a:lnTo>
                <a:lnTo>
                  <a:pt x="4081" y="2612"/>
                </a:lnTo>
                <a:lnTo>
                  <a:pt x="4046" y="2734"/>
                </a:lnTo>
                <a:lnTo>
                  <a:pt x="4005" y="2854"/>
                </a:lnTo>
                <a:lnTo>
                  <a:pt x="3955" y="2969"/>
                </a:lnTo>
                <a:lnTo>
                  <a:pt x="3901" y="3082"/>
                </a:lnTo>
                <a:lnTo>
                  <a:pt x="3840" y="3189"/>
                </a:lnTo>
                <a:lnTo>
                  <a:pt x="3773" y="3294"/>
                </a:lnTo>
                <a:lnTo>
                  <a:pt x="3699" y="3394"/>
                </a:lnTo>
                <a:lnTo>
                  <a:pt x="3620" y="3488"/>
                </a:lnTo>
                <a:lnTo>
                  <a:pt x="3537" y="3579"/>
                </a:lnTo>
                <a:lnTo>
                  <a:pt x="3447" y="3664"/>
                </a:lnTo>
                <a:lnTo>
                  <a:pt x="3353" y="3743"/>
                </a:lnTo>
                <a:lnTo>
                  <a:pt x="3254" y="3818"/>
                </a:lnTo>
                <a:lnTo>
                  <a:pt x="3152" y="3886"/>
                </a:lnTo>
                <a:lnTo>
                  <a:pt x="3045" y="3948"/>
                </a:lnTo>
                <a:lnTo>
                  <a:pt x="2934" y="4003"/>
                </a:lnTo>
                <a:lnTo>
                  <a:pt x="2820" y="4052"/>
                </a:lnTo>
                <a:lnTo>
                  <a:pt x="2702" y="4094"/>
                </a:lnTo>
                <a:lnTo>
                  <a:pt x="2581" y="4130"/>
                </a:lnTo>
                <a:lnTo>
                  <a:pt x="2457" y="4157"/>
                </a:lnTo>
                <a:lnTo>
                  <a:pt x="2331" y="4177"/>
                </a:lnTo>
                <a:lnTo>
                  <a:pt x="2203" y="4189"/>
                </a:lnTo>
                <a:lnTo>
                  <a:pt x="2072" y="4194"/>
                </a:lnTo>
                <a:lnTo>
                  <a:pt x="1941" y="4189"/>
                </a:lnTo>
                <a:lnTo>
                  <a:pt x="1812" y="4177"/>
                </a:lnTo>
                <a:lnTo>
                  <a:pt x="1686" y="4157"/>
                </a:lnTo>
                <a:lnTo>
                  <a:pt x="1563" y="4130"/>
                </a:lnTo>
                <a:lnTo>
                  <a:pt x="1441" y="4094"/>
                </a:lnTo>
                <a:lnTo>
                  <a:pt x="1324" y="4052"/>
                </a:lnTo>
                <a:lnTo>
                  <a:pt x="1209" y="4003"/>
                </a:lnTo>
                <a:lnTo>
                  <a:pt x="1099" y="3948"/>
                </a:lnTo>
                <a:lnTo>
                  <a:pt x="991" y="3886"/>
                </a:lnTo>
                <a:lnTo>
                  <a:pt x="889" y="3818"/>
                </a:lnTo>
                <a:lnTo>
                  <a:pt x="790" y="3743"/>
                </a:lnTo>
                <a:lnTo>
                  <a:pt x="697" y="3664"/>
                </a:lnTo>
                <a:lnTo>
                  <a:pt x="608" y="3579"/>
                </a:lnTo>
                <a:lnTo>
                  <a:pt x="523" y="3488"/>
                </a:lnTo>
                <a:lnTo>
                  <a:pt x="444" y="3394"/>
                </a:lnTo>
                <a:lnTo>
                  <a:pt x="372" y="3294"/>
                </a:lnTo>
                <a:lnTo>
                  <a:pt x="304" y="3189"/>
                </a:lnTo>
                <a:lnTo>
                  <a:pt x="243" y="3082"/>
                </a:lnTo>
                <a:lnTo>
                  <a:pt x="188" y="2969"/>
                </a:lnTo>
                <a:lnTo>
                  <a:pt x="140" y="2854"/>
                </a:lnTo>
                <a:lnTo>
                  <a:pt x="98" y="2734"/>
                </a:lnTo>
                <a:lnTo>
                  <a:pt x="63" y="2612"/>
                </a:lnTo>
                <a:lnTo>
                  <a:pt x="36" y="2488"/>
                </a:lnTo>
                <a:lnTo>
                  <a:pt x="17" y="2359"/>
                </a:lnTo>
                <a:lnTo>
                  <a:pt x="4" y="2229"/>
                </a:lnTo>
                <a:lnTo>
                  <a:pt x="0" y="2097"/>
                </a:lnTo>
                <a:lnTo>
                  <a:pt x="4" y="1965"/>
                </a:lnTo>
                <a:lnTo>
                  <a:pt x="17" y="1835"/>
                </a:lnTo>
                <a:lnTo>
                  <a:pt x="36" y="1706"/>
                </a:lnTo>
                <a:lnTo>
                  <a:pt x="63" y="1582"/>
                </a:lnTo>
                <a:lnTo>
                  <a:pt x="98" y="1460"/>
                </a:lnTo>
                <a:lnTo>
                  <a:pt x="140" y="1340"/>
                </a:lnTo>
                <a:lnTo>
                  <a:pt x="188" y="1225"/>
                </a:lnTo>
                <a:lnTo>
                  <a:pt x="243" y="1112"/>
                </a:lnTo>
                <a:lnTo>
                  <a:pt x="304" y="1004"/>
                </a:lnTo>
                <a:lnTo>
                  <a:pt x="372" y="900"/>
                </a:lnTo>
                <a:lnTo>
                  <a:pt x="444" y="800"/>
                </a:lnTo>
                <a:lnTo>
                  <a:pt x="523" y="705"/>
                </a:lnTo>
                <a:lnTo>
                  <a:pt x="608" y="615"/>
                </a:lnTo>
                <a:lnTo>
                  <a:pt x="697" y="530"/>
                </a:lnTo>
                <a:lnTo>
                  <a:pt x="790" y="451"/>
                </a:lnTo>
                <a:lnTo>
                  <a:pt x="889" y="376"/>
                </a:lnTo>
                <a:lnTo>
                  <a:pt x="991" y="308"/>
                </a:lnTo>
                <a:lnTo>
                  <a:pt x="1099" y="246"/>
                </a:lnTo>
                <a:lnTo>
                  <a:pt x="1209" y="191"/>
                </a:lnTo>
                <a:lnTo>
                  <a:pt x="1324" y="141"/>
                </a:lnTo>
                <a:lnTo>
                  <a:pt x="1441" y="100"/>
                </a:lnTo>
                <a:lnTo>
                  <a:pt x="1563" y="64"/>
                </a:lnTo>
                <a:lnTo>
                  <a:pt x="1686" y="37"/>
                </a:lnTo>
                <a:lnTo>
                  <a:pt x="1812" y="17"/>
                </a:lnTo>
                <a:lnTo>
                  <a:pt x="1941" y="5"/>
                </a:lnTo>
                <a:lnTo>
                  <a:pt x="2072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5" name="Freeform 291"/>
          <p:cNvSpPr>
            <a:spLocks noEditPoints="1"/>
          </p:cNvSpPr>
          <p:nvPr/>
        </p:nvSpPr>
        <p:spPr bwMode="auto">
          <a:xfrm>
            <a:off x="10250398" y="4003957"/>
            <a:ext cx="402167" cy="394099"/>
          </a:xfrm>
          <a:custGeom>
            <a:avLst/>
            <a:gdLst>
              <a:gd name="T0" fmla="*/ 2808 w 3290"/>
              <a:gd name="T1" fmla="*/ 2325 h 3224"/>
              <a:gd name="T2" fmla="*/ 1523 w 3290"/>
              <a:gd name="T3" fmla="*/ 2905 h 3224"/>
              <a:gd name="T4" fmla="*/ 1767 w 3290"/>
              <a:gd name="T5" fmla="*/ 2069 h 3224"/>
              <a:gd name="T6" fmla="*/ 482 w 3290"/>
              <a:gd name="T7" fmla="*/ 1522 h 3224"/>
              <a:gd name="T8" fmla="*/ 482 w 3290"/>
              <a:gd name="T9" fmla="*/ 1522 h 3224"/>
              <a:gd name="T10" fmla="*/ 2066 w 3290"/>
              <a:gd name="T11" fmla="*/ 269 h 3224"/>
              <a:gd name="T12" fmla="*/ 1936 w 3290"/>
              <a:gd name="T13" fmla="*/ 381 h 3224"/>
              <a:gd name="T14" fmla="*/ 1871 w 3290"/>
              <a:gd name="T15" fmla="*/ 522 h 3224"/>
              <a:gd name="T16" fmla="*/ 2034 w 3290"/>
              <a:gd name="T17" fmla="*/ 558 h 3224"/>
              <a:gd name="T18" fmla="*/ 2190 w 3290"/>
              <a:gd name="T19" fmla="*/ 520 h 3224"/>
              <a:gd name="T20" fmla="*/ 2256 w 3290"/>
              <a:gd name="T21" fmla="*/ 451 h 3224"/>
              <a:gd name="T22" fmla="*/ 2262 w 3290"/>
              <a:gd name="T23" fmla="*/ 357 h 3224"/>
              <a:gd name="T24" fmla="*/ 2206 w 3290"/>
              <a:gd name="T25" fmla="*/ 279 h 3224"/>
              <a:gd name="T26" fmla="*/ 1162 w 3290"/>
              <a:gd name="T27" fmla="*/ 255 h 3224"/>
              <a:gd name="T28" fmla="*/ 1067 w 3290"/>
              <a:gd name="T29" fmla="*/ 291 h 3224"/>
              <a:gd name="T30" fmla="*/ 1022 w 3290"/>
              <a:gd name="T31" fmla="*/ 381 h 3224"/>
              <a:gd name="T32" fmla="*/ 1046 w 3290"/>
              <a:gd name="T33" fmla="*/ 471 h 3224"/>
              <a:gd name="T34" fmla="*/ 1133 w 3290"/>
              <a:gd name="T35" fmla="*/ 533 h 3224"/>
              <a:gd name="T36" fmla="*/ 1304 w 3290"/>
              <a:gd name="T37" fmla="*/ 559 h 3224"/>
              <a:gd name="T38" fmla="*/ 1433 w 3290"/>
              <a:gd name="T39" fmla="*/ 495 h 3224"/>
              <a:gd name="T40" fmla="*/ 1323 w 3290"/>
              <a:gd name="T41" fmla="*/ 346 h 3224"/>
              <a:gd name="T42" fmla="*/ 1203 w 3290"/>
              <a:gd name="T43" fmla="*/ 262 h 3224"/>
              <a:gd name="T44" fmla="*/ 1162 w 3290"/>
              <a:gd name="T45" fmla="*/ 0 h 3224"/>
              <a:gd name="T46" fmla="*/ 1336 w 3290"/>
              <a:gd name="T47" fmla="*/ 40 h 3224"/>
              <a:gd name="T48" fmla="*/ 1496 w 3290"/>
              <a:gd name="T49" fmla="*/ 158 h 3224"/>
              <a:gd name="T50" fmla="*/ 1620 w 3290"/>
              <a:gd name="T51" fmla="*/ 311 h 3224"/>
              <a:gd name="T52" fmla="*/ 1728 w 3290"/>
              <a:gd name="T53" fmla="*/ 233 h 3224"/>
              <a:gd name="T54" fmla="*/ 1869 w 3290"/>
              <a:gd name="T55" fmla="*/ 92 h 3224"/>
              <a:gd name="T56" fmla="*/ 2039 w 3290"/>
              <a:gd name="T57" fmla="*/ 10 h 3224"/>
              <a:gd name="T58" fmla="*/ 2173 w 3290"/>
              <a:gd name="T59" fmla="*/ 2 h 3224"/>
              <a:gd name="T60" fmla="*/ 2338 w 3290"/>
              <a:gd name="T61" fmla="*/ 59 h 3224"/>
              <a:gd name="T62" fmla="*/ 2461 w 3290"/>
              <a:gd name="T63" fmla="*/ 181 h 3224"/>
              <a:gd name="T64" fmla="*/ 2521 w 3290"/>
              <a:gd name="T65" fmla="*/ 351 h 3224"/>
              <a:gd name="T66" fmla="*/ 2500 w 3290"/>
              <a:gd name="T67" fmla="*/ 525 h 3224"/>
              <a:gd name="T68" fmla="*/ 3188 w 3290"/>
              <a:gd name="T69" fmla="*/ 607 h 3224"/>
              <a:gd name="T70" fmla="*/ 3269 w 3290"/>
              <a:gd name="T71" fmla="*/ 660 h 3224"/>
              <a:gd name="T72" fmla="*/ 3290 w 3290"/>
              <a:gd name="T73" fmla="*/ 1394 h 3224"/>
              <a:gd name="T74" fmla="*/ 3252 w 3290"/>
              <a:gd name="T75" fmla="*/ 1485 h 3224"/>
              <a:gd name="T76" fmla="*/ 3163 w 3290"/>
              <a:gd name="T77" fmla="*/ 1522 h 3224"/>
              <a:gd name="T78" fmla="*/ 3117 w 3290"/>
              <a:gd name="T79" fmla="*/ 3049 h 3224"/>
              <a:gd name="T80" fmla="*/ 3043 w 3290"/>
              <a:gd name="T81" fmla="*/ 3164 h 3224"/>
              <a:gd name="T82" fmla="*/ 2918 w 3290"/>
              <a:gd name="T83" fmla="*/ 3222 h 3224"/>
              <a:gd name="T84" fmla="*/ 337 w 3290"/>
              <a:gd name="T85" fmla="*/ 3214 h 3224"/>
              <a:gd name="T86" fmla="*/ 223 w 3290"/>
              <a:gd name="T87" fmla="*/ 3139 h 3224"/>
              <a:gd name="T88" fmla="*/ 166 w 3290"/>
              <a:gd name="T89" fmla="*/ 3014 h 3224"/>
              <a:gd name="T90" fmla="*/ 103 w 3290"/>
              <a:gd name="T91" fmla="*/ 1519 h 3224"/>
              <a:gd name="T92" fmla="*/ 22 w 3290"/>
              <a:gd name="T93" fmla="*/ 1465 h 3224"/>
              <a:gd name="T94" fmla="*/ 0 w 3290"/>
              <a:gd name="T95" fmla="*/ 732 h 3224"/>
              <a:gd name="T96" fmla="*/ 38 w 3290"/>
              <a:gd name="T97" fmla="*/ 641 h 3224"/>
              <a:gd name="T98" fmla="*/ 128 w 3290"/>
              <a:gd name="T99" fmla="*/ 605 h 3224"/>
              <a:gd name="T100" fmla="*/ 778 w 3290"/>
              <a:gd name="T101" fmla="*/ 483 h 3224"/>
              <a:gd name="T102" fmla="*/ 777 w 3290"/>
              <a:gd name="T103" fmla="*/ 307 h 3224"/>
              <a:gd name="T104" fmla="*/ 855 w 3290"/>
              <a:gd name="T105" fmla="*/ 145 h 3224"/>
              <a:gd name="T106" fmla="*/ 991 w 3290"/>
              <a:gd name="T107" fmla="*/ 38 h 3224"/>
              <a:gd name="T108" fmla="*/ 1162 w 3290"/>
              <a:gd name="T109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90" h="3224">
                <a:moveTo>
                  <a:pt x="1767" y="2325"/>
                </a:moveTo>
                <a:lnTo>
                  <a:pt x="1767" y="2905"/>
                </a:lnTo>
                <a:lnTo>
                  <a:pt x="2808" y="2905"/>
                </a:lnTo>
                <a:lnTo>
                  <a:pt x="2808" y="2325"/>
                </a:lnTo>
                <a:lnTo>
                  <a:pt x="1767" y="2325"/>
                </a:lnTo>
                <a:close/>
                <a:moveTo>
                  <a:pt x="482" y="2325"/>
                </a:moveTo>
                <a:lnTo>
                  <a:pt x="482" y="2905"/>
                </a:lnTo>
                <a:lnTo>
                  <a:pt x="1523" y="2905"/>
                </a:lnTo>
                <a:lnTo>
                  <a:pt x="1523" y="2325"/>
                </a:lnTo>
                <a:lnTo>
                  <a:pt x="482" y="2325"/>
                </a:lnTo>
                <a:close/>
                <a:moveTo>
                  <a:pt x="1767" y="1522"/>
                </a:moveTo>
                <a:lnTo>
                  <a:pt x="1767" y="2069"/>
                </a:lnTo>
                <a:lnTo>
                  <a:pt x="2808" y="2069"/>
                </a:lnTo>
                <a:lnTo>
                  <a:pt x="2808" y="1522"/>
                </a:lnTo>
                <a:lnTo>
                  <a:pt x="1767" y="1522"/>
                </a:lnTo>
                <a:close/>
                <a:moveTo>
                  <a:pt x="482" y="1522"/>
                </a:moveTo>
                <a:lnTo>
                  <a:pt x="482" y="2069"/>
                </a:lnTo>
                <a:lnTo>
                  <a:pt x="1523" y="2069"/>
                </a:lnTo>
                <a:lnTo>
                  <a:pt x="1523" y="1522"/>
                </a:lnTo>
                <a:lnTo>
                  <a:pt x="482" y="1522"/>
                </a:lnTo>
                <a:close/>
                <a:moveTo>
                  <a:pt x="2138" y="256"/>
                </a:moveTo>
                <a:lnTo>
                  <a:pt x="2114" y="256"/>
                </a:lnTo>
                <a:lnTo>
                  <a:pt x="2090" y="261"/>
                </a:lnTo>
                <a:lnTo>
                  <a:pt x="2066" y="269"/>
                </a:lnTo>
                <a:lnTo>
                  <a:pt x="2032" y="289"/>
                </a:lnTo>
                <a:lnTo>
                  <a:pt x="1999" y="316"/>
                </a:lnTo>
                <a:lnTo>
                  <a:pt x="1967" y="346"/>
                </a:lnTo>
                <a:lnTo>
                  <a:pt x="1936" y="381"/>
                </a:lnTo>
                <a:lnTo>
                  <a:pt x="1908" y="418"/>
                </a:lnTo>
                <a:lnTo>
                  <a:pt x="1881" y="455"/>
                </a:lnTo>
                <a:lnTo>
                  <a:pt x="1857" y="495"/>
                </a:lnTo>
                <a:lnTo>
                  <a:pt x="1871" y="522"/>
                </a:lnTo>
                <a:lnTo>
                  <a:pt x="1881" y="552"/>
                </a:lnTo>
                <a:lnTo>
                  <a:pt x="1933" y="557"/>
                </a:lnTo>
                <a:lnTo>
                  <a:pt x="1986" y="559"/>
                </a:lnTo>
                <a:lnTo>
                  <a:pt x="2034" y="558"/>
                </a:lnTo>
                <a:lnTo>
                  <a:pt x="2078" y="553"/>
                </a:lnTo>
                <a:lnTo>
                  <a:pt x="2119" y="545"/>
                </a:lnTo>
                <a:lnTo>
                  <a:pt x="2157" y="533"/>
                </a:lnTo>
                <a:lnTo>
                  <a:pt x="2190" y="520"/>
                </a:lnTo>
                <a:lnTo>
                  <a:pt x="2212" y="507"/>
                </a:lnTo>
                <a:lnTo>
                  <a:pt x="2230" y="491"/>
                </a:lnTo>
                <a:lnTo>
                  <a:pt x="2245" y="471"/>
                </a:lnTo>
                <a:lnTo>
                  <a:pt x="2256" y="451"/>
                </a:lnTo>
                <a:lnTo>
                  <a:pt x="2263" y="428"/>
                </a:lnTo>
                <a:lnTo>
                  <a:pt x="2268" y="404"/>
                </a:lnTo>
                <a:lnTo>
                  <a:pt x="2268" y="381"/>
                </a:lnTo>
                <a:lnTo>
                  <a:pt x="2262" y="357"/>
                </a:lnTo>
                <a:lnTo>
                  <a:pt x="2253" y="333"/>
                </a:lnTo>
                <a:lnTo>
                  <a:pt x="2241" y="312"/>
                </a:lnTo>
                <a:lnTo>
                  <a:pt x="2225" y="295"/>
                </a:lnTo>
                <a:lnTo>
                  <a:pt x="2206" y="279"/>
                </a:lnTo>
                <a:lnTo>
                  <a:pt x="2184" y="268"/>
                </a:lnTo>
                <a:lnTo>
                  <a:pt x="2162" y="260"/>
                </a:lnTo>
                <a:lnTo>
                  <a:pt x="2138" y="256"/>
                </a:lnTo>
                <a:close/>
                <a:moveTo>
                  <a:pt x="1162" y="255"/>
                </a:moveTo>
                <a:lnTo>
                  <a:pt x="1135" y="258"/>
                </a:lnTo>
                <a:lnTo>
                  <a:pt x="1111" y="265"/>
                </a:lnTo>
                <a:lnTo>
                  <a:pt x="1089" y="276"/>
                </a:lnTo>
                <a:lnTo>
                  <a:pt x="1067" y="291"/>
                </a:lnTo>
                <a:lnTo>
                  <a:pt x="1050" y="311"/>
                </a:lnTo>
                <a:lnTo>
                  <a:pt x="1037" y="333"/>
                </a:lnTo>
                <a:lnTo>
                  <a:pt x="1028" y="357"/>
                </a:lnTo>
                <a:lnTo>
                  <a:pt x="1022" y="381"/>
                </a:lnTo>
                <a:lnTo>
                  <a:pt x="1022" y="404"/>
                </a:lnTo>
                <a:lnTo>
                  <a:pt x="1027" y="428"/>
                </a:lnTo>
                <a:lnTo>
                  <a:pt x="1034" y="451"/>
                </a:lnTo>
                <a:lnTo>
                  <a:pt x="1046" y="471"/>
                </a:lnTo>
                <a:lnTo>
                  <a:pt x="1060" y="491"/>
                </a:lnTo>
                <a:lnTo>
                  <a:pt x="1078" y="507"/>
                </a:lnTo>
                <a:lnTo>
                  <a:pt x="1100" y="520"/>
                </a:lnTo>
                <a:lnTo>
                  <a:pt x="1133" y="533"/>
                </a:lnTo>
                <a:lnTo>
                  <a:pt x="1171" y="545"/>
                </a:lnTo>
                <a:lnTo>
                  <a:pt x="1212" y="553"/>
                </a:lnTo>
                <a:lnTo>
                  <a:pt x="1256" y="558"/>
                </a:lnTo>
                <a:lnTo>
                  <a:pt x="1304" y="559"/>
                </a:lnTo>
                <a:lnTo>
                  <a:pt x="1358" y="557"/>
                </a:lnTo>
                <a:lnTo>
                  <a:pt x="1409" y="552"/>
                </a:lnTo>
                <a:lnTo>
                  <a:pt x="1419" y="522"/>
                </a:lnTo>
                <a:lnTo>
                  <a:pt x="1433" y="495"/>
                </a:lnTo>
                <a:lnTo>
                  <a:pt x="1409" y="455"/>
                </a:lnTo>
                <a:lnTo>
                  <a:pt x="1382" y="418"/>
                </a:lnTo>
                <a:lnTo>
                  <a:pt x="1354" y="381"/>
                </a:lnTo>
                <a:lnTo>
                  <a:pt x="1323" y="346"/>
                </a:lnTo>
                <a:lnTo>
                  <a:pt x="1291" y="316"/>
                </a:lnTo>
                <a:lnTo>
                  <a:pt x="1257" y="289"/>
                </a:lnTo>
                <a:lnTo>
                  <a:pt x="1223" y="269"/>
                </a:lnTo>
                <a:lnTo>
                  <a:pt x="1203" y="262"/>
                </a:lnTo>
                <a:lnTo>
                  <a:pt x="1183" y="257"/>
                </a:lnTo>
                <a:lnTo>
                  <a:pt x="1162" y="255"/>
                </a:lnTo>
                <a:close/>
                <a:moveTo>
                  <a:pt x="1162" y="0"/>
                </a:moveTo>
                <a:lnTo>
                  <a:pt x="1162" y="0"/>
                </a:lnTo>
                <a:lnTo>
                  <a:pt x="1206" y="2"/>
                </a:lnTo>
                <a:lnTo>
                  <a:pt x="1251" y="10"/>
                </a:lnTo>
                <a:lnTo>
                  <a:pt x="1294" y="22"/>
                </a:lnTo>
                <a:lnTo>
                  <a:pt x="1336" y="40"/>
                </a:lnTo>
                <a:lnTo>
                  <a:pt x="1379" y="64"/>
                </a:lnTo>
                <a:lnTo>
                  <a:pt x="1421" y="92"/>
                </a:lnTo>
                <a:lnTo>
                  <a:pt x="1459" y="124"/>
                </a:lnTo>
                <a:lnTo>
                  <a:pt x="1496" y="158"/>
                </a:lnTo>
                <a:lnTo>
                  <a:pt x="1531" y="194"/>
                </a:lnTo>
                <a:lnTo>
                  <a:pt x="1562" y="233"/>
                </a:lnTo>
                <a:lnTo>
                  <a:pt x="1593" y="271"/>
                </a:lnTo>
                <a:lnTo>
                  <a:pt x="1620" y="311"/>
                </a:lnTo>
                <a:lnTo>
                  <a:pt x="1644" y="349"/>
                </a:lnTo>
                <a:lnTo>
                  <a:pt x="1670" y="311"/>
                </a:lnTo>
                <a:lnTo>
                  <a:pt x="1697" y="271"/>
                </a:lnTo>
                <a:lnTo>
                  <a:pt x="1728" y="233"/>
                </a:lnTo>
                <a:lnTo>
                  <a:pt x="1759" y="194"/>
                </a:lnTo>
                <a:lnTo>
                  <a:pt x="1794" y="158"/>
                </a:lnTo>
                <a:lnTo>
                  <a:pt x="1830" y="124"/>
                </a:lnTo>
                <a:lnTo>
                  <a:pt x="1869" y="92"/>
                </a:lnTo>
                <a:lnTo>
                  <a:pt x="1911" y="64"/>
                </a:lnTo>
                <a:lnTo>
                  <a:pt x="1953" y="40"/>
                </a:lnTo>
                <a:lnTo>
                  <a:pt x="1995" y="22"/>
                </a:lnTo>
                <a:lnTo>
                  <a:pt x="2039" y="10"/>
                </a:lnTo>
                <a:lnTo>
                  <a:pt x="2083" y="2"/>
                </a:lnTo>
                <a:lnTo>
                  <a:pt x="2128" y="0"/>
                </a:lnTo>
                <a:lnTo>
                  <a:pt x="2128" y="0"/>
                </a:lnTo>
                <a:lnTo>
                  <a:pt x="2173" y="2"/>
                </a:lnTo>
                <a:lnTo>
                  <a:pt x="2217" y="10"/>
                </a:lnTo>
                <a:lnTo>
                  <a:pt x="2259" y="21"/>
                </a:lnTo>
                <a:lnTo>
                  <a:pt x="2299" y="38"/>
                </a:lnTo>
                <a:lnTo>
                  <a:pt x="2338" y="59"/>
                </a:lnTo>
                <a:lnTo>
                  <a:pt x="2372" y="84"/>
                </a:lnTo>
                <a:lnTo>
                  <a:pt x="2406" y="113"/>
                </a:lnTo>
                <a:lnTo>
                  <a:pt x="2434" y="145"/>
                </a:lnTo>
                <a:lnTo>
                  <a:pt x="2461" y="181"/>
                </a:lnTo>
                <a:lnTo>
                  <a:pt x="2483" y="220"/>
                </a:lnTo>
                <a:lnTo>
                  <a:pt x="2501" y="263"/>
                </a:lnTo>
                <a:lnTo>
                  <a:pt x="2513" y="307"/>
                </a:lnTo>
                <a:lnTo>
                  <a:pt x="2521" y="351"/>
                </a:lnTo>
                <a:lnTo>
                  <a:pt x="2523" y="395"/>
                </a:lnTo>
                <a:lnTo>
                  <a:pt x="2521" y="440"/>
                </a:lnTo>
                <a:lnTo>
                  <a:pt x="2512" y="483"/>
                </a:lnTo>
                <a:lnTo>
                  <a:pt x="2500" y="525"/>
                </a:lnTo>
                <a:lnTo>
                  <a:pt x="2484" y="566"/>
                </a:lnTo>
                <a:lnTo>
                  <a:pt x="2463" y="605"/>
                </a:lnTo>
                <a:lnTo>
                  <a:pt x="3163" y="605"/>
                </a:lnTo>
                <a:lnTo>
                  <a:pt x="3188" y="607"/>
                </a:lnTo>
                <a:lnTo>
                  <a:pt x="3212" y="614"/>
                </a:lnTo>
                <a:lnTo>
                  <a:pt x="3234" y="626"/>
                </a:lnTo>
                <a:lnTo>
                  <a:pt x="3252" y="641"/>
                </a:lnTo>
                <a:lnTo>
                  <a:pt x="3269" y="660"/>
                </a:lnTo>
                <a:lnTo>
                  <a:pt x="3280" y="682"/>
                </a:lnTo>
                <a:lnTo>
                  <a:pt x="3288" y="706"/>
                </a:lnTo>
                <a:lnTo>
                  <a:pt x="3290" y="732"/>
                </a:lnTo>
                <a:lnTo>
                  <a:pt x="3290" y="1394"/>
                </a:lnTo>
                <a:lnTo>
                  <a:pt x="3288" y="1421"/>
                </a:lnTo>
                <a:lnTo>
                  <a:pt x="3280" y="1444"/>
                </a:lnTo>
                <a:lnTo>
                  <a:pt x="3269" y="1465"/>
                </a:lnTo>
                <a:lnTo>
                  <a:pt x="3252" y="1485"/>
                </a:lnTo>
                <a:lnTo>
                  <a:pt x="3234" y="1500"/>
                </a:lnTo>
                <a:lnTo>
                  <a:pt x="3212" y="1512"/>
                </a:lnTo>
                <a:lnTo>
                  <a:pt x="3188" y="1519"/>
                </a:lnTo>
                <a:lnTo>
                  <a:pt x="3163" y="1522"/>
                </a:lnTo>
                <a:lnTo>
                  <a:pt x="3127" y="1522"/>
                </a:lnTo>
                <a:lnTo>
                  <a:pt x="3127" y="2978"/>
                </a:lnTo>
                <a:lnTo>
                  <a:pt x="3125" y="3014"/>
                </a:lnTo>
                <a:lnTo>
                  <a:pt x="3117" y="3049"/>
                </a:lnTo>
                <a:lnTo>
                  <a:pt x="3105" y="3081"/>
                </a:lnTo>
                <a:lnTo>
                  <a:pt x="3088" y="3112"/>
                </a:lnTo>
                <a:lnTo>
                  <a:pt x="3067" y="3139"/>
                </a:lnTo>
                <a:lnTo>
                  <a:pt x="3043" y="3164"/>
                </a:lnTo>
                <a:lnTo>
                  <a:pt x="3016" y="3184"/>
                </a:lnTo>
                <a:lnTo>
                  <a:pt x="2985" y="3201"/>
                </a:lnTo>
                <a:lnTo>
                  <a:pt x="2953" y="3214"/>
                </a:lnTo>
                <a:lnTo>
                  <a:pt x="2918" y="3222"/>
                </a:lnTo>
                <a:lnTo>
                  <a:pt x="2881" y="3224"/>
                </a:lnTo>
                <a:lnTo>
                  <a:pt x="409" y="3224"/>
                </a:lnTo>
                <a:lnTo>
                  <a:pt x="373" y="3222"/>
                </a:lnTo>
                <a:lnTo>
                  <a:pt x="337" y="3214"/>
                </a:lnTo>
                <a:lnTo>
                  <a:pt x="305" y="3201"/>
                </a:lnTo>
                <a:lnTo>
                  <a:pt x="274" y="3184"/>
                </a:lnTo>
                <a:lnTo>
                  <a:pt x="247" y="3164"/>
                </a:lnTo>
                <a:lnTo>
                  <a:pt x="223" y="3139"/>
                </a:lnTo>
                <a:lnTo>
                  <a:pt x="202" y="3112"/>
                </a:lnTo>
                <a:lnTo>
                  <a:pt x="185" y="3081"/>
                </a:lnTo>
                <a:lnTo>
                  <a:pt x="173" y="3049"/>
                </a:lnTo>
                <a:lnTo>
                  <a:pt x="166" y="3014"/>
                </a:lnTo>
                <a:lnTo>
                  <a:pt x="163" y="2978"/>
                </a:lnTo>
                <a:lnTo>
                  <a:pt x="163" y="1522"/>
                </a:lnTo>
                <a:lnTo>
                  <a:pt x="128" y="1522"/>
                </a:lnTo>
                <a:lnTo>
                  <a:pt x="103" y="1519"/>
                </a:lnTo>
                <a:lnTo>
                  <a:pt x="78" y="1512"/>
                </a:lnTo>
                <a:lnTo>
                  <a:pt x="57" y="1500"/>
                </a:lnTo>
                <a:lnTo>
                  <a:pt x="38" y="1485"/>
                </a:lnTo>
                <a:lnTo>
                  <a:pt x="22" y="1465"/>
                </a:lnTo>
                <a:lnTo>
                  <a:pt x="10" y="1444"/>
                </a:lnTo>
                <a:lnTo>
                  <a:pt x="3" y="1421"/>
                </a:lnTo>
                <a:lnTo>
                  <a:pt x="0" y="1394"/>
                </a:lnTo>
                <a:lnTo>
                  <a:pt x="0" y="732"/>
                </a:lnTo>
                <a:lnTo>
                  <a:pt x="3" y="706"/>
                </a:lnTo>
                <a:lnTo>
                  <a:pt x="10" y="682"/>
                </a:lnTo>
                <a:lnTo>
                  <a:pt x="22" y="660"/>
                </a:lnTo>
                <a:lnTo>
                  <a:pt x="38" y="641"/>
                </a:lnTo>
                <a:lnTo>
                  <a:pt x="57" y="626"/>
                </a:lnTo>
                <a:lnTo>
                  <a:pt x="78" y="614"/>
                </a:lnTo>
                <a:lnTo>
                  <a:pt x="103" y="607"/>
                </a:lnTo>
                <a:lnTo>
                  <a:pt x="128" y="605"/>
                </a:lnTo>
                <a:lnTo>
                  <a:pt x="827" y="605"/>
                </a:lnTo>
                <a:lnTo>
                  <a:pt x="806" y="566"/>
                </a:lnTo>
                <a:lnTo>
                  <a:pt x="790" y="525"/>
                </a:lnTo>
                <a:lnTo>
                  <a:pt x="778" y="483"/>
                </a:lnTo>
                <a:lnTo>
                  <a:pt x="769" y="440"/>
                </a:lnTo>
                <a:lnTo>
                  <a:pt x="766" y="395"/>
                </a:lnTo>
                <a:lnTo>
                  <a:pt x="769" y="351"/>
                </a:lnTo>
                <a:lnTo>
                  <a:pt x="777" y="307"/>
                </a:lnTo>
                <a:lnTo>
                  <a:pt x="789" y="263"/>
                </a:lnTo>
                <a:lnTo>
                  <a:pt x="807" y="220"/>
                </a:lnTo>
                <a:lnTo>
                  <a:pt x="829" y="181"/>
                </a:lnTo>
                <a:lnTo>
                  <a:pt x="855" y="145"/>
                </a:lnTo>
                <a:lnTo>
                  <a:pt x="884" y="113"/>
                </a:lnTo>
                <a:lnTo>
                  <a:pt x="917" y="84"/>
                </a:lnTo>
                <a:lnTo>
                  <a:pt x="952" y="59"/>
                </a:lnTo>
                <a:lnTo>
                  <a:pt x="991" y="38"/>
                </a:lnTo>
                <a:lnTo>
                  <a:pt x="1031" y="21"/>
                </a:lnTo>
                <a:lnTo>
                  <a:pt x="1073" y="10"/>
                </a:lnTo>
                <a:lnTo>
                  <a:pt x="1117" y="2"/>
                </a:lnTo>
                <a:lnTo>
                  <a:pt x="1162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32" name="Группа 331"/>
          <p:cNvGrpSpPr/>
          <p:nvPr/>
        </p:nvGrpSpPr>
        <p:grpSpPr>
          <a:xfrm>
            <a:off x="10990842" y="4004861"/>
            <a:ext cx="289258" cy="392292"/>
            <a:chOff x="5891213" y="3165475"/>
            <a:chExt cx="2522537" cy="3421063"/>
          </a:xfrm>
          <a:solidFill>
            <a:schemeClr val="bg2">
              <a:lumMod val="25000"/>
            </a:schemeClr>
          </a:solidFill>
        </p:grpSpPr>
        <p:sp>
          <p:nvSpPr>
            <p:cNvPr id="330" name="Freeform 296"/>
            <p:cNvSpPr>
              <a:spLocks/>
            </p:cNvSpPr>
            <p:nvPr/>
          </p:nvSpPr>
          <p:spPr bwMode="auto">
            <a:xfrm>
              <a:off x="6900863" y="3165475"/>
              <a:ext cx="503237" cy="312738"/>
            </a:xfrm>
            <a:custGeom>
              <a:avLst/>
              <a:gdLst>
                <a:gd name="T0" fmla="*/ 127 w 634"/>
                <a:gd name="T1" fmla="*/ 0 h 394"/>
                <a:gd name="T2" fmla="*/ 507 w 634"/>
                <a:gd name="T3" fmla="*/ 0 h 394"/>
                <a:gd name="T4" fmla="*/ 530 w 634"/>
                <a:gd name="T5" fmla="*/ 0 h 394"/>
                <a:gd name="T6" fmla="*/ 551 w 634"/>
                <a:gd name="T7" fmla="*/ 4 h 394"/>
                <a:gd name="T8" fmla="*/ 570 w 634"/>
                <a:gd name="T9" fmla="*/ 10 h 394"/>
                <a:gd name="T10" fmla="*/ 588 w 634"/>
                <a:gd name="T11" fmla="*/ 18 h 394"/>
                <a:gd name="T12" fmla="*/ 604 w 634"/>
                <a:gd name="T13" fmla="*/ 30 h 394"/>
                <a:gd name="T14" fmla="*/ 616 w 634"/>
                <a:gd name="T15" fmla="*/ 45 h 394"/>
                <a:gd name="T16" fmla="*/ 626 w 634"/>
                <a:gd name="T17" fmla="*/ 63 h 394"/>
                <a:gd name="T18" fmla="*/ 631 w 634"/>
                <a:gd name="T19" fmla="*/ 86 h 394"/>
                <a:gd name="T20" fmla="*/ 634 w 634"/>
                <a:gd name="T21" fmla="*/ 113 h 394"/>
                <a:gd name="T22" fmla="*/ 634 w 634"/>
                <a:gd name="T23" fmla="*/ 316 h 394"/>
                <a:gd name="T24" fmla="*/ 630 w 634"/>
                <a:gd name="T25" fmla="*/ 340 h 394"/>
                <a:gd name="T26" fmla="*/ 622 w 634"/>
                <a:gd name="T27" fmla="*/ 362 h 394"/>
                <a:gd name="T28" fmla="*/ 608 w 634"/>
                <a:gd name="T29" fmla="*/ 379 h 394"/>
                <a:gd name="T30" fmla="*/ 591 w 634"/>
                <a:gd name="T31" fmla="*/ 390 h 394"/>
                <a:gd name="T32" fmla="*/ 570 w 634"/>
                <a:gd name="T33" fmla="*/ 394 h 394"/>
                <a:gd name="T34" fmla="*/ 64 w 634"/>
                <a:gd name="T35" fmla="*/ 394 h 394"/>
                <a:gd name="T36" fmla="*/ 43 w 634"/>
                <a:gd name="T37" fmla="*/ 390 h 394"/>
                <a:gd name="T38" fmla="*/ 26 w 634"/>
                <a:gd name="T39" fmla="*/ 379 h 394"/>
                <a:gd name="T40" fmla="*/ 12 w 634"/>
                <a:gd name="T41" fmla="*/ 362 h 394"/>
                <a:gd name="T42" fmla="*/ 4 w 634"/>
                <a:gd name="T43" fmla="*/ 340 h 394"/>
                <a:gd name="T44" fmla="*/ 0 w 634"/>
                <a:gd name="T45" fmla="*/ 316 h 394"/>
                <a:gd name="T46" fmla="*/ 0 w 634"/>
                <a:gd name="T47" fmla="*/ 113 h 394"/>
                <a:gd name="T48" fmla="*/ 3 w 634"/>
                <a:gd name="T49" fmla="*/ 86 h 394"/>
                <a:gd name="T50" fmla="*/ 8 w 634"/>
                <a:gd name="T51" fmla="*/ 63 h 394"/>
                <a:gd name="T52" fmla="*/ 18 w 634"/>
                <a:gd name="T53" fmla="*/ 46 h 394"/>
                <a:gd name="T54" fmla="*/ 30 w 634"/>
                <a:gd name="T55" fmla="*/ 30 h 394"/>
                <a:gd name="T56" fmla="*/ 46 w 634"/>
                <a:gd name="T57" fmla="*/ 19 h 394"/>
                <a:gd name="T58" fmla="*/ 64 w 634"/>
                <a:gd name="T59" fmla="*/ 10 h 394"/>
                <a:gd name="T60" fmla="*/ 83 w 634"/>
                <a:gd name="T61" fmla="*/ 4 h 394"/>
                <a:gd name="T62" fmla="*/ 104 w 634"/>
                <a:gd name="T63" fmla="*/ 0 h 394"/>
                <a:gd name="T64" fmla="*/ 127 w 634"/>
                <a:gd name="T6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4" h="394">
                  <a:moveTo>
                    <a:pt x="127" y="0"/>
                  </a:moveTo>
                  <a:lnTo>
                    <a:pt x="507" y="0"/>
                  </a:lnTo>
                  <a:lnTo>
                    <a:pt x="530" y="0"/>
                  </a:lnTo>
                  <a:lnTo>
                    <a:pt x="551" y="4"/>
                  </a:lnTo>
                  <a:lnTo>
                    <a:pt x="570" y="10"/>
                  </a:lnTo>
                  <a:lnTo>
                    <a:pt x="588" y="18"/>
                  </a:lnTo>
                  <a:lnTo>
                    <a:pt x="604" y="30"/>
                  </a:lnTo>
                  <a:lnTo>
                    <a:pt x="616" y="45"/>
                  </a:lnTo>
                  <a:lnTo>
                    <a:pt x="626" y="63"/>
                  </a:lnTo>
                  <a:lnTo>
                    <a:pt x="631" y="86"/>
                  </a:lnTo>
                  <a:lnTo>
                    <a:pt x="634" y="113"/>
                  </a:lnTo>
                  <a:lnTo>
                    <a:pt x="634" y="316"/>
                  </a:lnTo>
                  <a:lnTo>
                    <a:pt x="630" y="340"/>
                  </a:lnTo>
                  <a:lnTo>
                    <a:pt x="622" y="362"/>
                  </a:lnTo>
                  <a:lnTo>
                    <a:pt x="608" y="379"/>
                  </a:lnTo>
                  <a:lnTo>
                    <a:pt x="591" y="390"/>
                  </a:lnTo>
                  <a:lnTo>
                    <a:pt x="570" y="394"/>
                  </a:lnTo>
                  <a:lnTo>
                    <a:pt x="64" y="394"/>
                  </a:lnTo>
                  <a:lnTo>
                    <a:pt x="43" y="390"/>
                  </a:lnTo>
                  <a:lnTo>
                    <a:pt x="26" y="379"/>
                  </a:lnTo>
                  <a:lnTo>
                    <a:pt x="12" y="362"/>
                  </a:lnTo>
                  <a:lnTo>
                    <a:pt x="4" y="340"/>
                  </a:lnTo>
                  <a:lnTo>
                    <a:pt x="0" y="316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8" y="63"/>
                  </a:lnTo>
                  <a:lnTo>
                    <a:pt x="18" y="46"/>
                  </a:lnTo>
                  <a:lnTo>
                    <a:pt x="30" y="30"/>
                  </a:lnTo>
                  <a:lnTo>
                    <a:pt x="46" y="19"/>
                  </a:lnTo>
                  <a:lnTo>
                    <a:pt x="64" y="10"/>
                  </a:lnTo>
                  <a:lnTo>
                    <a:pt x="83" y="4"/>
                  </a:lnTo>
                  <a:lnTo>
                    <a:pt x="104" y="0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" name="Freeform 297"/>
            <p:cNvSpPr>
              <a:spLocks noEditPoints="1"/>
            </p:cNvSpPr>
            <p:nvPr/>
          </p:nvSpPr>
          <p:spPr bwMode="auto">
            <a:xfrm>
              <a:off x="5891213" y="3359150"/>
              <a:ext cx="2522537" cy="3227388"/>
            </a:xfrm>
            <a:custGeom>
              <a:avLst/>
              <a:gdLst>
                <a:gd name="T0" fmla="*/ 317 w 3178"/>
                <a:gd name="T1" fmla="*/ 2871 h 4066"/>
                <a:gd name="T2" fmla="*/ 2861 w 3178"/>
                <a:gd name="T3" fmla="*/ 782 h 4066"/>
                <a:gd name="T4" fmla="*/ 0 w 3178"/>
                <a:gd name="T5" fmla="*/ 0 h 4066"/>
                <a:gd name="T6" fmla="*/ 1114 w 3178"/>
                <a:gd name="T7" fmla="*/ 72 h 4066"/>
                <a:gd name="T8" fmla="*/ 1127 w 3178"/>
                <a:gd name="T9" fmla="*/ 154 h 4066"/>
                <a:gd name="T10" fmla="*/ 1166 w 3178"/>
                <a:gd name="T11" fmla="*/ 224 h 4066"/>
                <a:gd name="T12" fmla="*/ 1223 w 3178"/>
                <a:gd name="T13" fmla="*/ 276 h 4066"/>
                <a:gd name="T14" fmla="*/ 1296 w 3178"/>
                <a:gd name="T15" fmla="*/ 305 h 4066"/>
                <a:gd name="T16" fmla="*/ 1842 w 3178"/>
                <a:gd name="T17" fmla="*/ 309 h 4066"/>
                <a:gd name="T18" fmla="*/ 1920 w 3178"/>
                <a:gd name="T19" fmla="*/ 294 h 4066"/>
                <a:gd name="T20" fmla="*/ 1985 w 3178"/>
                <a:gd name="T21" fmla="*/ 252 h 4066"/>
                <a:gd name="T22" fmla="*/ 2033 w 3178"/>
                <a:gd name="T23" fmla="*/ 190 h 4066"/>
                <a:gd name="T24" fmla="*/ 2060 w 3178"/>
                <a:gd name="T25" fmla="*/ 114 h 4066"/>
                <a:gd name="T26" fmla="*/ 2064 w 3178"/>
                <a:gd name="T27" fmla="*/ 0 h 4066"/>
                <a:gd name="T28" fmla="*/ 3178 w 3178"/>
                <a:gd name="T29" fmla="*/ 2871 h 4066"/>
                <a:gd name="T30" fmla="*/ 3162 w 3178"/>
                <a:gd name="T31" fmla="*/ 2970 h 4066"/>
                <a:gd name="T32" fmla="*/ 3117 w 3178"/>
                <a:gd name="T33" fmla="*/ 3056 h 4066"/>
                <a:gd name="T34" fmla="*/ 3048 w 3178"/>
                <a:gd name="T35" fmla="*/ 3125 h 4066"/>
                <a:gd name="T36" fmla="*/ 2961 w 3178"/>
                <a:gd name="T37" fmla="*/ 3171 h 4066"/>
                <a:gd name="T38" fmla="*/ 2861 w 3178"/>
                <a:gd name="T39" fmla="*/ 3187 h 4066"/>
                <a:gd name="T40" fmla="*/ 2614 w 3178"/>
                <a:gd name="T41" fmla="*/ 3727 h 4066"/>
                <a:gd name="T42" fmla="*/ 2652 w 3178"/>
                <a:gd name="T43" fmla="*/ 3778 h 4066"/>
                <a:gd name="T44" fmla="*/ 2667 w 3178"/>
                <a:gd name="T45" fmla="*/ 3836 h 4066"/>
                <a:gd name="T46" fmla="*/ 2658 w 3178"/>
                <a:gd name="T47" fmla="*/ 3896 h 4066"/>
                <a:gd name="T48" fmla="*/ 2625 w 3178"/>
                <a:gd name="T49" fmla="*/ 3950 h 4066"/>
                <a:gd name="T50" fmla="*/ 2575 w 3178"/>
                <a:gd name="T51" fmla="*/ 3987 h 4066"/>
                <a:gd name="T52" fmla="*/ 2516 w 3178"/>
                <a:gd name="T53" fmla="*/ 4001 h 4066"/>
                <a:gd name="T54" fmla="*/ 2456 w 3178"/>
                <a:gd name="T55" fmla="*/ 3993 h 4066"/>
                <a:gd name="T56" fmla="*/ 2402 w 3178"/>
                <a:gd name="T57" fmla="*/ 3961 h 4066"/>
                <a:gd name="T58" fmla="*/ 1747 w 3178"/>
                <a:gd name="T59" fmla="*/ 3907 h 4066"/>
                <a:gd name="T60" fmla="*/ 1733 w 3178"/>
                <a:gd name="T61" fmla="*/ 3977 h 4066"/>
                <a:gd name="T62" fmla="*/ 1688 w 3178"/>
                <a:gd name="T63" fmla="*/ 4031 h 4066"/>
                <a:gd name="T64" fmla="*/ 1626 w 3178"/>
                <a:gd name="T65" fmla="*/ 4062 h 4066"/>
                <a:gd name="T66" fmla="*/ 1552 w 3178"/>
                <a:gd name="T67" fmla="*/ 4062 h 4066"/>
                <a:gd name="T68" fmla="*/ 1490 w 3178"/>
                <a:gd name="T69" fmla="*/ 4031 h 4066"/>
                <a:gd name="T70" fmla="*/ 1445 w 3178"/>
                <a:gd name="T71" fmla="*/ 3977 h 4066"/>
                <a:gd name="T72" fmla="*/ 1431 w 3178"/>
                <a:gd name="T73" fmla="*/ 3907 h 4066"/>
                <a:gd name="T74" fmla="*/ 801 w 3178"/>
                <a:gd name="T75" fmla="*/ 3961 h 4066"/>
                <a:gd name="T76" fmla="*/ 750 w 3178"/>
                <a:gd name="T77" fmla="*/ 3991 h 4066"/>
                <a:gd name="T78" fmla="*/ 694 w 3178"/>
                <a:gd name="T79" fmla="*/ 4001 h 4066"/>
                <a:gd name="T80" fmla="*/ 631 w 3178"/>
                <a:gd name="T81" fmla="*/ 3989 h 4066"/>
                <a:gd name="T82" fmla="*/ 577 w 3178"/>
                <a:gd name="T83" fmla="*/ 3950 h 4066"/>
                <a:gd name="T84" fmla="*/ 545 w 3178"/>
                <a:gd name="T85" fmla="*/ 3896 h 4066"/>
                <a:gd name="T86" fmla="*/ 535 w 3178"/>
                <a:gd name="T87" fmla="*/ 3836 h 4066"/>
                <a:gd name="T88" fmla="*/ 550 w 3178"/>
                <a:gd name="T89" fmla="*/ 3778 h 4066"/>
                <a:gd name="T90" fmla="*/ 587 w 3178"/>
                <a:gd name="T91" fmla="*/ 3727 h 4066"/>
                <a:gd name="T92" fmla="*/ 317 w 3178"/>
                <a:gd name="T93" fmla="*/ 3185 h 4066"/>
                <a:gd name="T94" fmla="*/ 217 w 3178"/>
                <a:gd name="T95" fmla="*/ 3169 h 4066"/>
                <a:gd name="T96" fmla="*/ 130 w 3178"/>
                <a:gd name="T97" fmla="*/ 3125 h 4066"/>
                <a:gd name="T98" fmla="*/ 61 w 3178"/>
                <a:gd name="T99" fmla="*/ 3056 h 4066"/>
                <a:gd name="T100" fmla="*/ 16 w 3178"/>
                <a:gd name="T101" fmla="*/ 2970 h 4066"/>
                <a:gd name="T102" fmla="*/ 0 w 3178"/>
                <a:gd name="T103" fmla="*/ 2871 h 4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78" h="4066">
                  <a:moveTo>
                    <a:pt x="317" y="782"/>
                  </a:moveTo>
                  <a:lnTo>
                    <a:pt x="317" y="2871"/>
                  </a:lnTo>
                  <a:lnTo>
                    <a:pt x="2861" y="2871"/>
                  </a:lnTo>
                  <a:lnTo>
                    <a:pt x="2861" y="782"/>
                  </a:lnTo>
                  <a:lnTo>
                    <a:pt x="317" y="782"/>
                  </a:lnTo>
                  <a:close/>
                  <a:moveTo>
                    <a:pt x="0" y="0"/>
                  </a:moveTo>
                  <a:lnTo>
                    <a:pt x="1114" y="0"/>
                  </a:lnTo>
                  <a:lnTo>
                    <a:pt x="1114" y="72"/>
                  </a:lnTo>
                  <a:lnTo>
                    <a:pt x="1116" y="114"/>
                  </a:lnTo>
                  <a:lnTo>
                    <a:pt x="1127" y="154"/>
                  </a:lnTo>
                  <a:lnTo>
                    <a:pt x="1143" y="190"/>
                  </a:lnTo>
                  <a:lnTo>
                    <a:pt x="1166" y="224"/>
                  </a:lnTo>
                  <a:lnTo>
                    <a:pt x="1192" y="252"/>
                  </a:lnTo>
                  <a:lnTo>
                    <a:pt x="1223" y="276"/>
                  </a:lnTo>
                  <a:lnTo>
                    <a:pt x="1258" y="294"/>
                  </a:lnTo>
                  <a:lnTo>
                    <a:pt x="1296" y="305"/>
                  </a:lnTo>
                  <a:lnTo>
                    <a:pt x="1336" y="309"/>
                  </a:lnTo>
                  <a:lnTo>
                    <a:pt x="1842" y="309"/>
                  </a:lnTo>
                  <a:lnTo>
                    <a:pt x="1882" y="305"/>
                  </a:lnTo>
                  <a:lnTo>
                    <a:pt x="1920" y="294"/>
                  </a:lnTo>
                  <a:lnTo>
                    <a:pt x="1955" y="276"/>
                  </a:lnTo>
                  <a:lnTo>
                    <a:pt x="1985" y="252"/>
                  </a:lnTo>
                  <a:lnTo>
                    <a:pt x="2012" y="224"/>
                  </a:lnTo>
                  <a:lnTo>
                    <a:pt x="2033" y="190"/>
                  </a:lnTo>
                  <a:lnTo>
                    <a:pt x="2051" y="154"/>
                  </a:lnTo>
                  <a:lnTo>
                    <a:pt x="2060" y="114"/>
                  </a:lnTo>
                  <a:lnTo>
                    <a:pt x="2064" y="72"/>
                  </a:lnTo>
                  <a:lnTo>
                    <a:pt x="2064" y="0"/>
                  </a:lnTo>
                  <a:lnTo>
                    <a:pt x="3178" y="0"/>
                  </a:lnTo>
                  <a:lnTo>
                    <a:pt x="3178" y="2871"/>
                  </a:lnTo>
                  <a:lnTo>
                    <a:pt x="3174" y="2922"/>
                  </a:lnTo>
                  <a:lnTo>
                    <a:pt x="3162" y="2970"/>
                  </a:lnTo>
                  <a:lnTo>
                    <a:pt x="3143" y="3016"/>
                  </a:lnTo>
                  <a:lnTo>
                    <a:pt x="3117" y="3056"/>
                  </a:lnTo>
                  <a:lnTo>
                    <a:pt x="3086" y="3094"/>
                  </a:lnTo>
                  <a:lnTo>
                    <a:pt x="3048" y="3125"/>
                  </a:lnTo>
                  <a:lnTo>
                    <a:pt x="3006" y="3150"/>
                  </a:lnTo>
                  <a:lnTo>
                    <a:pt x="2961" y="3171"/>
                  </a:lnTo>
                  <a:lnTo>
                    <a:pt x="2912" y="3183"/>
                  </a:lnTo>
                  <a:lnTo>
                    <a:pt x="2861" y="3187"/>
                  </a:lnTo>
                  <a:lnTo>
                    <a:pt x="2020" y="3187"/>
                  </a:lnTo>
                  <a:lnTo>
                    <a:pt x="2614" y="3727"/>
                  </a:lnTo>
                  <a:lnTo>
                    <a:pt x="2636" y="3751"/>
                  </a:lnTo>
                  <a:lnTo>
                    <a:pt x="2652" y="3778"/>
                  </a:lnTo>
                  <a:lnTo>
                    <a:pt x="2663" y="3806"/>
                  </a:lnTo>
                  <a:lnTo>
                    <a:pt x="2667" y="3836"/>
                  </a:lnTo>
                  <a:lnTo>
                    <a:pt x="2666" y="3867"/>
                  </a:lnTo>
                  <a:lnTo>
                    <a:pt x="2658" y="3896"/>
                  </a:lnTo>
                  <a:lnTo>
                    <a:pt x="2646" y="3925"/>
                  </a:lnTo>
                  <a:lnTo>
                    <a:pt x="2625" y="3950"/>
                  </a:lnTo>
                  <a:lnTo>
                    <a:pt x="2602" y="3972"/>
                  </a:lnTo>
                  <a:lnTo>
                    <a:pt x="2575" y="3987"/>
                  </a:lnTo>
                  <a:lnTo>
                    <a:pt x="2547" y="3997"/>
                  </a:lnTo>
                  <a:lnTo>
                    <a:pt x="2516" y="4001"/>
                  </a:lnTo>
                  <a:lnTo>
                    <a:pt x="2486" y="4000"/>
                  </a:lnTo>
                  <a:lnTo>
                    <a:pt x="2456" y="3993"/>
                  </a:lnTo>
                  <a:lnTo>
                    <a:pt x="2428" y="3980"/>
                  </a:lnTo>
                  <a:lnTo>
                    <a:pt x="2402" y="3961"/>
                  </a:lnTo>
                  <a:lnTo>
                    <a:pt x="1747" y="3366"/>
                  </a:lnTo>
                  <a:lnTo>
                    <a:pt x="1747" y="3907"/>
                  </a:lnTo>
                  <a:lnTo>
                    <a:pt x="1743" y="3944"/>
                  </a:lnTo>
                  <a:lnTo>
                    <a:pt x="1733" y="3977"/>
                  </a:lnTo>
                  <a:lnTo>
                    <a:pt x="1714" y="4007"/>
                  </a:lnTo>
                  <a:lnTo>
                    <a:pt x="1688" y="4031"/>
                  </a:lnTo>
                  <a:lnTo>
                    <a:pt x="1659" y="4050"/>
                  </a:lnTo>
                  <a:lnTo>
                    <a:pt x="1626" y="4062"/>
                  </a:lnTo>
                  <a:lnTo>
                    <a:pt x="1589" y="4066"/>
                  </a:lnTo>
                  <a:lnTo>
                    <a:pt x="1552" y="4062"/>
                  </a:lnTo>
                  <a:lnTo>
                    <a:pt x="1519" y="4050"/>
                  </a:lnTo>
                  <a:lnTo>
                    <a:pt x="1490" y="4031"/>
                  </a:lnTo>
                  <a:lnTo>
                    <a:pt x="1464" y="4007"/>
                  </a:lnTo>
                  <a:lnTo>
                    <a:pt x="1445" y="3977"/>
                  </a:lnTo>
                  <a:lnTo>
                    <a:pt x="1435" y="3944"/>
                  </a:lnTo>
                  <a:lnTo>
                    <a:pt x="1431" y="3907"/>
                  </a:lnTo>
                  <a:lnTo>
                    <a:pt x="1431" y="3391"/>
                  </a:lnTo>
                  <a:lnTo>
                    <a:pt x="801" y="3961"/>
                  </a:lnTo>
                  <a:lnTo>
                    <a:pt x="776" y="3978"/>
                  </a:lnTo>
                  <a:lnTo>
                    <a:pt x="750" y="3991"/>
                  </a:lnTo>
                  <a:lnTo>
                    <a:pt x="722" y="3999"/>
                  </a:lnTo>
                  <a:lnTo>
                    <a:pt x="694" y="4001"/>
                  </a:lnTo>
                  <a:lnTo>
                    <a:pt x="661" y="3999"/>
                  </a:lnTo>
                  <a:lnTo>
                    <a:pt x="631" y="3989"/>
                  </a:lnTo>
                  <a:lnTo>
                    <a:pt x="601" y="3973"/>
                  </a:lnTo>
                  <a:lnTo>
                    <a:pt x="577" y="3950"/>
                  </a:lnTo>
                  <a:lnTo>
                    <a:pt x="557" y="3925"/>
                  </a:lnTo>
                  <a:lnTo>
                    <a:pt x="545" y="3896"/>
                  </a:lnTo>
                  <a:lnTo>
                    <a:pt x="536" y="3867"/>
                  </a:lnTo>
                  <a:lnTo>
                    <a:pt x="535" y="3836"/>
                  </a:lnTo>
                  <a:lnTo>
                    <a:pt x="539" y="3806"/>
                  </a:lnTo>
                  <a:lnTo>
                    <a:pt x="550" y="3778"/>
                  </a:lnTo>
                  <a:lnTo>
                    <a:pt x="565" y="3751"/>
                  </a:lnTo>
                  <a:lnTo>
                    <a:pt x="587" y="3727"/>
                  </a:lnTo>
                  <a:lnTo>
                    <a:pt x="1185" y="3185"/>
                  </a:lnTo>
                  <a:lnTo>
                    <a:pt x="317" y="3185"/>
                  </a:lnTo>
                  <a:lnTo>
                    <a:pt x="266" y="3181"/>
                  </a:lnTo>
                  <a:lnTo>
                    <a:pt x="217" y="3169"/>
                  </a:lnTo>
                  <a:lnTo>
                    <a:pt x="172" y="3150"/>
                  </a:lnTo>
                  <a:lnTo>
                    <a:pt x="130" y="3125"/>
                  </a:lnTo>
                  <a:lnTo>
                    <a:pt x="92" y="3094"/>
                  </a:lnTo>
                  <a:lnTo>
                    <a:pt x="61" y="3056"/>
                  </a:lnTo>
                  <a:lnTo>
                    <a:pt x="35" y="3016"/>
                  </a:lnTo>
                  <a:lnTo>
                    <a:pt x="16" y="2970"/>
                  </a:lnTo>
                  <a:lnTo>
                    <a:pt x="4" y="2922"/>
                  </a:lnTo>
                  <a:lnTo>
                    <a:pt x="0" y="28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39" name="Группа 338"/>
          <p:cNvGrpSpPr/>
          <p:nvPr/>
        </p:nvGrpSpPr>
        <p:grpSpPr>
          <a:xfrm>
            <a:off x="878760" y="3261953"/>
            <a:ext cx="392093" cy="393335"/>
            <a:chOff x="5846763" y="3214688"/>
            <a:chExt cx="2505075" cy="2513013"/>
          </a:xfrm>
          <a:solidFill>
            <a:schemeClr val="bg2">
              <a:lumMod val="25000"/>
            </a:schemeClr>
          </a:solidFill>
        </p:grpSpPr>
        <p:sp>
          <p:nvSpPr>
            <p:cNvPr id="337" name="Freeform 302"/>
            <p:cNvSpPr>
              <a:spLocks/>
            </p:cNvSpPr>
            <p:nvPr/>
          </p:nvSpPr>
          <p:spPr bwMode="auto">
            <a:xfrm>
              <a:off x="6559550" y="3214688"/>
              <a:ext cx="1087438" cy="1054100"/>
            </a:xfrm>
            <a:custGeom>
              <a:avLst/>
              <a:gdLst>
                <a:gd name="T0" fmla="*/ 751 w 1370"/>
                <a:gd name="T1" fmla="*/ 6 h 1991"/>
                <a:gd name="T2" fmla="*/ 876 w 1370"/>
                <a:gd name="T3" fmla="*/ 42 h 1991"/>
                <a:gd name="T4" fmla="*/ 994 w 1370"/>
                <a:gd name="T5" fmla="*/ 111 h 1991"/>
                <a:gd name="T6" fmla="*/ 1098 w 1370"/>
                <a:gd name="T7" fmla="*/ 210 h 1991"/>
                <a:gd name="T8" fmla="*/ 1190 w 1370"/>
                <a:gd name="T9" fmla="*/ 335 h 1991"/>
                <a:gd name="T10" fmla="*/ 1265 w 1370"/>
                <a:gd name="T11" fmla="*/ 481 h 1991"/>
                <a:gd name="T12" fmla="*/ 1321 w 1370"/>
                <a:gd name="T13" fmla="*/ 648 h 1991"/>
                <a:gd name="T14" fmla="*/ 1356 w 1370"/>
                <a:gd name="T15" fmla="*/ 829 h 1991"/>
                <a:gd name="T16" fmla="*/ 1370 w 1370"/>
                <a:gd name="T17" fmla="*/ 1022 h 1991"/>
                <a:gd name="T18" fmla="*/ 1367 w 1370"/>
                <a:gd name="T19" fmla="*/ 1833 h 1991"/>
                <a:gd name="T20" fmla="*/ 1346 w 1370"/>
                <a:gd name="T21" fmla="*/ 1905 h 1991"/>
                <a:gd name="T22" fmla="*/ 1310 w 1370"/>
                <a:gd name="T23" fmla="*/ 1957 h 1991"/>
                <a:gd name="T24" fmla="*/ 1263 w 1370"/>
                <a:gd name="T25" fmla="*/ 1987 h 1991"/>
                <a:gd name="T26" fmla="*/ 1210 w 1370"/>
                <a:gd name="T27" fmla="*/ 1987 h 1991"/>
                <a:gd name="T28" fmla="*/ 1163 w 1370"/>
                <a:gd name="T29" fmla="*/ 1957 h 1991"/>
                <a:gd name="T30" fmla="*/ 1126 w 1370"/>
                <a:gd name="T31" fmla="*/ 1905 h 1991"/>
                <a:gd name="T32" fmla="*/ 1106 w 1370"/>
                <a:gd name="T33" fmla="*/ 1833 h 1991"/>
                <a:gd name="T34" fmla="*/ 1104 w 1370"/>
                <a:gd name="T35" fmla="*/ 1022 h 1991"/>
                <a:gd name="T36" fmla="*/ 1093 w 1370"/>
                <a:gd name="T37" fmla="*/ 878 h 1991"/>
                <a:gd name="T38" fmla="*/ 1061 w 1370"/>
                <a:gd name="T39" fmla="*/ 748 h 1991"/>
                <a:gd name="T40" fmla="*/ 1012 w 1370"/>
                <a:gd name="T41" fmla="*/ 631 h 1991"/>
                <a:gd name="T42" fmla="*/ 947 w 1370"/>
                <a:gd name="T43" fmla="*/ 534 h 1991"/>
                <a:gd name="T44" fmla="*/ 869 w 1370"/>
                <a:gd name="T45" fmla="*/ 460 h 1991"/>
                <a:gd name="T46" fmla="*/ 781 w 1370"/>
                <a:gd name="T47" fmla="*/ 412 h 1991"/>
                <a:gd name="T48" fmla="*/ 684 w 1370"/>
                <a:gd name="T49" fmla="*/ 396 h 1991"/>
                <a:gd name="T50" fmla="*/ 589 w 1370"/>
                <a:gd name="T51" fmla="*/ 412 h 1991"/>
                <a:gd name="T52" fmla="*/ 500 w 1370"/>
                <a:gd name="T53" fmla="*/ 460 h 1991"/>
                <a:gd name="T54" fmla="*/ 422 w 1370"/>
                <a:gd name="T55" fmla="*/ 534 h 1991"/>
                <a:gd name="T56" fmla="*/ 358 w 1370"/>
                <a:gd name="T57" fmla="*/ 631 h 1991"/>
                <a:gd name="T58" fmla="*/ 308 w 1370"/>
                <a:gd name="T59" fmla="*/ 748 h 1991"/>
                <a:gd name="T60" fmla="*/ 276 w 1370"/>
                <a:gd name="T61" fmla="*/ 878 h 1991"/>
                <a:gd name="T62" fmla="*/ 265 w 1370"/>
                <a:gd name="T63" fmla="*/ 1022 h 1991"/>
                <a:gd name="T64" fmla="*/ 262 w 1370"/>
                <a:gd name="T65" fmla="*/ 1833 h 1991"/>
                <a:gd name="T66" fmla="*/ 242 w 1370"/>
                <a:gd name="T67" fmla="*/ 1905 h 1991"/>
                <a:gd name="T68" fmla="*/ 207 w 1370"/>
                <a:gd name="T69" fmla="*/ 1957 h 1991"/>
                <a:gd name="T70" fmla="*/ 159 w 1370"/>
                <a:gd name="T71" fmla="*/ 1987 h 1991"/>
                <a:gd name="T72" fmla="*/ 106 w 1370"/>
                <a:gd name="T73" fmla="*/ 1987 h 1991"/>
                <a:gd name="T74" fmla="*/ 58 w 1370"/>
                <a:gd name="T75" fmla="*/ 1957 h 1991"/>
                <a:gd name="T76" fmla="*/ 22 w 1370"/>
                <a:gd name="T77" fmla="*/ 1905 h 1991"/>
                <a:gd name="T78" fmla="*/ 3 w 1370"/>
                <a:gd name="T79" fmla="*/ 1833 h 1991"/>
                <a:gd name="T80" fmla="*/ 0 w 1370"/>
                <a:gd name="T81" fmla="*/ 1022 h 1991"/>
                <a:gd name="T82" fmla="*/ 12 w 1370"/>
                <a:gd name="T83" fmla="*/ 829 h 1991"/>
                <a:gd name="T84" fmla="*/ 48 w 1370"/>
                <a:gd name="T85" fmla="*/ 648 h 1991"/>
                <a:gd name="T86" fmla="*/ 105 w 1370"/>
                <a:gd name="T87" fmla="*/ 481 h 1991"/>
                <a:gd name="T88" fmla="*/ 179 w 1370"/>
                <a:gd name="T89" fmla="*/ 335 h 1991"/>
                <a:gd name="T90" fmla="*/ 270 w 1370"/>
                <a:gd name="T91" fmla="*/ 210 h 1991"/>
                <a:gd name="T92" fmla="*/ 376 w 1370"/>
                <a:gd name="T93" fmla="*/ 111 h 1991"/>
                <a:gd name="T94" fmla="*/ 492 w 1370"/>
                <a:gd name="T95" fmla="*/ 42 h 1991"/>
                <a:gd name="T96" fmla="*/ 619 w 1370"/>
                <a:gd name="T97" fmla="*/ 6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0" h="1991">
                  <a:moveTo>
                    <a:pt x="684" y="0"/>
                  </a:moveTo>
                  <a:lnTo>
                    <a:pt x="751" y="6"/>
                  </a:lnTo>
                  <a:lnTo>
                    <a:pt x="815" y="20"/>
                  </a:lnTo>
                  <a:lnTo>
                    <a:pt x="876" y="42"/>
                  </a:lnTo>
                  <a:lnTo>
                    <a:pt x="937" y="72"/>
                  </a:lnTo>
                  <a:lnTo>
                    <a:pt x="994" y="111"/>
                  </a:lnTo>
                  <a:lnTo>
                    <a:pt x="1048" y="156"/>
                  </a:lnTo>
                  <a:lnTo>
                    <a:pt x="1098" y="210"/>
                  </a:lnTo>
                  <a:lnTo>
                    <a:pt x="1146" y="269"/>
                  </a:lnTo>
                  <a:lnTo>
                    <a:pt x="1190" y="335"/>
                  </a:lnTo>
                  <a:lnTo>
                    <a:pt x="1230" y="405"/>
                  </a:lnTo>
                  <a:lnTo>
                    <a:pt x="1265" y="481"/>
                  </a:lnTo>
                  <a:lnTo>
                    <a:pt x="1295" y="562"/>
                  </a:lnTo>
                  <a:lnTo>
                    <a:pt x="1321" y="648"/>
                  </a:lnTo>
                  <a:lnTo>
                    <a:pt x="1342" y="736"/>
                  </a:lnTo>
                  <a:lnTo>
                    <a:pt x="1356" y="829"/>
                  </a:lnTo>
                  <a:lnTo>
                    <a:pt x="1367" y="925"/>
                  </a:lnTo>
                  <a:lnTo>
                    <a:pt x="1370" y="1022"/>
                  </a:lnTo>
                  <a:lnTo>
                    <a:pt x="1370" y="1794"/>
                  </a:lnTo>
                  <a:lnTo>
                    <a:pt x="1367" y="1833"/>
                  </a:lnTo>
                  <a:lnTo>
                    <a:pt x="1358" y="1870"/>
                  </a:lnTo>
                  <a:lnTo>
                    <a:pt x="1346" y="1905"/>
                  </a:lnTo>
                  <a:lnTo>
                    <a:pt x="1330" y="1933"/>
                  </a:lnTo>
                  <a:lnTo>
                    <a:pt x="1310" y="1957"/>
                  </a:lnTo>
                  <a:lnTo>
                    <a:pt x="1288" y="1977"/>
                  </a:lnTo>
                  <a:lnTo>
                    <a:pt x="1263" y="1987"/>
                  </a:lnTo>
                  <a:lnTo>
                    <a:pt x="1237" y="1991"/>
                  </a:lnTo>
                  <a:lnTo>
                    <a:pt x="1210" y="1987"/>
                  </a:lnTo>
                  <a:lnTo>
                    <a:pt x="1185" y="1977"/>
                  </a:lnTo>
                  <a:lnTo>
                    <a:pt x="1163" y="1957"/>
                  </a:lnTo>
                  <a:lnTo>
                    <a:pt x="1142" y="1933"/>
                  </a:lnTo>
                  <a:lnTo>
                    <a:pt x="1126" y="1905"/>
                  </a:lnTo>
                  <a:lnTo>
                    <a:pt x="1114" y="1870"/>
                  </a:lnTo>
                  <a:lnTo>
                    <a:pt x="1106" y="1833"/>
                  </a:lnTo>
                  <a:lnTo>
                    <a:pt x="1104" y="1794"/>
                  </a:lnTo>
                  <a:lnTo>
                    <a:pt x="1104" y="1022"/>
                  </a:lnTo>
                  <a:lnTo>
                    <a:pt x="1101" y="949"/>
                  </a:lnTo>
                  <a:lnTo>
                    <a:pt x="1093" y="878"/>
                  </a:lnTo>
                  <a:lnTo>
                    <a:pt x="1079" y="811"/>
                  </a:lnTo>
                  <a:lnTo>
                    <a:pt x="1061" y="748"/>
                  </a:lnTo>
                  <a:lnTo>
                    <a:pt x="1038" y="687"/>
                  </a:lnTo>
                  <a:lnTo>
                    <a:pt x="1012" y="631"/>
                  </a:lnTo>
                  <a:lnTo>
                    <a:pt x="981" y="580"/>
                  </a:lnTo>
                  <a:lnTo>
                    <a:pt x="947" y="534"/>
                  </a:lnTo>
                  <a:lnTo>
                    <a:pt x="909" y="495"/>
                  </a:lnTo>
                  <a:lnTo>
                    <a:pt x="869" y="460"/>
                  </a:lnTo>
                  <a:lnTo>
                    <a:pt x="826" y="433"/>
                  </a:lnTo>
                  <a:lnTo>
                    <a:pt x="781" y="412"/>
                  </a:lnTo>
                  <a:lnTo>
                    <a:pt x="734" y="400"/>
                  </a:lnTo>
                  <a:lnTo>
                    <a:pt x="684" y="396"/>
                  </a:lnTo>
                  <a:lnTo>
                    <a:pt x="636" y="400"/>
                  </a:lnTo>
                  <a:lnTo>
                    <a:pt x="589" y="412"/>
                  </a:lnTo>
                  <a:lnTo>
                    <a:pt x="544" y="433"/>
                  </a:lnTo>
                  <a:lnTo>
                    <a:pt x="500" y="460"/>
                  </a:lnTo>
                  <a:lnTo>
                    <a:pt x="460" y="495"/>
                  </a:lnTo>
                  <a:lnTo>
                    <a:pt x="422" y="534"/>
                  </a:lnTo>
                  <a:lnTo>
                    <a:pt x="388" y="580"/>
                  </a:lnTo>
                  <a:lnTo>
                    <a:pt x="358" y="631"/>
                  </a:lnTo>
                  <a:lnTo>
                    <a:pt x="331" y="687"/>
                  </a:lnTo>
                  <a:lnTo>
                    <a:pt x="308" y="748"/>
                  </a:lnTo>
                  <a:lnTo>
                    <a:pt x="290" y="811"/>
                  </a:lnTo>
                  <a:lnTo>
                    <a:pt x="276" y="878"/>
                  </a:lnTo>
                  <a:lnTo>
                    <a:pt x="268" y="949"/>
                  </a:lnTo>
                  <a:lnTo>
                    <a:pt x="265" y="1022"/>
                  </a:lnTo>
                  <a:lnTo>
                    <a:pt x="265" y="1794"/>
                  </a:lnTo>
                  <a:lnTo>
                    <a:pt x="262" y="1833"/>
                  </a:lnTo>
                  <a:lnTo>
                    <a:pt x="254" y="1870"/>
                  </a:lnTo>
                  <a:lnTo>
                    <a:pt x="242" y="1905"/>
                  </a:lnTo>
                  <a:lnTo>
                    <a:pt x="226" y="1933"/>
                  </a:lnTo>
                  <a:lnTo>
                    <a:pt x="207" y="1957"/>
                  </a:lnTo>
                  <a:lnTo>
                    <a:pt x="184" y="1977"/>
                  </a:lnTo>
                  <a:lnTo>
                    <a:pt x="159" y="1987"/>
                  </a:lnTo>
                  <a:lnTo>
                    <a:pt x="133" y="1991"/>
                  </a:lnTo>
                  <a:lnTo>
                    <a:pt x="106" y="1987"/>
                  </a:lnTo>
                  <a:lnTo>
                    <a:pt x="81" y="1977"/>
                  </a:lnTo>
                  <a:lnTo>
                    <a:pt x="58" y="1957"/>
                  </a:lnTo>
                  <a:lnTo>
                    <a:pt x="38" y="1933"/>
                  </a:lnTo>
                  <a:lnTo>
                    <a:pt x="22" y="1905"/>
                  </a:lnTo>
                  <a:lnTo>
                    <a:pt x="10" y="1870"/>
                  </a:lnTo>
                  <a:lnTo>
                    <a:pt x="3" y="1833"/>
                  </a:lnTo>
                  <a:lnTo>
                    <a:pt x="0" y="1794"/>
                  </a:lnTo>
                  <a:lnTo>
                    <a:pt x="0" y="1022"/>
                  </a:lnTo>
                  <a:lnTo>
                    <a:pt x="3" y="925"/>
                  </a:lnTo>
                  <a:lnTo>
                    <a:pt x="12" y="829"/>
                  </a:lnTo>
                  <a:lnTo>
                    <a:pt x="27" y="736"/>
                  </a:lnTo>
                  <a:lnTo>
                    <a:pt x="48" y="648"/>
                  </a:lnTo>
                  <a:lnTo>
                    <a:pt x="73" y="562"/>
                  </a:lnTo>
                  <a:lnTo>
                    <a:pt x="105" y="481"/>
                  </a:lnTo>
                  <a:lnTo>
                    <a:pt x="140" y="405"/>
                  </a:lnTo>
                  <a:lnTo>
                    <a:pt x="179" y="335"/>
                  </a:lnTo>
                  <a:lnTo>
                    <a:pt x="223" y="269"/>
                  </a:lnTo>
                  <a:lnTo>
                    <a:pt x="270" y="210"/>
                  </a:lnTo>
                  <a:lnTo>
                    <a:pt x="322" y="156"/>
                  </a:lnTo>
                  <a:lnTo>
                    <a:pt x="376" y="111"/>
                  </a:lnTo>
                  <a:lnTo>
                    <a:pt x="433" y="72"/>
                  </a:lnTo>
                  <a:lnTo>
                    <a:pt x="492" y="42"/>
                  </a:lnTo>
                  <a:lnTo>
                    <a:pt x="555" y="20"/>
                  </a:lnTo>
                  <a:lnTo>
                    <a:pt x="619" y="6"/>
                  </a:lnTo>
                  <a:lnTo>
                    <a:pt x="6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" name="Freeform 303"/>
            <p:cNvSpPr>
              <a:spLocks/>
            </p:cNvSpPr>
            <p:nvPr/>
          </p:nvSpPr>
          <p:spPr bwMode="auto">
            <a:xfrm>
              <a:off x="5846763" y="4033838"/>
              <a:ext cx="2505075" cy="1693863"/>
            </a:xfrm>
            <a:custGeom>
              <a:avLst/>
              <a:gdLst>
                <a:gd name="T0" fmla="*/ 765 w 3156"/>
                <a:gd name="T1" fmla="*/ 0 h 3200"/>
                <a:gd name="T2" fmla="*/ 768 w 3156"/>
                <a:gd name="T3" fmla="*/ 305 h 3200"/>
                <a:gd name="T4" fmla="*/ 789 w 3156"/>
                <a:gd name="T5" fmla="*/ 413 h 3200"/>
                <a:gd name="T6" fmla="*/ 830 w 3156"/>
                <a:gd name="T7" fmla="*/ 506 h 3200"/>
                <a:gd name="T8" fmla="*/ 885 w 3156"/>
                <a:gd name="T9" fmla="*/ 578 h 3200"/>
                <a:gd name="T10" fmla="*/ 953 w 3156"/>
                <a:gd name="T11" fmla="*/ 624 h 3200"/>
                <a:gd name="T12" fmla="*/ 1030 w 3156"/>
                <a:gd name="T13" fmla="*/ 642 h 3200"/>
                <a:gd name="T14" fmla="*/ 1106 w 3156"/>
                <a:gd name="T15" fmla="*/ 624 h 3200"/>
                <a:gd name="T16" fmla="*/ 1174 w 3156"/>
                <a:gd name="T17" fmla="*/ 578 h 3200"/>
                <a:gd name="T18" fmla="*/ 1230 w 3156"/>
                <a:gd name="T19" fmla="*/ 506 h 3200"/>
                <a:gd name="T20" fmla="*/ 1270 w 3156"/>
                <a:gd name="T21" fmla="*/ 413 h 3200"/>
                <a:gd name="T22" fmla="*/ 1292 w 3156"/>
                <a:gd name="T23" fmla="*/ 305 h 3200"/>
                <a:gd name="T24" fmla="*/ 1295 w 3156"/>
                <a:gd name="T25" fmla="*/ 0 h 3200"/>
                <a:gd name="T26" fmla="*/ 1869 w 3156"/>
                <a:gd name="T27" fmla="*/ 247 h 3200"/>
                <a:gd name="T28" fmla="*/ 1880 w 3156"/>
                <a:gd name="T29" fmla="*/ 361 h 3200"/>
                <a:gd name="T30" fmla="*/ 1911 w 3156"/>
                <a:gd name="T31" fmla="*/ 461 h 3200"/>
                <a:gd name="T32" fmla="*/ 1960 w 3156"/>
                <a:gd name="T33" fmla="*/ 545 h 3200"/>
                <a:gd name="T34" fmla="*/ 2021 w 3156"/>
                <a:gd name="T35" fmla="*/ 605 h 3200"/>
                <a:gd name="T36" fmla="*/ 2095 w 3156"/>
                <a:gd name="T37" fmla="*/ 638 h 3200"/>
                <a:gd name="T38" fmla="*/ 2173 w 3156"/>
                <a:gd name="T39" fmla="*/ 638 h 3200"/>
                <a:gd name="T40" fmla="*/ 2245 w 3156"/>
                <a:gd name="T41" fmla="*/ 605 h 3200"/>
                <a:gd name="T42" fmla="*/ 2308 w 3156"/>
                <a:gd name="T43" fmla="*/ 545 h 3200"/>
                <a:gd name="T44" fmla="*/ 2356 w 3156"/>
                <a:gd name="T45" fmla="*/ 461 h 3200"/>
                <a:gd name="T46" fmla="*/ 2387 w 3156"/>
                <a:gd name="T47" fmla="*/ 361 h 3200"/>
                <a:gd name="T48" fmla="*/ 2399 w 3156"/>
                <a:gd name="T49" fmla="*/ 247 h 3200"/>
                <a:gd name="T50" fmla="*/ 3103 w 3156"/>
                <a:gd name="T51" fmla="*/ 0 h 3200"/>
                <a:gd name="T52" fmla="*/ 3135 w 3156"/>
                <a:gd name="T53" fmla="*/ 13 h 3200"/>
                <a:gd name="T54" fmla="*/ 3153 w 3156"/>
                <a:gd name="T55" fmla="*/ 47 h 3200"/>
                <a:gd name="T56" fmla="*/ 3154 w 3156"/>
                <a:gd name="T57" fmla="*/ 95 h 3200"/>
                <a:gd name="T58" fmla="*/ 2677 w 3156"/>
                <a:gd name="T59" fmla="*/ 2964 h 3200"/>
                <a:gd name="T60" fmla="*/ 2636 w 3156"/>
                <a:gd name="T61" fmla="*/ 3059 h 3200"/>
                <a:gd name="T62" fmla="*/ 2580 w 3156"/>
                <a:gd name="T63" fmla="*/ 3132 h 3200"/>
                <a:gd name="T64" fmla="*/ 2513 w 3156"/>
                <a:gd name="T65" fmla="*/ 3182 h 3200"/>
                <a:gd name="T66" fmla="*/ 2440 w 3156"/>
                <a:gd name="T67" fmla="*/ 3200 h 3200"/>
                <a:gd name="T68" fmla="*/ 679 w 3156"/>
                <a:gd name="T69" fmla="*/ 3195 h 3200"/>
                <a:gd name="T70" fmla="*/ 609 w 3156"/>
                <a:gd name="T71" fmla="*/ 3161 h 3200"/>
                <a:gd name="T72" fmla="*/ 546 w 3156"/>
                <a:gd name="T73" fmla="*/ 3098 h 3200"/>
                <a:gd name="T74" fmla="*/ 496 w 3156"/>
                <a:gd name="T75" fmla="*/ 3014 h 3200"/>
                <a:gd name="T76" fmla="*/ 466 w 3156"/>
                <a:gd name="T77" fmla="*/ 2913 h 3200"/>
                <a:gd name="T78" fmla="*/ 0 w 3156"/>
                <a:gd name="T79" fmla="*/ 70 h 3200"/>
                <a:gd name="T80" fmla="*/ 10 w 3156"/>
                <a:gd name="T81" fmla="*/ 28 h 3200"/>
                <a:gd name="T82" fmla="*/ 35 w 3156"/>
                <a:gd name="T83" fmla="*/ 3 h 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6" h="3200">
                  <a:moveTo>
                    <a:pt x="52" y="0"/>
                  </a:moveTo>
                  <a:lnTo>
                    <a:pt x="765" y="0"/>
                  </a:lnTo>
                  <a:lnTo>
                    <a:pt x="765" y="247"/>
                  </a:lnTo>
                  <a:lnTo>
                    <a:pt x="768" y="305"/>
                  </a:lnTo>
                  <a:lnTo>
                    <a:pt x="776" y="361"/>
                  </a:lnTo>
                  <a:lnTo>
                    <a:pt x="789" y="413"/>
                  </a:lnTo>
                  <a:lnTo>
                    <a:pt x="807" y="461"/>
                  </a:lnTo>
                  <a:lnTo>
                    <a:pt x="830" y="506"/>
                  </a:lnTo>
                  <a:lnTo>
                    <a:pt x="856" y="545"/>
                  </a:lnTo>
                  <a:lnTo>
                    <a:pt x="885" y="578"/>
                  </a:lnTo>
                  <a:lnTo>
                    <a:pt x="918" y="605"/>
                  </a:lnTo>
                  <a:lnTo>
                    <a:pt x="953" y="624"/>
                  </a:lnTo>
                  <a:lnTo>
                    <a:pt x="991" y="638"/>
                  </a:lnTo>
                  <a:lnTo>
                    <a:pt x="1030" y="642"/>
                  </a:lnTo>
                  <a:lnTo>
                    <a:pt x="1069" y="638"/>
                  </a:lnTo>
                  <a:lnTo>
                    <a:pt x="1106" y="624"/>
                  </a:lnTo>
                  <a:lnTo>
                    <a:pt x="1141" y="605"/>
                  </a:lnTo>
                  <a:lnTo>
                    <a:pt x="1174" y="578"/>
                  </a:lnTo>
                  <a:lnTo>
                    <a:pt x="1204" y="545"/>
                  </a:lnTo>
                  <a:lnTo>
                    <a:pt x="1230" y="506"/>
                  </a:lnTo>
                  <a:lnTo>
                    <a:pt x="1252" y="461"/>
                  </a:lnTo>
                  <a:lnTo>
                    <a:pt x="1270" y="413"/>
                  </a:lnTo>
                  <a:lnTo>
                    <a:pt x="1284" y="361"/>
                  </a:lnTo>
                  <a:lnTo>
                    <a:pt x="1292" y="305"/>
                  </a:lnTo>
                  <a:lnTo>
                    <a:pt x="1295" y="247"/>
                  </a:lnTo>
                  <a:lnTo>
                    <a:pt x="1295" y="0"/>
                  </a:lnTo>
                  <a:lnTo>
                    <a:pt x="1869" y="0"/>
                  </a:lnTo>
                  <a:lnTo>
                    <a:pt x="1869" y="247"/>
                  </a:lnTo>
                  <a:lnTo>
                    <a:pt x="1872" y="305"/>
                  </a:lnTo>
                  <a:lnTo>
                    <a:pt x="1880" y="361"/>
                  </a:lnTo>
                  <a:lnTo>
                    <a:pt x="1893" y="413"/>
                  </a:lnTo>
                  <a:lnTo>
                    <a:pt x="1911" y="461"/>
                  </a:lnTo>
                  <a:lnTo>
                    <a:pt x="1934" y="506"/>
                  </a:lnTo>
                  <a:lnTo>
                    <a:pt x="1960" y="545"/>
                  </a:lnTo>
                  <a:lnTo>
                    <a:pt x="1989" y="578"/>
                  </a:lnTo>
                  <a:lnTo>
                    <a:pt x="2021" y="605"/>
                  </a:lnTo>
                  <a:lnTo>
                    <a:pt x="2057" y="624"/>
                  </a:lnTo>
                  <a:lnTo>
                    <a:pt x="2095" y="638"/>
                  </a:lnTo>
                  <a:lnTo>
                    <a:pt x="2134" y="642"/>
                  </a:lnTo>
                  <a:lnTo>
                    <a:pt x="2173" y="638"/>
                  </a:lnTo>
                  <a:lnTo>
                    <a:pt x="2210" y="624"/>
                  </a:lnTo>
                  <a:lnTo>
                    <a:pt x="2245" y="605"/>
                  </a:lnTo>
                  <a:lnTo>
                    <a:pt x="2278" y="578"/>
                  </a:lnTo>
                  <a:lnTo>
                    <a:pt x="2308" y="545"/>
                  </a:lnTo>
                  <a:lnTo>
                    <a:pt x="2334" y="506"/>
                  </a:lnTo>
                  <a:lnTo>
                    <a:pt x="2356" y="461"/>
                  </a:lnTo>
                  <a:lnTo>
                    <a:pt x="2374" y="413"/>
                  </a:lnTo>
                  <a:lnTo>
                    <a:pt x="2387" y="361"/>
                  </a:lnTo>
                  <a:lnTo>
                    <a:pt x="2396" y="305"/>
                  </a:lnTo>
                  <a:lnTo>
                    <a:pt x="2399" y="247"/>
                  </a:lnTo>
                  <a:lnTo>
                    <a:pt x="2399" y="0"/>
                  </a:lnTo>
                  <a:lnTo>
                    <a:pt x="3103" y="0"/>
                  </a:lnTo>
                  <a:lnTo>
                    <a:pt x="3119" y="3"/>
                  </a:lnTo>
                  <a:lnTo>
                    <a:pt x="3135" y="13"/>
                  </a:lnTo>
                  <a:lnTo>
                    <a:pt x="3145" y="28"/>
                  </a:lnTo>
                  <a:lnTo>
                    <a:pt x="3153" y="47"/>
                  </a:lnTo>
                  <a:lnTo>
                    <a:pt x="3156" y="70"/>
                  </a:lnTo>
                  <a:lnTo>
                    <a:pt x="3154" y="95"/>
                  </a:lnTo>
                  <a:lnTo>
                    <a:pt x="2689" y="2913"/>
                  </a:lnTo>
                  <a:lnTo>
                    <a:pt x="2677" y="2964"/>
                  </a:lnTo>
                  <a:lnTo>
                    <a:pt x="2659" y="3014"/>
                  </a:lnTo>
                  <a:lnTo>
                    <a:pt x="2636" y="3059"/>
                  </a:lnTo>
                  <a:lnTo>
                    <a:pt x="2610" y="3098"/>
                  </a:lnTo>
                  <a:lnTo>
                    <a:pt x="2580" y="3132"/>
                  </a:lnTo>
                  <a:lnTo>
                    <a:pt x="2547" y="3161"/>
                  </a:lnTo>
                  <a:lnTo>
                    <a:pt x="2513" y="3182"/>
                  </a:lnTo>
                  <a:lnTo>
                    <a:pt x="2476" y="3195"/>
                  </a:lnTo>
                  <a:lnTo>
                    <a:pt x="2440" y="3200"/>
                  </a:lnTo>
                  <a:lnTo>
                    <a:pt x="715" y="3200"/>
                  </a:lnTo>
                  <a:lnTo>
                    <a:pt x="679" y="3195"/>
                  </a:lnTo>
                  <a:lnTo>
                    <a:pt x="643" y="3182"/>
                  </a:lnTo>
                  <a:lnTo>
                    <a:pt x="609" y="3161"/>
                  </a:lnTo>
                  <a:lnTo>
                    <a:pt x="576" y="3132"/>
                  </a:lnTo>
                  <a:lnTo>
                    <a:pt x="546" y="3098"/>
                  </a:lnTo>
                  <a:lnTo>
                    <a:pt x="518" y="3059"/>
                  </a:lnTo>
                  <a:lnTo>
                    <a:pt x="496" y="3014"/>
                  </a:lnTo>
                  <a:lnTo>
                    <a:pt x="478" y="2964"/>
                  </a:lnTo>
                  <a:lnTo>
                    <a:pt x="466" y="2913"/>
                  </a:lnTo>
                  <a:lnTo>
                    <a:pt x="2" y="95"/>
                  </a:lnTo>
                  <a:lnTo>
                    <a:pt x="0" y="70"/>
                  </a:lnTo>
                  <a:lnTo>
                    <a:pt x="3" y="47"/>
                  </a:lnTo>
                  <a:lnTo>
                    <a:pt x="10" y="28"/>
                  </a:lnTo>
                  <a:lnTo>
                    <a:pt x="21" y="13"/>
                  </a:lnTo>
                  <a:lnTo>
                    <a:pt x="35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46" name="Группа 345"/>
          <p:cNvGrpSpPr/>
          <p:nvPr/>
        </p:nvGrpSpPr>
        <p:grpSpPr>
          <a:xfrm>
            <a:off x="1600335" y="3258690"/>
            <a:ext cx="301180" cy="399863"/>
            <a:chOff x="5899151" y="3219450"/>
            <a:chExt cx="2049462" cy="2720975"/>
          </a:xfrm>
          <a:solidFill>
            <a:schemeClr val="bg2">
              <a:lumMod val="25000"/>
            </a:schemeClr>
          </a:solidFill>
        </p:grpSpPr>
        <p:sp>
          <p:nvSpPr>
            <p:cNvPr id="344" name="Freeform 308"/>
            <p:cNvSpPr>
              <a:spLocks/>
            </p:cNvSpPr>
            <p:nvPr/>
          </p:nvSpPr>
          <p:spPr bwMode="auto">
            <a:xfrm>
              <a:off x="6357938" y="3219450"/>
              <a:ext cx="1119187" cy="1536700"/>
            </a:xfrm>
            <a:custGeom>
              <a:avLst/>
              <a:gdLst>
                <a:gd name="T0" fmla="*/ 822 w 1409"/>
                <a:gd name="T1" fmla="*/ 73 h 1937"/>
                <a:gd name="T2" fmla="*/ 743 w 1409"/>
                <a:gd name="T3" fmla="*/ 178 h 1937"/>
                <a:gd name="T4" fmla="*/ 714 w 1409"/>
                <a:gd name="T5" fmla="*/ 278 h 1937"/>
                <a:gd name="T6" fmla="*/ 729 w 1409"/>
                <a:gd name="T7" fmla="*/ 374 h 1937"/>
                <a:gd name="T8" fmla="*/ 771 w 1409"/>
                <a:gd name="T9" fmla="*/ 468 h 1937"/>
                <a:gd name="T10" fmla="*/ 833 w 1409"/>
                <a:gd name="T11" fmla="*/ 562 h 1937"/>
                <a:gd name="T12" fmla="*/ 900 w 1409"/>
                <a:gd name="T13" fmla="*/ 655 h 1937"/>
                <a:gd name="T14" fmla="*/ 964 w 1409"/>
                <a:gd name="T15" fmla="*/ 751 h 1937"/>
                <a:gd name="T16" fmla="*/ 1013 w 1409"/>
                <a:gd name="T17" fmla="*/ 851 h 1937"/>
                <a:gd name="T18" fmla="*/ 1035 w 1409"/>
                <a:gd name="T19" fmla="*/ 954 h 1937"/>
                <a:gd name="T20" fmla="*/ 1018 w 1409"/>
                <a:gd name="T21" fmla="*/ 1064 h 1937"/>
                <a:gd name="T22" fmla="*/ 1038 w 1409"/>
                <a:gd name="T23" fmla="*/ 1052 h 1937"/>
                <a:gd name="T24" fmla="*/ 1090 w 1409"/>
                <a:gd name="T25" fmla="*/ 1016 h 1937"/>
                <a:gd name="T26" fmla="*/ 1161 w 1409"/>
                <a:gd name="T27" fmla="*/ 958 h 1937"/>
                <a:gd name="T28" fmla="*/ 1238 w 1409"/>
                <a:gd name="T29" fmla="*/ 876 h 1937"/>
                <a:gd name="T30" fmla="*/ 1306 w 1409"/>
                <a:gd name="T31" fmla="*/ 843 h 1937"/>
                <a:gd name="T32" fmla="*/ 1358 w 1409"/>
                <a:gd name="T33" fmla="*/ 962 h 1937"/>
                <a:gd name="T34" fmla="*/ 1395 w 1409"/>
                <a:gd name="T35" fmla="*/ 1111 h 1937"/>
                <a:gd name="T36" fmla="*/ 1409 w 1409"/>
                <a:gd name="T37" fmla="*/ 1295 h 1937"/>
                <a:gd name="T38" fmla="*/ 1375 w 1409"/>
                <a:gd name="T39" fmla="*/ 1476 h 1937"/>
                <a:gd name="T40" fmla="*/ 1292 w 1409"/>
                <a:gd name="T41" fmla="*/ 1637 h 1937"/>
                <a:gd name="T42" fmla="*/ 1167 w 1409"/>
                <a:gd name="T43" fmla="*/ 1770 h 1937"/>
                <a:gd name="T44" fmla="*/ 1011 w 1409"/>
                <a:gd name="T45" fmla="*/ 1868 h 1937"/>
                <a:gd name="T46" fmla="*/ 832 w 1409"/>
                <a:gd name="T47" fmla="*/ 1926 h 1937"/>
                <a:gd name="T48" fmla="*/ 637 w 1409"/>
                <a:gd name="T49" fmla="*/ 1933 h 1937"/>
                <a:gd name="T50" fmla="*/ 445 w 1409"/>
                <a:gd name="T51" fmla="*/ 1888 h 1937"/>
                <a:gd name="T52" fmla="*/ 278 w 1409"/>
                <a:gd name="T53" fmla="*/ 1793 h 1937"/>
                <a:gd name="T54" fmla="*/ 144 w 1409"/>
                <a:gd name="T55" fmla="*/ 1658 h 1937"/>
                <a:gd name="T56" fmla="*/ 50 w 1409"/>
                <a:gd name="T57" fmla="*/ 1491 h 1937"/>
                <a:gd name="T58" fmla="*/ 4 w 1409"/>
                <a:gd name="T59" fmla="*/ 1299 h 1937"/>
                <a:gd name="T60" fmla="*/ 13 w 1409"/>
                <a:gd name="T61" fmla="*/ 1078 h 1937"/>
                <a:gd name="T62" fmla="*/ 75 w 1409"/>
                <a:gd name="T63" fmla="*/ 864 h 1937"/>
                <a:gd name="T64" fmla="*/ 158 w 1409"/>
                <a:gd name="T65" fmla="*/ 703 h 1937"/>
                <a:gd name="T66" fmla="*/ 217 w 1409"/>
                <a:gd name="T67" fmla="*/ 632 h 1937"/>
                <a:gd name="T68" fmla="*/ 273 w 1409"/>
                <a:gd name="T69" fmla="*/ 588 h 1937"/>
                <a:gd name="T70" fmla="*/ 304 w 1409"/>
                <a:gd name="T71" fmla="*/ 568 h 1937"/>
                <a:gd name="T72" fmla="*/ 304 w 1409"/>
                <a:gd name="T73" fmla="*/ 580 h 1937"/>
                <a:gd name="T74" fmla="*/ 299 w 1409"/>
                <a:gd name="T75" fmla="*/ 644 h 1937"/>
                <a:gd name="T76" fmla="*/ 299 w 1409"/>
                <a:gd name="T77" fmla="*/ 744 h 1937"/>
                <a:gd name="T78" fmla="*/ 316 w 1409"/>
                <a:gd name="T79" fmla="*/ 865 h 1937"/>
                <a:gd name="T80" fmla="*/ 352 w 1409"/>
                <a:gd name="T81" fmla="*/ 960 h 1937"/>
                <a:gd name="T82" fmla="*/ 404 w 1409"/>
                <a:gd name="T83" fmla="*/ 1041 h 1937"/>
                <a:gd name="T84" fmla="*/ 458 w 1409"/>
                <a:gd name="T85" fmla="*/ 1107 h 1937"/>
                <a:gd name="T86" fmla="*/ 501 w 1409"/>
                <a:gd name="T87" fmla="*/ 1149 h 1937"/>
                <a:gd name="T88" fmla="*/ 518 w 1409"/>
                <a:gd name="T89" fmla="*/ 1164 h 1937"/>
                <a:gd name="T90" fmla="*/ 589 w 1409"/>
                <a:gd name="T91" fmla="*/ 1038 h 1937"/>
                <a:gd name="T92" fmla="*/ 612 w 1409"/>
                <a:gd name="T93" fmla="*/ 927 h 1937"/>
                <a:gd name="T94" fmla="*/ 603 w 1409"/>
                <a:gd name="T95" fmla="*/ 826 h 1937"/>
                <a:gd name="T96" fmla="*/ 572 w 1409"/>
                <a:gd name="T97" fmla="*/ 733 h 1937"/>
                <a:gd name="T98" fmla="*/ 533 w 1409"/>
                <a:gd name="T99" fmla="*/ 645 h 1937"/>
                <a:gd name="T100" fmla="*/ 498 w 1409"/>
                <a:gd name="T101" fmla="*/ 559 h 1937"/>
                <a:gd name="T102" fmla="*/ 480 w 1409"/>
                <a:gd name="T103" fmla="*/ 471 h 1937"/>
                <a:gd name="T104" fmla="*/ 490 w 1409"/>
                <a:gd name="T105" fmla="*/ 380 h 1937"/>
                <a:gd name="T106" fmla="*/ 542 w 1409"/>
                <a:gd name="T107" fmla="*/ 280 h 1937"/>
                <a:gd name="T108" fmla="*/ 644 w 1409"/>
                <a:gd name="T109" fmla="*/ 178 h 1937"/>
                <a:gd name="T110" fmla="*/ 752 w 1409"/>
                <a:gd name="T111" fmla="*/ 98 h 1937"/>
                <a:gd name="T112" fmla="*/ 838 w 1409"/>
                <a:gd name="T113" fmla="*/ 42 h 1937"/>
                <a:gd name="T114" fmla="*/ 894 w 1409"/>
                <a:gd name="T115" fmla="*/ 9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9" h="1937">
                  <a:moveTo>
                    <a:pt x="909" y="0"/>
                  </a:moveTo>
                  <a:lnTo>
                    <a:pt x="862" y="37"/>
                  </a:lnTo>
                  <a:lnTo>
                    <a:pt x="822" y="73"/>
                  </a:lnTo>
                  <a:lnTo>
                    <a:pt x="788" y="109"/>
                  </a:lnTo>
                  <a:lnTo>
                    <a:pt x="762" y="144"/>
                  </a:lnTo>
                  <a:lnTo>
                    <a:pt x="743" y="178"/>
                  </a:lnTo>
                  <a:lnTo>
                    <a:pt x="727" y="211"/>
                  </a:lnTo>
                  <a:lnTo>
                    <a:pt x="719" y="245"/>
                  </a:lnTo>
                  <a:lnTo>
                    <a:pt x="714" y="278"/>
                  </a:lnTo>
                  <a:lnTo>
                    <a:pt x="716" y="310"/>
                  </a:lnTo>
                  <a:lnTo>
                    <a:pt x="720" y="342"/>
                  </a:lnTo>
                  <a:lnTo>
                    <a:pt x="729" y="374"/>
                  </a:lnTo>
                  <a:lnTo>
                    <a:pt x="739" y="406"/>
                  </a:lnTo>
                  <a:lnTo>
                    <a:pt x="755" y="436"/>
                  </a:lnTo>
                  <a:lnTo>
                    <a:pt x="771" y="468"/>
                  </a:lnTo>
                  <a:lnTo>
                    <a:pt x="790" y="500"/>
                  </a:lnTo>
                  <a:lnTo>
                    <a:pt x="811" y="530"/>
                  </a:lnTo>
                  <a:lnTo>
                    <a:pt x="833" y="562"/>
                  </a:lnTo>
                  <a:lnTo>
                    <a:pt x="854" y="593"/>
                  </a:lnTo>
                  <a:lnTo>
                    <a:pt x="877" y="624"/>
                  </a:lnTo>
                  <a:lnTo>
                    <a:pt x="900" y="655"/>
                  </a:lnTo>
                  <a:lnTo>
                    <a:pt x="923" y="687"/>
                  </a:lnTo>
                  <a:lnTo>
                    <a:pt x="945" y="719"/>
                  </a:lnTo>
                  <a:lnTo>
                    <a:pt x="964" y="751"/>
                  </a:lnTo>
                  <a:lnTo>
                    <a:pt x="983" y="784"/>
                  </a:lnTo>
                  <a:lnTo>
                    <a:pt x="999" y="817"/>
                  </a:lnTo>
                  <a:lnTo>
                    <a:pt x="1013" y="851"/>
                  </a:lnTo>
                  <a:lnTo>
                    <a:pt x="1024" y="885"/>
                  </a:lnTo>
                  <a:lnTo>
                    <a:pt x="1031" y="919"/>
                  </a:lnTo>
                  <a:lnTo>
                    <a:pt x="1035" y="954"/>
                  </a:lnTo>
                  <a:lnTo>
                    <a:pt x="1034" y="990"/>
                  </a:lnTo>
                  <a:lnTo>
                    <a:pt x="1028" y="1027"/>
                  </a:lnTo>
                  <a:lnTo>
                    <a:pt x="1018" y="1064"/>
                  </a:lnTo>
                  <a:lnTo>
                    <a:pt x="1021" y="1063"/>
                  </a:lnTo>
                  <a:lnTo>
                    <a:pt x="1027" y="1059"/>
                  </a:lnTo>
                  <a:lnTo>
                    <a:pt x="1038" y="1052"/>
                  </a:lnTo>
                  <a:lnTo>
                    <a:pt x="1053" y="1044"/>
                  </a:lnTo>
                  <a:lnTo>
                    <a:pt x="1070" y="1032"/>
                  </a:lnTo>
                  <a:lnTo>
                    <a:pt x="1090" y="1016"/>
                  </a:lnTo>
                  <a:lnTo>
                    <a:pt x="1112" y="999"/>
                  </a:lnTo>
                  <a:lnTo>
                    <a:pt x="1136" y="979"/>
                  </a:lnTo>
                  <a:lnTo>
                    <a:pt x="1161" y="958"/>
                  </a:lnTo>
                  <a:lnTo>
                    <a:pt x="1187" y="933"/>
                  </a:lnTo>
                  <a:lnTo>
                    <a:pt x="1212" y="905"/>
                  </a:lnTo>
                  <a:lnTo>
                    <a:pt x="1238" y="876"/>
                  </a:lnTo>
                  <a:lnTo>
                    <a:pt x="1261" y="843"/>
                  </a:lnTo>
                  <a:lnTo>
                    <a:pt x="1285" y="809"/>
                  </a:lnTo>
                  <a:lnTo>
                    <a:pt x="1306" y="843"/>
                  </a:lnTo>
                  <a:lnTo>
                    <a:pt x="1324" y="880"/>
                  </a:lnTo>
                  <a:lnTo>
                    <a:pt x="1342" y="919"/>
                  </a:lnTo>
                  <a:lnTo>
                    <a:pt x="1358" y="962"/>
                  </a:lnTo>
                  <a:lnTo>
                    <a:pt x="1372" y="1009"/>
                  </a:lnTo>
                  <a:lnTo>
                    <a:pt x="1384" y="1058"/>
                  </a:lnTo>
                  <a:lnTo>
                    <a:pt x="1395" y="1111"/>
                  </a:lnTo>
                  <a:lnTo>
                    <a:pt x="1403" y="1169"/>
                  </a:lnTo>
                  <a:lnTo>
                    <a:pt x="1408" y="1231"/>
                  </a:lnTo>
                  <a:lnTo>
                    <a:pt x="1409" y="1295"/>
                  </a:lnTo>
                  <a:lnTo>
                    <a:pt x="1404" y="1358"/>
                  </a:lnTo>
                  <a:lnTo>
                    <a:pt x="1393" y="1419"/>
                  </a:lnTo>
                  <a:lnTo>
                    <a:pt x="1375" y="1476"/>
                  </a:lnTo>
                  <a:lnTo>
                    <a:pt x="1353" y="1533"/>
                  </a:lnTo>
                  <a:lnTo>
                    <a:pt x="1324" y="1586"/>
                  </a:lnTo>
                  <a:lnTo>
                    <a:pt x="1292" y="1637"/>
                  </a:lnTo>
                  <a:lnTo>
                    <a:pt x="1254" y="1685"/>
                  </a:lnTo>
                  <a:lnTo>
                    <a:pt x="1213" y="1730"/>
                  </a:lnTo>
                  <a:lnTo>
                    <a:pt x="1167" y="1770"/>
                  </a:lnTo>
                  <a:lnTo>
                    <a:pt x="1118" y="1807"/>
                  </a:lnTo>
                  <a:lnTo>
                    <a:pt x="1066" y="1840"/>
                  </a:lnTo>
                  <a:lnTo>
                    <a:pt x="1011" y="1868"/>
                  </a:lnTo>
                  <a:lnTo>
                    <a:pt x="953" y="1892"/>
                  </a:lnTo>
                  <a:lnTo>
                    <a:pt x="894" y="1912"/>
                  </a:lnTo>
                  <a:lnTo>
                    <a:pt x="832" y="1926"/>
                  </a:lnTo>
                  <a:lnTo>
                    <a:pt x="769" y="1933"/>
                  </a:lnTo>
                  <a:lnTo>
                    <a:pt x="705" y="1937"/>
                  </a:lnTo>
                  <a:lnTo>
                    <a:pt x="637" y="1933"/>
                  </a:lnTo>
                  <a:lnTo>
                    <a:pt x="571" y="1924"/>
                  </a:lnTo>
                  <a:lnTo>
                    <a:pt x="507" y="1908"/>
                  </a:lnTo>
                  <a:lnTo>
                    <a:pt x="445" y="1888"/>
                  </a:lnTo>
                  <a:lnTo>
                    <a:pt x="387" y="1861"/>
                  </a:lnTo>
                  <a:lnTo>
                    <a:pt x="331" y="1829"/>
                  </a:lnTo>
                  <a:lnTo>
                    <a:pt x="278" y="1793"/>
                  </a:lnTo>
                  <a:lnTo>
                    <a:pt x="229" y="1752"/>
                  </a:lnTo>
                  <a:lnTo>
                    <a:pt x="185" y="1707"/>
                  </a:lnTo>
                  <a:lnTo>
                    <a:pt x="144" y="1658"/>
                  </a:lnTo>
                  <a:lnTo>
                    <a:pt x="108" y="1605"/>
                  </a:lnTo>
                  <a:lnTo>
                    <a:pt x="76" y="1549"/>
                  </a:lnTo>
                  <a:lnTo>
                    <a:pt x="50" y="1491"/>
                  </a:lnTo>
                  <a:lnTo>
                    <a:pt x="29" y="1429"/>
                  </a:lnTo>
                  <a:lnTo>
                    <a:pt x="13" y="1366"/>
                  </a:lnTo>
                  <a:lnTo>
                    <a:pt x="4" y="1299"/>
                  </a:lnTo>
                  <a:lnTo>
                    <a:pt x="0" y="1231"/>
                  </a:lnTo>
                  <a:lnTo>
                    <a:pt x="4" y="1153"/>
                  </a:lnTo>
                  <a:lnTo>
                    <a:pt x="13" y="1078"/>
                  </a:lnTo>
                  <a:lnTo>
                    <a:pt x="30" y="1004"/>
                  </a:lnTo>
                  <a:lnTo>
                    <a:pt x="50" y="934"/>
                  </a:lnTo>
                  <a:lnTo>
                    <a:pt x="75" y="864"/>
                  </a:lnTo>
                  <a:lnTo>
                    <a:pt x="106" y="797"/>
                  </a:lnTo>
                  <a:lnTo>
                    <a:pt x="140" y="732"/>
                  </a:lnTo>
                  <a:lnTo>
                    <a:pt x="158" y="703"/>
                  </a:lnTo>
                  <a:lnTo>
                    <a:pt x="177" y="676"/>
                  </a:lnTo>
                  <a:lnTo>
                    <a:pt x="198" y="653"/>
                  </a:lnTo>
                  <a:lnTo>
                    <a:pt x="217" y="632"/>
                  </a:lnTo>
                  <a:lnTo>
                    <a:pt x="238" y="615"/>
                  </a:lnTo>
                  <a:lnTo>
                    <a:pt x="256" y="600"/>
                  </a:lnTo>
                  <a:lnTo>
                    <a:pt x="273" y="588"/>
                  </a:lnTo>
                  <a:lnTo>
                    <a:pt x="287" y="578"/>
                  </a:lnTo>
                  <a:lnTo>
                    <a:pt x="298" y="571"/>
                  </a:lnTo>
                  <a:lnTo>
                    <a:pt x="304" y="568"/>
                  </a:lnTo>
                  <a:lnTo>
                    <a:pt x="306" y="567"/>
                  </a:lnTo>
                  <a:lnTo>
                    <a:pt x="306" y="570"/>
                  </a:lnTo>
                  <a:lnTo>
                    <a:pt x="304" y="580"/>
                  </a:lnTo>
                  <a:lnTo>
                    <a:pt x="303" y="596"/>
                  </a:lnTo>
                  <a:lnTo>
                    <a:pt x="301" y="618"/>
                  </a:lnTo>
                  <a:lnTo>
                    <a:pt x="299" y="644"/>
                  </a:lnTo>
                  <a:lnTo>
                    <a:pt x="298" y="675"/>
                  </a:lnTo>
                  <a:lnTo>
                    <a:pt x="298" y="708"/>
                  </a:lnTo>
                  <a:lnTo>
                    <a:pt x="299" y="744"/>
                  </a:lnTo>
                  <a:lnTo>
                    <a:pt x="302" y="784"/>
                  </a:lnTo>
                  <a:lnTo>
                    <a:pt x="309" y="824"/>
                  </a:lnTo>
                  <a:lnTo>
                    <a:pt x="316" y="865"/>
                  </a:lnTo>
                  <a:lnTo>
                    <a:pt x="326" y="898"/>
                  </a:lnTo>
                  <a:lnTo>
                    <a:pt x="338" y="929"/>
                  </a:lnTo>
                  <a:lnTo>
                    <a:pt x="352" y="960"/>
                  </a:lnTo>
                  <a:lnTo>
                    <a:pt x="368" y="988"/>
                  </a:lnTo>
                  <a:lnTo>
                    <a:pt x="386" y="1015"/>
                  </a:lnTo>
                  <a:lnTo>
                    <a:pt x="404" y="1041"/>
                  </a:lnTo>
                  <a:lnTo>
                    <a:pt x="423" y="1065"/>
                  </a:lnTo>
                  <a:lnTo>
                    <a:pt x="441" y="1087"/>
                  </a:lnTo>
                  <a:lnTo>
                    <a:pt x="458" y="1107"/>
                  </a:lnTo>
                  <a:lnTo>
                    <a:pt x="475" y="1123"/>
                  </a:lnTo>
                  <a:lnTo>
                    <a:pt x="489" y="1137"/>
                  </a:lnTo>
                  <a:lnTo>
                    <a:pt x="501" y="1149"/>
                  </a:lnTo>
                  <a:lnTo>
                    <a:pt x="510" y="1157"/>
                  </a:lnTo>
                  <a:lnTo>
                    <a:pt x="517" y="1162"/>
                  </a:lnTo>
                  <a:lnTo>
                    <a:pt x="518" y="1164"/>
                  </a:lnTo>
                  <a:lnTo>
                    <a:pt x="547" y="1121"/>
                  </a:lnTo>
                  <a:lnTo>
                    <a:pt x="571" y="1078"/>
                  </a:lnTo>
                  <a:lnTo>
                    <a:pt x="589" y="1038"/>
                  </a:lnTo>
                  <a:lnTo>
                    <a:pt x="600" y="1000"/>
                  </a:lnTo>
                  <a:lnTo>
                    <a:pt x="608" y="963"/>
                  </a:lnTo>
                  <a:lnTo>
                    <a:pt x="612" y="927"/>
                  </a:lnTo>
                  <a:lnTo>
                    <a:pt x="612" y="892"/>
                  </a:lnTo>
                  <a:lnTo>
                    <a:pt x="609" y="859"/>
                  </a:lnTo>
                  <a:lnTo>
                    <a:pt x="603" y="826"/>
                  </a:lnTo>
                  <a:lnTo>
                    <a:pt x="594" y="794"/>
                  </a:lnTo>
                  <a:lnTo>
                    <a:pt x="584" y="764"/>
                  </a:lnTo>
                  <a:lnTo>
                    <a:pt x="572" y="733"/>
                  </a:lnTo>
                  <a:lnTo>
                    <a:pt x="560" y="704"/>
                  </a:lnTo>
                  <a:lnTo>
                    <a:pt x="547" y="675"/>
                  </a:lnTo>
                  <a:lnTo>
                    <a:pt x="533" y="645"/>
                  </a:lnTo>
                  <a:lnTo>
                    <a:pt x="521" y="617"/>
                  </a:lnTo>
                  <a:lnTo>
                    <a:pt x="509" y="588"/>
                  </a:lnTo>
                  <a:lnTo>
                    <a:pt x="498" y="559"/>
                  </a:lnTo>
                  <a:lnTo>
                    <a:pt x="490" y="530"/>
                  </a:lnTo>
                  <a:lnTo>
                    <a:pt x="483" y="501"/>
                  </a:lnTo>
                  <a:lnTo>
                    <a:pt x="480" y="471"/>
                  </a:lnTo>
                  <a:lnTo>
                    <a:pt x="480" y="442"/>
                  </a:lnTo>
                  <a:lnTo>
                    <a:pt x="483" y="411"/>
                  </a:lnTo>
                  <a:lnTo>
                    <a:pt x="490" y="380"/>
                  </a:lnTo>
                  <a:lnTo>
                    <a:pt x="502" y="347"/>
                  </a:lnTo>
                  <a:lnTo>
                    <a:pt x="519" y="315"/>
                  </a:lnTo>
                  <a:lnTo>
                    <a:pt x="542" y="280"/>
                  </a:lnTo>
                  <a:lnTo>
                    <a:pt x="570" y="245"/>
                  </a:lnTo>
                  <a:lnTo>
                    <a:pt x="605" y="208"/>
                  </a:lnTo>
                  <a:lnTo>
                    <a:pt x="644" y="178"/>
                  </a:lnTo>
                  <a:lnTo>
                    <a:pt x="682" y="148"/>
                  </a:lnTo>
                  <a:lnTo>
                    <a:pt x="718" y="122"/>
                  </a:lnTo>
                  <a:lnTo>
                    <a:pt x="752" y="98"/>
                  </a:lnTo>
                  <a:lnTo>
                    <a:pt x="784" y="77"/>
                  </a:lnTo>
                  <a:lnTo>
                    <a:pt x="812" y="58"/>
                  </a:lnTo>
                  <a:lnTo>
                    <a:pt x="838" y="42"/>
                  </a:lnTo>
                  <a:lnTo>
                    <a:pt x="861" y="29"/>
                  </a:lnTo>
                  <a:lnTo>
                    <a:pt x="879" y="17"/>
                  </a:lnTo>
                  <a:lnTo>
                    <a:pt x="894" y="9"/>
                  </a:lnTo>
                  <a:lnTo>
                    <a:pt x="903" y="2"/>
                  </a:lnTo>
                  <a:lnTo>
                    <a:pt x="9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Freeform 309"/>
            <p:cNvSpPr>
              <a:spLocks/>
            </p:cNvSpPr>
            <p:nvPr/>
          </p:nvSpPr>
          <p:spPr bwMode="auto">
            <a:xfrm>
              <a:off x="5899151" y="4864100"/>
              <a:ext cx="2049462" cy="1076325"/>
            </a:xfrm>
            <a:custGeom>
              <a:avLst/>
              <a:gdLst>
                <a:gd name="T0" fmla="*/ 176 w 2581"/>
                <a:gd name="T1" fmla="*/ 0 h 1355"/>
                <a:gd name="T2" fmla="*/ 2405 w 2581"/>
                <a:gd name="T3" fmla="*/ 0 h 1355"/>
                <a:gd name="T4" fmla="*/ 2436 w 2581"/>
                <a:gd name="T5" fmla="*/ 2 h 1355"/>
                <a:gd name="T6" fmla="*/ 2466 w 2581"/>
                <a:gd name="T7" fmla="*/ 10 h 1355"/>
                <a:gd name="T8" fmla="*/ 2494 w 2581"/>
                <a:gd name="T9" fmla="*/ 21 h 1355"/>
                <a:gd name="T10" fmla="*/ 2518 w 2581"/>
                <a:gd name="T11" fmla="*/ 37 h 1355"/>
                <a:gd name="T12" fmla="*/ 2540 w 2581"/>
                <a:gd name="T13" fmla="*/ 56 h 1355"/>
                <a:gd name="T14" fmla="*/ 2557 w 2581"/>
                <a:gd name="T15" fmla="*/ 79 h 1355"/>
                <a:gd name="T16" fmla="*/ 2570 w 2581"/>
                <a:gd name="T17" fmla="*/ 104 h 1355"/>
                <a:gd name="T18" fmla="*/ 2578 w 2581"/>
                <a:gd name="T19" fmla="*/ 131 h 1355"/>
                <a:gd name="T20" fmla="*/ 2581 w 2581"/>
                <a:gd name="T21" fmla="*/ 160 h 1355"/>
                <a:gd name="T22" fmla="*/ 2581 w 2581"/>
                <a:gd name="T23" fmla="*/ 409 h 1355"/>
                <a:gd name="T24" fmla="*/ 2417 w 2581"/>
                <a:gd name="T25" fmla="*/ 409 h 1355"/>
                <a:gd name="T26" fmla="*/ 2392 w 2581"/>
                <a:gd name="T27" fmla="*/ 494 h 1355"/>
                <a:gd name="T28" fmla="*/ 2362 w 2581"/>
                <a:gd name="T29" fmla="*/ 576 h 1355"/>
                <a:gd name="T30" fmla="*/ 2327 w 2581"/>
                <a:gd name="T31" fmla="*/ 656 h 1355"/>
                <a:gd name="T32" fmla="*/ 2287 w 2581"/>
                <a:gd name="T33" fmla="*/ 732 h 1355"/>
                <a:gd name="T34" fmla="*/ 2243 w 2581"/>
                <a:gd name="T35" fmla="*/ 805 h 1355"/>
                <a:gd name="T36" fmla="*/ 2196 w 2581"/>
                <a:gd name="T37" fmla="*/ 874 h 1355"/>
                <a:gd name="T38" fmla="*/ 2143 w 2581"/>
                <a:gd name="T39" fmla="*/ 941 h 1355"/>
                <a:gd name="T40" fmla="*/ 2087 w 2581"/>
                <a:gd name="T41" fmla="*/ 1003 h 1355"/>
                <a:gd name="T42" fmla="*/ 2028 w 2581"/>
                <a:gd name="T43" fmla="*/ 1060 h 1355"/>
                <a:gd name="T44" fmla="*/ 1965 w 2581"/>
                <a:gd name="T45" fmla="*/ 1113 h 1355"/>
                <a:gd name="T46" fmla="*/ 1899 w 2581"/>
                <a:gd name="T47" fmla="*/ 1162 h 1355"/>
                <a:gd name="T48" fmla="*/ 1831 w 2581"/>
                <a:gd name="T49" fmla="*/ 1205 h 1355"/>
                <a:gd name="T50" fmla="*/ 1759 w 2581"/>
                <a:gd name="T51" fmla="*/ 1243 h 1355"/>
                <a:gd name="T52" fmla="*/ 1685 w 2581"/>
                <a:gd name="T53" fmla="*/ 1277 h 1355"/>
                <a:gd name="T54" fmla="*/ 1608 w 2581"/>
                <a:gd name="T55" fmla="*/ 1304 h 1355"/>
                <a:gd name="T56" fmla="*/ 1530 w 2581"/>
                <a:gd name="T57" fmla="*/ 1327 h 1355"/>
                <a:gd name="T58" fmla="*/ 1449 w 2581"/>
                <a:gd name="T59" fmla="*/ 1342 h 1355"/>
                <a:gd name="T60" fmla="*/ 1366 w 2581"/>
                <a:gd name="T61" fmla="*/ 1352 h 1355"/>
                <a:gd name="T62" fmla="*/ 1283 w 2581"/>
                <a:gd name="T63" fmla="*/ 1355 h 1355"/>
                <a:gd name="T64" fmla="*/ 1198 w 2581"/>
                <a:gd name="T65" fmla="*/ 1352 h 1355"/>
                <a:gd name="T66" fmla="*/ 1116 w 2581"/>
                <a:gd name="T67" fmla="*/ 1342 h 1355"/>
                <a:gd name="T68" fmla="*/ 1035 w 2581"/>
                <a:gd name="T69" fmla="*/ 1327 h 1355"/>
                <a:gd name="T70" fmla="*/ 956 w 2581"/>
                <a:gd name="T71" fmla="*/ 1304 h 1355"/>
                <a:gd name="T72" fmla="*/ 879 w 2581"/>
                <a:gd name="T73" fmla="*/ 1277 h 1355"/>
                <a:gd name="T74" fmla="*/ 805 w 2581"/>
                <a:gd name="T75" fmla="*/ 1243 h 1355"/>
                <a:gd name="T76" fmla="*/ 734 w 2581"/>
                <a:gd name="T77" fmla="*/ 1205 h 1355"/>
                <a:gd name="T78" fmla="*/ 665 w 2581"/>
                <a:gd name="T79" fmla="*/ 1162 h 1355"/>
                <a:gd name="T80" fmla="*/ 599 w 2581"/>
                <a:gd name="T81" fmla="*/ 1113 h 1355"/>
                <a:gd name="T82" fmla="*/ 536 w 2581"/>
                <a:gd name="T83" fmla="*/ 1060 h 1355"/>
                <a:gd name="T84" fmla="*/ 477 w 2581"/>
                <a:gd name="T85" fmla="*/ 1003 h 1355"/>
                <a:gd name="T86" fmla="*/ 421 w 2581"/>
                <a:gd name="T87" fmla="*/ 941 h 1355"/>
                <a:gd name="T88" fmla="*/ 369 w 2581"/>
                <a:gd name="T89" fmla="*/ 874 h 1355"/>
                <a:gd name="T90" fmla="*/ 321 w 2581"/>
                <a:gd name="T91" fmla="*/ 805 h 1355"/>
                <a:gd name="T92" fmla="*/ 278 w 2581"/>
                <a:gd name="T93" fmla="*/ 732 h 1355"/>
                <a:gd name="T94" fmla="*/ 238 w 2581"/>
                <a:gd name="T95" fmla="*/ 656 h 1355"/>
                <a:gd name="T96" fmla="*/ 203 w 2581"/>
                <a:gd name="T97" fmla="*/ 576 h 1355"/>
                <a:gd name="T98" fmla="*/ 174 w 2581"/>
                <a:gd name="T99" fmla="*/ 494 h 1355"/>
                <a:gd name="T100" fmla="*/ 148 w 2581"/>
                <a:gd name="T101" fmla="*/ 409 h 1355"/>
                <a:gd name="T102" fmla="*/ 0 w 2581"/>
                <a:gd name="T103" fmla="*/ 409 h 1355"/>
                <a:gd name="T104" fmla="*/ 0 w 2581"/>
                <a:gd name="T105" fmla="*/ 160 h 1355"/>
                <a:gd name="T106" fmla="*/ 3 w 2581"/>
                <a:gd name="T107" fmla="*/ 131 h 1355"/>
                <a:gd name="T108" fmla="*/ 12 w 2581"/>
                <a:gd name="T109" fmla="*/ 104 h 1355"/>
                <a:gd name="T110" fmla="*/ 25 w 2581"/>
                <a:gd name="T111" fmla="*/ 79 h 1355"/>
                <a:gd name="T112" fmla="*/ 42 w 2581"/>
                <a:gd name="T113" fmla="*/ 56 h 1355"/>
                <a:gd name="T114" fmla="*/ 63 w 2581"/>
                <a:gd name="T115" fmla="*/ 37 h 1355"/>
                <a:gd name="T116" fmla="*/ 88 w 2581"/>
                <a:gd name="T117" fmla="*/ 21 h 1355"/>
                <a:gd name="T118" fmla="*/ 115 w 2581"/>
                <a:gd name="T119" fmla="*/ 10 h 1355"/>
                <a:gd name="T120" fmla="*/ 144 w 2581"/>
                <a:gd name="T121" fmla="*/ 2 h 1355"/>
                <a:gd name="T122" fmla="*/ 176 w 2581"/>
                <a:gd name="T123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81" h="1355">
                  <a:moveTo>
                    <a:pt x="176" y="0"/>
                  </a:moveTo>
                  <a:lnTo>
                    <a:pt x="2405" y="0"/>
                  </a:lnTo>
                  <a:lnTo>
                    <a:pt x="2436" y="2"/>
                  </a:lnTo>
                  <a:lnTo>
                    <a:pt x="2466" y="10"/>
                  </a:lnTo>
                  <a:lnTo>
                    <a:pt x="2494" y="21"/>
                  </a:lnTo>
                  <a:lnTo>
                    <a:pt x="2518" y="37"/>
                  </a:lnTo>
                  <a:lnTo>
                    <a:pt x="2540" y="56"/>
                  </a:lnTo>
                  <a:lnTo>
                    <a:pt x="2557" y="79"/>
                  </a:lnTo>
                  <a:lnTo>
                    <a:pt x="2570" y="104"/>
                  </a:lnTo>
                  <a:lnTo>
                    <a:pt x="2578" y="131"/>
                  </a:lnTo>
                  <a:lnTo>
                    <a:pt x="2581" y="160"/>
                  </a:lnTo>
                  <a:lnTo>
                    <a:pt x="2581" y="409"/>
                  </a:lnTo>
                  <a:lnTo>
                    <a:pt x="2417" y="409"/>
                  </a:lnTo>
                  <a:lnTo>
                    <a:pt x="2392" y="494"/>
                  </a:lnTo>
                  <a:lnTo>
                    <a:pt x="2362" y="576"/>
                  </a:lnTo>
                  <a:lnTo>
                    <a:pt x="2327" y="656"/>
                  </a:lnTo>
                  <a:lnTo>
                    <a:pt x="2287" y="732"/>
                  </a:lnTo>
                  <a:lnTo>
                    <a:pt x="2243" y="805"/>
                  </a:lnTo>
                  <a:lnTo>
                    <a:pt x="2196" y="874"/>
                  </a:lnTo>
                  <a:lnTo>
                    <a:pt x="2143" y="941"/>
                  </a:lnTo>
                  <a:lnTo>
                    <a:pt x="2087" y="1003"/>
                  </a:lnTo>
                  <a:lnTo>
                    <a:pt x="2028" y="1060"/>
                  </a:lnTo>
                  <a:lnTo>
                    <a:pt x="1965" y="1113"/>
                  </a:lnTo>
                  <a:lnTo>
                    <a:pt x="1899" y="1162"/>
                  </a:lnTo>
                  <a:lnTo>
                    <a:pt x="1831" y="1205"/>
                  </a:lnTo>
                  <a:lnTo>
                    <a:pt x="1759" y="1243"/>
                  </a:lnTo>
                  <a:lnTo>
                    <a:pt x="1685" y="1277"/>
                  </a:lnTo>
                  <a:lnTo>
                    <a:pt x="1608" y="1304"/>
                  </a:lnTo>
                  <a:lnTo>
                    <a:pt x="1530" y="1327"/>
                  </a:lnTo>
                  <a:lnTo>
                    <a:pt x="1449" y="1342"/>
                  </a:lnTo>
                  <a:lnTo>
                    <a:pt x="1366" y="1352"/>
                  </a:lnTo>
                  <a:lnTo>
                    <a:pt x="1283" y="1355"/>
                  </a:lnTo>
                  <a:lnTo>
                    <a:pt x="1198" y="1352"/>
                  </a:lnTo>
                  <a:lnTo>
                    <a:pt x="1116" y="1342"/>
                  </a:lnTo>
                  <a:lnTo>
                    <a:pt x="1035" y="1327"/>
                  </a:lnTo>
                  <a:lnTo>
                    <a:pt x="956" y="1304"/>
                  </a:lnTo>
                  <a:lnTo>
                    <a:pt x="879" y="1277"/>
                  </a:lnTo>
                  <a:lnTo>
                    <a:pt x="805" y="1243"/>
                  </a:lnTo>
                  <a:lnTo>
                    <a:pt x="734" y="1205"/>
                  </a:lnTo>
                  <a:lnTo>
                    <a:pt x="665" y="1162"/>
                  </a:lnTo>
                  <a:lnTo>
                    <a:pt x="599" y="1113"/>
                  </a:lnTo>
                  <a:lnTo>
                    <a:pt x="536" y="1060"/>
                  </a:lnTo>
                  <a:lnTo>
                    <a:pt x="477" y="1003"/>
                  </a:lnTo>
                  <a:lnTo>
                    <a:pt x="421" y="941"/>
                  </a:lnTo>
                  <a:lnTo>
                    <a:pt x="369" y="874"/>
                  </a:lnTo>
                  <a:lnTo>
                    <a:pt x="321" y="805"/>
                  </a:lnTo>
                  <a:lnTo>
                    <a:pt x="278" y="732"/>
                  </a:lnTo>
                  <a:lnTo>
                    <a:pt x="238" y="656"/>
                  </a:lnTo>
                  <a:lnTo>
                    <a:pt x="203" y="576"/>
                  </a:lnTo>
                  <a:lnTo>
                    <a:pt x="174" y="494"/>
                  </a:lnTo>
                  <a:lnTo>
                    <a:pt x="148" y="409"/>
                  </a:lnTo>
                  <a:lnTo>
                    <a:pt x="0" y="409"/>
                  </a:lnTo>
                  <a:lnTo>
                    <a:pt x="0" y="160"/>
                  </a:lnTo>
                  <a:lnTo>
                    <a:pt x="3" y="131"/>
                  </a:lnTo>
                  <a:lnTo>
                    <a:pt x="12" y="104"/>
                  </a:lnTo>
                  <a:lnTo>
                    <a:pt x="25" y="79"/>
                  </a:lnTo>
                  <a:lnTo>
                    <a:pt x="42" y="56"/>
                  </a:lnTo>
                  <a:lnTo>
                    <a:pt x="63" y="37"/>
                  </a:lnTo>
                  <a:lnTo>
                    <a:pt x="88" y="21"/>
                  </a:lnTo>
                  <a:lnTo>
                    <a:pt x="115" y="10"/>
                  </a:lnTo>
                  <a:lnTo>
                    <a:pt x="144" y="2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51" name="Freeform 314"/>
          <p:cNvSpPr>
            <a:spLocks/>
          </p:cNvSpPr>
          <p:nvPr/>
        </p:nvSpPr>
        <p:spPr bwMode="auto">
          <a:xfrm>
            <a:off x="2230996" y="3263974"/>
            <a:ext cx="339901" cy="389294"/>
          </a:xfrm>
          <a:custGeom>
            <a:avLst/>
            <a:gdLst>
              <a:gd name="T0" fmla="*/ 3948 w 3948"/>
              <a:gd name="T1" fmla="*/ 0 h 4523"/>
              <a:gd name="T2" fmla="*/ 3945 w 3948"/>
              <a:gd name="T3" fmla="*/ 3131 h 4523"/>
              <a:gd name="T4" fmla="*/ 3915 w 3948"/>
              <a:gd name="T5" fmla="*/ 3287 h 4523"/>
              <a:gd name="T6" fmla="*/ 3856 w 3948"/>
              <a:gd name="T7" fmla="*/ 3428 h 4523"/>
              <a:gd name="T8" fmla="*/ 3771 w 3948"/>
              <a:gd name="T9" fmla="*/ 3555 h 4523"/>
              <a:gd name="T10" fmla="*/ 3664 w 3948"/>
              <a:gd name="T11" fmla="*/ 3662 h 4523"/>
              <a:gd name="T12" fmla="*/ 3539 w 3948"/>
              <a:gd name="T13" fmla="*/ 3748 h 4523"/>
              <a:gd name="T14" fmla="*/ 3398 w 3948"/>
              <a:gd name="T15" fmla="*/ 3810 h 4523"/>
              <a:gd name="T16" fmla="*/ 3244 w 3948"/>
              <a:gd name="T17" fmla="*/ 3841 h 4523"/>
              <a:gd name="T18" fmla="*/ 3083 w 3948"/>
              <a:gd name="T19" fmla="*/ 3841 h 4523"/>
              <a:gd name="T20" fmla="*/ 2929 w 3948"/>
              <a:gd name="T21" fmla="*/ 3810 h 4523"/>
              <a:gd name="T22" fmla="*/ 2787 w 3948"/>
              <a:gd name="T23" fmla="*/ 3750 h 4523"/>
              <a:gd name="T24" fmla="*/ 2663 w 3948"/>
              <a:gd name="T25" fmla="*/ 3665 h 4523"/>
              <a:gd name="T26" fmla="*/ 2556 w 3948"/>
              <a:gd name="T27" fmla="*/ 3558 h 4523"/>
              <a:gd name="T28" fmla="*/ 2471 w 3948"/>
              <a:gd name="T29" fmla="*/ 3433 h 4523"/>
              <a:gd name="T30" fmla="*/ 2412 w 3948"/>
              <a:gd name="T31" fmla="*/ 3291 h 4523"/>
              <a:gd name="T32" fmla="*/ 2381 w 3948"/>
              <a:gd name="T33" fmla="*/ 3138 h 4523"/>
              <a:gd name="T34" fmla="*/ 2381 w 3948"/>
              <a:gd name="T35" fmla="*/ 2977 h 4523"/>
              <a:gd name="T36" fmla="*/ 2412 w 3948"/>
              <a:gd name="T37" fmla="*/ 2824 h 4523"/>
              <a:gd name="T38" fmla="*/ 2471 w 3948"/>
              <a:gd name="T39" fmla="*/ 2683 h 4523"/>
              <a:gd name="T40" fmla="*/ 2556 w 3948"/>
              <a:gd name="T41" fmla="*/ 2557 h 4523"/>
              <a:gd name="T42" fmla="*/ 2663 w 3948"/>
              <a:gd name="T43" fmla="*/ 2450 h 4523"/>
              <a:gd name="T44" fmla="*/ 2787 w 3948"/>
              <a:gd name="T45" fmla="*/ 2366 h 4523"/>
              <a:gd name="T46" fmla="*/ 2929 w 3948"/>
              <a:gd name="T47" fmla="*/ 2306 h 4523"/>
              <a:gd name="T48" fmla="*/ 3083 w 3948"/>
              <a:gd name="T49" fmla="*/ 2275 h 4523"/>
              <a:gd name="T50" fmla="*/ 3237 w 3948"/>
              <a:gd name="T51" fmla="*/ 2275 h 4523"/>
              <a:gd name="T52" fmla="*/ 3379 w 3948"/>
              <a:gd name="T53" fmla="*/ 2302 h 4523"/>
              <a:gd name="T54" fmla="*/ 3510 w 3948"/>
              <a:gd name="T55" fmla="*/ 2353 h 4523"/>
              <a:gd name="T56" fmla="*/ 3572 w 3948"/>
              <a:gd name="T57" fmla="*/ 1041 h 4523"/>
              <a:gd name="T58" fmla="*/ 1572 w 3948"/>
              <a:gd name="T59" fmla="*/ 3737 h 4523"/>
              <a:gd name="T60" fmla="*/ 1557 w 3948"/>
              <a:gd name="T61" fmla="*/ 3895 h 4523"/>
              <a:gd name="T62" fmla="*/ 1511 w 3948"/>
              <a:gd name="T63" fmla="*/ 4044 h 4523"/>
              <a:gd name="T64" fmla="*/ 1438 w 3948"/>
              <a:gd name="T65" fmla="*/ 4178 h 4523"/>
              <a:gd name="T66" fmla="*/ 1343 w 3948"/>
              <a:gd name="T67" fmla="*/ 4294 h 4523"/>
              <a:gd name="T68" fmla="*/ 1226 w 3948"/>
              <a:gd name="T69" fmla="*/ 4389 h 4523"/>
              <a:gd name="T70" fmla="*/ 1092 w 3948"/>
              <a:gd name="T71" fmla="*/ 4462 h 4523"/>
              <a:gd name="T72" fmla="*/ 945 w 3948"/>
              <a:gd name="T73" fmla="*/ 4508 h 4523"/>
              <a:gd name="T74" fmla="*/ 787 w 3948"/>
              <a:gd name="T75" fmla="*/ 4523 h 4523"/>
              <a:gd name="T76" fmla="*/ 628 w 3948"/>
              <a:gd name="T77" fmla="*/ 4508 h 4523"/>
              <a:gd name="T78" fmla="*/ 480 w 3948"/>
              <a:gd name="T79" fmla="*/ 4462 h 4523"/>
              <a:gd name="T80" fmla="*/ 348 w 3948"/>
              <a:gd name="T81" fmla="*/ 4389 h 4523"/>
              <a:gd name="T82" fmla="*/ 231 w 3948"/>
              <a:gd name="T83" fmla="*/ 4294 h 4523"/>
              <a:gd name="T84" fmla="*/ 135 w 3948"/>
              <a:gd name="T85" fmla="*/ 4177 h 4523"/>
              <a:gd name="T86" fmla="*/ 62 w 3948"/>
              <a:gd name="T87" fmla="*/ 4044 h 4523"/>
              <a:gd name="T88" fmla="*/ 17 w 3948"/>
              <a:gd name="T89" fmla="*/ 3895 h 4523"/>
              <a:gd name="T90" fmla="*/ 0 w 3948"/>
              <a:gd name="T91" fmla="*/ 3737 h 4523"/>
              <a:gd name="T92" fmla="*/ 17 w 3948"/>
              <a:gd name="T93" fmla="*/ 3578 h 4523"/>
              <a:gd name="T94" fmla="*/ 62 w 3948"/>
              <a:gd name="T95" fmla="*/ 3431 h 4523"/>
              <a:gd name="T96" fmla="*/ 135 w 3948"/>
              <a:gd name="T97" fmla="*/ 3297 h 4523"/>
              <a:gd name="T98" fmla="*/ 231 w 3948"/>
              <a:gd name="T99" fmla="*/ 3180 h 4523"/>
              <a:gd name="T100" fmla="*/ 348 w 3948"/>
              <a:gd name="T101" fmla="*/ 3084 h 4523"/>
              <a:gd name="T102" fmla="*/ 480 w 3948"/>
              <a:gd name="T103" fmla="*/ 3011 h 4523"/>
              <a:gd name="T104" fmla="*/ 628 w 3948"/>
              <a:gd name="T105" fmla="*/ 2966 h 4523"/>
              <a:gd name="T106" fmla="*/ 787 w 3948"/>
              <a:gd name="T107" fmla="*/ 2950 h 4523"/>
              <a:gd name="T108" fmla="*/ 934 w 3948"/>
              <a:gd name="T109" fmla="*/ 2964 h 4523"/>
              <a:gd name="T110" fmla="*/ 1071 w 3948"/>
              <a:gd name="T111" fmla="*/ 3004 h 4523"/>
              <a:gd name="T112" fmla="*/ 1196 w 3948"/>
              <a:gd name="T113" fmla="*/ 3066 h 4523"/>
              <a:gd name="T114" fmla="*/ 3948 w 3948"/>
              <a:gd name="T115" fmla="*/ 0 h 4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48" h="4523">
                <a:moveTo>
                  <a:pt x="3948" y="0"/>
                </a:moveTo>
                <a:lnTo>
                  <a:pt x="3948" y="0"/>
                </a:lnTo>
                <a:lnTo>
                  <a:pt x="3948" y="3131"/>
                </a:lnTo>
                <a:lnTo>
                  <a:pt x="3945" y="3131"/>
                </a:lnTo>
                <a:lnTo>
                  <a:pt x="3934" y="3210"/>
                </a:lnTo>
                <a:lnTo>
                  <a:pt x="3915" y="3287"/>
                </a:lnTo>
                <a:lnTo>
                  <a:pt x="3888" y="3360"/>
                </a:lnTo>
                <a:lnTo>
                  <a:pt x="3856" y="3428"/>
                </a:lnTo>
                <a:lnTo>
                  <a:pt x="3817" y="3494"/>
                </a:lnTo>
                <a:lnTo>
                  <a:pt x="3771" y="3555"/>
                </a:lnTo>
                <a:lnTo>
                  <a:pt x="3721" y="3612"/>
                </a:lnTo>
                <a:lnTo>
                  <a:pt x="3664" y="3662"/>
                </a:lnTo>
                <a:lnTo>
                  <a:pt x="3605" y="3710"/>
                </a:lnTo>
                <a:lnTo>
                  <a:pt x="3539" y="3748"/>
                </a:lnTo>
                <a:lnTo>
                  <a:pt x="3471" y="3782"/>
                </a:lnTo>
                <a:lnTo>
                  <a:pt x="3398" y="3810"/>
                </a:lnTo>
                <a:lnTo>
                  <a:pt x="3322" y="3828"/>
                </a:lnTo>
                <a:lnTo>
                  <a:pt x="3244" y="3841"/>
                </a:lnTo>
                <a:lnTo>
                  <a:pt x="3162" y="3845"/>
                </a:lnTo>
                <a:lnTo>
                  <a:pt x="3083" y="3841"/>
                </a:lnTo>
                <a:lnTo>
                  <a:pt x="3004" y="3830"/>
                </a:lnTo>
                <a:lnTo>
                  <a:pt x="2929" y="3810"/>
                </a:lnTo>
                <a:lnTo>
                  <a:pt x="2857" y="3782"/>
                </a:lnTo>
                <a:lnTo>
                  <a:pt x="2787" y="3750"/>
                </a:lnTo>
                <a:lnTo>
                  <a:pt x="2723" y="3711"/>
                </a:lnTo>
                <a:lnTo>
                  <a:pt x="2663" y="3665"/>
                </a:lnTo>
                <a:lnTo>
                  <a:pt x="2606" y="3614"/>
                </a:lnTo>
                <a:lnTo>
                  <a:pt x="2556" y="3558"/>
                </a:lnTo>
                <a:lnTo>
                  <a:pt x="2511" y="3498"/>
                </a:lnTo>
                <a:lnTo>
                  <a:pt x="2471" y="3433"/>
                </a:lnTo>
                <a:lnTo>
                  <a:pt x="2438" y="3364"/>
                </a:lnTo>
                <a:lnTo>
                  <a:pt x="2412" y="3291"/>
                </a:lnTo>
                <a:lnTo>
                  <a:pt x="2392" y="3216"/>
                </a:lnTo>
                <a:lnTo>
                  <a:pt x="2381" y="3138"/>
                </a:lnTo>
                <a:lnTo>
                  <a:pt x="2377" y="3057"/>
                </a:lnTo>
                <a:lnTo>
                  <a:pt x="2381" y="2977"/>
                </a:lnTo>
                <a:lnTo>
                  <a:pt x="2392" y="2899"/>
                </a:lnTo>
                <a:lnTo>
                  <a:pt x="2412" y="2824"/>
                </a:lnTo>
                <a:lnTo>
                  <a:pt x="2438" y="2751"/>
                </a:lnTo>
                <a:lnTo>
                  <a:pt x="2471" y="2683"/>
                </a:lnTo>
                <a:lnTo>
                  <a:pt x="2511" y="2617"/>
                </a:lnTo>
                <a:lnTo>
                  <a:pt x="2556" y="2557"/>
                </a:lnTo>
                <a:lnTo>
                  <a:pt x="2606" y="2502"/>
                </a:lnTo>
                <a:lnTo>
                  <a:pt x="2663" y="2450"/>
                </a:lnTo>
                <a:lnTo>
                  <a:pt x="2723" y="2405"/>
                </a:lnTo>
                <a:lnTo>
                  <a:pt x="2787" y="2366"/>
                </a:lnTo>
                <a:lnTo>
                  <a:pt x="2857" y="2333"/>
                </a:lnTo>
                <a:lnTo>
                  <a:pt x="2929" y="2306"/>
                </a:lnTo>
                <a:lnTo>
                  <a:pt x="3004" y="2286"/>
                </a:lnTo>
                <a:lnTo>
                  <a:pt x="3083" y="2275"/>
                </a:lnTo>
                <a:lnTo>
                  <a:pt x="3162" y="2270"/>
                </a:lnTo>
                <a:lnTo>
                  <a:pt x="3237" y="2275"/>
                </a:lnTo>
                <a:lnTo>
                  <a:pt x="3309" y="2285"/>
                </a:lnTo>
                <a:lnTo>
                  <a:pt x="3379" y="2302"/>
                </a:lnTo>
                <a:lnTo>
                  <a:pt x="3446" y="2325"/>
                </a:lnTo>
                <a:lnTo>
                  <a:pt x="3510" y="2353"/>
                </a:lnTo>
                <a:lnTo>
                  <a:pt x="3572" y="2387"/>
                </a:lnTo>
                <a:lnTo>
                  <a:pt x="3572" y="1041"/>
                </a:lnTo>
                <a:lnTo>
                  <a:pt x="1572" y="1616"/>
                </a:lnTo>
                <a:lnTo>
                  <a:pt x="1572" y="3737"/>
                </a:lnTo>
                <a:lnTo>
                  <a:pt x="1568" y="3818"/>
                </a:lnTo>
                <a:lnTo>
                  <a:pt x="1557" y="3895"/>
                </a:lnTo>
                <a:lnTo>
                  <a:pt x="1537" y="3971"/>
                </a:lnTo>
                <a:lnTo>
                  <a:pt x="1511" y="4044"/>
                </a:lnTo>
                <a:lnTo>
                  <a:pt x="1477" y="4112"/>
                </a:lnTo>
                <a:lnTo>
                  <a:pt x="1438" y="4178"/>
                </a:lnTo>
                <a:lnTo>
                  <a:pt x="1393" y="4238"/>
                </a:lnTo>
                <a:lnTo>
                  <a:pt x="1343" y="4294"/>
                </a:lnTo>
                <a:lnTo>
                  <a:pt x="1286" y="4345"/>
                </a:lnTo>
                <a:lnTo>
                  <a:pt x="1226" y="4389"/>
                </a:lnTo>
                <a:lnTo>
                  <a:pt x="1162" y="4429"/>
                </a:lnTo>
                <a:lnTo>
                  <a:pt x="1092" y="4462"/>
                </a:lnTo>
                <a:lnTo>
                  <a:pt x="1021" y="4489"/>
                </a:lnTo>
                <a:lnTo>
                  <a:pt x="945" y="4508"/>
                </a:lnTo>
                <a:lnTo>
                  <a:pt x="867" y="4521"/>
                </a:lnTo>
                <a:lnTo>
                  <a:pt x="787" y="4523"/>
                </a:lnTo>
                <a:lnTo>
                  <a:pt x="707" y="4521"/>
                </a:lnTo>
                <a:lnTo>
                  <a:pt x="628" y="4508"/>
                </a:lnTo>
                <a:lnTo>
                  <a:pt x="553" y="4489"/>
                </a:lnTo>
                <a:lnTo>
                  <a:pt x="480" y="4462"/>
                </a:lnTo>
                <a:lnTo>
                  <a:pt x="412" y="4429"/>
                </a:lnTo>
                <a:lnTo>
                  <a:pt x="348" y="4389"/>
                </a:lnTo>
                <a:lnTo>
                  <a:pt x="286" y="4345"/>
                </a:lnTo>
                <a:lnTo>
                  <a:pt x="231" y="4294"/>
                </a:lnTo>
                <a:lnTo>
                  <a:pt x="179" y="4238"/>
                </a:lnTo>
                <a:lnTo>
                  <a:pt x="135" y="4177"/>
                </a:lnTo>
                <a:lnTo>
                  <a:pt x="95" y="4112"/>
                </a:lnTo>
                <a:lnTo>
                  <a:pt x="62" y="4044"/>
                </a:lnTo>
                <a:lnTo>
                  <a:pt x="35" y="3971"/>
                </a:lnTo>
                <a:lnTo>
                  <a:pt x="17" y="3895"/>
                </a:lnTo>
                <a:lnTo>
                  <a:pt x="4" y="3817"/>
                </a:lnTo>
                <a:lnTo>
                  <a:pt x="0" y="3737"/>
                </a:lnTo>
                <a:lnTo>
                  <a:pt x="4" y="3657"/>
                </a:lnTo>
                <a:lnTo>
                  <a:pt x="17" y="3578"/>
                </a:lnTo>
                <a:lnTo>
                  <a:pt x="35" y="3503"/>
                </a:lnTo>
                <a:lnTo>
                  <a:pt x="62" y="3431"/>
                </a:lnTo>
                <a:lnTo>
                  <a:pt x="95" y="3361"/>
                </a:lnTo>
                <a:lnTo>
                  <a:pt x="135" y="3297"/>
                </a:lnTo>
                <a:lnTo>
                  <a:pt x="179" y="3237"/>
                </a:lnTo>
                <a:lnTo>
                  <a:pt x="231" y="3180"/>
                </a:lnTo>
                <a:lnTo>
                  <a:pt x="286" y="3130"/>
                </a:lnTo>
                <a:lnTo>
                  <a:pt x="348" y="3084"/>
                </a:lnTo>
                <a:lnTo>
                  <a:pt x="412" y="3046"/>
                </a:lnTo>
                <a:lnTo>
                  <a:pt x="480" y="3011"/>
                </a:lnTo>
                <a:lnTo>
                  <a:pt x="553" y="2986"/>
                </a:lnTo>
                <a:lnTo>
                  <a:pt x="628" y="2966"/>
                </a:lnTo>
                <a:lnTo>
                  <a:pt x="707" y="2954"/>
                </a:lnTo>
                <a:lnTo>
                  <a:pt x="787" y="2950"/>
                </a:lnTo>
                <a:lnTo>
                  <a:pt x="861" y="2953"/>
                </a:lnTo>
                <a:lnTo>
                  <a:pt x="934" y="2964"/>
                </a:lnTo>
                <a:lnTo>
                  <a:pt x="1003" y="2981"/>
                </a:lnTo>
                <a:lnTo>
                  <a:pt x="1071" y="3004"/>
                </a:lnTo>
                <a:lnTo>
                  <a:pt x="1135" y="3033"/>
                </a:lnTo>
                <a:lnTo>
                  <a:pt x="1196" y="3066"/>
                </a:lnTo>
                <a:lnTo>
                  <a:pt x="1196" y="791"/>
                </a:lnTo>
                <a:lnTo>
                  <a:pt x="3948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59" name="Группа 358"/>
          <p:cNvGrpSpPr/>
          <p:nvPr/>
        </p:nvGrpSpPr>
        <p:grpSpPr>
          <a:xfrm>
            <a:off x="2900377" y="3260117"/>
            <a:ext cx="277858" cy="397009"/>
            <a:chOff x="5905500" y="3163888"/>
            <a:chExt cx="1828800" cy="2613025"/>
          </a:xfrm>
          <a:solidFill>
            <a:schemeClr val="bg2">
              <a:lumMod val="25000"/>
            </a:schemeClr>
          </a:solidFill>
        </p:grpSpPr>
        <p:sp>
          <p:nvSpPr>
            <p:cNvPr id="356" name="Freeform 319"/>
            <p:cNvSpPr>
              <a:spLocks noEditPoints="1"/>
            </p:cNvSpPr>
            <p:nvPr/>
          </p:nvSpPr>
          <p:spPr bwMode="auto">
            <a:xfrm>
              <a:off x="6313488" y="3163888"/>
              <a:ext cx="1011238" cy="2411412"/>
            </a:xfrm>
            <a:custGeom>
              <a:avLst/>
              <a:gdLst>
                <a:gd name="T0" fmla="*/ 576 w 1273"/>
                <a:gd name="T1" fmla="*/ 371 h 3038"/>
                <a:gd name="T2" fmla="*/ 476 w 1273"/>
                <a:gd name="T3" fmla="*/ 529 h 3038"/>
                <a:gd name="T4" fmla="*/ 378 w 1273"/>
                <a:gd name="T5" fmla="*/ 737 h 3038"/>
                <a:gd name="T6" fmla="*/ 391 w 1273"/>
                <a:gd name="T7" fmla="*/ 915 h 3038"/>
                <a:gd name="T8" fmla="*/ 629 w 1273"/>
                <a:gd name="T9" fmla="*/ 932 h 3038"/>
                <a:gd name="T10" fmla="*/ 832 w 1273"/>
                <a:gd name="T11" fmla="*/ 920 h 3038"/>
                <a:gd name="T12" fmla="*/ 926 w 1273"/>
                <a:gd name="T13" fmla="*/ 815 h 3038"/>
                <a:gd name="T14" fmla="*/ 832 w 1273"/>
                <a:gd name="T15" fmla="*/ 591 h 3038"/>
                <a:gd name="T16" fmla="*/ 731 w 1273"/>
                <a:gd name="T17" fmla="*/ 417 h 3038"/>
                <a:gd name="T18" fmla="*/ 638 w 1273"/>
                <a:gd name="T19" fmla="*/ 291 h 3038"/>
                <a:gd name="T20" fmla="*/ 643 w 1273"/>
                <a:gd name="T21" fmla="*/ 6 h 3038"/>
                <a:gd name="T22" fmla="*/ 678 w 1273"/>
                <a:gd name="T23" fmla="*/ 36 h 3038"/>
                <a:gd name="T24" fmla="*/ 736 w 1273"/>
                <a:gd name="T25" fmla="*/ 93 h 3038"/>
                <a:gd name="T26" fmla="*/ 810 w 1273"/>
                <a:gd name="T27" fmla="*/ 180 h 3038"/>
                <a:gd name="T28" fmla="*/ 895 w 1273"/>
                <a:gd name="T29" fmla="*/ 296 h 3038"/>
                <a:gd name="T30" fmla="*/ 985 w 1273"/>
                <a:gd name="T31" fmla="*/ 444 h 3038"/>
                <a:gd name="T32" fmla="*/ 1072 w 1273"/>
                <a:gd name="T33" fmla="*/ 625 h 3038"/>
                <a:gd name="T34" fmla="*/ 1151 w 1273"/>
                <a:gd name="T35" fmla="*/ 839 h 3038"/>
                <a:gd name="T36" fmla="*/ 1215 w 1273"/>
                <a:gd name="T37" fmla="*/ 1088 h 3038"/>
                <a:gd name="T38" fmla="*/ 1258 w 1273"/>
                <a:gd name="T39" fmla="*/ 1374 h 3038"/>
                <a:gd name="T40" fmla="*/ 1273 w 1273"/>
                <a:gd name="T41" fmla="*/ 1698 h 3038"/>
                <a:gd name="T42" fmla="*/ 1258 w 1273"/>
                <a:gd name="T43" fmla="*/ 2026 h 3038"/>
                <a:gd name="T44" fmla="*/ 1214 w 1273"/>
                <a:gd name="T45" fmla="*/ 2314 h 3038"/>
                <a:gd name="T46" fmla="*/ 1146 w 1273"/>
                <a:gd name="T47" fmla="*/ 2556 h 3038"/>
                <a:gd name="T48" fmla="*/ 1054 w 1273"/>
                <a:gd name="T49" fmla="*/ 2754 h 3038"/>
                <a:gd name="T50" fmla="*/ 945 w 1273"/>
                <a:gd name="T51" fmla="*/ 2903 h 3038"/>
                <a:gd name="T52" fmla="*/ 821 w 1273"/>
                <a:gd name="T53" fmla="*/ 3001 h 3038"/>
                <a:gd name="T54" fmla="*/ 732 w 1273"/>
                <a:gd name="T55" fmla="*/ 2259 h 3038"/>
                <a:gd name="T56" fmla="*/ 710 w 1273"/>
                <a:gd name="T57" fmla="*/ 2201 h 3038"/>
                <a:gd name="T58" fmla="*/ 658 w 1273"/>
                <a:gd name="T59" fmla="*/ 2168 h 3038"/>
                <a:gd name="T60" fmla="*/ 595 w 1273"/>
                <a:gd name="T61" fmla="*/ 2175 h 3038"/>
                <a:gd name="T62" fmla="*/ 552 w 1273"/>
                <a:gd name="T63" fmla="*/ 2218 h 3038"/>
                <a:gd name="T64" fmla="*/ 541 w 1273"/>
                <a:gd name="T65" fmla="*/ 3038 h 3038"/>
                <a:gd name="T66" fmla="*/ 410 w 1273"/>
                <a:gd name="T67" fmla="*/ 2975 h 3038"/>
                <a:gd name="T68" fmla="*/ 289 w 1273"/>
                <a:gd name="T69" fmla="*/ 2859 h 3038"/>
                <a:gd name="T70" fmla="*/ 186 w 1273"/>
                <a:gd name="T71" fmla="*/ 2693 h 3038"/>
                <a:gd name="T72" fmla="*/ 103 w 1273"/>
                <a:gd name="T73" fmla="*/ 2480 h 3038"/>
                <a:gd name="T74" fmla="*/ 42 w 1273"/>
                <a:gd name="T75" fmla="*/ 2223 h 3038"/>
                <a:gd name="T76" fmla="*/ 7 w 1273"/>
                <a:gd name="T77" fmla="*/ 1922 h 3038"/>
                <a:gd name="T78" fmla="*/ 2 w 1273"/>
                <a:gd name="T79" fmla="*/ 1587 h 3038"/>
                <a:gd name="T80" fmla="*/ 28 w 1273"/>
                <a:gd name="T81" fmla="*/ 1279 h 3038"/>
                <a:gd name="T82" fmla="*/ 78 w 1273"/>
                <a:gd name="T83" fmla="*/ 1006 h 3038"/>
                <a:gd name="T84" fmla="*/ 148 w 1273"/>
                <a:gd name="T85" fmla="*/ 770 h 3038"/>
                <a:gd name="T86" fmla="*/ 229 w 1273"/>
                <a:gd name="T87" fmla="*/ 566 h 3038"/>
                <a:gd name="T88" fmla="*/ 318 w 1273"/>
                <a:gd name="T89" fmla="*/ 396 h 3038"/>
                <a:gd name="T90" fmla="*/ 406 w 1273"/>
                <a:gd name="T91" fmla="*/ 258 h 3038"/>
                <a:gd name="T92" fmla="*/ 489 w 1273"/>
                <a:gd name="T93" fmla="*/ 151 h 3038"/>
                <a:gd name="T94" fmla="*/ 559 w 1273"/>
                <a:gd name="T95" fmla="*/ 73 h 3038"/>
                <a:gd name="T96" fmla="*/ 609 w 1273"/>
                <a:gd name="T97" fmla="*/ 24 h 3038"/>
                <a:gd name="T98" fmla="*/ 635 w 1273"/>
                <a:gd name="T99" fmla="*/ 1 h 3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73" h="3038">
                  <a:moveTo>
                    <a:pt x="638" y="291"/>
                  </a:moveTo>
                  <a:lnTo>
                    <a:pt x="608" y="328"/>
                  </a:lnTo>
                  <a:lnTo>
                    <a:pt x="576" y="371"/>
                  </a:lnTo>
                  <a:lnTo>
                    <a:pt x="543" y="419"/>
                  </a:lnTo>
                  <a:lnTo>
                    <a:pt x="510" y="471"/>
                  </a:lnTo>
                  <a:lnTo>
                    <a:pt x="476" y="529"/>
                  </a:lnTo>
                  <a:lnTo>
                    <a:pt x="444" y="594"/>
                  </a:lnTo>
                  <a:lnTo>
                    <a:pt x="411" y="662"/>
                  </a:lnTo>
                  <a:lnTo>
                    <a:pt x="378" y="737"/>
                  </a:lnTo>
                  <a:lnTo>
                    <a:pt x="348" y="818"/>
                  </a:lnTo>
                  <a:lnTo>
                    <a:pt x="319" y="904"/>
                  </a:lnTo>
                  <a:lnTo>
                    <a:pt x="391" y="915"/>
                  </a:lnTo>
                  <a:lnTo>
                    <a:pt x="468" y="925"/>
                  </a:lnTo>
                  <a:lnTo>
                    <a:pt x="547" y="930"/>
                  </a:lnTo>
                  <a:lnTo>
                    <a:pt x="629" y="932"/>
                  </a:lnTo>
                  <a:lnTo>
                    <a:pt x="698" y="931"/>
                  </a:lnTo>
                  <a:lnTo>
                    <a:pt x="766" y="927"/>
                  </a:lnTo>
                  <a:lnTo>
                    <a:pt x="832" y="920"/>
                  </a:lnTo>
                  <a:lnTo>
                    <a:pt x="894" y="912"/>
                  </a:lnTo>
                  <a:lnTo>
                    <a:pt x="955" y="901"/>
                  </a:lnTo>
                  <a:lnTo>
                    <a:pt x="926" y="815"/>
                  </a:lnTo>
                  <a:lnTo>
                    <a:pt x="896" y="735"/>
                  </a:lnTo>
                  <a:lnTo>
                    <a:pt x="865" y="660"/>
                  </a:lnTo>
                  <a:lnTo>
                    <a:pt x="832" y="591"/>
                  </a:lnTo>
                  <a:lnTo>
                    <a:pt x="798" y="527"/>
                  </a:lnTo>
                  <a:lnTo>
                    <a:pt x="765" y="470"/>
                  </a:lnTo>
                  <a:lnTo>
                    <a:pt x="731" y="417"/>
                  </a:lnTo>
                  <a:lnTo>
                    <a:pt x="699" y="370"/>
                  </a:lnTo>
                  <a:lnTo>
                    <a:pt x="667" y="328"/>
                  </a:lnTo>
                  <a:lnTo>
                    <a:pt x="638" y="291"/>
                  </a:lnTo>
                  <a:close/>
                  <a:moveTo>
                    <a:pt x="636" y="0"/>
                  </a:moveTo>
                  <a:lnTo>
                    <a:pt x="638" y="1"/>
                  </a:lnTo>
                  <a:lnTo>
                    <a:pt x="643" y="6"/>
                  </a:lnTo>
                  <a:lnTo>
                    <a:pt x="652" y="12"/>
                  </a:lnTo>
                  <a:lnTo>
                    <a:pt x="664" y="23"/>
                  </a:lnTo>
                  <a:lnTo>
                    <a:pt x="678" y="36"/>
                  </a:lnTo>
                  <a:lnTo>
                    <a:pt x="695" y="52"/>
                  </a:lnTo>
                  <a:lnTo>
                    <a:pt x="714" y="72"/>
                  </a:lnTo>
                  <a:lnTo>
                    <a:pt x="736" y="93"/>
                  </a:lnTo>
                  <a:lnTo>
                    <a:pt x="760" y="119"/>
                  </a:lnTo>
                  <a:lnTo>
                    <a:pt x="784" y="148"/>
                  </a:lnTo>
                  <a:lnTo>
                    <a:pt x="810" y="180"/>
                  </a:lnTo>
                  <a:lnTo>
                    <a:pt x="838" y="215"/>
                  </a:lnTo>
                  <a:lnTo>
                    <a:pt x="867" y="254"/>
                  </a:lnTo>
                  <a:lnTo>
                    <a:pt x="895" y="296"/>
                  </a:lnTo>
                  <a:lnTo>
                    <a:pt x="925" y="342"/>
                  </a:lnTo>
                  <a:lnTo>
                    <a:pt x="955" y="391"/>
                  </a:lnTo>
                  <a:lnTo>
                    <a:pt x="985" y="444"/>
                  </a:lnTo>
                  <a:lnTo>
                    <a:pt x="1014" y="501"/>
                  </a:lnTo>
                  <a:lnTo>
                    <a:pt x="1044" y="560"/>
                  </a:lnTo>
                  <a:lnTo>
                    <a:pt x="1072" y="625"/>
                  </a:lnTo>
                  <a:lnTo>
                    <a:pt x="1099" y="692"/>
                  </a:lnTo>
                  <a:lnTo>
                    <a:pt x="1125" y="764"/>
                  </a:lnTo>
                  <a:lnTo>
                    <a:pt x="1151" y="839"/>
                  </a:lnTo>
                  <a:lnTo>
                    <a:pt x="1173" y="917"/>
                  </a:lnTo>
                  <a:lnTo>
                    <a:pt x="1195" y="1001"/>
                  </a:lnTo>
                  <a:lnTo>
                    <a:pt x="1215" y="1088"/>
                  </a:lnTo>
                  <a:lnTo>
                    <a:pt x="1231" y="1179"/>
                  </a:lnTo>
                  <a:lnTo>
                    <a:pt x="1246" y="1275"/>
                  </a:lnTo>
                  <a:lnTo>
                    <a:pt x="1258" y="1374"/>
                  </a:lnTo>
                  <a:lnTo>
                    <a:pt x="1266" y="1478"/>
                  </a:lnTo>
                  <a:lnTo>
                    <a:pt x="1271" y="1586"/>
                  </a:lnTo>
                  <a:lnTo>
                    <a:pt x="1273" y="1698"/>
                  </a:lnTo>
                  <a:lnTo>
                    <a:pt x="1271" y="1812"/>
                  </a:lnTo>
                  <a:lnTo>
                    <a:pt x="1266" y="1922"/>
                  </a:lnTo>
                  <a:lnTo>
                    <a:pt x="1258" y="2026"/>
                  </a:lnTo>
                  <a:lnTo>
                    <a:pt x="1247" y="2126"/>
                  </a:lnTo>
                  <a:lnTo>
                    <a:pt x="1231" y="2223"/>
                  </a:lnTo>
                  <a:lnTo>
                    <a:pt x="1214" y="2314"/>
                  </a:lnTo>
                  <a:lnTo>
                    <a:pt x="1194" y="2400"/>
                  </a:lnTo>
                  <a:lnTo>
                    <a:pt x="1170" y="2480"/>
                  </a:lnTo>
                  <a:lnTo>
                    <a:pt x="1146" y="2556"/>
                  </a:lnTo>
                  <a:lnTo>
                    <a:pt x="1117" y="2628"/>
                  </a:lnTo>
                  <a:lnTo>
                    <a:pt x="1087" y="2693"/>
                  </a:lnTo>
                  <a:lnTo>
                    <a:pt x="1054" y="2754"/>
                  </a:lnTo>
                  <a:lnTo>
                    <a:pt x="1020" y="2809"/>
                  </a:lnTo>
                  <a:lnTo>
                    <a:pt x="984" y="2859"/>
                  </a:lnTo>
                  <a:lnTo>
                    <a:pt x="945" y="2903"/>
                  </a:lnTo>
                  <a:lnTo>
                    <a:pt x="906" y="2942"/>
                  </a:lnTo>
                  <a:lnTo>
                    <a:pt x="864" y="2975"/>
                  </a:lnTo>
                  <a:lnTo>
                    <a:pt x="821" y="3001"/>
                  </a:lnTo>
                  <a:lnTo>
                    <a:pt x="777" y="3023"/>
                  </a:lnTo>
                  <a:lnTo>
                    <a:pt x="732" y="3038"/>
                  </a:lnTo>
                  <a:lnTo>
                    <a:pt x="732" y="2259"/>
                  </a:lnTo>
                  <a:lnTo>
                    <a:pt x="729" y="2238"/>
                  </a:lnTo>
                  <a:lnTo>
                    <a:pt x="721" y="2218"/>
                  </a:lnTo>
                  <a:lnTo>
                    <a:pt x="710" y="2201"/>
                  </a:lnTo>
                  <a:lnTo>
                    <a:pt x="696" y="2186"/>
                  </a:lnTo>
                  <a:lnTo>
                    <a:pt x="678" y="2175"/>
                  </a:lnTo>
                  <a:lnTo>
                    <a:pt x="658" y="2168"/>
                  </a:lnTo>
                  <a:lnTo>
                    <a:pt x="636" y="2165"/>
                  </a:lnTo>
                  <a:lnTo>
                    <a:pt x="614" y="2168"/>
                  </a:lnTo>
                  <a:lnTo>
                    <a:pt x="595" y="2175"/>
                  </a:lnTo>
                  <a:lnTo>
                    <a:pt x="577" y="2186"/>
                  </a:lnTo>
                  <a:lnTo>
                    <a:pt x="563" y="2201"/>
                  </a:lnTo>
                  <a:lnTo>
                    <a:pt x="552" y="2218"/>
                  </a:lnTo>
                  <a:lnTo>
                    <a:pt x="544" y="2238"/>
                  </a:lnTo>
                  <a:lnTo>
                    <a:pt x="541" y="2259"/>
                  </a:lnTo>
                  <a:lnTo>
                    <a:pt x="541" y="3038"/>
                  </a:lnTo>
                  <a:lnTo>
                    <a:pt x="496" y="3023"/>
                  </a:lnTo>
                  <a:lnTo>
                    <a:pt x="452" y="3001"/>
                  </a:lnTo>
                  <a:lnTo>
                    <a:pt x="410" y="2975"/>
                  </a:lnTo>
                  <a:lnTo>
                    <a:pt x="367" y="2942"/>
                  </a:lnTo>
                  <a:lnTo>
                    <a:pt x="328" y="2903"/>
                  </a:lnTo>
                  <a:lnTo>
                    <a:pt x="289" y="2859"/>
                  </a:lnTo>
                  <a:lnTo>
                    <a:pt x="253" y="2809"/>
                  </a:lnTo>
                  <a:lnTo>
                    <a:pt x="219" y="2754"/>
                  </a:lnTo>
                  <a:lnTo>
                    <a:pt x="186" y="2693"/>
                  </a:lnTo>
                  <a:lnTo>
                    <a:pt x="156" y="2628"/>
                  </a:lnTo>
                  <a:lnTo>
                    <a:pt x="127" y="2556"/>
                  </a:lnTo>
                  <a:lnTo>
                    <a:pt x="103" y="2480"/>
                  </a:lnTo>
                  <a:lnTo>
                    <a:pt x="79" y="2400"/>
                  </a:lnTo>
                  <a:lnTo>
                    <a:pt x="59" y="2314"/>
                  </a:lnTo>
                  <a:lnTo>
                    <a:pt x="42" y="2223"/>
                  </a:lnTo>
                  <a:lnTo>
                    <a:pt x="27" y="2126"/>
                  </a:lnTo>
                  <a:lnTo>
                    <a:pt x="15" y="2026"/>
                  </a:lnTo>
                  <a:lnTo>
                    <a:pt x="7" y="1922"/>
                  </a:lnTo>
                  <a:lnTo>
                    <a:pt x="2" y="1812"/>
                  </a:lnTo>
                  <a:lnTo>
                    <a:pt x="0" y="1698"/>
                  </a:lnTo>
                  <a:lnTo>
                    <a:pt x="2" y="1587"/>
                  </a:lnTo>
                  <a:lnTo>
                    <a:pt x="7" y="1480"/>
                  </a:lnTo>
                  <a:lnTo>
                    <a:pt x="15" y="1377"/>
                  </a:lnTo>
                  <a:lnTo>
                    <a:pt x="28" y="1279"/>
                  </a:lnTo>
                  <a:lnTo>
                    <a:pt x="42" y="1184"/>
                  </a:lnTo>
                  <a:lnTo>
                    <a:pt x="58" y="1093"/>
                  </a:lnTo>
                  <a:lnTo>
                    <a:pt x="78" y="1006"/>
                  </a:lnTo>
                  <a:lnTo>
                    <a:pt x="100" y="924"/>
                  </a:lnTo>
                  <a:lnTo>
                    <a:pt x="122" y="845"/>
                  </a:lnTo>
                  <a:lnTo>
                    <a:pt x="148" y="770"/>
                  </a:lnTo>
                  <a:lnTo>
                    <a:pt x="174" y="698"/>
                  </a:lnTo>
                  <a:lnTo>
                    <a:pt x="202" y="631"/>
                  </a:lnTo>
                  <a:lnTo>
                    <a:pt x="229" y="566"/>
                  </a:lnTo>
                  <a:lnTo>
                    <a:pt x="259" y="507"/>
                  </a:lnTo>
                  <a:lnTo>
                    <a:pt x="288" y="450"/>
                  </a:lnTo>
                  <a:lnTo>
                    <a:pt x="318" y="396"/>
                  </a:lnTo>
                  <a:lnTo>
                    <a:pt x="348" y="347"/>
                  </a:lnTo>
                  <a:lnTo>
                    <a:pt x="378" y="301"/>
                  </a:lnTo>
                  <a:lnTo>
                    <a:pt x="406" y="258"/>
                  </a:lnTo>
                  <a:lnTo>
                    <a:pt x="435" y="219"/>
                  </a:lnTo>
                  <a:lnTo>
                    <a:pt x="462" y="183"/>
                  </a:lnTo>
                  <a:lnTo>
                    <a:pt x="489" y="151"/>
                  </a:lnTo>
                  <a:lnTo>
                    <a:pt x="514" y="122"/>
                  </a:lnTo>
                  <a:lnTo>
                    <a:pt x="537" y="95"/>
                  </a:lnTo>
                  <a:lnTo>
                    <a:pt x="559" y="73"/>
                  </a:lnTo>
                  <a:lnTo>
                    <a:pt x="577" y="53"/>
                  </a:lnTo>
                  <a:lnTo>
                    <a:pt x="595" y="37"/>
                  </a:lnTo>
                  <a:lnTo>
                    <a:pt x="609" y="24"/>
                  </a:lnTo>
                  <a:lnTo>
                    <a:pt x="621" y="13"/>
                  </a:lnTo>
                  <a:lnTo>
                    <a:pt x="629" y="6"/>
                  </a:lnTo>
                  <a:lnTo>
                    <a:pt x="635" y="1"/>
                  </a:lnTo>
                  <a:lnTo>
                    <a:pt x="6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7" name="Freeform 320"/>
            <p:cNvSpPr>
              <a:spLocks/>
            </p:cNvSpPr>
            <p:nvPr/>
          </p:nvSpPr>
          <p:spPr bwMode="auto">
            <a:xfrm>
              <a:off x="5905500" y="4935538"/>
              <a:ext cx="493713" cy="841375"/>
            </a:xfrm>
            <a:custGeom>
              <a:avLst/>
              <a:gdLst>
                <a:gd name="T0" fmla="*/ 344 w 623"/>
                <a:gd name="T1" fmla="*/ 0 h 1059"/>
                <a:gd name="T2" fmla="*/ 421 w 623"/>
                <a:gd name="T3" fmla="*/ 0 h 1059"/>
                <a:gd name="T4" fmla="*/ 438 w 623"/>
                <a:gd name="T5" fmla="*/ 88 h 1059"/>
                <a:gd name="T6" fmla="*/ 457 w 623"/>
                <a:gd name="T7" fmla="*/ 173 h 1059"/>
                <a:gd name="T8" fmla="*/ 479 w 623"/>
                <a:gd name="T9" fmla="*/ 255 h 1059"/>
                <a:gd name="T10" fmla="*/ 502 w 623"/>
                <a:gd name="T11" fmla="*/ 331 h 1059"/>
                <a:gd name="T12" fmla="*/ 529 w 623"/>
                <a:gd name="T13" fmla="*/ 405 h 1059"/>
                <a:gd name="T14" fmla="*/ 558 w 623"/>
                <a:gd name="T15" fmla="*/ 475 h 1059"/>
                <a:gd name="T16" fmla="*/ 590 w 623"/>
                <a:gd name="T17" fmla="*/ 540 h 1059"/>
                <a:gd name="T18" fmla="*/ 623 w 623"/>
                <a:gd name="T19" fmla="*/ 601 h 1059"/>
                <a:gd name="T20" fmla="*/ 0 w 623"/>
                <a:gd name="T21" fmla="*/ 1059 h 1059"/>
                <a:gd name="T22" fmla="*/ 0 w 623"/>
                <a:gd name="T23" fmla="*/ 291 h 1059"/>
                <a:gd name="T24" fmla="*/ 3 w 623"/>
                <a:gd name="T25" fmla="*/ 252 h 1059"/>
                <a:gd name="T26" fmla="*/ 12 w 623"/>
                <a:gd name="T27" fmla="*/ 214 h 1059"/>
                <a:gd name="T28" fmla="*/ 27 w 623"/>
                <a:gd name="T29" fmla="*/ 178 h 1059"/>
                <a:gd name="T30" fmla="*/ 46 w 623"/>
                <a:gd name="T31" fmla="*/ 144 h 1059"/>
                <a:gd name="T32" fmla="*/ 71 w 623"/>
                <a:gd name="T33" fmla="*/ 113 h 1059"/>
                <a:gd name="T34" fmla="*/ 101 w 623"/>
                <a:gd name="T35" fmla="*/ 85 h 1059"/>
                <a:gd name="T36" fmla="*/ 134 w 623"/>
                <a:gd name="T37" fmla="*/ 60 h 1059"/>
                <a:gd name="T38" fmla="*/ 170 w 623"/>
                <a:gd name="T39" fmla="*/ 40 h 1059"/>
                <a:gd name="T40" fmla="*/ 210 w 623"/>
                <a:gd name="T41" fmla="*/ 22 h 1059"/>
                <a:gd name="T42" fmla="*/ 252 w 623"/>
                <a:gd name="T43" fmla="*/ 10 h 1059"/>
                <a:gd name="T44" fmla="*/ 298 w 623"/>
                <a:gd name="T45" fmla="*/ 2 h 1059"/>
                <a:gd name="T46" fmla="*/ 344 w 623"/>
                <a:gd name="T47" fmla="*/ 0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3" h="1059">
                  <a:moveTo>
                    <a:pt x="344" y="0"/>
                  </a:moveTo>
                  <a:lnTo>
                    <a:pt x="421" y="0"/>
                  </a:lnTo>
                  <a:lnTo>
                    <a:pt x="438" y="88"/>
                  </a:lnTo>
                  <a:lnTo>
                    <a:pt x="457" y="173"/>
                  </a:lnTo>
                  <a:lnTo>
                    <a:pt x="479" y="255"/>
                  </a:lnTo>
                  <a:lnTo>
                    <a:pt x="502" y="331"/>
                  </a:lnTo>
                  <a:lnTo>
                    <a:pt x="529" y="405"/>
                  </a:lnTo>
                  <a:lnTo>
                    <a:pt x="558" y="475"/>
                  </a:lnTo>
                  <a:lnTo>
                    <a:pt x="590" y="540"/>
                  </a:lnTo>
                  <a:lnTo>
                    <a:pt x="623" y="601"/>
                  </a:lnTo>
                  <a:lnTo>
                    <a:pt x="0" y="1059"/>
                  </a:lnTo>
                  <a:lnTo>
                    <a:pt x="0" y="291"/>
                  </a:lnTo>
                  <a:lnTo>
                    <a:pt x="3" y="252"/>
                  </a:lnTo>
                  <a:lnTo>
                    <a:pt x="12" y="214"/>
                  </a:lnTo>
                  <a:lnTo>
                    <a:pt x="27" y="178"/>
                  </a:lnTo>
                  <a:lnTo>
                    <a:pt x="46" y="144"/>
                  </a:lnTo>
                  <a:lnTo>
                    <a:pt x="71" y="113"/>
                  </a:lnTo>
                  <a:lnTo>
                    <a:pt x="101" y="85"/>
                  </a:lnTo>
                  <a:lnTo>
                    <a:pt x="134" y="60"/>
                  </a:lnTo>
                  <a:lnTo>
                    <a:pt x="170" y="40"/>
                  </a:lnTo>
                  <a:lnTo>
                    <a:pt x="210" y="22"/>
                  </a:lnTo>
                  <a:lnTo>
                    <a:pt x="252" y="10"/>
                  </a:lnTo>
                  <a:lnTo>
                    <a:pt x="298" y="2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" name="Freeform 321"/>
            <p:cNvSpPr>
              <a:spLocks/>
            </p:cNvSpPr>
            <p:nvPr/>
          </p:nvSpPr>
          <p:spPr bwMode="auto">
            <a:xfrm>
              <a:off x="7239000" y="4935538"/>
              <a:ext cx="495300" cy="841375"/>
            </a:xfrm>
            <a:custGeom>
              <a:avLst/>
              <a:gdLst>
                <a:gd name="T0" fmla="*/ 202 w 623"/>
                <a:gd name="T1" fmla="*/ 0 h 1059"/>
                <a:gd name="T2" fmla="*/ 279 w 623"/>
                <a:gd name="T3" fmla="*/ 0 h 1059"/>
                <a:gd name="T4" fmla="*/ 326 w 623"/>
                <a:gd name="T5" fmla="*/ 2 h 1059"/>
                <a:gd name="T6" fmla="*/ 371 w 623"/>
                <a:gd name="T7" fmla="*/ 10 h 1059"/>
                <a:gd name="T8" fmla="*/ 413 w 623"/>
                <a:gd name="T9" fmla="*/ 22 h 1059"/>
                <a:gd name="T10" fmla="*/ 453 w 623"/>
                <a:gd name="T11" fmla="*/ 40 h 1059"/>
                <a:gd name="T12" fmla="*/ 489 w 623"/>
                <a:gd name="T13" fmla="*/ 60 h 1059"/>
                <a:gd name="T14" fmla="*/ 522 w 623"/>
                <a:gd name="T15" fmla="*/ 85 h 1059"/>
                <a:gd name="T16" fmla="*/ 551 w 623"/>
                <a:gd name="T17" fmla="*/ 113 h 1059"/>
                <a:gd name="T18" fmla="*/ 576 w 623"/>
                <a:gd name="T19" fmla="*/ 144 h 1059"/>
                <a:gd name="T20" fmla="*/ 596 w 623"/>
                <a:gd name="T21" fmla="*/ 178 h 1059"/>
                <a:gd name="T22" fmla="*/ 611 w 623"/>
                <a:gd name="T23" fmla="*/ 214 h 1059"/>
                <a:gd name="T24" fmla="*/ 620 w 623"/>
                <a:gd name="T25" fmla="*/ 252 h 1059"/>
                <a:gd name="T26" fmla="*/ 623 w 623"/>
                <a:gd name="T27" fmla="*/ 291 h 1059"/>
                <a:gd name="T28" fmla="*/ 623 w 623"/>
                <a:gd name="T29" fmla="*/ 1059 h 1059"/>
                <a:gd name="T30" fmla="*/ 0 w 623"/>
                <a:gd name="T31" fmla="*/ 601 h 1059"/>
                <a:gd name="T32" fmla="*/ 33 w 623"/>
                <a:gd name="T33" fmla="*/ 540 h 1059"/>
                <a:gd name="T34" fmla="*/ 65 w 623"/>
                <a:gd name="T35" fmla="*/ 475 h 1059"/>
                <a:gd name="T36" fmla="*/ 94 w 623"/>
                <a:gd name="T37" fmla="*/ 405 h 1059"/>
                <a:gd name="T38" fmla="*/ 121 w 623"/>
                <a:gd name="T39" fmla="*/ 331 h 1059"/>
                <a:gd name="T40" fmla="*/ 144 w 623"/>
                <a:gd name="T41" fmla="*/ 255 h 1059"/>
                <a:gd name="T42" fmla="*/ 166 w 623"/>
                <a:gd name="T43" fmla="*/ 173 h 1059"/>
                <a:gd name="T44" fmla="*/ 186 w 623"/>
                <a:gd name="T45" fmla="*/ 88 h 1059"/>
                <a:gd name="T46" fmla="*/ 202 w 623"/>
                <a:gd name="T47" fmla="*/ 0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3" h="1059">
                  <a:moveTo>
                    <a:pt x="202" y="0"/>
                  </a:moveTo>
                  <a:lnTo>
                    <a:pt x="279" y="0"/>
                  </a:lnTo>
                  <a:lnTo>
                    <a:pt x="326" y="2"/>
                  </a:lnTo>
                  <a:lnTo>
                    <a:pt x="371" y="10"/>
                  </a:lnTo>
                  <a:lnTo>
                    <a:pt x="413" y="22"/>
                  </a:lnTo>
                  <a:lnTo>
                    <a:pt x="453" y="40"/>
                  </a:lnTo>
                  <a:lnTo>
                    <a:pt x="489" y="60"/>
                  </a:lnTo>
                  <a:lnTo>
                    <a:pt x="522" y="85"/>
                  </a:lnTo>
                  <a:lnTo>
                    <a:pt x="551" y="113"/>
                  </a:lnTo>
                  <a:lnTo>
                    <a:pt x="576" y="144"/>
                  </a:lnTo>
                  <a:lnTo>
                    <a:pt x="596" y="178"/>
                  </a:lnTo>
                  <a:lnTo>
                    <a:pt x="611" y="214"/>
                  </a:lnTo>
                  <a:lnTo>
                    <a:pt x="620" y="252"/>
                  </a:lnTo>
                  <a:lnTo>
                    <a:pt x="623" y="291"/>
                  </a:lnTo>
                  <a:lnTo>
                    <a:pt x="623" y="1059"/>
                  </a:lnTo>
                  <a:lnTo>
                    <a:pt x="0" y="601"/>
                  </a:lnTo>
                  <a:lnTo>
                    <a:pt x="33" y="540"/>
                  </a:lnTo>
                  <a:lnTo>
                    <a:pt x="65" y="475"/>
                  </a:lnTo>
                  <a:lnTo>
                    <a:pt x="94" y="405"/>
                  </a:lnTo>
                  <a:lnTo>
                    <a:pt x="121" y="331"/>
                  </a:lnTo>
                  <a:lnTo>
                    <a:pt x="144" y="255"/>
                  </a:lnTo>
                  <a:lnTo>
                    <a:pt x="166" y="173"/>
                  </a:lnTo>
                  <a:lnTo>
                    <a:pt x="186" y="88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66" name="Группа 365"/>
          <p:cNvGrpSpPr/>
          <p:nvPr/>
        </p:nvGrpSpPr>
        <p:grpSpPr>
          <a:xfrm>
            <a:off x="3507716" y="3261593"/>
            <a:ext cx="471920" cy="394056"/>
            <a:chOff x="5824538" y="3263900"/>
            <a:chExt cx="3636963" cy="3036887"/>
          </a:xfrm>
          <a:solidFill>
            <a:schemeClr val="bg2">
              <a:lumMod val="25000"/>
            </a:schemeClr>
          </a:solidFill>
        </p:grpSpPr>
        <p:sp>
          <p:nvSpPr>
            <p:cNvPr id="364" name="Freeform 326"/>
            <p:cNvSpPr>
              <a:spLocks/>
            </p:cNvSpPr>
            <p:nvPr/>
          </p:nvSpPr>
          <p:spPr bwMode="auto">
            <a:xfrm>
              <a:off x="7146926" y="3263900"/>
              <a:ext cx="2314575" cy="2311400"/>
            </a:xfrm>
            <a:custGeom>
              <a:avLst/>
              <a:gdLst>
                <a:gd name="T0" fmla="*/ 244 w 2916"/>
                <a:gd name="T1" fmla="*/ 0 h 2912"/>
                <a:gd name="T2" fmla="*/ 2672 w 2916"/>
                <a:gd name="T3" fmla="*/ 0 h 2912"/>
                <a:gd name="T4" fmla="*/ 2716 w 2916"/>
                <a:gd name="T5" fmla="*/ 5 h 2912"/>
                <a:gd name="T6" fmla="*/ 2757 w 2916"/>
                <a:gd name="T7" fmla="*/ 16 h 2912"/>
                <a:gd name="T8" fmla="*/ 2796 w 2916"/>
                <a:gd name="T9" fmla="*/ 33 h 2912"/>
                <a:gd name="T10" fmla="*/ 2830 w 2916"/>
                <a:gd name="T11" fmla="*/ 57 h 2912"/>
                <a:gd name="T12" fmla="*/ 2858 w 2916"/>
                <a:gd name="T13" fmla="*/ 87 h 2912"/>
                <a:gd name="T14" fmla="*/ 2882 w 2916"/>
                <a:gd name="T15" fmla="*/ 121 h 2912"/>
                <a:gd name="T16" fmla="*/ 2901 w 2916"/>
                <a:gd name="T17" fmla="*/ 159 h 2912"/>
                <a:gd name="T18" fmla="*/ 2912 w 2916"/>
                <a:gd name="T19" fmla="*/ 199 h 2912"/>
                <a:gd name="T20" fmla="*/ 2916 w 2916"/>
                <a:gd name="T21" fmla="*/ 243 h 2912"/>
                <a:gd name="T22" fmla="*/ 2916 w 2916"/>
                <a:gd name="T23" fmla="*/ 2184 h 2912"/>
                <a:gd name="T24" fmla="*/ 2912 w 2916"/>
                <a:gd name="T25" fmla="*/ 2220 h 2912"/>
                <a:gd name="T26" fmla="*/ 2902 w 2916"/>
                <a:gd name="T27" fmla="*/ 2254 h 2912"/>
                <a:gd name="T28" fmla="*/ 2885 w 2916"/>
                <a:gd name="T29" fmla="*/ 2286 h 2912"/>
                <a:gd name="T30" fmla="*/ 2862 w 2916"/>
                <a:gd name="T31" fmla="*/ 2312 h 2912"/>
                <a:gd name="T32" fmla="*/ 2835 w 2916"/>
                <a:gd name="T33" fmla="*/ 2335 h 2912"/>
                <a:gd name="T34" fmla="*/ 2804 w 2916"/>
                <a:gd name="T35" fmla="*/ 2352 h 2912"/>
                <a:gd name="T36" fmla="*/ 2770 w 2916"/>
                <a:gd name="T37" fmla="*/ 2362 h 2912"/>
                <a:gd name="T38" fmla="*/ 2733 w 2916"/>
                <a:gd name="T39" fmla="*/ 2366 h 2912"/>
                <a:gd name="T40" fmla="*/ 1847 w 2916"/>
                <a:gd name="T41" fmla="*/ 2366 h 2912"/>
                <a:gd name="T42" fmla="*/ 2020 w 2916"/>
                <a:gd name="T43" fmla="*/ 2800 h 2912"/>
                <a:gd name="T44" fmla="*/ 2027 w 2916"/>
                <a:gd name="T45" fmla="*/ 2825 h 2912"/>
                <a:gd name="T46" fmla="*/ 2028 w 2916"/>
                <a:gd name="T47" fmla="*/ 2849 h 2912"/>
                <a:gd name="T48" fmla="*/ 2023 w 2916"/>
                <a:gd name="T49" fmla="*/ 2869 h 2912"/>
                <a:gd name="T50" fmla="*/ 2010 w 2916"/>
                <a:gd name="T51" fmla="*/ 2888 h 2912"/>
                <a:gd name="T52" fmla="*/ 1993 w 2916"/>
                <a:gd name="T53" fmla="*/ 2900 h 2912"/>
                <a:gd name="T54" fmla="*/ 1970 w 2916"/>
                <a:gd name="T55" fmla="*/ 2909 h 2912"/>
                <a:gd name="T56" fmla="*/ 1943 w 2916"/>
                <a:gd name="T57" fmla="*/ 2912 h 2912"/>
                <a:gd name="T58" fmla="*/ 1417 w 2916"/>
                <a:gd name="T59" fmla="*/ 2912 h 2912"/>
                <a:gd name="T60" fmla="*/ 1417 w 2916"/>
                <a:gd name="T61" fmla="*/ 1113 h 2912"/>
                <a:gd name="T62" fmla="*/ 1414 w 2916"/>
                <a:gd name="T63" fmla="*/ 1062 h 2912"/>
                <a:gd name="T64" fmla="*/ 1403 w 2916"/>
                <a:gd name="T65" fmla="*/ 1012 h 2912"/>
                <a:gd name="T66" fmla="*/ 1385 w 2916"/>
                <a:gd name="T67" fmla="*/ 967 h 2912"/>
                <a:gd name="T68" fmla="*/ 1362 w 2916"/>
                <a:gd name="T69" fmla="*/ 923 h 2912"/>
                <a:gd name="T70" fmla="*/ 1332 w 2916"/>
                <a:gd name="T71" fmla="*/ 884 h 2912"/>
                <a:gd name="T72" fmla="*/ 1298 w 2916"/>
                <a:gd name="T73" fmla="*/ 850 h 2912"/>
                <a:gd name="T74" fmla="*/ 1258 w 2916"/>
                <a:gd name="T75" fmla="*/ 821 h 2912"/>
                <a:gd name="T76" fmla="*/ 1216 w 2916"/>
                <a:gd name="T77" fmla="*/ 797 h 2912"/>
                <a:gd name="T78" fmla="*/ 1169 w 2916"/>
                <a:gd name="T79" fmla="*/ 780 h 2912"/>
                <a:gd name="T80" fmla="*/ 1121 w 2916"/>
                <a:gd name="T81" fmla="*/ 768 h 2912"/>
                <a:gd name="T82" fmla="*/ 1070 w 2916"/>
                <a:gd name="T83" fmla="*/ 764 h 2912"/>
                <a:gd name="T84" fmla="*/ 0 w 2916"/>
                <a:gd name="T85" fmla="*/ 764 h 2912"/>
                <a:gd name="T86" fmla="*/ 0 w 2916"/>
                <a:gd name="T87" fmla="*/ 243 h 2912"/>
                <a:gd name="T88" fmla="*/ 5 w 2916"/>
                <a:gd name="T89" fmla="*/ 199 h 2912"/>
                <a:gd name="T90" fmla="*/ 16 w 2916"/>
                <a:gd name="T91" fmla="*/ 159 h 2912"/>
                <a:gd name="T92" fmla="*/ 34 w 2916"/>
                <a:gd name="T93" fmla="*/ 121 h 2912"/>
                <a:gd name="T94" fmla="*/ 59 w 2916"/>
                <a:gd name="T95" fmla="*/ 87 h 2912"/>
                <a:gd name="T96" fmla="*/ 87 w 2916"/>
                <a:gd name="T97" fmla="*/ 57 h 2912"/>
                <a:gd name="T98" fmla="*/ 121 w 2916"/>
                <a:gd name="T99" fmla="*/ 33 h 2912"/>
                <a:gd name="T100" fmla="*/ 159 w 2916"/>
                <a:gd name="T101" fmla="*/ 16 h 2912"/>
                <a:gd name="T102" fmla="*/ 200 w 2916"/>
                <a:gd name="T103" fmla="*/ 5 h 2912"/>
                <a:gd name="T104" fmla="*/ 244 w 2916"/>
                <a:gd name="T105" fmla="*/ 0 h 2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16" h="2912">
                  <a:moveTo>
                    <a:pt x="244" y="0"/>
                  </a:moveTo>
                  <a:lnTo>
                    <a:pt x="2672" y="0"/>
                  </a:lnTo>
                  <a:lnTo>
                    <a:pt x="2716" y="5"/>
                  </a:lnTo>
                  <a:lnTo>
                    <a:pt x="2757" y="16"/>
                  </a:lnTo>
                  <a:lnTo>
                    <a:pt x="2796" y="33"/>
                  </a:lnTo>
                  <a:lnTo>
                    <a:pt x="2830" y="57"/>
                  </a:lnTo>
                  <a:lnTo>
                    <a:pt x="2858" y="87"/>
                  </a:lnTo>
                  <a:lnTo>
                    <a:pt x="2882" y="121"/>
                  </a:lnTo>
                  <a:lnTo>
                    <a:pt x="2901" y="159"/>
                  </a:lnTo>
                  <a:lnTo>
                    <a:pt x="2912" y="199"/>
                  </a:lnTo>
                  <a:lnTo>
                    <a:pt x="2916" y="243"/>
                  </a:lnTo>
                  <a:lnTo>
                    <a:pt x="2916" y="2184"/>
                  </a:lnTo>
                  <a:lnTo>
                    <a:pt x="2912" y="2220"/>
                  </a:lnTo>
                  <a:lnTo>
                    <a:pt x="2902" y="2254"/>
                  </a:lnTo>
                  <a:lnTo>
                    <a:pt x="2885" y="2286"/>
                  </a:lnTo>
                  <a:lnTo>
                    <a:pt x="2862" y="2312"/>
                  </a:lnTo>
                  <a:lnTo>
                    <a:pt x="2835" y="2335"/>
                  </a:lnTo>
                  <a:lnTo>
                    <a:pt x="2804" y="2352"/>
                  </a:lnTo>
                  <a:lnTo>
                    <a:pt x="2770" y="2362"/>
                  </a:lnTo>
                  <a:lnTo>
                    <a:pt x="2733" y="2366"/>
                  </a:lnTo>
                  <a:lnTo>
                    <a:pt x="1847" y="2366"/>
                  </a:lnTo>
                  <a:lnTo>
                    <a:pt x="2020" y="2800"/>
                  </a:lnTo>
                  <a:lnTo>
                    <a:pt x="2027" y="2825"/>
                  </a:lnTo>
                  <a:lnTo>
                    <a:pt x="2028" y="2849"/>
                  </a:lnTo>
                  <a:lnTo>
                    <a:pt x="2023" y="2869"/>
                  </a:lnTo>
                  <a:lnTo>
                    <a:pt x="2010" y="2888"/>
                  </a:lnTo>
                  <a:lnTo>
                    <a:pt x="1993" y="2900"/>
                  </a:lnTo>
                  <a:lnTo>
                    <a:pt x="1970" y="2909"/>
                  </a:lnTo>
                  <a:lnTo>
                    <a:pt x="1943" y="2912"/>
                  </a:lnTo>
                  <a:lnTo>
                    <a:pt x="1417" y="2912"/>
                  </a:lnTo>
                  <a:lnTo>
                    <a:pt x="1417" y="1113"/>
                  </a:lnTo>
                  <a:lnTo>
                    <a:pt x="1414" y="1062"/>
                  </a:lnTo>
                  <a:lnTo>
                    <a:pt x="1403" y="1012"/>
                  </a:lnTo>
                  <a:lnTo>
                    <a:pt x="1385" y="967"/>
                  </a:lnTo>
                  <a:lnTo>
                    <a:pt x="1362" y="923"/>
                  </a:lnTo>
                  <a:lnTo>
                    <a:pt x="1332" y="884"/>
                  </a:lnTo>
                  <a:lnTo>
                    <a:pt x="1298" y="850"/>
                  </a:lnTo>
                  <a:lnTo>
                    <a:pt x="1258" y="821"/>
                  </a:lnTo>
                  <a:lnTo>
                    <a:pt x="1216" y="797"/>
                  </a:lnTo>
                  <a:lnTo>
                    <a:pt x="1169" y="780"/>
                  </a:lnTo>
                  <a:lnTo>
                    <a:pt x="1121" y="768"/>
                  </a:lnTo>
                  <a:lnTo>
                    <a:pt x="1070" y="764"/>
                  </a:lnTo>
                  <a:lnTo>
                    <a:pt x="0" y="764"/>
                  </a:lnTo>
                  <a:lnTo>
                    <a:pt x="0" y="243"/>
                  </a:lnTo>
                  <a:lnTo>
                    <a:pt x="5" y="199"/>
                  </a:lnTo>
                  <a:lnTo>
                    <a:pt x="16" y="159"/>
                  </a:lnTo>
                  <a:lnTo>
                    <a:pt x="34" y="121"/>
                  </a:lnTo>
                  <a:lnTo>
                    <a:pt x="59" y="87"/>
                  </a:lnTo>
                  <a:lnTo>
                    <a:pt x="87" y="57"/>
                  </a:lnTo>
                  <a:lnTo>
                    <a:pt x="121" y="33"/>
                  </a:lnTo>
                  <a:lnTo>
                    <a:pt x="159" y="16"/>
                  </a:lnTo>
                  <a:lnTo>
                    <a:pt x="200" y="5"/>
                  </a:lnTo>
                  <a:lnTo>
                    <a:pt x="2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5" name="Freeform 327"/>
            <p:cNvSpPr>
              <a:spLocks noEditPoints="1"/>
            </p:cNvSpPr>
            <p:nvPr/>
          </p:nvSpPr>
          <p:spPr bwMode="auto">
            <a:xfrm>
              <a:off x="5824538" y="3990975"/>
              <a:ext cx="2312988" cy="2309812"/>
            </a:xfrm>
            <a:custGeom>
              <a:avLst/>
              <a:gdLst>
                <a:gd name="T0" fmla="*/ 1428 w 2914"/>
                <a:gd name="T1" fmla="*/ 1955 h 2911"/>
                <a:gd name="T2" fmla="*/ 1377 w 2914"/>
                <a:gd name="T3" fmla="*/ 1980 h 2911"/>
                <a:gd name="T4" fmla="*/ 1342 w 2914"/>
                <a:gd name="T5" fmla="*/ 2024 h 2911"/>
                <a:gd name="T6" fmla="*/ 1329 w 2914"/>
                <a:gd name="T7" fmla="*/ 2081 h 2911"/>
                <a:gd name="T8" fmla="*/ 1342 w 2914"/>
                <a:gd name="T9" fmla="*/ 2137 h 2911"/>
                <a:gd name="T10" fmla="*/ 1377 w 2914"/>
                <a:gd name="T11" fmla="*/ 2181 h 2911"/>
                <a:gd name="T12" fmla="*/ 1428 w 2914"/>
                <a:gd name="T13" fmla="*/ 2205 h 2911"/>
                <a:gd name="T14" fmla="*/ 1486 w 2914"/>
                <a:gd name="T15" fmla="*/ 2205 h 2911"/>
                <a:gd name="T16" fmla="*/ 1537 w 2914"/>
                <a:gd name="T17" fmla="*/ 2181 h 2911"/>
                <a:gd name="T18" fmla="*/ 1573 w 2914"/>
                <a:gd name="T19" fmla="*/ 2137 h 2911"/>
                <a:gd name="T20" fmla="*/ 1586 w 2914"/>
                <a:gd name="T21" fmla="*/ 2081 h 2911"/>
                <a:gd name="T22" fmla="*/ 1573 w 2914"/>
                <a:gd name="T23" fmla="*/ 2024 h 2911"/>
                <a:gd name="T24" fmla="*/ 1537 w 2914"/>
                <a:gd name="T25" fmla="*/ 1980 h 2911"/>
                <a:gd name="T26" fmla="*/ 1486 w 2914"/>
                <a:gd name="T27" fmla="*/ 1955 h 2911"/>
                <a:gd name="T28" fmla="*/ 349 w 2914"/>
                <a:gd name="T29" fmla="*/ 347 h 2911"/>
                <a:gd name="T30" fmla="*/ 2565 w 2914"/>
                <a:gd name="T31" fmla="*/ 1758 h 2911"/>
                <a:gd name="T32" fmla="*/ 349 w 2914"/>
                <a:gd name="T33" fmla="*/ 347 h 2911"/>
                <a:gd name="T34" fmla="*/ 2672 w 2914"/>
                <a:gd name="T35" fmla="*/ 0 h 2911"/>
                <a:gd name="T36" fmla="*/ 2757 w 2914"/>
                <a:gd name="T37" fmla="*/ 15 h 2911"/>
                <a:gd name="T38" fmla="*/ 2828 w 2914"/>
                <a:gd name="T39" fmla="*/ 56 h 2911"/>
                <a:gd name="T40" fmla="*/ 2882 w 2914"/>
                <a:gd name="T41" fmla="*/ 120 h 2911"/>
                <a:gd name="T42" fmla="*/ 2912 w 2914"/>
                <a:gd name="T43" fmla="*/ 198 h 2911"/>
                <a:gd name="T44" fmla="*/ 2914 w 2914"/>
                <a:gd name="T45" fmla="*/ 2183 h 2911"/>
                <a:gd name="T46" fmla="*/ 2900 w 2914"/>
                <a:gd name="T47" fmla="*/ 2254 h 2911"/>
                <a:gd name="T48" fmla="*/ 2862 w 2914"/>
                <a:gd name="T49" fmla="*/ 2312 h 2911"/>
                <a:gd name="T50" fmla="*/ 2804 w 2914"/>
                <a:gd name="T51" fmla="*/ 2350 h 2911"/>
                <a:gd name="T52" fmla="*/ 2733 w 2914"/>
                <a:gd name="T53" fmla="*/ 2365 h 2911"/>
                <a:gd name="T54" fmla="*/ 2019 w 2914"/>
                <a:gd name="T55" fmla="*/ 2799 h 2911"/>
                <a:gd name="T56" fmla="*/ 2027 w 2914"/>
                <a:gd name="T57" fmla="*/ 2849 h 2911"/>
                <a:gd name="T58" fmla="*/ 2010 w 2914"/>
                <a:gd name="T59" fmla="*/ 2887 h 2911"/>
                <a:gd name="T60" fmla="*/ 1970 w 2914"/>
                <a:gd name="T61" fmla="*/ 2908 h 2911"/>
                <a:gd name="T62" fmla="*/ 971 w 2914"/>
                <a:gd name="T63" fmla="*/ 2911 h 2911"/>
                <a:gd name="T64" fmla="*/ 923 w 2914"/>
                <a:gd name="T65" fmla="*/ 2900 h 2911"/>
                <a:gd name="T66" fmla="*/ 893 w 2914"/>
                <a:gd name="T67" fmla="*/ 2868 h 2911"/>
                <a:gd name="T68" fmla="*/ 888 w 2914"/>
                <a:gd name="T69" fmla="*/ 2824 h 2911"/>
                <a:gd name="T70" fmla="*/ 1069 w 2914"/>
                <a:gd name="T71" fmla="*/ 2365 h 2911"/>
                <a:gd name="T72" fmla="*/ 145 w 2914"/>
                <a:gd name="T73" fmla="*/ 2361 h 2911"/>
                <a:gd name="T74" fmla="*/ 81 w 2914"/>
                <a:gd name="T75" fmla="*/ 2334 h 2911"/>
                <a:gd name="T76" fmla="*/ 31 w 2914"/>
                <a:gd name="T77" fmla="*/ 2285 h 2911"/>
                <a:gd name="T78" fmla="*/ 4 w 2914"/>
                <a:gd name="T79" fmla="*/ 2220 h 2911"/>
                <a:gd name="T80" fmla="*/ 0 w 2914"/>
                <a:gd name="T81" fmla="*/ 242 h 2911"/>
                <a:gd name="T82" fmla="*/ 16 w 2914"/>
                <a:gd name="T83" fmla="*/ 157 h 2911"/>
                <a:gd name="T84" fmla="*/ 57 w 2914"/>
                <a:gd name="T85" fmla="*/ 86 h 2911"/>
                <a:gd name="T86" fmla="*/ 121 w 2914"/>
                <a:gd name="T87" fmla="*/ 32 h 2911"/>
                <a:gd name="T88" fmla="*/ 199 w 2914"/>
                <a:gd name="T89" fmla="*/ 4 h 2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14" h="2911">
                  <a:moveTo>
                    <a:pt x="1458" y="1952"/>
                  </a:moveTo>
                  <a:lnTo>
                    <a:pt x="1428" y="1955"/>
                  </a:lnTo>
                  <a:lnTo>
                    <a:pt x="1401" y="1965"/>
                  </a:lnTo>
                  <a:lnTo>
                    <a:pt x="1377" y="1980"/>
                  </a:lnTo>
                  <a:lnTo>
                    <a:pt x="1357" y="2000"/>
                  </a:lnTo>
                  <a:lnTo>
                    <a:pt x="1342" y="2024"/>
                  </a:lnTo>
                  <a:lnTo>
                    <a:pt x="1332" y="2051"/>
                  </a:lnTo>
                  <a:lnTo>
                    <a:pt x="1329" y="2081"/>
                  </a:lnTo>
                  <a:lnTo>
                    <a:pt x="1332" y="2110"/>
                  </a:lnTo>
                  <a:lnTo>
                    <a:pt x="1342" y="2137"/>
                  </a:lnTo>
                  <a:lnTo>
                    <a:pt x="1357" y="2161"/>
                  </a:lnTo>
                  <a:lnTo>
                    <a:pt x="1377" y="2181"/>
                  </a:lnTo>
                  <a:lnTo>
                    <a:pt x="1401" y="2195"/>
                  </a:lnTo>
                  <a:lnTo>
                    <a:pt x="1428" y="2205"/>
                  </a:lnTo>
                  <a:lnTo>
                    <a:pt x="1458" y="2210"/>
                  </a:lnTo>
                  <a:lnTo>
                    <a:pt x="1486" y="2205"/>
                  </a:lnTo>
                  <a:lnTo>
                    <a:pt x="1515" y="2195"/>
                  </a:lnTo>
                  <a:lnTo>
                    <a:pt x="1537" y="2181"/>
                  </a:lnTo>
                  <a:lnTo>
                    <a:pt x="1557" y="2161"/>
                  </a:lnTo>
                  <a:lnTo>
                    <a:pt x="1573" y="2137"/>
                  </a:lnTo>
                  <a:lnTo>
                    <a:pt x="1583" y="2110"/>
                  </a:lnTo>
                  <a:lnTo>
                    <a:pt x="1586" y="2081"/>
                  </a:lnTo>
                  <a:lnTo>
                    <a:pt x="1583" y="2051"/>
                  </a:lnTo>
                  <a:lnTo>
                    <a:pt x="1573" y="2024"/>
                  </a:lnTo>
                  <a:lnTo>
                    <a:pt x="1557" y="2000"/>
                  </a:lnTo>
                  <a:lnTo>
                    <a:pt x="1537" y="1980"/>
                  </a:lnTo>
                  <a:lnTo>
                    <a:pt x="1515" y="1965"/>
                  </a:lnTo>
                  <a:lnTo>
                    <a:pt x="1486" y="1955"/>
                  </a:lnTo>
                  <a:lnTo>
                    <a:pt x="1458" y="1952"/>
                  </a:lnTo>
                  <a:close/>
                  <a:moveTo>
                    <a:pt x="349" y="347"/>
                  </a:moveTo>
                  <a:lnTo>
                    <a:pt x="349" y="1758"/>
                  </a:lnTo>
                  <a:lnTo>
                    <a:pt x="2565" y="1758"/>
                  </a:lnTo>
                  <a:lnTo>
                    <a:pt x="2565" y="347"/>
                  </a:lnTo>
                  <a:lnTo>
                    <a:pt x="349" y="347"/>
                  </a:lnTo>
                  <a:close/>
                  <a:moveTo>
                    <a:pt x="243" y="0"/>
                  </a:moveTo>
                  <a:lnTo>
                    <a:pt x="2672" y="0"/>
                  </a:lnTo>
                  <a:lnTo>
                    <a:pt x="2716" y="4"/>
                  </a:lnTo>
                  <a:lnTo>
                    <a:pt x="2757" y="15"/>
                  </a:lnTo>
                  <a:lnTo>
                    <a:pt x="2794" y="32"/>
                  </a:lnTo>
                  <a:lnTo>
                    <a:pt x="2828" y="56"/>
                  </a:lnTo>
                  <a:lnTo>
                    <a:pt x="2858" y="86"/>
                  </a:lnTo>
                  <a:lnTo>
                    <a:pt x="2882" y="120"/>
                  </a:lnTo>
                  <a:lnTo>
                    <a:pt x="2900" y="157"/>
                  </a:lnTo>
                  <a:lnTo>
                    <a:pt x="2912" y="198"/>
                  </a:lnTo>
                  <a:lnTo>
                    <a:pt x="2914" y="242"/>
                  </a:lnTo>
                  <a:lnTo>
                    <a:pt x="2914" y="2183"/>
                  </a:lnTo>
                  <a:lnTo>
                    <a:pt x="2912" y="2220"/>
                  </a:lnTo>
                  <a:lnTo>
                    <a:pt x="2900" y="2254"/>
                  </a:lnTo>
                  <a:lnTo>
                    <a:pt x="2883" y="2285"/>
                  </a:lnTo>
                  <a:lnTo>
                    <a:pt x="2862" y="2312"/>
                  </a:lnTo>
                  <a:lnTo>
                    <a:pt x="2835" y="2334"/>
                  </a:lnTo>
                  <a:lnTo>
                    <a:pt x="2804" y="2350"/>
                  </a:lnTo>
                  <a:lnTo>
                    <a:pt x="2770" y="2361"/>
                  </a:lnTo>
                  <a:lnTo>
                    <a:pt x="2733" y="2365"/>
                  </a:lnTo>
                  <a:lnTo>
                    <a:pt x="1846" y="2365"/>
                  </a:lnTo>
                  <a:lnTo>
                    <a:pt x="2019" y="2799"/>
                  </a:lnTo>
                  <a:lnTo>
                    <a:pt x="2027" y="2824"/>
                  </a:lnTo>
                  <a:lnTo>
                    <a:pt x="2027" y="2849"/>
                  </a:lnTo>
                  <a:lnTo>
                    <a:pt x="2021" y="2868"/>
                  </a:lnTo>
                  <a:lnTo>
                    <a:pt x="2010" y="2887"/>
                  </a:lnTo>
                  <a:lnTo>
                    <a:pt x="1993" y="2900"/>
                  </a:lnTo>
                  <a:lnTo>
                    <a:pt x="1970" y="2908"/>
                  </a:lnTo>
                  <a:lnTo>
                    <a:pt x="1943" y="2911"/>
                  </a:lnTo>
                  <a:lnTo>
                    <a:pt x="971" y="2911"/>
                  </a:lnTo>
                  <a:lnTo>
                    <a:pt x="945" y="2908"/>
                  </a:lnTo>
                  <a:lnTo>
                    <a:pt x="923" y="2900"/>
                  </a:lnTo>
                  <a:lnTo>
                    <a:pt x="905" y="2887"/>
                  </a:lnTo>
                  <a:lnTo>
                    <a:pt x="893" y="2868"/>
                  </a:lnTo>
                  <a:lnTo>
                    <a:pt x="888" y="2849"/>
                  </a:lnTo>
                  <a:lnTo>
                    <a:pt x="888" y="2824"/>
                  </a:lnTo>
                  <a:lnTo>
                    <a:pt x="895" y="2799"/>
                  </a:lnTo>
                  <a:lnTo>
                    <a:pt x="1069" y="2365"/>
                  </a:lnTo>
                  <a:lnTo>
                    <a:pt x="182" y="2365"/>
                  </a:lnTo>
                  <a:lnTo>
                    <a:pt x="145" y="2361"/>
                  </a:lnTo>
                  <a:lnTo>
                    <a:pt x="111" y="2350"/>
                  </a:lnTo>
                  <a:lnTo>
                    <a:pt x="81" y="2334"/>
                  </a:lnTo>
                  <a:lnTo>
                    <a:pt x="54" y="2312"/>
                  </a:lnTo>
                  <a:lnTo>
                    <a:pt x="31" y="2285"/>
                  </a:lnTo>
                  <a:lnTo>
                    <a:pt x="14" y="2254"/>
                  </a:lnTo>
                  <a:lnTo>
                    <a:pt x="4" y="2220"/>
                  </a:lnTo>
                  <a:lnTo>
                    <a:pt x="0" y="2183"/>
                  </a:lnTo>
                  <a:lnTo>
                    <a:pt x="0" y="242"/>
                  </a:lnTo>
                  <a:lnTo>
                    <a:pt x="4" y="198"/>
                  </a:lnTo>
                  <a:lnTo>
                    <a:pt x="16" y="157"/>
                  </a:lnTo>
                  <a:lnTo>
                    <a:pt x="33" y="120"/>
                  </a:lnTo>
                  <a:lnTo>
                    <a:pt x="57" y="86"/>
                  </a:lnTo>
                  <a:lnTo>
                    <a:pt x="87" y="56"/>
                  </a:lnTo>
                  <a:lnTo>
                    <a:pt x="121" y="32"/>
                  </a:lnTo>
                  <a:lnTo>
                    <a:pt x="157" y="15"/>
                  </a:lnTo>
                  <a:lnTo>
                    <a:pt x="199" y="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71" name="Freeform 332"/>
          <p:cNvSpPr>
            <a:spLocks/>
          </p:cNvSpPr>
          <p:nvPr/>
        </p:nvSpPr>
        <p:spPr bwMode="auto">
          <a:xfrm>
            <a:off x="4309117" y="3262722"/>
            <a:ext cx="400953" cy="391798"/>
          </a:xfrm>
          <a:custGeom>
            <a:avLst/>
            <a:gdLst>
              <a:gd name="T0" fmla="*/ 3972 w 4600"/>
              <a:gd name="T1" fmla="*/ 16 h 4494"/>
              <a:gd name="T2" fmla="*/ 4188 w 4600"/>
              <a:gd name="T3" fmla="*/ 95 h 4494"/>
              <a:gd name="T4" fmla="*/ 4370 w 4600"/>
              <a:gd name="T5" fmla="*/ 229 h 4494"/>
              <a:gd name="T6" fmla="*/ 4506 w 4600"/>
              <a:gd name="T7" fmla="*/ 410 h 4494"/>
              <a:gd name="T8" fmla="*/ 4585 w 4600"/>
              <a:gd name="T9" fmla="*/ 626 h 4494"/>
              <a:gd name="T10" fmla="*/ 4596 w 4600"/>
              <a:gd name="T11" fmla="*/ 864 h 4494"/>
              <a:gd name="T12" fmla="*/ 4539 w 4600"/>
              <a:gd name="T13" fmla="*/ 1087 h 4494"/>
              <a:gd name="T14" fmla="*/ 4421 w 4600"/>
              <a:gd name="T15" fmla="*/ 1280 h 4494"/>
              <a:gd name="T16" fmla="*/ 4254 w 4600"/>
              <a:gd name="T17" fmla="*/ 1431 h 4494"/>
              <a:gd name="T18" fmla="*/ 4048 w 4600"/>
              <a:gd name="T19" fmla="*/ 1529 h 4494"/>
              <a:gd name="T20" fmla="*/ 3813 w 4600"/>
              <a:gd name="T21" fmla="*/ 1565 h 4494"/>
              <a:gd name="T22" fmla="*/ 3571 w 4600"/>
              <a:gd name="T23" fmla="*/ 1528 h 4494"/>
              <a:gd name="T24" fmla="*/ 3359 w 4600"/>
              <a:gd name="T25" fmla="*/ 1421 h 4494"/>
              <a:gd name="T26" fmla="*/ 1567 w 4600"/>
              <a:gd name="T27" fmla="*/ 2125 h 4494"/>
              <a:gd name="T28" fmla="*/ 1572 w 4600"/>
              <a:gd name="T29" fmla="*/ 2299 h 4494"/>
              <a:gd name="T30" fmla="*/ 3300 w 4600"/>
              <a:gd name="T31" fmla="*/ 3119 h 4494"/>
              <a:gd name="T32" fmla="*/ 3497 w 4600"/>
              <a:gd name="T33" fmla="*/ 2995 h 4494"/>
              <a:gd name="T34" fmla="*/ 3730 w 4600"/>
              <a:gd name="T35" fmla="*/ 2934 h 4494"/>
              <a:gd name="T36" fmla="*/ 3972 w 4600"/>
              <a:gd name="T37" fmla="*/ 2945 h 4494"/>
              <a:gd name="T38" fmla="*/ 4188 w 4600"/>
              <a:gd name="T39" fmla="*/ 3023 h 4494"/>
              <a:gd name="T40" fmla="*/ 4370 w 4600"/>
              <a:gd name="T41" fmla="*/ 3158 h 4494"/>
              <a:gd name="T42" fmla="*/ 4506 w 4600"/>
              <a:gd name="T43" fmla="*/ 3338 h 4494"/>
              <a:gd name="T44" fmla="*/ 4585 w 4600"/>
              <a:gd name="T45" fmla="*/ 3554 h 4494"/>
              <a:gd name="T46" fmla="*/ 4596 w 4600"/>
              <a:gd name="T47" fmla="*/ 3792 h 4494"/>
              <a:gd name="T48" fmla="*/ 4539 w 4600"/>
              <a:gd name="T49" fmla="*/ 4016 h 4494"/>
              <a:gd name="T50" fmla="*/ 4421 w 4600"/>
              <a:gd name="T51" fmla="*/ 4208 h 4494"/>
              <a:gd name="T52" fmla="*/ 4254 w 4600"/>
              <a:gd name="T53" fmla="*/ 4361 h 4494"/>
              <a:gd name="T54" fmla="*/ 4048 w 4600"/>
              <a:gd name="T55" fmla="*/ 4459 h 4494"/>
              <a:gd name="T56" fmla="*/ 3813 w 4600"/>
              <a:gd name="T57" fmla="*/ 4494 h 4494"/>
              <a:gd name="T58" fmla="*/ 3579 w 4600"/>
              <a:gd name="T59" fmla="*/ 4459 h 4494"/>
              <a:gd name="T60" fmla="*/ 3373 w 4600"/>
              <a:gd name="T61" fmla="*/ 4361 h 4494"/>
              <a:gd name="T62" fmla="*/ 3205 w 4600"/>
              <a:gd name="T63" fmla="*/ 4208 h 4494"/>
              <a:gd name="T64" fmla="*/ 3088 w 4600"/>
              <a:gd name="T65" fmla="*/ 4016 h 4494"/>
              <a:gd name="T66" fmla="*/ 3029 w 4600"/>
              <a:gd name="T67" fmla="*/ 3792 h 4494"/>
              <a:gd name="T68" fmla="*/ 3035 w 4600"/>
              <a:gd name="T69" fmla="*/ 3594 h 4494"/>
              <a:gd name="T70" fmla="*/ 1240 w 4600"/>
              <a:gd name="T71" fmla="*/ 2880 h 4494"/>
              <a:gd name="T72" fmla="*/ 1029 w 4600"/>
              <a:gd name="T73" fmla="*/ 2985 h 4494"/>
              <a:gd name="T74" fmla="*/ 787 w 4600"/>
              <a:gd name="T75" fmla="*/ 3022 h 4494"/>
              <a:gd name="T76" fmla="*/ 554 w 4600"/>
              <a:gd name="T77" fmla="*/ 2988 h 4494"/>
              <a:gd name="T78" fmla="*/ 348 w 4600"/>
              <a:gd name="T79" fmla="*/ 2888 h 4494"/>
              <a:gd name="T80" fmla="*/ 180 w 4600"/>
              <a:gd name="T81" fmla="*/ 2737 h 4494"/>
              <a:gd name="T82" fmla="*/ 61 w 4600"/>
              <a:gd name="T83" fmla="*/ 2545 h 4494"/>
              <a:gd name="T84" fmla="*/ 4 w 4600"/>
              <a:gd name="T85" fmla="*/ 2320 h 4494"/>
              <a:gd name="T86" fmla="*/ 15 w 4600"/>
              <a:gd name="T87" fmla="*/ 2083 h 4494"/>
              <a:gd name="T88" fmla="*/ 96 w 4600"/>
              <a:gd name="T89" fmla="*/ 1867 h 4494"/>
              <a:gd name="T90" fmla="*/ 230 w 4600"/>
              <a:gd name="T91" fmla="*/ 1687 h 4494"/>
              <a:gd name="T92" fmla="*/ 412 w 4600"/>
              <a:gd name="T93" fmla="*/ 1552 h 4494"/>
              <a:gd name="T94" fmla="*/ 628 w 4600"/>
              <a:gd name="T95" fmla="*/ 1474 h 4494"/>
              <a:gd name="T96" fmla="*/ 872 w 4600"/>
              <a:gd name="T97" fmla="*/ 1463 h 4494"/>
              <a:gd name="T98" fmla="*/ 1105 w 4600"/>
              <a:gd name="T99" fmla="*/ 1524 h 4494"/>
              <a:gd name="T100" fmla="*/ 1303 w 4600"/>
              <a:gd name="T101" fmla="*/ 1649 h 4494"/>
              <a:gd name="T102" fmla="*/ 3028 w 4600"/>
              <a:gd name="T103" fmla="*/ 841 h 4494"/>
              <a:gd name="T104" fmla="*/ 3042 w 4600"/>
              <a:gd name="T105" fmla="*/ 626 h 4494"/>
              <a:gd name="T106" fmla="*/ 3121 w 4600"/>
              <a:gd name="T107" fmla="*/ 410 h 4494"/>
              <a:gd name="T108" fmla="*/ 3255 w 4600"/>
              <a:gd name="T109" fmla="*/ 229 h 4494"/>
              <a:gd name="T110" fmla="*/ 3437 w 4600"/>
              <a:gd name="T111" fmla="*/ 95 h 4494"/>
              <a:gd name="T112" fmla="*/ 3654 w 4600"/>
              <a:gd name="T113" fmla="*/ 16 h 4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600" h="4494">
                <a:moveTo>
                  <a:pt x="3813" y="0"/>
                </a:moveTo>
                <a:lnTo>
                  <a:pt x="3893" y="4"/>
                </a:lnTo>
                <a:lnTo>
                  <a:pt x="3972" y="16"/>
                </a:lnTo>
                <a:lnTo>
                  <a:pt x="4048" y="36"/>
                </a:lnTo>
                <a:lnTo>
                  <a:pt x="4119" y="63"/>
                </a:lnTo>
                <a:lnTo>
                  <a:pt x="4188" y="95"/>
                </a:lnTo>
                <a:lnTo>
                  <a:pt x="4254" y="134"/>
                </a:lnTo>
                <a:lnTo>
                  <a:pt x="4314" y="179"/>
                </a:lnTo>
                <a:lnTo>
                  <a:pt x="4370" y="229"/>
                </a:lnTo>
                <a:lnTo>
                  <a:pt x="4421" y="284"/>
                </a:lnTo>
                <a:lnTo>
                  <a:pt x="4466" y="346"/>
                </a:lnTo>
                <a:lnTo>
                  <a:pt x="4506" y="410"/>
                </a:lnTo>
                <a:lnTo>
                  <a:pt x="4539" y="478"/>
                </a:lnTo>
                <a:lnTo>
                  <a:pt x="4566" y="551"/>
                </a:lnTo>
                <a:lnTo>
                  <a:pt x="4585" y="626"/>
                </a:lnTo>
                <a:lnTo>
                  <a:pt x="4596" y="703"/>
                </a:lnTo>
                <a:lnTo>
                  <a:pt x="4600" y="782"/>
                </a:lnTo>
                <a:lnTo>
                  <a:pt x="4596" y="864"/>
                </a:lnTo>
                <a:lnTo>
                  <a:pt x="4585" y="940"/>
                </a:lnTo>
                <a:lnTo>
                  <a:pt x="4566" y="1016"/>
                </a:lnTo>
                <a:lnTo>
                  <a:pt x="4539" y="1087"/>
                </a:lnTo>
                <a:lnTo>
                  <a:pt x="4506" y="1155"/>
                </a:lnTo>
                <a:lnTo>
                  <a:pt x="4466" y="1221"/>
                </a:lnTo>
                <a:lnTo>
                  <a:pt x="4421" y="1280"/>
                </a:lnTo>
                <a:lnTo>
                  <a:pt x="4370" y="1336"/>
                </a:lnTo>
                <a:lnTo>
                  <a:pt x="4314" y="1387"/>
                </a:lnTo>
                <a:lnTo>
                  <a:pt x="4254" y="1431"/>
                </a:lnTo>
                <a:lnTo>
                  <a:pt x="4188" y="1471"/>
                </a:lnTo>
                <a:lnTo>
                  <a:pt x="4119" y="1504"/>
                </a:lnTo>
                <a:lnTo>
                  <a:pt x="4048" y="1529"/>
                </a:lnTo>
                <a:lnTo>
                  <a:pt x="3972" y="1549"/>
                </a:lnTo>
                <a:lnTo>
                  <a:pt x="3893" y="1561"/>
                </a:lnTo>
                <a:lnTo>
                  <a:pt x="3813" y="1565"/>
                </a:lnTo>
                <a:lnTo>
                  <a:pt x="3730" y="1561"/>
                </a:lnTo>
                <a:lnTo>
                  <a:pt x="3648" y="1548"/>
                </a:lnTo>
                <a:lnTo>
                  <a:pt x="3571" y="1528"/>
                </a:lnTo>
                <a:lnTo>
                  <a:pt x="3496" y="1499"/>
                </a:lnTo>
                <a:lnTo>
                  <a:pt x="3424" y="1464"/>
                </a:lnTo>
                <a:lnTo>
                  <a:pt x="3359" y="1421"/>
                </a:lnTo>
                <a:lnTo>
                  <a:pt x="3297" y="1373"/>
                </a:lnTo>
                <a:lnTo>
                  <a:pt x="3241" y="1319"/>
                </a:lnTo>
                <a:lnTo>
                  <a:pt x="1567" y="2125"/>
                </a:lnTo>
                <a:lnTo>
                  <a:pt x="1572" y="2182"/>
                </a:lnTo>
                <a:lnTo>
                  <a:pt x="1575" y="2241"/>
                </a:lnTo>
                <a:lnTo>
                  <a:pt x="1572" y="2299"/>
                </a:lnTo>
                <a:lnTo>
                  <a:pt x="1565" y="2357"/>
                </a:lnTo>
                <a:lnTo>
                  <a:pt x="3242" y="3173"/>
                </a:lnTo>
                <a:lnTo>
                  <a:pt x="3300" y="3119"/>
                </a:lnTo>
                <a:lnTo>
                  <a:pt x="3361" y="3072"/>
                </a:lnTo>
                <a:lnTo>
                  <a:pt x="3427" y="3029"/>
                </a:lnTo>
                <a:lnTo>
                  <a:pt x="3497" y="2995"/>
                </a:lnTo>
                <a:lnTo>
                  <a:pt x="3572" y="2966"/>
                </a:lnTo>
                <a:lnTo>
                  <a:pt x="3649" y="2946"/>
                </a:lnTo>
                <a:lnTo>
                  <a:pt x="3730" y="2934"/>
                </a:lnTo>
                <a:lnTo>
                  <a:pt x="3813" y="2929"/>
                </a:lnTo>
                <a:lnTo>
                  <a:pt x="3893" y="2932"/>
                </a:lnTo>
                <a:lnTo>
                  <a:pt x="3972" y="2945"/>
                </a:lnTo>
                <a:lnTo>
                  <a:pt x="4048" y="2963"/>
                </a:lnTo>
                <a:lnTo>
                  <a:pt x="4119" y="2991"/>
                </a:lnTo>
                <a:lnTo>
                  <a:pt x="4188" y="3023"/>
                </a:lnTo>
                <a:lnTo>
                  <a:pt x="4254" y="3063"/>
                </a:lnTo>
                <a:lnTo>
                  <a:pt x="4314" y="3107"/>
                </a:lnTo>
                <a:lnTo>
                  <a:pt x="4370" y="3158"/>
                </a:lnTo>
                <a:lnTo>
                  <a:pt x="4421" y="3214"/>
                </a:lnTo>
                <a:lnTo>
                  <a:pt x="4466" y="3274"/>
                </a:lnTo>
                <a:lnTo>
                  <a:pt x="4506" y="3338"/>
                </a:lnTo>
                <a:lnTo>
                  <a:pt x="4539" y="3406"/>
                </a:lnTo>
                <a:lnTo>
                  <a:pt x="4566" y="3479"/>
                </a:lnTo>
                <a:lnTo>
                  <a:pt x="4585" y="3554"/>
                </a:lnTo>
                <a:lnTo>
                  <a:pt x="4596" y="3631"/>
                </a:lnTo>
                <a:lnTo>
                  <a:pt x="4600" y="3710"/>
                </a:lnTo>
                <a:lnTo>
                  <a:pt x="4596" y="3792"/>
                </a:lnTo>
                <a:lnTo>
                  <a:pt x="4585" y="3868"/>
                </a:lnTo>
                <a:lnTo>
                  <a:pt x="4566" y="3944"/>
                </a:lnTo>
                <a:lnTo>
                  <a:pt x="4539" y="4016"/>
                </a:lnTo>
                <a:lnTo>
                  <a:pt x="4506" y="4085"/>
                </a:lnTo>
                <a:lnTo>
                  <a:pt x="4466" y="4149"/>
                </a:lnTo>
                <a:lnTo>
                  <a:pt x="4421" y="4208"/>
                </a:lnTo>
                <a:lnTo>
                  <a:pt x="4370" y="4264"/>
                </a:lnTo>
                <a:lnTo>
                  <a:pt x="4314" y="4315"/>
                </a:lnTo>
                <a:lnTo>
                  <a:pt x="4254" y="4361"/>
                </a:lnTo>
                <a:lnTo>
                  <a:pt x="4188" y="4399"/>
                </a:lnTo>
                <a:lnTo>
                  <a:pt x="4119" y="4432"/>
                </a:lnTo>
                <a:lnTo>
                  <a:pt x="4048" y="4459"/>
                </a:lnTo>
                <a:lnTo>
                  <a:pt x="3972" y="4477"/>
                </a:lnTo>
                <a:lnTo>
                  <a:pt x="3893" y="4490"/>
                </a:lnTo>
                <a:lnTo>
                  <a:pt x="3813" y="4494"/>
                </a:lnTo>
                <a:lnTo>
                  <a:pt x="3732" y="4490"/>
                </a:lnTo>
                <a:lnTo>
                  <a:pt x="3654" y="4477"/>
                </a:lnTo>
                <a:lnTo>
                  <a:pt x="3579" y="4459"/>
                </a:lnTo>
                <a:lnTo>
                  <a:pt x="3506" y="4432"/>
                </a:lnTo>
                <a:lnTo>
                  <a:pt x="3437" y="4399"/>
                </a:lnTo>
                <a:lnTo>
                  <a:pt x="3373" y="4361"/>
                </a:lnTo>
                <a:lnTo>
                  <a:pt x="3311" y="4315"/>
                </a:lnTo>
                <a:lnTo>
                  <a:pt x="3255" y="4264"/>
                </a:lnTo>
                <a:lnTo>
                  <a:pt x="3205" y="4208"/>
                </a:lnTo>
                <a:lnTo>
                  <a:pt x="3159" y="4149"/>
                </a:lnTo>
                <a:lnTo>
                  <a:pt x="3121" y="4085"/>
                </a:lnTo>
                <a:lnTo>
                  <a:pt x="3088" y="4016"/>
                </a:lnTo>
                <a:lnTo>
                  <a:pt x="3061" y="3944"/>
                </a:lnTo>
                <a:lnTo>
                  <a:pt x="3042" y="3868"/>
                </a:lnTo>
                <a:lnTo>
                  <a:pt x="3029" y="3792"/>
                </a:lnTo>
                <a:lnTo>
                  <a:pt x="3025" y="3710"/>
                </a:lnTo>
                <a:lnTo>
                  <a:pt x="3028" y="3652"/>
                </a:lnTo>
                <a:lnTo>
                  <a:pt x="3035" y="3594"/>
                </a:lnTo>
                <a:lnTo>
                  <a:pt x="1357" y="2779"/>
                </a:lnTo>
                <a:lnTo>
                  <a:pt x="1302" y="2833"/>
                </a:lnTo>
                <a:lnTo>
                  <a:pt x="1240" y="2880"/>
                </a:lnTo>
                <a:lnTo>
                  <a:pt x="1174" y="2922"/>
                </a:lnTo>
                <a:lnTo>
                  <a:pt x="1103" y="2956"/>
                </a:lnTo>
                <a:lnTo>
                  <a:pt x="1029" y="2985"/>
                </a:lnTo>
                <a:lnTo>
                  <a:pt x="952" y="3005"/>
                </a:lnTo>
                <a:lnTo>
                  <a:pt x="870" y="3018"/>
                </a:lnTo>
                <a:lnTo>
                  <a:pt x="787" y="3022"/>
                </a:lnTo>
                <a:lnTo>
                  <a:pt x="707" y="3019"/>
                </a:lnTo>
                <a:lnTo>
                  <a:pt x="628" y="3006"/>
                </a:lnTo>
                <a:lnTo>
                  <a:pt x="554" y="2988"/>
                </a:lnTo>
                <a:lnTo>
                  <a:pt x="481" y="2961"/>
                </a:lnTo>
                <a:lnTo>
                  <a:pt x="412" y="2928"/>
                </a:lnTo>
                <a:lnTo>
                  <a:pt x="348" y="2888"/>
                </a:lnTo>
                <a:lnTo>
                  <a:pt x="286" y="2844"/>
                </a:lnTo>
                <a:lnTo>
                  <a:pt x="230" y="2793"/>
                </a:lnTo>
                <a:lnTo>
                  <a:pt x="180" y="2737"/>
                </a:lnTo>
                <a:lnTo>
                  <a:pt x="134" y="2678"/>
                </a:lnTo>
                <a:lnTo>
                  <a:pt x="96" y="2613"/>
                </a:lnTo>
                <a:lnTo>
                  <a:pt x="61" y="2545"/>
                </a:lnTo>
                <a:lnTo>
                  <a:pt x="35" y="2473"/>
                </a:lnTo>
                <a:lnTo>
                  <a:pt x="15" y="2397"/>
                </a:lnTo>
                <a:lnTo>
                  <a:pt x="4" y="2320"/>
                </a:lnTo>
                <a:lnTo>
                  <a:pt x="0" y="2241"/>
                </a:lnTo>
                <a:lnTo>
                  <a:pt x="4" y="2160"/>
                </a:lnTo>
                <a:lnTo>
                  <a:pt x="15" y="2083"/>
                </a:lnTo>
                <a:lnTo>
                  <a:pt x="35" y="2007"/>
                </a:lnTo>
                <a:lnTo>
                  <a:pt x="61" y="1935"/>
                </a:lnTo>
                <a:lnTo>
                  <a:pt x="96" y="1867"/>
                </a:lnTo>
                <a:lnTo>
                  <a:pt x="134" y="1803"/>
                </a:lnTo>
                <a:lnTo>
                  <a:pt x="180" y="1743"/>
                </a:lnTo>
                <a:lnTo>
                  <a:pt x="230" y="1687"/>
                </a:lnTo>
                <a:lnTo>
                  <a:pt x="286" y="1636"/>
                </a:lnTo>
                <a:lnTo>
                  <a:pt x="348" y="1591"/>
                </a:lnTo>
                <a:lnTo>
                  <a:pt x="412" y="1552"/>
                </a:lnTo>
                <a:lnTo>
                  <a:pt x="481" y="1519"/>
                </a:lnTo>
                <a:lnTo>
                  <a:pt x="554" y="1492"/>
                </a:lnTo>
                <a:lnTo>
                  <a:pt x="628" y="1474"/>
                </a:lnTo>
                <a:lnTo>
                  <a:pt x="707" y="1461"/>
                </a:lnTo>
                <a:lnTo>
                  <a:pt x="787" y="1457"/>
                </a:lnTo>
                <a:lnTo>
                  <a:pt x="872" y="1463"/>
                </a:lnTo>
                <a:lnTo>
                  <a:pt x="952" y="1475"/>
                </a:lnTo>
                <a:lnTo>
                  <a:pt x="1031" y="1495"/>
                </a:lnTo>
                <a:lnTo>
                  <a:pt x="1105" y="1524"/>
                </a:lnTo>
                <a:lnTo>
                  <a:pt x="1176" y="1559"/>
                </a:lnTo>
                <a:lnTo>
                  <a:pt x="1241" y="1602"/>
                </a:lnTo>
                <a:lnTo>
                  <a:pt x="1303" y="1649"/>
                </a:lnTo>
                <a:lnTo>
                  <a:pt x="1360" y="1703"/>
                </a:lnTo>
                <a:lnTo>
                  <a:pt x="3035" y="896"/>
                </a:lnTo>
                <a:lnTo>
                  <a:pt x="3028" y="841"/>
                </a:lnTo>
                <a:lnTo>
                  <a:pt x="3025" y="782"/>
                </a:lnTo>
                <a:lnTo>
                  <a:pt x="3029" y="703"/>
                </a:lnTo>
                <a:lnTo>
                  <a:pt x="3042" y="626"/>
                </a:lnTo>
                <a:lnTo>
                  <a:pt x="3061" y="551"/>
                </a:lnTo>
                <a:lnTo>
                  <a:pt x="3088" y="478"/>
                </a:lnTo>
                <a:lnTo>
                  <a:pt x="3121" y="410"/>
                </a:lnTo>
                <a:lnTo>
                  <a:pt x="3159" y="346"/>
                </a:lnTo>
                <a:lnTo>
                  <a:pt x="3205" y="284"/>
                </a:lnTo>
                <a:lnTo>
                  <a:pt x="3255" y="229"/>
                </a:lnTo>
                <a:lnTo>
                  <a:pt x="3311" y="179"/>
                </a:lnTo>
                <a:lnTo>
                  <a:pt x="3373" y="134"/>
                </a:lnTo>
                <a:lnTo>
                  <a:pt x="3437" y="95"/>
                </a:lnTo>
                <a:lnTo>
                  <a:pt x="3506" y="63"/>
                </a:lnTo>
                <a:lnTo>
                  <a:pt x="3579" y="36"/>
                </a:lnTo>
                <a:lnTo>
                  <a:pt x="3654" y="16"/>
                </a:lnTo>
                <a:lnTo>
                  <a:pt x="3732" y="4"/>
                </a:lnTo>
                <a:lnTo>
                  <a:pt x="3813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80" name="Группа 379"/>
          <p:cNvGrpSpPr/>
          <p:nvPr/>
        </p:nvGrpSpPr>
        <p:grpSpPr>
          <a:xfrm>
            <a:off x="5039550" y="3264020"/>
            <a:ext cx="432740" cy="389201"/>
            <a:chOff x="5834063" y="3221038"/>
            <a:chExt cx="2335212" cy="2100262"/>
          </a:xfrm>
          <a:solidFill>
            <a:schemeClr val="bg2">
              <a:lumMod val="25000"/>
            </a:schemeClr>
          </a:solidFill>
        </p:grpSpPr>
        <p:sp>
          <p:nvSpPr>
            <p:cNvPr id="376" name="Freeform 337"/>
            <p:cNvSpPr>
              <a:spLocks/>
            </p:cNvSpPr>
            <p:nvPr/>
          </p:nvSpPr>
          <p:spPr bwMode="auto">
            <a:xfrm>
              <a:off x="6699250" y="3617913"/>
              <a:ext cx="1470025" cy="768350"/>
            </a:xfrm>
            <a:custGeom>
              <a:avLst/>
              <a:gdLst>
                <a:gd name="T0" fmla="*/ 113 w 2777"/>
                <a:gd name="T1" fmla="*/ 0 h 1453"/>
                <a:gd name="T2" fmla="*/ 2686 w 2777"/>
                <a:gd name="T3" fmla="*/ 0 h 1453"/>
                <a:gd name="T4" fmla="*/ 2713 w 2777"/>
                <a:gd name="T5" fmla="*/ 2 h 1453"/>
                <a:gd name="T6" fmla="*/ 2736 w 2777"/>
                <a:gd name="T7" fmla="*/ 10 h 1453"/>
                <a:gd name="T8" fmla="*/ 2753 w 2777"/>
                <a:gd name="T9" fmla="*/ 25 h 1453"/>
                <a:gd name="T10" fmla="*/ 2767 w 2777"/>
                <a:gd name="T11" fmla="*/ 43 h 1453"/>
                <a:gd name="T12" fmla="*/ 2775 w 2777"/>
                <a:gd name="T13" fmla="*/ 65 h 1453"/>
                <a:gd name="T14" fmla="*/ 2777 w 2777"/>
                <a:gd name="T15" fmla="*/ 89 h 1453"/>
                <a:gd name="T16" fmla="*/ 2771 w 2777"/>
                <a:gd name="T17" fmla="*/ 116 h 1453"/>
                <a:gd name="T18" fmla="*/ 2416 w 2777"/>
                <a:gd name="T19" fmla="*/ 1337 h 1453"/>
                <a:gd name="T20" fmla="*/ 2403 w 2777"/>
                <a:gd name="T21" fmla="*/ 1368 h 1453"/>
                <a:gd name="T22" fmla="*/ 2381 w 2777"/>
                <a:gd name="T23" fmla="*/ 1396 h 1453"/>
                <a:gd name="T24" fmla="*/ 2356 w 2777"/>
                <a:gd name="T25" fmla="*/ 1419 h 1453"/>
                <a:gd name="T26" fmla="*/ 2324 w 2777"/>
                <a:gd name="T27" fmla="*/ 1438 h 1453"/>
                <a:gd name="T28" fmla="*/ 2292 w 2777"/>
                <a:gd name="T29" fmla="*/ 1449 h 1453"/>
                <a:gd name="T30" fmla="*/ 2258 w 2777"/>
                <a:gd name="T31" fmla="*/ 1453 h 1453"/>
                <a:gd name="T32" fmla="*/ 571 w 2777"/>
                <a:gd name="T33" fmla="*/ 1453 h 1453"/>
                <a:gd name="T34" fmla="*/ 538 w 2777"/>
                <a:gd name="T35" fmla="*/ 1449 h 1453"/>
                <a:gd name="T36" fmla="*/ 505 w 2777"/>
                <a:gd name="T37" fmla="*/ 1438 h 1453"/>
                <a:gd name="T38" fmla="*/ 475 w 2777"/>
                <a:gd name="T39" fmla="*/ 1419 h 1453"/>
                <a:gd name="T40" fmla="*/ 448 w 2777"/>
                <a:gd name="T41" fmla="*/ 1396 h 1453"/>
                <a:gd name="T42" fmla="*/ 428 w 2777"/>
                <a:gd name="T43" fmla="*/ 1368 h 1453"/>
                <a:gd name="T44" fmla="*/ 413 w 2777"/>
                <a:gd name="T45" fmla="*/ 1337 h 1453"/>
                <a:gd name="T46" fmla="*/ 7 w 2777"/>
                <a:gd name="T47" fmla="*/ 145 h 1453"/>
                <a:gd name="T48" fmla="*/ 0 w 2777"/>
                <a:gd name="T49" fmla="*/ 115 h 1453"/>
                <a:gd name="T50" fmla="*/ 0 w 2777"/>
                <a:gd name="T51" fmla="*/ 88 h 1453"/>
                <a:gd name="T52" fmla="*/ 7 w 2777"/>
                <a:gd name="T53" fmla="*/ 63 h 1453"/>
                <a:gd name="T54" fmla="*/ 19 w 2777"/>
                <a:gd name="T55" fmla="*/ 42 h 1453"/>
                <a:gd name="T56" fmla="*/ 35 w 2777"/>
                <a:gd name="T57" fmla="*/ 24 h 1453"/>
                <a:gd name="T58" fmla="*/ 57 w 2777"/>
                <a:gd name="T59" fmla="*/ 10 h 1453"/>
                <a:gd name="T60" fmla="*/ 83 w 2777"/>
                <a:gd name="T61" fmla="*/ 2 h 1453"/>
                <a:gd name="T62" fmla="*/ 113 w 2777"/>
                <a:gd name="T63" fmla="*/ 0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77" h="1453">
                  <a:moveTo>
                    <a:pt x="113" y="0"/>
                  </a:moveTo>
                  <a:lnTo>
                    <a:pt x="2686" y="0"/>
                  </a:lnTo>
                  <a:lnTo>
                    <a:pt x="2713" y="2"/>
                  </a:lnTo>
                  <a:lnTo>
                    <a:pt x="2736" y="10"/>
                  </a:lnTo>
                  <a:lnTo>
                    <a:pt x="2753" y="25"/>
                  </a:lnTo>
                  <a:lnTo>
                    <a:pt x="2767" y="43"/>
                  </a:lnTo>
                  <a:lnTo>
                    <a:pt x="2775" y="65"/>
                  </a:lnTo>
                  <a:lnTo>
                    <a:pt x="2777" y="89"/>
                  </a:lnTo>
                  <a:lnTo>
                    <a:pt x="2771" y="116"/>
                  </a:lnTo>
                  <a:lnTo>
                    <a:pt x="2416" y="1337"/>
                  </a:lnTo>
                  <a:lnTo>
                    <a:pt x="2403" y="1368"/>
                  </a:lnTo>
                  <a:lnTo>
                    <a:pt x="2381" y="1396"/>
                  </a:lnTo>
                  <a:lnTo>
                    <a:pt x="2356" y="1419"/>
                  </a:lnTo>
                  <a:lnTo>
                    <a:pt x="2324" y="1438"/>
                  </a:lnTo>
                  <a:lnTo>
                    <a:pt x="2292" y="1449"/>
                  </a:lnTo>
                  <a:lnTo>
                    <a:pt x="2258" y="1453"/>
                  </a:lnTo>
                  <a:lnTo>
                    <a:pt x="571" y="1453"/>
                  </a:lnTo>
                  <a:lnTo>
                    <a:pt x="538" y="1449"/>
                  </a:lnTo>
                  <a:lnTo>
                    <a:pt x="505" y="1438"/>
                  </a:lnTo>
                  <a:lnTo>
                    <a:pt x="475" y="1419"/>
                  </a:lnTo>
                  <a:lnTo>
                    <a:pt x="448" y="1396"/>
                  </a:lnTo>
                  <a:lnTo>
                    <a:pt x="428" y="1368"/>
                  </a:lnTo>
                  <a:lnTo>
                    <a:pt x="413" y="1337"/>
                  </a:lnTo>
                  <a:lnTo>
                    <a:pt x="7" y="145"/>
                  </a:lnTo>
                  <a:lnTo>
                    <a:pt x="0" y="115"/>
                  </a:lnTo>
                  <a:lnTo>
                    <a:pt x="0" y="88"/>
                  </a:lnTo>
                  <a:lnTo>
                    <a:pt x="7" y="63"/>
                  </a:lnTo>
                  <a:lnTo>
                    <a:pt x="19" y="42"/>
                  </a:lnTo>
                  <a:lnTo>
                    <a:pt x="35" y="24"/>
                  </a:lnTo>
                  <a:lnTo>
                    <a:pt x="57" y="10"/>
                  </a:lnTo>
                  <a:lnTo>
                    <a:pt x="83" y="2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" name="Freeform 338"/>
            <p:cNvSpPr>
              <a:spLocks/>
            </p:cNvSpPr>
            <p:nvPr/>
          </p:nvSpPr>
          <p:spPr bwMode="auto">
            <a:xfrm>
              <a:off x="6678613" y="4911725"/>
              <a:ext cx="406400" cy="406400"/>
            </a:xfrm>
            <a:custGeom>
              <a:avLst/>
              <a:gdLst>
                <a:gd name="T0" fmla="*/ 384 w 769"/>
                <a:gd name="T1" fmla="*/ 0 h 769"/>
                <a:gd name="T2" fmla="*/ 441 w 769"/>
                <a:gd name="T3" fmla="*/ 4 h 769"/>
                <a:gd name="T4" fmla="*/ 495 w 769"/>
                <a:gd name="T5" fmla="*/ 16 h 769"/>
                <a:gd name="T6" fmla="*/ 547 w 769"/>
                <a:gd name="T7" fmla="*/ 35 h 769"/>
                <a:gd name="T8" fmla="*/ 594 w 769"/>
                <a:gd name="T9" fmla="*/ 61 h 769"/>
                <a:gd name="T10" fmla="*/ 636 w 769"/>
                <a:gd name="T11" fmla="*/ 93 h 769"/>
                <a:gd name="T12" fmla="*/ 675 w 769"/>
                <a:gd name="T13" fmla="*/ 131 h 769"/>
                <a:gd name="T14" fmla="*/ 708 w 769"/>
                <a:gd name="T15" fmla="*/ 174 h 769"/>
                <a:gd name="T16" fmla="*/ 734 w 769"/>
                <a:gd name="T17" fmla="*/ 222 h 769"/>
                <a:gd name="T18" fmla="*/ 753 w 769"/>
                <a:gd name="T19" fmla="*/ 273 h 769"/>
                <a:gd name="T20" fmla="*/ 765 w 769"/>
                <a:gd name="T21" fmla="*/ 328 h 769"/>
                <a:gd name="T22" fmla="*/ 769 w 769"/>
                <a:gd name="T23" fmla="*/ 384 h 769"/>
                <a:gd name="T24" fmla="*/ 765 w 769"/>
                <a:gd name="T25" fmla="*/ 441 h 769"/>
                <a:gd name="T26" fmla="*/ 753 w 769"/>
                <a:gd name="T27" fmla="*/ 496 h 769"/>
                <a:gd name="T28" fmla="*/ 734 w 769"/>
                <a:gd name="T29" fmla="*/ 547 h 769"/>
                <a:gd name="T30" fmla="*/ 708 w 769"/>
                <a:gd name="T31" fmla="*/ 594 h 769"/>
                <a:gd name="T32" fmla="*/ 675 w 769"/>
                <a:gd name="T33" fmla="*/ 636 h 769"/>
                <a:gd name="T34" fmla="*/ 636 w 769"/>
                <a:gd name="T35" fmla="*/ 674 h 769"/>
                <a:gd name="T36" fmla="*/ 594 w 769"/>
                <a:gd name="T37" fmla="*/ 707 h 769"/>
                <a:gd name="T38" fmla="*/ 547 w 769"/>
                <a:gd name="T39" fmla="*/ 734 h 769"/>
                <a:gd name="T40" fmla="*/ 495 w 769"/>
                <a:gd name="T41" fmla="*/ 753 h 769"/>
                <a:gd name="T42" fmla="*/ 441 w 769"/>
                <a:gd name="T43" fmla="*/ 765 h 769"/>
                <a:gd name="T44" fmla="*/ 384 w 769"/>
                <a:gd name="T45" fmla="*/ 769 h 769"/>
                <a:gd name="T46" fmla="*/ 328 w 769"/>
                <a:gd name="T47" fmla="*/ 765 h 769"/>
                <a:gd name="T48" fmla="*/ 273 w 769"/>
                <a:gd name="T49" fmla="*/ 753 h 769"/>
                <a:gd name="T50" fmla="*/ 222 w 769"/>
                <a:gd name="T51" fmla="*/ 734 h 769"/>
                <a:gd name="T52" fmla="*/ 175 w 769"/>
                <a:gd name="T53" fmla="*/ 707 h 769"/>
                <a:gd name="T54" fmla="*/ 133 w 769"/>
                <a:gd name="T55" fmla="*/ 674 h 769"/>
                <a:gd name="T56" fmla="*/ 95 w 769"/>
                <a:gd name="T57" fmla="*/ 636 h 769"/>
                <a:gd name="T58" fmla="*/ 62 w 769"/>
                <a:gd name="T59" fmla="*/ 594 h 769"/>
                <a:gd name="T60" fmla="*/ 35 w 769"/>
                <a:gd name="T61" fmla="*/ 547 h 769"/>
                <a:gd name="T62" fmla="*/ 16 w 769"/>
                <a:gd name="T63" fmla="*/ 496 h 769"/>
                <a:gd name="T64" fmla="*/ 4 w 769"/>
                <a:gd name="T65" fmla="*/ 441 h 769"/>
                <a:gd name="T66" fmla="*/ 0 w 769"/>
                <a:gd name="T67" fmla="*/ 384 h 769"/>
                <a:gd name="T68" fmla="*/ 4 w 769"/>
                <a:gd name="T69" fmla="*/ 328 h 769"/>
                <a:gd name="T70" fmla="*/ 16 w 769"/>
                <a:gd name="T71" fmla="*/ 273 h 769"/>
                <a:gd name="T72" fmla="*/ 35 w 769"/>
                <a:gd name="T73" fmla="*/ 222 h 769"/>
                <a:gd name="T74" fmla="*/ 62 w 769"/>
                <a:gd name="T75" fmla="*/ 174 h 769"/>
                <a:gd name="T76" fmla="*/ 95 w 769"/>
                <a:gd name="T77" fmla="*/ 131 h 769"/>
                <a:gd name="T78" fmla="*/ 133 w 769"/>
                <a:gd name="T79" fmla="*/ 93 h 769"/>
                <a:gd name="T80" fmla="*/ 175 w 769"/>
                <a:gd name="T81" fmla="*/ 61 h 769"/>
                <a:gd name="T82" fmla="*/ 222 w 769"/>
                <a:gd name="T83" fmla="*/ 35 h 769"/>
                <a:gd name="T84" fmla="*/ 273 w 769"/>
                <a:gd name="T85" fmla="*/ 16 h 769"/>
                <a:gd name="T86" fmla="*/ 328 w 769"/>
                <a:gd name="T87" fmla="*/ 4 h 769"/>
                <a:gd name="T88" fmla="*/ 384 w 769"/>
                <a:gd name="T89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9" h="769">
                  <a:moveTo>
                    <a:pt x="384" y="0"/>
                  </a:moveTo>
                  <a:lnTo>
                    <a:pt x="441" y="4"/>
                  </a:lnTo>
                  <a:lnTo>
                    <a:pt x="495" y="16"/>
                  </a:lnTo>
                  <a:lnTo>
                    <a:pt x="547" y="35"/>
                  </a:lnTo>
                  <a:lnTo>
                    <a:pt x="594" y="61"/>
                  </a:lnTo>
                  <a:lnTo>
                    <a:pt x="636" y="93"/>
                  </a:lnTo>
                  <a:lnTo>
                    <a:pt x="675" y="131"/>
                  </a:lnTo>
                  <a:lnTo>
                    <a:pt x="708" y="174"/>
                  </a:lnTo>
                  <a:lnTo>
                    <a:pt x="734" y="222"/>
                  </a:lnTo>
                  <a:lnTo>
                    <a:pt x="753" y="273"/>
                  </a:lnTo>
                  <a:lnTo>
                    <a:pt x="765" y="328"/>
                  </a:lnTo>
                  <a:lnTo>
                    <a:pt x="769" y="384"/>
                  </a:lnTo>
                  <a:lnTo>
                    <a:pt x="765" y="441"/>
                  </a:lnTo>
                  <a:lnTo>
                    <a:pt x="753" y="496"/>
                  </a:lnTo>
                  <a:lnTo>
                    <a:pt x="734" y="547"/>
                  </a:lnTo>
                  <a:lnTo>
                    <a:pt x="708" y="594"/>
                  </a:lnTo>
                  <a:lnTo>
                    <a:pt x="675" y="636"/>
                  </a:lnTo>
                  <a:lnTo>
                    <a:pt x="636" y="674"/>
                  </a:lnTo>
                  <a:lnTo>
                    <a:pt x="594" y="707"/>
                  </a:lnTo>
                  <a:lnTo>
                    <a:pt x="547" y="734"/>
                  </a:lnTo>
                  <a:lnTo>
                    <a:pt x="495" y="753"/>
                  </a:lnTo>
                  <a:lnTo>
                    <a:pt x="441" y="765"/>
                  </a:lnTo>
                  <a:lnTo>
                    <a:pt x="384" y="769"/>
                  </a:lnTo>
                  <a:lnTo>
                    <a:pt x="328" y="765"/>
                  </a:lnTo>
                  <a:lnTo>
                    <a:pt x="273" y="753"/>
                  </a:lnTo>
                  <a:lnTo>
                    <a:pt x="222" y="734"/>
                  </a:lnTo>
                  <a:lnTo>
                    <a:pt x="175" y="707"/>
                  </a:lnTo>
                  <a:lnTo>
                    <a:pt x="133" y="674"/>
                  </a:lnTo>
                  <a:lnTo>
                    <a:pt x="95" y="636"/>
                  </a:lnTo>
                  <a:lnTo>
                    <a:pt x="62" y="594"/>
                  </a:lnTo>
                  <a:lnTo>
                    <a:pt x="35" y="547"/>
                  </a:lnTo>
                  <a:lnTo>
                    <a:pt x="16" y="496"/>
                  </a:lnTo>
                  <a:lnTo>
                    <a:pt x="4" y="441"/>
                  </a:lnTo>
                  <a:lnTo>
                    <a:pt x="0" y="384"/>
                  </a:lnTo>
                  <a:lnTo>
                    <a:pt x="4" y="328"/>
                  </a:lnTo>
                  <a:lnTo>
                    <a:pt x="16" y="273"/>
                  </a:lnTo>
                  <a:lnTo>
                    <a:pt x="35" y="222"/>
                  </a:lnTo>
                  <a:lnTo>
                    <a:pt x="62" y="174"/>
                  </a:lnTo>
                  <a:lnTo>
                    <a:pt x="95" y="131"/>
                  </a:lnTo>
                  <a:lnTo>
                    <a:pt x="133" y="93"/>
                  </a:lnTo>
                  <a:lnTo>
                    <a:pt x="175" y="61"/>
                  </a:lnTo>
                  <a:lnTo>
                    <a:pt x="222" y="35"/>
                  </a:lnTo>
                  <a:lnTo>
                    <a:pt x="273" y="16"/>
                  </a:lnTo>
                  <a:lnTo>
                    <a:pt x="328" y="4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" name="Freeform 339"/>
            <p:cNvSpPr>
              <a:spLocks/>
            </p:cNvSpPr>
            <p:nvPr/>
          </p:nvSpPr>
          <p:spPr bwMode="auto">
            <a:xfrm>
              <a:off x="7540625" y="4913313"/>
              <a:ext cx="406400" cy="407987"/>
            </a:xfrm>
            <a:custGeom>
              <a:avLst/>
              <a:gdLst>
                <a:gd name="T0" fmla="*/ 385 w 769"/>
                <a:gd name="T1" fmla="*/ 0 h 771"/>
                <a:gd name="T2" fmla="*/ 442 w 769"/>
                <a:gd name="T3" fmla="*/ 4 h 771"/>
                <a:gd name="T4" fmla="*/ 496 w 769"/>
                <a:gd name="T5" fmla="*/ 16 h 771"/>
                <a:gd name="T6" fmla="*/ 547 w 769"/>
                <a:gd name="T7" fmla="*/ 36 h 771"/>
                <a:gd name="T8" fmla="*/ 595 w 769"/>
                <a:gd name="T9" fmla="*/ 62 h 771"/>
                <a:gd name="T10" fmla="*/ 638 w 769"/>
                <a:gd name="T11" fmla="*/ 95 h 771"/>
                <a:gd name="T12" fmla="*/ 676 w 769"/>
                <a:gd name="T13" fmla="*/ 133 h 771"/>
                <a:gd name="T14" fmla="*/ 708 w 769"/>
                <a:gd name="T15" fmla="*/ 176 h 771"/>
                <a:gd name="T16" fmla="*/ 734 w 769"/>
                <a:gd name="T17" fmla="*/ 223 h 771"/>
                <a:gd name="T18" fmla="*/ 753 w 769"/>
                <a:gd name="T19" fmla="*/ 273 h 771"/>
                <a:gd name="T20" fmla="*/ 765 w 769"/>
                <a:gd name="T21" fmla="*/ 328 h 771"/>
                <a:gd name="T22" fmla="*/ 769 w 769"/>
                <a:gd name="T23" fmla="*/ 384 h 771"/>
                <a:gd name="T24" fmla="*/ 765 w 769"/>
                <a:gd name="T25" fmla="*/ 441 h 771"/>
                <a:gd name="T26" fmla="*/ 753 w 769"/>
                <a:gd name="T27" fmla="*/ 497 h 771"/>
                <a:gd name="T28" fmla="*/ 734 w 769"/>
                <a:gd name="T29" fmla="*/ 547 h 771"/>
                <a:gd name="T30" fmla="*/ 708 w 769"/>
                <a:gd name="T31" fmla="*/ 594 h 771"/>
                <a:gd name="T32" fmla="*/ 676 w 769"/>
                <a:gd name="T33" fmla="*/ 638 h 771"/>
                <a:gd name="T34" fmla="*/ 638 w 769"/>
                <a:gd name="T35" fmla="*/ 676 h 771"/>
                <a:gd name="T36" fmla="*/ 595 w 769"/>
                <a:gd name="T37" fmla="*/ 708 h 771"/>
                <a:gd name="T38" fmla="*/ 547 w 769"/>
                <a:gd name="T39" fmla="*/ 734 h 771"/>
                <a:gd name="T40" fmla="*/ 496 w 769"/>
                <a:gd name="T41" fmla="*/ 754 h 771"/>
                <a:gd name="T42" fmla="*/ 442 w 769"/>
                <a:gd name="T43" fmla="*/ 767 h 771"/>
                <a:gd name="T44" fmla="*/ 385 w 769"/>
                <a:gd name="T45" fmla="*/ 771 h 771"/>
                <a:gd name="T46" fmla="*/ 328 w 769"/>
                <a:gd name="T47" fmla="*/ 767 h 771"/>
                <a:gd name="T48" fmla="*/ 274 w 769"/>
                <a:gd name="T49" fmla="*/ 754 h 771"/>
                <a:gd name="T50" fmla="*/ 222 w 769"/>
                <a:gd name="T51" fmla="*/ 734 h 771"/>
                <a:gd name="T52" fmla="*/ 175 w 769"/>
                <a:gd name="T53" fmla="*/ 708 h 771"/>
                <a:gd name="T54" fmla="*/ 133 w 769"/>
                <a:gd name="T55" fmla="*/ 676 h 771"/>
                <a:gd name="T56" fmla="*/ 95 w 769"/>
                <a:gd name="T57" fmla="*/ 638 h 771"/>
                <a:gd name="T58" fmla="*/ 63 w 769"/>
                <a:gd name="T59" fmla="*/ 594 h 771"/>
                <a:gd name="T60" fmla="*/ 36 w 769"/>
                <a:gd name="T61" fmla="*/ 547 h 771"/>
                <a:gd name="T62" fmla="*/ 17 w 769"/>
                <a:gd name="T63" fmla="*/ 497 h 771"/>
                <a:gd name="T64" fmla="*/ 4 w 769"/>
                <a:gd name="T65" fmla="*/ 441 h 771"/>
                <a:gd name="T66" fmla="*/ 0 w 769"/>
                <a:gd name="T67" fmla="*/ 384 h 771"/>
                <a:gd name="T68" fmla="*/ 4 w 769"/>
                <a:gd name="T69" fmla="*/ 328 h 771"/>
                <a:gd name="T70" fmla="*/ 17 w 769"/>
                <a:gd name="T71" fmla="*/ 273 h 771"/>
                <a:gd name="T72" fmla="*/ 36 w 769"/>
                <a:gd name="T73" fmla="*/ 223 h 771"/>
                <a:gd name="T74" fmla="*/ 63 w 769"/>
                <a:gd name="T75" fmla="*/ 176 h 771"/>
                <a:gd name="T76" fmla="*/ 95 w 769"/>
                <a:gd name="T77" fmla="*/ 133 h 771"/>
                <a:gd name="T78" fmla="*/ 133 w 769"/>
                <a:gd name="T79" fmla="*/ 95 h 771"/>
                <a:gd name="T80" fmla="*/ 175 w 769"/>
                <a:gd name="T81" fmla="*/ 62 h 771"/>
                <a:gd name="T82" fmla="*/ 222 w 769"/>
                <a:gd name="T83" fmla="*/ 36 h 771"/>
                <a:gd name="T84" fmla="*/ 274 w 769"/>
                <a:gd name="T85" fmla="*/ 16 h 771"/>
                <a:gd name="T86" fmla="*/ 328 w 769"/>
                <a:gd name="T87" fmla="*/ 4 h 771"/>
                <a:gd name="T88" fmla="*/ 385 w 769"/>
                <a:gd name="T89" fmla="*/ 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9" h="771">
                  <a:moveTo>
                    <a:pt x="385" y="0"/>
                  </a:moveTo>
                  <a:lnTo>
                    <a:pt x="442" y="4"/>
                  </a:lnTo>
                  <a:lnTo>
                    <a:pt x="496" y="16"/>
                  </a:lnTo>
                  <a:lnTo>
                    <a:pt x="547" y="36"/>
                  </a:lnTo>
                  <a:lnTo>
                    <a:pt x="595" y="62"/>
                  </a:lnTo>
                  <a:lnTo>
                    <a:pt x="638" y="95"/>
                  </a:lnTo>
                  <a:lnTo>
                    <a:pt x="676" y="133"/>
                  </a:lnTo>
                  <a:lnTo>
                    <a:pt x="708" y="176"/>
                  </a:lnTo>
                  <a:lnTo>
                    <a:pt x="734" y="223"/>
                  </a:lnTo>
                  <a:lnTo>
                    <a:pt x="753" y="273"/>
                  </a:lnTo>
                  <a:lnTo>
                    <a:pt x="765" y="328"/>
                  </a:lnTo>
                  <a:lnTo>
                    <a:pt x="769" y="384"/>
                  </a:lnTo>
                  <a:lnTo>
                    <a:pt x="765" y="441"/>
                  </a:lnTo>
                  <a:lnTo>
                    <a:pt x="753" y="497"/>
                  </a:lnTo>
                  <a:lnTo>
                    <a:pt x="734" y="547"/>
                  </a:lnTo>
                  <a:lnTo>
                    <a:pt x="708" y="594"/>
                  </a:lnTo>
                  <a:lnTo>
                    <a:pt x="676" y="638"/>
                  </a:lnTo>
                  <a:lnTo>
                    <a:pt x="638" y="676"/>
                  </a:lnTo>
                  <a:lnTo>
                    <a:pt x="595" y="708"/>
                  </a:lnTo>
                  <a:lnTo>
                    <a:pt x="547" y="734"/>
                  </a:lnTo>
                  <a:lnTo>
                    <a:pt x="496" y="754"/>
                  </a:lnTo>
                  <a:lnTo>
                    <a:pt x="442" y="767"/>
                  </a:lnTo>
                  <a:lnTo>
                    <a:pt x="385" y="771"/>
                  </a:lnTo>
                  <a:lnTo>
                    <a:pt x="328" y="767"/>
                  </a:lnTo>
                  <a:lnTo>
                    <a:pt x="274" y="754"/>
                  </a:lnTo>
                  <a:lnTo>
                    <a:pt x="222" y="734"/>
                  </a:lnTo>
                  <a:lnTo>
                    <a:pt x="175" y="708"/>
                  </a:lnTo>
                  <a:lnTo>
                    <a:pt x="133" y="676"/>
                  </a:lnTo>
                  <a:lnTo>
                    <a:pt x="95" y="638"/>
                  </a:lnTo>
                  <a:lnTo>
                    <a:pt x="63" y="594"/>
                  </a:lnTo>
                  <a:lnTo>
                    <a:pt x="36" y="547"/>
                  </a:lnTo>
                  <a:lnTo>
                    <a:pt x="17" y="497"/>
                  </a:lnTo>
                  <a:lnTo>
                    <a:pt x="4" y="441"/>
                  </a:lnTo>
                  <a:lnTo>
                    <a:pt x="0" y="384"/>
                  </a:lnTo>
                  <a:lnTo>
                    <a:pt x="4" y="328"/>
                  </a:lnTo>
                  <a:lnTo>
                    <a:pt x="17" y="273"/>
                  </a:lnTo>
                  <a:lnTo>
                    <a:pt x="36" y="223"/>
                  </a:lnTo>
                  <a:lnTo>
                    <a:pt x="63" y="176"/>
                  </a:lnTo>
                  <a:lnTo>
                    <a:pt x="95" y="133"/>
                  </a:lnTo>
                  <a:lnTo>
                    <a:pt x="133" y="95"/>
                  </a:lnTo>
                  <a:lnTo>
                    <a:pt x="175" y="62"/>
                  </a:lnTo>
                  <a:lnTo>
                    <a:pt x="222" y="36"/>
                  </a:lnTo>
                  <a:lnTo>
                    <a:pt x="274" y="16"/>
                  </a:lnTo>
                  <a:lnTo>
                    <a:pt x="328" y="4"/>
                  </a:lnTo>
                  <a:lnTo>
                    <a:pt x="3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" name="Freeform 340"/>
            <p:cNvSpPr>
              <a:spLocks/>
            </p:cNvSpPr>
            <p:nvPr/>
          </p:nvSpPr>
          <p:spPr bwMode="auto">
            <a:xfrm>
              <a:off x="5834063" y="3221038"/>
              <a:ext cx="2270125" cy="1603375"/>
            </a:xfrm>
            <a:custGeom>
              <a:avLst/>
              <a:gdLst>
                <a:gd name="T0" fmla="*/ 218 w 4290"/>
                <a:gd name="T1" fmla="*/ 0 h 3031"/>
                <a:gd name="T2" fmla="*/ 919 w 4290"/>
                <a:gd name="T3" fmla="*/ 0 h 3031"/>
                <a:gd name="T4" fmla="*/ 1821 w 4290"/>
                <a:gd name="T5" fmla="*/ 2596 h 3031"/>
                <a:gd name="T6" fmla="*/ 4072 w 4290"/>
                <a:gd name="T7" fmla="*/ 2596 h 3031"/>
                <a:gd name="T8" fmla="*/ 4110 w 4290"/>
                <a:gd name="T9" fmla="*/ 2599 h 3031"/>
                <a:gd name="T10" fmla="*/ 4148 w 4290"/>
                <a:gd name="T11" fmla="*/ 2610 h 3031"/>
                <a:gd name="T12" fmla="*/ 4181 w 4290"/>
                <a:gd name="T13" fmla="*/ 2626 h 3031"/>
                <a:gd name="T14" fmla="*/ 4211 w 4290"/>
                <a:gd name="T15" fmla="*/ 2646 h 3031"/>
                <a:gd name="T16" fmla="*/ 4238 w 4290"/>
                <a:gd name="T17" fmla="*/ 2673 h 3031"/>
                <a:gd name="T18" fmla="*/ 4260 w 4290"/>
                <a:gd name="T19" fmla="*/ 2703 h 3031"/>
                <a:gd name="T20" fmla="*/ 4275 w 4290"/>
                <a:gd name="T21" fmla="*/ 2737 h 3031"/>
                <a:gd name="T22" fmla="*/ 4286 w 4290"/>
                <a:gd name="T23" fmla="*/ 2775 h 3031"/>
                <a:gd name="T24" fmla="*/ 4290 w 4290"/>
                <a:gd name="T25" fmla="*/ 2813 h 3031"/>
                <a:gd name="T26" fmla="*/ 4286 w 4290"/>
                <a:gd name="T27" fmla="*/ 2852 h 3031"/>
                <a:gd name="T28" fmla="*/ 4275 w 4290"/>
                <a:gd name="T29" fmla="*/ 2890 h 3031"/>
                <a:gd name="T30" fmla="*/ 4260 w 4290"/>
                <a:gd name="T31" fmla="*/ 2924 h 3031"/>
                <a:gd name="T32" fmla="*/ 4238 w 4290"/>
                <a:gd name="T33" fmla="*/ 2954 h 3031"/>
                <a:gd name="T34" fmla="*/ 4211 w 4290"/>
                <a:gd name="T35" fmla="*/ 2981 h 3031"/>
                <a:gd name="T36" fmla="*/ 4181 w 4290"/>
                <a:gd name="T37" fmla="*/ 3003 h 3031"/>
                <a:gd name="T38" fmla="*/ 4148 w 4290"/>
                <a:gd name="T39" fmla="*/ 3018 h 3031"/>
                <a:gd name="T40" fmla="*/ 4110 w 4290"/>
                <a:gd name="T41" fmla="*/ 3028 h 3031"/>
                <a:gd name="T42" fmla="*/ 4072 w 4290"/>
                <a:gd name="T43" fmla="*/ 3031 h 3031"/>
                <a:gd name="T44" fmla="*/ 1511 w 4290"/>
                <a:gd name="T45" fmla="*/ 3031 h 3031"/>
                <a:gd name="T46" fmla="*/ 609 w 4290"/>
                <a:gd name="T47" fmla="*/ 437 h 3031"/>
                <a:gd name="T48" fmla="*/ 218 w 4290"/>
                <a:gd name="T49" fmla="*/ 437 h 3031"/>
                <a:gd name="T50" fmla="*/ 179 w 4290"/>
                <a:gd name="T51" fmla="*/ 434 h 3031"/>
                <a:gd name="T52" fmla="*/ 142 w 4290"/>
                <a:gd name="T53" fmla="*/ 423 h 3031"/>
                <a:gd name="T54" fmla="*/ 108 w 4290"/>
                <a:gd name="T55" fmla="*/ 407 h 3031"/>
                <a:gd name="T56" fmla="*/ 77 w 4290"/>
                <a:gd name="T57" fmla="*/ 387 h 3031"/>
                <a:gd name="T58" fmla="*/ 51 w 4290"/>
                <a:gd name="T59" fmla="*/ 359 h 3031"/>
                <a:gd name="T60" fmla="*/ 30 w 4290"/>
                <a:gd name="T61" fmla="*/ 330 h 3031"/>
                <a:gd name="T62" fmla="*/ 14 w 4290"/>
                <a:gd name="T63" fmla="*/ 296 h 3031"/>
                <a:gd name="T64" fmla="*/ 4 w 4290"/>
                <a:gd name="T65" fmla="*/ 258 h 3031"/>
                <a:gd name="T66" fmla="*/ 0 w 4290"/>
                <a:gd name="T67" fmla="*/ 219 h 3031"/>
                <a:gd name="T68" fmla="*/ 4 w 4290"/>
                <a:gd name="T69" fmla="*/ 181 h 3031"/>
                <a:gd name="T70" fmla="*/ 14 w 4290"/>
                <a:gd name="T71" fmla="*/ 143 h 3031"/>
                <a:gd name="T72" fmla="*/ 30 w 4290"/>
                <a:gd name="T73" fmla="*/ 109 h 3031"/>
                <a:gd name="T74" fmla="*/ 51 w 4290"/>
                <a:gd name="T75" fmla="*/ 79 h 3031"/>
                <a:gd name="T76" fmla="*/ 77 w 4290"/>
                <a:gd name="T77" fmla="*/ 52 h 3031"/>
                <a:gd name="T78" fmla="*/ 108 w 4290"/>
                <a:gd name="T79" fmla="*/ 30 h 3031"/>
                <a:gd name="T80" fmla="*/ 142 w 4290"/>
                <a:gd name="T81" fmla="*/ 15 h 3031"/>
                <a:gd name="T82" fmla="*/ 179 w 4290"/>
                <a:gd name="T83" fmla="*/ 4 h 3031"/>
                <a:gd name="T84" fmla="*/ 218 w 4290"/>
                <a:gd name="T85" fmla="*/ 0 h 3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90" h="3031">
                  <a:moveTo>
                    <a:pt x="218" y="0"/>
                  </a:moveTo>
                  <a:lnTo>
                    <a:pt x="919" y="0"/>
                  </a:lnTo>
                  <a:lnTo>
                    <a:pt x="1821" y="2596"/>
                  </a:lnTo>
                  <a:lnTo>
                    <a:pt x="4072" y="2596"/>
                  </a:lnTo>
                  <a:lnTo>
                    <a:pt x="4110" y="2599"/>
                  </a:lnTo>
                  <a:lnTo>
                    <a:pt x="4148" y="2610"/>
                  </a:lnTo>
                  <a:lnTo>
                    <a:pt x="4181" y="2626"/>
                  </a:lnTo>
                  <a:lnTo>
                    <a:pt x="4211" y="2646"/>
                  </a:lnTo>
                  <a:lnTo>
                    <a:pt x="4238" y="2673"/>
                  </a:lnTo>
                  <a:lnTo>
                    <a:pt x="4260" y="2703"/>
                  </a:lnTo>
                  <a:lnTo>
                    <a:pt x="4275" y="2737"/>
                  </a:lnTo>
                  <a:lnTo>
                    <a:pt x="4286" y="2775"/>
                  </a:lnTo>
                  <a:lnTo>
                    <a:pt x="4290" y="2813"/>
                  </a:lnTo>
                  <a:lnTo>
                    <a:pt x="4286" y="2852"/>
                  </a:lnTo>
                  <a:lnTo>
                    <a:pt x="4275" y="2890"/>
                  </a:lnTo>
                  <a:lnTo>
                    <a:pt x="4260" y="2924"/>
                  </a:lnTo>
                  <a:lnTo>
                    <a:pt x="4238" y="2954"/>
                  </a:lnTo>
                  <a:lnTo>
                    <a:pt x="4211" y="2981"/>
                  </a:lnTo>
                  <a:lnTo>
                    <a:pt x="4181" y="3003"/>
                  </a:lnTo>
                  <a:lnTo>
                    <a:pt x="4148" y="3018"/>
                  </a:lnTo>
                  <a:lnTo>
                    <a:pt x="4110" y="3028"/>
                  </a:lnTo>
                  <a:lnTo>
                    <a:pt x="4072" y="3031"/>
                  </a:lnTo>
                  <a:lnTo>
                    <a:pt x="1511" y="3031"/>
                  </a:lnTo>
                  <a:lnTo>
                    <a:pt x="609" y="437"/>
                  </a:lnTo>
                  <a:lnTo>
                    <a:pt x="218" y="437"/>
                  </a:lnTo>
                  <a:lnTo>
                    <a:pt x="179" y="434"/>
                  </a:lnTo>
                  <a:lnTo>
                    <a:pt x="142" y="423"/>
                  </a:lnTo>
                  <a:lnTo>
                    <a:pt x="108" y="407"/>
                  </a:lnTo>
                  <a:lnTo>
                    <a:pt x="77" y="387"/>
                  </a:lnTo>
                  <a:lnTo>
                    <a:pt x="51" y="359"/>
                  </a:lnTo>
                  <a:lnTo>
                    <a:pt x="30" y="330"/>
                  </a:lnTo>
                  <a:lnTo>
                    <a:pt x="14" y="296"/>
                  </a:lnTo>
                  <a:lnTo>
                    <a:pt x="4" y="258"/>
                  </a:lnTo>
                  <a:lnTo>
                    <a:pt x="0" y="219"/>
                  </a:lnTo>
                  <a:lnTo>
                    <a:pt x="4" y="181"/>
                  </a:lnTo>
                  <a:lnTo>
                    <a:pt x="14" y="143"/>
                  </a:lnTo>
                  <a:lnTo>
                    <a:pt x="30" y="109"/>
                  </a:lnTo>
                  <a:lnTo>
                    <a:pt x="51" y="79"/>
                  </a:lnTo>
                  <a:lnTo>
                    <a:pt x="77" y="52"/>
                  </a:lnTo>
                  <a:lnTo>
                    <a:pt x="108" y="30"/>
                  </a:lnTo>
                  <a:lnTo>
                    <a:pt x="142" y="15"/>
                  </a:lnTo>
                  <a:lnTo>
                    <a:pt x="179" y="4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87" name="Группа 386"/>
          <p:cNvGrpSpPr/>
          <p:nvPr/>
        </p:nvGrpSpPr>
        <p:grpSpPr>
          <a:xfrm>
            <a:off x="5801772" y="3257980"/>
            <a:ext cx="434295" cy="401283"/>
            <a:chOff x="5824538" y="3181350"/>
            <a:chExt cx="2151063" cy="1987550"/>
          </a:xfrm>
          <a:solidFill>
            <a:schemeClr val="bg2">
              <a:lumMod val="25000"/>
            </a:schemeClr>
          </a:solidFill>
        </p:grpSpPr>
        <p:sp>
          <p:nvSpPr>
            <p:cNvPr id="385" name="Freeform 345"/>
            <p:cNvSpPr>
              <a:spLocks/>
            </p:cNvSpPr>
            <p:nvPr/>
          </p:nvSpPr>
          <p:spPr bwMode="auto">
            <a:xfrm>
              <a:off x="6356351" y="3181350"/>
              <a:ext cx="1619250" cy="1963737"/>
            </a:xfrm>
            <a:custGeom>
              <a:avLst/>
              <a:gdLst>
                <a:gd name="T0" fmla="*/ 1641 w 3062"/>
                <a:gd name="T1" fmla="*/ 4 h 3712"/>
                <a:gd name="T2" fmla="*/ 1852 w 3062"/>
                <a:gd name="T3" fmla="*/ 34 h 3712"/>
                <a:gd name="T4" fmla="*/ 2055 w 3062"/>
                <a:gd name="T5" fmla="*/ 92 h 3712"/>
                <a:gd name="T6" fmla="*/ 2243 w 3062"/>
                <a:gd name="T7" fmla="*/ 176 h 3712"/>
                <a:gd name="T8" fmla="*/ 2418 w 3062"/>
                <a:gd name="T9" fmla="*/ 283 h 3712"/>
                <a:gd name="T10" fmla="*/ 2577 w 3062"/>
                <a:gd name="T11" fmla="*/ 412 h 3712"/>
                <a:gd name="T12" fmla="*/ 2716 w 3062"/>
                <a:gd name="T13" fmla="*/ 562 h 3712"/>
                <a:gd name="T14" fmla="*/ 2835 w 3062"/>
                <a:gd name="T15" fmla="*/ 728 h 3712"/>
                <a:gd name="T16" fmla="*/ 2932 w 3062"/>
                <a:gd name="T17" fmla="*/ 911 h 3712"/>
                <a:gd name="T18" fmla="*/ 3002 w 3062"/>
                <a:gd name="T19" fmla="*/ 1107 h 3712"/>
                <a:gd name="T20" fmla="*/ 3046 w 3062"/>
                <a:gd name="T21" fmla="*/ 1314 h 3712"/>
                <a:gd name="T22" fmla="*/ 3062 w 3062"/>
                <a:gd name="T23" fmla="*/ 1531 h 3712"/>
                <a:gd name="T24" fmla="*/ 3046 w 3062"/>
                <a:gd name="T25" fmla="*/ 1751 h 3712"/>
                <a:gd name="T26" fmla="*/ 3000 w 3062"/>
                <a:gd name="T27" fmla="*/ 1962 h 3712"/>
                <a:gd name="T28" fmla="*/ 2925 w 3062"/>
                <a:gd name="T29" fmla="*/ 2162 h 3712"/>
                <a:gd name="T30" fmla="*/ 2826 w 3062"/>
                <a:gd name="T31" fmla="*/ 2347 h 3712"/>
                <a:gd name="T32" fmla="*/ 2703 w 3062"/>
                <a:gd name="T33" fmla="*/ 2516 h 3712"/>
                <a:gd name="T34" fmla="*/ 2558 w 3062"/>
                <a:gd name="T35" fmla="*/ 2666 h 3712"/>
                <a:gd name="T36" fmla="*/ 1511 w 3062"/>
                <a:gd name="T37" fmla="*/ 3061 h 3712"/>
                <a:gd name="T38" fmla="*/ 1297 w 3062"/>
                <a:gd name="T39" fmla="*/ 3043 h 3712"/>
                <a:gd name="T40" fmla="*/ 1092 w 3062"/>
                <a:gd name="T41" fmla="*/ 2997 h 3712"/>
                <a:gd name="T42" fmla="*/ 900 w 3062"/>
                <a:gd name="T43" fmla="*/ 2925 h 3712"/>
                <a:gd name="T44" fmla="*/ 718 w 3062"/>
                <a:gd name="T45" fmla="*/ 2828 h 3712"/>
                <a:gd name="T46" fmla="*/ 555 w 3062"/>
                <a:gd name="T47" fmla="*/ 2708 h 3712"/>
                <a:gd name="T48" fmla="*/ 408 w 3062"/>
                <a:gd name="T49" fmla="*/ 2570 h 3712"/>
                <a:gd name="T50" fmla="*/ 279 w 3062"/>
                <a:gd name="T51" fmla="*/ 2412 h 3712"/>
                <a:gd name="T52" fmla="*/ 174 w 3062"/>
                <a:gd name="T53" fmla="*/ 2238 h 3712"/>
                <a:gd name="T54" fmla="*/ 91 w 3062"/>
                <a:gd name="T55" fmla="*/ 2049 h 3712"/>
                <a:gd name="T56" fmla="*/ 34 w 3062"/>
                <a:gd name="T57" fmla="*/ 1849 h 3712"/>
                <a:gd name="T58" fmla="*/ 4 w 3062"/>
                <a:gd name="T59" fmla="*/ 1639 h 3712"/>
                <a:gd name="T60" fmla="*/ 4 w 3062"/>
                <a:gd name="T61" fmla="*/ 1421 h 3712"/>
                <a:gd name="T62" fmla="*/ 34 w 3062"/>
                <a:gd name="T63" fmla="*/ 1209 h 3712"/>
                <a:gd name="T64" fmla="*/ 92 w 3062"/>
                <a:gd name="T65" fmla="*/ 1008 h 3712"/>
                <a:gd name="T66" fmla="*/ 176 w 3062"/>
                <a:gd name="T67" fmla="*/ 818 h 3712"/>
                <a:gd name="T68" fmla="*/ 283 w 3062"/>
                <a:gd name="T69" fmla="*/ 643 h 3712"/>
                <a:gd name="T70" fmla="*/ 413 w 3062"/>
                <a:gd name="T71" fmla="*/ 485 h 3712"/>
                <a:gd name="T72" fmla="*/ 562 w 3062"/>
                <a:gd name="T73" fmla="*/ 346 h 3712"/>
                <a:gd name="T74" fmla="*/ 730 w 3062"/>
                <a:gd name="T75" fmla="*/ 226 h 3712"/>
                <a:gd name="T76" fmla="*/ 911 w 3062"/>
                <a:gd name="T77" fmla="*/ 131 h 3712"/>
                <a:gd name="T78" fmla="*/ 1107 w 3062"/>
                <a:gd name="T79" fmla="*/ 59 h 3712"/>
                <a:gd name="T80" fmla="*/ 1315 w 3062"/>
                <a:gd name="T81" fmla="*/ 15 h 3712"/>
                <a:gd name="T82" fmla="*/ 1531 w 3062"/>
                <a:gd name="T83" fmla="*/ 0 h 3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62" h="3712">
                  <a:moveTo>
                    <a:pt x="1531" y="0"/>
                  </a:moveTo>
                  <a:lnTo>
                    <a:pt x="1641" y="4"/>
                  </a:lnTo>
                  <a:lnTo>
                    <a:pt x="1748" y="15"/>
                  </a:lnTo>
                  <a:lnTo>
                    <a:pt x="1852" y="34"/>
                  </a:lnTo>
                  <a:lnTo>
                    <a:pt x="1955" y="59"/>
                  </a:lnTo>
                  <a:lnTo>
                    <a:pt x="2055" y="92"/>
                  </a:lnTo>
                  <a:lnTo>
                    <a:pt x="2150" y="131"/>
                  </a:lnTo>
                  <a:lnTo>
                    <a:pt x="2243" y="176"/>
                  </a:lnTo>
                  <a:lnTo>
                    <a:pt x="2333" y="226"/>
                  </a:lnTo>
                  <a:lnTo>
                    <a:pt x="2418" y="283"/>
                  </a:lnTo>
                  <a:lnTo>
                    <a:pt x="2500" y="346"/>
                  </a:lnTo>
                  <a:lnTo>
                    <a:pt x="2577" y="412"/>
                  </a:lnTo>
                  <a:lnTo>
                    <a:pt x="2649" y="485"/>
                  </a:lnTo>
                  <a:lnTo>
                    <a:pt x="2716" y="562"/>
                  </a:lnTo>
                  <a:lnTo>
                    <a:pt x="2778" y="643"/>
                  </a:lnTo>
                  <a:lnTo>
                    <a:pt x="2835" y="728"/>
                  </a:lnTo>
                  <a:lnTo>
                    <a:pt x="2886" y="818"/>
                  </a:lnTo>
                  <a:lnTo>
                    <a:pt x="2932" y="911"/>
                  </a:lnTo>
                  <a:lnTo>
                    <a:pt x="2971" y="1008"/>
                  </a:lnTo>
                  <a:lnTo>
                    <a:pt x="3002" y="1107"/>
                  </a:lnTo>
                  <a:lnTo>
                    <a:pt x="3028" y="1209"/>
                  </a:lnTo>
                  <a:lnTo>
                    <a:pt x="3046" y="1314"/>
                  </a:lnTo>
                  <a:lnTo>
                    <a:pt x="3059" y="1421"/>
                  </a:lnTo>
                  <a:lnTo>
                    <a:pt x="3062" y="1531"/>
                  </a:lnTo>
                  <a:lnTo>
                    <a:pt x="3057" y="1642"/>
                  </a:lnTo>
                  <a:lnTo>
                    <a:pt x="3046" y="1751"/>
                  </a:lnTo>
                  <a:lnTo>
                    <a:pt x="3027" y="1859"/>
                  </a:lnTo>
                  <a:lnTo>
                    <a:pt x="3000" y="1962"/>
                  </a:lnTo>
                  <a:lnTo>
                    <a:pt x="2967" y="2064"/>
                  </a:lnTo>
                  <a:lnTo>
                    <a:pt x="2925" y="2162"/>
                  </a:lnTo>
                  <a:lnTo>
                    <a:pt x="2879" y="2257"/>
                  </a:lnTo>
                  <a:lnTo>
                    <a:pt x="2826" y="2347"/>
                  </a:lnTo>
                  <a:lnTo>
                    <a:pt x="2767" y="2434"/>
                  </a:lnTo>
                  <a:lnTo>
                    <a:pt x="2703" y="2516"/>
                  </a:lnTo>
                  <a:lnTo>
                    <a:pt x="2632" y="2594"/>
                  </a:lnTo>
                  <a:lnTo>
                    <a:pt x="2558" y="2666"/>
                  </a:lnTo>
                  <a:lnTo>
                    <a:pt x="1511" y="3712"/>
                  </a:lnTo>
                  <a:lnTo>
                    <a:pt x="1511" y="3061"/>
                  </a:lnTo>
                  <a:lnTo>
                    <a:pt x="1403" y="3056"/>
                  </a:lnTo>
                  <a:lnTo>
                    <a:pt x="1297" y="3043"/>
                  </a:lnTo>
                  <a:lnTo>
                    <a:pt x="1194" y="3023"/>
                  </a:lnTo>
                  <a:lnTo>
                    <a:pt x="1092" y="2997"/>
                  </a:lnTo>
                  <a:lnTo>
                    <a:pt x="994" y="2964"/>
                  </a:lnTo>
                  <a:lnTo>
                    <a:pt x="900" y="2925"/>
                  </a:lnTo>
                  <a:lnTo>
                    <a:pt x="808" y="2880"/>
                  </a:lnTo>
                  <a:lnTo>
                    <a:pt x="718" y="2828"/>
                  </a:lnTo>
                  <a:lnTo>
                    <a:pt x="634" y="2771"/>
                  </a:lnTo>
                  <a:lnTo>
                    <a:pt x="555" y="2708"/>
                  </a:lnTo>
                  <a:lnTo>
                    <a:pt x="478" y="2642"/>
                  </a:lnTo>
                  <a:lnTo>
                    <a:pt x="408" y="2570"/>
                  </a:lnTo>
                  <a:lnTo>
                    <a:pt x="341" y="2493"/>
                  </a:lnTo>
                  <a:lnTo>
                    <a:pt x="279" y="2412"/>
                  </a:lnTo>
                  <a:lnTo>
                    <a:pt x="224" y="2327"/>
                  </a:lnTo>
                  <a:lnTo>
                    <a:pt x="174" y="2238"/>
                  </a:lnTo>
                  <a:lnTo>
                    <a:pt x="130" y="2146"/>
                  </a:lnTo>
                  <a:lnTo>
                    <a:pt x="91" y="2049"/>
                  </a:lnTo>
                  <a:lnTo>
                    <a:pt x="59" y="1951"/>
                  </a:lnTo>
                  <a:lnTo>
                    <a:pt x="34" y="1849"/>
                  </a:lnTo>
                  <a:lnTo>
                    <a:pt x="15" y="1745"/>
                  </a:lnTo>
                  <a:lnTo>
                    <a:pt x="4" y="1639"/>
                  </a:lnTo>
                  <a:lnTo>
                    <a:pt x="0" y="1531"/>
                  </a:lnTo>
                  <a:lnTo>
                    <a:pt x="4" y="1421"/>
                  </a:lnTo>
                  <a:lnTo>
                    <a:pt x="15" y="1314"/>
                  </a:lnTo>
                  <a:lnTo>
                    <a:pt x="34" y="1209"/>
                  </a:lnTo>
                  <a:lnTo>
                    <a:pt x="60" y="1107"/>
                  </a:lnTo>
                  <a:lnTo>
                    <a:pt x="92" y="1008"/>
                  </a:lnTo>
                  <a:lnTo>
                    <a:pt x="131" y="911"/>
                  </a:lnTo>
                  <a:lnTo>
                    <a:pt x="176" y="818"/>
                  </a:lnTo>
                  <a:lnTo>
                    <a:pt x="227" y="728"/>
                  </a:lnTo>
                  <a:lnTo>
                    <a:pt x="283" y="643"/>
                  </a:lnTo>
                  <a:lnTo>
                    <a:pt x="346" y="562"/>
                  </a:lnTo>
                  <a:lnTo>
                    <a:pt x="413" y="485"/>
                  </a:lnTo>
                  <a:lnTo>
                    <a:pt x="486" y="412"/>
                  </a:lnTo>
                  <a:lnTo>
                    <a:pt x="562" y="346"/>
                  </a:lnTo>
                  <a:lnTo>
                    <a:pt x="644" y="283"/>
                  </a:lnTo>
                  <a:lnTo>
                    <a:pt x="730" y="226"/>
                  </a:lnTo>
                  <a:lnTo>
                    <a:pt x="819" y="176"/>
                  </a:lnTo>
                  <a:lnTo>
                    <a:pt x="911" y="131"/>
                  </a:lnTo>
                  <a:lnTo>
                    <a:pt x="1008" y="92"/>
                  </a:lnTo>
                  <a:lnTo>
                    <a:pt x="1107" y="59"/>
                  </a:lnTo>
                  <a:lnTo>
                    <a:pt x="1209" y="34"/>
                  </a:lnTo>
                  <a:lnTo>
                    <a:pt x="1315" y="15"/>
                  </a:lnTo>
                  <a:lnTo>
                    <a:pt x="1422" y="4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6" name="Freeform 346"/>
            <p:cNvSpPr>
              <a:spLocks/>
            </p:cNvSpPr>
            <p:nvPr/>
          </p:nvSpPr>
          <p:spPr bwMode="auto">
            <a:xfrm>
              <a:off x="5824538" y="3670300"/>
              <a:ext cx="901700" cy="1498600"/>
            </a:xfrm>
            <a:custGeom>
              <a:avLst/>
              <a:gdLst>
                <a:gd name="T0" fmla="*/ 935 w 1705"/>
                <a:gd name="T1" fmla="*/ 81 h 2831"/>
                <a:gd name="T2" fmla="*/ 888 w 1705"/>
                <a:gd name="T3" fmla="*/ 248 h 2831"/>
                <a:gd name="T4" fmla="*/ 804 w 1705"/>
                <a:gd name="T5" fmla="*/ 359 h 2831"/>
                <a:gd name="T6" fmla="*/ 677 w 1705"/>
                <a:gd name="T7" fmla="*/ 426 h 2831"/>
                <a:gd name="T8" fmla="*/ 564 w 1705"/>
                <a:gd name="T9" fmla="*/ 514 h 2831"/>
                <a:gd name="T10" fmla="*/ 468 w 1705"/>
                <a:gd name="T11" fmla="*/ 619 h 2831"/>
                <a:gd name="T12" fmla="*/ 393 w 1705"/>
                <a:gd name="T13" fmla="*/ 741 h 2831"/>
                <a:gd name="T14" fmla="*/ 340 w 1705"/>
                <a:gd name="T15" fmla="*/ 876 h 2831"/>
                <a:gd name="T16" fmla="*/ 312 w 1705"/>
                <a:gd name="T17" fmla="*/ 1022 h 2831"/>
                <a:gd name="T18" fmla="*/ 312 w 1705"/>
                <a:gd name="T19" fmla="*/ 1174 h 2831"/>
                <a:gd name="T20" fmla="*/ 341 w 1705"/>
                <a:gd name="T21" fmla="*/ 1320 h 2831"/>
                <a:gd name="T22" fmla="*/ 394 w 1705"/>
                <a:gd name="T23" fmla="*/ 1456 h 2831"/>
                <a:gd name="T24" fmla="*/ 471 w 1705"/>
                <a:gd name="T25" fmla="*/ 1578 h 2831"/>
                <a:gd name="T26" fmla="*/ 566 w 1705"/>
                <a:gd name="T27" fmla="*/ 1684 h 2831"/>
                <a:gd name="T28" fmla="*/ 679 w 1705"/>
                <a:gd name="T29" fmla="*/ 1772 h 2831"/>
                <a:gd name="T30" fmla="*/ 808 w 1705"/>
                <a:gd name="T31" fmla="*/ 1839 h 2831"/>
                <a:gd name="T32" fmla="*/ 949 w 1705"/>
                <a:gd name="T33" fmla="*/ 1881 h 2831"/>
                <a:gd name="T34" fmla="*/ 1098 w 1705"/>
                <a:gd name="T35" fmla="*/ 1898 h 2831"/>
                <a:gd name="T36" fmla="*/ 1252 w 1705"/>
                <a:gd name="T37" fmla="*/ 2085 h 2831"/>
                <a:gd name="T38" fmla="*/ 1530 w 1705"/>
                <a:gd name="T39" fmla="*/ 1954 h 2831"/>
                <a:gd name="T40" fmla="*/ 1705 w 1705"/>
                <a:gd name="T41" fmla="*/ 2069 h 2831"/>
                <a:gd name="T42" fmla="*/ 942 w 1705"/>
                <a:gd name="T43" fmla="*/ 2195 h 2831"/>
                <a:gd name="T44" fmla="*/ 770 w 1705"/>
                <a:gd name="T45" fmla="*/ 2153 h 2831"/>
                <a:gd name="T46" fmla="*/ 609 w 1705"/>
                <a:gd name="T47" fmla="*/ 2086 h 2831"/>
                <a:gd name="T48" fmla="*/ 462 w 1705"/>
                <a:gd name="T49" fmla="*/ 1997 h 2831"/>
                <a:gd name="T50" fmla="*/ 331 w 1705"/>
                <a:gd name="T51" fmla="*/ 1885 h 2831"/>
                <a:gd name="T52" fmla="*/ 218 w 1705"/>
                <a:gd name="T53" fmla="*/ 1755 h 2831"/>
                <a:gd name="T54" fmla="*/ 126 w 1705"/>
                <a:gd name="T55" fmla="*/ 1610 h 2831"/>
                <a:gd name="T56" fmla="*/ 58 w 1705"/>
                <a:gd name="T57" fmla="*/ 1450 h 2831"/>
                <a:gd name="T58" fmla="*/ 15 w 1705"/>
                <a:gd name="T59" fmla="*/ 1279 h 2831"/>
                <a:gd name="T60" fmla="*/ 0 w 1705"/>
                <a:gd name="T61" fmla="*/ 1099 h 2831"/>
                <a:gd name="T62" fmla="*/ 15 w 1705"/>
                <a:gd name="T63" fmla="*/ 915 h 2831"/>
                <a:gd name="T64" fmla="*/ 59 w 1705"/>
                <a:gd name="T65" fmla="*/ 741 h 2831"/>
                <a:gd name="T66" fmla="*/ 130 w 1705"/>
                <a:gd name="T67" fmla="*/ 579 h 2831"/>
                <a:gd name="T68" fmla="*/ 223 w 1705"/>
                <a:gd name="T69" fmla="*/ 432 h 2831"/>
                <a:gd name="T70" fmla="*/ 338 w 1705"/>
                <a:gd name="T71" fmla="*/ 302 h 2831"/>
                <a:gd name="T72" fmla="*/ 472 w 1705"/>
                <a:gd name="T73" fmla="*/ 192 h 2831"/>
                <a:gd name="T74" fmla="*/ 623 w 1705"/>
                <a:gd name="T75" fmla="*/ 102 h 2831"/>
                <a:gd name="T76" fmla="*/ 788 w 1705"/>
                <a:gd name="T77" fmla="*/ 38 h 2831"/>
                <a:gd name="T78" fmla="*/ 964 w 1705"/>
                <a:gd name="T79" fmla="*/ 0 h 2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05" h="2831">
                  <a:moveTo>
                    <a:pt x="964" y="0"/>
                  </a:moveTo>
                  <a:lnTo>
                    <a:pt x="935" y="81"/>
                  </a:lnTo>
                  <a:lnTo>
                    <a:pt x="910" y="164"/>
                  </a:lnTo>
                  <a:lnTo>
                    <a:pt x="888" y="248"/>
                  </a:lnTo>
                  <a:lnTo>
                    <a:pt x="872" y="334"/>
                  </a:lnTo>
                  <a:lnTo>
                    <a:pt x="804" y="359"/>
                  </a:lnTo>
                  <a:lnTo>
                    <a:pt x="739" y="389"/>
                  </a:lnTo>
                  <a:lnTo>
                    <a:pt x="677" y="426"/>
                  </a:lnTo>
                  <a:lnTo>
                    <a:pt x="618" y="467"/>
                  </a:lnTo>
                  <a:lnTo>
                    <a:pt x="564" y="514"/>
                  </a:lnTo>
                  <a:lnTo>
                    <a:pt x="513" y="564"/>
                  </a:lnTo>
                  <a:lnTo>
                    <a:pt x="468" y="619"/>
                  </a:lnTo>
                  <a:lnTo>
                    <a:pt x="428" y="679"/>
                  </a:lnTo>
                  <a:lnTo>
                    <a:pt x="393" y="741"/>
                  </a:lnTo>
                  <a:lnTo>
                    <a:pt x="364" y="808"/>
                  </a:lnTo>
                  <a:lnTo>
                    <a:pt x="340" y="876"/>
                  </a:lnTo>
                  <a:lnTo>
                    <a:pt x="323" y="948"/>
                  </a:lnTo>
                  <a:lnTo>
                    <a:pt x="312" y="1022"/>
                  </a:lnTo>
                  <a:lnTo>
                    <a:pt x="310" y="1099"/>
                  </a:lnTo>
                  <a:lnTo>
                    <a:pt x="312" y="1174"/>
                  </a:lnTo>
                  <a:lnTo>
                    <a:pt x="323" y="1248"/>
                  </a:lnTo>
                  <a:lnTo>
                    <a:pt x="341" y="1320"/>
                  </a:lnTo>
                  <a:lnTo>
                    <a:pt x="364" y="1389"/>
                  </a:lnTo>
                  <a:lnTo>
                    <a:pt x="394" y="1456"/>
                  </a:lnTo>
                  <a:lnTo>
                    <a:pt x="429" y="1519"/>
                  </a:lnTo>
                  <a:lnTo>
                    <a:pt x="471" y="1578"/>
                  </a:lnTo>
                  <a:lnTo>
                    <a:pt x="516" y="1633"/>
                  </a:lnTo>
                  <a:lnTo>
                    <a:pt x="566" y="1684"/>
                  </a:lnTo>
                  <a:lnTo>
                    <a:pt x="622" y="1730"/>
                  </a:lnTo>
                  <a:lnTo>
                    <a:pt x="679" y="1772"/>
                  </a:lnTo>
                  <a:lnTo>
                    <a:pt x="742" y="1808"/>
                  </a:lnTo>
                  <a:lnTo>
                    <a:pt x="808" y="1839"/>
                  </a:lnTo>
                  <a:lnTo>
                    <a:pt x="877" y="1864"/>
                  </a:lnTo>
                  <a:lnTo>
                    <a:pt x="949" y="1881"/>
                  </a:lnTo>
                  <a:lnTo>
                    <a:pt x="1023" y="1893"/>
                  </a:lnTo>
                  <a:lnTo>
                    <a:pt x="1098" y="1898"/>
                  </a:lnTo>
                  <a:lnTo>
                    <a:pt x="1252" y="1900"/>
                  </a:lnTo>
                  <a:lnTo>
                    <a:pt x="1252" y="2085"/>
                  </a:lnTo>
                  <a:lnTo>
                    <a:pt x="1448" y="1889"/>
                  </a:lnTo>
                  <a:lnTo>
                    <a:pt x="1530" y="1954"/>
                  </a:lnTo>
                  <a:lnTo>
                    <a:pt x="1616" y="2013"/>
                  </a:lnTo>
                  <a:lnTo>
                    <a:pt x="1705" y="2069"/>
                  </a:lnTo>
                  <a:lnTo>
                    <a:pt x="942" y="2831"/>
                  </a:lnTo>
                  <a:lnTo>
                    <a:pt x="942" y="2195"/>
                  </a:lnTo>
                  <a:lnTo>
                    <a:pt x="854" y="2177"/>
                  </a:lnTo>
                  <a:lnTo>
                    <a:pt x="770" y="2153"/>
                  </a:lnTo>
                  <a:lnTo>
                    <a:pt x="688" y="2123"/>
                  </a:lnTo>
                  <a:lnTo>
                    <a:pt x="609" y="2086"/>
                  </a:lnTo>
                  <a:lnTo>
                    <a:pt x="533" y="2045"/>
                  </a:lnTo>
                  <a:lnTo>
                    <a:pt x="462" y="1997"/>
                  </a:lnTo>
                  <a:lnTo>
                    <a:pt x="394" y="1944"/>
                  </a:lnTo>
                  <a:lnTo>
                    <a:pt x="331" y="1885"/>
                  </a:lnTo>
                  <a:lnTo>
                    <a:pt x="272" y="1822"/>
                  </a:lnTo>
                  <a:lnTo>
                    <a:pt x="218" y="1755"/>
                  </a:lnTo>
                  <a:lnTo>
                    <a:pt x="170" y="1685"/>
                  </a:lnTo>
                  <a:lnTo>
                    <a:pt x="126" y="1610"/>
                  </a:lnTo>
                  <a:lnTo>
                    <a:pt x="89" y="1532"/>
                  </a:lnTo>
                  <a:lnTo>
                    <a:pt x="58" y="1450"/>
                  </a:lnTo>
                  <a:lnTo>
                    <a:pt x="33" y="1365"/>
                  </a:lnTo>
                  <a:lnTo>
                    <a:pt x="15" y="1279"/>
                  </a:lnTo>
                  <a:lnTo>
                    <a:pt x="4" y="1189"/>
                  </a:lnTo>
                  <a:lnTo>
                    <a:pt x="0" y="1099"/>
                  </a:lnTo>
                  <a:lnTo>
                    <a:pt x="4" y="1006"/>
                  </a:lnTo>
                  <a:lnTo>
                    <a:pt x="15" y="915"/>
                  </a:lnTo>
                  <a:lnTo>
                    <a:pt x="34" y="827"/>
                  </a:lnTo>
                  <a:lnTo>
                    <a:pt x="59" y="741"/>
                  </a:lnTo>
                  <a:lnTo>
                    <a:pt x="91" y="658"/>
                  </a:lnTo>
                  <a:lnTo>
                    <a:pt x="130" y="579"/>
                  </a:lnTo>
                  <a:lnTo>
                    <a:pt x="174" y="504"/>
                  </a:lnTo>
                  <a:lnTo>
                    <a:pt x="223" y="432"/>
                  </a:lnTo>
                  <a:lnTo>
                    <a:pt x="278" y="365"/>
                  </a:lnTo>
                  <a:lnTo>
                    <a:pt x="338" y="302"/>
                  </a:lnTo>
                  <a:lnTo>
                    <a:pt x="403" y="245"/>
                  </a:lnTo>
                  <a:lnTo>
                    <a:pt x="472" y="192"/>
                  </a:lnTo>
                  <a:lnTo>
                    <a:pt x="546" y="144"/>
                  </a:lnTo>
                  <a:lnTo>
                    <a:pt x="623" y="102"/>
                  </a:lnTo>
                  <a:lnTo>
                    <a:pt x="703" y="67"/>
                  </a:lnTo>
                  <a:lnTo>
                    <a:pt x="788" y="38"/>
                  </a:lnTo>
                  <a:lnTo>
                    <a:pt x="874" y="16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92" name="Freeform 351"/>
          <p:cNvSpPr>
            <a:spLocks noEditPoints="1"/>
          </p:cNvSpPr>
          <p:nvPr/>
        </p:nvSpPr>
        <p:spPr bwMode="auto">
          <a:xfrm>
            <a:off x="6565548" y="3263245"/>
            <a:ext cx="385863" cy="390751"/>
          </a:xfrm>
          <a:custGeom>
            <a:avLst/>
            <a:gdLst>
              <a:gd name="T0" fmla="*/ 1614 w 3316"/>
              <a:gd name="T1" fmla="*/ 771 h 3357"/>
              <a:gd name="T2" fmla="*/ 1574 w 3316"/>
              <a:gd name="T3" fmla="*/ 823 h 3357"/>
              <a:gd name="T4" fmla="*/ 771 w 3316"/>
              <a:gd name="T5" fmla="*/ 1396 h 3357"/>
              <a:gd name="T6" fmla="*/ 718 w 3316"/>
              <a:gd name="T7" fmla="*/ 1438 h 3357"/>
              <a:gd name="T8" fmla="*/ 708 w 3316"/>
              <a:gd name="T9" fmla="*/ 1505 h 3357"/>
              <a:gd name="T10" fmla="*/ 743 w 3316"/>
              <a:gd name="T11" fmla="*/ 1556 h 3357"/>
              <a:gd name="T12" fmla="*/ 1034 w 3316"/>
              <a:gd name="T13" fmla="*/ 2494 h 3357"/>
              <a:gd name="T14" fmla="*/ 1046 w 3316"/>
              <a:gd name="T15" fmla="*/ 2554 h 3357"/>
              <a:gd name="T16" fmla="*/ 1098 w 3316"/>
              <a:gd name="T17" fmla="*/ 2596 h 3357"/>
              <a:gd name="T18" fmla="*/ 1159 w 3316"/>
              <a:gd name="T19" fmla="*/ 2590 h 3357"/>
              <a:gd name="T20" fmla="*/ 2142 w 3316"/>
              <a:gd name="T21" fmla="*/ 2581 h 3357"/>
              <a:gd name="T22" fmla="*/ 2195 w 3316"/>
              <a:gd name="T23" fmla="*/ 2599 h 3357"/>
              <a:gd name="T24" fmla="*/ 2251 w 3316"/>
              <a:gd name="T25" fmla="*/ 2579 h 3357"/>
              <a:gd name="T26" fmla="*/ 2281 w 3316"/>
              <a:gd name="T27" fmla="*/ 2529 h 3357"/>
              <a:gd name="T28" fmla="*/ 2280 w 3316"/>
              <a:gd name="T29" fmla="*/ 2479 h 3357"/>
              <a:gd name="T30" fmla="*/ 2590 w 3316"/>
              <a:gd name="T31" fmla="*/ 1543 h 3357"/>
              <a:gd name="T32" fmla="*/ 2612 w 3316"/>
              <a:gd name="T33" fmla="*/ 1483 h 3357"/>
              <a:gd name="T34" fmla="*/ 2585 w 3316"/>
              <a:gd name="T35" fmla="*/ 1419 h 3357"/>
              <a:gd name="T36" fmla="*/ 2523 w 3316"/>
              <a:gd name="T37" fmla="*/ 1392 h 3357"/>
              <a:gd name="T38" fmla="*/ 1734 w 3316"/>
              <a:gd name="T39" fmla="*/ 802 h 3357"/>
              <a:gd name="T40" fmla="*/ 1681 w 3316"/>
              <a:gd name="T41" fmla="*/ 762 h 3357"/>
              <a:gd name="T42" fmla="*/ 1763 w 3316"/>
              <a:gd name="T43" fmla="*/ 3 h 3357"/>
              <a:gd name="T44" fmla="*/ 2066 w 3316"/>
              <a:gd name="T45" fmla="*/ 52 h 3357"/>
              <a:gd name="T46" fmla="*/ 2348 w 3316"/>
              <a:gd name="T47" fmla="*/ 152 h 3357"/>
              <a:gd name="T48" fmla="*/ 2605 w 3316"/>
              <a:gd name="T49" fmla="*/ 301 h 3357"/>
              <a:gd name="T50" fmla="*/ 2831 w 3316"/>
              <a:gd name="T51" fmla="*/ 493 h 3357"/>
              <a:gd name="T52" fmla="*/ 3019 w 3316"/>
              <a:gd name="T53" fmla="*/ 720 h 3357"/>
              <a:gd name="T54" fmla="*/ 3166 w 3316"/>
              <a:gd name="T55" fmla="*/ 980 h 3357"/>
              <a:gd name="T56" fmla="*/ 3266 w 3316"/>
              <a:gd name="T57" fmla="*/ 1266 h 3357"/>
              <a:gd name="T58" fmla="*/ 3313 w 3316"/>
              <a:gd name="T59" fmla="*/ 1573 h 3357"/>
              <a:gd name="T60" fmla="*/ 3304 w 3316"/>
              <a:gd name="T61" fmla="*/ 1889 h 3357"/>
              <a:gd name="T62" fmla="*/ 3238 w 3316"/>
              <a:gd name="T63" fmla="*/ 2189 h 3357"/>
              <a:gd name="T64" fmla="*/ 3122 w 3316"/>
              <a:gd name="T65" fmla="*/ 2468 h 3357"/>
              <a:gd name="T66" fmla="*/ 2960 w 3316"/>
              <a:gd name="T67" fmla="*/ 2716 h 3357"/>
              <a:gd name="T68" fmla="*/ 2759 w 3316"/>
              <a:gd name="T69" fmla="*/ 2933 h 3357"/>
              <a:gd name="T70" fmla="*/ 2523 w 3316"/>
              <a:gd name="T71" fmla="*/ 3111 h 3357"/>
              <a:gd name="T72" fmla="*/ 2257 w 3316"/>
              <a:gd name="T73" fmla="*/ 3245 h 3357"/>
              <a:gd name="T74" fmla="*/ 1967 w 3316"/>
              <a:gd name="T75" fmla="*/ 3329 h 3357"/>
              <a:gd name="T76" fmla="*/ 1659 w 3316"/>
              <a:gd name="T77" fmla="*/ 3357 h 3357"/>
              <a:gd name="T78" fmla="*/ 1349 w 3316"/>
              <a:gd name="T79" fmla="*/ 3329 h 3357"/>
              <a:gd name="T80" fmla="*/ 1060 w 3316"/>
              <a:gd name="T81" fmla="*/ 3245 h 3357"/>
              <a:gd name="T82" fmla="*/ 793 w 3316"/>
              <a:gd name="T83" fmla="*/ 3111 h 3357"/>
              <a:gd name="T84" fmla="*/ 558 w 3316"/>
              <a:gd name="T85" fmla="*/ 2933 h 3357"/>
              <a:gd name="T86" fmla="*/ 356 w 3316"/>
              <a:gd name="T87" fmla="*/ 2716 h 3357"/>
              <a:gd name="T88" fmla="*/ 195 w 3316"/>
              <a:gd name="T89" fmla="*/ 2468 h 3357"/>
              <a:gd name="T90" fmla="*/ 79 w 3316"/>
              <a:gd name="T91" fmla="*/ 2189 h 3357"/>
              <a:gd name="T92" fmla="*/ 13 w 3316"/>
              <a:gd name="T93" fmla="*/ 1889 h 3357"/>
              <a:gd name="T94" fmla="*/ 3 w 3316"/>
              <a:gd name="T95" fmla="*/ 1573 h 3357"/>
              <a:gd name="T96" fmla="*/ 51 w 3316"/>
              <a:gd name="T97" fmla="*/ 1266 h 3357"/>
              <a:gd name="T98" fmla="*/ 150 w 3316"/>
              <a:gd name="T99" fmla="*/ 980 h 3357"/>
              <a:gd name="T100" fmla="*/ 298 w 3316"/>
              <a:gd name="T101" fmla="*/ 720 h 3357"/>
              <a:gd name="T102" fmla="*/ 486 w 3316"/>
              <a:gd name="T103" fmla="*/ 493 h 3357"/>
              <a:gd name="T104" fmla="*/ 712 w 3316"/>
              <a:gd name="T105" fmla="*/ 301 h 3357"/>
              <a:gd name="T106" fmla="*/ 968 w 3316"/>
              <a:gd name="T107" fmla="*/ 152 h 3357"/>
              <a:gd name="T108" fmla="*/ 1251 w 3316"/>
              <a:gd name="T109" fmla="*/ 52 h 3357"/>
              <a:gd name="T110" fmla="*/ 1554 w 3316"/>
              <a:gd name="T11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16" h="3357">
                <a:moveTo>
                  <a:pt x="1659" y="759"/>
                </a:moveTo>
                <a:lnTo>
                  <a:pt x="1635" y="762"/>
                </a:lnTo>
                <a:lnTo>
                  <a:pt x="1614" y="771"/>
                </a:lnTo>
                <a:lnTo>
                  <a:pt x="1596" y="784"/>
                </a:lnTo>
                <a:lnTo>
                  <a:pt x="1583" y="802"/>
                </a:lnTo>
                <a:lnTo>
                  <a:pt x="1574" y="823"/>
                </a:lnTo>
                <a:lnTo>
                  <a:pt x="1389" y="1392"/>
                </a:lnTo>
                <a:lnTo>
                  <a:pt x="795" y="1392"/>
                </a:lnTo>
                <a:lnTo>
                  <a:pt x="771" y="1396"/>
                </a:lnTo>
                <a:lnTo>
                  <a:pt x="750" y="1405"/>
                </a:lnTo>
                <a:lnTo>
                  <a:pt x="731" y="1419"/>
                </a:lnTo>
                <a:lnTo>
                  <a:pt x="718" y="1438"/>
                </a:lnTo>
                <a:lnTo>
                  <a:pt x="708" y="1459"/>
                </a:lnTo>
                <a:lnTo>
                  <a:pt x="705" y="1483"/>
                </a:lnTo>
                <a:lnTo>
                  <a:pt x="708" y="1505"/>
                </a:lnTo>
                <a:lnTo>
                  <a:pt x="716" y="1525"/>
                </a:lnTo>
                <a:lnTo>
                  <a:pt x="727" y="1543"/>
                </a:lnTo>
                <a:lnTo>
                  <a:pt x="743" y="1556"/>
                </a:lnTo>
                <a:lnTo>
                  <a:pt x="1223" y="1908"/>
                </a:lnTo>
                <a:lnTo>
                  <a:pt x="1037" y="2479"/>
                </a:lnTo>
                <a:lnTo>
                  <a:pt x="1034" y="2494"/>
                </a:lnTo>
                <a:lnTo>
                  <a:pt x="1033" y="2509"/>
                </a:lnTo>
                <a:lnTo>
                  <a:pt x="1036" y="2532"/>
                </a:lnTo>
                <a:lnTo>
                  <a:pt x="1046" y="2554"/>
                </a:lnTo>
                <a:lnTo>
                  <a:pt x="1059" y="2572"/>
                </a:lnTo>
                <a:lnTo>
                  <a:pt x="1078" y="2586"/>
                </a:lnTo>
                <a:lnTo>
                  <a:pt x="1098" y="2596"/>
                </a:lnTo>
                <a:lnTo>
                  <a:pt x="1122" y="2599"/>
                </a:lnTo>
                <a:lnTo>
                  <a:pt x="1141" y="2597"/>
                </a:lnTo>
                <a:lnTo>
                  <a:pt x="1159" y="2590"/>
                </a:lnTo>
                <a:lnTo>
                  <a:pt x="1174" y="2581"/>
                </a:lnTo>
                <a:lnTo>
                  <a:pt x="1659" y="2227"/>
                </a:lnTo>
                <a:lnTo>
                  <a:pt x="2142" y="2581"/>
                </a:lnTo>
                <a:lnTo>
                  <a:pt x="2158" y="2590"/>
                </a:lnTo>
                <a:lnTo>
                  <a:pt x="2175" y="2597"/>
                </a:lnTo>
                <a:lnTo>
                  <a:pt x="2195" y="2599"/>
                </a:lnTo>
                <a:lnTo>
                  <a:pt x="2215" y="2596"/>
                </a:lnTo>
                <a:lnTo>
                  <a:pt x="2234" y="2589"/>
                </a:lnTo>
                <a:lnTo>
                  <a:pt x="2251" y="2579"/>
                </a:lnTo>
                <a:lnTo>
                  <a:pt x="2264" y="2564"/>
                </a:lnTo>
                <a:lnTo>
                  <a:pt x="2275" y="2547"/>
                </a:lnTo>
                <a:lnTo>
                  <a:pt x="2281" y="2529"/>
                </a:lnTo>
                <a:lnTo>
                  <a:pt x="2284" y="2509"/>
                </a:lnTo>
                <a:lnTo>
                  <a:pt x="2283" y="2494"/>
                </a:lnTo>
                <a:lnTo>
                  <a:pt x="2280" y="2479"/>
                </a:lnTo>
                <a:lnTo>
                  <a:pt x="2094" y="1908"/>
                </a:lnTo>
                <a:lnTo>
                  <a:pt x="2574" y="1556"/>
                </a:lnTo>
                <a:lnTo>
                  <a:pt x="2590" y="1543"/>
                </a:lnTo>
                <a:lnTo>
                  <a:pt x="2601" y="1525"/>
                </a:lnTo>
                <a:lnTo>
                  <a:pt x="2609" y="1505"/>
                </a:lnTo>
                <a:lnTo>
                  <a:pt x="2612" y="1483"/>
                </a:lnTo>
                <a:lnTo>
                  <a:pt x="2609" y="1459"/>
                </a:lnTo>
                <a:lnTo>
                  <a:pt x="2599" y="1438"/>
                </a:lnTo>
                <a:lnTo>
                  <a:pt x="2585" y="1419"/>
                </a:lnTo>
                <a:lnTo>
                  <a:pt x="2567" y="1405"/>
                </a:lnTo>
                <a:lnTo>
                  <a:pt x="2545" y="1396"/>
                </a:lnTo>
                <a:lnTo>
                  <a:pt x="2523" y="1392"/>
                </a:lnTo>
                <a:lnTo>
                  <a:pt x="1928" y="1392"/>
                </a:lnTo>
                <a:lnTo>
                  <a:pt x="1744" y="823"/>
                </a:lnTo>
                <a:lnTo>
                  <a:pt x="1734" y="802"/>
                </a:lnTo>
                <a:lnTo>
                  <a:pt x="1721" y="784"/>
                </a:lnTo>
                <a:lnTo>
                  <a:pt x="1703" y="771"/>
                </a:lnTo>
                <a:lnTo>
                  <a:pt x="1681" y="762"/>
                </a:lnTo>
                <a:lnTo>
                  <a:pt x="1659" y="759"/>
                </a:lnTo>
                <a:close/>
                <a:moveTo>
                  <a:pt x="1659" y="0"/>
                </a:moveTo>
                <a:lnTo>
                  <a:pt x="1763" y="3"/>
                </a:lnTo>
                <a:lnTo>
                  <a:pt x="1866" y="14"/>
                </a:lnTo>
                <a:lnTo>
                  <a:pt x="1967" y="30"/>
                </a:lnTo>
                <a:lnTo>
                  <a:pt x="2066" y="52"/>
                </a:lnTo>
                <a:lnTo>
                  <a:pt x="2163" y="80"/>
                </a:lnTo>
                <a:lnTo>
                  <a:pt x="2257" y="114"/>
                </a:lnTo>
                <a:lnTo>
                  <a:pt x="2348" y="152"/>
                </a:lnTo>
                <a:lnTo>
                  <a:pt x="2438" y="198"/>
                </a:lnTo>
                <a:lnTo>
                  <a:pt x="2523" y="247"/>
                </a:lnTo>
                <a:lnTo>
                  <a:pt x="2605" y="301"/>
                </a:lnTo>
                <a:lnTo>
                  <a:pt x="2683" y="361"/>
                </a:lnTo>
                <a:lnTo>
                  <a:pt x="2759" y="424"/>
                </a:lnTo>
                <a:lnTo>
                  <a:pt x="2831" y="493"/>
                </a:lnTo>
                <a:lnTo>
                  <a:pt x="2897" y="565"/>
                </a:lnTo>
                <a:lnTo>
                  <a:pt x="2960" y="641"/>
                </a:lnTo>
                <a:lnTo>
                  <a:pt x="3019" y="720"/>
                </a:lnTo>
                <a:lnTo>
                  <a:pt x="3073" y="803"/>
                </a:lnTo>
                <a:lnTo>
                  <a:pt x="3122" y="891"/>
                </a:lnTo>
                <a:lnTo>
                  <a:pt x="3166" y="980"/>
                </a:lnTo>
                <a:lnTo>
                  <a:pt x="3205" y="1073"/>
                </a:lnTo>
                <a:lnTo>
                  <a:pt x="3238" y="1168"/>
                </a:lnTo>
                <a:lnTo>
                  <a:pt x="3266" y="1266"/>
                </a:lnTo>
                <a:lnTo>
                  <a:pt x="3288" y="1366"/>
                </a:lnTo>
                <a:lnTo>
                  <a:pt x="3304" y="1468"/>
                </a:lnTo>
                <a:lnTo>
                  <a:pt x="3313" y="1573"/>
                </a:lnTo>
                <a:lnTo>
                  <a:pt x="3316" y="1679"/>
                </a:lnTo>
                <a:lnTo>
                  <a:pt x="3313" y="1785"/>
                </a:lnTo>
                <a:lnTo>
                  <a:pt x="3304" y="1889"/>
                </a:lnTo>
                <a:lnTo>
                  <a:pt x="3288" y="1991"/>
                </a:lnTo>
                <a:lnTo>
                  <a:pt x="3266" y="2092"/>
                </a:lnTo>
                <a:lnTo>
                  <a:pt x="3238" y="2189"/>
                </a:lnTo>
                <a:lnTo>
                  <a:pt x="3205" y="2285"/>
                </a:lnTo>
                <a:lnTo>
                  <a:pt x="3166" y="2377"/>
                </a:lnTo>
                <a:lnTo>
                  <a:pt x="3122" y="2468"/>
                </a:lnTo>
                <a:lnTo>
                  <a:pt x="3073" y="2554"/>
                </a:lnTo>
                <a:lnTo>
                  <a:pt x="3019" y="2637"/>
                </a:lnTo>
                <a:lnTo>
                  <a:pt x="2960" y="2716"/>
                </a:lnTo>
                <a:lnTo>
                  <a:pt x="2897" y="2793"/>
                </a:lnTo>
                <a:lnTo>
                  <a:pt x="2831" y="2866"/>
                </a:lnTo>
                <a:lnTo>
                  <a:pt x="2759" y="2933"/>
                </a:lnTo>
                <a:lnTo>
                  <a:pt x="2683" y="2997"/>
                </a:lnTo>
                <a:lnTo>
                  <a:pt x="2605" y="3057"/>
                </a:lnTo>
                <a:lnTo>
                  <a:pt x="2523" y="3111"/>
                </a:lnTo>
                <a:lnTo>
                  <a:pt x="2438" y="3161"/>
                </a:lnTo>
                <a:lnTo>
                  <a:pt x="2348" y="3205"/>
                </a:lnTo>
                <a:lnTo>
                  <a:pt x="2257" y="3245"/>
                </a:lnTo>
                <a:lnTo>
                  <a:pt x="2163" y="3278"/>
                </a:lnTo>
                <a:lnTo>
                  <a:pt x="2066" y="3307"/>
                </a:lnTo>
                <a:lnTo>
                  <a:pt x="1967" y="3329"/>
                </a:lnTo>
                <a:lnTo>
                  <a:pt x="1866" y="3344"/>
                </a:lnTo>
                <a:lnTo>
                  <a:pt x="1763" y="3354"/>
                </a:lnTo>
                <a:lnTo>
                  <a:pt x="1659" y="3357"/>
                </a:lnTo>
                <a:lnTo>
                  <a:pt x="1554" y="3354"/>
                </a:lnTo>
                <a:lnTo>
                  <a:pt x="1450" y="3344"/>
                </a:lnTo>
                <a:lnTo>
                  <a:pt x="1349" y="3329"/>
                </a:lnTo>
                <a:lnTo>
                  <a:pt x="1251" y="3307"/>
                </a:lnTo>
                <a:lnTo>
                  <a:pt x="1153" y="3278"/>
                </a:lnTo>
                <a:lnTo>
                  <a:pt x="1060" y="3245"/>
                </a:lnTo>
                <a:lnTo>
                  <a:pt x="968" y="3205"/>
                </a:lnTo>
                <a:lnTo>
                  <a:pt x="880" y="3161"/>
                </a:lnTo>
                <a:lnTo>
                  <a:pt x="793" y="3111"/>
                </a:lnTo>
                <a:lnTo>
                  <a:pt x="712" y="3057"/>
                </a:lnTo>
                <a:lnTo>
                  <a:pt x="633" y="2997"/>
                </a:lnTo>
                <a:lnTo>
                  <a:pt x="558" y="2933"/>
                </a:lnTo>
                <a:lnTo>
                  <a:pt x="486" y="2866"/>
                </a:lnTo>
                <a:lnTo>
                  <a:pt x="419" y="2793"/>
                </a:lnTo>
                <a:lnTo>
                  <a:pt x="356" y="2716"/>
                </a:lnTo>
                <a:lnTo>
                  <a:pt x="298" y="2637"/>
                </a:lnTo>
                <a:lnTo>
                  <a:pt x="244" y="2554"/>
                </a:lnTo>
                <a:lnTo>
                  <a:pt x="195" y="2468"/>
                </a:lnTo>
                <a:lnTo>
                  <a:pt x="150" y="2377"/>
                </a:lnTo>
                <a:lnTo>
                  <a:pt x="112" y="2285"/>
                </a:lnTo>
                <a:lnTo>
                  <a:pt x="79" y="2189"/>
                </a:lnTo>
                <a:lnTo>
                  <a:pt x="51" y="2092"/>
                </a:lnTo>
                <a:lnTo>
                  <a:pt x="29" y="1991"/>
                </a:lnTo>
                <a:lnTo>
                  <a:pt x="13" y="1889"/>
                </a:lnTo>
                <a:lnTo>
                  <a:pt x="3" y="1785"/>
                </a:lnTo>
                <a:lnTo>
                  <a:pt x="0" y="1679"/>
                </a:lnTo>
                <a:lnTo>
                  <a:pt x="3" y="1573"/>
                </a:lnTo>
                <a:lnTo>
                  <a:pt x="13" y="1468"/>
                </a:lnTo>
                <a:lnTo>
                  <a:pt x="29" y="1366"/>
                </a:lnTo>
                <a:lnTo>
                  <a:pt x="51" y="1266"/>
                </a:lnTo>
                <a:lnTo>
                  <a:pt x="79" y="1168"/>
                </a:lnTo>
                <a:lnTo>
                  <a:pt x="112" y="1073"/>
                </a:lnTo>
                <a:lnTo>
                  <a:pt x="150" y="980"/>
                </a:lnTo>
                <a:lnTo>
                  <a:pt x="195" y="891"/>
                </a:lnTo>
                <a:lnTo>
                  <a:pt x="244" y="803"/>
                </a:lnTo>
                <a:lnTo>
                  <a:pt x="298" y="720"/>
                </a:lnTo>
                <a:lnTo>
                  <a:pt x="356" y="641"/>
                </a:lnTo>
                <a:lnTo>
                  <a:pt x="419" y="565"/>
                </a:lnTo>
                <a:lnTo>
                  <a:pt x="486" y="493"/>
                </a:lnTo>
                <a:lnTo>
                  <a:pt x="558" y="424"/>
                </a:lnTo>
                <a:lnTo>
                  <a:pt x="633" y="361"/>
                </a:lnTo>
                <a:lnTo>
                  <a:pt x="712" y="301"/>
                </a:lnTo>
                <a:lnTo>
                  <a:pt x="793" y="247"/>
                </a:lnTo>
                <a:lnTo>
                  <a:pt x="880" y="198"/>
                </a:lnTo>
                <a:lnTo>
                  <a:pt x="968" y="152"/>
                </a:lnTo>
                <a:lnTo>
                  <a:pt x="1060" y="114"/>
                </a:lnTo>
                <a:lnTo>
                  <a:pt x="1153" y="80"/>
                </a:lnTo>
                <a:lnTo>
                  <a:pt x="1251" y="52"/>
                </a:lnTo>
                <a:lnTo>
                  <a:pt x="1349" y="30"/>
                </a:lnTo>
                <a:lnTo>
                  <a:pt x="1450" y="14"/>
                </a:lnTo>
                <a:lnTo>
                  <a:pt x="1554" y="3"/>
                </a:lnTo>
                <a:lnTo>
                  <a:pt x="1659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99" name="Группа 398"/>
          <p:cNvGrpSpPr/>
          <p:nvPr/>
        </p:nvGrpSpPr>
        <p:grpSpPr>
          <a:xfrm>
            <a:off x="7280892" y="3262846"/>
            <a:ext cx="338969" cy="391549"/>
            <a:chOff x="5886450" y="3211513"/>
            <a:chExt cx="1535113" cy="1773238"/>
          </a:xfrm>
          <a:solidFill>
            <a:schemeClr val="bg2">
              <a:lumMod val="25000"/>
            </a:schemeClr>
          </a:solidFill>
        </p:grpSpPr>
        <p:sp>
          <p:nvSpPr>
            <p:cNvPr id="397" name="Freeform 356"/>
            <p:cNvSpPr>
              <a:spLocks noEditPoints="1"/>
            </p:cNvSpPr>
            <p:nvPr/>
          </p:nvSpPr>
          <p:spPr bwMode="auto">
            <a:xfrm>
              <a:off x="5886450" y="3211513"/>
              <a:ext cx="1531938" cy="773113"/>
            </a:xfrm>
            <a:custGeom>
              <a:avLst/>
              <a:gdLst>
                <a:gd name="T0" fmla="*/ 628 w 2895"/>
                <a:gd name="T1" fmla="*/ 277 h 1460"/>
                <a:gd name="T2" fmla="*/ 483 w 2895"/>
                <a:gd name="T3" fmla="*/ 336 h 1460"/>
                <a:gd name="T4" fmla="*/ 369 w 2895"/>
                <a:gd name="T5" fmla="*/ 438 h 1460"/>
                <a:gd name="T6" fmla="*/ 293 w 2895"/>
                <a:gd name="T7" fmla="*/ 573 h 1460"/>
                <a:gd name="T8" fmla="*/ 266 w 2895"/>
                <a:gd name="T9" fmla="*/ 730 h 1460"/>
                <a:gd name="T10" fmla="*/ 293 w 2895"/>
                <a:gd name="T11" fmla="*/ 888 h 1460"/>
                <a:gd name="T12" fmla="*/ 369 w 2895"/>
                <a:gd name="T13" fmla="*/ 1021 h 1460"/>
                <a:gd name="T14" fmla="*/ 483 w 2895"/>
                <a:gd name="T15" fmla="*/ 1123 h 1460"/>
                <a:gd name="T16" fmla="*/ 628 w 2895"/>
                <a:gd name="T17" fmla="*/ 1184 h 1460"/>
                <a:gd name="T18" fmla="*/ 789 w 2895"/>
                <a:gd name="T19" fmla="*/ 1193 h 1460"/>
                <a:gd name="T20" fmla="*/ 941 w 2895"/>
                <a:gd name="T21" fmla="*/ 1149 h 1460"/>
                <a:gd name="T22" fmla="*/ 1066 w 2895"/>
                <a:gd name="T23" fmla="*/ 1060 h 1460"/>
                <a:gd name="T24" fmla="*/ 1156 w 2895"/>
                <a:gd name="T25" fmla="*/ 935 h 1460"/>
                <a:gd name="T26" fmla="*/ 1201 w 2895"/>
                <a:gd name="T27" fmla="*/ 785 h 1460"/>
                <a:gd name="T28" fmla="*/ 1191 w 2895"/>
                <a:gd name="T29" fmla="*/ 623 h 1460"/>
                <a:gd name="T30" fmla="*/ 1131 w 2895"/>
                <a:gd name="T31" fmla="*/ 480 h 1460"/>
                <a:gd name="T32" fmla="*/ 1028 w 2895"/>
                <a:gd name="T33" fmla="*/ 366 h 1460"/>
                <a:gd name="T34" fmla="*/ 893 w 2895"/>
                <a:gd name="T35" fmla="*/ 291 h 1460"/>
                <a:gd name="T36" fmla="*/ 734 w 2895"/>
                <a:gd name="T37" fmla="*/ 264 h 1460"/>
                <a:gd name="T38" fmla="*/ 2231 w 2895"/>
                <a:gd name="T39" fmla="*/ 3 h 1460"/>
                <a:gd name="T40" fmla="*/ 2431 w 2895"/>
                <a:gd name="T41" fmla="*/ 51 h 1460"/>
                <a:gd name="T42" fmla="*/ 2605 w 2895"/>
                <a:gd name="T43" fmla="*/ 149 h 1460"/>
                <a:gd name="T44" fmla="*/ 2745 w 2895"/>
                <a:gd name="T45" fmla="*/ 289 h 1460"/>
                <a:gd name="T46" fmla="*/ 2844 w 2895"/>
                <a:gd name="T47" fmla="*/ 462 h 1460"/>
                <a:gd name="T48" fmla="*/ 2892 w 2895"/>
                <a:gd name="T49" fmla="*/ 659 h 1460"/>
                <a:gd name="T50" fmla="*/ 2882 w 2895"/>
                <a:gd name="T51" fmla="*/ 868 h 1460"/>
                <a:gd name="T52" fmla="*/ 2817 w 2895"/>
                <a:gd name="T53" fmla="*/ 1060 h 1460"/>
                <a:gd name="T54" fmla="*/ 2704 w 2895"/>
                <a:gd name="T55" fmla="*/ 1222 h 1460"/>
                <a:gd name="T56" fmla="*/ 2551 w 2895"/>
                <a:gd name="T57" fmla="*/ 1348 h 1460"/>
                <a:gd name="T58" fmla="*/ 2367 w 2895"/>
                <a:gd name="T59" fmla="*/ 1431 h 1460"/>
                <a:gd name="T60" fmla="*/ 2161 w 2895"/>
                <a:gd name="T61" fmla="*/ 1460 h 1460"/>
                <a:gd name="T62" fmla="*/ 595 w 2895"/>
                <a:gd name="T63" fmla="*/ 1447 h 1460"/>
                <a:gd name="T64" fmla="*/ 403 w 2895"/>
                <a:gd name="T65" fmla="*/ 1381 h 1460"/>
                <a:gd name="T66" fmla="*/ 239 w 2895"/>
                <a:gd name="T67" fmla="*/ 1269 h 1460"/>
                <a:gd name="T68" fmla="*/ 111 w 2895"/>
                <a:gd name="T69" fmla="*/ 1117 h 1460"/>
                <a:gd name="T70" fmla="*/ 29 w 2895"/>
                <a:gd name="T71" fmla="*/ 935 h 1460"/>
                <a:gd name="T72" fmla="*/ 0 w 2895"/>
                <a:gd name="T73" fmla="*/ 730 h 1460"/>
                <a:gd name="T74" fmla="*/ 29 w 2895"/>
                <a:gd name="T75" fmla="*/ 525 h 1460"/>
                <a:gd name="T76" fmla="*/ 111 w 2895"/>
                <a:gd name="T77" fmla="*/ 343 h 1460"/>
                <a:gd name="T78" fmla="*/ 239 w 2895"/>
                <a:gd name="T79" fmla="*/ 191 h 1460"/>
                <a:gd name="T80" fmla="*/ 403 w 2895"/>
                <a:gd name="T81" fmla="*/ 78 h 1460"/>
                <a:gd name="T82" fmla="*/ 595 w 2895"/>
                <a:gd name="T83" fmla="*/ 14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95" h="1460">
                  <a:moveTo>
                    <a:pt x="734" y="264"/>
                  </a:moveTo>
                  <a:lnTo>
                    <a:pt x="680" y="267"/>
                  </a:lnTo>
                  <a:lnTo>
                    <a:pt x="628" y="277"/>
                  </a:lnTo>
                  <a:lnTo>
                    <a:pt x="576" y="291"/>
                  </a:lnTo>
                  <a:lnTo>
                    <a:pt x="528" y="311"/>
                  </a:lnTo>
                  <a:lnTo>
                    <a:pt x="483" y="336"/>
                  </a:lnTo>
                  <a:lnTo>
                    <a:pt x="442" y="366"/>
                  </a:lnTo>
                  <a:lnTo>
                    <a:pt x="403" y="400"/>
                  </a:lnTo>
                  <a:lnTo>
                    <a:pt x="369" y="438"/>
                  </a:lnTo>
                  <a:lnTo>
                    <a:pt x="339" y="480"/>
                  </a:lnTo>
                  <a:lnTo>
                    <a:pt x="313" y="525"/>
                  </a:lnTo>
                  <a:lnTo>
                    <a:pt x="293" y="573"/>
                  </a:lnTo>
                  <a:lnTo>
                    <a:pt x="278" y="623"/>
                  </a:lnTo>
                  <a:lnTo>
                    <a:pt x="269" y="675"/>
                  </a:lnTo>
                  <a:lnTo>
                    <a:pt x="266" y="730"/>
                  </a:lnTo>
                  <a:lnTo>
                    <a:pt x="269" y="785"/>
                  </a:lnTo>
                  <a:lnTo>
                    <a:pt x="278" y="837"/>
                  </a:lnTo>
                  <a:lnTo>
                    <a:pt x="293" y="888"/>
                  </a:lnTo>
                  <a:lnTo>
                    <a:pt x="313" y="935"/>
                  </a:lnTo>
                  <a:lnTo>
                    <a:pt x="339" y="980"/>
                  </a:lnTo>
                  <a:lnTo>
                    <a:pt x="369" y="1021"/>
                  </a:lnTo>
                  <a:lnTo>
                    <a:pt x="403" y="1060"/>
                  </a:lnTo>
                  <a:lnTo>
                    <a:pt x="442" y="1094"/>
                  </a:lnTo>
                  <a:lnTo>
                    <a:pt x="483" y="1123"/>
                  </a:lnTo>
                  <a:lnTo>
                    <a:pt x="528" y="1149"/>
                  </a:lnTo>
                  <a:lnTo>
                    <a:pt x="576" y="1169"/>
                  </a:lnTo>
                  <a:lnTo>
                    <a:pt x="628" y="1184"/>
                  </a:lnTo>
                  <a:lnTo>
                    <a:pt x="680" y="1193"/>
                  </a:lnTo>
                  <a:lnTo>
                    <a:pt x="734" y="1196"/>
                  </a:lnTo>
                  <a:lnTo>
                    <a:pt x="789" y="1193"/>
                  </a:lnTo>
                  <a:lnTo>
                    <a:pt x="842" y="1184"/>
                  </a:lnTo>
                  <a:lnTo>
                    <a:pt x="893" y="1169"/>
                  </a:lnTo>
                  <a:lnTo>
                    <a:pt x="941" y="1149"/>
                  </a:lnTo>
                  <a:lnTo>
                    <a:pt x="986" y="1123"/>
                  </a:lnTo>
                  <a:lnTo>
                    <a:pt x="1028" y="1094"/>
                  </a:lnTo>
                  <a:lnTo>
                    <a:pt x="1066" y="1060"/>
                  </a:lnTo>
                  <a:lnTo>
                    <a:pt x="1101" y="1021"/>
                  </a:lnTo>
                  <a:lnTo>
                    <a:pt x="1131" y="980"/>
                  </a:lnTo>
                  <a:lnTo>
                    <a:pt x="1156" y="935"/>
                  </a:lnTo>
                  <a:lnTo>
                    <a:pt x="1176" y="888"/>
                  </a:lnTo>
                  <a:lnTo>
                    <a:pt x="1191" y="837"/>
                  </a:lnTo>
                  <a:lnTo>
                    <a:pt x="1201" y="785"/>
                  </a:lnTo>
                  <a:lnTo>
                    <a:pt x="1204" y="730"/>
                  </a:lnTo>
                  <a:lnTo>
                    <a:pt x="1201" y="675"/>
                  </a:lnTo>
                  <a:lnTo>
                    <a:pt x="1191" y="623"/>
                  </a:lnTo>
                  <a:lnTo>
                    <a:pt x="1176" y="573"/>
                  </a:lnTo>
                  <a:lnTo>
                    <a:pt x="1156" y="525"/>
                  </a:lnTo>
                  <a:lnTo>
                    <a:pt x="1131" y="480"/>
                  </a:lnTo>
                  <a:lnTo>
                    <a:pt x="1101" y="438"/>
                  </a:lnTo>
                  <a:lnTo>
                    <a:pt x="1066" y="400"/>
                  </a:lnTo>
                  <a:lnTo>
                    <a:pt x="1028" y="366"/>
                  </a:lnTo>
                  <a:lnTo>
                    <a:pt x="986" y="336"/>
                  </a:lnTo>
                  <a:lnTo>
                    <a:pt x="941" y="311"/>
                  </a:lnTo>
                  <a:lnTo>
                    <a:pt x="893" y="291"/>
                  </a:lnTo>
                  <a:lnTo>
                    <a:pt x="842" y="277"/>
                  </a:lnTo>
                  <a:lnTo>
                    <a:pt x="789" y="267"/>
                  </a:lnTo>
                  <a:lnTo>
                    <a:pt x="734" y="264"/>
                  </a:lnTo>
                  <a:close/>
                  <a:moveTo>
                    <a:pt x="734" y="0"/>
                  </a:moveTo>
                  <a:lnTo>
                    <a:pt x="2161" y="0"/>
                  </a:lnTo>
                  <a:lnTo>
                    <a:pt x="2231" y="3"/>
                  </a:lnTo>
                  <a:lnTo>
                    <a:pt x="2300" y="14"/>
                  </a:lnTo>
                  <a:lnTo>
                    <a:pt x="2367" y="30"/>
                  </a:lnTo>
                  <a:lnTo>
                    <a:pt x="2431" y="51"/>
                  </a:lnTo>
                  <a:lnTo>
                    <a:pt x="2492" y="78"/>
                  </a:lnTo>
                  <a:lnTo>
                    <a:pt x="2551" y="111"/>
                  </a:lnTo>
                  <a:lnTo>
                    <a:pt x="2605" y="149"/>
                  </a:lnTo>
                  <a:lnTo>
                    <a:pt x="2657" y="191"/>
                  </a:lnTo>
                  <a:lnTo>
                    <a:pt x="2703" y="238"/>
                  </a:lnTo>
                  <a:lnTo>
                    <a:pt x="2745" y="289"/>
                  </a:lnTo>
                  <a:lnTo>
                    <a:pt x="2784" y="343"/>
                  </a:lnTo>
                  <a:lnTo>
                    <a:pt x="2817" y="400"/>
                  </a:lnTo>
                  <a:lnTo>
                    <a:pt x="2844" y="462"/>
                  </a:lnTo>
                  <a:lnTo>
                    <a:pt x="2866" y="525"/>
                  </a:lnTo>
                  <a:lnTo>
                    <a:pt x="2882" y="591"/>
                  </a:lnTo>
                  <a:lnTo>
                    <a:pt x="2892" y="659"/>
                  </a:lnTo>
                  <a:lnTo>
                    <a:pt x="2895" y="730"/>
                  </a:lnTo>
                  <a:lnTo>
                    <a:pt x="2892" y="801"/>
                  </a:lnTo>
                  <a:lnTo>
                    <a:pt x="2882" y="868"/>
                  </a:lnTo>
                  <a:lnTo>
                    <a:pt x="2866" y="935"/>
                  </a:lnTo>
                  <a:lnTo>
                    <a:pt x="2844" y="999"/>
                  </a:lnTo>
                  <a:lnTo>
                    <a:pt x="2817" y="1060"/>
                  </a:lnTo>
                  <a:lnTo>
                    <a:pt x="2784" y="1117"/>
                  </a:lnTo>
                  <a:lnTo>
                    <a:pt x="2745" y="1171"/>
                  </a:lnTo>
                  <a:lnTo>
                    <a:pt x="2704" y="1222"/>
                  </a:lnTo>
                  <a:lnTo>
                    <a:pt x="2657" y="1269"/>
                  </a:lnTo>
                  <a:lnTo>
                    <a:pt x="2605" y="1311"/>
                  </a:lnTo>
                  <a:lnTo>
                    <a:pt x="2551" y="1348"/>
                  </a:lnTo>
                  <a:lnTo>
                    <a:pt x="2492" y="1381"/>
                  </a:lnTo>
                  <a:lnTo>
                    <a:pt x="2431" y="1409"/>
                  </a:lnTo>
                  <a:lnTo>
                    <a:pt x="2367" y="1431"/>
                  </a:lnTo>
                  <a:lnTo>
                    <a:pt x="2301" y="1447"/>
                  </a:lnTo>
                  <a:lnTo>
                    <a:pt x="2231" y="1457"/>
                  </a:lnTo>
                  <a:lnTo>
                    <a:pt x="2161" y="1460"/>
                  </a:lnTo>
                  <a:lnTo>
                    <a:pt x="734" y="1460"/>
                  </a:lnTo>
                  <a:lnTo>
                    <a:pt x="664" y="1457"/>
                  </a:lnTo>
                  <a:lnTo>
                    <a:pt x="595" y="1447"/>
                  </a:lnTo>
                  <a:lnTo>
                    <a:pt x="528" y="1431"/>
                  </a:lnTo>
                  <a:lnTo>
                    <a:pt x="464" y="1409"/>
                  </a:lnTo>
                  <a:lnTo>
                    <a:pt x="403" y="1381"/>
                  </a:lnTo>
                  <a:lnTo>
                    <a:pt x="344" y="1348"/>
                  </a:lnTo>
                  <a:lnTo>
                    <a:pt x="290" y="1311"/>
                  </a:lnTo>
                  <a:lnTo>
                    <a:pt x="239" y="1269"/>
                  </a:lnTo>
                  <a:lnTo>
                    <a:pt x="192" y="1222"/>
                  </a:lnTo>
                  <a:lnTo>
                    <a:pt x="150" y="1171"/>
                  </a:lnTo>
                  <a:lnTo>
                    <a:pt x="111" y="1117"/>
                  </a:lnTo>
                  <a:lnTo>
                    <a:pt x="79" y="1060"/>
                  </a:lnTo>
                  <a:lnTo>
                    <a:pt x="51" y="999"/>
                  </a:lnTo>
                  <a:lnTo>
                    <a:pt x="29" y="935"/>
                  </a:lnTo>
                  <a:lnTo>
                    <a:pt x="13" y="868"/>
                  </a:lnTo>
                  <a:lnTo>
                    <a:pt x="3" y="801"/>
                  </a:lnTo>
                  <a:lnTo>
                    <a:pt x="0" y="730"/>
                  </a:lnTo>
                  <a:lnTo>
                    <a:pt x="3" y="659"/>
                  </a:lnTo>
                  <a:lnTo>
                    <a:pt x="13" y="591"/>
                  </a:lnTo>
                  <a:lnTo>
                    <a:pt x="29" y="525"/>
                  </a:lnTo>
                  <a:lnTo>
                    <a:pt x="51" y="462"/>
                  </a:lnTo>
                  <a:lnTo>
                    <a:pt x="79" y="400"/>
                  </a:lnTo>
                  <a:lnTo>
                    <a:pt x="111" y="343"/>
                  </a:lnTo>
                  <a:lnTo>
                    <a:pt x="150" y="289"/>
                  </a:lnTo>
                  <a:lnTo>
                    <a:pt x="192" y="238"/>
                  </a:lnTo>
                  <a:lnTo>
                    <a:pt x="239" y="191"/>
                  </a:lnTo>
                  <a:lnTo>
                    <a:pt x="290" y="149"/>
                  </a:lnTo>
                  <a:lnTo>
                    <a:pt x="344" y="111"/>
                  </a:lnTo>
                  <a:lnTo>
                    <a:pt x="403" y="78"/>
                  </a:lnTo>
                  <a:lnTo>
                    <a:pt x="464" y="51"/>
                  </a:lnTo>
                  <a:lnTo>
                    <a:pt x="528" y="30"/>
                  </a:lnTo>
                  <a:lnTo>
                    <a:pt x="595" y="14"/>
                  </a:lnTo>
                  <a:lnTo>
                    <a:pt x="664" y="3"/>
                  </a:lnTo>
                  <a:lnTo>
                    <a:pt x="7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8" name="Freeform 357"/>
            <p:cNvSpPr>
              <a:spLocks noEditPoints="1"/>
            </p:cNvSpPr>
            <p:nvPr/>
          </p:nvSpPr>
          <p:spPr bwMode="auto">
            <a:xfrm>
              <a:off x="5889625" y="4211638"/>
              <a:ext cx="1531938" cy="773113"/>
            </a:xfrm>
            <a:custGeom>
              <a:avLst/>
              <a:gdLst>
                <a:gd name="T0" fmla="*/ 2053 w 2895"/>
                <a:gd name="T1" fmla="*/ 276 h 1460"/>
                <a:gd name="T2" fmla="*/ 1910 w 2895"/>
                <a:gd name="T3" fmla="*/ 337 h 1460"/>
                <a:gd name="T4" fmla="*/ 1795 w 2895"/>
                <a:gd name="T5" fmla="*/ 438 h 1460"/>
                <a:gd name="T6" fmla="*/ 1719 w 2895"/>
                <a:gd name="T7" fmla="*/ 572 h 1460"/>
                <a:gd name="T8" fmla="*/ 1692 w 2895"/>
                <a:gd name="T9" fmla="*/ 729 h 1460"/>
                <a:gd name="T10" fmla="*/ 1719 w 2895"/>
                <a:gd name="T11" fmla="*/ 887 h 1460"/>
                <a:gd name="T12" fmla="*/ 1795 w 2895"/>
                <a:gd name="T13" fmla="*/ 1020 h 1460"/>
                <a:gd name="T14" fmla="*/ 1910 w 2895"/>
                <a:gd name="T15" fmla="*/ 1122 h 1460"/>
                <a:gd name="T16" fmla="*/ 2053 w 2895"/>
                <a:gd name="T17" fmla="*/ 1183 h 1460"/>
                <a:gd name="T18" fmla="*/ 2216 w 2895"/>
                <a:gd name="T19" fmla="*/ 1192 h 1460"/>
                <a:gd name="T20" fmla="*/ 2367 w 2895"/>
                <a:gd name="T21" fmla="*/ 1148 h 1460"/>
                <a:gd name="T22" fmla="*/ 2492 w 2895"/>
                <a:gd name="T23" fmla="*/ 1059 h 1460"/>
                <a:gd name="T24" fmla="*/ 2582 w 2895"/>
                <a:gd name="T25" fmla="*/ 934 h 1460"/>
                <a:gd name="T26" fmla="*/ 2627 w 2895"/>
                <a:gd name="T27" fmla="*/ 784 h 1460"/>
                <a:gd name="T28" fmla="*/ 2617 w 2895"/>
                <a:gd name="T29" fmla="*/ 622 h 1460"/>
                <a:gd name="T30" fmla="*/ 2557 w 2895"/>
                <a:gd name="T31" fmla="*/ 480 h 1460"/>
                <a:gd name="T32" fmla="*/ 2454 w 2895"/>
                <a:gd name="T33" fmla="*/ 366 h 1460"/>
                <a:gd name="T34" fmla="*/ 2319 w 2895"/>
                <a:gd name="T35" fmla="*/ 291 h 1460"/>
                <a:gd name="T36" fmla="*/ 2161 w 2895"/>
                <a:gd name="T37" fmla="*/ 263 h 1460"/>
                <a:gd name="T38" fmla="*/ 2232 w 2895"/>
                <a:gd name="T39" fmla="*/ 3 h 1460"/>
                <a:gd name="T40" fmla="*/ 2431 w 2895"/>
                <a:gd name="T41" fmla="*/ 51 h 1460"/>
                <a:gd name="T42" fmla="*/ 2606 w 2895"/>
                <a:gd name="T43" fmla="*/ 149 h 1460"/>
                <a:gd name="T44" fmla="*/ 2746 w 2895"/>
                <a:gd name="T45" fmla="*/ 288 h 1460"/>
                <a:gd name="T46" fmla="*/ 2844 w 2895"/>
                <a:gd name="T47" fmla="*/ 461 h 1460"/>
                <a:gd name="T48" fmla="*/ 2892 w 2895"/>
                <a:gd name="T49" fmla="*/ 659 h 1460"/>
                <a:gd name="T50" fmla="*/ 2883 w 2895"/>
                <a:gd name="T51" fmla="*/ 868 h 1460"/>
                <a:gd name="T52" fmla="*/ 2817 w 2895"/>
                <a:gd name="T53" fmla="*/ 1059 h 1460"/>
                <a:gd name="T54" fmla="*/ 2704 w 2895"/>
                <a:gd name="T55" fmla="*/ 1222 h 1460"/>
                <a:gd name="T56" fmla="*/ 2551 w 2895"/>
                <a:gd name="T57" fmla="*/ 1348 h 1460"/>
                <a:gd name="T58" fmla="*/ 2367 w 2895"/>
                <a:gd name="T59" fmla="*/ 1430 h 1460"/>
                <a:gd name="T60" fmla="*/ 2161 w 2895"/>
                <a:gd name="T61" fmla="*/ 1460 h 1460"/>
                <a:gd name="T62" fmla="*/ 596 w 2895"/>
                <a:gd name="T63" fmla="*/ 1446 h 1460"/>
                <a:gd name="T64" fmla="*/ 403 w 2895"/>
                <a:gd name="T65" fmla="*/ 1381 h 1460"/>
                <a:gd name="T66" fmla="*/ 240 w 2895"/>
                <a:gd name="T67" fmla="*/ 1269 h 1460"/>
                <a:gd name="T68" fmla="*/ 113 w 2895"/>
                <a:gd name="T69" fmla="*/ 1117 h 1460"/>
                <a:gd name="T70" fmla="*/ 29 w 2895"/>
                <a:gd name="T71" fmla="*/ 934 h 1460"/>
                <a:gd name="T72" fmla="*/ 0 w 2895"/>
                <a:gd name="T73" fmla="*/ 729 h 1460"/>
                <a:gd name="T74" fmla="*/ 29 w 2895"/>
                <a:gd name="T75" fmla="*/ 524 h 1460"/>
                <a:gd name="T76" fmla="*/ 113 w 2895"/>
                <a:gd name="T77" fmla="*/ 342 h 1460"/>
                <a:gd name="T78" fmla="*/ 240 w 2895"/>
                <a:gd name="T79" fmla="*/ 191 h 1460"/>
                <a:gd name="T80" fmla="*/ 403 w 2895"/>
                <a:gd name="T81" fmla="*/ 79 h 1460"/>
                <a:gd name="T82" fmla="*/ 596 w 2895"/>
                <a:gd name="T83" fmla="*/ 13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95" h="1460">
                  <a:moveTo>
                    <a:pt x="2161" y="263"/>
                  </a:moveTo>
                  <a:lnTo>
                    <a:pt x="2106" y="266"/>
                  </a:lnTo>
                  <a:lnTo>
                    <a:pt x="2053" y="276"/>
                  </a:lnTo>
                  <a:lnTo>
                    <a:pt x="2003" y="291"/>
                  </a:lnTo>
                  <a:lnTo>
                    <a:pt x="1955" y="311"/>
                  </a:lnTo>
                  <a:lnTo>
                    <a:pt x="1910" y="337"/>
                  </a:lnTo>
                  <a:lnTo>
                    <a:pt x="1868" y="366"/>
                  </a:lnTo>
                  <a:lnTo>
                    <a:pt x="1830" y="400"/>
                  </a:lnTo>
                  <a:lnTo>
                    <a:pt x="1795" y="438"/>
                  </a:lnTo>
                  <a:lnTo>
                    <a:pt x="1765" y="480"/>
                  </a:lnTo>
                  <a:lnTo>
                    <a:pt x="1740" y="524"/>
                  </a:lnTo>
                  <a:lnTo>
                    <a:pt x="1719" y="572"/>
                  </a:lnTo>
                  <a:lnTo>
                    <a:pt x="1705" y="622"/>
                  </a:lnTo>
                  <a:lnTo>
                    <a:pt x="1695" y="675"/>
                  </a:lnTo>
                  <a:lnTo>
                    <a:pt x="1692" y="729"/>
                  </a:lnTo>
                  <a:lnTo>
                    <a:pt x="1695" y="784"/>
                  </a:lnTo>
                  <a:lnTo>
                    <a:pt x="1705" y="837"/>
                  </a:lnTo>
                  <a:lnTo>
                    <a:pt x="1719" y="887"/>
                  </a:lnTo>
                  <a:lnTo>
                    <a:pt x="1740" y="934"/>
                  </a:lnTo>
                  <a:lnTo>
                    <a:pt x="1765" y="979"/>
                  </a:lnTo>
                  <a:lnTo>
                    <a:pt x="1795" y="1020"/>
                  </a:lnTo>
                  <a:lnTo>
                    <a:pt x="1830" y="1059"/>
                  </a:lnTo>
                  <a:lnTo>
                    <a:pt x="1868" y="1093"/>
                  </a:lnTo>
                  <a:lnTo>
                    <a:pt x="1910" y="1122"/>
                  </a:lnTo>
                  <a:lnTo>
                    <a:pt x="1955" y="1148"/>
                  </a:lnTo>
                  <a:lnTo>
                    <a:pt x="2003" y="1168"/>
                  </a:lnTo>
                  <a:lnTo>
                    <a:pt x="2053" y="1183"/>
                  </a:lnTo>
                  <a:lnTo>
                    <a:pt x="2106" y="1192"/>
                  </a:lnTo>
                  <a:lnTo>
                    <a:pt x="2161" y="1196"/>
                  </a:lnTo>
                  <a:lnTo>
                    <a:pt x="2216" y="1192"/>
                  </a:lnTo>
                  <a:lnTo>
                    <a:pt x="2269" y="1183"/>
                  </a:lnTo>
                  <a:lnTo>
                    <a:pt x="2319" y="1168"/>
                  </a:lnTo>
                  <a:lnTo>
                    <a:pt x="2367" y="1148"/>
                  </a:lnTo>
                  <a:lnTo>
                    <a:pt x="2412" y="1122"/>
                  </a:lnTo>
                  <a:lnTo>
                    <a:pt x="2454" y="1093"/>
                  </a:lnTo>
                  <a:lnTo>
                    <a:pt x="2492" y="1059"/>
                  </a:lnTo>
                  <a:lnTo>
                    <a:pt x="2527" y="1020"/>
                  </a:lnTo>
                  <a:lnTo>
                    <a:pt x="2557" y="979"/>
                  </a:lnTo>
                  <a:lnTo>
                    <a:pt x="2582" y="934"/>
                  </a:lnTo>
                  <a:lnTo>
                    <a:pt x="2603" y="887"/>
                  </a:lnTo>
                  <a:lnTo>
                    <a:pt x="2617" y="837"/>
                  </a:lnTo>
                  <a:lnTo>
                    <a:pt x="2627" y="784"/>
                  </a:lnTo>
                  <a:lnTo>
                    <a:pt x="2630" y="729"/>
                  </a:lnTo>
                  <a:lnTo>
                    <a:pt x="2627" y="675"/>
                  </a:lnTo>
                  <a:lnTo>
                    <a:pt x="2617" y="622"/>
                  </a:lnTo>
                  <a:lnTo>
                    <a:pt x="2603" y="572"/>
                  </a:lnTo>
                  <a:lnTo>
                    <a:pt x="2582" y="524"/>
                  </a:lnTo>
                  <a:lnTo>
                    <a:pt x="2557" y="480"/>
                  </a:lnTo>
                  <a:lnTo>
                    <a:pt x="2527" y="438"/>
                  </a:lnTo>
                  <a:lnTo>
                    <a:pt x="2492" y="400"/>
                  </a:lnTo>
                  <a:lnTo>
                    <a:pt x="2454" y="366"/>
                  </a:lnTo>
                  <a:lnTo>
                    <a:pt x="2412" y="337"/>
                  </a:lnTo>
                  <a:lnTo>
                    <a:pt x="2367" y="311"/>
                  </a:lnTo>
                  <a:lnTo>
                    <a:pt x="2319" y="291"/>
                  </a:lnTo>
                  <a:lnTo>
                    <a:pt x="2269" y="276"/>
                  </a:lnTo>
                  <a:lnTo>
                    <a:pt x="2216" y="266"/>
                  </a:lnTo>
                  <a:lnTo>
                    <a:pt x="2161" y="263"/>
                  </a:lnTo>
                  <a:close/>
                  <a:moveTo>
                    <a:pt x="735" y="0"/>
                  </a:moveTo>
                  <a:lnTo>
                    <a:pt x="2161" y="0"/>
                  </a:lnTo>
                  <a:lnTo>
                    <a:pt x="2232" y="3"/>
                  </a:lnTo>
                  <a:lnTo>
                    <a:pt x="2301" y="13"/>
                  </a:lnTo>
                  <a:lnTo>
                    <a:pt x="2367" y="29"/>
                  </a:lnTo>
                  <a:lnTo>
                    <a:pt x="2431" y="51"/>
                  </a:lnTo>
                  <a:lnTo>
                    <a:pt x="2492" y="79"/>
                  </a:lnTo>
                  <a:lnTo>
                    <a:pt x="2551" y="110"/>
                  </a:lnTo>
                  <a:lnTo>
                    <a:pt x="2606" y="149"/>
                  </a:lnTo>
                  <a:lnTo>
                    <a:pt x="2657" y="191"/>
                  </a:lnTo>
                  <a:lnTo>
                    <a:pt x="2704" y="237"/>
                  </a:lnTo>
                  <a:lnTo>
                    <a:pt x="2746" y="288"/>
                  </a:lnTo>
                  <a:lnTo>
                    <a:pt x="2784" y="342"/>
                  </a:lnTo>
                  <a:lnTo>
                    <a:pt x="2817" y="400"/>
                  </a:lnTo>
                  <a:lnTo>
                    <a:pt x="2844" y="461"/>
                  </a:lnTo>
                  <a:lnTo>
                    <a:pt x="2867" y="524"/>
                  </a:lnTo>
                  <a:lnTo>
                    <a:pt x="2883" y="590"/>
                  </a:lnTo>
                  <a:lnTo>
                    <a:pt x="2892" y="659"/>
                  </a:lnTo>
                  <a:lnTo>
                    <a:pt x="2895" y="729"/>
                  </a:lnTo>
                  <a:lnTo>
                    <a:pt x="2892" y="799"/>
                  </a:lnTo>
                  <a:lnTo>
                    <a:pt x="2883" y="868"/>
                  </a:lnTo>
                  <a:lnTo>
                    <a:pt x="2867" y="934"/>
                  </a:lnTo>
                  <a:lnTo>
                    <a:pt x="2844" y="998"/>
                  </a:lnTo>
                  <a:lnTo>
                    <a:pt x="2817" y="1059"/>
                  </a:lnTo>
                  <a:lnTo>
                    <a:pt x="2784" y="1117"/>
                  </a:lnTo>
                  <a:lnTo>
                    <a:pt x="2746" y="1171"/>
                  </a:lnTo>
                  <a:lnTo>
                    <a:pt x="2704" y="1222"/>
                  </a:lnTo>
                  <a:lnTo>
                    <a:pt x="2657" y="1269"/>
                  </a:lnTo>
                  <a:lnTo>
                    <a:pt x="2606" y="1310"/>
                  </a:lnTo>
                  <a:lnTo>
                    <a:pt x="2551" y="1348"/>
                  </a:lnTo>
                  <a:lnTo>
                    <a:pt x="2492" y="1381"/>
                  </a:lnTo>
                  <a:lnTo>
                    <a:pt x="2431" y="1408"/>
                  </a:lnTo>
                  <a:lnTo>
                    <a:pt x="2367" y="1430"/>
                  </a:lnTo>
                  <a:lnTo>
                    <a:pt x="2301" y="1446"/>
                  </a:lnTo>
                  <a:lnTo>
                    <a:pt x="2232" y="1456"/>
                  </a:lnTo>
                  <a:lnTo>
                    <a:pt x="2161" y="1460"/>
                  </a:lnTo>
                  <a:lnTo>
                    <a:pt x="735" y="1460"/>
                  </a:lnTo>
                  <a:lnTo>
                    <a:pt x="664" y="1456"/>
                  </a:lnTo>
                  <a:lnTo>
                    <a:pt x="596" y="1446"/>
                  </a:lnTo>
                  <a:lnTo>
                    <a:pt x="529" y="1430"/>
                  </a:lnTo>
                  <a:lnTo>
                    <a:pt x="464" y="1408"/>
                  </a:lnTo>
                  <a:lnTo>
                    <a:pt x="403" y="1381"/>
                  </a:lnTo>
                  <a:lnTo>
                    <a:pt x="346" y="1348"/>
                  </a:lnTo>
                  <a:lnTo>
                    <a:pt x="290" y="1310"/>
                  </a:lnTo>
                  <a:lnTo>
                    <a:pt x="240" y="1269"/>
                  </a:lnTo>
                  <a:lnTo>
                    <a:pt x="193" y="1222"/>
                  </a:lnTo>
                  <a:lnTo>
                    <a:pt x="150" y="1171"/>
                  </a:lnTo>
                  <a:lnTo>
                    <a:pt x="113" y="1117"/>
                  </a:lnTo>
                  <a:lnTo>
                    <a:pt x="80" y="1059"/>
                  </a:lnTo>
                  <a:lnTo>
                    <a:pt x="52" y="998"/>
                  </a:lnTo>
                  <a:lnTo>
                    <a:pt x="29" y="934"/>
                  </a:lnTo>
                  <a:lnTo>
                    <a:pt x="13" y="868"/>
                  </a:lnTo>
                  <a:lnTo>
                    <a:pt x="4" y="799"/>
                  </a:lnTo>
                  <a:lnTo>
                    <a:pt x="0" y="729"/>
                  </a:lnTo>
                  <a:lnTo>
                    <a:pt x="4" y="659"/>
                  </a:lnTo>
                  <a:lnTo>
                    <a:pt x="13" y="590"/>
                  </a:lnTo>
                  <a:lnTo>
                    <a:pt x="29" y="524"/>
                  </a:lnTo>
                  <a:lnTo>
                    <a:pt x="52" y="461"/>
                  </a:lnTo>
                  <a:lnTo>
                    <a:pt x="80" y="400"/>
                  </a:lnTo>
                  <a:lnTo>
                    <a:pt x="113" y="342"/>
                  </a:lnTo>
                  <a:lnTo>
                    <a:pt x="150" y="288"/>
                  </a:lnTo>
                  <a:lnTo>
                    <a:pt x="193" y="237"/>
                  </a:lnTo>
                  <a:lnTo>
                    <a:pt x="240" y="191"/>
                  </a:lnTo>
                  <a:lnTo>
                    <a:pt x="290" y="149"/>
                  </a:lnTo>
                  <a:lnTo>
                    <a:pt x="346" y="110"/>
                  </a:lnTo>
                  <a:lnTo>
                    <a:pt x="403" y="79"/>
                  </a:lnTo>
                  <a:lnTo>
                    <a:pt x="464" y="51"/>
                  </a:lnTo>
                  <a:lnTo>
                    <a:pt x="529" y="29"/>
                  </a:lnTo>
                  <a:lnTo>
                    <a:pt x="596" y="13"/>
                  </a:lnTo>
                  <a:lnTo>
                    <a:pt x="664" y="3"/>
                  </a:lnTo>
                  <a:lnTo>
                    <a:pt x="7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07" name="Группа 406"/>
          <p:cNvGrpSpPr/>
          <p:nvPr/>
        </p:nvGrpSpPr>
        <p:grpSpPr>
          <a:xfrm>
            <a:off x="7949342" y="3264895"/>
            <a:ext cx="379436" cy="387450"/>
            <a:chOff x="5853113" y="3217863"/>
            <a:chExt cx="2179638" cy="2225675"/>
          </a:xfrm>
          <a:solidFill>
            <a:schemeClr val="bg2">
              <a:lumMod val="25000"/>
            </a:schemeClr>
          </a:solidFill>
        </p:grpSpPr>
        <p:sp>
          <p:nvSpPr>
            <p:cNvPr id="404" name="Freeform 362"/>
            <p:cNvSpPr>
              <a:spLocks noEditPoints="1"/>
            </p:cNvSpPr>
            <p:nvPr/>
          </p:nvSpPr>
          <p:spPr bwMode="auto">
            <a:xfrm>
              <a:off x="5924551" y="3779838"/>
              <a:ext cx="2035175" cy="1663700"/>
            </a:xfrm>
            <a:custGeom>
              <a:avLst/>
              <a:gdLst>
                <a:gd name="T0" fmla="*/ 1378 w 3846"/>
                <a:gd name="T1" fmla="*/ 963 h 3144"/>
                <a:gd name="T2" fmla="*/ 1347 w 3846"/>
                <a:gd name="T3" fmla="*/ 995 h 3144"/>
                <a:gd name="T4" fmla="*/ 446 w 3846"/>
                <a:gd name="T5" fmla="*/ 2705 h 3144"/>
                <a:gd name="T6" fmla="*/ 3400 w 3846"/>
                <a:gd name="T7" fmla="*/ 1826 h 3144"/>
                <a:gd name="T8" fmla="*/ 2482 w 3846"/>
                <a:gd name="T9" fmla="*/ 979 h 3144"/>
                <a:gd name="T10" fmla="*/ 1378 w 3846"/>
                <a:gd name="T11" fmla="*/ 963 h 3144"/>
                <a:gd name="T12" fmla="*/ 1555 w 3846"/>
                <a:gd name="T13" fmla="*/ 4 h 3144"/>
                <a:gd name="T14" fmla="*/ 1618 w 3846"/>
                <a:gd name="T15" fmla="*/ 31 h 3144"/>
                <a:gd name="T16" fmla="*/ 1667 w 3846"/>
                <a:gd name="T17" fmla="*/ 79 h 3144"/>
                <a:gd name="T18" fmla="*/ 1694 w 3846"/>
                <a:gd name="T19" fmla="*/ 141 h 3144"/>
                <a:gd name="T20" fmla="*/ 1696 w 3846"/>
                <a:gd name="T21" fmla="*/ 523 h 3144"/>
                <a:gd name="T22" fmla="*/ 2150 w 3846"/>
                <a:gd name="T23" fmla="*/ 177 h 3144"/>
                <a:gd name="T24" fmla="*/ 2163 w 3846"/>
                <a:gd name="T25" fmla="*/ 108 h 3144"/>
                <a:gd name="T26" fmla="*/ 2201 w 3846"/>
                <a:gd name="T27" fmla="*/ 52 h 3144"/>
                <a:gd name="T28" fmla="*/ 2258 w 3846"/>
                <a:gd name="T29" fmla="*/ 15 h 3144"/>
                <a:gd name="T30" fmla="*/ 2328 w 3846"/>
                <a:gd name="T31" fmla="*/ 0 h 3144"/>
                <a:gd name="T32" fmla="*/ 2397 w 3846"/>
                <a:gd name="T33" fmla="*/ 15 h 3144"/>
                <a:gd name="T34" fmla="*/ 2453 w 3846"/>
                <a:gd name="T35" fmla="*/ 52 h 3144"/>
                <a:gd name="T36" fmla="*/ 2491 w 3846"/>
                <a:gd name="T37" fmla="*/ 108 h 3144"/>
                <a:gd name="T38" fmla="*/ 2506 w 3846"/>
                <a:gd name="T39" fmla="*/ 177 h 3144"/>
                <a:gd name="T40" fmla="*/ 2581 w 3846"/>
                <a:gd name="T41" fmla="*/ 523 h 3144"/>
                <a:gd name="T42" fmla="*/ 2625 w 3846"/>
                <a:gd name="T43" fmla="*/ 533 h 3144"/>
                <a:gd name="T44" fmla="*/ 2672 w 3846"/>
                <a:gd name="T45" fmla="*/ 558 h 3144"/>
                <a:gd name="T46" fmla="*/ 2715 w 3846"/>
                <a:gd name="T47" fmla="*/ 590 h 3144"/>
                <a:gd name="T48" fmla="*/ 2754 w 3846"/>
                <a:gd name="T49" fmla="*/ 625 h 3144"/>
                <a:gd name="T50" fmla="*/ 2784 w 3846"/>
                <a:gd name="T51" fmla="*/ 654 h 3144"/>
                <a:gd name="T52" fmla="*/ 2801 w 3846"/>
                <a:gd name="T53" fmla="*/ 671 h 3144"/>
                <a:gd name="T54" fmla="*/ 3778 w 3846"/>
                <a:gd name="T55" fmla="*/ 1573 h 3144"/>
                <a:gd name="T56" fmla="*/ 3812 w 3846"/>
                <a:gd name="T57" fmla="*/ 1614 h 3144"/>
                <a:gd name="T58" fmla="*/ 3836 w 3846"/>
                <a:gd name="T59" fmla="*/ 1665 h 3144"/>
                <a:gd name="T60" fmla="*/ 3846 w 3846"/>
                <a:gd name="T61" fmla="*/ 1713 h 3144"/>
                <a:gd name="T62" fmla="*/ 3842 w 3846"/>
                <a:gd name="T63" fmla="*/ 2870 h 3144"/>
                <a:gd name="T64" fmla="*/ 3815 w 3846"/>
                <a:gd name="T65" fmla="*/ 2958 h 3144"/>
                <a:gd name="T66" fmla="*/ 3765 w 3846"/>
                <a:gd name="T67" fmla="*/ 3034 h 3144"/>
                <a:gd name="T68" fmla="*/ 3696 w 3846"/>
                <a:gd name="T69" fmla="*/ 3093 h 3144"/>
                <a:gd name="T70" fmla="*/ 3612 w 3846"/>
                <a:gd name="T71" fmla="*/ 3131 h 3144"/>
                <a:gd name="T72" fmla="*/ 3518 w 3846"/>
                <a:gd name="T73" fmla="*/ 3144 h 3144"/>
                <a:gd name="T74" fmla="*/ 280 w 3846"/>
                <a:gd name="T75" fmla="*/ 3142 h 3144"/>
                <a:gd name="T76" fmla="*/ 191 w 3846"/>
                <a:gd name="T77" fmla="*/ 3115 h 3144"/>
                <a:gd name="T78" fmla="*/ 114 w 3846"/>
                <a:gd name="T79" fmla="*/ 3066 h 3144"/>
                <a:gd name="T80" fmla="*/ 53 w 3846"/>
                <a:gd name="T81" fmla="*/ 2998 h 3144"/>
                <a:gd name="T82" fmla="*/ 15 w 3846"/>
                <a:gd name="T83" fmla="*/ 2915 h 3144"/>
                <a:gd name="T84" fmla="*/ 0 w 3846"/>
                <a:gd name="T85" fmla="*/ 2822 h 3144"/>
                <a:gd name="T86" fmla="*/ 3 w 3846"/>
                <a:gd name="T87" fmla="*/ 1690 h 3144"/>
                <a:gd name="T88" fmla="*/ 21 w 3846"/>
                <a:gd name="T89" fmla="*/ 1640 h 3144"/>
                <a:gd name="T90" fmla="*/ 50 w 3846"/>
                <a:gd name="T91" fmla="*/ 1592 h 3144"/>
                <a:gd name="T92" fmla="*/ 1043 w 3846"/>
                <a:gd name="T93" fmla="*/ 674 h 3144"/>
                <a:gd name="T94" fmla="*/ 1051 w 3846"/>
                <a:gd name="T95" fmla="*/ 665 h 3144"/>
                <a:gd name="T96" fmla="*/ 1076 w 3846"/>
                <a:gd name="T97" fmla="*/ 641 h 3144"/>
                <a:gd name="T98" fmla="*/ 1109 w 3846"/>
                <a:gd name="T99" fmla="*/ 607 h 3144"/>
                <a:gd name="T100" fmla="*/ 1153 w 3846"/>
                <a:gd name="T101" fmla="*/ 573 h 3144"/>
                <a:gd name="T102" fmla="*/ 1197 w 3846"/>
                <a:gd name="T103" fmla="*/ 543 h 3144"/>
                <a:gd name="T104" fmla="*/ 1243 w 3846"/>
                <a:gd name="T105" fmla="*/ 526 h 3144"/>
                <a:gd name="T106" fmla="*/ 1340 w 3846"/>
                <a:gd name="T107" fmla="*/ 523 h 3144"/>
                <a:gd name="T108" fmla="*/ 1344 w 3846"/>
                <a:gd name="T109" fmla="*/ 141 h 3144"/>
                <a:gd name="T110" fmla="*/ 1371 w 3846"/>
                <a:gd name="T111" fmla="*/ 79 h 3144"/>
                <a:gd name="T112" fmla="*/ 1418 w 3846"/>
                <a:gd name="T113" fmla="*/ 31 h 3144"/>
                <a:gd name="T114" fmla="*/ 1482 w 3846"/>
                <a:gd name="T115" fmla="*/ 4 h 3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46" h="3144">
                  <a:moveTo>
                    <a:pt x="1378" y="963"/>
                  </a:moveTo>
                  <a:lnTo>
                    <a:pt x="1378" y="963"/>
                  </a:lnTo>
                  <a:lnTo>
                    <a:pt x="1363" y="982"/>
                  </a:lnTo>
                  <a:lnTo>
                    <a:pt x="1347" y="995"/>
                  </a:lnTo>
                  <a:lnTo>
                    <a:pt x="446" y="1826"/>
                  </a:lnTo>
                  <a:lnTo>
                    <a:pt x="446" y="2705"/>
                  </a:lnTo>
                  <a:lnTo>
                    <a:pt x="3400" y="2705"/>
                  </a:lnTo>
                  <a:lnTo>
                    <a:pt x="3400" y="1826"/>
                  </a:lnTo>
                  <a:lnTo>
                    <a:pt x="2499" y="995"/>
                  </a:lnTo>
                  <a:lnTo>
                    <a:pt x="2482" y="979"/>
                  </a:lnTo>
                  <a:lnTo>
                    <a:pt x="2468" y="963"/>
                  </a:lnTo>
                  <a:lnTo>
                    <a:pt x="1378" y="963"/>
                  </a:lnTo>
                  <a:close/>
                  <a:moveTo>
                    <a:pt x="1518" y="0"/>
                  </a:moveTo>
                  <a:lnTo>
                    <a:pt x="1555" y="4"/>
                  </a:lnTo>
                  <a:lnTo>
                    <a:pt x="1588" y="15"/>
                  </a:lnTo>
                  <a:lnTo>
                    <a:pt x="1618" y="31"/>
                  </a:lnTo>
                  <a:lnTo>
                    <a:pt x="1645" y="52"/>
                  </a:lnTo>
                  <a:lnTo>
                    <a:pt x="1667" y="79"/>
                  </a:lnTo>
                  <a:lnTo>
                    <a:pt x="1683" y="108"/>
                  </a:lnTo>
                  <a:lnTo>
                    <a:pt x="1694" y="141"/>
                  </a:lnTo>
                  <a:lnTo>
                    <a:pt x="1696" y="177"/>
                  </a:lnTo>
                  <a:lnTo>
                    <a:pt x="1696" y="523"/>
                  </a:lnTo>
                  <a:lnTo>
                    <a:pt x="2150" y="523"/>
                  </a:lnTo>
                  <a:lnTo>
                    <a:pt x="2150" y="177"/>
                  </a:lnTo>
                  <a:lnTo>
                    <a:pt x="2152" y="141"/>
                  </a:lnTo>
                  <a:lnTo>
                    <a:pt x="2163" y="108"/>
                  </a:lnTo>
                  <a:lnTo>
                    <a:pt x="2179" y="79"/>
                  </a:lnTo>
                  <a:lnTo>
                    <a:pt x="2201" y="52"/>
                  </a:lnTo>
                  <a:lnTo>
                    <a:pt x="2228" y="31"/>
                  </a:lnTo>
                  <a:lnTo>
                    <a:pt x="2258" y="15"/>
                  </a:lnTo>
                  <a:lnTo>
                    <a:pt x="2291" y="4"/>
                  </a:lnTo>
                  <a:lnTo>
                    <a:pt x="2328" y="0"/>
                  </a:lnTo>
                  <a:lnTo>
                    <a:pt x="2363" y="4"/>
                  </a:lnTo>
                  <a:lnTo>
                    <a:pt x="2397" y="15"/>
                  </a:lnTo>
                  <a:lnTo>
                    <a:pt x="2428" y="31"/>
                  </a:lnTo>
                  <a:lnTo>
                    <a:pt x="2453" y="52"/>
                  </a:lnTo>
                  <a:lnTo>
                    <a:pt x="2475" y="79"/>
                  </a:lnTo>
                  <a:lnTo>
                    <a:pt x="2491" y="108"/>
                  </a:lnTo>
                  <a:lnTo>
                    <a:pt x="2502" y="141"/>
                  </a:lnTo>
                  <a:lnTo>
                    <a:pt x="2506" y="177"/>
                  </a:lnTo>
                  <a:lnTo>
                    <a:pt x="2506" y="523"/>
                  </a:lnTo>
                  <a:lnTo>
                    <a:pt x="2581" y="523"/>
                  </a:lnTo>
                  <a:lnTo>
                    <a:pt x="2603" y="526"/>
                  </a:lnTo>
                  <a:lnTo>
                    <a:pt x="2625" y="533"/>
                  </a:lnTo>
                  <a:lnTo>
                    <a:pt x="2648" y="543"/>
                  </a:lnTo>
                  <a:lnTo>
                    <a:pt x="2672" y="558"/>
                  </a:lnTo>
                  <a:lnTo>
                    <a:pt x="2693" y="573"/>
                  </a:lnTo>
                  <a:lnTo>
                    <a:pt x="2715" y="590"/>
                  </a:lnTo>
                  <a:lnTo>
                    <a:pt x="2737" y="607"/>
                  </a:lnTo>
                  <a:lnTo>
                    <a:pt x="2754" y="625"/>
                  </a:lnTo>
                  <a:lnTo>
                    <a:pt x="2770" y="641"/>
                  </a:lnTo>
                  <a:lnTo>
                    <a:pt x="2784" y="654"/>
                  </a:lnTo>
                  <a:lnTo>
                    <a:pt x="2795" y="665"/>
                  </a:lnTo>
                  <a:lnTo>
                    <a:pt x="2801" y="671"/>
                  </a:lnTo>
                  <a:lnTo>
                    <a:pt x="2803" y="674"/>
                  </a:lnTo>
                  <a:lnTo>
                    <a:pt x="3778" y="1573"/>
                  </a:lnTo>
                  <a:lnTo>
                    <a:pt x="3796" y="1592"/>
                  </a:lnTo>
                  <a:lnTo>
                    <a:pt x="3812" y="1614"/>
                  </a:lnTo>
                  <a:lnTo>
                    <a:pt x="3825" y="1640"/>
                  </a:lnTo>
                  <a:lnTo>
                    <a:pt x="3836" y="1665"/>
                  </a:lnTo>
                  <a:lnTo>
                    <a:pt x="3843" y="1690"/>
                  </a:lnTo>
                  <a:lnTo>
                    <a:pt x="3846" y="1713"/>
                  </a:lnTo>
                  <a:lnTo>
                    <a:pt x="3846" y="2822"/>
                  </a:lnTo>
                  <a:lnTo>
                    <a:pt x="3842" y="2870"/>
                  </a:lnTo>
                  <a:lnTo>
                    <a:pt x="3831" y="2915"/>
                  </a:lnTo>
                  <a:lnTo>
                    <a:pt x="3815" y="2958"/>
                  </a:lnTo>
                  <a:lnTo>
                    <a:pt x="3792" y="2998"/>
                  </a:lnTo>
                  <a:lnTo>
                    <a:pt x="3765" y="3034"/>
                  </a:lnTo>
                  <a:lnTo>
                    <a:pt x="3732" y="3066"/>
                  </a:lnTo>
                  <a:lnTo>
                    <a:pt x="3696" y="3093"/>
                  </a:lnTo>
                  <a:lnTo>
                    <a:pt x="3655" y="3115"/>
                  </a:lnTo>
                  <a:lnTo>
                    <a:pt x="3612" y="3131"/>
                  </a:lnTo>
                  <a:lnTo>
                    <a:pt x="3566" y="3142"/>
                  </a:lnTo>
                  <a:lnTo>
                    <a:pt x="3518" y="3144"/>
                  </a:lnTo>
                  <a:lnTo>
                    <a:pt x="328" y="3144"/>
                  </a:lnTo>
                  <a:lnTo>
                    <a:pt x="280" y="3142"/>
                  </a:lnTo>
                  <a:lnTo>
                    <a:pt x="234" y="3131"/>
                  </a:lnTo>
                  <a:lnTo>
                    <a:pt x="191" y="3115"/>
                  </a:lnTo>
                  <a:lnTo>
                    <a:pt x="150" y="3093"/>
                  </a:lnTo>
                  <a:lnTo>
                    <a:pt x="114" y="3066"/>
                  </a:lnTo>
                  <a:lnTo>
                    <a:pt x="81" y="3034"/>
                  </a:lnTo>
                  <a:lnTo>
                    <a:pt x="53" y="2998"/>
                  </a:lnTo>
                  <a:lnTo>
                    <a:pt x="31" y="2958"/>
                  </a:lnTo>
                  <a:lnTo>
                    <a:pt x="15" y="2915"/>
                  </a:lnTo>
                  <a:lnTo>
                    <a:pt x="4" y="2870"/>
                  </a:lnTo>
                  <a:lnTo>
                    <a:pt x="0" y="2822"/>
                  </a:lnTo>
                  <a:lnTo>
                    <a:pt x="0" y="1713"/>
                  </a:lnTo>
                  <a:lnTo>
                    <a:pt x="3" y="1690"/>
                  </a:lnTo>
                  <a:lnTo>
                    <a:pt x="10" y="1665"/>
                  </a:lnTo>
                  <a:lnTo>
                    <a:pt x="21" y="1640"/>
                  </a:lnTo>
                  <a:lnTo>
                    <a:pt x="34" y="1614"/>
                  </a:lnTo>
                  <a:lnTo>
                    <a:pt x="50" y="1592"/>
                  </a:lnTo>
                  <a:lnTo>
                    <a:pt x="69" y="1573"/>
                  </a:lnTo>
                  <a:lnTo>
                    <a:pt x="1043" y="674"/>
                  </a:lnTo>
                  <a:lnTo>
                    <a:pt x="1046" y="671"/>
                  </a:lnTo>
                  <a:lnTo>
                    <a:pt x="1051" y="665"/>
                  </a:lnTo>
                  <a:lnTo>
                    <a:pt x="1062" y="654"/>
                  </a:lnTo>
                  <a:lnTo>
                    <a:pt x="1076" y="641"/>
                  </a:lnTo>
                  <a:lnTo>
                    <a:pt x="1092" y="625"/>
                  </a:lnTo>
                  <a:lnTo>
                    <a:pt x="1109" y="607"/>
                  </a:lnTo>
                  <a:lnTo>
                    <a:pt x="1131" y="590"/>
                  </a:lnTo>
                  <a:lnTo>
                    <a:pt x="1153" y="573"/>
                  </a:lnTo>
                  <a:lnTo>
                    <a:pt x="1174" y="558"/>
                  </a:lnTo>
                  <a:lnTo>
                    <a:pt x="1197" y="543"/>
                  </a:lnTo>
                  <a:lnTo>
                    <a:pt x="1221" y="533"/>
                  </a:lnTo>
                  <a:lnTo>
                    <a:pt x="1243" y="526"/>
                  </a:lnTo>
                  <a:lnTo>
                    <a:pt x="1265" y="523"/>
                  </a:lnTo>
                  <a:lnTo>
                    <a:pt x="1340" y="523"/>
                  </a:lnTo>
                  <a:lnTo>
                    <a:pt x="1340" y="177"/>
                  </a:lnTo>
                  <a:lnTo>
                    <a:pt x="1344" y="141"/>
                  </a:lnTo>
                  <a:lnTo>
                    <a:pt x="1355" y="108"/>
                  </a:lnTo>
                  <a:lnTo>
                    <a:pt x="1371" y="79"/>
                  </a:lnTo>
                  <a:lnTo>
                    <a:pt x="1393" y="52"/>
                  </a:lnTo>
                  <a:lnTo>
                    <a:pt x="1418" y="31"/>
                  </a:lnTo>
                  <a:lnTo>
                    <a:pt x="1449" y="15"/>
                  </a:lnTo>
                  <a:lnTo>
                    <a:pt x="1482" y="4"/>
                  </a:lnTo>
                  <a:lnTo>
                    <a:pt x="15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5" name="Freeform 363"/>
            <p:cNvSpPr>
              <a:spLocks/>
            </p:cNvSpPr>
            <p:nvPr/>
          </p:nvSpPr>
          <p:spPr bwMode="auto">
            <a:xfrm>
              <a:off x="5853113" y="3217863"/>
              <a:ext cx="2179638" cy="838200"/>
            </a:xfrm>
            <a:custGeom>
              <a:avLst/>
              <a:gdLst>
                <a:gd name="T0" fmla="*/ 2783 w 4119"/>
                <a:gd name="T1" fmla="*/ 0 h 1584"/>
                <a:gd name="T2" fmla="*/ 2990 w 4119"/>
                <a:gd name="T3" fmla="*/ 16 h 1584"/>
                <a:gd name="T4" fmla="*/ 3187 w 4119"/>
                <a:gd name="T5" fmla="*/ 61 h 1584"/>
                <a:gd name="T6" fmla="*/ 3372 w 4119"/>
                <a:gd name="T7" fmla="*/ 134 h 1584"/>
                <a:gd name="T8" fmla="*/ 3540 w 4119"/>
                <a:gd name="T9" fmla="*/ 231 h 1584"/>
                <a:gd name="T10" fmla="*/ 3693 w 4119"/>
                <a:gd name="T11" fmla="*/ 353 h 1584"/>
                <a:gd name="T12" fmla="*/ 3826 w 4119"/>
                <a:gd name="T13" fmla="*/ 494 h 1584"/>
                <a:gd name="T14" fmla="*/ 3937 w 4119"/>
                <a:gd name="T15" fmla="*/ 654 h 1584"/>
                <a:gd name="T16" fmla="*/ 4025 w 4119"/>
                <a:gd name="T17" fmla="*/ 828 h 1584"/>
                <a:gd name="T18" fmla="*/ 4084 w 4119"/>
                <a:gd name="T19" fmla="*/ 1016 h 1584"/>
                <a:gd name="T20" fmla="*/ 4115 w 4119"/>
                <a:gd name="T21" fmla="*/ 1216 h 1584"/>
                <a:gd name="T22" fmla="*/ 4119 w 4119"/>
                <a:gd name="T23" fmla="*/ 1495 h 1584"/>
                <a:gd name="T24" fmla="*/ 4107 w 4119"/>
                <a:gd name="T25" fmla="*/ 1540 h 1584"/>
                <a:gd name="T26" fmla="*/ 4074 w 4119"/>
                <a:gd name="T27" fmla="*/ 1572 h 1584"/>
                <a:gd name="T28" fmla="*/ 4029 w 4119"/>
                <a:gd name="T29" fmla="*/ 1584 h 1584"/>
                <a:gd name="T30" fmla="*/ 3168 w 4119"/>
                <a:gd name="T31" fmla="*/ 1580 h 1584"/>
                <a:gd name="T32" fmla="*/ 3096 w 4119"/>
                <a:gd name="T33" fmla="*/ 1554 h 1584"/>
                <a:gd name="T34" fmla="*/ 3038 w 4119"/>
                <a:gd name="T35" fmla="*/ 1506 h 1584"/>
                <a:gd name="T36" fmla="*/ 2999 w 4119"/>
                <a:gd name="T37" fmla="*/ 1442 h 1584"/>
                <a:gd name="T38" fmla="*/ 2986 w 4119"/>
                <a:gd name="T39" fmla="*/ 1365 h 1584"/>
                <a:gd name="T40" fmla="*/ 2982 w 4119"/>
                <a:gd name="T41" fmla="*/ 872 h 1584"/>
                <a:gd name="T42" fmla="*/ 2955 w 4119"/>
                <a:gd name="T43" fmla="*/ 801 h 1584"/>
                <a:gd name="T44" fmla="*/ 2906 w 4119"/>
                <a:gd name="T45" fmla="*/ 744 h 1584"/>
                <a:gd name="T46" fmla="*/ 2840 w 4119"/>
                <a:gd name="T47" fmla="*/ 705 h 1584"/>
                <a:gd name="T48" fmla="*/ 2763 w 4119"/>
                <a:gd name="T49" fmla="*/ 692 h 1584"/>
                <a:gd name="T50" fmla="*/ 1317 w 4119"/>
                <a:gd name="T51" fmla="*/ 696 h 1584"/>
                <a:gd name="T52" fmla="*/ 1245 w 4119"/>
                <a:gd name="T53" fmla="*/ 721 h 1584"/>
                <a:gd name="T54" fmla="*/ 1187 w 4119"/>
                <a:gd name="T55" fmla="*/ 771 h 1584"/>
                <a:gd name="T56" fmla="*/ 1148 w 4119"/>
                <a:gd name="T57" fmla="*/ 835 h 1584"/>
                <a:gd name="T58" fmla="*/ 1134 w 4119"/>
                <a:gd name="T59" fmla="*/ 912 h 1584"/>
                <a:gd name="T60" fmla="*/ 1130 w 4119"/>
                <a:gd name="T61" fmla="*/ 1405 h 1584"/>
                <a:gd name="T62" fmla="*/ 1103 w 4119"/>
                <a:gd name="T63" fmla="*/ 1475 h 1584"/>
                <a:gd name="T64" fmla="*/ 1055 w 4119"/>
                <a:gd name="T65" fmla="*/ 1533 h 1584"/>
                <a:gd name="T66" fmla="*/ 990 w 4119"/>
                <a:gd name="T67" fmla="*/ 1571 h 1584"/>
                <a:gd name="T68" fmla="*/ 912 w 4119"/>
                <a:gd name="T69" fmla="*/ 1584 h 1584"/>
                <a:gd name="T70" fmla="*/ 67 w 4119"/>
                <a:gd name="T71" fmla="*/ 1582 h 1584"/>
                <a:gd name="T72" fmla="*/ 27 w 4119"/>
                <a:gd name="T73" fmla="*/ 1558 h 1584"/>
                <a:gd name="T74" fmla="*/ 4 w 4119"/>
                <a:gd name="T75" fmla="*/ 1519 h 1584"/>
                <a:gd name="T76" fmla="*/ 0 w 4119"/>
                <a:gd name="T77" fmla="*/ 1318 h 1584"/>
                <a:gd name="T78" fmla="*/ 16 w 4119"/>
                <a:gd name="T79" fmla="*/ 1114 h 1584"/>
                <a:gd name="T80" fmla="*/ 62 w 4119"/>
                <a:gd name="T81" fmla="*/ 921 h 1584"/>
                <a:gd name="T82" fmla="*/ 136 w 4119"/>
                <a:gd name="T83" fmla="*/ 739 h 1584"/>
                <a:gd name="T84" fmla="*/ 236 w 4119"/>
                <a:gd name="T85" fmla="*/ 571 h 1584"/>
                <a:gd name="T86" fmla="*/ 357 w 4119"/>
                <a:gd name="T87" fmla="*/ 420 h 1584"/>
                <a:gd name="T88" fmla="*/ 500 w 4119"/>
                <a:gd name="T89" fmla="*/ 290 h 1584"/>
                <a:gd name="T90" fmla="*/ 662 w 4119"/>
                <a:gd name="T91" fmla="*/ 179 h 1584"/>
                <a:gd name="T92" fmla="*/ 839 w 4119"/>
                <a:gd name="T93" fmla="*/ 94 h 1584"/>
                <a:gd name="T94" fmla="*/ 1031 w 4119"/>
                <a:gd name="T95" fmla="*/ 34 h 1584"/>
                <a:gd name="T96" fmla="*/ 1232 w 4119"/>
                <a:gd name="T97" fmla="*/ 4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19" h="1584">
                  <a:moveTo>
                    <a:pt x="1337" y="0"/>
                  </a:moveTo>
                  <a:lnTo>
                    <a:pt x="2783" y="0"/>
                  </a:lnTo>
                  <a:lnTo>
                    <a:pt x="2888" y="4"/>
                  </a:lnTo>
                  <a:lnTo>
                    <a:pt x="2990" y="16"/>
                  </a:lnTo>
                  <a:lnTo>
                    <a:pt x="3090" y="34"/>
                  </a:lnTo>
                  <a:lnTo>
                    <a:pt x="3187" y="61"/>
                  </a:lnTo>
                  <a:lnTo>
                    <a:pt x="3281" y="94"/>
                  </a:lnTo>
                  <a:lnTo>
                    <a:pt x="3372" y="134"/>
                  </a:lnTo>
                  <a:lnTo>
                    <a:pt x="3458" y="179"/>
                  </a:lnTo>
                  <a:lnTo>
                    <a:pt x="3540" y="231"/>
                  </a:lnTo>
                  <a:lnTo>
                    <a:pt x="3620" y="290"/>
                  </a:lnTo>
                  <a:lnTo>
                    <a:pt x="3693" y="353"/>
                  </a:lnTo>
                  <a:lnTo>
                    <a:pt x="3763" y="420"/>
                  </a:lnTo>
                  <a:lnTo>
                    <a:pt x="3826" y="494"/>
                  </a:lnTo>
                  <a:lnTo>
                    <a:pt x="3884" y="571"/>
                  </a:lnTo>
                  <a:lnTo>
                    <a:pt x="3937" y="654"/>
                  </a:lnTo>
                  <a:lnTo>
                    <a:pt x="3984" y="739"/>
                  </a:lnTo>
                  <a:lnTo>
                    <a:pt x="4025" y="828"/>
                  </a:lnTo>
                  <a:lnTo>
                    <a:pt x="4057" y="921"/>
                  </a:lnTo>
                  <a:lnTo>
                    <a:pt x="4084" y="1016"/>
                  </a:lnTo>
                  <a:lnTo>
                    <a:pt x="4104" y="1114"/>
                  </a:lnTo>
                  <a:lnTo>
                    <a:pt x="4115" y="1216"/>
                  </a:lnTo>
                  <a:lnTo>
                    <a:pt x="4119" y="1318"/>
                  </a:lnTo>
                  <a:lnTo>
                    <a:pt x="4119" y="1495"/>
                  </a:lnTo>
                  <a:lnTo>
                    <a:pt x="4116" y="1519"/>
                  </a:lnTo>
                  <a:lnTo>
                    <a:pt x="4107" y="1540"/>
                  </a:lnTo>
                  <a:lnTo>
                    <a:pt x="4093" y="1558"/>
                  </a:lnTo>
                  <a:lnTo>
                    <a:pt x="4074" y="1572"/>
                  </a:lnTo>
                  <a:lnTo>
                    <a:pt x="4053" y="1582"/>
                  </a:lnTo>
                  <a:lnTo>
                    <a:pt x="4029" y="1584"/>
                  </a:lnTo>
                  <a:lnTo>
                    <a:pt x="3208" y="1584"/>
                  </a:lnTo>
                  <a:lnTo>
                    <a:pt x="3168" y="1580"/>
                  </a:lnTo>
                  <a:lnTo>
                    <a:pt x="3130" y="1571"/>
                  </a:lnTo>
                  <a:lnTo>
                    <a:pt x="3096" y="1554"/>
                  </a:lnTo>
                  <a:lnTo>
                    <a:pt x="3064" y="1533"/>
                  </a:lnTo>
                  <a:lnTo>
                    <a:pt x="3038" y="1506"/>
                  </a:lnTo>
                  <a:lnTo>
                    <a:pt x="3015" y="1475"/>
                  </a:lnTo>
                  <a:lnTo>
                    <a:pt x="2999" y="1442"/>
                  </a:lnTo>
                  <a:lnTo>
                    <a:pt x="2988" y="1405"/>
                  </a:lnTo>
                  <a:lnTo>
                    <a:pt x="2986" y="1365"/>
                  </a:lnTo>
                  <a:lnTo>
                    <a:pt x="2986" y="912"/>
                  </a:lnTo>
                  <a:lnTo>
                    <a:pt x="2982" y="872"/>
                  </a:lnTo>
                  <a:lnTo>
                    <a:pt x="2972" y="835"/>
                  </a:lnTo>
                  <a:lnTo>
                    <a:pt x="2955" y="801"/>
                  </a:lnTo>
                  <a:lnTo>
                    <a:pt x="2933" y="771"/>
                  </a:lnTo>
                  <a:lnTo>
                    <a:pt x="2906" y="744"/>
                  </a:lnTo>
                  <a:lnTo>
                    <a:pt x="2875" y="721"/>
                  </a:lnTo>
                  <a:lnTo>
                    <a:pt x="2840" y="705"/>
                  </a:lnTo>
                  <a:lnTo>
                    <a:pt x="2803" y="696"/>
                  </a:lnTo>
                  <a:lnTo>
                    <a:pt x="2763" y="692"/>
                  </a:lnTo>
                  <a:lnTo>
                    <a:pt x="1357" y="692"/>
                  </a:lnTo>
                  <a:lnTo>
                    <a:pt x="1317" y="696"/>
                  </a:lnTo>
                  <a:lnTo>
                    <a:pt x="1280" y="705"/>
                  </a:lnTo>
                  <a:lnTo>
                    <a:pt x="1245" y="721"/>
                  </a:lnTo>
                  <a:lnTo>
                    <a:pt x="1214" y="744"/>
                  </a:lnTo>
                  <a:lnTo>
                    <a:pt x="1187" y="771"/>
                  </a:lnTo>
                  <a:lnTo>
                    <a:pt x="1165" y="801"/>
                  </a:lnTo>
                  <a:lnTo>
                    <a:pt x="1148" y="835"/>
                  </a:lnTo>
                  <a:lnTo>
                    <a:pt x="1138" y="872"/>
                  </a:lnTo>
                  <a:lnTo>
                    <a:pt x="1134" y="912"/>
                  </a:lnTo>
                  <a:lnTo>
                    <a:pt x="1134" y="1365"/>
                  </a:lnTo>
                  <a:lnTo>
                    <a:pt x="1130" y="1405"/>
                  </a:lnTo>
                  <a:lnTo>
                    <a:pt x="1121" y="1442"/>
                  </a:lnTo>
                  <a:lnTo>
                    <a:pt x="1103" y="1475"/>
                  </a:lnTo>
                  <a:lnTo>
                    <a:pt x="1082" y="1506"/>
                  </a:lnTo>
                  <a:lnTo>
                    <a:pt x="1055" y="1533"/>
                  </a:lnTo>
                  <a:lnTo>
                    <a:pt x="1024" y="1554"/>
                  </a:lnTo>
                  <a:lnTo>
                    <a:pt x="990" y="1571"/>
                  </a:lnTo>
                  <a:lnTo>
                    <a:pt x="952" y="1580"/>
                  </a:lnTo>
                  <a:lnTo>
                    <a:pt x="912" y="1584"/>
                  </a:lnTo>
                  <a:lnTo>
                    <a:pt x="91" y="1584"/>
                  </a:lnTo>
                  <a:lnTo>
                    <a:pt x="67" y="1582"/>
                  </a:lnTo>
                  <a:lnTo>
                    <a:pt x="46" y="1572"/>
                  </a:lnTo>
                  <a:lnTo>
                    <a:pt x="27" y="1558"/>
                  </a:lnTo>
                  <a:lnTo>
                    <a:pt x="13" y="1540"/>
                  </a:lnTo>
                  <a:lnTo>
                    <a:pt x="4" y="1519"/>
                  </a:lnTo>
                  <a:lnTo>
                    <a:pt x="0" y="1495"/>
                  </a:lnTo>
                  <a:lnTo>
                    <a:pt x="0" y="1318"/>
                  </a:lnTo>
                  <a:lnTo>
                    <a:pt x="4" y="1216"/>
                  </a:lnTo>
                  <a:lnTo>
                    <a:pt x="16" y="1114"/>
                  </a:lnTo>
                  <a:lnTo>
                    <a:pt x="36" y="1016"/>
                  </a:lnTo>
                  <a:lnTo>
                    <a:pt x="62" y="921"/>
                  </a:lnTo>
                  <a:lnTo>
                    <a:pt x="95" y="828"/>
                  </a:lnTo>
                  <a:lnTo>
                    <a:pt x="136" y="739"/>
                  </a:lnTo>
                  <a:lnTo>
                    <a:pt x="183" y="654"/>
                  </a:lnTo>
                  <a:lnTo>
                    <a:pt x="236" y="571"/>
                  </a:lnTo>
                  <a:lnTo>
                    <a:pt x="294" y="494"/>
                  </a:lnTo>
                  <a:lnTo>
                    <a:pt x="357" y="420"/>
                  </a:lnTo>
                  <a:lnTo>
                    <a:pt x="427" y="353"/>
                  </a:lnTo>
                  <a:lnTo>
                    <a:pt x="500" y="290"/>
                  </a:lnTo>
                  <a:lnTo>
                    <a:pt x="580" y="231"/>
                  </a:lnTo>
                  <a:lnTo>
                    <a:pt x="662" y="179"/>
                  </a:lnTo>
                  <a:lnTo>
                    <a:pt x="749" y="134"/>
                  </a:lnTo>
                  <a:lnTo>
                    <a:pt x="839" y="94"/>
                  </a:lnTo>
                  <a:lnTo>
                    <a:pt x="933" y="61"/>
                  </a:lnTo>
                  <a:lnTo>
                    <a:pt x="1031" y="34"/>
                  </a:lnTo>
                  <a:lnTo>
                    <a:pt x="1129" y="16"/>
                  </a:lnTo>
                  <a:lnTo>
                    <a:pt x="1232" y="4"/>
                  </a:lnTo>
                  <a:lnTo>
                    <a:pt x="13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6" name="Freeform 364"/>
            <p:cNvSpPr>
              <a:spLocks noEditPoints="1"/>
            </p:cNvSpPr>
            <p:nvPr/>
          </p:nvSpPr>
          <p:spPr bwMode="auto">
            <a:xfrm>
              <a:off x="6583363" y="4408488"/>
              <a:ext cx="719138" cy="709612"/>
            </a:xfrm>
            <a:custGeom>
              <a:avLst/>
              <a:gdLst>
                <a:gd name="T0" fmla="*/ 646 w 1360"/>
                <a:gd name="T1" fmla="*/ 510 h 1341"/>
                <a:gd name="T2" fmla="*/ 587 w 1360"/>
                <a:gd name="T3" fmla="*/ 534 h 1341"/>
                <a:gd name="T4" fmla="*/ 542 w 1360"/>
                <a:gd name="T5" fmla="*/ 578 h 1341"/>
                <a:gd name="T6" fmla="*/ 517 w 1360"/>
                <a:gd name="T7" fmla="*/ 636 h 1341"/>
                <a:gd name="T8" fmla="*/ 517 w 1360"/>
                <a:gd name="T9" fmla="*/ 703 h 1341"/>
                <a:gd name="T10" fmla="*/ 542 w 1360"/>
                <a:gd name="T11" fmla="*/ 761 h 1341"/>
                <a:gd name="T12" fmla="*/ 587 w 1360"/>
                <a:gd name="T13" fmla="*/ 805 h 1341"/>
                <a:gd name="T14" fmla="*/ 646 w 1360"/>
                <a:gd name="T15" fmla="*/ 831 h 1341"/>
                <a:gd name="T16" fmla="*/ 714 w 1360"/>
                <a:gd name="T17" fmla="*/ 831 h 1341"/>
                <a:gd name="T18" fmla="*/ 773 w 1360"/>
                <a:gd name="T19" fmla="*/ 805 h 1341"/>
                <a:gd name="T20" fmla="*/ 818 w 1360"/>
                <a:gd name="T21" fmla="*/ 761 h 1341"/>
                <a:gd name="T22" fmla="*/ 842 w 1360"/>
                <a:gd name="T23" fmla="*/ 703 h 1341"/>
                <a:gd name="T24" fmla="*/ 842 w 1360"/>
                <a:gd name="T25" fmla="*/ 636 h 1341"/>
                <a:gd name="T26" fmla="*/ 818 w 1360"/>
                <a:gd name="T27" fmla="*/ 578 h 1341"/>
                <a:gd name="T28" fmla="*/ 773 w 1360"/>
                <a:gd name="T29" fmla="*/ 534 h 1341"/>
                <a:gd name="T30" fmla="*/ 714 w 1360"/>
                <a:gd name="T31" fmla="*/ 510 h 1341"/>
                <a:gd name="T32" fmla="*/ 680 w 1360"/>
                <a:gd name="T33" fmla="*/ 0 h 1341"/>
                <a:gd name="T34" fmla="*/ 826 w 1360"/>
                <a:gd name="T35" fmla="*/ 14 h 1341"/>
                <a:gd name="T36" fmla="*/ 961 w 1360"/>
                <a:gd name="T37" fmla="*/ 58 h 1341"/>
                <a:gd name="T38" fmla="*/ 1082 w 1360"/>
                <a:gd name="T39" fmla="*/ 129 h 1341"/>
                <a:gd name="T40" fmla="*/ 1185 w 1360"/>
                <a:gd name="T41" fmla="*/ 221 h 1341"/>
                <a:gd name="T42" fmla="*/ 1267 w 1360"/>
                <a:gd name="T43" fmla="*/ 331 h 1341"/>
                <a:gd name="T44" fmla="*/ 1325 w 1360"/>
                <a:gd name="T45" fmla="*/ 458 h 1341"/>
                <a:gd name="T46" fmla="*/ 1356 w 1360"/>
                <a:gd name="T47" fmla="*/ 596 h 1341"/>
                <a:gd name="T48" fmla="*/ 1356 w 1360"/>
                <a:gd name="T49" fmla="*/ 743 h 1341"/>
                <a:gd name="T50" fmla="*/ 1325 w 1360"/>
                <a:gd name="T51" fmla="*/ 881 h 1341"/>
                <a:gd name="T52" fmla="*/ 1267 w 1360"/>
                <a:gd name="T53" fmla="*/ 1008 h 1341"/>
                <a:gd name="T54" fmla="*/ 1185 w 1360"/>
                <a:gd name="T55" fmla="*/ 1120 h 1341"/>
                <a:gd name="T56" fmla="*/ 1082 w 1360"/>
                <a:gd name="T57" fmla="*/ 1212 h 1341"/>
                <a:gd name="T58" fmla="*/ 961 w 1360"/>
                <a:gd name="T59" fmla="*/ 1281 h 1341"/>
                <a:gd name="T60" fmla="*/ 826 w 1360"/>
                <a:gd name="T61" fmla="*/ 1325 h 1341"/>
                <a:gd name="T62" fmla="*/ 680 w 1360"/>
                <a:gd name="T63" fmla="*/ 1341 h 1341"/>
                <a:gd name="T64" fmla="*/ 534 w 1360"/>
                <a:gd name="T65" fmla="*/ 1325 h 1341"/>
                <a:gd name="T66" fmla="*/ 399 w 1360"/>
                <a:gd name="T67" fmla="*/ 1281 h 1341"/>
                <a:gd name="T68" fmla="*/ 279 w 1360"/>
                <a:gd name="T69" fmla="*/ 1212 h 1341"/>
                <a:gd name="T70" fmla="*/ 175 w 1360"/>
                <a:gd name="T71" fmla="*/ 1120 h 1341"/>
                <a:gd name="T72" fmla="*/ 93 w 1360"/>
                <a:gd name="T73" fmla="*/ 1008 h 1341"/>
                <a:gd name="T74" fmla="*/ 35 w 1360"/>
                <a:gd name="T75" fmla="*/ 881 h 1341"/>
                <a:gd name="T76" fmla="*/ 4 w 1360"/>
                <a:gd name="T77" fmla="*/ 743 h 1341"/>
                <a:gd name="T78" fmla="*/ 4 w 1360"/>
                <a:gd name="T79" fmla="*/ 596 h 1341"/>
                <a:gd name="T80" fmla="*/ 35 w 1360"/>
                <a:gd name="T81" fmla="*/ 458 h 1341"/>
                <a:gd name="T82" fmla="*/ 93 w 1360"/>
                <a:gd name="T83" fmla="*/ 331 h 1341"/>
                <a:gd name="T84" fmla="*/ 175 w 1360"/>
                <a:gd name="T85" fmla="*/ 221 h 1341"/>
                <a:gd name="T86" fmla="*/ 279 w 1360"/>
                <a:gd name="T87" fmla="*/ 129 h 1341"/>
                <a:gd name="T88" fmla="*/ 399 w 1360"/>
                <a:gd name="T89" fmla="*/ 58 h 1341"/>
                <a:gd name="T90" fmla="*/ 534 w 1360"/>
                <a:gd name="T91" fmla="*/ 14 h 1341"/>
                <a:gd name="T92" fmla="*/ 680 w 1360"/>
                <a:gd name="T93" fmla="*/ 0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60" h="1341">
                  <a:moveTo>
                    <a:pt x="680" y="506"/>
                  </a:moveTo>
                  <a:lnTo>
                    <a:pt x="646" y="510"/>
                  </a:lnTo>
                  <a:lnTo>
                    <a:pt x="615" y="519"/>
                  </a:lnTo>
                  <a:lnTo>
                    <a:pt x="587" y="534"/>
                  </a:lnTo>
                  <a:lnTo>
                    <a:pt x="563" y="554"/>
                  </a:lnTo>
                  <a:lnTo>
                    <a:pt x="542" y="578"/>
                  </a:lnTo>
                  <a:lnTo>
                    <a:pt x="528" y="606"/>
                  </a:lnTo>
                  <a:lnTo>
                    <a:pt x="517" y="636"/>
                  </a:lnTo>
                  <a:lnTo>
                    <a:pt x="514" y="670"/>
                  </a:lnTo>
                  <a:lnTo>
                    <a:pt x="517" y="703"/>
                  </a:lnTo>
                  <a:lnTo>
                    <a:pt x="528" y="734"/>
                  </a:lnTo>
                  <a:lnTo>
                    <a:pt x="542" y="761"/>
                  </a:lnTo>
                  <a:lnTo>
                    <a:pt x="563" y="785"/>
                  </a:lnTo>
                  <a:lnTo>
                    <a:pt x="587" y="805"/>
                  </a:lnTo>
                  <a:lnTo>
                    <a:pt x="615" y="820"/>
                  </a:lnTo>
                  <a:lnTo>
                    <a:pt x="646" y="831"/>
                  </a:lnTo>
                  <a:lnTo>
                    <a:pt x="680" y="833"/>
                  </a:lnTo>
                  <a:lnTo>
                    <a:pt x="714" y="831"/>
                  </a:lnTo>
                  <a:lnTo>
                    <a:pt x="745" y="820"/>
                  </a:lnTo>
                  <a:lnTo>
                    <a:pt x="773" y="805"/>
                  </a:lnTo>
                  <a:lnTo>
                    <a:pt x="797" y="785"/>
                  </a:lnTo>
                  <a:lnTo>
                    <a:pt x="818" y="761"/>
                  </a:lnTo>
                  <a:lnTo>
                    <a:pt x="832" y="734"/>
                  </a:lnTo>
                  <a:lnTo>
                    <a:pt x="842" y="703"/>
                  </a:lnTo>
                  <a:lnTo>
                    <a:pt x="846" y="670"/>
                  </a:lnTo>
                  <a:lnTo>
                    <a:pt x="842" y="636"/>
                  </a:lnTo>
                  <a:lnTo>
                    <a:pt x="832" y="606"/>
                  </a:lnTo>
                  <a:lnTo>
                    <a:pt x="818" y="578"/>
                  </a:lnTo>
                  <a:lnTo>
                    <a:pt x="797" y="554"/>
                  </a:lnTo>
                  <a:lnTo>
                    <a:pt x="773" y="534"/>
                  </a:lnTo>
                  <a:lnTo>
                    <a:pt x="745" y="519"/>
                  </a:lnTo>
                  <a:lnTo>
                    <a:pt x="714" y="510"/>
                  </a:lnTo>
                  <a:lnTo>
                    <a:pt x="680" y="506"/>
                  </a:lnTo>
                  <a:close/>
                  <a:moveTo>
                    <a:pt x="680" y="0"/>
                  </a:moveTo>
                  <a:lnTo>
                    <a:pt x="754" y="2"/>
                  </a:lnTo>
                  <a:lnTo>
                    <a:pt x="826" y="14"/>
                  </a:lnTo>
                  <a:lnTo>
                    <a:pt x="895" y="33"/>
                  </a:lnTo>
                  <a:lnTo>
                    <a:pt x="961" y="58"/>
                  </a:lnTo>
                  <a:lnTo>
                    <a:pt x="1023" y="90"/>
                  </a:lnTo>
                  <a:lnTo>
                    <a:pt x="1082" y="129"/>
                  </a:lnTo>
                  <a:lnTo>
                    <a:pt x="1136" y="171"/>
                  </a:lnTo>
                  <a:lnTo>
                    <a:pt x="1185" y="221"/>
                  </a:lnTo>
                  <a:lnTo>
                    <a:pt x="1229" y="274"/>
                  </a:lnTo>
                  <a:lnTo>
                    <a:pt x="1267" y="331"/>
                  </a:lnTo>
                  <a:lnTo>
                    <a:pt x="1299" y="393"/>
                  </a:lnTo>
                  <a:lnTo>
                    <a:pt x="1325" y="458"/>
                  </a:lnTo>
                  <a:lnTo>
                    <a:pt x="1344" y="526"/>
                  </a:lnTo>
                  <a:lnTo>
                    <a:pt x="1356" y="596"/>
                  </a:lnTo>
                  <a:lnTo>
                    <a:pt x="1360" y="670"/>
                  </a:lnTo>
                  <a:lnTo>
                    <a:pt x="1356" y="743"/>
                  </a:lnTo>
                  <a:lnTo>
                    <a:pt x="1344" y="813"/>
                  </a:lnTo>
                  <a:lnTo>
                    <a:pt x="1325" y="881"/>
                  </a:lnTo>
                  <a:lnTo>
                    <a:pt x="1299" y="947"/>
                  </a:lnTo>
                  <a:lnTo>
                    <a:pt x="1267" y="1008"/>
                  </a:lnTo>
                  <a:lnTo>
                    <a:pt x="1229" y="1066"/>
                  </a:lnTo>
                  <a:lnTo>
                    <a:pt x="1185" y="1120"/>
                  </a:lnTo>
                  <a:lnTo>
                    <a:pt x="1136" y="1168"/>
                  </a:lnTo>
                  <a:lnTo>
                    <a:pt x="1082" y="1212"/>
                  </a:lnTo>
                  <a:lnTo>
                    <a:pt x="1023" y="1249"/>
                  </a:lnTo>
                  <a:lnTo>
                    <a:pt x="961" y="1281"/>
                  </a:lnTo>
                  <a:lnTo>
                    <a:pt x="895" y="1306"/>
                  </a:lnTo>
                  <a:lnTo>
                    <a:pt x="826" y="1325"/>
                  </a:lnTo>
                  <a:lnTo>
                    <a:pt x="754" y="1337"/>
                  </a:lnTo>
                  <a:lnTo>
                    <a:pt x="680" y="1341"/>
                  </a:lnTo>
                  <a:lnTo>
                    <a:pt x="606" y="1337"/>
                  </a:lnTo>
                  <a:lnTo>
                    <a:pt x="534" y="1325"/>
                  </a:lnTo>
                  <a:lnTo>
                    <a:pt x="465" y="1306"/>
                  </a:lnTo>
                  <a:lnTo>
                    <a:pt x="399" y="1281"/>
                  </a:lnTo>
                  <a:lnTo>
                    <a:pt x="337" y="1249"/>
                  </a:lnTo>
                  <a:lnTo>
                    <a:pt x="279" y="1212"/>
                  </a:lnTo>
                  <a:lnTo>
                    <a:pt x="225" y="1168"/>
                  </a:lnTo>
                  <a:lnTo>
                    <a:pt x="175" y="1120"/>
                  </a:lnTo>
                  <a:lnTo>
                    <a:pt x="132" y="1066"/>
                  </a:lnTo>
                  <a:lnTo>
                    <a:pt x="93" y="1008"/>
                  </a:lnTo>
                  <a:lnTo>
                    <a:pt x="61" y="947"/>
                  </a:lnTo>
                  <a:lnTo>
                    <a:pt x="35" y="881"/>
                  </a:lnTo>
                  <a:lnTo>
                    <a:pt x="16" y="813"/>
                  </a:lnTo>
                  <a:lnTo>
                    <a:pt x="4" y="743"/>
                  </a:lnTo>
                  <a:lnTo>
                    <a:pt x="0" y="670"/>
                  </a:lnTo>
                  <a:lnTo>
                    <a:pt x="4" y="596"/>
                  </a:lnTo>
                  <a:lnTo>
                    <a:pt x="16" y="526"/>
                  </a:lnTo>
                  <a:lnTo>
                    <a:pt x="35" y="458"/>
                  </a:lnTo>
                  <a:lnTo>
                    <a:pt x="61" y="393"/>
                  </a:lnTo>
                  <a:lnTo>
                    <a:pt x="93" y="331"/>
                  </a:lnTo>
                  <a:lnTo>
                    <a:pt x="132" y="274"/>
                  </a:lnTo>
                  <a:lnTo>
                    <a:pt x="175" y="221"/>
                  </a:lnTo>
                  <a:lnTo>
                    <a:pt x="225" y="171"/>
                  </a:lnTo>
                  <a:lnTo>
                    <a:pt x="279" y="129"/>
                  </a:lnTo>
                  <a:lnTo>
                    <a:pt x="337" y="90"/>
                  </a:lnTo>
                  <a:lnTo>
                    <a:pt x="399" y="58"/>
                  </a:lnTo>
                  <a:lnTo>
                    <a:pt x="465" y="33"/>
                  </a:lnTo>
                  <a:lnTo>
                    <a:pt x="534" y="14"/>
                  </a:lnTo>
                  <a:lnTo>
                    <a:pt x="606" y="2"/>
                  </a:lnTo>
                  <a:lnTo>
                    <a:pt x="6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15" name="Группа 414"/>
          <p:cNvGrpSpPr/>
          <p:nvPr/>
        </p:nvGrpSpPr>
        <p:grpSpPr>
          <a:xfrm>
            <a:off x="8658258" y="3261218"/>
            <a:ext cx="346237" cy="394806"/>
            <a:chOff x="5880101" y="3230563"/>
            <a:chExt cx="2195512" cy="2503488"/>
          </a:xfrm>
          <a:solidFill>
            <a:schemeClr val="bg2">
              <a:lumMod val="25000"/>
            </a:schemeClr>
          </a:solidFill>
        </p:grpSpPr>
        <p:sp>
          <p:nvSpPr>
            <p:cNvPr id="412" name="Freeform 369"/>
            <p:cNvSpPr>
              <a:spLocks/>
            </p:cNvSpPr>
            <p:nvPr/>
          </p:nvSpPr>
          <p:spPr bwMode="auto">
            <a:xfrm>
              <a:off x="6740525" y="3230563"/>
              <a:ext cx="482600" cy="223838"/>
            </a:xfrm>
            <a:custGeom>
              <a:avLst/>
              <a:gdLst>
                <a:gd name="T0" fmla="*/ 79 w 610"/>
                <a:gd name="T1" fmla="*/ 0 h 282"/>
                <a:gd name="T2" fmla="*/ 531 w 610"/>
                <a:gd name="T3" fmla="*/ 0 h 282"/>
                <a:gd name="T4" fmla="*/ 552 w 610"/>
                <a:gd name="T5" fmla="*/ 3 h 282"/>
                <a:gd name="T6" fmla="*/ 571 w 610"/>
                <a:gd name="T7" fmla="*/ 11 h 282"/>
                <a:gd name="T8" fmla="*/ 587 w 610"/>
                <a:gd name="T9" fmla="*/ 23 h 282"/>
                <a:gd name="T10" fmla="*/ 600 w 610"/>
                <a:gd name="T11" fmla="*/ 40 h 282"/>
                <a:gd name="T12" fmla="*/ 608 w 610"/>
                <a:gd name="T13" fmla="*/ 58 h 282"/>
                <a:gd name="T14" fmla="*/ 610 w 610"/>
                <a:gd name="T15" fmla="*/ 79 h 282"/>
                <a:gd name="T16" fmla="*/ 610 w 610"/>
                <a:gd name="T17" fmla="*/ 203 h 282"/>
                <a:gd name="T18" fmla="*/ 608 w 610"/>
                <a:gd name="T19" fmla="*/ 224 h 282"/>
                <a:gd name="T20" fmla="*/ 600 w 610"/>
                <a:gd name="T21" fmla="*/ 243 h 282"/>
                <a:gd name="T22" fmla="*/ 587 w 610"/>
                <a:gd name="T23" fmla="*/ 259 h 282"/>
                <a:gd name="T24" fmla="*/ 571 w 610"/>
                <a:gd name="T25" fmla="*/ 272 h 282"/>
                <a:gd name="T26" fmla="*/ 552 w 610"/>
                <a:gd name="T27" fmla="*/ 280 h 282"/>
                <a:gd name="T28" fmla="*/ 531 w 610"/>
                <a:gd name="T29" fmla="*/ 282 h 282"/>
                <a:gd name="T30" fmla="*/ 79 w 610"/>
                <a:gd name="T31" fmla="*/ 282 h 282"/>
                <a:gd name="T32" fmla="*/ 58 w 610"/>
                <a:gd name="T33" fmla="*/ 280 h 282"/>
                <a:gd name="T34" fmla="*/ 39 w 610"/>
                <a:gd name="T35" fmla="*/ 272 h 282"/>
                <a:gd name="T36" fmla="*/ 23 w 610"/>
                <a:gd name="T37" fmla="*/ 259 h 282"/>
                <a:gd name="T38" fmla="*/ 11 w 610"/>
                <a:gd name="T39" fmla="*/ 243 h 282"/>
                <a:gd name="T40" fmla="*/ 3 w 610"/>
                <a:gd name="T41" fmla="*/ 224 h 282"/>
                <a:gd name="T42" fmla="*/ 0 w 610"/>
                <a:gd name="T43" fmla="*/ 203 h 282"/>
                <a:gd name="T44" fmla="*/ 0 w 610"/>
                <a:gd name="T45" fmla="*/ 79 h 282"/>
                <a:gd name="T46" fmla="*/ 3 w 610"/>
                <a:gd name="T47" fmla="*/ 58 h 282"/>
                <a:gd name="T48" fmla="*/ 11 w 610"/>
                <a:gd name="T49" fmla="*/ 40 h 282"/>
                <a:gd name="T50" fmla="*/ 23 w 610"/>
                <a:gd name="T51" fmla="*/ 23 h 282"/>
                <a:gd name="T52" fmla="*/ 39 w 610"/>
                <a:gd name="T53" fmla="*/ 11 h 282"/>
                <a:gd name="T54" fmla="*/ 58 w 610"/>
                <a:gd name="T55" fmla="*/ 3 h 282"/>
                <a:gd name="T56" fmla="*/ 79 w 610"/>
                <a:gd name="T5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0" h="282">
                  <a:moveTo>
                    <a:pt x="79" y="0"/>
                  </a:moveTo>
                  <a:lnTo>
                    <a:pt x="531" y="0"/>
                  </a:lnTo>
                  <a:lnTo>
                    <a:pt x="552" y="3"/>
                  </a:lnTo>
                  <a:lnTo>
                    <a:pt x="571" y="11"/>
                  </a:lnTo>
                  <a:lnTo>
                    <a:pt x="587" y="23"/>
                  </a:lnTo>
                  <a:lnTo>
                    <a:pt x="600" y="40"/>
                  </a:lnTo>
                  <a:lnTo>
                    <a:pt x="608" y="58"/>
                  </a:lnTo>
                  <a:lnTo>
                    <a:pt x="610" y="79"/>
                  </a:lnTo>
                  <a:lnTo>
                    <a:pt x="610" y="203"/>
                  </a:lnTo>
                  <a:lnTo>
                    <a:pt x="608" y="224"/>
                  </a:lnTo>
                  <a:lnTo>
                    <a:pt x="600" y="243"/>
                  </a:lnTo>
                  <a:lnTo>
                    <a:pt x="587" y="259"/>
                  </a:lnTo>
                  <a:lnTo>
                    <a:pt x="571" y="272"/>
                  </a:lnTo>
                  <a:lnTo>
                    <a:pt x="552" y="280"/>
                  </a:lnTo>
                  <a:lnTo>
                    <a:pt x="531" y="282"/>
                  </a:lnTo>
                  <a:lnTo>
                    <a:pt x="79" y="282"/>
                  </a:lnTo>
                  <a:lnTo>
                    <a:pt x="58" y="280"/>
                  </a:lnTo>
                  <a:lnTo>
                    <a:pt x="39" y="272"/>
                  </a:lnTo>
                  <a:lnTo>
                    <a:pt x="23" y="259"/>
                  </a:lnTo>
                  <a:lnTo>
                    <a:pt x="11" y="243"/>
                  </a:lnTo>
                  <a:lnTo>
                    <a:pt x="3" y="224"/>
                  </a:lnTo>
                  <a:lnTo>
                    <a:pt x="0" y="203"/>
                  </a:lnTo>
                  <a:lnTo>
                    <a:pt x="0" y="79"/>
                  </a:lnTo>
                  <a:lnTo>
                    <a:pt x="3" y="58"/>
                  </a:lnTo>
                  <a:lnTo>
                    <a:pt x="11" y="40"/>
                  </a:lnTo>
                  <a:lnTo>
                    <a:pt x="23" y="23"/>
                  </a:lnTo>
                  <a:lnTo>
                    <a:pt x="39" y="11"/>
                  </a:lnTo>
                  <a:lnTo>
                    <a:pt x="58" y="3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" name="Freeform 370"/>
            <p:cNvSpPr>
              <a:spLocks/>
            </p:cNvSpPr>
            <p:nvPr/>
          </p:nvSpPr>
          <p:spPr bwMode="auto">
            <a:xfrm>
              <a:off x="5880101" y="3535363"/>
              <a:ext cx="2195512" cy="2198688"/>
            </a:xfrm>
            <a:custGeom>
              <a:avLst/>
              <a:gdLst>
                <a:gd name="T0" fmla="*/ 1571 w 2766"/>
                <a:gd name="T1" fmla="*/ 13 h 2769"/>
                <a:gd name="T2" fmla="*/ 1838 w 2766"/>
                <a:gd name="T3" fmla="*/ 77 h 2769"/>
                <a:gd name="T4" fmla="*/ 2081 w 2766"/>
                <a:gd name="T5" fmla="*/ 189 h 2769"/>
                <a:gd name="T6" fmla="*/ 2296 w 2766"/>
                <a:gd name="T7" fmla="*/ 345 h 2769"/>
                <a:gd name="T8" fmla="*/ 2478 w 2766"/>
                <a:gd name="T9" fmla="*/ 539 h 2769"/>
                <a:gd name="T10" fmla="*/ 2620 w 2766"/>
                <a:gd name="T11" fmla="*/ 764 h 2769"/>
                <a:gd name="T12" fmla="*/ 2717 w 2766"/>
                <a:gd name="T13" fmla="*/ 1017 h 2769"/>
                <a:gd name="T14" fmla="*/ 2763 w 2766"/>
                <a:gd name="T15" fmla="*/ 1290 h 2769"/>
                <a:gd name="T16" fmla="*/ 2754 w 2766"/>
                <a:gd name="T17" fmla="*/ 1571 h 2769"/>
                <a:gd name="T18" fmla="*/ 2690 w 2766"/>
                <a:gd name="T19" fmla="*/ 1839 h 2769"/>
                <a:gd name="T20" fmla="*/ 2577 w 2766"/>
                <a:gd name="T21" fmla="*/ 2082 h 2769"/>
                <a:gd name="T22" fmla="*/ 2421 w 2766"/>
                <a:gd name="T23" fmla="*/ 2298 h 2769"/>
                <a:gd name="T24" fmla="*/ 2228 w 2766"/>
                <a:gd name="T25" fmla="*/ 2480 h 2769"/>
                <a:gd name="T26" fmla="*/ 2003 w 2766"/>
                <a:gd name="T27" fmla="*/ 2622 h 2769"/>
                <a:gd name="T28" fmla="*/ 1751 w 2766"/>
                <a:gd name="T29" fmla="*/ 2719 h 2769"/>
                <a:gd name="T30" fmla="*/ 1479 w 2766"/>
                <a:gd name="T31" fmla="*/ 2765 h 2769"/>
                <a:gd name="T32" fmla="*/ 1196 w 2766"/>
                <a:gd name="T33" fmla="*/ 2756 h 2769"/>
                <a:gd name="T34" fmla="*/ 929 w 2766"/>
                <a:gd name="T35" fmla="*/ 2692 h 2769"/>
                <a:gd name="T36" fmla="*/ 686 w 2766"/>
                <a:gd name="T37" fmla="*/ 2580 h 2769"/>
                <a:gd name="T38" fmla="*/ 470 w 2766"/>
                <a:gd name="T39" fmla="*/ 2423 h 2769"/>
                <a:gd name="T40" fmla="*/ 289 w 2766"/>
                <a:gd name="T41" fmla="*/ 2229 h 2769"/>
                <a:gd name="T42" fmla="*/ 147 w 2766"/>
                <a:gd name="T43" fmla="*/ 2004 h 2769"/>
                <a:gd name="T44" fmla="*/ 50 w 2766"/>
                <a:gd name="T45" fmla="*/ 1752 h 2769"/>
                <a:gd name="T46" fmla="*/ 4 w 2766"/>
                <a:gd name="T47" fmla="*/ 1479 h 2769"/>
                <a:gd name="T48" fmla="*/ 12 w 2766"/>
                <a:gd name="T49" fmla="*/ 1204 h 2769"/>
                <a:gd name="T50" fmla="*/ 72 w 2766"/>
                <a:gd name="T51" fmla="*/ 947 h 2769"/>
                <a:gd name="T52" fmla="*/ 177 w 2766"/>
                <a:gd name="T53" fmla="*/ 710 h 2769"/>
                <a:gd name="T54" fmla="*/ 322 w 2766"/>
                <a:gd name="T55" fmla="*/ 500 h 2769"/>
                <a:gd name="T56" fmla="*/ 561 w 2766"/>
                <a:gd name="T57" fmla="*/ 783 h 2769"/>
                <a:gd name="T58" fmla="*/ 456 w 2766"/>
                <a:gd name="T59" fmla="*/ 964 h 2769"/>
                <a:gd name="T60" fmla="*/ 389 w 2766"/>
                <a:gd name="T61" fmla="*/ 1166 h 2769"/>
                <a:gd name="T62" fmla="*/ 365 w 2766"/>
                <a:gd name="T63" fmla="*/ 1384 h 2769"/>
                <a:gd name="T64" fmla="*/ 392 w 2766"/>
                <a:gd name="T65" fmla="*/ 1619 h 2769"/>
                <a:gd name="T66" fmla="*/ 469 w 2766"/>
                <a:gd name="T67" fmla="*/ 1834 h 2769"/>
                <a:gd name="T68" fmla="*/ 590 w 2766"/>
                <a:gd name="T69" fmla="*/ 2023 h 2769"/>
                <a:gd name="T70" fmla="*/ 748 w 2766"/>
                <a:gd name="T71" fmla="*/ 2182 h 2769"/>
                <a:gd name="T72" fmla="*/ 938 w 2766"/>
                <a:gd name="T73" fmla="*/ 2302 h 2769"/>
                <a:gd name="T74" fmla="*/ 1153 w 2766"/>
                <a:gd name="T75" fmla="*/ 2379 h 2769"/>
                <a:gd name="T76" fmla="*/ 1387 w 2766"/>
                <a:gd name="T77" fmla="*/ 2406 h 2769"/>
                <a:gd name="T78" fmla="*/ 1622 w 2766"/>
                <a:gd name="T79" fmla="*/ 2379 h 2769"/>
                <a:gd name="T80" fmla="*/ 1837 w 2766"/>
                <a:gd name="T81" fmla="*/ 2302 h 2769"/>
                <a:gd name="T82" fmla="*/ 2026 w 2766"/>
                <a:gd name="T83" fmla="*/ 2182 h 2769"/>
                <a:gd name="T84" fmla="*/ 2184 w 2766"/>
                <a:gd name="T85" fmla="*/ 2023 h 2769"/>
                <a:gd name="T86" fmla="*/ 2305 w 2766"/>
                <a:gd name="T87" fmla="*/ 1834 h 2769"/>
                <a:gd name="T88" fmla="*/ 2382 w 2766"/>
                <a:gd name="T89" fmla="*/ 1619 h 2769"/>
                <a:gd name="T90" fmla="*/ 2409 w 2766"/>
                <a:gd name="T91" fmla="*/ 1384 h 2769"/>
                <a:gd name="T92" fmla="*/ 2382 w 2766"/>
                <a:gd name="T93" fmla="*/ 1150 h 2769"/>
                <a:gd name="T94" fmla="*/ 2305 w 2766"/>
                <a:gd name="T95" fmla="*/ 935 h 2769"/>
                <a:gd name="T96" fmla="*/ 2184 w 2766"/>
                <a:gd name="T97" fmla="*/ 744 h 2769"/>
                <a:gd name="T98" fmla="*/ 2026 w 2766"/>
                <a:gd name="T99" fmla="*/ 586 h 2769"/>
                <a:gd name="T100" fmla="*/ 1837 w 2766"/>
                <a:gd name="T101" fmla="*/ 465 h 2769"/>
                <a:gd name="T102" fmla="*/ 1622 w 2766"/>
                <a:gd name="T103" fmla="*/ 388 h 2769"/>
                <a:gd name="T104" fmla="*/ 1387 w 2766"/>
                <a:gd name="T105" fmla="*/ 361 h 2769"/>
                <a:gd name="T106" fmla="*/ 1158 w 2766"/>
                <a:gd name="T107" fmla="*/ 388 h 2769"/>
                <a:gd name="T108" fmla="*/ 947 w 2766"/>
                <a:gd name="T109" fmla="*/ 462 h 2769"/>
                <a:gd name="T110" fmla="*/ 760 w 2766"/>
                <a:gd name="T111" fmla="*/ 579 h 2769"/>
                <a:gd name="T112" fmla="*/ 463 w 2766"/>
                <a:gd name="T113" fmla="*/ 352 h 2769"/>
                <a:gd name="T114" fmla="*/ 660 w 2766"/>
                <a:gd name="T115" fmla="*/ 205 h 2769"/>
                <a:gd name="T116" fmla="*/ 882 w 2766"/>
                <a:gd name="T117" fmla="*/ 94 h 2769"/>
                <a:gd name="T118" fmla="*/ 1125 w 2766"/>
                <a:gd name="T119" fmla="*/ 25 h 2769"/>
                <a:gd name="T120" fmla="*/ 1383 w 2766"/>
                <a:gd name="T121" fmla="*/ 0 h 2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6" h="2769">
                  <a:moveTo>
                    <a:pt x="1383" y="0"/>
                  </a:moveTo>
                  <a:lnTo>
                    <a:pt x="1479" y="3"/>
                  </a:lnTo>
                  <a:lnTo>
                    <a:pt x="1571" y="13"/>
                  </a:lnTo>
                  <a:lnTo>
                    <a:pt x="1662" y="28"/>
                  </a:lnTo>
                  <a:lnTo>
                    <a:pt x="1751" y="50"/>
                  </a:lnTo>
                  <a:lnTo>
                    <a:pt x="1838" y="77"/>
                  </a:lnTo>
                  <a:lnTo>
                    <a:pt x="1922" y="109"/>
                  </a:lnTo>
                  <a:lnTo>
                    <a:pt x="2003" y="147"/>
                  </a:lnTo>
                  <a:lnTo>
                    <a:pt x="2081" y="189"/>
                  </a:lnTo>
                  <a:lnTo>
                    <a:pt x="2156" y="237"/>
                  </a:lnTo>
                  <a:lnTo>
                    <a:pt x="2228" y="289"/>
                  </a:lnTo>
                  <a:lnTo>
                    <a:pt x="2296" y="345"/>
                  </a:lnTo>
                  <a:lnTo>
                    <a:pt x="2361" y="406"/>
                  </a:lnTo>
                  <a:lnTo>
                    <a:pt x="2421" y="470"/>
                  </a:lnTo>
                  <a:lnTo>
                    <a:pt x="2478" y="539"/>
                  </a:lnTo>
                  <a:lnTo>
                    <a:pt x="2530" y="610"/>
                  </a:lnTo>
                  <a:lnTo>
                    <a:pt x="2577" y="686"/>
                  </a:lnTo>
                  <a:lnTo>
                    <a:pt x="2620" y="764"/>
                  </a:lnTo>
                  <a:lnTo>
                    <a:pt x="2657" y="846"/>
                  </a:lnTo>
                  <a:lnTo>
                    <a:pt x="2690" y="930"/>
                  </a:lnTo>
                  <a:lnTo>
                    <a:pt x="2717" y="1017"/>
                  </a:lnTo>
                  <a:lnTo>
                    <a:pt x="2738" y="1106"/>
                  </a:lnTo>
                  <a:lnTo>
                    <a:pt x="2754" y="1197"/>
                  </a:lnTo>
                  <a:lnTo>
                    <a:pt x="2763" y="1290"/>
                  </a:lnTo>
                  <a:lnTo>
                    <a:pt x="2766" y="1384"/>
                  </a:lnTo>
                  <a:lnTo>
                    <a:pt x="2763" y="1479"/>
                  </a:lnTo>
                  <a:lnTo>
                    <a:pt x="2754" y="1571"/>
                  </a:lnTo>
                  <a:lnTo>
                    <a:pt x="2738" y="1663"/>
                  </a:lnTo>
                  <a:lnTo>
                    <a:pt x="2717" y="1752"/>
                  </a:lnTo>
                  <a:lnTo>
                    <a:pt x="2690" y="1839"/>
                  </a:lnTo>
                  <a:lnTo>
                    <a:pt x="2657" y="1923"/>
                  </a:lnTo>
                  <a:lnTo>
                    <a:pt x="2620" y="2004"/>
                  </a:lnTo>
                  <a:lnTo>
                    <a:pt x="2577" y="2082"/>
                  </a:lnTo>
                  <a:lnTo>
                    <a:pt x="2530" y="2157"/>
                  </a:lnTo>
                  <a:lnTo>
                    <a:pt x="2478" y="2229"/>
                  </a:lnTo>
                  <a:lnTo>
                    <a:pt x="2421" y="2298"/>
                  </a:lnTo>
                  <a:lnTo>
                    <a:pt x="2361" y="2362"/>
                  </a:lnTo>
                  <a:lnTo>
                    <a:pt x="2296" y="2423"/>
                  </a:lnTo>
                  <a:lnTo>
                    <a:pt x="2228" y="2480"/>
                  </a:lnTo>
                  <a:lnTo>
                    <a:pt x="2156" y="2532"/>
                  </a:lnTo>
                  <a:lnTo>
                    <a:pt x="2081" y="2580"/>
                  </a:lnTo>
                  <a:lnTo>
                    <a:pt x="2003" y="2622"/>
                  </a:lnTo>
                  <a:lnTo>
                    <a:pt x="1922" y="2660"/>
                  </a:lnTo>
                  <a:lnTo>
                    <a:pt x="1838" y="2692"/>
                  </a:lnTo>
                  <a:lnTo>
                    <a:pt x="1751" y="2719"/>
                  </a:lnTo>
                  <a:lnTo>
                    <a:pt x="1662" y="2740"/>
                  </a:lnTo>
                  <a:lnTo>
                    <a:pt x="1571" y="2756"/>
                  </a:lnTo>
                  <a:lnTo>
                    <a:pt x="1479" y="2765"/>
                  </a:lnTo>
                  <a:lnTo>
                    <a:pt x="1383" y="2769"/>
                  </a:lnTo>
                  <a:lnTo>
                    <a:pt x="1289" y="2765"/>
                  </a:lnTo>
                  <a:lnTo>
                    <a:pt x="1196" y="2756"/>
                  </a:lnTo>
                  <a:lnTo>
                    <a:pt x="1105" y="2740"/>
                  </a:lnTo>
                  <a:lnTo>
                    <a:pt x="1016" y="2719"/>
                  </a:lnTo>
                  <a:lnTo>
                    <a:pt x="929" y="2692"/>
                  </a:lnTo>
                  <a:lnTo>
                    <a:pt x="845" y="2660"/>
                  </a:lnTo>
                  <a:lnTo>
                    <a:pt x="764" y="2622"/>
                  </a:lnTo>
                  <a:lnTo>
                    <a:pt x="686" y="2580"/>
                  </a:lnTo>
                  <a:lnTo>
                    <a:pt x="611" y="2532"/>
                  </a:lnTo>
                  <a:lnTo>
                    <a:pt x="539" y="2480"/>
                  </a:lnTo>
                  <a:lnTo>
                    <a:pt x="470" y="2423"/>
                  </a:lnTo>
                  <a:lnTo>
                    <a:pt x="406" y="2362"/>
                  </a:lnTo>
                  <a:lnTo>
                    <a:pt x="345" y="2298"/>
                  </a:lnTo>
                  <a:lnTo>
                    <a:pt x="289" y="2229"/>
                  </a:lnTo>
                  <a:lnTo>
                    <a:pt x="237" y="2157"/>
                  </a:lnTo>
                  <a:lnTo>
                    <a:pt x="189" y="2082"/>
                  </a:lnTo>
                  <a:lnTo>
                    <a:pt x="147" y="2004"/>
                  </a:lnTo>
                  <a:lnTo>
                    <a:pt x="109" y="1923"/>
                  </a:lnTo>
                  <a:lnTo>
                    <a:pt x="77" y="1839"/>
                  </a:lnTo>
                  <a:lnTo>
                    <a:pt x="50" y="1752"/>
                  </a:lnTo>
                  <a:lnTo>
                    <a:pt x="29" y="1663"/>
                  </a:lnTo>
                  <a:lnTo>
                    <a:pt x="13" y="1571"/>
                  </a:lnTo>
                  <a:lnTo>
                    <a:pt x="4" y="1479"/>
                  </a:lnTo>
                  <a:lnTo>
                    <a:pt x="0" y="1384"/>
                  </a:lnTo>
                  <a:lnTo>
                    <a:pt x="3" y="1293"/>
                  </a:lnTo>
                  <a:lnTo>
                    <a:pt x="12" y="1204"/>
                  </a:lnTo>
                  <a:lnTo>
                    <a:pt x="27" y="1116"/>
                  </a:lnTo>
                  <a:lnTo>
                    <a:pt x="47" y="1031"/>
                  </a:lnTo>
                  <a:lnTo>
                    <a:pt x="72" y="947"/>
                  </a:lnTo>
                  <a:lnTo>
                    <a:pt x="102" y="866"/>
                  </a:lnTo>
                  <a:lnTo>
                    <a:pt x="137" y="787"/>
                  </a:lnTo>
                  <a:lnTo>
                    <a:pt x="177" y="710"/>
                  </a:lnTo>
                  <a:lnTo>
                    <a:pt x="221" y="637"/>
                  </a:lnTo>
                  <a:lnTo>
                    <a:pt x="269" y="567"/>
                  </a:lnTo>
                  <a:lnTo>
                    <a:pt x="322" y="500"/>
                  </a:lnTo>
                  <a:lnTo>
                    <a:pt x="379" y="436"/>
                  </a:lnTo>
                  <a:lnTo>
                    <a:pt x="604" y="728"/>
                  </a:lnTo>
                  <a:lnTo>
                    <a:pt x="561" y="783"/>
                  </a:lnTo>
                  <a:lnTo>
                    <a:pt x="522" y="841"/>
                  </a:lnTo>
                  <a:lnTo>
                    <a:pt x="487" y="902"/>
                  </a:lnTo>
                  <a:lnTo>
                    <a:pt x="456" y="964"/>
                  </a:lnTo>
                  <a:lnTo>
                    <a:pt x="429" y="1030"/>
                  </a:lnTo>
                  <a:lnTo>
                    <a:pt x="406" y="1097"/>
                  </a:lnTo>
                  <a:lnTo>
                    <a:pt x="389" y="1166"/>
                  </a:lnTo>
                  <a:lnTo>
                    <a:pt x="376" y="1237"/>
                  </a:lnTo>
                  <a:lnTo>
                    <a:pt x="368" y="1310"/>
                  </a:lnTo>
                  <a:lnTo>
                    <a:pt x="365" y="1384"/>
                  </a:lnTo>
                  <a:lnTo>
                    <a:pt x="368" y="1464"/>
                  </a:lnTo>
                  <a:lnTo>
                    <a:pt x="377" y="1542"/>
                  </a:lnTo>
                  <a:lnTo>
                    <a:pt x="392" y="1619"/>
                  </a:lnTo>
                  <a:lnTo>
                    <a:pt x="413" y="1693"/>
                  </a:lnTo>
                  <a:lnTo>
                    <a:pt x="438" y="1765"/>
                  </a:lnTo>
                  <a:lnTo>
                    <a:pt x="469" y="1834"/>
                  </a:lnTo>
                  <a:lnTo>
                    <a:pt x="505" y="1900"/>
                  </a:lnTo>
                  <a:lnTo>
                    <a:pt x="545" y="1963"/>
                  </a:lnTo>
                  <a:lnTo>
                    <a:pt x="590" y="2023"/>
                  </a:lnTo>
                  <a:lnTo>
                    <a:pt x="639" y="2080"/>
                  </a:lnTo>
                  <a:lnTo>
                    <a:pt x="692" y="2133"/>
                  </a:lnTo>
                  <a:lnTo>
                    <a:pt x="748" y="2182"/>
                  </a:lnTo>
                  <a:lnTo>
                    <a:pt x="808" y="2226"/>
                  </a:lnTo>
                  <a:lnTo>
                    <a:pt x="872" y="2267"/>
                  </a:lnTo>
                  <a:lnTo>
                    <a:pt x="938" y="2302"/>
                  </a:lnTo>
                  <a:lnTo>
                    <a:pt x="1007" y="2333"/>
                  </a:lnTo>
                  <a:lnTo>
                    <a:pt x="1079" y="2359"/>
                  </a:lnTo>
                  <a:lnTo>
                    <a:pt x="1153" y="2379"/>
                  </a:lnTo>
                  <a:lnTo>
                    <a:pt x="1229" y="2394"/>
                  </a:lnTo>
                  <a:lnTo>
                    <a:pt x="1307" y="2403"/>
                  </a:lnTo>
                  <a:lnTo>
                    <a:pt x="1387" y="2406"/>
                  </a:lnTo>
                  <a:lnTo>
                    <a:pt x="1468" y="2403"/>
                  </a:lnTo>
                  <a:lnTo>
                    <a:pt x="1546" y="2394"/>
                  </a:lnTo>
                  <a:lnTo>
                    <a:pt x="1622" y="2379"/>
                  </a:lnTo>
                  <a:lnTo>
                    <a:pt x="1696" y="2359"/>
                  </a:lnTo>
                  <a:lnTo>
                    <a:pt x="1767" y="2333"/>
                  </a:lnTo>
                  <a:lnTo>
                    <a:pt x="1837" y="2302"/>
                  </a:lnTo>
                  <a:lnTo>
                    <a:pt x="1903" y="2267"/>
                  </a:lnTo>
                  <a:lnTo>
                    <a:pt x="1966" y="2226"/>
                  </a:lnTo>
                  <a:lnTo>
                    <a:pt x="2026" y="2182"/>
                  </a:lnTo>
                  <a:lnTo>
                    <a:pt x="2083" y="2133"/>
                  </a:lnTo>
                  <a:lnTo>
                    <a:pt x="2136" y="2080"/>
                  </a:lnTo>
                  <a:lnTo>
                    <a:pt x="2184" y="2023"/>
                  </a:lnTo>
                  <a:lnTo>
                    <a:pt x="2229" y="1963"/>
                  </a:lnTo>
                  <a:lnTo>
                    <a:pt x="2270" y="1900"/>
                  </a:lnTo>
                  <a:lnTo>
                    <a:pt x="2305" y="1834"/>
                  </a:lnTo>
                  <a:lnTo>
                    <a:pt x="2336" y="1765"/>
                  </a:lnTo>
                  <a:lnTo>
                    <a:pt x="2362" y="1693"/>
                  </a:lnTo>
                  <a:lnTo>
                    <a:pt x="2382" y="1619"/>
                  </a:lnTo>
                  <a:lnTo>
                    <a:pt x="2397" y="1542"/>
                  </a:lnTo>
                  <a:lnTo>
                    <a:pt x="2406" y="1464"/>
                  </a:lnTo>
                  <a:lnTo>
                    <a:pt x="2409" y="1384"/>
                  </a:lnTo>
                  <a:lnTo>
                    <a:pt x="2406" y="1304"/>
                  </a:lnTo>
                  <a:lnTo>
                    <a:pt x="2397" y="1226"/>
                  </a:lnTo>
                  <a:lnTo>
                    <a:pt x="2382" y="1150"/>
                  </a:lnTo>
                  <a:lnTo>
                    <a:pt x="2362" y="1076"/>
                  </a:lnTo>
                  <a:lnTo>
                    <a:pt x="2336" y="1004"/>
                  </a:lnTo>
                  <a:lnTo>
                    <a:pt x="2305" y="935"/>
                  </a:lnTo>
                  <a:lnTo>
                    <a:pt x="2270" y="869"/>
                  </a:lnTo>
                  <a:lnTo>
                    <a:pt x="2229" y="806"/>
                  </a:lnTo>
                  <a:lnTo>
                    <a:pt x="2184" y="744"/>
                  </a:lnTo>
                  <a:lnTo>
                    <a:pt x="2136" y="688"/>
                  </a:lnTo>
                  <a:lnTo>
                    <a:pt x="2083" y="635"/>
                  </a:lnTo>
                  <a:lnTo>
                    <a:pt x="2026" y="586"/>
                  </a:lnTo>
                  <a:lnTo>
                    <a:pt x="1966" y="541"/>
                  </a:lnTo>
                  <a:lnTo>
                    <a:pt x="1903" y="501"/>
                  </a:lnTo>
                  <a:lnTo>
                    <a:pt x="1837" y="465"/>
                  </a:lnTo>
                  <a:lnTo>
                    <a:pt x="1767" y="435"/>
                  </a:lnTo>
                  <a:lnTo>
                    <a:pt x="1696" y="409"/>
                  </a:lnTo>
                  <a:lnTo>
                    <a:pt x="1622" y="388"/>
                  </a:lnTo>
                  <a:lnTo>
                    <a:pt x="1546" y="374"/>
                  </a:lnTo>
                  <a:lnTo>
                    <a:pt x="1468" y="365"/>
                  </a:lnTo>
                  <a:lnTo>
                    <a:pt x="1387" y="361"/>
                  </a:lnTo>
                  <a:lnTo>
                    <a:pt x="1309" y="364"/>
                  </a:lnTo>
                  <a:lnTo>
                    <a:pt x="1232" y="373"/>
                  </a:lnTo>
                  <a:lnTo>
                    <a:pt x="1158" y="388"/>
                  </a:lnTo>
                  <a:lnTo>
                    <a:pt x="1085" y="407"/>
                  </a:lnTo>
                  <a:lnTo>
                    <a:pt x="1015" y="432"/>
                  </a:lnTo>
                  <a:lnTo>
                    <a:pt x="947" y="462"/>
                  </a:lnTo>
                  <a:lnTo>
                    <a:pt x="881" y="496"/>
                  </a:lnTo>
                  <a:lnTo>
                    <a:pt x="819" y="535"/>
                  </a:lnTo>
                  <a:lnTo>
                    <a:pt x="760" y="579"/>
                  </a:lnTo>
                  <a:lnTo>
                    <a:pt x="704" y="626"/>
                  </a:lnTo>
                  <a:lnTo>
                    <a:pt x="403" y="409"/>
                  </a:lnTo>
                  <a:lnTo>
                    <a:pt x="463" y="352"/>
                  </a:lnTo>
                  <a:lnTo>
                    <a:pt x="525" y="300"/>
                  </a:lnTo>
                  <a:lnTo>
                    <a:pt x="591" y="250"/>
                  </a:lnTo>
                  <a:lnTo>
                    <a:pt x="660" y="205"/>
                  </a:lnTo>
                  <a:lnTo>
                    <a:pt x="731" y="164"/>
                  </a:lnTo>
                  <a:lnTo>
                    <a:pt x="806" y="127"/>
                  </a:lnTo>
                  <a:lnTo>
                    <a:pt x="882" y="94"/>
                  </a:lnTo>
                  <a:lnTo>
                    <a:pt x="961" y="66"/>
                  </a:lnTo>
                  <a:lnTo>
                    <a:pt x="1042" y="43"/>
                  </a:lnTo>
                  <a:lnTo>
                    <a:pt x="1125" y="25"/>
                  </a:lnTo>
                  <a:lnTo>
                    <a:pt x="1209" y="11"/>
                  </a:lnTo>
                  <a:lnTo>
                    <a:pt x="1295" y="3"/>
                  </a:lnTo>
                  <a:lnTo>
                    <a:pt x="1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" name="Freeform 371"/>
            <p:cNvSpPr>
              <a:spLocks/>
            </p:cNvSpPr>
            <p:nvPr/>
          </p:nvSpPr>
          <p:spPr bwMode="auto">
            <a:xfrm>
              <a:off x="6319838" y="3971926"/>
              <a:ext cx="1325562" cy="1327150"/>
            </a:xfrm>
            <a:custGeom>
              <a:avLst/>
              <a:gdLst>
                <a:gd name="T0" fmla="*/ 908 w 1671"/>
                <a:gd name="T1" fmla="*/ 3 h 1672"/>
                <a:gd name="T2" fmla="*/ 1046 w 1671"/>
                <a:gd name="T3" fmla="*/ 27 h 1672"/>
                <a:gd name="T4" fmla="*/ 1176 w 1671"/>
                <a:gd name="T5" fmla="*/ 72 h 1672"/>
                <a:gd name="T6" fmla="*/ 1295 w 1671"/>
                <a:gd name="T7" fmla="*/ 138 h 1672"/>
                <a:gd name="T8" fmla="*/ 1401 w 1671"/>
                <a:gd name="T9" fmla="*/ 221 h 1672"/>
                <a:gd name="T10" fmla="*/ 1493 w 1671"/>
                <a:gd name="T11" fmla="*/ 321 h 1672"/>
                <a:gd name="T12" fmla="*/ 1568 w 1671"/>
                <a:gd name="T13" fmla="*/ 434 h 1672"/>
                <a:gd name="T14" fmla="*/ 1623 w 1671"/>
                <a:gd name="T15" fmla="*/ 559 h 1672"/>
                <a:gd name="T16" fmla="*/ 1658 w 1671"/>
                <a:gd name="T17" fmla="*/ 694 h 1672"/>
                <a:gd name="T18" fmla="*/ 1671 w 1671"/>
                <a:gd name="T19" fmla="*/ 836 h 1672"/>
                <a:gd name="T20" fmla="*/ 1658 w 1671"/>
                <a:gd name="T21" fmla="*/ 978 h 1672"/>
                <a:gd name="T22" fmla="*/ 1623 w 1671"/>
                <a:gd name="T23" fmla="*/ 1113 h 1672"/>
                <a:gd name="T24" fmla="*/ 1568 w 1671"/>
                <a:gd name="T25" fmla="*/ 1238 h 1672"/>
                <a:gd name="T26" fmla="*/ 1493 w 1671"/>
                <a:gd name="T27" fmla="*/ 1351 h 1672"/>
                <a:gd name="T28" fmla="*/ 1401 w 1671"/>
                <a:gd name="T29" fmla="*/ 1450 h 1672"/>
                <a:gd name="T30" fmla="*/ 1295 w 1671"/>
                <a:gd name="T31" fmla="*/ 1534 h 1672"/>
                <a:gd name="T32" fmla="*/ 1176 w 1671"/>
                <a:gd name="T33" fmla="*/ 1599 h 1672"/>
                <a:gd name="T34" fmla="*/ 1046 w 1671"/>
                <a:gd name="T35" fmla="*/ 1645 h 1672"/>
                <a:gd name="T36" fmla="*/ 908 w 1671"/>
                <a:gd name="T37" fmla="*/ 1669 h 1672"/>
                <a:gd name="T38" fmla="*/ 763 w 1671"/>
                <a:gd name="T39" fmla="*/ 1669 h 1672"/>
                <a:gd name="T40" fmla="*/ 624 w 1671"/>
                <a:gd name="T41" fmla="*/ 1645 h 1672"/>
                <a:gd name="T42" fmla="*/ 494 w 1671"/>
                <a:gd name="T43" fmla="*/ 1599 h 1672"/>
                <a:gd name="T44" fmla="*/ 375 w 1671"/>
                <a:gd name="T45" fmla="*/ 1534 h 1672"/>
                <a:gd name="T46" fmla="*/ 269 w 1671"/>
                <a:gd name="T47" fmla="*/ 1450 h 1672"/>
                <a:gd name="T48" fmla="*/ 177 w 1671"/>
                <a:gd name="T49" fmla="*/ 1351 h 1672"/>
                <a:gd name="T50" fmla="*/ 103 w 1671"/>
                <a:gd name="T51" fmla="*/ 1238 h 1672"/>
                <a:gd name="T52" fmla="*/ 47 w 1671"/>
                <a:gd name="T53" fmla="*/ 1113 h 1672"/>
                <a:gd name="T54" fmla="*/ 12 w 1671"/>
                <a:gd name="T55" fmla="*/ 978 h 1672"/>
                <a:gd name="T56" fmla="*/ 0 w 1671"/>
                <a:gd name="T57" fmla="*/ 836 h 1672"/>
                <a:gd name="T58" fmla="*/ 11 w 1671"/>
                <a:gd name="T59" fmla="*/ 697 h 1672"/>
                <a:gd name="T60" fmla="*/ 45 w 1671"/>
                <a:gd name="T61" fmla="*/ 566 h 1672"/>
                <a:gd name="T62" fmla="*/ 98 w 1671"/>
                <a:gd name="T63" fmla="*/ 444 h 1672"/>
                <a:gd name="T64" fmla="*/ 170 w 1671"/>
                <a:gd name="T65" fmla="*/ 333 h 1672"/>
                <a:gd name="T66" fmla="*/ 670 w 1671"/>
                <a:gd name="T67" fmla="*/ 979 h 1672"/>
                <a:gd name="T68" fmla="*/ 716 w 1671"/>
                <a:gd name="T69" fmla="*/ 1023 h 1672"/>
                <a:gd name="T70" fmla="*/ 775 w 1671"/>
                <a:gd name="T71" fmla="*/ 1053 h 1672"/>
                <a:gd name="T72" fmla="*/ 841 w 1671"/>
                <a:gd name="T73" fmla="*/ 1063 h 1672"/>
                <a:gd name="T74" fmla="*/ 911 w 1671"/>
                <a:gd name="T75" fmla="*/ 1052 h 1672"/>
                <a:gd name="T76" fmla="*/ 971 w 1671"/>
                <a:gd name="T77" fmla="*/ 1021 h 1672"/>
                <a:gd name="T78" fmla="*/ 1019 w 1671"/>
                <a:gd name="T79" fmla="*/ 974 h 1672"/>
                <a:gd name="T80" fmla="*/ 1050 w 1671"/>
                <a:gd name="T81" fmla="*/ 914 h 1672"/>
                <a:gd name="T82" fmla="*/ 1061 w 1671"/>
                <a:gd name="T83" fmla="*/ 845 h 1672"/>
                <a:gd name="T84" fmla="*/ 1051 w 1671"/>
                <a:gd name="T85" fmla="*/ 780 h 1672"/>
                <a:gd name="T86" fmla="*/ 1023 w 1671"/>
                <a:gd name="T87" fmla="*/ 723 h 1672"/>
                <a:gd name="T88" fmla="*/ 980 w 1671"/>
                <a:gd name="T89" fmla="*/ 677 h 1672"/>
                <a:gd name="T90" fmla="*/ 955 w 1671"/>
                <a:gd name="T91" fmla="*/ 658 h 1672"/>
                <a:gd name="T92" fmla="*/ 356 w 1671"/>
                <a:gd name="T93" fmla="*/ 152 h 1672"/>
                <a:gd name="T94" fmla="*/ 463 w 1671"/>
                <a:gd name="T95" fmla="*/ 88 h 1672"/>
                <a:gd name="T96" fmla="*/ 579 w 1671"/>
                <a:gd name="T97" fmla="*/ 40 h 1672"/>
                <a:gd name="T98" fmla="*/ 704 w 1671"/>
                <a:gd name="T99" fmla="*/ 10 h 1672"/>
                <a:gd name="T100" fmla="*/ 835 w 1671"/>
                <a:gd name="T101" fmla="*/ 0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1" h="1672">
                  <a:moveTo>
                    <a:pt x="835" y="0"/>
                  </a:moveTo>
                  <a:lnTo>
                    <a:pt x="908" y="3"/>
                  </a:lnTo>
                  <a:lnTo>
                    <a:pt x="978" y="12"/>
                  </a:lnTo>
                  <a:lnTo>
                    <a:pt x="1046" y="27"/>
                  </a:lnTo>
                  <a:lnTo>
                    <a:pt x="1112" y="47"/>
                  </a:lnTo>
                  <a:lnTo>
                    <a:pt x="1176" y="72"/>
                  </a:lnTo>
                  <a:lnTo>
                    <a:pt x="1237" y="103"/>
                  </a:lnTo>
                  <a:lnTo>
                    <a:pt x="1295" y="138"/>
                  </a:lnTo>
                  <a:lnTo>
                    <a:pt x="1350" y="177"/>
                  </a:lnTo>
                  <a:lnTo>
                    <a:pt x="1401" y="221"/>
                  </a:lnTo>
                  <a:lnTo>
                    <a:pt x="1449" y="270"/>
                  </a:lnTo>
                  <a:lnTo>
                    <a:pt x="1493" y="321"/>
                  </a:lnTo>
                  <a:lnTo>
                    <a:pt x="1533" y="376"/>
                  </a:lnTo>
                  <a:lnTo>
                    <a:pt x="1568" y="434"/>
                  </a:lnTo>
                  <a:lnTo>
                    <a:pt x="1598" y="495"/>
                  </a:lnTo>
                  <a:lnTo>
                    <a:pt x="1623" y="559"/>
                  </a:lnTo>
                  <a:lnTo>
                    <a:pt x="1644" y="625"/>
                  </a:lnTo>
                  <a:lnTo>
                    <a:pt x="1658" y="694"/>
                  </a:lnTo>
                  <a:lnTo>
                    <a:pt x="1667" y="764"/>
                  </a:lnTo>
                  <a:lnTo>
                    <a:pt x="1671" y="836"/>
                  </a:lnTo>
                  <a:lnTo>
                    <a:pt x="1667" y="908"/>
                  </a:lnTo>
                  <a:lnTo>
                    <a:pt x="1658" y="978"/>
                  </a:lnTo>
                  <a:lnTo>
                    <a:pt x="1644" y="1046"/>
                  </a:lnTo>
                  <a:lnTo>
                    <a:pt x="1623" y="1113"/>
                  </a:lnTo>
                  <a:lnTo>
                    <a:pt x="1598" y="1177"/>
                  </a:lnTo>
                  <a:lnTo>
                    <a:pt x="1568" y="1238"/>
                  </a:lnTo>
                  <a:lnTo>
                    <a:pt x="1533" y="1296"/>
                  </a:lnTo>
                  <a:lnTo>
                    <a:pt x="1493" y="1351"/>
                  </a:lnTo>
                  <a:lnTo>
                    <a:pt x="1449" y="1403"/>
                  </a:lnTo>
                  <a:lnTo>
                    <a:pt x="1401" y="1450"/>
                  </a:lnTo>
                  <a:lnTo>
                    <a:pt x="1350" y="1494"/>
                  </a:lnTo>
                  <a:lnTo>
                    <a:pt x="1295" y="1534"/>
                  </a:lnTo>
                  <a:lnTo>
                    <a:pt x="1237" y="1569"/>
                  </a:lnTo>
                  <a:lnTo>
                    <a:pt x="1176" y="1599"/>
                  </a:lnTo>
                  <a:lnTo>
                    <a:pt x="1112" y="1625"/>
                  </a:lnTo>
                  <a:lnTo>
                    <a:pt x="1046" y="1645"/>
                  </a:lnTo>
                  <a:lnTo>
                    <a:pt x="978" y="1660"/>
                  </a:lnTo>
                  <a:lnTo>
                    <a:pt x="908" y="1669"/>
                  </a:lnTo>
                  <a:lnTo>
                    <a:pt x="835" y="1672"/>
                  </a:lnTo>
                  <a:lnTo>
                    <a:pt x="763" y="1669"/>
                  </a:lnTo>
                  <a:lnTo>
                    <a:pt x="692" y="1660"/>
                  </a:lnTo>
                  <a:lnTo>
                    <a:pt x="624" y="1645"/>
                  </a:lnTo>
                  <a:lnTo>
                    <a:pt x="558" y="1625"/>
                  </a:lnTo>
                  <a:lnTo>
                    <a:pt x="494" y="1599"/>
                  </a:lnTo>
                  <a:lnTo>
                    <a:pt x="433" y="1569"/>
                  </a:lnTo>
                  <a:lnTo>
                    <a:pt x="375" y="1534"/>
                  </a:lnTo>
                  <a:lnTo>
                    <a:pt x="320" y="1494"/>
                  </a:lnTo>
                  <a:lnTo>
                    <a:pt x="269" y="1450"/>
                  </a:lnTo>
                  <a:lnTo>
                    <a:pt x="221" y="1403"/>
                  </a:lnTo>
                  <a:lnTo>
                    <a:pt x="177" y="1351"/>
                  </a:lnTo>
                  <a:lnTo>
                    <a:pt x="138" y="1296"/>
                  </a:lnTo>
                  <a:lnTo>
                    <a:pt x="103" y="1238"/>
                  </a:lnTo>
                  <a:lnTo>
                    <a:pt x="72" y="1177"/>
                  </a:lnTo>
                  <a:lnTo>
                    <a:pt x="47" y="1113"/>
                  </a:lnTo>
                  <a:lnTo>
                    <a:pt x="26" y="1046"/>
                  </a:lnTo>
                  <a:lnTo>
                    <a:pt x="12" y="978"/>
                  </a:lnTo>
                  <a:lnTo>
                    <a:pt x="3" y="908"/>
                  </a:lnTo>
                  <a:lnTo>
                    <a:pt x="0" y="836"/>
                  </a:lnTo>
                  <a:lnTo>
                    <a:pt x="3" y="766"/>
                  </a:lnTo>
                  <a:lnTo>
                    <a:pt x="11" y="697"/>
                  </a:lnTo>
                  <a:lnTo>
                    <a:pt x="25" y="631"/>
                  </a:lnTo>
                  <a:lnTo>
                    <a:pt x="45" y="566"/>
                  </a:lnTo>
                  <a:lnTo>
                    <a:pt x="69" y="504"/>
                  </a:lnTo>
                  <a:lnTo>
                    <a:pt x="98" y="444"/>
                  </a:lnTo>
                  <a:lnTo>
                    <a:pt x="132" y="387"/>
                  </a:lnTo>
                  <a:lnTo>
                    <a:pt x="170" y="333"/>
                  </a:lnTo>
                  <a:lnTo>
                    <a:pt x="669" y="979"/>
                  </a:lnTo>
                  <a:lnTo>
                    <a:pt x="670" y="979"/>
                  </a:lnTo>
                  <a:lnTo>
                    <a:pt x="691" y="1003"/>
                  </a:lnTo>
                  <a:lnTo>
                    <a:pt x="716" y="1023"/>
                  </a:lnTo>
                  <a:lnTo>
                    <a:pt x="744" y="1040"/>
                  </a:lnTo>
                  <a:lnTo>
                    <a:pt x="775" y="1053"/>
                  </a:lnTo>
                  <a:lnTo>
                    <a:pt x="807" y="1061"/>
                  </a:lnTo>
                  <a:lnTo>
                    <a:pt x="841" y="1063"/>
                  </a:lnTo>
                  <a:lnTo>
                    <a:pt x="878" y="1060"/>
                  </a:lnTo>
                  <a:lnTo>
                    <a:pt x="911" y="1052"/>
                  </a:lnTo>
                  <a:lnTo>
                    <a:pt x="943" y="1039"/>
                  </a:lnTo>
                  <a:lnTo>
                    <a:pt x="971" y="1021"/>
                  </a:lnTo>
                  <a:lnTo>
                    <a:pt x="997" y="999"/>
                  </a:lnTo>
                  <a:lnTo>
                    <a:pt x="1019" y="974"/>
                  </a:lnTo>
                  <a:lnTo>
                    <a:pt x="1036" y="945"/>
                  </a:lnTo>
                  <a:lnTo>
                    <a:pt x="1050" y="914"/>
                  </a:lnTo>
                  <a:lnTo>
                    <a:pt x="1058" y="880"/>
                  </a:lnTo>
                  <a:lnTo>
                    <a:pt x="1061" y="845"/>
                  </a:lnTo>
                  <a:lnTo>
                    <a:pt x="1058" y="812"/>
                  </a:lnTo>
                  <a:lnTo>
                    <a:pt x="1051" y="780"/>
                  </a:lnTo>
                  <a:lnTo>
                    <a:pt x="1039" y="750"/>
                  </a:lnTo>
                  <a:lnTo>
                    <a:pt x="1023" y="723"/>
                  </a:lnTo>
                  <a:lnTo>
                    <a:pt x="1003" y="698"/>
                  </a:lnTo>
                  <a:lnTo>
                    <a:pt x="980" y="677"/>
                  </a:lnTo>
                  <a:lnTo>
                    <a:pt x="954" y="659"/>
                  </a:lnTo>
                  <a:lnTo>
                    <a:pt x="955" y="658"/>
                  </a:lnTo>
                  <a:lnTo>
                    <a:pt x="306" y="189"/>
                  </a:lnTo>
                  <a:lnTo>
                    <a:pt x="356" y="152"/>
                  </a:lnTo>
                  <a:lnTo>
                    <a:pt x="408" y="118"/>
                  </a:lnTo>
                  <a:lnTo>
                    <a:pt x="463" y="88"/>
                  </a:lnTo>
                  <a:lnTo>
                    <a:pt x="520" y="62"/>
                  </a:lnTo>
                  <a:lnTo>
                    <a:pt x="579" y="40"/>
                  </a:lnTo>
                  <a:lnTo>
                    <a:pt x="640" y="23"/>
                  </a:lnTo>
                  <a:lnTo>
                    <a:pt x="704" y="10"/>
                  </a:lnTo>
                  <a:lnTo>
                    <a:pt x="768" y="2"/>
                  </a:lnTo>
                  <a:lnTo>
                    <a:pt x="8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23" name="Группа 422"/>
          <p:cNvGrpSpPr/>
          <p:nvPr/>
        </p:nvGrpSpPr>
        <p:grpSpPr>
          <a:xfrm>
            <a:off x="9333977" y="3261745"/>
            <a:ext cx="519751" cy="393751"/>
            <a:chOff x="6124380" y="3367896"/>
            <a:chExt cx="2514600" cy="1905000"/>
          </a:xfrm>
          <a:solidFill>
            <a:schemeClr val="bg2">
              <a:lumMod val="25000"/>
            </a:schemeClr>
          </a:solidFill>
        </p:grpSpPr>
        <p:sp>
          <p:nvSpPr>
            <p:cNvPr id="420" name="Freeform 376"/>
            <p:cNvSpPr>
              <a:spLocks noEditPoints="1"/>
            </p:cNvSpPr>
            <p:nvPr/>
          </p:nvSpPr>
          <p:spPr bwMode="auto">
            <a:xfrm>
              <a:off x="6446642" y="4777596"/>
              <a:ext cx="495300" cy="495300"/>
            </a:xfrm>
            <a:custGeom>
              <a:avLst/>
              <a:gdLst>
                <a:gd name="T0" fmla="*/ 432 w 936"/>
                <a:gd name="T1" fmla="*/ 317 h 936"/>
                <a:gd name="T2" fmla="*/ 371 w 936"/>
                <a:gd name="T3" fmla="*/ 347 h 936"/>
                <a:gd name="T4" fmla="*/ 329 w 936"/>
                <a:gd name="T5" fmla="*/ 400 h 936"/>
                <a:gd name="T6" fmla="*/ 313 w 936"/>
                <a:gd name="T7" fmla="*/ 468 h 936"/>
                <a:gd name="T8" fmla="*/ 329 w 936"/>
                <a:gd name="T9" fmla="*/ 537 h 936"/>
                <a:gd name="T10" fmla="*/ 371 w 936"/>
                <a:gd name="T11" fmla="*/ 591 h 936"/>
                <a:gd name="T12" fmla="*/ 432 w 936"/>
                <a:gd name="T13" fmla="*/ 620 h 936"/>
                <a:gd name="T14" fmla="*/ 503 w 936"/>
                <a:gd name="T15" fmla="*/ 620 h 936"/>
                <a:gd name="T16" fmla="*/ 566 w 936"/>
                <a:gd name="T17" fmla="*/ 591 h 936"/>
                <a:gd name="T18" fmla="*/ 608 w 936"/>
                <a:gd name="T19" fmla="*/ 537 h 936"/>
                <a:gd name="T20" fmla="*/ 624 w 936"/>
                <a:gd name="T21" fmla="*/ 468 h 936"/>
                <a:gd name="T22" fmla="*/ 608 w 936"/>
                <a:gd name="T23" fmla="*/ 400 h 936"/>
                <a:gd name="T24" fmla="*/ 566 w 936"/>
                <a:gd name="T25" fmla="*/ 347 h 936"/>
                <a:gd name="T26" fmla="*/ 503 w 936"/>
                <a:gd name="T27" fmla="*/ 317 h 936"/>
                <a:gd name="T28" fmla="*/ 468 w 936"/>
                <a:gd name="T29" fmla="*/ 0 h 936"/>
                <a:gd name="T30" fmla="*/ 592 w 936"/>
                <a:gd name="T31" fmla="*/ 16 h 936"/>
                <a:gd name="T32" fmla="*/ 704 w 936"/>
                <a:gd name="T33" fmla="*/ 64 h 936"/>
                <a:gd name="T34" fmla="*/ 799 w 936"/>
                <a:gd name="T35" fmla="*/ 137 h 936"/>
                <a:gd name="T36" fmla="*/ 872 w 936"/>
                <a:gd name="T37" fmla="*/ 232 h 936"/>
                <a:gd name="T38" fmla="*/ 920 w 936"/>
                <a:gd name="T39" fmla="*/ 344 h 936"/>
                <a:gd name="T40" fmla="*/ 936 w 936"/>
                <a:gd name="T41" fmla="*/ 468 h 936"/>
                <a:gd name="T42" fmla="*/ 920 w 936"/>
                <a:gd name="T43" fmla="*/ 593 h 936"/>
                <a:gd name="T44" fmla="*/ 872 w 936"/>
                <a:gd name="T45" fmla="*/ 704 h 936"/>
                <a:gd name="T46" fmla="*/ 799 w 936"/>
                <a:gd name="T47" fmla="*/ 799 h 936"/>
                <a:gd name="T48" fmla="*/ 704 w 936"/>
                <a:gd name="T49" fmla="*/ 873 h 936"/>
                <a:gd name="T50" fmla="*/ 592 w 936"/>
                <a:gd name="T51" fmla="*/ 920 h 936"/>
                <a:gd name="T52" fmla="*/ 468 w 936"/>
                <a:gd name="T53" fmla="*/ 936 h 936"/>
                <a:gd name="T54" fmla="*/ 343 w 936"/>
                <a:gd name="T55" fmla="*/ 920 h 936"/>
                <a:gd name="T56" fmla="*/ 231 w 936"/>
                <a:gd name="T57" fmla="*/ 873 h 936"/>
                <a:gd name="T58" fmla="*/ 137 w 936"/>
                <a:gd name="T59" fmla="*/ 799 h 936"/>
                <a:gd name="T60" fmla="*/ 64 w 936"/>
                <a:gd name="T61" fmla="*/ 704 h 936"/>
                <a:gd name="T62" fmla="*/ 17 w 936"/>
                <a:gd name="T63" fmla="*/ 593 h 936"/>
                <a:gd name="T64" fmla="*/ 0 w 936"/>
                <a:gd name="T65" fmla="*/ 468 h 936"/>
                <a:gd name="T66" fmla="*/ 17 w 936"/>
                <a:gd name="T67" fmla="*/ 344 h 936"/>
                <a:gd name="T68" fmla="*/ 64 w 936"/>
                <a:gd name="T69" fmla="*/ 232 h 936"/>
                <a:gd name="T70" fmla="*/ 137 w 936"/>
                <a:gd name="T71" fmla="*/ 137 h 936"/>
                <a:gd name="T72" fmla="*/ 231 w 936"/>
                <a:gd name="T73" fmla="*/ 64 h 936"/>
                <a:gd name="T74" fmla="*/ 343 w 936"/>
                <a:gd name="T75" fmla="*/ 16 h 936"/>
                <a:gd name="T76" fmla="*/ 468 w 936"/>
                <a:gd name="T77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36" h="936">
                  <a:moveTo>
                    <a:pt x="468" y="312"/>
                  </a:moveTo>
                  <a:lnTo>
                    <a:pt x="432" y="317"/>
                  </a:lnTo>
                  <a:lnTo>
                    <a:pt x="400" y="328"/>
                  </a:lnTo>
                  <a:lnTo>
                    <a:pt x="371" y="347"/>
                  </a:lnTo>
                  <a:lnTo>
                    <a:pt x="346" y="370"/>
                  </a:lnTo>
                  <a:lnTo>
                    <a:pt x="329" y="400"/>
                  </a:lnTo>
                  <a:lnTo>
                    <a:pt x="317" y="433"/>
                  </a:lnTo>
                  <a:lnTo>
                    <a:pt x="313" y="468"/>
                  </a:lnTo>
                  <a:lnTo>
                    <a:pt x="317" y="505"/>
                  </a:lnTo>
                  <a:lnTo>
                    <a:pt x="329" y="537"/>
                  </a:lnTo>
                  <a:lnTo>
                    <a:pt x="346" y="566"/>
                  </a:lnTo>
                  <a:lnTo>
                    <a:pt x="371" y="591"/>
                  </a:lnTo>
                  <a:lnTo>
                    <a:pt x="400" y="608"/>
                  </a:lnTo>
                  <a:lnTo>
                    <a:pt x="432" y="620"/>
                  </a:lnTo>
                  <a:lnTo>
                    <a:pt x="468" y="624"/>
                  </a:lnTo>
                  <a:lnTo>
                    <a:pt x="503" y="620"/>
                  </a:lnTo>
                  <a:lnTo>
                    <a:pt x="537" y="608"/>
                  </a:lnTo>
                  <a:lnTo>
                    <a:pt x="566" y="591"/>
                  </a:lnTo>
                  <a:lnTo>
                    <a:pt x="589" y="566"/>
                  </a:lnTo>
                  <a:lnTo>
                    <a:pt x="608" y="537"/>
                  </a:lnTo>
                  <a:lnTo>
                    <a:pt x="620" y="505"/>
                  </a:lnTo>
                  <a:lnTo>
                    <a:pt x="624" y="468"/>
                  </a:lnTo>
                  <a:lnTo>
                    <a:pt x="620" y="433"/>
                  </a:lnTo>
                  <a:lnTo>
                    <a:pt x="608" y="400"/>
                  </a:lnTo>
                  <a:lnTo>
                    <a:pt x="589" y="370"/>
                  </a:lnTo>
                  <a:lnTo>
                    <a:pt x="566" y="347"/>
                  </a:lnTo>
                  <a:lnTo>
                    <a:pt x="537" y="328"/>
                  </a:lnTo>
                  <a:lnTo>
                    <a:pt x="503" y="317"/>
                  </a:lnTo>
                  <a:lnTo>
                    <a:pt x="468" y="312"/>
                  </a:lnTo>
                  <a:close/>
                  <a:moveTo>
                    <a:pt x="468" y="0"/>
                  </a:moveTo>
                  <a:lnTo>
                    <a:pt x="531" y="5"/>
                  </a:lnTo>
                  <a:lnTo>
                    <a:pt x="592" y="16"/>
                  </a:lnTo>
                  <a:lnTo>
                    <a:pt x="650" y="37"/>
                  </a:lnTo>
                  <a:lnTo>
                    <a:pt x="704" y="64"/>
                  </a:lnTo>
                  <a:lnTo>
                    <a:pt x="754" y="98"/>
                  </a:lnTo>
                  <a:lnTo>
                    <a:pt x="799" y="137"/>
                  </a:lnTo>
                  <a:lnTo>
                    <a:pt x="838" y="182"/>
                  </a:lnTo>
                  <a:lnTo>
                    <a:pt x="872" y="232"/>
                  </a:lnTo>
                  <a:lnTo>
                    <a:pt x="899" y="286"/>
                  </a:lnTo>
                  <a:lnTo>
                    <a:pt x="920" y="344"/>
                  </a:lnTo>
                  <a:lnTo>
                    <a:pt x="931" y="405"/>
                  </a:lnTo>
                  <a:lnTo>
                    <a:pt x="936" y="468"/>
                  </a:lnTo>
                  <a:lnTo>
                    <a:pt x="931" y="532"/>
                  </a:lnTo>
                  <a:lnTo>
                    <a:pt x="920" y="593"/>
                  </a:lnTo>
                  <a:lnTo>
                    <a:pt x="899" y="650"/>
                  </a:lnTo>
                  <a:lnTo>
                    <a:pt x="872" y="704"/>
                  </a:lnTo>
                  <a:lnTo>
                    <a:pt x="838" y="755"/>
                  </a:lnTo>
                  <a:lnTo>
                    <a:pt x="799" y="799"/>
                  </a:lnTo>
                  <a:lnTo>
                    <a:pt x="754" y="840"/>
                  </a:lnTo>
                  <a:lnTo>
                    <a:pt x="704" y="873"/>
                  </a:lnTo>
                  <a:lnTo>
                    <a:pt x="650" y="900"/>
                  </a:lnTo>
                  <a:lnTo>
                    <a:pt x="592" y="920"/>
                  </a:lnTo>
                  <a:lnTo>
                    <a:pt x="531" y="932"/>
                  </a:lnTo>
                  <a:lnTo>
                    <a:pt x="468" y="936"/>
                  </a:lnTo>
                  <a:lnTo>
                    <a:pt x="404" y="932"/>
                  </a:lnTo>
                  <a:lnTo>
                    <a:pt x="343" y="920"/>
                  </a:lnTo>
                  <a:lnTo>
                    <a:pt x="287" y="900"/>
                  </a:lnTo>
                  <a:lnTo>
                    <a:pt x="231" y="873"/>
                  </a:lnTo>
                  <a:lnTo>
                    <a:pt x="182" y="840"/>
                  </a:lnTo>
                  <a:lnTo>
                    <a:pt x="137" y="799"/>
                  </a:lnTo>
                  <a:lnTo>
                    <a:pt x="97" y="755"/>
                  </a:lnTo>
                  <a:lnTo>
                    <a:pt x="64" y="704"/>
                  </a:lnTo>
                  <a:lnTo>
                    <a:pt x="38" y="650"/>
                  </a:lnTo>
                  <a:lnTo>
                    <a:pt x="17" y="593"/>
                  </a:lnTo>
                  <a:lnTo>
                    <a:pt x="4" y="532"/>
                  </a:lnTo>
                  <a:lnTo>
                    <a:pt x="0" y="468"/>
                  </a:lnTo>
                  <a:lnTo>
                    <a:pt x="4" y="405"/>
                  </a:lnTo>
                  <a:lnTo>
                    <a:pt x="17" y="344"/>
                  </a:lnTo>
                  <a:lnTo>
                    <a:pt x="38" y="286"/>
                  </a:lnTo>
                  <a:lnTo>
                    <a:pt x="64" y="232"/>
                  </a:lnTo>
                  <a:lnTo>
                    <a:pt x="97" y="182"/>
                  </a:lnTo>
                  <a:lnTo>
                    <a:pt x="137" y="137"/>
                  </a:lnTo>
                  <a:lnTo>
                    <a:pt x="182" y="98"/>
                  </a:lnTo>
                  <a:lnTo>
                    <a:pt x="231" y="64"/>
                  </a:lnTo>
                  <a:lnTo>
                    <a:pt x="287" y="37"/>
                  </a:lnTo>
                  <a:lnTo>
                    <a:pt x="343" y="16"/>
                  </a:lnTo>
                  <a:lnTo>
                    <a:pt x="404" y="5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1" name="Freeform 377"/>
            <p:cNvSpPr>
              <a:spLocks noEditPoints="1"/>
            </p:cNvSpPr>
            <p:nvPr/>
          </p:nvSpPr>
          <p:spPr bwMode="auto">
            <a:xfrm>
              <a:off x="7837292" y="4777596"/>
              <a:ext cx="493712" cy="495300"/>
            </a:xfrm>
            <a:custGeom>
              <a:avLst/>
              <a:gdLst>
                <a:gd name="T0" fmla="*/ 432 w 934"/>
                <a:gd name="T1" fmla="*/ 317 h 936"/>
                <a:gd name="T2" fmla="*/ 370 w 934"/>
                <a:gd name="T3" fmla="*/ 347 h 936"/>
                <a:gd name="T4" fmla="*/ 327 w 934"/>
                <a:gd name="T5" fmla="*/ 400 h 936"/>
                <a:gd name="T6" fmla="*/ 311 w 934"/>
                <a:gd name="T7" fmla="*/ 468 h 936"/>
                <a:gd name="T8" fmla="*/ 327 w 934"/>
                <a:gd name="T9" fmla="*/ 537 h 936"/>
                <a:gd name="T10" fmla="*/ 370 w 934"/>
                <a:gd name="T11" fmla="*/ 591 h 936"/>
                <a:gd name="T12" fmla="*/ 432 w 934"/>
                <a:gd name="T13" fmla="*/ 620 h 936"/>
                <a:gd name="T14" fmla="*/ 504 w 934"/>
                <a:gd name="T15" fmla="*/ 620 h 936"/>
                <a:gd name="T16" fmla="*/ 565 w 934"/>
                <a:gd name="T17" fmla="*/ 591 h 936"/>
                <a:gd name="T18" fmla="*/ 607 w 934"/>
                <a:gd name="T19" fmla="*/ 537 h 936"/>
                <a:gd name="T20" fmla="*/ 623 w 934"/>
                <a:gd name="T21" fmla="*/ 468 h 936"/>
                <a:gd name="T22" fmla="*/ 607 w 934"/>
                <a:gd name="T23" fmla="*/ 400 h 936"/>
                <a:gd name="T24" fmla="*/ 565 w 934"/>
                <a:gd name="T25" fmla="*/ 347 h 936"/>
                <a:gd name="T26" fmla="*/ 504 w 934"/>
                <a:gd name="T27" fmla="*/ 317 h 936"/>
                <a:gd name="T28" fmla="*/ 467 w 934"/>
                <a:gd name="T29" fmla="*/ 0 h 936"/>
                <a:gd name="T30" fmla="*/ 591 w 934"/>
                <a:gd name="T31" fmla="*/ 16 h 936"/>
                <a:gd name="T32" fmla="*/ 703 w 934"/>
                <a:gd name="T33" fmla="*/ 64 h 936"/>
                <a:gd name="T34" fmla="*/ 798 w 934"/>
                <a:gd name="T35" fmla="*/ 137 h 936"/>
                <a:gd name="T36" fmla="*/ 870 w 934"/>
                <a:gd name="T37" fmla="*/ 232 h 936"/>
                <a:gd name="T38" fmla="*/ 918 w 934"/>
                <a:gd name="T39" fmla="*/ 344 h 936"/>
                <a:gd name="T40" fmla="*/ 934 w 934"/>
                <a:gd name="T41" fmla="*/ 468 h 936"/>
                <a:gd name="T42" fmla="*/ 918 w 934"/>
                <a:gd name="T43" fmla="*/ 593 h 936"/>
                <a:gd name="T44" fmla="*/ 870 w 934"/>
                <a:gd name="T45" fmla="*/ 704 h 936"/>
                <a:gd name="T46" fmla="*/ 798 w 934"/>
                <a:gd name="T47" fmla="*/ 799 h 936"/>
                <a:gd name="T48" fmla="*/ 703 w 934"/>
                <a:gd name="T49" fmla="*/ 873 h 936"/>
                <a:gd name="T50" fmla="*/ 591 w 934"/>
                <a:gd name="T51" fmla="*/ 920 h 936"/>
                <a:gd name="T52" fmla="*/ 467 w 934"/>
                <a:gd name="T53" fmla="*/ 936 h 936"/>
                <a:gd name="T54" fmla="*/ 343 w 934"/>
                <a:gd name="T55" fmla="*/ 920 h 936"/>
                <a:gd name="T56" fmla="*/ 231 w 934"/>
                <a:gd name="T57" fmla="*/ 873 h 936"/>
                <a:gd name="T58" fmla="*/ 137 w 934"/>
                <a:gd name="T59" fmla="*/ 799 h 936"/>
                <a:gd name="T60" fmla="*/ 64 w 934"/>
                <a:gd name="T61" fmla="*/ 704 h 936"/>
                <a:gd name="T62" fmla="*/ 16 w 934"/>
                <a:gd name="T63" fmla="*/ 593 h 936"/>
                <a:gd name="T64" fmla="*/ 0 w 934"/>
                <a:gd name="T65" fmla="*/ 468 h 936"/>
                <a:gd name="T66" fmla="*/ 16 w 934"/>
                <a:gd name="T67" fmla="*/ 344 h 936"/>
                <a:gd name="T68" fmla="*/ 64 w 934"/>
                <a:gd name="T69" fmla="*/ 232 h 936"/>
                <a:gd name="T70" fmla="*/ 137 w 934"/>
                <a:gd name="T71" fmla="*/ 137 h 936"/>
                <a:gd name="T72" fmla="*/ 231 w 934"/>
                <a:gd name="T73" fmla="*/ 64 h 936"/>
                <a:gd name="T74" fmla="*/ 343 w 934"/>
                <a:gd name="T75" fmla="*/ 16 h 936"/>
                <a:gd name="T76" fmla="*/ 467 w 934"/>
                <a:gd name="T77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34" h="936">
                  <a:moveTo>
                    <a:pt x="467" y="312"/>
                  </a:moveTo>
                  <a:lnTo>
                    <a:pt x="432" y="317"/>
                  </a:lnTo>
                  <a:lnTo>
                    <a:pt x="399" y="328"/>
                  </a:lnTo>
                  <a:lnTo>
                    <a:pt x="370" y="347"/>
                  </a:lnTo>
                  <a:lnTo>
                    <a:pt x="346" y="370"/>
                  </a:lnTo>
                  <a:lnTo>
                    <a:pt x="327" y="400"/>
                  </a:lnTo>
                  <a:lnTo>
                    <a:pt x="316" y="433"/>
                  </a:lnTo>
                  <a:lnTo>
                    <a:pt x="311" y="468"/>
                  </a:lnTo>
                  <a:lnTo>
                    <a:pt x="316" y="505"/>
                  </a:lnTo>
                  <a:lnTo>
                    <a:pt x="327" y="537"/>
                  </a:lnTo>
                  <a:lnTo>
                    <a:pt x="346" y="566"/>
                  </a:lnTo>
                  <a:lnTo>
                    <a:pt x="370" y="591"/>
                  </a:lnTo>
                  <a:lnTo>
                    <a:pt x="399" y="608"/>
                  </a:lnTo>
                  <a:lnTo>
                    <a:pt x="432" y="620"/>
                  </a:lnTo>
                  <a:lnTo>
                    <a:pt x="467" y="624"/>
                  </a:lnTo>
                  <a:lnTo>
                    <a:pt x="504" y="620"/>
                  </a:lnTo>
                  <a:lnTo>
                    <a:pt x="536" y="608"/>
                  </a:lnTo>
                  <a:lnTo>
                    <a:pt x="565" y="591"/>
                  </a:lnTo>
                  <a:lnTo>
                    <a:pt x="588" y="566"/>
                  </a:lnTo>
                  <a:lnTo>
                    <a:pt x="607" y="537"/>
                  </a:lnTo>
                  <a:lnTo>
                    <a:pt x="618" y="505"/>
                  </a:lnTo>
                  <a:lnTo>
                    <a:pt x="623" y="468"/>
                  </a:lnTo>
                  <a:lnTo>
                    <a:pt x="618" y="433"/>
                  </a:lnTo>
                  <a:lnTo>
                    <a:pt x="607" y="400"/>
                  </a:lnTo>
                  <a:lnTo>
                    <a:pt x="588" y="370"/>
                  </a:lnTo>
                  <a:lnTo>
                    <a:pt x="565" y="347"/>
                  </a:lnTo>
                  <a:lnTo>
                    <a:pt x="536" y="328"/>
                  </a:lnTo>
                  <a:lnTo>
                    <a:pt x="504" y="317"/>
                  </a:lnTo>
                  <a:lnTo>
                    <a:pt x="467" y="312"/>
                  </a:lnTo>
                  <a:close/>
                  <a:moveTo>
                    <a:pt x="467" y="0"/>
                  </a:moveTo>
                  <a:lnTo>
                    <a:pt x="531" y="5"/>
                  </a:lnTo>
                  <a:lnTo>
                    <a:pt x="591" y="16"/>
                  </a:lnTo>
                  <a:lnTo>
                    <a:pt x="649" y="37"/>
                  </a:lnTo>
                  <a:lnTo>
                    <a:pt x="703" y="64"/>
                  </a:lnTo>
                  <a:lnTo>
                    <a:pt x="752" y="98"/>
                  </a:lnTo>
                  <a:lnTo>
                    <a:pt x="798" y="137"/>
                  </a:lnTo>
                  <a:lnTo>
                    <a:pt x="837" y="182"/>
                  </a:lnTo>
                  <a:lnTo>
                    <a:pt x="870" y="232"/>
                  </a:lnTo>
                  <a:lnTo>
                    <a:pt x="898" y="286"/>
                  </a:lnTo>
                  <a:lnTo>
                    <a:pt x="918" y="344"/>
                  </a:lnTo>
                  <a:lnTo>
                    <a:pt x="930" y="405"/>
                  </a:lnTo>
                  <a:lnTo>
                    <a:pt x="934" y="468"/>
                  </a:lnTo>
                  <a:lnTo>
                    <a:pt x="930" y="532"/>
                  </a:lnTo>
                  <a:lnTo>
                    <a:pt x="918" y="593"/>
                  </a:lnTo>
                  <a:lnTo>
                    <a:pt x="898" y="650"/>
                  </a:lnTo>
                  <a:lnTo>
                    <a:pt x="870" y="704"/>
                  </a:lnTo>
                  <a:lnTo>
                    <a:pt x="837" y="755"/>
                  </a:lnTo>
                  <a:lnTo>
                    <a:pt x="798" y="799"/>
                  </a:lnTo>
                  <a:lnTo>
                    <a:pt x="752" y="840"/>
                  </a:lnTo>
                  <a:lnTo>
                    <a:pt x="703" y="873"/>
                  </a:lnTo>
                  <a:lnTo>
                    <a:pt x="649" y="900"/>
                  </a:lnTo>
                  <a:lnTo>
                    <a:pt x="591" y="920"/>
                  </a:lnTo>
                  <a:lnTo>
                    <a:pt x="531" y="932"/>
                  </a:lnTo>
                  <a:lnTo>
                    <a:pt x="467" y="936"/>
                  </a:lnTo>
                  <a:lnTo>
                    <a:pt x="403" y="932"/>
                  </a:lnTo>
                  <a:lnTo>
                    <a:pt x="343" y="920"/>
                  </a:lnTo>
                  <a:lnTo>
                    <a:pt x="285" y="900"/>
                  </a:lnTo>
                  <a:lnTo>
                    <a:pt x="231" y="873"/>
                  </a:lnTo>
                  <a:lnTo>
                    <a:pt x="182" y="840"/>
                  </a:lnTo>
                  <a:lnTo>
                    <a:pt x="137" y="799"/>
                  </a:lnTo>
                  <a:lnTo>
                    <a:pt x="97" y="755"/>
                  </a:lnTo>
                  <a:lnTo>
                    <a:pt x="64" y="704"/>
                  </a:lnTo>
                  <a:lnTo>
                    <a:pt x="36" y="650"/>
                  </a:lnTo>
                  <a:lnTo>
                    <a:pt x="16" y="593"/>
                  </a:lnTo>
                  <a:lnTo>
                    <a:pt x="4" y="532"/>
                  </a:lnTo>
                  <a:lnTo>
                    <a:pt x="0" y="468"/>
                  </a:lnTo>
                  <a:lnTo>
                    <a:pt x="4" y="405"/>
                  </a:lnTo>
                  <a:lnTo>
                    <a:pt x="16" y="344"/>
                  </a:lnTo>
                  <a:lnTo>
                    <a:pt x="36" y="286"/>
                  </a:lnTo>
                  <a:lnTo>
                    <a:pt x="64" y="232"/>
                  </a:lnTo>
                  <a:lnTo>
                    <a:pt x="97" y="182"/>
                  </a:lnTo>
                  <a:lnTo>
                    <a:pt x="137" y="137"/>
                  </a:lnTo>
                  <a:lnTo>
                    <a:pt x="182" y="98"/>
                  </a:lnTo>
                  <a:lnTo>
                    <a:pt x="231" y="64"/>
                  </a:lnTo>
                  <a:lnTo>
                    <a:pt x="285" y="37"/>
                  </a:lnTo>
                  <a:lnTo>
                    <a:pt x="343" y="16"/>
                  </a:lnTo>
                  <a:lnTo>
                    <a:pt x="403" y="5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2" name="Freeform 378"/>
            <p:cNvSpPr>
              <a:spLocks noEditPoints="1"/>
            </p:cNvSpPr>
            <p:nvPr/>
          </p:nvSpPr>
          <p:spPr bwMode="auto">
            <a:xfrm>
              <a:off x="6124380" y="3367896"/>
              <a:ext cx="2514600" cy="1657350"/>
            </a:xfrm>
            <a:custGeom>
              <a:avLst/>
              <a:gdLst>
                <a:gd name="T0" fmla="*/ 4164 w 4751"/>
                <a:gd name="T1" fmla="*/ 1420 h 3132"/>
                <a:gd name="T2" fmla="*/ 3758 w 4751"/>
                <a:gd name="T3" fmla="*/ 889 h 3132"/>
                <a:gd name="T4" fmla="*/ 3662 w 4751"/>
                <a:gd name="T5" fmla="*/ 860 h 3132"/>
                <a:gd name="T6" fmla="*/ 2923 w 4751"/>
                <a:gd name="T7" fmla="*/ 0 h 3132"/>
                <a:gd name="T8" fmla="*/ 2991 w 4751"/>
                <a:gd name="T9" fmla="*/ 28 h 3132"/>
                <a:gd name="T10" fmla="*/ 3019 w 4751"/>
                <a:gd name="T11" fmla="*/ 96 h 3132"/>
                <a:gd name="T12" fmla="*/ 3909 w 4751"/>
                <a:gd name="T13" fmla="*/ 498 h 3132"/>
                <a:gd name="T14" fmla="*/ 3994 w 4751"/>
                <a:gd name="T15" fmla="*/ 533 h 3132"/>
                <a:gd name="T16" fmla="*/ 4567 w 4751"/>
                <a:gd name="T17" fmla="*/ 1272 h 3132"/>
                <a:gd name="T18" fmla="*/ 4608 w 4751"/>
                <a:gd name="T19" fmla="*/ 1354 h 3132"/>
                <a:gd name="T20" fmla="*/ 4625 w 4751"/>
                <a:gd name="T21" fmla="*/ 1444 h 3132"/>
                <a:gd name="T22" fmla="*/ 4682 w 4751"/>
                <a:gd name="T23" fmla="*/ 2610 h 3132"/>
                <a:gd name="T24" fmla="*/ 4738 w 4751"/>
                <a:gd name="T25" fmla="*/ 2653 h 3132"/>
                <a:gd name="T26" fmla="*/ 4751 w 4751"/>
                <a:gd name="T27" fmla="*/ 3036 h 3132"/>
                <a:gd name="T28" fmla="*/ 4723 w 4751"/>
                <a:gd name="T29" fmla="*/ 3104 h 3132"/>
                <a:gd name="T30" fmla="*/ 4655 w 4751"/>
                <a:gd name="T31" fmla="*/ 3132 h 3132"/>
                <a:gd name="T32" fmla="*/ 4342 w 4751"/>
                <a:gd name="T33" fmla="*/ 2982 h 3132"/>
                <a:gd name="T34" fmla="*/ 4257 w 4751"/>
                <a:gd name="T35" fmla="*/ 2781 h 3132"/>
                <a:gd name="T36" fmla="*/ 4113 w 4751"/>
                <a:gd name="T37" fmla="*/ 2621 h 3132"/>
                <a:gd name="T38" fmla="*/ 3925 w 4751"/>
                <a:gd name="T39" fmla="*/ 2514 h 3132"/>
                <a:gd name="T40" fmla="*/ 3704 w 4751"/>
                <a:gd name="T41" fmla="*/ 2476 h 3132"/>
                <a:gd name="T42" fmla="*/ 3483 w 4751"/>
                <a:gd name="T43" fmla="*/ 2514 h 3132"/>
                <a:gd name="T44" fmla="*/ 3295 w 4751"/>
                <a:gd name="T45" fmla="*/ 2621 h 3132"/>
                <a:gd name="T46" fmla="*/ 3151 w 4751"/>
                <a:gd name="T47" fmla="*/ 2781 h 3132"/>
                <a:gd name="T48" fmla="*/ 3067 w 4751"/>
                <a:gd name="T49" fmla="*/ 2982 h 3132"/>
                <a:gd name="T50" fmla="*/ 1733 w 4751"/>
                <a:gd name="T51" fmla="*/ 3132 h 3132"/>
                <a:gd name="T52" fmla="*/ 1694 w 4751"/>
                <a:gd name="T53" fmla="*/ 2912 h 3132"/>
                <a:gd name="T54" fmla="*/ 1589 w 4751"/>
                <a:gd name="T55" fmla="*/ 2723 h 3132"/>
                <a:gd name="T56" fmla="*/ 1429 w 4751"/>
                <a:gd name="T57" fmla="*/ 2578 h 3132"/>
                <a:gd name="T58" fmla="*/ 1228 w 4751"/>
                <a:gd name="T59" fmla="*/ 2494 h 3132"/>
                <a:gd name="T60" fmla="*/ 1001 w 4751"/>
                <a:gd name="T61" fmla="*/ 2481 h 3132"/>
                <a:gd name="T62" fmla="*/ 790 w 4751"/>
                <a:gd name="T63" fmla="*/ 2543 h 3132"/>
                <a:gd name="T64" fmla="*/ 616 w 4751"/>
                <a:gd name="T65" fmla="*/ 2669 h 3132"/>
                <a:gd name="T66" fmla="*/ 489 w 4751"/>
                <a:gd name="T67" fmla="*/ 2844 h 3132"/>
                <a:gd name="T68" fmla="*/ 428 w 4751"/>
                <a:gd name="T69" fmla="*/ 3056 h 3132"/>
                <a:gd name="T70" fmla="*/ 70 w 4751"/>
                <a:gd name="T71" fmla="*/ 3129 h 3132"/>
                <a:gd name="T72" fmla="*/ 13 w 4751"/>
                <a:gd name="T73" fmla="*/ 3084 h 3132"/>
                <a:gd name="T74" fmla="*/ 0 w 4751"/>
                <a:gd name="T75" fmla="*/ 2701 h 3132"/>
                <a:gd name="T76" fmla="*/ 28 w 4751"/>
                <a:gd name="T77" fmla="*/ 2634 h 3132"/>
                <a:gd name="T78" fmla="*/ 93 w 4751"/>
                <a:gd name="T79" fmla="*/ 2606 h 3132"/>
                <a:gd name="T80" fmla="*/ 148 w 4751"/>
                <a:gd name="T81" fmla="*/ 326 h 3132"/>
                <a:gd name="T82" fmla="*/ 205 w 4751"/>
                <a:gd name="T83" fmla="*/ 173 h 3132"/>
                <a:gd name="T84" fmla="*/ 319 w 4751"/>
                <a:gd name="T85" fmla="*/ 61 h 3132"/>
                <a:gd name="T86" fmla="*/ 470 w 4751"/>
                <a:gd name="T87" fmla="*/ 3 h 3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51" h="3132">
                  <a:moveTo>
                    <a:pt x="3262" y="860"/>
                  </a:moveTo>
                  <a:lnTo>
                    <a:pt x="3262" y="1420"/>
                  </a:lnTo>
                  <a:lnTo>
                    <a:pt x="4164" y="1420"/>
                  </a:lnTo>
                  <a:lnTo>
                    <a:pt x="3807" y="933"/>
                  </a:lnTo>
                  <a:lnTo>
                    <a:pt x="3786" y="909"/>
                  </a:lnTo>
                  <a:lnTo>
                    <a:pt x="3758" y="889"/>
                  </a:lnTo>
                  <a:lnTo>
                    <a:pt x="3726" y="873"/>
                  </a:lnTo>
                  <a:lnTo>
                    <a:pt x="3692" y="863"/>
                  </a:lnTo>
                  <a:lnTo>
                    <a:pt x="3662" y="860"/>
                  </a:lnTo>
                  <a:lnTo>
                    <a:pt x="3262" y="860"/>
                  </a:lnTo>
                  <a:close/>
                  <a:moveTo>
                    <a:pt x="527" y="0"/>
                  </a:moveTo>
                  <a:lnTo>
                    <a:pt x="2923" y="0"/>
                  </a:lnTo>
                  <a:lnTo>
                    <a:pt x="2949" y="3"/>
                  </a:lnTo>
                  <a:lnTo>
                    <a:pt x="2972" y="13"/>
                  </a:lnTo>
                  <a:lnTo>
                    <a:pt x="2991" y="28"/>
                  </a:lnTo>
                  <a:lnTo>
                    <a:pt x="3006" y="47"/>
                  </a:lnTo>
                  <a:lnTo>
                    <a:pt x="3016" y="70"/>
                  </a:lnTo>
                  <a:lnTo>
                    <a:pt x="3019" y="96"/>
                  </a:lnTo>
                  <a:lnTo>
                    <a:pt x="3019" y="497"/>
                  </a:lnTo>
                  <a:lnTo>
                    <a:pt x="3882" y="497"/>
                  </a:lnTo>
                  <a:lnTo>
                    <a:pt x="3909" y="498"/>
                  </a:lnTo>
                  <a:lnTo>
                    <a:pt x="3938" y="507"/>
                  </a:lnTo>
                  <a:lnTo>
                    <a:pt x="3968" y="519"/>
                  </a:lnTo>
                  <a:lnTo>
                    <a:pt x="3994" y="533"/>
                  </a:lnTo>
                  <a:lnTo>
                    <a:pt x="4017" y="552"/>
                  </a:lnTo>
                  <a:lnTo>
                    <a:pt x="4036" y="573"/>
                  </a:lnTo>
                  <a:lnTo>
                    <a:pt x="4567" y="1272"/>
                  </a:lnTo>
                  <a:lnTo>
                    <a:pt x="4583" y="1296"/>
                  </a:lnTo>
                  <a:lnTo>
                    <a:pt x="4596" y="1323"/>
                  </a:lnTo>
                  <a:lnTo>
                    <a:pt x="4608" y="1354"/>
                  </a:lnTo>
                  <a:lnTo>
                    <a:pt x="4617" y="1385"/>
                  </a:lnTo>
                  <a:lnTo>
                    <a:pt x="4623" y="1415"/>
                  </a:lnTo>
                  <a:lnTo>
                    <a:pt x="4625" y="1444"/>
                  </a:lnTo>
                  <a:lnTo>
                    <a:pt x="4625" y="2606"/>
                  </a:lnTo>
                  <a:lnTo>
                    <a:pt x="4657" y="2606"/>
                  </a:lnTo>
                  <a:lnTo>
                    <a:pt x="4682" y="2610"/>
                  </a:lnTo>
                  <a:lnTo>
                    <a:pt x="4704" y="2619"/>
                  </a:lnTo>
                  <a:lnTo>
                    <a:pt x="4723" y="2634"/>
                  </a:lnTo>
                  <a:lnTo>
                    <a:pt x="4738" y="2653"/>
                  </a:lnTo>
                  <a:lnTo>
                    <a:pt x="4748" y="2676"/>
                  </a:lnTo>
                  <a:lnTo>
                    <a:pt x="4751" y="2701"/>
                  </a:lnTo>
                  <a:lnTo>
                    <a:pt x="4751" y="3036"/>
                  </a:lnTo>
                  <a:lnTo>
                    <a:pt x="4748" y="3062"/>
                  </a:lnTo>
                  <a:lnTo>
                    <a:pt x="4738" y="3084"/>
                  </a:lnTo>
                  <a:lnTo>
                    <a:pt x="4723" y="3104"/>
                  </a:lnTo>
                  <a:lnTo>
                    <a:pt x="4703" y="3119"/>
                  </a:lnTo>
                  <a:lnTo>
                    <a:pt x="4681" y="3129"/>
                  </a:lnTo>
                  <a:lnTo>
                    <a:pt x="4655" y="3132"/>
                  </a:lnTo>
                  <a:lnTo>
                    <a:pt x="4359" y="3132"/>
                  </a:lnTo>
                  <a:lnTo>
                    <a:pt x="4355" y="3056"/>
                  </a:lnTo>
                  <a:lnTo>
                    <a:pt x="4342" y="2982"/>
                  </a:lnTo>
                  <a:lnTo>
                    <a:pt x="4321" y="2912"/>
                  </a:lnTo>
                  <a:lnTo>
                    <a:pt x="4292" y="2844"/>
                  </a:lnTo>
                  <a:lnTo>
                    <a:pt x="4257" y="2781"/>
                  </a:lnTo>
                  <a:lnTo>
                    <a:pt x="4215" y="2723"/>
                  </a:lnTo>
                  <a:lnTo>
                    <a:pt x="4167" y="2669"/>
                  </a:lnTo>
                  <a:lnTo>
                    <a:pt x="4113" y="2621"/>
                  </a:lnTo>
                  <a:lnTo>
                    <a:pt x="4055" y="2578"/>
                  </a:lnTo>
                  <a:lnTo>
                    <a:pt x="3992" y="2543"/>
                  </a:lnTo>
                  <a:lnTo>
                    <a:pt x="3925" y="2514"/>
                  </a:lnTo>
                  <a:lnTo>
                    <a:pt x="3854" y="2494"/>
                  </a:lnTo>
                  <a:lnTo>
                    <a:pt x="3780" y="2481"/>
                  </a:lnTo>
                  <a:lnTo>
                    <a:pt x="3704" y="2476"/>
                  </a:lnTo>
                  <a:lnTo>
                    <a:pt x="3627" y="2481"/>
                  </a:lnTo>
                  <a:lnTo>
                    <a:pt x="3554" y="2494"/>
                  </a:lnTo>
                  <a:lnTo>
                    <a:pt x="3483" y="2514"/>
                  </a:lnTo>
                  <a:lnTo>
                    <a:pt x="3416" y="2543"/>
                  </a:lnTo>
                  <a:lnTo>
                    <a:pt x="3353" y="2578"/>
                  </a:lnTo>
                  <a:lnTo>
                    <a:pt x="3295" y="2621"/>
                  </a:lnTo>
                  <a:lnTo>
                    <a:pt x="3241" y="2669"/>
                  </a:lnTo>
                  <a:lnTo>
                    <a:pt x="3193" y="2723"/>
                  </a:lnTo>
                  <a:lnTo>
                    <a:pt x="3151" y="2781"/>
                  </a:lnTo>
                  <a:lnTo>
                    <a:pt x="3116" y="2844"/>
                  </a:lnTo>
                  <a:lnTo>
                    <a:pt x="3087" y="2912"/>
                  </a:lnTo>
                  <a:lnTo>
                    <a:pt x="3067" y="2982"/>
                  </a:lnTo>
                  <a:lnTo>
                    <a:pt x="3054" y="3056"/>
                  </a:lnTo>
                  <a:lnTo>
                    <a:pt x="3049" y="3132"/>
                  </a:lnTo>
                  <a:lnTo>
                    <a:pt x="1733" y="3132"/>
                  </a:lnTo>
                  <a:lnTo>
                    <a:pt x="1729" y="3056"/>
                  </a:lnTo>
                  <a:lnTo>
                    <a:pt x="1716" y="2982"/>
                  </a:lnTo>
                  <a:lnTo>
                    <a:pt x="1694" y="2912"/>
                  </a:lnTo>
                  <a:lnTo>
                    <a:pt x="1666" y="2844"/>
                  </a:lnTo>
                  <a:lnTo>
                    <a:pt x="1632" y="2781"/>
                  </a:lnTo>
                  <a:lnTo>
                    <a:pt x="1589" y="2723"/>
                  </a:lnTo>
                  <a:lnTo>
                    <a:pt x="1541" y="2669"/>
                  </a:lnTo>
                  <a:lnTo>
                    <a:pt x="1487" y="2621"/>
                  </a:lnTo>
                  <a:lnTo>
                    <a:pt x="1429" y="2578"/>
                  </a:lnTo>
                  <a:lnTo>
                    <a:pt x="1365" y="2543"/>
                  </a:lnTo>
                  <a:lnTo>
                    <a:pt x="1298" y="2514"/>
                  </a:lnTo>
                  <a:lnTo>
                    <a:pt x="1228" y="2494"/>
                  </a:lnTo>
                  <a:lnTo>
                    <a:pt x="1154" y="2481"/>
                  </a:lnTo>
                  <a:lnTo>
                    <a:pt x="1078" y="2476"/>
                  </a:lnTo>
                  <a:lnTo>
                    <a:pt x="1001" y="2481"/>
                  </a:lnTo>
                  <a:lnTo>
                    <a:pt x="929" y="2494"/>
                  </a:lnTo>
                  <a:lnTo>
                    <a:pt x="857" y="2514"/>
                  </a:lnTo>
                  <a:lnTo>
                    <a:pt x="790" y="2543"/>
                  </a:lnTo>
                  <a:lnTo>
                    <a:pt x="728" y="2578"/>
                  </a:lnTo>
                  <a:lnTo>
                    <a:pt x="668" y="2621"/>
                  </a:lnTo>
                  <a:lnTo>
                    <a:pt x="616" y="2669"/>
                  </a:lnTo>
                  <a:lnTo>
                    <a:pt x="568" y="2723"/>
                  </a:lnTo>
                  <a:lnTo>
                    <a:pt x="525" y="2781"/>
                  </a:lnTo>
                  <a:lnTo>
                    <a:pt x="489" y="2844"/>
                  </a:lnTo>
                  <a:lnTo>
                    <a:pt x="461" y="2912"/>
                  </a:lnTo>
                  <a:lnTo>
                    <a:pt x="440" y="2982"/>
                  </a:lnTo>
                  <a:lnTo>
                    <a:pt x="428" y="3056"/>
                  </a:lnTo>
                  <a:lnTo>
                    <a:pt x="422" y="3132"/>
                  </a:lnTo>
                  <a:lnTo>
                    <a:pt x="96" y="3132"/>
                  </a:lnTo>
                  <a:lnTo>
                    <a:pt x="70" y="3129"/>
                  </a:lnTo>
                  <a:lnTo>
                    <a:pt x="48" y="3119"/>
                  </a:lnTo>
                  <a:lnTo>
                    <a:pt x="28" y="3104"/>
                  </a:lnTo>
                  <a:lnTo>
                    <a:pt x="13" y="3084"/>
                  </a:lnTo>
                  <a:lnTo>
                    <a:pt x="3" y="3062"/>
                  </a:lnTo>
                  <a:lnTo>
                    <a:pt x="0" y="3036"/>
                  </a:lnTo>
                  <a:lnTo>
                    <a:pt x="0" y="2701"/>
                  </a:lnTo>
                  <a:lnTo>
                    <a:pt x="3" y="2676"/>
                  </a:lnTo>
                  <a:lnTo>
                    <a:pt x="13" y="2653"/>
                  </a:lnTo>
                  <a:lnTo>
                    <a:pt x="28" y="2634"/>
                  </a:lnTo>
                  <a:lnTo>
                    <a:pt x="47" y="2619"/>
                  </a:lnTo>
                  <a:lnTo>
                    <a:pt x="68" y="2610"/>
                  </a:lnTo>
                  <a:lnTo>
                    <a:pt x="93" y="2606"/>
                  </a:lnTo>
                  <a:lnTo>
                    <a:pt x="144" y="2606"/>
                  </a:lnTo>
                  <a:lnTo>
                    <a:pt x="144" y="383"/>
                  </a:lnTo>
                  <a:lnTo>
                    <a:pt x="148" y="326"/>
                  </a:lnTo>
                  <a:lnTo>
                    <a:pt x="160" y="273"/>
                  </a:lnTo>
                  <a:lnTo>
                    <a:pt x="179" y="222"/>
                  </a:lnTo>
                  <a:lnTo>
                    <a:pt x="205" y="173"/>
                  </a:lnTo>
                  <a:lnTo>
                    <a:pt x="237" y="131"/>
                  </a:lnTo>
                  <a:lnTo>
                    <a:pt x="275" y="93"/>
                  </a:lnTo>
                  <a:lnTo>
                    <a:pt x="319" y="61"/>
                  </a:lnTo>
                  <a:lnTo>
                    <a:pt x="365" y="35"/>
                  </a:lnTo>
                  <a:lnTo>
                    <a:pt x="416" y="16"/>
                  </a:lnTo>
                  <a:lnTo>
                    <a:pt x="470" y="3"/>
                  </a:lnTo>
                  <a:lnTo>
                    <a:pt x="5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28" name="Freeform 383"/>
          <p:cNvSpPr>
            <a:spLocks noEditPoints="1"/>
          </p:cNvSpPr>
          <p:nvPr/>
        </p:nvSpPr>
        <p:spPr bwMode="auto">
          <a:xfrm>
            <a:off x="10183209" y="3263662"/>
            <a:ext cx="384869" cy="389918"/>
          </a:xfrm>
          <a:custGeom>
            <a:avLst/>
            <a:gdLst>
              <a:gd name="T0" fmla="*/ 1540 w 3506"/>
              <a:gd name="T1" fmla="*/ 909 h 3551"/>
              <a:gd name="T2" fmla="*/ 1492 w 3506"/>
              <a:gd name="T3" fmla="*/ 1043 h 3551"/>
              <a:gd name="T4" fmla="*/ 1401 w 3506"/>
              <a:gd name="T5" fmla="*/ 1173 h 3551"/>
              <a:gd name="T6" fmla="*/ 1300 w 3506"/>
              <a:gd name="T7" fmla="*/ 1252 h 3551"/>
              <a:gd name="T8" fmla="*/ 1186 w 3506"/>
              <a:gd name="T9" fmla="*/ 1302 h 3551"/>
              <a:gd name="T10" fmla="*/ 1408 w 3506"/>
              <a:gd name="T11" fmla="*/ 1588 h 3551"/>
              <a:gd name="T12" fmla="*/ 1412 w 3506"/>
              <a:gd name="T13" fmla="*/ 2361 h 3551"/>
              <a:gd name="T14" fmla="*/ 1435 w 3506"/>
              <a:gd name="T15" fmla="*/ 2466 h 3551"/>
              <a:gd name="T16" fmla="*/ 1501 w 3506"/>
              <a:gd name="T17" fmla="*/ 2566 h 3551"/>
              <a:gd name="T18" fmla="*/ 1612 w 3506"/>
              <a:gd name="T19" fmla="*/ 2653 h 3551"/>
              <a:gd name="T20" fmla="*/ 1737 w 3506"/>
              <a:gd name="T21" fmla="*/ 2704 h 3551"/>
              <a:gd name="T22" fmla="*/ 1833 w 3506"/>
              <a:gd name="T23" fmla="*/ 2723 h 3551"/>
              <a:gd name="T24" fmla="*/ 1967 w 3506"/>
              <a:gd name="T25" fmla="*/ 2725 h 3551"/>
              <a:gd name="T26" fmla="*/ 2124 w 3506"/>
              <a:gd name="T27" fmla="*/ 2704 h 3551"/>
              <a:gd name="T28" fmla="*/ 2286 w 3506"/>
              <a:gd name="T29" fmla="*/ 2648 h 3551"/>
              <a:gd name="T30" fmla="*/ 2289 w 3506"/>
              <a:gd name="T31" fmla="*/ 2352 h 3551"/>
              <a:gd name="T32" fmla="*/ 2115 w 3506"/>
              <a:gd name="T33" fmla="*/ 2409 h 3551"/>
              <a:gd name="T34" fmla="*/ 1980 w 3506"/>
              <a:gd name="T35" fmla="*/ 2403 h 3551"/>
              <a:gd name="T36" fmla="*/ 1889 w 3506"/>
              <a:gd name="T37" fmla="*/ 2358 h 3551"/>
              <a:gd name="T38" fmla="*/ 1841 w 3506"/>
              <a:gd name="T39" fmla="*/ 2291 h 3551"/>
              <a:gd name="T40" fmla="*/ 1831 w 3506"/>
              <a:gd name="T41" fmla="*/ 2217 h 3551"/>
              <a:gd name="T42" fmla="*/ 1830 w 3506"/>
              <a:gd name="T43" fmla="*/ 2083 h 3551"/>
              <a:gd name="T44" fmla="*/ 2271 w 3506"/>
              <a:gd name="T45" fmla="*/ 1243 h 3551"/>
              <a:gd name="T46" fmla="*/ 1559 w 3506"/>
              <a:gd name="T47" fmla="*/ 798 h 3551"/>
              <a:gd name="T48" fmla="*/ 1973 w 3506"/>
              <a:gd name="T49" fmla="*/ 15 h 3551"/>
              <a:gd name="T50" fmla="*/ 2286 w 3506"/>
              <a:gd name="T51" fmla="*/ 85 h 3551"/>
              <a:gd name="T52" fmla="*/ 2577 w 3506"/>
              <a:gd name="T53" fmla="*/ 209 h 3551"/>
              <a:gd name="T54" fmla="*/ 2837 w 3506"/>
              <a:gd name="T55" fmla="*/ 382 h 3551"/>
              <a:gd name="T56" fmla="*/ 3063 w 3506"/>
              <a:gd name="T57" fmla="*/ 598 h 3551"/>
              <a:gd name="T58" fmla="*/ 3249 w 3506"/>
              <a:gd name="T59" fmla="*/ 851 h 3551"/>
              <a:gd name="T60" fmla="*/ 3388 w 3506"/>
              <a:gd name="T61" fmla="*/ 1135 h 3551"/>
              <a:gd name="T62" fmla="*/ 3476 w 3506"/>
              <a:gd name="T63" fmla="*/ 1445 h 3551"/>
              <a:gd name="T64" fmla="*/ 3506 w 3506"/>
              <a:gd name="T65" fmla="*/ 1776 h 3551"/>
              <a:gd name="T66" fmla="*/ 3476 w 3506"/>
              <a:gd name="T67" fmla="*/ 2107 h 3551"/>
              <a:gd name="T68" fmla="*/ 3388 w 3506"/>
              <a:gd name="T69" fmla="*/ 2416 h 3551"/>
              <a:gd name="T70" fmla="*/ 3249 w 3506"/>
              <a:gd name="T71" fmla="*/ 2701 h 3551"/>
              <a:gd name="T72" fmla="*/ 3063 w 3506"/>
              <a:gd name="T73" fmla="*/ 2954 h 3551"/>
              <a:gd name="T74" fmla="*/ 2837 w 3506"/>
              <a:gd name="T75" fmla="*/ 3169 h 3551"/>
              <a:gd name="T76" fmla="*/ 2577 w 3506"/>
              <a:gd name="T77" fmla="*/ 3342 h 3551"/>
              <a:gd name="T78" fmla="*/ 2286 w 3506"/>
              <a:gd name="T79" fmla="*/ 3467 h 3551"/>
              <a:gd name="T80" fmla="*/ 1973 w 3506"/>
              <a:gd name="T81" fmla="*/ 3537 h 3551"/>
              <a:gd name="T82" fmla="*/ 1643 w 3506"/>
              <a:gd name="T83" fmla="*/ 3547 h 3551"/>
              <a:gd name="T84" fmla="*/ 1322 w 3506"/>
              <a:gd name="T85" fmla="*/ 3497 h 3551"/>
              <a:gd name="T86" fmla="*/ 1023 w 3506"/>
              <a:gd name="T87" fmla="*/ 3389 h 3551"/>
              <a:gd name="T88" fmla="*/ 752 w 3506"/>
              <a:gd name="T89" fmla="*/ 3233 h 3551"/>
              <a:gd name="T90" fmla="*/ 514 w 3506"/>
              <a:gd name="T91" fmla="*/ 3030 h 3551"/>
              <a:gd name="T92" fmla="*/ 315 w 3506"/>
              <a:gd name="T93" fmla="*/ 2790 h 3551"/>
              <a:gd name="T94" fmla="*/ 159 w 3506"/>
              <a:gd name="T95" fmla="*/ 2514 h 3551"/>
              <a:gd name="T96" fmla="*/ 54 w 3506"/>
              <a:gd name="T97" fmla="*/ 2212 h 3551"/>
              <a:gd name="T98" fmla="*/ 3 w 3506"/>
              <a:gd name="T99" fmla="*/ 1888 h 3551"/>
              <a:gd name="T100" fmla="*/ 14 w 3506"/>
              <a:gd name="T101" fmla="*/ 1554 h 3551"/>
              <a:gd name="T102" fmla="*/ 83 w 3506"/>
              <a:gd name="T103" fmla="*/ 1236 h 3551"/>
              <a:gd name="T104" fmla="*/ 206 w 3506"/>
              <a:gd name="T105" fmla="*/ 942 h 3551"/>
              <a:gd name="T106" fmla="*/ 376 w 3506"/>
              <a:gd name="T107" fmla="*/ 678 h 3551"/>
              <a:gd name="T108" fmla="*/ 590 w 3506"/>
              <a:gd name="T109" fmla="*/ 449 h 3551"/>
              <a:gd name="T110" fmla="*/ 839 w 3506"/>
              <a:gd name="T111" fmla="*/ 261 h 3551"/>
              <a:gd name="T112" fmla="*/ 1121 w 3506"/>
              <a:gd name="T113" fmla="*/ 120 h 3551"/>
              <a:gd name="T114" fmla="*/ 1427 w 3506"/>
              <a:gd name="T115" fmla="*/ 32 h 3551"/>
              <a:gd name="T116" fmla="*/ 1753 w 3506"/>
              <a:gd name="T117" fmla="*/ 0 h 3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6" h="3551">
                <a:moveTo>
                  <a:pt x="1559" y="798"/>
                </a:moveTo>
                <a:lnTo>
                  <a:pt x="1551" y="854"/>
                </a:lnTo>
                <a:lnTo>
                  <a:pt x="1540" y="909"/>
                </a:lnTo>
                <a:lnTo>
                  <a:pt x="1526" y="958"/>
                </a:lnTo>
                <a:lnTo>
                  <a:pt x="1510" y="1002"/>
                </a:lnTo>
                <a:lnTo>
                  <a:pt x="1492" y="1043"/>
                </a:lnTo>
                <a:lnTo>
                  <a:pt x="1466" y="1090"/>
                </a:lnTo>
                <a:lnTo>
                  <a:pt x="1436" y="1133"/>
                </a:lnTo>
                <a:lnTo>
                  <a:pt x="1401" y="1173"/>
                </a:lnTo>
                <a:lnTo>
                  <a:pt x="1364" y="1208"/>
                </a:lnTo>
                <a:lnTo>
                  <a:pt x="1334" y="1231"/>
                </a:lnTo>
                <a:lnTo>
                  <a:pt x="1300" y="1252"/>
                </a:lnTo>
                <a:lnTo>
                  <a:pt x="1264" y="1270"/>
                </a:lnTo>
                <a:lnTo>
                  <a:pt x="1226" y="1286"/>
                </a:lnTo>
                <a:lnTo>
                  <a:pt x="1186" y="1302"/>
                </a:lnTo>
                <a:lnTo>
                  <a:pt x="1149" y="1315"/>
                </a:lnTo>
                <a:lnTo>
                  <a:pt x="1149" y="1588"/>
                </a:lnTo>
                <a:lnTo>
                  <a:pt x="1408" y="1588"/>
                </a:lnTo>
                <a:lnTo>
                  <a:pt x="1408" y="2264"/>
                </a:lnTo>
                <a:lnTo>
                  <a:pt x="1409" y="2315"/>
                </a:lnTo>
                <a:lnTo>
                  <a:pt x="1412" y="2361"/>
                </a:lnTo>
                <a:lnTo>
                  <a:pt x="1418" y="2401"/>
                </a:lnTo>
                <a:lnTo>
                  <a:pt x="1426" y="2436"/>
                </a:lnTo>
                <a:lnTo>
                  <a:pt x="1435" y="2466"/>
                </a:lnTo>
                <a:lnTo>
                  <a:pt x="1452" y="2501"/>
                </a:lnTo>
                <a:lnTo>
                  <a:pt x="1474" y="2534"/>
                </a:lnTo>
                <a:lnTo>
                  <a:pt x="1501" y="2566"/>
                </a:lnTo>
                <a:lnTo>
                  <a:pt x="1533" y="2599"/>
                </a:lnTo>
                <a:lnTo>
                  <a:pt x="1570" y="2627"/>
                </a:lnTo>
                <a:lnTo>
                  <a:pt x="1612" y="2653"/>
                </a:lnTo>
                <a:lnTo>
                  <a:pt x="1657" y="2675"/>
                </a:lnTo>
                <a:lnTo>
                  <a:pt x="1705" y="2694"/>
                </a:lnTo>
                <a:lnTo>
                  <a:pt x="1737" y="2704"/>
                </a:lnTo>
                <a:lnTo>
                  <a:pt x="1769" y="2712"/>
                </a:lnTo>
                <a:lnTo>
                  <a:pt x="1801" y="2718"/>
                </a:lnTo>
                <a:lnTo>
                  <a:pt x="1833" y="2723"/>
                </a:lnTo>
                <a:lnTo>
                  <a:pt x="1870" y="2726"/>
                </a:lnTo>
                <a:lnTo>
                  <a:pt x="1910" y="2727"/>
                </a:lnTo>
                <a:lnTo>
                  <a:pt x="1967" y="2725"/>
                </a:lnTo>
                <a:lnTo>
                  <a:pt x="2021" y="2721"/>
                </a:lnTo>
                <a:lnTo>
                  <a:pt x="2074" y="2714"/>
                </a:lnTo>
                <a:lnTo>
                  <a:pt x="2124" y="2704"/>
                </a:lnTo>
                <a:lnTo>
                  <a:pt x="2176" y="2690"/>
                </a:lnTo>
                <a:lnTo>
                  <a:pt x="2229" y="2672"/>
                </a:lnTo>
                <a:lnTo>
                  <a:pt x="2286" y="2648"/>
                </a:lnTo>
                <a:lnTo>
                  <a:pt x="2346" y="2622"/>
                </a:lnTo>
                <a:lnTo>
                  <a:pt x="2346" y="2318"/>
                </a:lnTo>
                <a:lnTo>
                  <a:pt x="2289" y="2352"/>
                </a:lnTo>
                <a:lnTo>
                  <a:pt x="2230" y="2379"/>
                </a:lnTo>
                <a:lnTo>
                  <a:pt x="2173" y="2398"/>
                </a:lnTo>
                <a:lnTo>
                  <a:pt x="2115" y="2409"/>
                </a:lnTo>
                <a:lnTo>
                  <a:pt x="2057" y="2413"/>
                </a:lnTo>
                <a:lnTo>
                  <a:pt x="2018" y="2410"/>
                </a:lnTo>
                <a:lnTo>
                  <a:pt x="1980" y="2403"/>
                </a:lnTo>
                <a:lnTo>
                  <a:pt x="1946" y="2391"/>
                </a:lnTo>
                <a:lnTo>
                  <a:pt x="1913" y="2374"/>
                </a:lnTo>
                <a:lnTo>
                  <a:pt x="1889" y="2358"/>
                </a:lnTo>
                <a:lnTo>
                  <a:pt x="1870" y="2338"/>
                </a:lnTo>
                <a:lnTo>
                  <a:pt x="1852" y="2314"/>
                </a:lnTo>
                <a:lnTo>
                  <a:pt x="1841" y="2291"/>
                </a:lnTo>
                <a:lnTo>
                  <a:pt x="1836" y="2272"/>
                </a:lnTo>
                <a:lnTo>
                  <a:pt x="1832" y="2248"/>
                </a:lnTo>
                <a:lnTo>
                  <a:pt x="1831" y="2217"/>
                </a:lnTo>
                <a:lnTo>
                  <a:pt x="1830" y="2180"/>
                </a:lnTo>
                <a:lnTo>
                  <a:pt x="1830" y="2134"/>
                </a:lnTo>
                <a:lnTo>
                  <a:pt x="1830" y="2083"/>
                </a:lnTo>
                <a:lnTo>
                  <a:pt x="1830" y="1588"/>
                </a:lnTo>
                <a:lnTo>
                  <a:pt x="2271" y="1588"/>
                </a:lnTo>
                <a:lnTo>
                  <a:pt x="2271" y="1243"/>
                </a:lnTo>
                <a:lnTo>
                  <a:pt x="1830" y="1243"/>
                </a:lnTo>
                <a:lnTo>
                  <a:pt x="1830" y="798"/>
                </a:lnTo>
                <a:lnTo>
                  <a:pt x="1559" y="798"/>
                </a:lnTo>
                <a:close/>
                <a:moveTo>
                  <a:pt x="1753" y="0"/>
                </a:moveTo>
                <a:lnTo>
                  <a:pt x="1864" y="5"/>
                </a:lnTo>
                <a:lnTo>
                  <a:pt x="1973" y="15"/>
                </a:lnTo>
                <a:lnTo>
                  <a:pt x="2079" y="32"/>
                </a:lnTo>
                <a:lnTo>
                  <a:pt x="2184" y="55"/>
                </a:lnTo>
                <a:lnTo>
                  <a:pt x="2286" y="85"/>
                </a:lnTo>
                <a:lnTo>
                  <a:pt x="2386" y="120"/>
                </a:lnTo>
                <a:lnTo>
                  <a:pt x="2483" y="163"/>
                </a:lnTo>
                <a:lnTo>
                  <a:pt x="2577" y="209"/>
                </a:lnTo>
                <a:lnTo>
                  <a:pt x="2667" y="261"/>
                </a:lnTo>
                <a:lnTo>
                  <a:pt x="2754" y="319"/>
                </a:lnTo>
                <a:lnTo>
                  <a:pt x="2837" y="382"/>
                </a:lnTo>
                <a:lnTo>
                  <a:pt x="2917" y="449"/>
                </a:lnTo>
                <a:lnTo>
                  <a:pt x="2993" y="521"/>
                </a:lnTo>
                <a:lnTo>
                  <a:pt x="3063" y="598"/>
                </a:lnTo>
                <a:lnTo>
                  <a:pt x="3130" y="678"/>
                </a:lnTo>
                <a:lnTo>
                  <a:pt x="3192" y="762"/>
                </a:lnTo>
                <a:lnTo>
                  <a:pt x="3249" y="851"/>
                </a:lnTo>
                <a:lnTo>
                  <a:pt x="3301" y="942"/>
                </a:lnTo>
                <a:lnTo>
                  <a:pt x="3347" y="1037"/>
                </a:lnTo>
                <a:lnTo>
                  <a:pt x="3388" y="1135"/>
                </a:lnTo>
                <a:lnTo>
                  <a:pt x="3424" y="1236"/>
                </a:lnTo>
                <a:lnTo>
                  <a:pt x="3453" y="1339"/>
                </a:lnTo>
                <a:lnTo>
                  <a:pt x="3476" y="1445"/>
                </a:lnTo>
                <a:lnTo>
                  <a:pt x="3493" y="1554"/>
                </a:lnTo>
                <a:lnTo>
                  <a:pt x="3502" y="1664"/>
                </a:lnTo>
                <a:lnTo>
                  <a:pt x="3506" y="1776"/>
                </a:lnTo>
                <a:lnTo>
                  <a:pt x="3502" y="1888"/>
                </a:lnTo>
                <a:lnTo>
                  <a:pt x="3493" y="1998"/>
                </a:lnTo>
                <a:lnTo>
                  <a:pt x="3476" y="2107"/>
                </a:lnTo>
                <a:lnTo>
                  <a:pt x="3453" y="2212"/>
                </a:lnTo>
                <a:lnTo>
                  <a:pt x="3424" y="2315"/>
                </a:lnTo>
                <a:lnTo>
                  <a:pt x="3388" y="2416"/>
                </a:lnTo>
                <a:lnTo>
                  <a:pt x="3347" y="2514"/>
                </a:lnTo>
                <a:lnTo>
                  <a:pt x="3301" y="2610"/>
                </a:lnTo>
                <a:lnTo>
                  <a:pt x="3249" y="2701"/>
                </a:lnTo>
                <a:lnTo>
                  <a:pt x="3192" y="2790"/>
                </a:lnTo>
                <a:lnTo>
                  <a:pt x="3130" y="2874"/>
                </a:lnTo>
                <a:lnTo>
                  <a:pt x="3063" y="2954"/>
                </a:lnTo>
                <a:lnTo>
                  <a:pt x="2993" y="3030"/>
                </a:lnTo>
                <a:lnTo>
                  <a:pt x="2917" y="3103"/>
                </a:lnTo>
                <a:lnTo>
                  <a:pt x="2837" y="3169"/>
                </a:lnTo>
                <a:lnTo>
                  <a:pt x="2754" y="3233"/>
                </a:lnTo>
                <a:lnTo>
                  <a:pt x="2667" y="3290"/>
                </a:lnTo>
                <a:lnTo>
                  <a:pt x="2577" y="3342"/>
                </a:lnTo>
                <a:lnTo>
                  <a:pt x="2483" y="3389"/>
                </a:lnTo>
                <a:lnTo>
                  <a:pt x="2386" y="3431"/>
                </a:lnTo>
                <a:lnTo>
                  <a:pt x="2286" y="3467"/>
                </a:lnTo>
                <a:lnTo>
                  <a:pt x="2184" y="3497"/>
                </a:lnTo>
                <a:lnTo>
                  <a:pt x="2079" y="3520"/>
                </a:lnTo>
                <a:lnTo>
                  <a:pt x="1973" y="3537"/>
                </a:lnTo>
                <a:lnTo>
                  <a:pt x="1864" y="3547"/>
                </a:lnTo>
                <a:lnTo>
                  <a:pt x="1753" y="3551"/>
                </a:lnTo>
                <a:lnTo>
                  <a:pt x="1643" y="3547"/>
                </a:lnTo>
                <a:lnTo>
                  <a:pt x="1533" y="3537"/>
                </a:lnTo>
                <a:lnTo>
                  <a:pt x="1427" y="3520"/>
                </a:lnTo>
                <a:lnTo>
                  <a:pt x="1322" y="3497"/>
                </a:lnTo>
                <a:lnTo>
                  <a:pt x="1219" y="3467"/>
                </a:lnTo>
                <a:lnTo>
                  <a:pt x="1121" y="3431"/>
                </a:lnTo>
                <a:lnTo>
                  <a:pt x="1023" y="3389"/>
                </a:lnTo>
                <a:lnTo>
                  <a:pt x="930" y="3342"/>
                </a:lnTo>
                <a:lnTo>
                  <a:pt x="839" y="3290"/>
                </a:lnTo>
                <a:lnTo>
                  <a:pt x="752" y="3233"/>
                </a:lnTo>
                <a:lnTo>
                  <a:pt x="669" y="3169"/>
                </a:lnTo>
                <a:lnTo>
                  <a:pt x="590" y="3103"/>
                </a:lnTo>
                <a:lnTo>
                  <a:pt x="514" y="3030"/>
                </a:lnTo>
                <a:lnTo>
                  <a:pt x="443" y="2954"/>
                </a:lnTo>
                <a:lnTo>
                  <a:pt x="376" y="2874"/>
                </a:lnTo>
                <a:lnTo>
                  <a:pt x="315" y="2790"/>
                </a:lnTo>
                <a:lnTo>
                  <a:pt x="258" y="2701"/>
                </a:lnTo>
                <a:lnTo>
                  <a:pt x="206" y="2610"/>
                </a:lnTo>
                <a:lnTo>
                  <a:pt x="159" y="2514"/>
                </a:lnTo>
                <a:lnTo>
                  <a:pt x="118" y="2416"/>
                </a:lnTo>
                <a:lnTo>
                  <a:pt x="83" y="2315"/>
                </a:lnTo>
                <a:lnTo>
                  <a:pt x="54" y="2212"/>
                </a:lnTo>
                <a:lnTo>
                  <a:pt x="31" y="2107"/>
                </a:lnTo>
                <a:lnTo>
                  <a:pt x="14" y="1998"/>
                </a:lnTo>
                <a:lnTo>
                  <a:pt x="3" y="1888"/>
                </a:lnTo>
                <a:lnTo>
                  <a:pt x="0" y="1776"/>
                </a:lnTo>
                <a:lnTo>
                  <a:pt x="3" y="1664"/>
                </a:lnTo>
                <a:lnTo>
                  <a:pt x="14" y="1554"/>
                </a:lnTo>
                <a:lnTo>
                  <a:pt x="31" y="1445"/>
                </a:lnTo>
                <a:lnTo>
                  <a:pt x="54" y="1339"/>
                </a:lnTo>
                <a:lnTo>
                  <a:pt x="83" y="1236"/>
                </a:lnTo>
                <a:lnTo>
                  <a:pt x="118" y="1135"/>
                </a:lnTo>
                <a:lnTo>
                  <a:pt x="159" y="1037"/>
                </a:lnTo>
                <a:lnTo>
                  <a:pt x="206" y="942"/>
                </a:lnTo>
                <a:lnTo>
                  <a:pt x="258" y="851"/>
                </a:lnTo>
                <a:lnTo>
                  <a:pt x="315" y="762"/>
                </a:lnTo>
                <a:lnTo>
                  <a:pt x="376" y="678"/>
                </a:lnTo>
                <a:lnTo>
                  <a:pt x="443" y="598"/>
                </a:lnTo>
                <a:lnTo>
                  <a:pt x="514" y="521"/>
                </a:lnTo>
                <a:lnTo>
                  <a:pt x="590" y="449"/>
                </a:lnTo>
                <a:lnTo>
                  <a:pt x="669" y="382"/>
                </a:lnTo>
                <a:lnTo>
                  <a:pt x="752" y="319"/>
                </a:lnTo>
                <a:lnTo>
                  <a:pt x="839" y="261"/>
                </a:lnTo>
                <a:lnTo>
                  <a:pt x="930" y="209"/>
                </a:lnTo>
                <a:lnTo>
                  <a:pt x="1023" y="163"/>
                </a:lnTo>
                <a:lnTo>
                  <a:pt x="1121" y="120"/>
                </a:lnTo>
                <a:lnTo>
                  <a:pt x="1219" y="85"/>
                </a:lnTo>
                <a:lnTo>
                  <a:pt x="1322" y="55"/>
                </a:lnTo>
                <a:lnTo>
                  <a:pt x="1427" y="32"/>
                </a:lnTo>
                <a:lnTo>
                  <a:pt x="1533" y="15"/>
                </a:lnTo>
                <a:lnTo>
                  <a:pt x="1643" y="5"/>
                </a:lnTo>
                <a:lnTo>
                  <a:pt x="1753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3" name="Freeform 388"/>
          <p:cNvSpPr>
            <a:spLocks noEditPoints="1"/>
          </p:cNvSpPr>
          <p:nvPr/>
        </p:nvSpPr>
        <p:spPr bwMode="auto">
          <a:xfrm>
            <a:off x="10897556" y="3265226"/>
            <a:ext cx="381996" cy="386791"/>
          </a:xfrm>
          <a:custGeom>
            <a:avLst/>
            <a:gdLst>
              <a:gd name="T0" fmla="*/ 1895 w 3345"/>
              <a:gd name="T1" fmla="*/ 948 h 3388"/>
              <a:gd name="T2" fmla="*/ 1746 w 3345"/>
              <a:gd name="T3" fmla="*/ 1053 h 3388"/>
              <a:gd name="T4" fmla="*/ 1660 w 3345"/>
              <a:gd name="T5" fmla="*/ 1216 h 3388"/>
              <a:gd name="T6" fmla="*/ 1658 w 3345"/>
              <a:gd name="T7" fmla="*/ 1401 h 3388"/>
              <a:gd name="T8" fmla="*/ 1353 w 3345"/>
              <a:gd name="T9" fmla="*/ 1340 h 3388"/>
              <a:gd name="T10" fmla="*/ 1084 w 3345"/>
              <a:gd name="T11" fmla="*/ 1201 h 3388"/>
              <a:gd name="T12" fmla="*/ 865 w 3345"/>
              <a:gd name="T13" fmla="*/ 994 h 3388"/>
              <a:gd name="T14" fmla="*/ 815 w 3345"/>
              <a:gd name="T15" fmla="*/ 1148 h 3388"/>
              <a:gd name="T16" fmla="*/ 840 w 3345"/>
              <a:gd name="T17" fmla="*/ 1333 h 3388"/>
              <a:gd name="T18" fmla="*/ 948 w 3345"/>
              <a:gd name="T19" fmla="*/ 1486 h 3388"/>
              <a:gd name="T20" fmla="*/ 851 w 3345"/>
              <a:gd name="T21" fmla="*/ 1485 h 3388"/>
              <a:gd name="T22" fmla="*/ 813 w 3345"/>
              <a:gd name="T23" fmla="*/ 1521 h 3388"/>
              <a:gd name="T24" fmla="*/ 884 w 3345"/>
              <a:gd name="T25" fmla="*/ 1700 h 3388"/>
              <a:gd name="T26" fmla="*/ 1027 w 3345"/>
              <a:gd name="T27" fmla="*/ 1821 h 3388"/>
              <a:gd name="T28" fmla="*/ 1051 w 3345"/>
              <a:gd name="T29" fmla="*/ 1865 h 3388"/>
              <a:gd name="T30" fmla="*/ 963 w 3345"/>
              <a:gd name="T31" fmla="*/ 1904 h 3388"/>
              <a:gd name="T32" fmla="*/ 1080 w 3345"/>
              <a:gd name="T33" fmla="*/ 2051 h 3388"/>
              <a:gd name="T34" fmla="*/ 1254 w 3345"/>
              <a:gd name="T35" fmla="*/ 2125 h 3388"/>
              <a:gd name="T36" fmla="*/ 1142 w 3345"/>
              <a:gd name="T37" fmla="*/ 2228 h 3388"/>
              <a:gd name="T38" fmla="*/ 893 w 3345"/>
              <a:gd name="T39" fmla="*/ 2294 h 3388"/>
              <a:gd name="T40" fmla="*/ 799 w 3345"/>
              <a:gd name="T41" fmla="*/ 2330 h 3388"/>
              <a:gd name="T42" fmla="*/ 1087 w 3345"/>
              <a:gd name="T43" fmla="*/ 2440 h 3388"/>
              <a:gd name="T44" fmla="*/ 1405 w 3345"/>
              <a:gd name="T45" fmla="*/ 2463 h 3388"/>
              <a:gd name="T46" fmla="*/ 1697 w 3345"/>
              <a:gd name="T47" fmla="*/ 2405 h 3388"/>
              <a:gd name="T48" fmla="*/ 1942 w 3345"/>
              <a:gd name="T49" fmla="*/ 2280 h 3388"/>
              <a:gd name="T50" fmla="*/ 2138 w 3345"/>
              <a:gd name="T51" fmla="*/ 2105 h 3388"/>
              <a:gd name="T52" fmla="*/ 2284 w 3345"/>
              <a:gd name="T53" fmla="*/ 1892 h 3388"/>
              <a:gd name="T54" fmla="*/ 2377 w 3345"/>
              <a:gd name="T55" fmla="*/ 1658 h 3388"/>
              <a:gd name="T56" fmla="*/ 2418 w 3345"/>
              <a:gd name="T57" fmla="*/ 1417 h 3388"/>
              <a:gd name="T58" fmla="*/ 2504 w 3345"/>
              <a:gd name="T59" fmla="*/ 1235 h 3388"/>
              <a:gd name="T60" fmla="*/ 2558 w 3345"/>
              <a:gd name="T61" fmla="*/ 1126 h 3388"/>
              <a:gd name="T62" fmla="*/ 2428 w 3345"/>
              <a:gd name="T63" fmla="*/ 1140 h 3388"/>
              <a:gd name="T64" fmla="*/ 2542 w 3345"/>
              <a:gd name="T65" fmla="*/ 995 h 3388"/>
              <a:gd name="T66" fmla="*/ 2379 w 3345"/>
              <a:gd name="T67" fmla="*/ 1029 h 3388"/>
              <a:gd name="T68" fmla="*/ 2210 w 3345"/>
              <a:gd name="T69" fmla="*/ 965 h 3388"/>
              <a:gd name="T70" fmla="*/ 2034 w 3345"/>
              <a:gd name="T71" fmla="*/ 922 h 3388"/>
              <a:gd name="T72" fmla="*/ 1984 w 3345"/>
              <a:gd name="T73" fmla="*/ 30 h 3388"/>
              <a:gd name="T74" fmla="*/ 2369 w 3345"/>
              <a:gd name="T75" fmla="*/ 155 h 3388"/>
              <a:gd name="T76" fmla="*/ 2707 w 3345"/>
              <a:gd name="T77" fmla="*/ 365 h 3388"/>
              <a:gd name="T78" fmla="*/ 2986 w 3345"/>
              <a:gd name="T79" fmla="*/ 647 h 3388"/>
              <a:gd name="T80" fmla="*/ 3193 w 3345"/>
              <a:gd name="T81" fmla="*/ 990 h 3388"/>
              <a:gd name="T82" fmla="*/ 3317 w 3345"/>
              <a:gd name="T83" fmla="*/ 1379 h 3388"/>
              <a:gd name="T84" fmla="*/ 3342 w 3345"/>
              <a:gd name="T85" fmla="*/ 1801 h 3388"/>
              <a:gd name="T86" fmla="*/ 3266 w 3345"/>
              <a:gd name="T87" fmla="*/ 2209 h 3388"/>
              <a:gd name="T88" fmla="*/ 3100 w 3345"/>
              <a:gd name="T89" fmla="*/ 2577 h 3388"/>
              <a:gd name="T90" fmla="*/ 2855 w 3345"/>
              <a:gd name="T91" fmla="*/ 2891 h 3388"/>
              <a:gd name="T92" fmla="*/ 2545 w 3345"/>
              <a:gd name="T93" fmla="*/ 3139 h 3388"/>
              <a:gd name="T94" fmla="*/ 2181 w 3345"/>
              <a:gd name="T95" fmla="*/ 3308 h 3388"/>
              <a:gd name="T96" fmla="*/ 1779 w 3345"/>
              <a:gd name="T97" fmla="*/ 3384 h 3388"/>
              <a:gd name="T98" fmla="*/ 1361 w 3345"/>
              <a:gd name="T99" fmla="*/ 3359 h 3388"/>
              <a:gd name="T100" fmla="*/ 976 w 3345"/>
              <a:gd name="T101" fmla="*/ 3234 h 3388"/>
              <a:gd name="T102" fmla="*/ 638 w 3345"/>
              <a:gd name="T103" fmla="*/ 3024 h 3388"/>
              <a:gd name="T104" fmla="*/ 359 w 3345"/>
              <a:gd name="T105" fmla="*/ 2742 h 3388"/>
              <a:gd name="T106" fmla="*/ 152 w 3345"/>
              <a:gd name="T107" fmla="*/ 2399 h 3388"/>
              <a:gd name="T108" fmla="*/ 29 w 3345"/>
              <a:gd name="T109" fmla="*/ 2010 h 3388"/>
              <a:gd name="T110" fmla="*/ 3 w 3345"/>
              <a:gd name="T111" fmla="*/ 1587 h 3388"/>
              <a:gd name="T112" fmla="*/ 79 w 3345"/>
              <a:gd name="T113" fmla="*/ 1179 h 3388"/>
              <a:gd name="T114" fmla="*/ 246 w 3345"/>
              <a:gd name="T115" fmla="*/ 812 h 3388"/>
              <a:gd name="T116" fmla="*/ 491 w 3345"/>
              <a:gd name="T117" fmla="*/ 497 h 3388"/>
              <a:gd name="T118" fmla="*/ 800 w 3345"/>
              <a:gd name="T119" fmla="*/ 249 h 3388"/>
              <a:gd name="T120" fmla="*/ 1163 w 3345"/>
              <a:gd name="T121" fmla="*/ 81 h 3388"/>
              <a:gd name="T122" fmla="*/ 1567 w 3345"/>
              <a:gd name="T123" fmla="*/ 5 h 3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45" h="3388">
                <a:moveTo>
                  <a:pt x="2034" y="922"/>
                </a:moveTo>
                <a:lnTo>
                  <a:pt x="1985" y="925"/>
                </a:lnTo>
                <a:lnTo>
                  <a:pt x="1939" y="935"/>
                </a:lnTo>
                <a:lnTo>
                  <a:pt x="1895" y="948"/>
                </a:lnTo>
                <a:lnTo>
                  <a:pt x="1853" y="968"/>
                </a:lnTo>
                <a:lnTo>
                  <a:pt x="1813" y="992"/>
                </a:lnTo>
                <a:lnTo>
                  <a:pt x="1778" y="1021"/>
                </a:lnTo>
                <a:lnTo>
                  <a:pt x="1746" y="1053"/>
                </a:lnTo>
                <a:lnTo>
                  <a:pt x="1718" y="1089"/>
                </a:lnTo>
                <a:lnTo>
                  <a:pt x="1694" y="1129"/>
                </a:lnTo>
                <a:lnTo>
                  <a:pt x="1674" y="1171"/>
                </a:lnTo>
                <a:lnTo>
                  <a:pt x="1660" y="1216"/>
                </a:lnTo>
                <a:lnTo>
                  <a:pt x="1652" y="1263"/>
                </a:lnTo>
                <a:lnTo>
                  <a:pt x="1649" y="1312"/>
                </a:lnTo>
                <a:lnTo>
                  <a:pt x="1651" y="1357"/>
                </a:lnTo>
                <a:lnTo>
                  <a:pt x="1658" y="1401"/>
                </a:lnTo>
                <a:lnTo>
                  <a:pt x="1579" y="1394"/>
                </a:lnTo>
                <a:lnTo>
                  <a:pt x="1501" y="1382"/>
                </a:lnTo>
                <a:lnTo>
                  <a:pt x="1426" y="1364"/>
                </a:lnTo>
                <a:lnTo>
                  <a:pt x="1353" y="1340"/>
                </a:lnTo>
                <a:lnTo>
                  <a:pt x="1282" y="1313"/>
                </a:lnTo>
                <a:lnTo>
                  <a:pt x="1213" y="1280"/>
                </a:lnTo>
                <a:lnTo>
                  <a:pt x="1147" y="1242"/>
                </a:lnTo>
                <a:lnTo>
                  <a:pt x="1084" y="1201"/>
                </a:lnTo>
                <a:lnTo>
                  <a:pt x="1024" y="1154"/>
                </a:lnTo>
                <a:lnTo>
                  <a:pt x="968" y="1104"/>
                </a:lnTo>
                <a:lnTo>
                  <a:pt x="914" y="1051"/>
                </a:lnTo>
                <a:lnTo>
                  <a:pt x="865" y="994"/>
                </a:lnTo>
                <a:lnTo>
                  <a:pt x="847" y="1029"/>
                </a:lnTo>
                <a:lnTo>
                  <a:pt x="833" y="1067"/>
                </a:lnTo>
                <a:lnTo>
                  <a:pt x="822" y="1106"/>
                </a:lnTo>
                <a:lnTo>
                  <a:pt x="815" y="1148"/>
                </a:lnTo>
                <a:lnTo>
                  <a:pt x="813" y="1190"/>
                </a:lnTo>
                <a:lnTo>
                  <a:pt x="816" y="1240"/>
                </a:lnTo>
                <a:lnTo>
                  <a:pt x="825" y="1287"/>
                </a:lnTo>
                <a:lnTo>
                  <a:pt x="840" y="1333"/>
                </a:lnTo>
                <a:lnTo>
                  <a:pt x="860" y="1376"/>
                </a:lnTo>
                <a:lnTo>
                  <a:pt x="885" y="1417"/>
                </a:lnTo>
                <a:lnTo>
                  <a:pt x="914" y="1453"/>
                </a:lnTo>
                <a:lnTo>
                  <a:pt x="948" y="1486"/>
                </a:lnTo>
                <a:lnTo>
                  <a:pt x="985" y="1514"/>
                </a:lnTo>
                <a:lnTo>
                  <a:pt x="937" y="1510"/>
                </a:lnTo>
                <a:lnTo>
                  <a:pt x="893" y="1499"/>
                </a:lnTo>
                <a:lnTo>
                  <a:pt x="851" y="1485"/>
                </a:lnTo>
                <a:lnTo>
                  <a:pt x="810" y="1465"/>
                </a:lnTo>
                <a:lnTo>
                  <a:pt x="810" y="1468"/>
                </a:lnTo>
                <a:lnTo>
                  <a:pt x="810" y="1471"/>
                </a:lnTo>
                <a:lnTo>
                  <a:pt x="813" y="1521"/>
                </a:lnTo>
                <a:lnTo>
                  <a:pt x="822" y="1569"/>
                </a:lnTo>
                <a:lnTo>
                  <a:pt x="838" y="1616"/>
                </a:lnTo>
                <a:lnTo>
                  <a:pt x="858" y="1659"/>
                </a:lnTo>
                <a:lnTo>
                  <a:pt x="884" y="1700"/>
                </a:lnTo>
                <a:lnTo>
                  <a:pt x="913" y="1737"/>
                </a:lnTo>
                <a:lnTo>
                  <a:pt x="948" y="1769"/>
                </a:lnTo>
                <a:lnTo>
                  <a:pt x="987" y="1798"/>
                </a:lnTo>
                <a:lnTo>
                  <a:pt x="1027" y="1821"/>
                </a:lnTo>
                <a:lnTo>
                  <a:pt x="1071" y="1839"/>
                </a:lnTo>
                <a:lnTo>
                  <a:pt x="1118" y="1852"/>
                </a:lnTo>
                <a:lnTo>
                  <a:pt x="1086" y="1860"/>
                </a:lnTo>
                <a:lnTo>
                  <a:pt x="1051" y="1865"/>
                </a:lnTo>
                <a:lnTo>
                  <a:pt x="1017" y="1866"/>
                </a:lnTo>
                <a:lnTo>
                  <a:pt x="980" y="1864"/>
                </a:lnTo>
                <a:lnTo>
                  <a:pt x="945" y="1858"/>
                </a:lnTo>
                <a:lnTo>
                  <a:pt x="963" y="1904"/>
                </a:lnTo>
                <a:lnTo>
                  <a:pt x="986" y="1946"/>
                </a:lnTo>
                <a:lnTo>
                  <a:pt x="1013" y="1986"/>
                </a:lnTo>
                <a:lnTo>
                  <a:pt x="1044" y="2021"/>
                </a:lnTo>
                <a:lnTo>
                  <a:pt x="1080" y="2051"/>
                </a:lnTo>
                <a:lnTo>
                  <a:pt x="1119" y="2078"/>
                </a:lnTo>
                <a:lnTo>
                  <a:pt x="1161" y="2099"/>
                </a:lnTo>
                <a:lnTo>
                  <a:pt x="1207" y="2115"/>
                </a:lnTo>
                <a:lnTo>
                  <a:pt x="1254" y="2125"/>
                </a:lnTo>
                <a:lnTo>
                  <a:pt x="1305" y="2130"/>
                </a:lnTo>
                <a:lnTo>
                  <a:pt x="1253" y="2167"/>
                </a:lnTo>
                <a:lnTo>
                  <a:pt x="1200" y="2200"/>
                </a:lnTo>
                <a:lnTo>
                  <a:pt x="1142" y="2228"/>
                </a:lnTo>
                <a:lnTo>
                  <a:pt x="1084" y="2253"/>
                </a:lnTo>
                <a:lnTo>
                  <a:pt x="1022" y="2272"/>
                </a:lnTo>
                <a:lnTo>
                  <a:pt x="958" y="2285"/>
                </a:lnTo>
                <a:lnTo>
                  <a:pt x="893" y="2294"/>
                </a:lnTo>
                <a:lnTo>
                  <a:pt x="827" y="2297"/>
                </a:lnTo>
                <a:lnTo>
                  <a:pt x="780" y="2295"/>
                </a:lnTo>
                <a:lnTo>
                  <a:pt x="734" y="2291"/>
                </a:lnTo>
                <a:lnTo>
                  <a:pt x="799" y="2330"/>
                </a:lnTo>
                <a:lnTo>
                  <a:pt x="868" y="2365"/>
                </a:lnTo>
                <a:lnTo>
                  <a:pt x="938" y="2396"/>
                </a:lnTo>
                <a:lnTo>
                  <a:pt x="1012" y="2420"/>
                </a:lnTo>
                <a:lnTo>
                  <a:pt x="1087" y="2440"/>
                </a:lnTo>
                <a:lnTo>
                  <a:pt x="1164" y="2454"/>
                </a:lnTo>
                <a:lnTo>
                  <a:pt x="1244" y="2463"/>
                </a:lnTo>
                <a:lnTo>
                  <a:pt x="1325" y="2467"/>
                </a:lnTo>
                <a:lnTo>
                  <a:pt x="1405" y="2463"/>
                </a:lnTo>
                <a:lnTo>
                  <a:pt x="1483" y="2456"/>
                </a:lnTo>
                <a:lnTo>
                  <a:pt x="1557" y="2443"/>
                </a:lnTo>
                <a:lnTo>
                  <a:pt x="1628" y="2426"/>
                </a:lnTo>
                <a:lnTo>
                  <a:pt x="1697" y="2405"/>
                </a:lnTo>
                <a:lnTo>
                  <a:pt x="1763" y="2380"/>
                </a:lnTo>
                <a:lnTo>
                  <a:pt x="1826" y="2350"/>
                </a:lnTo>
                <a:lnTo>
                  <a:pt x="1885" y="2317"/>
                </a:lnTo>
                <a:lnTo>
                  <a:pt x="1942" y="2280"/>
                </a:lnTo>
                <a:lnTo>
                  <a:pt x="1995" y="2241"/>
                </a:lnTo>
                <a:lnTo>
                  <a:pt x="2046" y="2199"/>
                </a:lnTo>
                <a:lnTo>
                  <a:pt x="2094" y="2153"/>
                </a:lnTo>
                <a:lnTo>
                  <a:pt x="2138" y="2105"/>
                </a:lnTo>
                <a:lnTo>
                  <a:pt x="2179" y="2054"/>
                </a:lnTo>
                <a:lnTo>
                  <a:pt x="2217" y="2003"/>
                </a:lnTo>
                <a:lnTo>
                  <a:pt x="2252" y="1949"/>
                </a:lnTo>
                <a:lnTo>
                  <a:pt x="2284" y="1892"/>
                </a:lnTo>
                <a:lnTo>
                  <a:pt x="2312" y="1835"/>
                </a:lnTo>
                <a:lnTo>
                  <a:pt x="2337" y="1777"/>
                </a:lnTo>
                <a:lnTo>
                  <a:pt x="2359" y="1719"/>
                </a:lnTo>
                <a:lnTo>
                  <a:pt x="2377" y="1658"/>
                </a:lnTo>
                <a:lnTo>
                  <a:pt x="2393" y="1598"/>
                </a:lnTo>
                <a:lnTo>
                  <a:pt x="2404" y="1537"/>
                </a:lnTo>
                <a:lnTo>
                  <a:pt x="2413" y="1477"/>
                </a:lnTo>
                <a:lnTo>
                  <a:pt x="2418" y="1417"/>
                </a:lnTo>
                <a:lnTo>
                  <a:pt x="2420" y="1357"/>
                </a:lnTo>
                <a:lnTo>
                  <a:pt x="2419" y="1307"/>
                </a:lnTo>
                <a:lnTo>
                  <a:pt x="2463" y="1273"/>
                </a:lnTo>
                <a:lnTo>
                  <a:pt x="2504" y="1235"/>
                </a:lnTo>
                <a:lnTo>
                  <a:pt x="2542" y="1194"/>
                </a:lnTo>
                <a:lnTo>
                  <a:pt x="2578" y="1151"/>
                </a:lnTo>
                <a:lnTo>
                  <a:pt x="2610" y="1105"/>
                </a:lnTo>
                <a:lnTo>
                  <a:pt x="2558" y="1126"/>
                </a:lnTo>
                <a:lnTo>
                  <a:pt x="2504" y="1144"/>
                </a:lnTo>
                <a:lnTo>
                  <a:pt x="2447" y="1157"/>
                </a:lnTo>
                <a:lnTo>
                  <a:pt x="2390" y="1167"/>
                </a:lnTo>
                <a:lnTo>
                  <a:pt x="2428" y="1140"/>
                </a:lnTo>
                <a:lnTo>
                  <a:pt x="2463" y="1109"/>
                </a:lnTo>
                <a:lnTo>
                  <a:pt x="2493" y="1075"/>
                </a:lnTo>
                <a:lnTo>
                  <a:pt x="2520" y="1036"/>
                </a:lnTo>
                <a:lnTo>
                  <a:pt x="2542" y="995"/>
                </a:lnTo>
                <a:lnTo>
                  <a:pt x="2559" y="951"/>
                </a:lnTo>
                <a:lnTo>
                  <a:pt x="2502" y="982"/>
                </a:lnTo>
                <a:lnTo>
                  <a:pt x="2442" y="1008"/>
                </a:lnTo>
                <a:lnTo>
                  <a:pt x="2379" y="1029"/>
                </a:lnTo>
                <a:lnTo>
                  <a:pt x="2314" y="1045"/>
                </a:lnTo>
                <a:lnTo>
                  <a:pt x="2283" y="1014"/>
                </a:lnTo>
                <a:lnTo>
                  <a:pt x="2247" y="988"/>
                </a:lnTo>
                <a:lnTo>
                  <a:pt x="2210" y="965"/>
                </a:lnTo>
                <a:lnTo>
                  <a:pt x="2169" y="947"/>
                </a:lnTo>
                <a:lnTo>
                  <a:pt x="2125" y="934"/>
                </a:lnTo>
                <a:lnTo>
                  <a:pt x="2080" y="925"/>
                </a:lnTo>
                <a:lnTo>
                  <a:pt x="2034" y="922"/>
                </a:lnTo>
                <a:close/>
                <a:moveTo>
                  <a:pt x="1673" y="0"/>
                </a:moveTo>
                <a:lnTo>
                  <a:pt x="1779" y="5"/>
                </a:lnTo>
                <a:lnTo>
                  <a:pt x="1882" y="14"/>
                </a:lnTo>
                <a:lnTo>
                  <a:pt x="1984" y="30"/>
                </a:lnTo>
                <a:lnTo>
                  <a:pt x="2084" y="52"/>
                </a:lnTo>
                <a:lnTo>
                  <a:pt x="2181" y="81"/>
                </a:lnTo>
                <a:lnTo>
                  <a:pt x="2277" y="115"/>
                </a:lnTo>
                <a:lnTo>
                  <a:pt x="2369" y="155"/>
                </a:lnTo>
                <a:lnTo>
                  <a:pt x="2459" y="199"/>
                </a:lnTo>
                <a:lnTo>
                  <a:pt x="2545" y="249"/>
                </a:lnTo>
                <a:lnTo>
                  <a:pt x="2627" y="304"/>
                </a:lnTo>
                <a:lnTo>
                  <a:pt x="2707" y="365"/>
                </a:lnTo>
                <a:lnTo>
                  <a:pt x="2783" y="428"/>
                </a:lnTo>
                <a:lnTo>
                  <a:pt x="2855" y="497"/>
                </a:lnTo>
                <a:lnTo>
                  <a:pt x="2922" y="570"/>
                </a:lnTo>
                <a:lnTo>
                  <a:pt x="2986" y="647"/>
                </a:lnTo>
                <a:lnTo>
                  <a:pt x="3046" y="727"/>
                </a:lnTo>
                <a:lnTo>
                  <a:pt x="3100" y="812"/>
                </a:lnTo>
                <a:lnTo>
                  <a:pt x="3149" y="899"/>
                </a:lnTo>
                <a:lnTo>
                  <a:pt x="3193" y="990"/>
                </a:lnTo>
                <a:lnTo>
                  <a:pt x="3233" y="1083"/>
                </a:lnTo>
                <a:lnTo>
                  <a:pt x="3266" y="1179"/>
                </a:lnTo>
                <a:lnTo>
                  <a:pt x="3295" y="1278"/>
                </a:lnTo>
                <a:lnTo>
                  <a:pt x="3317" y="1379"/>
                </a:lnTo>
                <a:lnTo>
                  <a:pt x="3332" y="1482"/>
                </a:lnTo>
                <a:lnTo>
                  <a:pt x="3342" y="1587"/>
                </a:lnTo>
                <a:lnTo>
                  <a:pt x="3345" y="1694"/>
                </a:lnTo>
                <a:lnTo>
                  <a:pt x="3342" y="1801"/>
                </a:lnTo>
                <a:lnTo>
                  <a:pt x="3332" y="1906"/>
                </a:lnTo>
                <a:lnTo>
                  <a:pt x="3317" y="2010"/>
                </a:lnTo>
                <a:lnTo>
                  <a:pt x="3295" y="2111"/>
                </a:lnTo>
                <a:lnTo>
                  <a:pt x="3266" y="2209"/>
                </a:lnTo>
                <a:lnTo>
                  <a:pt x="3233" y="2306"/>
                </a:lnTo>
                <a:lnTo>
                  <a:pt x="3193" y="2399"/>
                </a:lnTo>
                <a:lnTo>
                  <a:pt x="3149" y="2490"/>
                </a:lnTo>
                <a:lnTo>
                  <a:pt x="3100" y="2577"/>
                </a:lnTo>
                <a:lnTo>
                  <a:pt x="3046" y="2662"/>
                </a:lnTo>
                <a:lnTo>
                  <a:pt x="2986" y="2742"/>
                </a:lnTo>
                <a:lnTo>
                  <a:pt x="2922" y="2818"/>
                </a:lnTo>
                <a:lnTo>
                  <a:pt x="2855" y="2891"/>
                </a:lnTo>
                <a:lnTo>
                  <a:pt x="2783" y="2960"/>
                </a:lnTo>
                <a:lnTo>
                  <a:pt x="2707" y="3024"/>
                </a:lnTo>
                <a:lnTo>
                  <a:pt x="2627" y="3084"/>
                </a:lnTo>
                <a:lnTo>
                  <a:pt x="2545" y="3139"/>
                </a:lnTo>
                <a:lnTo>
                  <a:pt x="2459" y="3189"/>
                </a:lnTo>
                <a:lnTo>
                  <a:pt x="2369" y="3234"/>
                </a:lnTo>
                <a:lnTo>
                  <a:pt x="2277" y="3274"/>
                </a:lnTo>
                <a:lnTo>
                  <a:pt x="2181" y="3308"/>
                </a:lnTo>
                <a:lnTo>
                  <a:pt x="2084" y="3336"/>
                </a:lnTo>
                <a:lnTo>
                  <a:pt x="1984" y="3359"/>
                </a:lnTo>
                <a:lnTo>
                  <a:pt x="1882" y="3374"/>
                </a:lnTo>
                <a:lnTo>
                  <a:pt x="1779" y="3384"/>
                </a:lnTo>
                <a:lnTo>
                  <a:pt x="1673" y="3388"/>
                </a:lnTo>
                <a:lnTo>
                  <a:pt x="1567" y="3384"/>
                </a:lnTo>
                <a:lnTo>
                  <a:pt x="1463" y="3374"/>
                </a:lnTo>
                <a:lnTo>
                  <a:pt x="1361" y="3359"/>
                </a:lnTo>
                <a:lnTo>
                  <a:pt x="1262" y="3336"/>
                </a:lnTo>
                <a:lnTo>
                  <a:pt x="1163" y="3308"/>
                </a:lnTo>
                <a:lnTo>
                  <a:pt x="1069" y="3274"/>
                </a:lnTo>
                <a:lnTo>
                  <a:pt x="976" y="3234"/>
                </a:lnTo>
                <a:lnTo>
                  <a:pt x="887" y="3189"/>
                </a:lnTo>
                <a:lnTo>
                  <a:pt x="800" y="3139"/>
                </a:lnTo>
                <a:lnTo>
                  <a:pt x="718" y="3084"/>
                </a:lnTo>
                <a:lnTo>
                  <a:pt x="638" y="3024"/>
                </a:lnTo>
                <a:lnTo>
                  <a:pt x="563" y="2960"/>
                </a:lnTo>
                <a:lnTo>
                  <a:pt x="491" y="2891"/>
                </a:lnTo>
                <a:lnTo>
                  <a:pt x="423" y="2818"/>
                </a:lnTo>
                <a:lnTo>
                  <a:pt x="359" y="2742"/>
                </a:lnTo>
                <a:lnTo>
                  <a:pt x="300" y="2662"/>
                </a:lnTo>
                <a:lnTo>
                  <a:pt x="246" y="2577"/>
                </a:lnTo>
                <a:lnTo>
                  <a:pt x="197" y="2490"/>
                </a:lnTo>
                <a:lnTo>
                  <a:pt x="152" y="2399"/>
                </a:lnTo>
                <a:lnTo>
                  <a:pt x="113" y="2306"/>
                </a:lnTo>
                <a:lnTo>
                  <a:pt x="79" y="2209"/>
                </a:lnTo>
                <a:lnTo>
                  <a:pt x="51" y="2111"/>
                </a:lnTo>
                <a:lnTo>
                  <a:pt x="29" y="2010"/>
                </a:lnTo>
                <a:lnTo>
                  <a:pt x="14" y="1906"/>
                </a:lnTo>
                <a:lnTo>
                  <a:pt x="3" y="1801"/>
                </a:lnTo>
                <a:lnTo>
                  <a:pt x="0" y="1694"/>
                </a:lnTo>
                <a:lnTo>
                  <a:pt x="3" y="1587"/>
                </a:lnTo>
                <a:lnTo>
                  <a:pt x="14" y="1482"/>
                </a:lnTo>
                <a:lnTo>
                  <a:pt x="29" y="1379"/>
                </a:lnTo>
                <a:lnTo>
                  <a:pt x="51" y="1278"/>
                </a:lnTo>
                <a:lnTo>
                  <a:pt x="79" y="1179"/>
                </a:lnTo>
                <a:lnTo>
                  <a:pt x="113" y="1083"/>
                </a:lnTo>
                <a:lnTo>
                  <a:pt x="152" y="990"/>
                </a:lnTo>
                <a:lnTo>
                  <a:pt x="197" y="899"/>
                </a:lnTo>
                <a:lnTo>
                  <a:pt x="246" y="812"/>
                </a:lnTo>
                <a:lnTo>
                  <a:pt x="300" y="727"/>
                </a:lnTo>
                <a:lnTo>
                  <a:pt x="359" y="647"/>
                </a:lnTo>
                <a:lnTo>
                  <a:pt x="423" y="570"/>
                </a:lnTo>
                <a:lnTo>
                  <a:pt x="491" y="497"/>
                </a:lnTo>
                <a:lnTo>
                  <a:pt x="563" y="428"/>
                </a:lnTo>
                <a:lnTo>
                  <a:pt x="638" y="365"/>
                </a:lnTo>
                <a:lnTo>
                  <a:pt x="718" y="304"/>
                </a:lnTo>
                <a:lnTo>
                  <a:pt x="800" y="249"/>
                </a:lnTo>
                <a:lnTo>
                  <a:pt x="887" y="199"/>
                </a:lnTo>
                <a:lnTo>
                  <a:pt x="976" y="155"/>
                </a:lnTo>
                <a:lnTo>
                  <a:pt x="1069" y="115"/>
                </a:lnTo>
                <a:lnTo>
                  <a:pt x="1163" y="81"/>
                </a:lnTo>
                <a:lnTo>
                  <a:pt x="1262" y="52"/>
                </a:lnTo>
                <a:lnTo>
                  <a:pt x="1361" y="30"/>
                </a:lnTo>
                <a:lnTo>
                  <a:pt x="1463" y="14"/>
                </a:lnTo>
                <a:lnTo>
                  <a:pt x="1567" y="5"/>
                </a:lnTo>
                <a:lnTo>
                  <a:pt x="1673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41" name="Группа 440"/>
          <p:cNvGrpSpPr/>
          <p:nvPr/>
        </p:nvGrpSpPr>
        <p:grpSpPr>
          <a:xfrm>
            <a:off x="899537" y="4742752"/>
            <a:ext cx="375324" cy="393550"/>
            <a:chOff x="5843588" y="3189288"/>
            <a:chExt cx="1765300" cy="1851025"/>
          </a:xfrm>
          <a:solidFill>
            <a:schemeClr val="bg2">
              <a:lumMod val="25000"/>
            </a:schemeClr>
          </a:solidFill>
        </p:grpSpPr>
        <p:sp>
          <p:nvSpPr>
            <p:cNvPr id="438" name="Freeform 393"/>
            <p:cNvSpPr>
              <a:spLocks/>
            </p:cNvSpPr>
            <p:nvPr/>
          </p:nvSpPr>
          <p:spPr bwMode="auto">
            <a:xfrm>
              <a:off x="6102350" y="3189288"/>
              <a:ext cx="260350" cy="366713"/>
            </a:xfrm>
            <a:custGeom>
              <a:avLst/>
              <a:gdLst>
                <a:gd name="T0" fmla="*/ 246 w 491"/>
                <a:gd name="T1" fmla="*/ 0 h 694"/>
                <a:gd name="T2" fmla="*/ 247 w 491"/>
                <a:gd name="T3" fmla="*/ 2 h 694"/>
                <a:gd name="T4" fmla="*/ 253 w 491"/>
                <a:gd name="T5" fmla="*/ 8 h 694"/>
                <a:gd name="T6" fmla="*/ 261 w 491"/>
                <a:gd name="T7" fmla="*/ 18 h 694"/>
                <a:gd name="T8" fmla="*/ 274 w 491"/>
                <a:gd name="T9" fmla="*/ 33 h 694"/>
                <a:gd name="T10" fmla="*/ 288 w 491"/>
                <a:gd name="T11" fmla="*/ 50 h 694"/>
                <a:gd name="T12" fmla="*/ 303 w 491"/>
                <a:gd name="T13" fmla="*/ 70 h 694"/>
                <a:gd name="T14" fmla="*/ 321 w 491"/>
                <a:gd name="T15" fmla="*/ 92 h 694"/>
                <a:gd name="T16" fmla="*/ 340 w 491"/>
                <a:gd name="T17" fmla="*/ 118 h 694"/>
                <a:gd name="T18" fmla="*/ 359 w 491"/>
                <a:gd name="T19" fmla="*/ 144 h 694"/>
                <a:gd name="T20" fmla="*/ 378 w 491"/>
                <a:gd name="T21" fmla="*/ 173 h 694"/>
                <a:gd name="T22" fmla="*/ 397 w 491"/>
                <a:gd name="T23" fmla="*/ 203 h 694"/>
                <a:gd name="T24" fmla="*/ 416 w 491"/>
                <a:gd name="T25" fmla="*/ 234 h 694"/>
                <a:gd name="T26" fmla="*/ 434 w 491"/>
                <a:gd name="T27" fmla="*/ 266 h 694"/>
                <a:gd name="T28" fmla="*/ 449 w 491"/>
                <a:gd name="T29" fmla="*/ 296 h 694"/>
                <a:gd name="T30" fmla="*/ 463 w 491"/>
                <a:gd name="T31" fmla="*/ 328 h 694"/>
                <a:gd name="T32" fmla="*/ 474 w 491"/>
                <a:gd name="T33" fmla="*/ 360 h 694"/>
                <a:gd name="T34" fmla="*/ 483 w 491"/>
                <a:gd name="T35" fmla="*/ 390 h 694"/>
                <a:gd name="T36" fmla="*/ 489 w 491"/>
                <a:gd name="T37" fmla="*/ 420 h 694"/>
                <a:gd name="T38" fmla="*/ 491 w 491"/>
                <a:gd name="T39" fmla="*/ 449 h 694"/>
                <a:gd name="T40" fmla="*/ 488 w 491"/>
                <a:gd name="T41" fmla="*/ 489 h 694"/>
                <a:gd name="T42" fmla="*/ 479 w 491"/>
                <a:gd name="T43" fmla="*/ 526 h 694"/>
                <a:gd name="T44" fmla="*/ 463 w 491"/>
                <a:gd name="T45" fmla="*/ 561 h 694"/>
                <a:gd name="T46" fmla="*/ 444 w 491"/>
                <a:gd name="T47" fmla="*/ 593 h 694"/>
                <a:gd name="T48" fmla="*/ 419 w 491"/>
                <a:gd name="T49" fmla="*/ 622 h 694"/>
                <a:gd name="T50" fmla="*/ 391 w 491"/>
                <a:gd name="T51" fmla="*/ 647 h 694"/>
                <a:gd name="T52" fmla="*/ 359 w 491"/>
                <a:gd name="T53" fmla="*/ 667 h 694"/>
                <a:gd name="T54" fmla="*/ 323 w 491"/>
                <a:gd name="T55" fmla="*/ 682 h 694"/>
                <a:gd name="T56" fmla="*/ 286 w 491"/>
                <a:gd name="T57" fmla="*/ 692 h 694"/>
                <a:gd name="T58" fmla="*/ 246 w 491"/>
                <a:gd name="T59" fmla="*/ 694 h 694"/>
                <a:gd name="T60" fmla="*/ 205 w 491"/>
                <a:gd name="T61" fmla="*/ 692 h 694"/>
                <a:gd name="T62" fmla="*/ 168 w 491"/>
                <a:gd name="T63" fmla="*/ 682 h 694"/>
                <a:gd name="T64" fmla="*/ 132 w 491"/>
                <a:gd name="T65" fmla="*/ 667 h 694"/>
                <a:gd name="T66" fmla="*/ 100 w 491"/>
                <a:gd name="T67" fmla="*/ 647 h 694"/>
                <a:gd name="T68" fmla="*/ 72 w 491"/>
                <a:gd name="T69" fmla="*/ 622 h 694"/>
                <a:gd name="T70" fmla="*/ 47 w 491"/>
                <a:gd name="T71" fmla="*/ 593 h 694"/>
                <a:gd name="T72" fmla="*/ 27 w 491"/>
                <a:gd name="T73" fmla="*/ 561 h 694"/>
                <a:gd name="T74" fmla="*/ 12 w 491"/>
                <a:gd name="T75" fmla="*/ 526 h 694"/>
                <a:gd name="T76" fmla="*/ 3 w 491"/>
                <a:gd name="T77" fmla="*/ 489 h 694"/>
                <a:gd name="T78" fmla="*/ 0 w 491"/>
                <a:gd name="T79" fmla="*/ 449 h 694"/>
                <a:gd name="T80" fmla="*/ 2 w 491"/>
                <a:gd name="T81" fmla="*/ 420 h 694"/>
                <a:gd name="T82" fmla="*/ 8 w 491"/>
                <a:gd name="T83" fmla="*/ 390 h 694"/>
                <a:gd name="T84" fmla="*/ 16 w 491"/>
                <a:gd name="T85" fmla="*/ 360 h 694"/>
                <a:gd name="T86" fmla="*/ 29 w 491"/>
                <a:gd name="T87" fmla="*/ 328 h 694"/>
                <a:gd name="T88" fmla="*/ 42 w 491"/>
                <a:gd name="T89" fmla="*/ 296 h 694"/>
                <a:gd name="T90" fmla="*/ 58 w 491"/>
                <a:gd name="T91" fmla="*/ 266 h 694"/>
                <a:gd name="T92" fmla="*/ 75 w 491"/>
                <a:gd name="T93" fmla="*/ 234 h 694"/>
                <a:gd name="T94" fmla="*/ 94 w 491"/>
                <a:gd name="T95" fmla="*/ 203 h 694"/>
                <a:gd name="T96" fmla="*/ 114 w 491"/>
                <a:gd name="T97" fmla="*/ 173 h 694"/>
                <a:gd name="T98" fmla="*/ 132 w 491"/>
                <a:gd name="T99" fmla="*/ 144 h 694"/>
                <a:gd name="T100" fmla="*/ 151 w 491"/>
                <a:gd name="T101" fmla="*/ 118 h 694"/>
                <a:gd name="T102" fmla="*/ 170 w 491"/>
                <a:gd name="T103" fmla="*/ 92 h 694"/>
                <a:gd name="T104" fmla="*/ 188 w 491"/>
                <a:gd name="T105" fmla="*/ 70 h 694"/>
                <a:gd name="T106" fmla="*/ 203 w 491"/>
                <a:gd name="T107" fmla="*/ 50 h 694"/>
                <a:gd name="T108" fmla="*/ 217 w 491"/>
                <a:gd name="T109" fmla="*/ 33 h 694"/>
                <a:gd name="T110" fmla="*/ 229 w 491"/>
                <a:gd name="T111" fmla="*/ 18 h 694"/>
                <a:gd name="T112" fmla="*/ 238 w 491"/>
                <a:gd name="T113" fmla="*/ 8 h 694"/>
                <a:gd name="T114" fmla="*/ 244 w 491"/>
                <a:gd name="T115" fmla="*/ 2 h 694"/>
                <a:gd name="T116" fmla="*/ 246 w 491"/>
                <a:gd name="T117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1" h="694">
                  <a:moveTo>
                    <a:pt x="246" y="0"/>
                  </a:moveTo>
                  <a:lnTo>
                    <a:pt x="247" y="2"/>
                  </a:lnTo>
                  <a:lnTo>
                    <a:pt x="253" y="8"/>
                  </a:lnTo>
                  <a:lnTo>
                    <a:pt x="261" y="18"/>
                  </a:lnTo>
                  <a:lnTo>
                    <a:pt x="274" y="33"/>
                  </a:lnTo>
                  <a:lnTo>
                    <a:pt x="288" y="50"/>
                  </a:lnTo>
                  <a:lnTo>
                    <a:pt x="303" y="70"/>
                  </a:lnTo>
                  <a:lnTo>
                    <a:pt x="321" y="92"/>
                  </a:lnTo>
                  <a:lnTo>
                    <a:pt x="340" y="118"/>
                  </a:lnTo>
                  <a:lnTo>
                    <a:pt x="359" y="144"/>
                  </a:lnTo>
                  <a:lnTo>
                    <a:pt x="378" y="173"/>
                  </a:lnTo>
                  <a:lnTo>
                    <a:pt x="397" y="203"/>
                  </a:lnTo>
                  <a:lnTo>
                    <a:pt x="416" y="234"/>
                  </a:lnTo>
                  <a:lnTo>
                    <a:pt x="434" y="266"/>
                  </a:lnTo>
                  <a:lnTo>
                    <a:pt x="449" y="296"/>
                  </a:lnTo>
                  <a:lnTo>
                    <a:pt x="463" y="328"/>
                  </a:lnTo>
                  <a:lnTo>
                    <a:pt x="474" y="360"/>
                  </a:lnTo>
                  <a:lnTo>
                    <a:pt x="483" y="390"/>
                  </a:lnTo>
                  <a:lnTo>
                    <a:pt x="489" y="420"/>
                  </a:lnTo>
                  <a:lnTo>
                    <a:pt x="491" y="449"/>
                  </a:lnTo>
                  <a:lnTo>
                    <a:pt x="488" y="489"/>
                  </a:lnTo>
                  <a:lnTo>
                    <a:pt x="479" y="526"/>
                  </a:lnTo>
                  <a:lnTo>
                    <a:pt x="463" y="561"/>
                  </a:lnTo>
                  <a:lnTo>
                    <a:pt x="444" y="593"/>
                  </a:lnTo>
                  <a:lnTo>
                    <a:pt x="419" y="622"/>
                  </a:lnTo>
                  <a:lnTo>
                    <a:pt x="391" y="647"/>
                  </a:lnTo>
                  <a:lnTo>
                    <a:pt x="359" y="667"/>
                  </a:lnTo>
                  <a:lnTo>
                    <a:pt x="323" y="682"/>
                  </a:lnTo>
                  <a:lnTo>
                    <a:pt x="286" y="692"/>
                  </a:lnTo>
                  <a:lnTo>
                    <a:pt x="246" y="694"/>
                  </a:lnTo>
                  <a:lnTo>
                    <a:pt x="205" y="692"/>
                  </a:lnTo>
                  <a:lnTo>
                    <a:pt x="168" y="682"/>
                  </a:lnTo>
                  <a:lnTo>
                    <a:pt x="132" y="667"/>
                  </a:lnTo>
                  <a:lnTo>
                    <a:pt x="100" y="647"/>
                  </a:lnTo>
                  <a:lnTo>
                    <a:pt x="72" y="622"/>
                  </a:lnTo>
                  <a:lnTo>
                    <a:pt x="47" y="593"/>
                  </a:lnTo>
                  <a:lnTo>
                    <a:pt x="27" y="561"/>
                  </a:lnTo>
                  <a:lnTo>
                    <a:pt x="12" y="526"/>
                  </a:lnTo>
                  <a:lnTo>
                    <a:pt x="3" y="489"/>
                  </a:lnTo>
                  <a:lnTo>
                    <a:pt x="0" y="449"/>
                  </a:lnTo>
                  <a:lnTo>
                    <a:pt x="2" y="420"/>
                  </a:lnTo>
                  <a:lnTo>
                    <a:pt x="8" y="390"/>
                  </a:lnTo>
                  <a:lnTo>
                    <a:pt x="16" y="360"/>
                  </a:lnTo>
                  <a:lnTo>
                    <a:pt x="29" y="328"/>
                  </a:lnTo>
                  <a:lnTo>
                    <a:pt x="42" y="296"/>
                  </a:lnTo>
                  <a:lnTo>
                    <a:pt x="58" y="266"/>
                  </a:lnTo>
                  <a:lnTo>
                    <a:pt x="75" y="234"/>
                  </a:lnTo>
                  <a:lnTo>
                    <a:pt x="94" y="203"/>
                  </a:lnTo>
                  <a:lnTo>
                    <a:pt x="114" y="173"/>
                  </a:lnTo>
                  <a:lnTo>
                    <a:pt x="132" y="144"/>
                  </a:lnTo>
                  <a:lnTo>
                    <a:pt x="151" y="118"/>
                  </a:lnTo>
                  <a:lnTo>
                    <a:pt x="170" y="92"/>
                  </a:lnTo>
                  <a:lnTo>
                    <a:pt x="188" y="70"/>
                  </a:lnTo>
                  <a:lnTo>
                    <a:pt x="203" y="50"/>
                  </a:lnTo>
                  <a:lnTo>
                    <a:pt x="217" y="33"/>
                  </a:lnTo>
                  <a:lnTo>
                    <a:pt x="229" y="18"/>
                  </a:lnTo>
                  <a:lnTo>
                    <a:pt x="238" y="8"/>
                  </a:lnTo>
                  <a:lnTo>
                    <a:pt x="244" y="2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9" name="Freeform 394"/>
            <p:cNvSpPr>
              <a:spLocks/>
            </p:cNvSpPr>
            <p:nvPr/>
          </p:nvSpPr>
          <p:spPr bwMode="auto">
            <a:xfrm>
              <a:off x="5843588" y="3189288"/>
              <a:ext cx="157162" cy="223838"/>
            </a:xfrm>
            <a:custGeom>
              <a:avLst/>
              <a:gdLst>
                <a:gd name="T0" fmla="*/ 150 w 299"/>
                <a:gd name="T1" fmla="*/ 0 h 423"/>
                <a:gd name="T2" fmla="*/ 151 w 299"/>
                <a:gd name="T3" fmla="*/ 2 h 423"/>
                <a:gd name="T4" fmla="*/ 157 w 299"/>
                <a:gd name="T5" fmla="*/ 8 h 423"/>
                <a:gd name="T6" fmla="*/ 165 w 299"/>
                <a:gd name="T7" fmla="*/ 18 h 423"/>
                <a:gd name="T8" fmla="*/ 175 w 299"/>
                <a:gd name="T9" fmla="*/ 32 h 423"/>
                <a:gd name="T10" fmla="*/ 189 w 299"/>
                <a:gd name="T11" fmla="*/ 47 h 423"/>
                <a:gd name="T12" fmla="*/ 202 w 299"/>
                <a:gd name="T13" fmla="*/ 66 h 423"/>
                <a:gd name="T14" fmla="*/ 217 w 299"/>
                <a:gd name="T15" fmla="*/ 86 h 423"/>
                <a:gd name="T16" fmla="*/ 232 w 299"/>
                <a:gd name="T17" fmla="*/ 108 h 423"/>
                <a:gd name="T18" fmla="*/ 247 w 299"/>
                <a:gd name="T19" fmla="*/ 131 h 423"/>
                <a:gd name="T20" fmla="*/ 260 w 299"/>
                <a:gd name="T21" fmla="*/ 155 h 423"/>
                <a:gd name="T22" fmla="*/ 274 w 299"/>
                <a:gd name="T23" fmla="*/ 179 h 423"/>
                <a:gd name="T24" fmla="*/ 284 w 299"/>
                <a:gd name="T25" fmla="*/ 204 h 423"/>
                <a:gd name="T26" fmla="*/ 292 w 299"/>
                <a:gd name="T27" fmla="*/ 228 h 423"/>
                <a:gd name="T28" fmla="*/ 298 w 299"/>
                <a:gd name="T29" fmla="*/ 251 h 423"/>
                <a:gd name="T30" fmla="*/ 299 w 299"/>
                <a:gd name="T31" fmla="*/ 273 h 423"/>
                <a:gd name="T32" fmla="*/ 297 w 299"/>
                <a:gd name="T33" fmla="*/ 303 h 423"/>
                <a:gd name="T34" fmla="*/ 288 w 299"/>
                <a:gd name="T35" fmla="*/ 332 h 423"/>
                <a:gd name="T36" fmla="*/ 274 w 299"/>
                <a:gd name="T37" fmla="*/ 357 h 423"/>
                <a:gd name="T38" fmla="*/ 256 w 299"/>
                <a:gd name="T39" fmla="*/ 379 h 423"/>
                <a:gd name="T40" fmla="*/ 234 w 299"/>
                <a:gd name="T41" fmla="*/ 397 h 423"/>
                <a:gd name="T42" fmla="*/ 207 w 299"/>
                <a:gd name="T43" fmla="*/ 411 h 423"/>
                <a:gd name="T44" fmla="*/ 180 w 299"/>
                <a:gd name="T45" fmla="*/ 420 h 423"/>
                <a:gd name="T46" fmla="*/ 150 w 299"/>
                <a:gd name="T47" fmla="*/ 423 h 423"/>
                <a:gd name="T48" fmla="*/ 119 w 299"/>
                <a:gd name="T49" fmla="*/ 420 h 423"/>
                <a:gd name="T50" fmla="*/ 91 w 299"/>
                <a:gd name="T51" fmla="*/ 411 h 423"/>
                <a:gd name="T52" fmla="*/ 66 w 299"/>
                <a:gd name="T53" fmla="*/ 397 h 423"/>
                <a:gd name="T54" fmla="*/ 44 w 299"/>
                <a:gd name="T55" fmla="*/ 379 h 423"/>
                <a:gd name="T56" fmla="*/ 25 w 299"/>
                <a:gd name="T57" fmla="*/ 357 h 423"/>
                <a:gd name="T58" fmla="*/ 12 w 299"/>
                <a:gd name="T59" fmla="*/ 332 h 423"/>
                <a:gd name="T60" fmla="*/ 3 w 299"/>
                <a:gd name="T61" fmla="*/ 303 h 423"/>
                <a:gd name="T62" fmla="*/ 0 w 299"/>
                <a:gd name="T63" fmla="*/ 273 h 423"/>
                <a:gd name="T64" fmla="*/ 0 w 299"/>
                <a:gd name="T65" fmla="*/ 273 h 423"/>
                <a:gd name="T66" fmla="*/ 2 w 299"/>
                <a:gd name="T67" fmla="*/ 251 h 423"/>
                <a:gd name="T68" fmla="*/ 8 w 299"/>
                <a:gd name="T69" fmla="*/ 228 h 423"/>
                <a:gd name="T70" fmla="*/ 15 w 299"/>
                <a:gd name="T71" fmla="*/ 204 h 423"/>
                <a:gd name="T72" fmla="*/ 26 w 299"/>
                <a:gd name="T73" fmla="*/ 179 h 423"/>
                <a:gd name="T74" fmla="*/ 39 w 299"/>
                <a:gd name="T75" fmla="*/ 155 h 423"/>
                <a:gd name="T76" fmla="*/ 53 w 299"/>
                <a:gd name="T77" fmla="*/ 131 h 423"/>
                <a:gd name="T78" fmla="*/ 67 w 299"/>
                <a:gd name="T79" fmla="*/ 108 h 423"/>
                <a:gd name="T80" fmla="*/ 83 w 299"/>
                <a:gd name="T81" fmla="*/ 86 h 423"/>
                <a:gd name="T82" fmla="*/ 97 w 299"/>
                <a:gd name="T83" fmla="*/ 66 h 423"/>
                <a:gd name="T84" fmla="*/ 111 w 299"/>
                <a:gd name="T85" fmla="*/ 47 h 423"/>
                <a:gd name="T86" fmla="*/ 124 w 299"/>
                <a:gd name="T87" fmla="*/ 32 h 423"/>
                <a:gd name="T88" fmla="*/ 135 w 299"/>
                <a:gd name="T89" fmla="*/ 18 h 423"/>
                <a:gd name="T90" fmla="*/ 142 w 299"/>
                <a:gd name="T91" fmla="*/ 8 h 423"/>
                <a:gd name="T92" fmla="*/ 148 w 299"/>
                <a:gd name="T93" fmla="*/ 2 h 423"/>
                <a:gd name="T94" fmla="*/ 150 w 299"/>
                <a:gd name="T95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9" h="423">
                  <a:moveTo>
                    <a:pt x="150" y="0"/>
                  </a:moveTo>
                  <a:lnTo>
                    <a:pt x="151" y="2"/>
                  </a:lnTo>
                  <a:lnTo>
                    <a:pt x="157" y="8"/>
                  </a:lnTo>
                  <a:lnTo>
                    <a:pt x="165" y="18"/>
                  </a:lnTo>
                  <a:lnTo>
                    <a:pt x="175" y="32"/>
                  </a:lnTo>
                  <a:lnTo>
                    <a:pt x="189" y="47"/>
                  </a:lnTo>
                  <a:lnTo>
                    <a:pt x="202" y="66"/>
                  </a:lnTo>
                  <a:lnTo>
                    <a:pt x="217" y="86"/>
                  </a:lnTo>
                  <a:lnTo>
                    <a:pt x="232" y="108"/>
                  </a:lnTo>
                  <a:lnTo>
                    <a:pt x="247" y="131"/>
                  </a:lnTo>
                  <a:lnTo>
                    <a:pt x="260" y="155"/>
                  </a:lnTo>
                  <a:lnTo>
                    <a:pt x="274" y="179"/>
                  </a:lnTo>
                  <a:lnTo>
                    <a:pt x="284" y="204"/>
                  </a:lnTo>
                  <a:lnTo>
                    <a:pt x="292" y="228"/>
                  </a:lnTo>
                  <a:lnTo>
                    <a:pt x="298" y="251"/>
                  </a:lnTo>
                  <a:lnTo>
                    <a:pt x="299" y="273"/>
                  </a:lnTo>
                  <a:lnTo>
                    <a:pt x="297" y="303"/>
                  </a:lnTo>
                  <a:lnTo>
                    <a:pt x="288" y="332"/>
                  </a:lnTo>
                  <a:lnTo>
                    <a:pt x="274" y="357"/>
                  </a:lnTo>
                  <a:lnTo>
                    <a:pt x="256" y="379"/>
                  </a:lnTo>
                  <a:lnTo>
                    <a:pt x="234" y="397"/>
                  </a:lnTo>
                  <a:lnTo>
                    <a:pt x="207" y="411"/>
                  </a:lnTo>
                  <a:lnTo>
                    <a:pt x="180" y="420"/>
                  </a:lnTo>
                  <a:lnTo>
                    <a:pt x="150" y="423"/>
                  </a:lnTo>
                  <a:lnTo>
                    <a:pt x="119" y="420"/>
                  </a:lnTo>
                  <a:lnTo>
                    <a:pt x="91" y="411"/>
                  </a:lnTo>
                  <a:lnTo>
                    <a:pt x="66" y="397"/>
                  </a:lnTo>
                  <a:lnTo>
                    <a:pt x="44" y="379"/>
                  </a:lnTo>
                  <a:lnTo>
                    <a:pt x="25" y="357"/>
                  </a:lnTo>
                  <a:lnTo>
                    <a:pt x="12" y="332"/>
                  </a:lnTo>
                  <a:lnTo>
                    <a:pt x="3" y="30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2" y="251"/>
                  </a:lnTo>
                  <a:lnTo>
                    <a:pt x="8" y="228"/>
                  </a:lnTo>
                  <a:lnTo>
                    <a:pt x="15" y="204"/>
                  </a:lnTo>
                  <a:lnTo>
                    <a:pt x="26" y="179"/>
                  </a:lnTo>
                  <a:lnTo>
                    <a:pt x="39" y="155"/>
                  </a:lnTo>
                  <a:lnTo>
                    <a:pt x="53" y="131"/>
                  </a:lnTo>
                  <a:lnTo>
                    <a:pt x="67" y="108"/>
                  </a:lnTo>
                  <a:lnTo>
                    <a:pt x="83" y="86"/>
                  </a:lnTo>
                  <a:lnTo>
                    <a:pt x="97" y="66"/>
                  </a:lnTo>
                  <a:lnTo>
                    <a:pt x="111" y="47"/>
                  </a:lnTo>
                  <a:lnTo>
                    <a:pt x="124" y="32"/>
                  </a:lnTo>
                  <a:lnTo>
                    <a:pt x="135" y="18"/>
                  </a:lnTo>
                  <a:lnTo>
                    <a:pt x="142" y="8"/>
                  </a:lnTo>
                  <a:lnTo>
                    <a:pt x="148" y="2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" name="Freeform 395"/>
            <p:cNvSpPr>
              <a:spLocks/>
            </p:cNvSpPr>
            <p:nvPr/>
          </p:nvSpPr>
          <p:spPr bwMode="auto">
            <a:xfrm>
              <a:off x="5922963" y="3221038"/>
              <a:ext cx="1685925" cy="1819275"/>
            </a:xfrm>
            <a:custGeom>
              <a:avLst/>
              <a:gdLst>
                <a:gd name="T0" fmla="*/ 1668 w 3187"/>
                <a:gd name="T1" fmla="*/ 26 h 3437"/>
                <a:gd name="T2" fmla="*/ 1713 w 3187"/>
                <a:gd name="T3" fmla="*/ 117 h 3437"/>
                <a:gd name="T4" fmla="*/ 2013 w 3187"/>
                <a:gd name="T5" fmla="*/ 187 h 3437"/>
                <a:gd name="T6" fmla="*/ 2378 w 3187"/>
                <a:gd name="T7" fmla="*/ 337 h 3437"/>
                <a:gd name="T8" fmla="*/ 2691 w 3187"/>
                <a:gd name="T9" fmla="*/ 569 h 3437"/>
                <a:gd name="T10" fmla="*/ 2939 w 3187"/>
                <a:gd name="T11" fmla="*/ 869 h 3437"/>
                <a:gd name="T12" fmla="*/ 3107 w 3187"/>
                <a:gd name="T13" fmla="*/ 1223 h 3437"/>
                <a:gd name="T14" fmla="*/ 3184 w 3187"/>
                <a:gd name="T15" fmla="*/ 1620 h 3437"/>
                <a:gd name="T16" fmla="*/ 3187 w 3187"/>
                <a:gd name="T17" fmla="*/ 1721 h 3437"/>
                <a:gd name="T18" fmla="*/ 3174 w 3187"/>
                <a:gd name="T19" fmla="*/ 1618 h 3437"/>
                <a:gd name="T20" fmla="*/ 3086 w 3187"/>
                <a:gd name="T21" fmla="*/ 1452 h 3437"/>
                <a:gd name="T22" fmla="*/ 2932 w 3187"/>
                <a:gd name="T23" fmla="*/ 1345 h 3437"/>
                <a:gd name="T24" fmla="*/ 2738 w 3187"/>
                <a:gd name="T25" fmla="*/ 1321 h 3437"/>
                <a:gd name="T26" fmla="*/ 2560 w 3187"/>
                <a:gd name="T27" fmla="*/ 1390 h 3437"/>
                <a:gd name="T28" fmla="*/ 2437 w 3187"/>
                <a:gd name="T29" fmla="*/ 1529 h 3437"/>
                <a:gd name="T30" fmla="*/ 2389 w 3187"/>
                <a:gd name="T31" fmla="*/ 1716 h 3437"/>
                <a:gd name="T32" fmla="*/ 2343 w 3187"/>
                <a:gd name="T33" fmla="*/ 1529 h 3437"/>
                <a:gd name="T34" fmla="*/ 2219 w 3187"/>
                <a:gd name="T35" fmla="*/ 1390 h 3437"/>
                <a:gd name="T36" fmla="*/ 2042 w 3187"/>
                <a:gd name="T37" fmla="*/ 1321 h 3437"/>
                <a:gd name="T38" fmla="*/ 1843 w 3187"/>
                <a:gd name="T39" fmla="*/ 1347 h 3437"/>
                <a:gd name="T40" fmla="*/ 1760 w 3187"/>
                <a:gd name="T41" fmla="*/ 2999 h 3437"/>
                <a:gd name="T42" fmla="*/ 1825 w 3187"/>
                <a:gd name="T43" fmla="*/ 3084 h 3437"/>
                <a:gd name="T44" fmla="*/ 1934 w 3187"/>
                <a:gd name="T45" fmla="*/ 3084 h 3437"/>
                <a:gd name="T46" fmla="*/ 1999 w 3187"/>
                <a:gd name="T47" fmla="*/ 2999 h 3437"/>
                <a:gd name="T48" fmla="*/ 2031 w 3187"/>
                <a:gd name="T49" fmla="*/ 2875 h 3437"/>
                <a:gd name="T50" fmla="*/ 2138 w 3187"/>
                <a:gd name="T51" fmla="*/ 2805 h 3437"/>
                <a:gd name="T52" fmla="*/ 2267 w 3187"/>
                <a:gd name="T53" fmla="*/ 2830 h 3437"/>
                <a:gd name="T54" fmla="*/ 2337 w 3187"/>
                <a:gd name="T55" fmla="*/ 2936 h 3437"/>
                <a:gd name="T56" fmla="*/ 2314 w 3187"/>
                <a:gd name="T57" fmla="*/ 3126 h 3437"/>
                <a:gd name="T58" fmla="*/ 2208 w 3187"/>
                <a:gd name="T59" fmla="*/ 3297 h 3437"/>
                <a:gd name="T60" fmla="*/ 2039 w 3187"/>
                <a:gd name="T61" fmla="*/ 3407 h 3437"/>
                <a:gd name="T62" fmla="*/ 1874 w 3187"/>
                <a:gd name="T63" fmla="*/ 3437 h 3437"/>
                <a:gd name="T64" fmla="*/ 1673 w 3187"/>
                <a:gd name="T65" fmla="*/ 3386 h 3437"/>
                <a:gd name="T66" fmla="*/ 1519 w 3187"/>
                <a:gd name="T67" fmla="*/ 3258 h 3437"/>
                <a:gd name="T68" fmla="*/ 1430 w 3187"/>
                <a:gd name="T69" fmla="*/ 3075 h 3437"/>
                <a:gd name="T70" fmla="*/ 1378 w 3187"/>
                <a:gd name="T71" fmla="*/ 1363 h 3437"/>
                <a:gd name="T72" fmla="*/ 1194 w 3187"/>
                <a:gd name="T73" fmla="*/ 1318 h 3437"/>
                <a:gd name="T74" fmla="*/ 1008 w 3187"/>
                <a:gd name="T75" fmla="*/ 1364 h 3437"/>
                <a:gd name="T76" fmla="*/ 867 w 3187"/>
                <a:gd name="T77" fmla="*/ 1489 h 3437"/>
                <a:gd name="T78" fmla="*/ 799 w 3187"/>
                <a:gd name="T79" fmla="*/ 1667 h 3437"/>
                <a:gd name="T80" fmla="*/ 769 w 3187"/>
                <a:gd name="T81" fmla="*/ 1572 h 3437"/>
                <a:gd name="T82" fmla="*/ 662 w 3187"/>
                <a:gd name="T83" fmla="*/ 1418 h 3437"/>
                <a:gd name="T84" fmla="*/ 496 w 3187"/>
                <a:gd name="T85" fmla="*/ 1330 h 3437"/>
                <a:gd name="T86" fmla="*/ 301 w 3187"/>
                <a:gd name="T87" fmla="*/ 1330 h 3437"/>
                <a:gd name="T88" fmla="*/ 136 w 3187"/>
                <a:gd name="T89" fmla="*/ 1416 h 3437"/>
                <a:gd name="T90" fmla="*/ 29 w 3187"/>
                <a:gd name="T91" fmla="*/ 1567 h 3437"/>
                <a:gd name="T92" fmla="*/ 4 w 3187"/>
                <a:gd name="T93" fmla="*/ 1605 h 3437"/>
                <a:gd name="T94" fmla="*/ 85 w 3187"/>
                <a:gd name="T95" fmla="*/ 1211 h 3437"/>
                <a:gd name="T96" fmla="*/ 256 w 3187"/>
                <a:gd name="T97" fmla="*/ 860 h 3437"/>
                <a:gd name="T98" fmla="*/ 450 w 3187"/>
                <a:gd name="T99" fmla="*/ 745 h 3437"/>
                <a:gd name="T100" fmla="*/ 638 w 3187"/>
                <a:gd name="T101" fmla="*/ 766 h 3437"/>
                <a:gd name="T102" fmla="*/ 819 w 3187"/>
                <a:gd name="T103" fmla="*/ 690 h 3437"/>
                <a:gd name="T104" fmla="*/ 937 w 3187"/>
                <a:gd name="T105" fmla="*/ 537 h 3437"/>
                <a:gd name="T106" fmla="*/ 965 w 3187"/>
                <a:gd name="T107" fmla="*/ 349 h 3437"/>
                <a:gd name="T108" fmla="*/ 1114 w 3187"/>
                <a:gd name="T109" fmla="*/ 206 h 3437"/>
                <a:gd name="T110" fmla="*/ 1472 w 3187"/>
                <a:gd name="T111" fmla="*/ 135 h 3437"/>
                <a:gd name="T112" fmla="*/ 1499 w 3187"/>
                <a:gd name="T113" fmla="*/ 44 h 3437"/>
                <a:gd name="T114" fmla="*/ 1593 w 3187"/>
                <a:gd name="T115" fmla="*/ 0 h 3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87" h="3437">
                  <a:moveTo>
                    <a:pt x="1593" y="0"/>
                  </a:moveTo>
                  <a:lnTo>
                    <a:pt x="1620" y="4"/>
                  </a:lnTo>
                  <a:lnTo>
                    <a:pt x="1645" y="12"/>
                  </a:lnTo>
                  <a:lnTo>
                    <a:pt x="1668" y="26"/>
                  </a:lnTo>
                  <a:lnTo>
                    <a:pt x="1686" y="44"/>
                  </a:lnTo>
                  <a:lnTo>
                    <a:pt x="1701" y="67"/>
                  </a:lnTo>
                  <a:lnTo>
                    <a:pt x="1709" y="91"/>
                  </a:lnTo>
                  <a:lnTo>
                    <a:pt x="1713" y="117"/>
                  </a:lnTo>
                  <a:lnTo>
                    <a:pt x="1713" y="135"/>
                  </a:lnTo>
                  <a:lnTo>
                    <a:pt x="1815" y="146"/>
                  </a:lnTo>
                  <a:lnTo>
                    <a:pt x="1915" y="164"/>
                  </a:lnTo>
                  <a:lnTo>
                    <a:pt x="2013" y="187"/>
                  </a:lnTo>
                  <a:lnTo>
                    <a:pt x="2109" y="216"/>
                  </a:lnTo>
                  <a:lnTo>
                    <a:pt x="2202" y="251"/>
                  </a:lnTo>
                  <a:lnTo>
                    <a:pt x="2291" y="291"/>
                  </a:lnTo>
                  <a:lnTo>
                    <a:pt x="2378" y="337"/>
                  </a:lnTo>
                  <a:lnTo>
                    <a:pt x="2462" y="388"/>
                  </a:lnTo>
                  <a:lnTo>
                    <a:pt x="2542" y="443"/>
                  </a:lnTo>
                  <a:lnTo>
                    <a:pt x="2619" y="504"/>
                  </a:lnTo>
                  <a:lnTo>
                    <a:pt x="2691" y="569"/>
                  </a:lnTo>
                  <a:lnTo>
                    <a:pt x="2759" y="637"/>
                  </a:lnTo>
                  <a:lnTo>
                    <a:pt x="2824" y="711"/>
                  </a:lnTo>
                  <a:lnTo>
                    <a:pt x="2884" y="787"/>
                  </a:lnTo>
                  <a:lnTo>
                    <a:pt x="2939" y="869"/>
                  </a:lnTo>
                  <a:lnTo>
                    <a:pt x="2989" y="953"/>
                  </a:lnTo>
                  <a:lnTo>
                    <a:pt x="3034" y="1040"/>
                  </a:lnTo>
                  <a:lnTo>
                    <a:pt x="3074" y="1130"/>
                  </a:lnTo>
                  <a:lnTo>
                    <a:pt x="3107" y="1223"/>
                  </a:lnTo>
                  <a:lnTo>
                    <a:pt x="3135" y="1319"/>
                  </a:lnTo>
                  <a:lnTo>
                    <a:pt x="3159" y="1417"/>
                  </a:lnTo>
                  <a:lnTo>
                    <a:pt x="3174" y="1518"/>
                  </a:lnTo>
                  <a:lnTo>
                    <a:pt x="3184" y="1620"/>
                  </a:lnTo>
                  <a:lnTo>
                    <a:pt x="3187" y="1724"/>
                  </a:lnTo>
                  <a:lnTo>
                    <a:pt x="3187" y="1723"/>
                  </a:lnTo>
                  <a:lnTo>
                    <a:pt x="3187" y="1722"/>
                  </a:lnTo>
                  <a:lnTo>
                    <a:pt x="3187" y="1721"/>
                  </a:lnTo>
                  <a:lnTo>
                    <a:pt x="3186" y="1719"/>
                  </a:lnTo>
                  <a:lnTo>
                    <a:pt x="3186" y="1716"/>
                  </a:lnTo>
                  <a:lnTo>
                    <a:pt x="3183" y="1667"/>
                  </a:lnTo>
                  <a:lnTo>
                    <a:pt x="3174" y="1618"/>
                  </a:lnTo>
                  <a:lnTo>
                    <a:pt x="3160" y="1573"/>
                  </a:lnTo>
                  <a:lnTo>
                    <a:pt x="3140" y="1529"/>
                  </a:lnTo>
                  <a:lnTo>
                    <a:pt x="3114" y="1489"/>
                  </a:lnTo>
                  <a:lnTo>
                    <a:pt x="3086" y="1452"/>
                  </a:lnTo>
                  <a:lnTo>
                    <a:pt x="3053" y="1418"/>
                  </a:lnTo>
                  <a:lnTo>
                    <a:pt x="3015" y="1390"/>
                  </a:lnTo>
                  <a:lnTo>
                    <a:pt x="2975" y="1364"/>
                  </a:lnTo>
                  <a:lnTo>
                    <a:pt x="2932" y="1345"/>
                  </a:lnTo>
                  <a:lnTo>
                    <a:pt x="2886" y="1330"/>
                  </a:lnTo>
                  <a:lnTo>
                    <a:pt x="2837" y="1321"/>
                  </a:lnTo>
                  <a:lnTo>
                    <a:pt x="2788" y="1318"/>
                  </a:lnTo>
                  <a:lnTo>
                    <a:pt x="2738" y="1321"/>
                  </a:lnTo>
                  <a:lnTo>
                    <a:pt x="2690" y="1330"/>
                  </a:lnTo>
                  <a:lnTo>
                    <a:pt x="2644" y="1345"/>
                  </a:lnTo>
                  <a:lnTo>
                    <a:pt x="2601" y="1364"/>
                  </a:lnTo>
                  <a:lnTo>
                    <a:pt x="2560" y="1390"/>
                  </a:lnTo>
                  <a:lnTo>
                    <a:pt x="2523" y="1418"/>
                  </a:lnTo>
                  <a:lnTo>
                    <a:pt x="2490" y="1452"/>
                  </a:lnTo>
                  <a:lnTo>
                    <a:pt x="2461" y="1489"/>
                  </a:lnTo>
                  <a:lnTo>
                    <a:pt x="2437" y="1529"/>
                  </a:lnTo>
                  <a:lnTo>
                    <a:pt x="2417" y="1573"/>
                  </a:lnTo>
                  <a:lnTo>
                    <a:pt x="2401" y="1618"/>
                  </a:lnTo>
                  <a:lnTo>
                    <a:pt x="2393" y="1667"/>
                  </a:lnTo>
                  <a:lnTo>
                    <a:pt x="2389" y="1716"/>
                  </a:lnTo>
                  <a:lnTo>
                    <a:pt x="2386" y="1667"/>
                  </a:lnTo>
                  <a:lnTo>
                    <a:pt x="2377" y="1618"/>
                  </a:lnTo>
                  <a:lnTo>
                    <a:pt x="2363" y="1573"/>
                  </a:lnTo>
                  <a:lnTo>
                    <a:pt x="2343" y="1529"/>
                  </a:lnTo>
                  <a:lnTo>
                    <a:pt x="2319" y="1489"/>
                  </a:lnTo>
                  <a:lnTo>
                    <a:pt x="2289" y="1452"/>
                  </a:lnTo>
                  <a:lnTo>
                    <a:pt x="2256" y="1418"/>
                  </a:lnTo>
                  <a:lnTo>
                    <a:pt x="2219" y="1390"/>
                  </a:lnTo>
                  <a:lnTo>
                    <a:pt x="2179" y="1364"/>
                  </a:lnTo>
                  <a:lnTo>
                    <a:pt x="2135" y="1345"/>
                  </a:lnTo>
                  <a:lnTo>
                    <a:pt x="2089" y="1330"/>
                  </a:lnTo>
                  <a:lnTo>
                    <a:pt x="2042" y="1321"/>
                  </a:lnTo>
                  <a:lnTo>
                    <a:pt x="1991" y="1318"/>
                  </a:lnTo>
                  <a:lnTo>
                    <a:pt x="1939" y="1321"/>
                  </a:lnTo>
                  <a:lnTo>
                    <a:pt x="1890" y="1331"/>
                  </a:lnTo>
                  <a:lnTo>
                    <a:pt x="1843" y="1347"/>
                  </a:lnTo>
                  <a:lnTo>
                    <a:pt x="1799" y="1368"/>
                  </a:lnTo>
                  <a:lnTo>
                    <a:pt x="1757" y="1394"/>
                  </a:lnTo>
                  <a:lnTo>
                    <a:pt x="1757" y="2970"/>
                  </a:lnTo>
                  <a:lnTo>
                    <a:pt x="1760" y="2999"/>
                  </a:lnTo>
                  <a:lnTo>
                    <a:pt x="1770" y="3025"/>
                  </a:lnTo>
                  <a:lnTo>
                    <a:pt x="1785" y="3049"/>
                  </a:lnTo>
                  <a:lnTo>
                    <a:pt x="1803" y="3068"/>
                  </a:lnTo>
                  <a:lnTo>
                    <a:pt x="1825" y="3084"/>
                  </a:lnTo>
                  <a:lnTo>
                    <a:pt x="1852" y="3094"/>
                  </a:lnTo>
                  <a:lnTo>
                    <a:pt x="1879" y="3098"/>
                  </a:lnTo>
                  <a:lnTo>
                    <a:pt x="1908" y="3094"/>
                  </a:lnTo>
                  <a:lnTo>
                    <a:pt x="1934" y="3084"/>
                  </a:lnTo>
                  <a:lnTo>
                    <a:pt x="1957" y="3068"/>
                  </a:lnTo>
                  <a:lnTo>
                    <a:pt x="1975" y="3049"/>
                  </a:lnTo>
                  <a:lnTo>
                    <a:pt x="1990" y="3025"/>
                  </a:lnTo>
                  <a:lnTo>
                    <a:pt x="1999" y="2999"/>
                  </a:lnTo>
                  <a:lnTo>
                    <a:pt x="2002" y="2970"/>
                  </a:lnTo>
                  <a:lnTo>
                    <a:pt x="2005" y="2936"/>
                  </a:lnTo>
                  <a:lnTo>
                    <a:pt x="2015" y="2904"/>
                  </a:lnTo>
                  <a:lnTo>
                    <a:pt x="2031" y="2875"/>
                  </a:lnTo>
                  <a:lnTo>
                    <a:pt x="2052" y="2850"/>
                  </a:lnTo>
                  <a:lnTo>
                    <a:pt x="2077" y="2830"/>
                  </a:lnTo>
                  <a:lnTo>
                    <a:pt x="2106" y="2815"/>
                  </a:lnTo>
                  <a:lnTo>
                    <a:pt x="2138" y="2805"/>
                  </a:lnTo>
                  <a:lnTo>
                    <a:pt x="2172" y="2800"/>
                  </a:lnTo>
                  <a:lnTo>
                    <a:pt x="2206" y="2805"/>
                  </a:lnTo>
                  <a:lnTo>
                    <a:pt x="2237" y="2815"/>
                  </a:lnTo>
                  <a:lnTo>
                    <a:pt x="2267" y="2830"/>
                  </a:lnTo>
                  <a:lnTo>
                    <a:pt x="2291" y="2850"/>
                  </a:lnTo>
                  <a:lnTo>
                    <a:pt x="2312" y="2875"/>
                  </a:lnTo>
                  <a:lnTo>
                    <a:pt x="2328" y="2904"/>
                  </a:lnTo>
                  <a:lnTo>
                    <a:pt x="2337" y="2936"/>
                  </a:lnTo>
                  <a:lnTo>
                    <a:pt x="2341" y="2970"/>
                  </a:lnTo>
                  <a:lnTo>
                    <a:pt x="2337" y="3024"/>
                  </a:lnTo>
                  <a:lnTo>
                    <a:pt x="2329" y="3075"/>
                  </a:lnTo>
                  <a:lnTo>
                    <a:pt x="2314" y="3126"/>
                  </a:lnTo>
                  <a:lnTo>
                    <a:pt x="2294" y="3172"/>
                  </a:lnTo>
                  <a:lnTo>
                    <a:pt x="2270" y="3217"/>
                  </a:lnTo>
                  <a:lnTo>
                    <a:pt x="2241" y="3258"/>
                  </a:lnTo>
                  <a:lnTo>
                    <a:pt x="2208" y="3297"/>
                  </a:lnTo>
                  <a:lnTo>
                    <a:pt x="2171" y="3331"/>
                  </a:lnTo>
                  <a:lnTo>
                    <a:pt x="2130" y="3361"/>
                  </a:lnTo>
                  <a:lnTo>
                    <a:pt x="2086" y="3386"/>
                  </a:lnTo>
                  <a:lnTo>
                    <a:pt x="2039" y="3407"/>
                  </a:lnTo>
                  <a:lnTo>
                    <a:pt x="1990" y="3423"/>
                  </a:lnTo>
                  <a:lnTo>
                    <a:pt x="1939" y="3433"/>
                  </a:lnTo>
                  <a:lnTo>
                    <a:pt x="1886" y="3437"/>
                  </a:lnTo>
                  <a:lnTo>
                    <a:pt x="1874" y="3437"/>
                  </a:lnTo>
                  <a:lnTo>
                    <a:pt x="1821" y="3433"/>
                  </a:lnTo>
                  <a:lnTo>
                    <a:pt x="1769" y="3423"/>
                  </a:lnTo>
                  <a:lnTo>
                    <a:pt x="1721" y="3407"/>
                  </a:lnTo>
                  <a:lnTo>
                    <a:pt x="1673" y="3386"/>
                  </a:lnTo>
                  <a:lnTo>
                    <a:pt x="1629" y="3361"/>
                  </a:lnTo>
                  <a:lnTo>
                    <a:pt x="1589" y="3331"/>
                  </a:lnTo>
                  <a:lnTo>
                    <a:pt x="1552" y="3297"/>
                  </a:lnTo>
                  <a:lnTo>
                    <a:pt x="1519" y="3258"/>
                  </a:lnTo>
                  <a:lnTo>
                    <a:pt x="1489" y="3217"/>
                  </a:lnTo>
                  <a:lnTo>
                    <a:pt x="1464" y="3172"/>
                  </a:lnTo>
                  <a:lnTo>
                    <a:pt x="1445" y="3126"/>
                  </a:lnTo>
                  <a:lnTo>
                    <a:pt x="1430" y="3075"/>
                  </a:lnTo>
                  <a:lnTo>
                    <a:pt x="1421" y="3024"/>
                  </a:lnTo>
                  <a:lnTo>
                    <a:pt x="1418" y="2970"/>
                  </a:lnTo>
                  <a:lnTo>
                    <a:pt x="1418" y="1386"/>
                  </a:lnTo>
                  <a:lnTo>
                    <a:pt x="1378" y="1363"/>
                  </a:lnTo>
                  <a:lnTo>
                    <a:pt x="1336" y="1345"/>
                  </a:lnTo>
                  <a:lnTo>
                    <a:pt x="1291" y="1330"/>
                  </a:lnTo>
                  <a:lnTo>
                    <a:pt x="1244" y="1321"/>
                  </a:lnTo>
                  <a:lnTo>
                    <a:pt x="1194" y="1318"/>
                  </a:lnTo>
                  <a:lnTo>
                    <a:pt x="1144" y="1321"/>
                  </a:lnTo>
                  <a:lnTo>
                    <a:pt x="1097" y="1330"/>
                  </a:lnTo>
                  <a:lnTo>
                    <a:pt x="1051" y="1345"/>
                  </a:lnTo>
                  <a:lnTo>
                    <a:pt x="1008" y="1364"/>
                  </a:lnTo>
                  <a:lnTo>
                    <a:pt x="967" y="1390"/>
                  </a:lnTo>
                  <a:lnTo>
                    <a:pt x="930" y="1418"/>
                  </a:lnTo>
                  <a:lnTo>
                    <a:pt x="897" y="1452"/>
                  </a:lnTo>
                  <a:lnTo>
                    <a:pt x="867" y="1489"/>
                  </a:lnTo>
                  <a:lnTo>
                    <a:pt x="843" y="1529"/>
                  </a:lnTo>
                  <a:lnTo>
                    <a:pt x="823" y="1572"/>
                  </a:lnTo>
                  <a:lnTo>
                    <a:pt x="809" y="1618"/>
                  </a:lnTo>
                  <a:lnTo>
                    <a:pt x="799" y="1667"/>
                  </a:lnTo>
                  <a:lnTo>
                    <a:pt x="797" y="1716"/>
                  </a:lnTo>
                  <a:lnTo>
                    <a:pt x="793" y="1667"/>
                  </a:lnTo>
                  <a:lnTo>
                    <a:pt x="784" y="1618"/>
                  </a:lnTo>
                  <a:lnTo>
                    <a:pt x="769" y="1572"/>
                  </a:lnTo>
                  <a:lnTo>
                    <a:pt x="749" y="1529"/>
                  </a:lnTo>
                  <a:lnTo>
                    <a:pt x="725" y="1489"/>
                  </a:lnTo>
                  <a:lnTo>
                    <a:pt x="695" y="1452"/>
                  </a:lnTo>
                  <a:lnTo>
                    <a:pt x="662" y="1418"/>
                  </a:lnTo>
                  <a:lnTo>
                    <a:pt x="626" y="1390"/>
                  </a:lnTo>
                  <a:lnTo>
                    <a:pt x="585" y="1364"/>
                  </a:lnTo>
                  <a:lnTo>
                    <a:pt x="542" y="1345"/>
                  </a:lnTo>
                  <a:lnTo>
                    <a:pt x="496" y="1330"/>
                  </a:lnTo>
                  <a:lnTo>
                    <a:pt x="448" y="1321"/>
                  </a:lnTo>
                  <a:lnTo>
                    <a:pt x="398" y="1318"/>
                  </a:lnTo>
                  <a:lnTo>
                    <a:pt x="349" y="1321"/>
                  </a:lnTo>
                  <a:lnTo>
                    <a:pt x="301" y="1330"/>
                  </a:lnTo>
                  <a:lnTo>
                    <a:pt x="256" y="1345"/>
                  </a:lnTo>
                  <a:lnTo>
                    <a:pt x="213" y="1363"/>
                  </a:lnTo>
                  <a:lnTo>
                    <a:pt x="173" y="1388"/>
                  </a:lnTo>
                  <a:lnTo>
                    <a:pt x="136" y="1416"/>
                  </a:lnTo>
                  <a:lnTo>
                    <a:pt x="103" y="1449"/>
                  </a:lnTo>
                  <a:lnTo>
                    <a:pt x="74" y="1485"/>
                  </a:lnTo>
                  <a:lnTo>
                    <a:pt x="49" y="1524"/>
                  </a:lnTo>
                  <a:lnTo>
                    <a:pt x="29" y="1567"/>
                  </a:lnTo>
                  <a:lnTo>
                    <a:pt x="13" y="1613"/>
                  </a:lnTo>
                  <a:lnTo>
                    <a:pt x="4" y="1659"/>
                  </a:lnTo>
                  <a:lnTo>
                    <a:pt x="0" y="1709"/>
                  </a:lnTo>
                  <a:lnTo>
                    <a:pt x="4" y="1605"/>
                  </a:lnTo>
                  <a:lnTo>
                    <a:pt x="15" y="1503"/>
                  </a:lnTo>
                  <a:lnTo>
                    <a:pt x="32" y="1404"/>
                  </a:lnTo>
                  <a:lnTo>
                    <a:pt x="55" y="1306"/>
                  </a:lnTo>
                  <a:lnTo>
                    <a:pt x="85" y="1211"/>
                  </a:lnTo>
                  <a:lnTo>
                    <a:pt x="119" y="1119"/>
                  </a:lnTo>
                  <a:lnTo>
                    <a:pt x="160" y="1030"/>
                  </a:lnTo>
                  <a:lnTo>
                    <a:pt x="205" y="943"/>
                  </a:lnTo>
                  <a:lnTo>
                    <a:pt x="256" y="860"/>
                  </a:lnTo>
                  <a:lnTo>
                    <a:pt x="311" y="779"/>
                  </a:lnTo>
                  <a:lnTo>
                    <a:pt x="372" y="703"/>
                  </a:lnTo>
                  <a:lnTo>
                    <a:pt x="409" y="726"/>
                  </a:lnTo>
                  <a:lnTo>
                    <a:pt x="450" y="745"/>
                  </a:lnTo>
                  <a:lnTo>
                    <a:pt x="493" y="758"/>
                  </a:lnTo>
                  <a:lnTo>
                    <a:pt x="539" y="767"/>
                  </a:lnTo>
                  <a:lnTo>
                    <a:pt x="586" y="770"/>
                  </a:lnTo>
                  <a:lnTo>
                    <a:pt x="638" y="766"/>
                  </a:lnTo>
                  <a:lnTo>
                    <a:pt x="688" y="756"/>
                  </a:lnTo>
                  <a:lnTo>
                    <a:pt x="734" y="740"/>
                  </a:lnTo>
                  <a:lnTo>
                    <a:pt x="778" y="718"/>
                  </a:lnTo>
                  <a:lnTo>
                    <a:pt x="819" y="690"/>
                  </a:lnTo>
                  <a:lnTo>
                    <a:pt x="855" y="658"/>
                  </a:lnTo>
                  <a:lnTo>
                    <a:pt x="887" y="622"/>
                  </a:lnTo>
                  <a:lnTo>
                    <a:pt x="915" y="581"/>
                  </a:lnTo>
                  <a:lnTo>
                    <a:pt x="937" y="537"/>
                  </a:lnTo>
                  <a:lnTo>
                    <a:pt x="954" y="490"/>
                  </a:lnTo>
                  <a:lnTo>
                    <a:pt x="963" y="441"/>
                  </a:lnTo>
                  <a:lnTo>
                    <a:pt x="967" y="389"/>
                  </a:lnTo>
                  <a:lnTo>
                    <a:pt x="965" y="349"/>
                  </a:lnTo>
                  <a:lnTo>
                    <a:pt x="957" y="309"/>
                  </a:lnTo>
                  <a:lnTo>
                    <a:pt x="947" y="268"/>
                  </a:lnTo>
                  <a:lnTo>
                    <a:pt x="1029" y="235"/>
                  </a:lnTo>
                  <a:lnTo>
                    <a:pt x="1114" y="206"/>
                  </a:lnTo>
                  <a:lnTo>
                    <a:pt x="1201" y="180"/>
                  </a:lnTo>
                  <a:lnTo>
                    <a:pt x="1289" y="160"/>
                  </a:lnTo>
                  <a:lnTo>
                    <a:pt x="1380" y="145"/>
                  </a:lnTo>
                  <a:lnTo>
                    <a:pt x="1472" y="135"/>
                  </a:lnTo>
                  <a:lnTo>
                    <a:pt x="1472" y="117"/>
                  </a:lnTo>
                  <a:lnTo>
                    <a:pt x="1476" y="91"/>
                  </a:lnTo>
                  <a:lnTo>
                    <a:pt x="1484" y="67"/>
                  </a:lnTo>
                  <a:lnTo>
                    <a:pt x="1499" y="44"/>
                  </a:lnTo>
                  <a:lnTo>
                    <a:pt x="1517" y="26"/>
                  </a:lnTo>
                  <a:lnTo>
                    <a:pt x="1540" y="12"/>
                  </a:lnTo>
                  <a:lnTo>
                    <a:pt x="1565" y="4"/>
                  </a:lnTo>
                  <a:lnTo>
                    <a:pt x="15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48" name="Группа 447"/>
          <p:cNvGrpSpPr/>
          <p:nvPr/>
        </p:nvGrpSpPr>
        <p:grpSpPr>
          <a:xfrm>
            <a:off x="1591278" y="4744150"/>
            <a:ext cx="353742" cy="394222"/>
            <a:chOff x="7535863" y="3402013"/>
            <a:chExt cx="2441575" cy="2720975"/>
          </a:xfrm>
          <a:solidFill>
            <a:schemeClr val="bg2">
              <a:lumMod val="25000"/>
            </a:schemeClr>
          </a:solidFill>
        </p:grpSpPr>
        <p:sp>
          <p:nvSpPr>
            <p:cNvPr id="446" name="Freeform 400"/>
            <p:cNvSpPr>
              <a:spLocks/>
            </p:cNvSpPr>
            <p:nvPr/>
          </p:nvSpPr>
          <p:spPr bwMode="auto">
            <a:xfrm>
              <a:off x="8166100" y="3402013"/>
              <a:ext cx="1154112" cy="1498600"/>
            </a:xfrm>
            <a:custGeom>
              <a:avLst/>
              <a:gdLst>
                <a:gd name="T0" fmla="*/ 727 w 1454"/>
                <a:gd name="T1" fmla="*/ 0 h 1888"/>
                <a:gd name="T2" fmla="*/ 1411 w 1454"/>
                <a:gd name="T3" fmla="*/ 683 h 1888"/>
                <a:gd name="T4" fmla="*/ 1429 w 1454"/>
                <a:gd name="T5" fmla="*/ 703 h 1888"/>
                <a:gd name="T6" fmla="*/ 1442 w 1454"/>
                <a:gd name="T7" fmla="*/ 720 h 1888"/>
                <a:gd name="T8" fmla="*/ 1450 w 1454"/>
                <a:gd name="T9" fmla="*/ 738 h 1888"/>
                <a:gd name="T10" fmla="*/ 1454 w 1454"/>
                <a:gd name="T11" fmla="*/ 752 h 1888"/>
                <a:gd name="T12" fmla="*/ 1451 w 1454"/>
                <a:gd name="T13" fmla="*/ 765 h 1888"/>
                <a:gd name="T14" fmla="*/ 1445 w 1454"/>
                <a:gd name="T15" fmla="*/ 777 h 1888"/>
                <a:gd name="T16" fmla="*/ 1433 w 1454"/>
                <a:gd name="T17" fmla="*/ 785 h 1888"/>
                <a:gd name="T18" fmla="*/ 1417 w 1454"/>
                <a:gd name="T19" fmla="*/ 792 h 1888"/>
                <a:gd name="T20" fmla="*/ 1395 w 1454"/>
                <a:gd name="T21" fmla="*/ 795 h 1888"/>
                <a:gd name="T22" fmla="*/ 1369 w 1454"/>
                <a:gd name="T23" fmla="*/ 797 h 1888"/>
                <a:gd name="T24" fmla="*/ 987 w 1454"/>
                <a:gd name="T25" fmla="*/ 797 h 1888"/>
                <a:gd name="T26" fmla="*/ 986 w 1454"/>
                <a:gd name="T27" fmla="*/ 1628 h 1888"/>
                <a:gd name="T28" fmla="*/ 983 w 1454"/>
                <a:gd name="T29" fmla="*/ 1670 h 1888"/>
                <a:gd name="T30" fmla="*/ 973 w 1454"/>
                <a:gd name="T31" fmla="*/ 1710 h 1888"/>
                <a:gd name="T32" fmla="*/ 958 w 1454"/>
                <a:gd name="T33" fmla="*/ 1747 h 1888"/>
                <a:gd name="T34" fmla="*/ 936 w 1454"/>
                <a:gd name="T35" fmla="*/ 1782 h 1888"/>
                <a:gd name="T36" fmla="*/ 910 w 1454"/>
                <a:gd name="T37" fmla="*/ 1812 h 1888"/>
                <a:gd name="T38" fmla="*/ 880 w 1454"/>
                <a:gd name="T39" fmla="*/ 1838 h 1888"/>
                <a:gd name="T40" fmla="*/ 846 w 1454"/>
                <a:gd name="T41" fmla="*/ 1858 h 1888"/>
                <a:gd name="T42" fmla="*/ 808 w 1454"/>
                <a:gd name="T43" fmla="*/ 1875 h 1888"/>
                <a:gd name="T44" fmla="*/ 768 w 1454"/>
                <a:gd name="T45" fmla="*/ 1884 h 1888"/>
                <a:gd name="T46" fmla="*/ 726 w 1454"/>
                <a:gd name="T47" fmla="*/ 1888 h 1888"/>
                <a:gd name="T48" fmla="*/ 685 w 1454"/>
                <a:gd name="T49" fmla="*/ 1884 h 1888"/>
                <a:gd name="T50" fmla="*/ 645 w 1454"/>
                <a:gd name="T51" fmla="*/ 1875 h 1888"/>
                <a:gd name="T52" fmla="*/ 607 w 1454"/>
                <a:gd name="T53" fmla="*/ 1858 h 1888"/>
                <a:gd name="T54" fmla="*/ 573 w 1454"/>
                <a:gd name="T55" fmla="*/ 1838 h 1888"/>
                <a:gd name="T56" fmla="*/ 543 w 1454"/>
                <a:gd name="T57" fmla="*/ 1812 h 1888"/>
                <a:gd name="T58" fmla="*/ 517 w 1454"/>
                <a:gd name="T59" fmla="*/ 1782 h 1888"/>
                <a:gd name="T60" fmla="*/ 495 w 1454"/>
                <a:gd name="T61" fmla="*/ 1747 h 1888"/>
                <a:gd name="T62" fmla="*/ 480 w 1454"/>
                <a:gd name="T63" fmla="*/ 1710 h 1888"/>
                <a:gd name="T64" fmla="*/ 470 w 1454"/>
                <a:gd name="T65" fmla="*/ 1670 h 1888"/>
                <a:gd name="T66" fmla="*/ 467 w 1454"/>
                <a:gd name="T67" fmla="*/ 1628 h 1888"/>
                <a:gd name="T68" fmla="*/ 467 w 1454"/>
                <a:gd name="T69" fmla="*/ 797 h 1888"/>
                <a:gd name="T70" fmla="*/ 84 w 1454"/>
                <a:gd name="T71" fmla="*/ 797 h 1888"/>
                <a:gd name="T72" fmla="*/ 58 w 1454"/>
                <a:gd name="T73" fmla="*/ 795 h 1888"/>
                <a:gd name="T74" fmla="*/ 37 w 1454"/>
                <a:gd name="T75" fmla="*/ 792 h 1888"/>
                <a:gd name="T76" fmla="*/ 20 w 1454"/>
                <a:gd name="T77" fmla="*/ 785 h 1888"/>
                <a:gd name="T78" fmla="*/ 8 w 1454"/>
                <a:gd name="T79" fmla="*/ 777 h 1888"/>
                <a:gd name="T80" fmla="*/ 2 w 1454"/>
                <a:gd name="T81" fmla="*/ 765 h 1888"/>
                <a:gd name="T82" fmla="*/ 0 w 1454"/>
                <a:gd name="T83" fmla="*/ 752 h 1888"/>
                <a:gd name="T84" fmla="*/ 3 w 1454"/>
                <a:gd name="T85" fmla="*/ 738 h 1888"/>
                <a:gd name="T86" fmla="*/ 12 w 1454"/>
                <a:gd name="T87" fmla="*/ 720 h 1888"/>
                <a:gd name="T88" fmla="*/ 25 w 1454"/>
                <a:gd name="T89" fmla="*/ 703 h 1888"/>
                <a:gd name="T90" fmla="*/ 42 w 1454"/>
                <a:gd name="T91" fmla="*/ 683 h 1888"/>
                <a:gd name="T92" fmla="*/ 727 w 1454"/>
                <a:gd name="T93" fmla="*/ 0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54" h="1888">
                  <a:moveTo>
                    <a:pt x="727" y="0"/>
                  </a:moveTo>
                  <a:lnTo>
                    <a:pt x="1411" y="683"/>
                  </a:lnTo>
                  <a:lnTo>
                    <a:pt x="1429" y="703"/>
                  </a:lnTo>
                  <a:lnTo>
                    <a:pt x="1442" y="720"/>
                  </a:lnTo>
                  <a:lnTo>
                    <a:pt x="1450" y="738"/>
                  </a:lnTo>
                  <a:lnTo>
                    <a:pt x="1454" y="752"/>
                  </a:lnTo>
                  <a:lnTo>
                    <a:pt x="1451" y="765"/>
                  </a:lnTo>
                  <a:lnTo>
                    <a:pt x="1445" y="777"/>
                  </a:lnTo>
                  <a:lnTo>
                    <a:pt x="1433" y="785"/>
                  </a:lnTo>
                  <a:lnTo>
                    <a:pt x="1417" y="792"/>
                  </a:lnTo>
                  <a:lnTo>
                    <a:pt x="1395" y="795"/>
                  </a:lnTo>
                  <a:lnTo>
                    <a:pt x="1369" y="797"/>
                  </a:lnTo>
                  <a:lnTo>
                    <a:pt x="987" y="797"/>
                  </a:lnTo>
                  <a:lnTo>
                    <a:pt x="986" y="1628"/>
                  </a:lnTo>
                  <a:lnTo>
                    <a:pt x="983" y="1670"/>
                  </a:lnTo>
                  <a:lnTo>
                    <a:pt x="973" y="1710"/>
                  </a:lnTo>
                  <a:lnTo>
                    <a:pt x="958" y="1747"/>
                  </a:lnTo>
                  <a:lnTo>
                    <a:pt x="936" y="1782"/>
                  </a:lnTo>
                  <a:lnTo>
                    <a:pt x="910" y="1812"/>
                  </a:lnTo>
                  <a:lnTo>
                    <a:pt x="880" y="1838"/>
                  </a:lnTo>
                  <a:lnTo>
                    <a:pt x="846" y="1858"/>
                  </a:lnTo>
                  <a:lnTo>
                    <a:pt x="808" y="1875"/>
                  </a:lnTo>
                  <a:lnTo>
                    <a:pt x="768" y="1884"/>
                  </a:lnTo>
                  <a:lnTo>
                    <a:pt x="726" y="1888"/>
                  </a:lnTo>
                  <a:lnTo>
                    <a:pt x="685" y="1884"/>
                  </a:lnTo>
                  <a:lnTo>
                    <a:pt x="645" y="1875"/>
                  </a:lnTo>
                  <a:lnTo>
                    <a:pt x="607" y="1858"/>
                  </a:lnTo>
                  <a:lnTo>
                    <a:pt x="573" y="1838"/>
                  </a:lnTo>
                  <a:lnTo>
                    <a:pt x="543" y="1812"/>
                  </a:lnTo>
                  <a:lnTo>
                    <a:pt x="517" y="1782"/>
                  </a:lnTo>
                  <a:lnTo>
                    <a:pt x="495" y="1747"/>
                  </a:lnTo>
                  <a:lnTo>
                    <a:pt x="480" y="1710"/>
                  </a:lnTo>
                  <a:lnTo>
                    <a:pt x="470" y="1670"/>
                  </a:lnTo>
                  <a:lnTo>
                    <a:pt x="467" y="1628"/>
                  </a:lnTo>
                  <a:lnTo>
                    <a:pt x="467" y="797"/>
                  </a:lnTo>
                  <a:lnTo>
                    <a:pt x="84" y="797"/>
                  </a:lnTo>
                  <a:lnTo>
                    <a:pt x="58" y="795"/>
                  </a:lnTo>
                  <a:lnTo>
                    <a:pt x="37" y="792"/>
                  </a:lnTo>
                  <a:lnTo>
                    <a:pt x="20" y="785"/>
                  </a:lnTo>
                  <a:lnTo>
                    <a:pt x="8" y="777"/>
                  </a:lnTo>
                  <a:lnTo>
                    <a:pt x="2" y="765"/>
                  </a:lnTo>
                  <a:lnTo>
                    <a:pt x="0" y="752"/>
                  </a:lnTo>
                  <a:lnTo>
                    <a:pt x="3" y="738"/>
                  </a:lnTo>
                  <a:lnTo>
                    <a:pt x="12" y="720"/>
                  </a:lnTo>
                  <a:lnTo>
                    <a:pt x="25" y="703"/>
                  </a:lnTo>
                  <a:lnTo>
                    <a:pt x="42" y="68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7" name="Freeform 401"/>
            <p:cNvSpPr>
              <a:spLocks/>
            </p:cNvSpPr>
            <p:nvPr/>
          </p:nvSpPr>
          <p:spPr bwMode="auto">
            <a:xfrm>
              <a:off x="7535863" y="4732338"/>
              <a:ext cx="2441575" cy="1390650"/>
            </a:xfrm>
            <a:custGeom>
              <a:avLst/>
              <a:gdLst>
                <a:gd name="T0" fmla="*/ 65 w 3077"/>
                <a:gd name="T1" fmla="*/ 0 h 1754"/>
                <a:gd name="T2" fmla="*/ 459 w 3077"/>
                <a:gd name="T3" fmla="*/ 0 h 1754"/>
                <a:gd name="T4" fmla="*/ 479 w 3077"/>
                <a:gd name="T5" fmla="*/ 4 h 1754"/>
                <a:gd name="T6" fmla="*/ 497 w 3077"/>
                <a:gd name="T7" fmla="*/ 12 h 1754"/>
                <a:gd name="T8" fmla="*/ 511 w 3077"/>
                <a:gd name="T9" fmla="*/ 26 h 1754"/>
                <a:gd name="T10" fmla="*/ 520 w 3077"/>
                <a:gd name="T11" fmla="*/ 45 h 1754"/>
                <a:gd name="T12" fmla="*/ 524 w 3077"/>
                <a:gd name="T13" fmla="*/ 65 h 1754"/>
                <a:gd name="T14" fmla="*/ 524 w 3077"/>
                <a:gd name="T15" fmla="*/ 1231 h 1754"/>
                <a:gd name="T16" fmla="*/ 2553 w 3077"/>
                <a:gd name="T17" fmla="*/ 1231 h 1754"/>
                <a:gd name="T18" fmla="*/ 2553 w 3077"/>
                <a:gd name="T19" fmla="*/ 65 h 1754"/>
                <a:gd name="T20" fmla="*/ 2557 w 3077"/>
                <a:gd name="T21" fmla="*/ 45 h 1754"/>
                <a:gd name="T22" fmla="*/ 2565 w 3077"/>
                <a:gd name="T23" fmla="*/ 26 h 1754"/>
                <a:gd name="T24" fmla="*/ 2579 w 3077"/>
                <a:gd name="T25" fmla="*/ 12 h 1754"/>
                <a:gd name="T26" fmla="*/ 2598 w 3077"/>
                <a:gd name="T27" fmla="*/ 4 h 1754"/>
                <a:gd name="T28" fmla="*/ 2618 w 3077"/>
                <a:gd name="T29" fmla="*/ 0 h 1754"/>
                <a:gd name="T30" fmla="*/ 3012 w 3077"/>
                <a:gd name="T31" fmla="*/ 0 h 1754"/>
                <a:gd name="T32" fmla="*/ 3033 w 3077"/>
                <a:gd name="T33" fmla="*/ 4 h 1754"/>
                <a:gd name="T34" fmla="*/ 3050 w 3077"/>
                <a:gd name="T35" fmla="*/ 12 h 1754"/>
                <a:gd name="T36" fmla="*/ 3064 w 3077"/>
                <a:gd name="T37" fmla="*/ 26 h 1754"/>
                <a:gd name="T38" fmla="*/ 3074 w 3077"/>
                <a:gd name="T39" fmla="*/ 45 h 1754"/>
                <a:gd name="T40" fmla="*/ 3077 w 3077"/>
                <a:gd name="T41" fmla="*/ 65 h 1754"/>
                <a:gd name="T42" fmla="*/ 3077 w 3077"/>
                <a:gd name="T43" fmla="*/ 1395 h 1754"/>
                <a:gd name="T44" fmla="*/ 3074 w 3077"/>
                <a:gd name="T45" fmla="*/ 1444 h 1754"/>
                <a:gd name="T46" fmla="*/ 3064 w 3077"/>
                <a:gd name="T47" fmla="*/ 1491 h 1754"/>
                <a:gd name="T48" fmla="*/ 3049 w 3077"/>
                <a:gd name="T49" fmla="*/ 1534 h 1754"/>
                <a:gd name="T50" fmla="*/ 3027 w 3077"/>
                <a:gd name="T51" fmla="*/ 1576 h 1754"/>
                <a:gd name="T52" fmla="*/ 3002 w 3077"/>
                <a:gd name="T53" fmla="*/ 1614 h 1754"/>
                <a:gd name="T54" fmla="*/ 2972 w 3077"/>
                <a:gd name="T55" fmla="*/ 1649 h 1754"/>
                <a:gd name="T56" fmla="*/ 2937 w 3077"/>
                <a:gd name="T57" fmla="*/ 1679 h 1754"/>
                <a:gd name="T58" fmla="*/ 2898 w 3077"/>
                <a:gd name="T59" fmla="*/ 1705 h 1754"/>
                <a:gd name="T60" fmla="*/ 2857 w 3077"/>
                <a:gd name="T61" fmla="*/ 1726 h 1754"/>
                <a:gd name="T62" fmla="*/ 2812 w 3077"/>
                <a:gd name="T63" fmla="*/ 1741 h 1754"/>
                <a:gd name="T64" fmla="*/ 2766 w 3077"/>
                <a:gd name="T65" fmla="*/ 1751 h 1754"/>
                <a:gd name="T66" fmla="*/ 2717 w 3077"/>
                <a:gd name="T67" fmla="*/ 1754 h 1754"/>
                <a:gd name="T68" fmla="*/ 359 w 3077"/>
                <a:gd name="T69" fmla="*/ 1754 h 1754"/>
                <a:gd name="T70" fmla="*/ 310 w 3077"/>
                <a:gd name="T71" fmla="*/ 1751 h 1754"/>
                <a:gd name="T72" fmla="*/ 263 w 3077"/>
                <a:gd name="T73" fmla="*/ 1741 h 1754"/>
                <a:gd name="T74" fmla="*/ 220 w 3077"/>
                <a:gd name="T75" fmla="*/ 1726 h 1754"/>
                <a:gd name="T76" fmla="*/ 178 w 3077"/>
                <a:gd name="T77" fmla="*/ 1705 h 1754"/>
                <a:gd name="T78" fmla="*/ 140 w 3077"/>
                <a:gd name="T79" fmla="*/ 1679 h 1754"/>
                <a:gd name="T80" fmla="*/ 105 w 3077"/>
                <a:gd name="T81" fmla="*/ 1649 h 1754"/>
                <a:gd name="T82" fmla="*/ 75 w 3077"/>
                <a:gd name="T83" fmla="*/ 1614 h 1754"/>
                <a:gd name="T84" fmla="*/ 49 w 3077"/>
                <a:gd name="T85" fmla="*/ 1576 h 1754"/>
                <a:gd name="T86" fmla="*/ 28 w 3077"/>
                <a:gd name="T87" fmla="*/ 1534 h 1754"/>
                <a:gd name="T88" fmla="*/ 13 w 3077"/>
                <a:gd name="T89" fmla="*/ 1491 h 1754"/>
                <a:gd name="T90" fmla="*/ 3 w 3077"/>
                <a:gd name="T91" fmla="*/ 1444 h 1754"/>
                <a:gd name="T92" fmla="*/ 0 w 3077"/>
                <a:gd name="T93" fmla="*/ 1395 h 1754"/>
                <a:gd name="T94" fmla="*/ 0 w 3077"/>
                <a:gd name="T95" fmla="*/ 65 h 1754"/>
                <a:gd name="T96" fmla="*/ 2 w 3077"/>
                <a:gd name="T97" fmla="*/ 47 h 1754"/>
                <a:gd name="T98" fmla="*/ 9 w 3077"/>
                <a:gd name="T99" fmla="*/ 32 h 1754"/>
                <a:gd name="T100" fmla="*/ 20 w 3077"/>
                <a:gd name="T101" fmla="*/ 19 h 1754"/>
                <a:gd name="T102" fmla="*/ 33 w 3077"/>
                <a:gd name="T103" fmla="*/ 9 h 1754"/>
                <a:gd name="T104" fmla="*/ 48 w 3077"/>
                <a:gd name="T105" fmla="*/ 3 h 1754"/>
                <a:gd name="T106" fmla="*/ 65 w 3077"/>
                <a:gd name="T107" fmla="*/ 0 h 1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77" h="1754">
                  <a:moveTo>
                    <a:pt x="65" y="0"/>
                  </a:moveTo>
                  <a:lnTo>
                    <a:pt x="459" y="0"/>
                  </a:lnTo>
                  <a:lnTo>
                    <a:pt x="479" y="4"/>
                  </a:lnTo>
                  <a:lnTo>
                    <a:pt x="497" y="12"/>
                  </a:lnTo>
                  <a:lnTo>
                    <a:pt x="511" y="26"/>
                  </a:lnTo>
                  <a:lnTo>
                    <a:pt x="520" y="45"/>
                  </a:lnTo>
                  <a:lnTo>
                    <a:pt x="524" y="65"/>
                  </a:lnTo>
                  <a:lnTo>
                    <a:pt x="524" y="1231"/>
                  </a:lnTo>
                  <a:lnTo>
                    <a:pt x="2553" y="1231"/>
                  </a:lnTo>
                  <a:lnTo>
                    <a:pt x="2553" y="65"/>
                  </a:lnTo>
                  <a:lnTo>
                    <a:pt x="2557" y="45"/>
                  </a:lnTo>
                  <a:lnTo>
                    <a:pt x="2565" y="26"/>
                  </a:lnTo>
                  <a:lnTo>
                    <a:pt x="2579" y="12"/>
                  </a:lnTo>
                  <a:lnTo>
                    <a:pt x="2598" y="4"/>
                  </a:lnTo>
                  <a:lnTo>
                    <a:pt x="2618" y="0"/>
                  </a:lnTo>
                  <a:lnTo>
                    <a:pt x="3012" y="0"/>
                  </a:lnTo>
                  <a:lnTo>
                    <a:pt x="3033" y="4"/>
                  </a:lnTo>
                  <a:lnTo>
                    <a:pt x="3050" y="12"/>
                  </a:lnTo>
                  <a:lnTo>
                    <a:pt x="3064" y="26"/>
                  </a:lnTo>
                  <a:lnTo>
                    <a:pt x="3074" y="45"/>
                  </a:lnTo>
                  <a:lnTo>
                    <a:pt x="3077" y="65"/>
                  </a:lnTo>
                  <a:lnTo>
                    <a:pt x="3077" y="1395"/>
                  </a:lnTo>
                  <a:lnTo>
                    <a:pt x="3074" y="1444"/>
                  </a:lnTo>
                  <a:lnTo>
                    <a:pt x="3064" y="1491"/>
                  </a:lnTo>
                  <a:lnTo>
                    <a:pt x="3049" y="1534"/>
                  </a:lnTo>
                  <a:lnTo>
                    <a:pt x="3027" y="1576"/>
                  </a:lnTo>
                  <a:lnTo>
                    <a:pt x="3002" y="1614"/>
                  </a:lnTo>
                  <a:lnTo>
                    <a:pt x="2972" y="1649"/>
                  </a:lnTo>
                  <a:lnTo>
                    <a:pt x="2937" y="1679"/>
                  </a:lnTo>
                  <a:lnTo>
                    <a:pt x="2898" y="1705"/>
                  </a:lnTo>
                  <a:lnTo>
                    <a:pt x="2857" y="1726"/>
                  </a:lnTo>
                  <a:lnTo>
                    <a:pt x="2812" y="1741"/>
                  </a:lnTo>
                  <a:lnTo>
                    <a:pt x="2766" y="1751"/>
                  </a:lnTo>
                  <a:lnTo>
                    <a:pt x="2717" y="1754"/>
                  </a:lnTo>
                  <a:lnTo>
                    <a:pt x="359" y="1754"/>
                  </a:lnTo>
                  <a:lnTo>
                    <a:pt x="310" y="1751"/>
                  </a:lnTo>
                  <a:lnTo>
                    <a:pt x="263" y="1741"/>
                  </a:lnTo>
                  <a:lnTo>
                    <a:pt x="220" y="1726"/>
                  </a:lnTo>
                  <a:lnTo>
                    <a:pt x="178" y="1705"/>
                  </a:lnTo>
                  <a:lnTo>
                    <a:pt x="140" y="1679"/>
                  </a:lnTo>
                  <a:lnTo>
                    <a:pt x="105" y="1649"/>
                  </a:lnTo>
                  <a:lnTo>
                    <a:pt x="75" y="1614"/>
                  </a:lnTo>
                  <a:lnTo>
                    <a:pt x="49" y="1576"/>
                  </a:lnTo>
                  <a:lnTo>
                    <a:pt x="28" y="1534"/>
                  </a:lnTo>
                  <a:lnTo>
                    <a:pt x="13" y="1491"/>
                  </a:lnTo>
                  <a:lnTo>
                    <a:pt x="3" y="1444"/>
                  </a:lnTo>
                  <a:lnTo>
                    <a:pt x="0" y="1395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2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53" name="Freeform 406"/>
          <p:cNvSpPr>
            <a:spLocks noEditPoints="1"/>
          </p:cNvSpPr>
          <p:nvPr/>
        </p:nvSpPr>
        <p:spPr bwMode="auto">
          <a:xfrm>
            <a:off x="2261437" y="4746193"/>
            <a:ext cx="386989" cy="392179"/>
          </a:xfrm>
          <a:custGeom>
            <a:avLst/>
            <a:gdLst>
              <a:gd name="T0" fmla="*/ 1465 w 4028"/>
              <a:gd name="T1" fmla="*/ 509 h 4078"/>
              <a:gd name="T2" fmla="*/ 916 w 4028"/>
              <a:gd name="T3" fmla="*/ 851 h 4078"/>
              <a:gd name="T4" fmla="*/ 543 w 4028"/>
              <a:gd name="T5" fmla="*/ 1381 h 4078"/>
              <a:gd name="T6" fmla="*/ 405 w 4028"/>
              <a:gd name="T7" fmla="*/ 2040 h 4078"/>
              <a:gd name="T8" fmla="*/ 543 w 4028"/>
              <a:gd name="T9" fmla="*/ 2694 h 4078"/>
              <a:gd name="T10" fmla="*/ 838 w 4028"/>
              <a:gd name="T11" fmla="*/ 3083 h 4078"/>
              <a:gd name="T12" fmla="*/ 928 w 4028"/>
              <a:gd name="T13" fmla="*/ 2857 h 4078"/>
              <a:gd name="T14" fmla="*/ 1127 w 4028"/>
              <a:gd name="T15" fmla="*/ 2716 h 4078"/>
              <a:gd name="T16" fmla="*/ 1324 w 4028"/>
              <a:gd name="T17" fmla="*/ 2630 h 4078"/>
              <a:gd name="T18" fmla="*/ 1571 w 4028"/>
              <a:gd name="T19" fmla="*/ 2514 h 4078"/>
              <a:gd name="T20" fmla="*/ 1702 w 4028"/>
              <a:gd name="T21" fmla="*/ 2371 h 4078"/>
              <a:gd name="T22" fmla="*/ 1561 w 4028"/>
              <a:gd name="T23" fmla="*/ 2017 h 4078"/>
              <a:gd name="T24" fmla="*/ 1456 w 4028"/>
              <a:gd name="T25" fmla="*/ 1878 h 4078"/>
              <a:gd name="T26" fmla="*/ 1427 w 4028"/>
              <a:gd name="T27" fmla="*/ 1594 h 4078"/>
              <a:gd name="T28" fmla="*/ 1455 w 4028"/>
              <a:gd name="T29" fmla="*/ 1459 h 4078"/>
              <a:gd name="T30" fmla="*/ 1511 w 4028"/>
              <a:gd name="T31" fmla="*/ 1171 h 4078"/>
              <a:gd name="T32" fmla="*/ 1726 w 4028"/>
              <a:gd name="T33" fmla="*/ 960 h 4078"/>
              <a:gd name="T34" fmla="*/ 1973 w 4028"/>
              <a:gd name="T35" fmla="*/ 893 h 4078"/>
              <a:gd name="T36" fmla="*/ 2225 w 4028"/>
              <a:gd name="T37" fmla="*/ 911 h 4078"/>
              <a:gd name="T38" fmla="*/ 2462 w 4028"/>
              <a:gd name="T39" fmla="*/ 1115 h 4078"/>
              <a:gd name="T40" fmla="*/ 2549 w 4028"/>
              <a:gd name="T41" fmla="*/ 1344 h 4078"/>
              <a:gd name="T42" fmla="*/ 2539 w 4028"/>
              <a:gd name="T43" fmla="*/ 1562 h 4078"/>
              <a:gd name="T44" fmla="*/ 2590 w 4028"/>
              <a:gd name="T45" fmla="*/ 1598 h 4078"/>
              <a:gd name="T46" fmla="*/ 2556 w 4028"/>
              <a:gd name="T47" fmla="*/ 1878 h 4078"/>
              <a:gd name="T48" fmla="*/ 2458 w 4028"/>
              <a:gd name="T49" fmla="*/ 2010 h 4078"/>
              <a:gd name="T50" fmla="*/ 2311 w 4028"/>
              <a:gd name="T51" fmla="*/ 2370 h 4078"/>
              <a:gd name="T52" fmla="*/ 2437 w 4028"/>
              <a:gd name="T53" fmla="*/ 2510 h 4078"/>
              <a:gd name="T54" fmla="*/ 2663 w 4028"/>
              <a:gd name="T55" fmla="*/ 2619 h 4078"/>
              <a:gd name="T56" fmla="*/ 2854 w 4028"/>
              <a:gd name="T57" fmla="*/ 2700 h 4078"/>
              <a:gd name="T58" fmla="*/ 3059 w 4028"/>
              <a:gd name="T59" fmla="*/ 2829 h 4078"/>
              <a:gd name="T60" fmla="*/ 3172 w 4028"/>
              <a:gd name="T61" fmla="*/ 3038 h 4078"/>
              <a:gd name="T62" fmla="*/ 3414 w 4028"/>
              <a:gd name="T63" fmla="*/ 2838 h 4078"/>
              <a:gd name="T64" fmla="*/ 3608 w 4028"/>
              <a:gd name="T65" fmla="*/ 2254 h 4078"/>
              <a:gd name="T66" fmla="*/ 3561 w 4028"/>
              <a:gd name="T67" fmla="*/ 1589 h 4078"/>
              <a:gd name="T68" fmla="*/ 3259 w 4028"/>
              <a:gd name="T69" fmla="*/ 1010 h 4078"/>
              <a:gd name="T70" fmla="*/ 2763 w 4028"/>
              <a:gd name="T71" fmla="*/ 598 h 4078"/>
              <a:gd name="T72" fmla="*/ 2129 w 4028"/>
              <a:gd name="T73" fmla="*/ 416 h 4078"/>
              <a:gd name="T74" fmla="*/ 2510 w 4028"/>
              <a:gd name="T75" fmla="*/ 63 h 4078"/>
              <a:gd name="T76" fmla="*/ 3164 w 4028"/>
              <a:gd name="T77" fmla="*/ 366 h 4078"/>
              <a:gd name="T78" fmla="*/ 3668 w 4028"/>
              <a:gd name="T79" fmla="*/ 875 h 4078"/>
              <a:gd name="T80" fmla="*/ 3968 w 4028"/>
              <a:gd name="T81" fmla="*/ 1538 h 4078"/>
              <a:gd name="T82" fmla="*/ 4013 w 4028"/>
              <a:gd name="T83" fmla="*/ 2295 h 4078"/>
              <a:gd name="T84" fmla="*/ 3792 w 4028"/>
              <a:gd name="T85" fmla="*/ 2997 h 4078"/>
              <a:gd name="T86" fmla="*/ 3351 w 4028"/>
              <a:gd name="T87" fmla="*/ 3564 h 4078"/>
              <a:gd name="T88" fmla="*/ 2742 w 4028"/>
              <a:gd name="T89" fmla="*/ 3941 h 4078"/>
              <a:gd name="T90" fmla="*/ 2015 w 4028"/>
              <a:gd name="T91" fmla="*/ 4078 h 4078"/>
              <a:gd name="T92" fmla="*/ 1287 w 4028"/>
              <a:gd name="T93" fmla="*/ 3941 h 4078"/>
              <a:gd name="T94" fmla="*/ 678 w 4028"/>
              <a:gd name="T95" fmla="*/ 3564 h 4078"/>
              <a:gd name="T96" fmla="*/ 237 w 4028"/>
              <a:gd name="T97" fmla="*/ 2997 h 4078"/>
              <a:gd name="T98" fmla="*/ 16 w 4028"/>
              <a:gd name="T99" fmla="*/ 2295 h 4078"/>
              <a:gd name="T100" fmla="*/ 61 w 4028"/>
              <a:gd name="T101" fmla="*/ 1538 h 4078"/>
              <a:gd name="T102" fmla="*/ 361 w 4028"/>
              <a:gd name="T103" fmla="*/ 875 h 4078"/>
              <a:gd name="T104" fmla="*/ 864 w 4028"/>
              <a:gd name="T105" fmla="*/ 366 h 4078"/>
              <a:gd name="T106" fmla="*/ 1519 w 4028"/>
              <a:gd name="T107" fmla="*/ 63 h 4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028" h="4078">
                <a:moveTo>
                  <a:pt x="2015" y="412"/>
                </a:moveTo>
                <a:lnTo>
                  <a:pt x="1900" y="416"/>
                </a:lnTo>
                <a:lnTo>
                  <a:pt x="1788" y="427"/>
                </a:lnTo>
                <a:lnTo>
                  <a:pt x="1677" y="448"/>
                </a:lnTo>
                <a:lnTo>
                  <a:pt x="1570" y="475"/>
                </a:lnTo>
                <a:lnTo>
                  <a:pt x="1465" y="509"/>
                </a:lnTo>
                <a:lnTo>
                  <a:pt x="1364" y="551"/>
                </a:lnTo>
                <a:lnTo>
                  <a:pt x="1266" y="598"/>
                </a:lnTo>
                <a:lnTo>
                  <a:pt x="1173" y="653"/>
                </a:lnTo>
                <a:lnTo>
                  <a:pt x="1082" y="713"/>
                </a:lnTo>
                <a:lnTo>
                  <a:pt x="996" y="779"/>
                </a:lnTo>
                <a:lnTo>
                  <a:pt x="916" y="851"/>
                </a:lnTo>
                <a:lnTo>
                  <a:pt x="840" y="927"/>
                </a:lnTo>
                <a:lnTo>
                  <a:pt x="770" y="1010"/>
                </a:lnTo>
                <a:lnTo>
                  <a:pt x="704" y="1096"/>
                </a:lnTo>
                <a:lnTo>
                  <a:pt x="645" y="1188"/>
                </a:lnTo>
                <a:lnTo>
                  <a:pt x="591" y="1282"/>
                </a:lnTo>
                <a:lnTo>
                  <a:pt x="543" y="1381"/>
                </a:lnTo>
                <a:lnTo>
                  <a:pt x="502" y="1483"/>
                </a:lnTo>
                <a:lnTo>
                  <a:pt x="468" y="1589"/>
                </a:lnTo>
                <a:lnTo>
                  <a:pt x="441" y="1698"/>
                </a:lnTo>
                <a:lnTo>
                  <a:pt x="422" y="1810"/>
                </a:lnTo>
                <a:lnTo>
                  <a:pt x="409" y="1923"/>
                </a:lnTo>
                <a:lnTo>
                  <a:pt x="405" y="2040"/>
                </a:lnTo>
                <a:lnTo>
                  <a:pt x="409" y="2156"/>
                </a:lnTo>
                <a:lnTo>
                  <a:pt x="422" y="2268"/>
                </a:lnTo>
                <a:lnTo>
                  <a:pt x="441" y="2379"/>
                </a:lnTo>
                <a:lnTo>
                  <a:pt x="468" y="2487"/>
                </a:lnTo>
                <a:lnTo>
                  <a:pt x="502" y="2592"/>
                </a:lnTo>
                <a:lnTo>
                  <a:pt x="543" y="2694"/>
                </a:lnTo>
                <a:lnTo>
                  <a:pt x="589" y="2792"/>
                </a:lnTo>
                <a:lnTo>
                  <a:pt x="644" y="2888"/>
                </a:lnTo>
                <a:lnTo>
                  <a:pt x="702" y="2978"/>
                </a:lnTo>
                <a:lnTo>
                  <a:pt x="767" y="3064"/>
                </a:lnTo>
                <a:lnTo>
                  <a:pt x="838" y="3145"/>
                </a:lnTo>
                <a:lnTo>
                  <a:pt x="838" y="3083"/>
                </a:lnTo>
                <a:lnTo>
                  <a:pt x="840" y="3038"/>
                </a:lnTo>
                <a:lnTo>
                  <a:pt x="849" y="2996"/>
                </a:lnTo>
                <a:lnTo>
                  <a:pt x="862" y="2957"/>
                </a:lnTo>
                <a:lnTo>
                  <a:pt x="880" y="2921"/>
                </a:lnTo>
                <a:lnTo>
                  <a:pt x="902" y="2888"/>
                </a:lnTo>
                <a:lnTo>
                  <a:pt x="928" y="2857"/>
                </a:lnTo>
                <a:lnTo>
                  <a:pt x="956" y="2828"/>
                </a:lnTo>
                <a:lnTo>
                  <a:pt x="988" y="2801"/>
                </a:lnTo>
                <a:lnTo>
                  <a:pt x="1020" y="2777"/>
                </a:lnTo>
                <a:lnTo>
                  <a:pt x="1056" y="2755"/>
                </a:lnTo>
                <a:lnTo>
                  <a:pt x="1091" y="2733"/>
                </a:lnTo>
                <a:lnTo>
                  <a:pt x="1127" y="2716"/>
                </a:lnTo>
                <a:lnTo>
                  <a:pt x="1163" y="2698"/>
                </a:lnTo>
                <a:lnTo>
                  <a:pt x="1198" y="2682"/>
                </a:lnTo>
                <a:lnTo>
                  <a:pt x="1233" y="2667"/>
                </a:lnTo>
                <a:lnTo>
                  <a:pt x="1266" y="2654"/>
                </a:lnTo>
                <a:lnTo>
                  <a:pt x="1296" y="2642"/>
                </a:lnTo>
                <a:lnTo>
                  <a:pt x="1324" y="2630"/>
                </a:lnTo>
                <a:lnTo>
                  <a:pt x="1356" y="2616"/>
                </a:lnTo>
                <a:lnTo>
                  <a:pt x="1392" y="2599"/>
                </a:lnTo>
                <a:lnTo>
                  <a:pt x="1434" y="2580"/>
                </a:lnTo>
                <a:lnTo>
                  <a:pt x="1476" y="2560"/>
                </a:lnTo>
                <a:lnTo>
                  <a:pt x="1523" y="2537"/>
                </a:lnTo>
                <a:lnTo>
                  <a:pt x="1571" y="2514"/>
                </a:lnTo>
                <a:lnTo>
                  <a:pt x="1620" y="2490"/>
                </a:lnTo>
                <a:lnTo>
                  <a:pt x="1644" y="2474"/>
                </a:lnTo>
                <a:lnTo>
                  <a:pt x="1665" y="2453"/>
                </a:lnTo>
                <a:lnTo>
                  <a:pt x="1683" y="2427"/>
                </a:lnTo>
                <a:lnTo>
                  <a:pt x="1696" y="2399"/>
                </a:lnTo>
                <a:lnTo>
                  <a:pt x="1702" y="2371"/>
                </a:lnTo>
                <a:lnTo>
                  <a:pt x="1715" y="2245"/>
                </a:lnTo>
                <a:lnTo>
                  <a:pt x="1679" y="2207"/>
                </a:lnTo>
                <a:lnTo>
                  <a:pt x="1645" y="2165"/>
                </a:lnTo>
                <a:lnTo>
                  <a:pt x="1614" y="2120"/>
                </a:lnTo>
                <a:lnTo>
                  <a:pt x="1586" y="2070"/>
                </a:lnTo>
                <a:lnTo>
                  <a:pt x="1561" y="2017"/>
                </a:lnTo>
                <a:lnTo>
                  <a:pt x="1541" y="1959"/>
                </a:lnTo>
                <a:lnTo>
                  <a:pt x="1526" y="1899"/>
                </a:lnTo>
                <a:lnTo>
                  <a:pt x="1508" y="1899"/>
                </a:lnTo>
                <a:lnTo>
                  <a:pt x="1488" y="1897"/>
                </a:lnTo>
                <a:lnTo>
                  <a:pt x="1471" y="1889"/>
                </a:lnTo>
                <a:lnTo>
                  <a:pt x="1456" y="1878"/>
                </a:lnTo>
                <a:lnTo>
                  <a:pt x="1445" y="1862"/>
                </a:lnTo>
                <a:lnTo>
                  <a:pt x="1440" y="1846"/>
                </a:lnTo>
                <a:lnTo>
                  <a:pt x="1407" y="1644"/>
                </a:lnTo>
                <a:lnTo>
                  <a:pt x="1410" y="1625"/>
                </a:lnTo>
                <a:lnTo>
                  <a:pt x="1417" y="1608"/>
                </a:lnTo>
                <a:lnTo>
                  <a:pt x="1427" y="1594"/>
                </a:lnTo>
                <a:lnTo>
                  <a:pt x="1440" y="1584"/>
                </a:lnTo>
                <a:lnTo>
                  <a:pt x="1455" y="1578"/>
                </a:lnTo>
                <a:lnTo>
                  <a:pt x="1470" y="1575"/>
                </a:lnTo>
                <a:lnTo>
                  <a:pt x="1463" y="1540"/>
                </a:lnTo>
                <a:lnTo>
                  <a:pt x="1458" y="1501"/>
                </a:lnTo>
                <a:lnTo>
                  <a:pt x="1455" y="1459"/>
                </a:lnTo>
                <a:lnTo>
                  <a:pt x="1455" y="1415"/>
                </a:lnTo>
                <a:lnTo>
                  <a:pt x="1459" y="1362"/>
                </a:lnTo>
                <a:lnTo>
                  <a:pt x="1466" y="1314"/>
                </a:lnTo>
                <a:lnTo>
                  <a:pt x="1476" y="1270"/>
                </a:lnTo>
                <a:lnTo>
                  <a:pt x="1490" y="1221"/>
                </a:lnTo>
                <a:lnTo>
                  <a:pt x="1511" y="1171"/>
                </a:lnTo>
                <a:lnTo>
                  <a:pt x="1537" y="1124"/>
                </a:lnTo>
                <a:lnTo>
                  <a:pt x="1571" y="1078"/>
                </a:lnTo>
                <a:lnTo>
                  <a:pt x="1606" y="1040"/>
                </a:lnTo>
                <a:lnTo>
                  <a:pt x="1644" y="1008"/>
                </a:lnTo>
                <a:lnTo>
                  <a:pt x="1684" y="981"/>
                </a:lnTo>
                <a:lnTo>
                  <a:pt x="1726" y="960"/>
                </a:lnTo>
                <a:lnTo>
                  <a:pt x="1769" y="946"/>
                </a:lnTo>
                <a:lnTo>
                  <a:pt x="1812" y="938"/>
                </a:lnTo>
                <a:lnTo>
                  <a:pt x="1853" y="935"/>
                </a:lnTo>
                <a:lnTo>
                  <a:pt x="1894" y="939"/>
                </a:lnTo>
                <a:lnTo>
                  <a:pt x="1933" y="912"/>
                </a:lnTo>
                <a:lnTo>
                  <a:pt x="1973" y="893"/>
                </a:lnTo>
                <a:lnTo>
                  <a:pt x="2015" y="880"/>
                </a:lnTo>
                <a:lnTo>
                  <a:pt x="2056" y="875"/>
                </a:lnTo>
                <a:lnTo>
                  <a:pt x="2098" y="875"/>
                </a:lnTo>
                <a:lnTo>
                  <a:pt x="2141" y="881"/>
                </a:lnTo>
                <a:lnTo>
                  <a:pt x="2182" y="893"/>
                </a:lnTo>
                <a:lnTo>
                  <a:pt x="2225" y="911"/>
                </a:lnTo>
                <a:lnTo>
                  <a:pt x="2267" y="932"/>
                </a:lnTo>
                <a:lnTo>
                  <a:pt x="2308" y="960"/>
                </a:lnTo>
                <a:lnTo>
                  <a:pt x="2348" y="991"/>
                </a:lnTo>
                <a:lnTo>
                  <a:pt x="2389" y="1027"/>
                </a:lnTo>
                <a:lnTo>
                  <a:pt x="2428" y="1070"/>
                </a:lnTo>
                <a:lnTo>
                  <a:pt x="2462" y="1115"/>
                </a:lnTo>
                <a:lnTo>
                  <a:pt x="2490" y="1162"/>
                </a:lnTo>
                <a:lnTo>
                  <a:pt x="2512" y="1210"/>
                </a:lnTo>
                <a:lnTo>
                  <a:pt x="2525" y="1236"/>
                </a:lnTo>
                <a:lnTo>
                  <a:pt x="2535" y="1268"/>
                </a:lnTo>
                <a:lnTo>
                  <a:pt x="2544" y="1304"/>
                </a:lnTo>
                <a:lnTo>
                  <a:pt x="2549" y="1344"/>
                </a:lnTo>
                <a:lnTo>
                  <a:pt x="2551" y="1388"/>
                </a:lnTo>
                <a:lnTo>
                  <a:pt x="2551" y="1435"/>
                </a:lnTo>
                <a:lnTo>
                  <a:pt x="2550" y="1464"/>
                </a:lnTo>
                <a:lnTo>
                  <a:pt x="2547" y="1492"/>
                </a:lnTo>
                <a:lnTo>
                  <a:pt x="2544" y="1527"/>
                </a:lnTo>
                <a:lnTo>
                  <a:pt x="2539" y="1562"/>
                </a:lnTo>
                <a:lnTo>
                  <a:pt x="2537" y="1568"/>
                </a:lnTo>
                <a:lnTo>
                  <a:pt x="2536" y="1574"/>
                </a:lnTo>
                <a:lnTo>
                  <a:pt x="2551" y="1577"/>
                </a:lnTo>
                <a:lnTo>
                  <a:pt x="2565" y="1580"/>
                </a:lnTo>
                <a:lnTo>
                  <a:pt x="2579" y="1588"/>
                </a:lnTo>
                <a:lnTo>
                  <a:pt x="2590" y="1598"/>
                </a:lnTo>
                <a:lnTo>
                  <a:pt x="2599" y="1611"/>
                </a:lnTo>
                <a:lnTo>
                  <a:pt x="2604" y="1626"/>
                </a:lnTo>
                <a:lnTo>
                  <a:pt x="2605" y="1643"/>
                </a:lnTo>
                <a:lnTo>
                  <a:pt x="2573" y="1846"/>
                </a:lnTo>
                <a:lnTo>
                  <a:pt x="2566" y="1862"/>
                </a:lnTo>
                <a:lnTo>
                  <a:pt x="2556" y="1878"/>
                </a:lnTo>
                <a:lnTo>
                  <a:pt x="2541" y="1889"/>
                </a:lnTo>
                <a:lnTo>
                  <a:pt x="2525" y="1897"/>
                </a:lnTo>
                <a:lnTo>
                  <a:pt x="2506" y="1899"/>
                </a:lnTo>
                <a:lnTo>
                  <a:pt x="2484" y="1899"/>
                </a:lnTo>
                <a:lnTo>
                  <a:pt x="2474" y="1955"/>
                </a:lnTo>
                <a:lnTo>
                  <a:pt x="2458" y="2010"/>
                </a:lnTo>
                <a:lnTo>
                  <a:pt x="2434" y="2061"/>
                </a:lnTo>
                <a:lnTo>
                  <a:pt x="2405" y="2111"/>
                </a:lnTo>
                <a:lnTo>
                  <a:pt x="2372" y="2157"/>
                </a:lnTo>
                <a:lnTo>
                  <a:pt x="2336" y="2199"/>
                </a:lnTo>
                <a:lnTo>
                  <a:pt x="2298" y="2238"/>
                </a:lnTo>
                <a:lnTo>
                  <a:pt x="2311" y="2370"/>
                </a:lnTo>
                <a:lnTo>
                  <a:pt x="2317" y="2398"/>
                </a:lnTo>
                <a:lnTo>
                  <a:pt x="2330" y="2425"/>
                </a:lnTo>
                <a:lnTo>
                  <a:pt x="2347" y="2450"/>
                </a:lnTo>
                <a:lnTo>
                  <a:pt x="2369" y="2472"/>
                </a:lnTo>
                <a:lnTo>
                  <a:pt x="2393" y="2488"/>
                </a:lnTo>
                <a:lnTo>
                  <a:pt x="2437" y="2510"/>
                </a:lnTo>
                <a:lnTo>
                  <a:pt x="2479" y="2531"/>
                </a:lnTo>
                <a:lnTo>
                  <a:pt x="2522" y="2551"/>
                </a:lnTo>
                <a:lnTo>
                  <a:pt x="2561" y="2570"/>
                </a:lnTo>
                <a:lnTo>
                  <a:pt x="2599" y="2588"/>
                </a:lnTo>
                <a:lnTo>
                  <a:pt x="2633" y="2605"/>
                </a:lnTo>
                <a:lnTo>
                  <a:pt x="2663" y="2619"/>
                </a:lnTo>
                <a:lnTo>
                  <a:pt x="2689" y="2630"/>
                </a:lnTo>
                <a:lnTo>
                  <a:pt x="2718" y="2642"/>
                </a:lnTo>
                <a:lnTo>
                  <a:pt x="2750" y="2656"/>
                </a:lnTo>
                <a:lnTo>
                  <a:pt x="2783" y="2670"/>
                </a:lnTo>
                <a:lnTo>
                  <a:pt x="2818" y="2685"/>
                </a:lnTo>
                <a:lnTo>
                  <a:pt x="2854" y="2700"/>
                </a:lnTo>
                <a:lnTo>
                  <a:pt x="2890" y="2718"/>
                </a:lnTo>
                <a:lnTo>
                  <a:pt x="2927" y="2737"/>
                </a:lnTo>
                <a:lnTo>
                  <a:pt x="2962" y="2758"/>
                </a:lnTo>
                <a:lnTo>
                  <a:pt x="2996" y="2779"/>
                </a:lnTo>
                <a:lnTo>
                  <a:pt x="3029" y="2804"/>
                </a:lnTo>
                <a:lnTo>
                  <a:pt x="3059" y="2829"/>
                </a:lnTo>
                <a:lnTo>
                  <a:pt x="3087" y="2858"/>
                </a:lnTo>
                <a:lnTo>
                  <a:pt x="3112" y="2889"/>
                </a:lnTo>
                <a:lnTo>
                  <a:pt x="3133" y="2922"/>
                </a:lnTo>
                <a:lnTo>
                  <a:pt x="3151" y="2958"/>
                </a:lnTo>
                <a:lnTo>
                  <a:pt x="3165" y="2996"/>
                </a:lnTo>
                <a:lnTo>
                  <a:pt x="3172" y="3038"/>
                </a:lnTo>
                <a:lnTo>
                  <a:pt x="3175" y="3083"/>
                </a:lnTo>
                <a:lnTo>
                  <a:pt x="3175" y="3163"/>
                </a:lnTo>
                <a:lnTo>
                  <a:pt x="3243" y="3088"/>
                </a:lnTo>
                <a:lnTo>
                  <a:pt x="3305" y="3009"/>
                </a:lnTo>
                <a:lnTo>
                  <a:pt x="3361" y="2926"/>
                </a:lnTo>
                <a:lnTo>
                  <a:pt x="3414" y="2838"/>
                </a:lnTo>
                <a:lnTo>
                  <a:pt x="3461" y="2749"/>
                </a:lnTo>
                <a:lnTo>
                  <a:pt x="3503" y="2654"/>
                </a:lnTo>
                <a:lnTo>
                  <a:pt x="3539" y="2559"/>
                </a:lnTo>
                <a:lnTo>
                  <a:pt x="3568" y="2459"/>
                </a:lnTo>
                <a:lnTo>
                  <a:pt x="3592" y="2357"/>
                </a:lnTo>
                <a:lnTo>
                  <a:pt x="3608" y="2254"/>
                </a:lnTo>
                <a:lnTo>
                  <a:pt x="3620" y="2148"/>
                </a:lnTo>
                <a:lnTo>
                  <a:pt x="3624" y="2040"/>
                </a:lnTo>
                <a:lnTo>
                  <a:pt x="3619" y="1923"/>
                </a:lnTo>
                <a:lnTo>
                  <a:pt x="3607" y="1810"/>
                </a:lnTo>
                <a:lnTo>
                  <a:pt x="3587" y="1698"/>
                </a:lnTo>
                <a:lnTo>
                  <a:pt x="3561" y="1589"/>
                </a:lnTo>
                <a:lnTo>
                  <a:pt x="3527" y="1483"/>
                </a:lnTo>
                <a:lnTo>
                  <a:pt x="3485" y="1381"/>
                </a:lnTo>
                <a:lnTo>
                  <a:pt x="3438" y="1282"/>
                </a:lnTo>
                <a:lnTo>
                  <a:pt x="3384" y="1188"/>
                </a:lnTo>
                <a:lnTo>
                  <a:pt x="3325" y="1096"/>
                </a:lnTo>
                <a:lnTo>
                  <a:pt x="3259" y="1010"/>
                </a:lnTo>
                <a:lnTo>
                  <a:pt x="3189" y="927"/>
                </a:lnTo>
                <a:lnTo>
                  <a:pt x="3113" y="851"/>
                </a:lnTo>
                <a:lnTo>
                  <a:pt x="3031" y="779"/>
                </a:lnTo>
                <a:lnTo>
                  <a:pt x="2947" y="713"/>
                </a:lnTo>
                <a:lnTo>
                  <a:pt x="2856" y="653"/>
                </a:lnTo>
                <a:lnTo>
                  <a:pt x="2763" y="598"/>
                </a:lnTo>
                <a:lnTo>
                  <a:pt x="2665" y="551"/>
                </a:lnTo>
                <a:lnTo>
                  <a:pt x="2564" y="509"/>
                </a:lnTo>
                <a:lnTo>
                  <a:pt x="2459" y="475"/>
                </a:lnTo>
                <a:lnTo>
                  <a:pt x="2352" y="448"/>
                </a:lnTo>
                <a:lnTo>
                  <a:pt x="2241" y="427"/>
                </a:lnTo>
                <a:lnTo>
                  <a:pt x="2129" y="416"/>
                </a:lnTo>
                <a:lnTo>
                  <a:pt x="2015" y="412"/>
                </a:lnTo>
                <a:close/>
                <a:moveTo>
                  <a:pt x="2015" y="0"/>
                </a:moveTo>
                <a:lnTo>
                  <a:pt x="2142" y="4"/>
                </a:lnTo>
                <a:lnTo>
                  <a:pt x="2267" y="17"/>
                </a:lnTo>
                <a:lnTo>
                  <a:pt x="2389" y="36"/>
                </a:lnTo>
                <a:lnTo>
                  <a:pt x="2510" y="63"/>
                </a:lnTo>
                <a:lnTo>
                  <a:pt x="2627" y="97"/>
                </a:lnTo>
                <a:lnTo>
                  <a:pt x="2742" y="138"/>
                </a:lnTo>
                <a:lnTo>
                  <a:pt x="2852" y="185"/>
                </a:lnTo>
                <a:lnTo>
                  <a:pt x="2961" y="240"/>
                </a:lnTo>
                <a:lnTo>
                  <a:pt x="3064" y="300"/>
                </a:lnTo>
                <a:lnTo>
                  <a:pt x="3164" y="366"/>
                </a:lnTo>
                <a:lnTo>
                  <a:pt x="3259" y="439"/>
                </a:lnTo>
                <a:lnTo>
                  <a:pt x="3351" y="515"/>
                </a:lnTo>
                <a:lnTo>
                  <a:pt x="3438" y="598"/>
                </a:lnTo>
                <a:lnTo>
                  <a:pt x="3519" y="686"/>
                </a:lnTo>
                <a:lnTo>
                  <a:pt x="3596" y="778"/>
                </a:lnTo>
                <a:lnTo>
                  <a:pt x="3668" y="875"/>
                </a:lnTo>
                <a:lnTo>
                  <a:pt x="3733" y="977"/>
                </a:lnTo>
                <a:lnTo>
                  <a:pt x="3792" y="1082"/>
                </a:lnTo>
                <a:lnTo>
                  <a:pt x="3845" y="1191"/>
                </a:lnTo>
                <a:lnTo>
                  <a:pt x="3893" y="1304"/>
                </a:lnTo>
                <a:lnTo>
                  <a:pt x="3934" y="1420"/>
                </a:lnTo>
                <a:lnTo>
                  <a:pt x="3968" y="1538"/>
                </a:lnTo>
                <a:lnTo>
                  <a:pt x="3994" y="1659"/>
                </a:lnTo>
                <a:lnTo>
                  <a:pt x="4013" y="1784"/>
                </a:lnTo>
                <a:lnTo>
                  <a:pt x="4024" y="1911"/>
                </a:lnTo>
                <a:lnTo>
                  <a:pt x="4028" y="2040"/>
                </a:lnTo>
                <a:lnTo>
                  <a:pt x="4024" y="2168"/>
                </a:lnTo>
                <a:lnTo>
                  <a:pt x="4013" y="2295"/>
                </a:lnTo>
                <a:lnTo>
                  <a:pt x="3994" y="2420"/>
                </a:lnTo>
                <a:lnTo>
                  <a:pt x="3968" y="2541"/>
                </a:lnTo>
                <a:lnTo>
                  <a:pt x="3934" y="2659"/>
                </a:lnTo>
                <a:lnTo>
                  <a:pt x="3893" y="2775"/>
                </a:lnTo>
                <a:lnTo>
                  <a:pt x="3845" y="2888"/>
                </a:lnTo>
                <a:lnTo>
                  <a:pt x="3792" y="2997"/>
                </a:lnTo>
                <a:lnTo>
                  <a:pt x="3733" y="3102"/>
                </a:lnTo>
                <a:lnTo>
                  <a:pt x="3668" y="3204"/>
                </a:lnTo>
                <a:lnTo>
                  <a:pt x="3596" y="3301"/>
                </a:lnTo>
                <a:lnTo>
                  <a:pt x="3519" y="3393"/>
                </a:lnTo>
                <a:lnTo>
                  <a:pt x="3438" y="3481"/>
                </a:lnTo>
                <a:lnTo>
                  <a:pt x="3351" y="3564"/>
                </a:lnTo>
                <a:lnTo>
                  <a:pt x="3259" y="3640"/>
                </a:lnTo>
                <a:lnTo>
                  <a:pt x="3164" y="3713"/>
                </a:lnTo>
                <a:lnTo>
                  <a:pt x="3064" y="3779"/>
                </a:lnTo>
                <a:lnTo>
                  <a:pt x="2961" y="3839"/>
                </a:lnTo>
                <a:lnTo>
                  <a:pt x="2852" y="3893"/>
                </a:lnTo>
                <a:lnTo>
                  <a:pt x="2742" y="3941"/>
                </a:lnTo>
                <a:lnTo>
                  <a:pt x="2627" y="3982"/>
                </a:lnTo>
                <a:lnTo>
                  <a:pt x="2510" y="4016"/>
                </a:lnTo>
                <a:lnTo>
                  <a:pt x="2389" y="4043"/>
                </a:lnTo>
                <a:lnTo>
                  <a:pt x="2267" y="4062"/>
                </a:lnTo>
                <a:lnTo>
                  <a:pt x="2142" y="4074"/>
                </a:lnTo>
                <a:lnTo>
                  <a:pt x="2015" y="4078"/>
                </a:lnTo>
                <a:lnTo>
                  <a:pt x="1887" y="4074"/>
                </a:lnTo>
                <a:lnTo>
                  <a:pt x="1761" y="4062"/>
                </a:lnTo>
                <a:lnTo>
                  <a:pt x="1639" y="4043"/>
                </a:lnTo>
                <a:lnTo>
                  <a:pt x="1519" y="4016"/>
                </a:lnTo>
                <a:lnTo>
                  <a:pt x="1401" y="3982"/>
                </a:lnTo>
                <a:lnTo>
                  <a:pt x="1287" y="3941"/>
                </a:lnTo>
                <a:lnTo>
                  <a:pt x="1175" y="3893"/>
                </a:lnTo>
                <a:lnTo>
                  <a:pt x="1068" y="3839"/>
                </a:lnTo>
                <a:lnTo>
                  <a:pt x="964" y="3779"/>
                </a:lnTo>
                <a:lnTo>
                  <a:pt x="864" y="3713"/>
                </a:lnTo>
                <a:lnTo>
                  <a:pt x="768" y="3640"/>
                </a:lnTo>
                <a:lnTo>
                  <a:pt x="678" y="3564"/>
                </a:lnTo>
                <a:lnTo>
                  <a:pt x="591" y="3481"/>
                </a:lnTo>
                <a:lnTo>
                  <a:pt x="509" y="3393"/>
                </a:lnTo>
                <a:lnTo>
                  <a:pt x="432" y="3301"/>
                </a:lnTo>
                <a:lnTo>
                  <a:pt x="361" y="3204"/>
                </a:lnTo>
                <a:lnTo>
                  <a:pt x="296" y="3102"/>
                </a:lnTo>
                <a:lnTo>
                  <a:pt x="237" y="2997"/>
                </a:lnTo>
                <a:lnTo>
                  <a:pt x="182" y="2888"/>
                </a:lnTo>
                <a:lnTo>
                  <a:pt x="136" y="2775"/>
                </a:lnTo>
                <a:lnTo>
                  <a:pt x="96" y="2659"/>
                </a:lnTo>
                <a:lnTo>
                  <a:pt x="61" y="2541"/>
                </a:lnTo>
                <a:lnTo>
                  <a:pt x="35" y="2420"/>
                </a:lnTo>
                <a:lnTo>
                  <a:pt x="16" y="2295"/>
                </a:lnTo>
                <a:lnTo>
                  <a:pt x="4" y="2168"/>
                </a:lnTo>
                <a:lnTo>
                  <a:pt x="0" y="2040"/>
                </a:lnTo>
                <a:lnTo>
                  <a:pt x="4" y="1911"/>
                </a:lnTo>
                <a:lnTo>
                  <a:pt x="16" y="1784"/>
                </a:lnTo>
                <a:lnTo>
                  <a:pt x="35" y="1659"/>
                </a:lnTo>
                <a:lnTo>
                  <a:pt x="61" y="1538"/>
                </a:lnTo>
                <a:lnTo>
                  <a:pt x="96" y="1420"/>
                </a:lnTo>
                <a:lnTo>
                  <a:pt x="136" y="1304"/>
                </a:lnTo>
                <a:lnTo>
                  <a:pt x="182" y="1191"/>
                </a:lnTo>
                <a:lnTo>
                  <a:pt x="237" y="1082"/>
                </a:lnTo>
                <a:lnTo>
                  <a:pt x="296" y="977"/>
                </a:lnTo>
                <a:lnTo>
                  <a:pt x="361" y="875"/>
                </a:lnTo>
                <a:lnTo>
                  <a:pt x="432" y="778"/>
                </a:lnTo>
                <a:lnTo>
                  <a:pt x="509" y="686"/>
                </a:lnTo>
                <a:lnTo>
                  <a:pt x="591" y="598"/>
                </a:lnTo>
                <a:lnTo>
                  <a:pt x="678" y="515"/>
                </a:lnTo>
                <a:lnTo>
                  <a:pt x="768" y="439"/>
                </a:lnTo>
                <a:lnTo>
                  <a:pt x="864" y="366"/>
                </a:lnTo>
                <a:lnTo>
                  <a:pt x="964" y="300"/>
                </a:lnTo>
                <a:lnTo>
                  <a:pt x="1068" y="240"/>
                </a:lnTo>
                <a:lnTo>
                  <a:pt x="1175" y="185"/>
                </a:lnTo>
                <a:lnTo>
                  <a:pt x="1287" y="138"/>
                </a:lnTo>
                <a:lnTo>
                  <a:pt x="1401" y="97"/>
                </a:lnTo>
                <a:lnTo>
                  <a:pt x="1519" y="63"/>
                </a:lnTo>
                <a:lnTo>
                  <a:pt x="1639" y="36"/>
                </a:lnTo>
                <a:lnTo>
                  <a:pt x="1761" y="17"/>
                </a:lnTo>
                <a:lnTo>
                  <a:pt x="1887" y="4"/>
                </a:lnTo>
                <a:lnTo>
                  <a:pt x="2015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60" name="Группа 459"/>
          <p:cNvGrpSpPr/>
          <p:nvPr/>
        </p:nvGrpSpPr>
        <p:grpSpPr>
          <a:xfrm>
            <a:off x="2964841" y="4750488"/>
            <a:ext cx="480391" cy="383651"/>
            <a:chOff x="5729288" y="4559301"/>
            <a:chExt cx="1844675" cy="1473200"/>
          </a:xfrm>
          <a:solidFill>
            <a:schemeClr val="bg2">
              <a:lumMod val="25000"/>
            </a:schemeClr>
          </a:solidFill>
        </p:grpSpPr>
        <p:sp>
          <p:nvSpPr>
            <p:cNvPr id="458" name="Freeform 411"/>
            <p:cNvSpPr>
              <a:spLocks noEditPoints="1"/>
            </p:cNvSpPr>
            <p:nvPr/>
          </p:nvSpPr>
          <p:spPr bwMode="auto">
            <a:xfrm>
              <a:off x="5729288" y="4559301"/>
              <a:ext cx="1844675" cy="1473200"/>
            </a:xfrm>
            <a:custGeom>
              <a:avLst/>
              <a:gdLst>
                <a:gd name="T0" fmla="*/ 1094 w 3485"/>
                <a:gd name="T1" fmla="*/ 1843 h 2785"/>
                <a:gd name="T2" fmla="*/ 1022 w 3485"/>
                <a:gd name="T3" fmla="*/ 1865 h 2785"/>
                <a:gd name="T4" fmla="*/ 961 w 3485"/>
                <a:gd name="T5" fmla="*/ 1906 h 2785"/>
                <a:gd name="T6" fmla="*/ 913 w 3485"/>
                <a:gd name="T7" fmla="*/ 1962 h 2785"/>
                <a:gd name="T8" fmla="*/ 580 w 3485"/>
                <a:gd name="T9" fmla="*/ 1994 h 2785"/>
                <a:gd name="T10" fmla="*/ 533 w 3485"/>
                <a:gd name="T11" fmla="*/ 2005 h 2785"/>
                <a:gd name="T12" fmla="*/ 496 w 3485"/>
                <a:gd name="T13" fmla="*/ 2035 h 2785"/>
                <a:gd name="T14" fmla="*/ 475 w 3485"/>
                <a:gd name="T15" fmla="*/ 2079 h 2785"/>
                <a:gd name="T16" fmla="*/ 475 w 3485"/>
                <a:gd name="T17" fmla="*/ 2130 h 2785"/>
                <a:gd name="T18" fmla="*/ 496 w 3485"/>
                <a:gd name="T19" fmla="*/ 2173 h 2785"/>
                <a:gd name="T20" fmla="*/ 533 w 3485"/>
                <a:gd name="T21" fmla="*/ 2202 h 2785"/>
                <a:gd name="T22" fmla="*/ 580 w 3485"/>
                <a:gd name="T23" fmla="*/ 2214 h 2785"/>
                <a:gd name="T24" fmla="*/ 913 w 3485"/>
                <a:gd name="T25" fmla="*/ 2246 h 2785"/>
                <a:gd name="T26" fmla="*/ 961 w 3485"/>
                <a:gd name="T27" fmla="*/ 2303 h 2785"/>
                <a:gd name="T28" fmla="*/ 1022 w 3485"/>
                <a:gd name="T29" fmla="*/ 2343 h 2785"/>
                <a:gd name="T30" fmla="*/ 1094 w 3485"/>
                <a:gd name="T31" fmla="*/ 2365 h 2785"/>
                <a:gd name="T32" fmla="*/ 1172 w 3485"/>
                <a:gd name="T33" fmla="*/ 2365 h 2785"/>
                <a:gd name="T34" fmla="*/ 1244 w 3485"/>
                <a:gd name="T35" fmla="*/ 2343 h 2785"/>
                <a:gd name="T36" fmla="*/ 1306 w 3485"/>
                <a:gd name="T37" fmla="*/ 2303 h 2785"/>
                <a:gd name="T38" fmla="*/ 1353 w 3485"/>
                <a:gd name="T39" fmla="*/ 2246 h 2785"/>
                <a:gd name="T40" fmla="*/ 2905 w 3485"/>
                <a:gd name="T41" fmla="*/ 2214 h 2785"/>
                <a:gd name="T42" fmla="*/ 2952 w 3485"/>
                <a:gd name="T43" fmla="*/ 2202 h 2785"/>
                <a:gd name="T44" fmla="*/ 2990 w 3485"/>
                <a:gd name="T45" fmla="*/ 2173 h 2785"/>
                <a:gd name="T46" fmla="*/ 3011 w 3485"/>
                <a:gd name="T47" fmla="*/ 2130 h 2785"/>
                <a:gd name="T48" fmla="*/ 3011 w 3485"/>
                <a:gd name="T49" fmla="*/ 2079 h 2785"/>
                <a:gd name="T50" fmla="*/ 2990 w 3485"/>
                <a:gd name="T51" fmla="*/ 2035 h 2785"/>
                <a:gd name="T52" fmla="*/ 2952 w 3485"/>
                <a:gd name="T53" fmla="*/ 2005 h 2785"/>
                <a:gd name="T54" fmla="*/ 2905 w 3485"/>
                <a:gd name="T55" fmla="*/ 1994 h 2785"/>
                <a:gd name="T56" fmla="*/ 1353 w 3485"/>
                <a:gd name="T57" fmla="*/ 1962 h 2785"/>
                <a:gd name="T58" fmla="*/ 1306 w 3485"/>
                <a:gd name="T59" fmla="*/ 1906 h 2785"/>
                <a:gd name="T60" fmla="*/ 1244 w 3485"/>
                <a:gd name="T61" fmla="*/ 1865 h 2785"/>
                <a:gd name="T62" fmla="*/ 1172 w 3485"/>
                <a:gd name="T63" fmla="*/ 1843 h 2785"/>
                <a:gd name="T64" fmla="*/ 1467 w 3485"/>
                <a:gd name="T65" fmla="*/ 572 h 2785"/>
                <a:gd name="T66" fmla="*/ 2164 w 3485"/>
                <a:gd name="T67" fmla="*/ 1051 h 2785"/>
                <a:gd name="T68" fmla="*/ 291 w 3485"/>
                <a:gd name="T69" fmla="*/ 0 h 2785"/>
                <a:gd name="T70" fmla="*/ 3237 w 3485"/>
                <a:gd name="T71" fmla="*/ 3 h 2785"/>
                <a:gd name="T72" fmla="*/ 3317 w 3485"/>
                <a:gd name="T73" fmla="*/ 28 h 2785"/>
                <a:gd name="T74" fmla="*/ 3386 w 3485"/>
                <a:gd name="T75" fmla="*/ 72 h 2785"/>
                <a:gd name="T76" fmla="*/ 3438 w 3485"/>
                <a:gd name="T77" fmla="*/ 134 h 2785"/>
                <a:gd name="T78" fmla="*/ 3473 w 3485"/>
                <a:gd name="T79" fmla="*/ 209 h 2785"/>
                <a:gd name="T80" fmla="*/ 3485 w 3485"/>
                <a:gd name="T81" fmla="*/ 293 h 2785"/>
                <a:gd name="T82" fmla="*/ 3482 w 3485"/>
                <a:gd name="T83" fmla="*/ 2535 h 2785"/>
                <a:gd name="T84" fmla="*/ 3458 w 3485"/>
                <a:gd name="T85" fmla="*/ 2615 h 2785"/>
                <a:gd name="T86" fmla="*/ 3414 w 3485"/>
                <a:gd name="T87" fmla="*/ 2684 h 2785"/>
                <a:gd name="T88" fmla="*/ 3353 w 3485"/>
                <a:gd name="T89" fmla="*/ 2737 h 2785"/>
                <a:gd name="T90" fmla="*/ 3278 w 3485"/>
                <a:gd name="T91" fmla="*/ 2773 h 2785"/>
                <a:gd name="T92" fmla="*/ 3195 w 3485"/>
                <a:gd name="T93" fmla="*/ 2785 h 2785"/>
                <a:gd name="T94" fmla="*/ 248 w 3485"/>
                <a:gd name="T95" fmla="*/ 2782 h 2785"/>
                <a:gd name="T96" fmla="*/ 168 w 3485"/>
                <a:gd name="T97" fmla="*/ 2758 h 2785"/>
                <a:gd name="T98" fmla="*/ 100 w 3485"/>
                <a:gd name="T99" fmla="*/ 2714 h 2785"/>
                <a:gd name="T100" fmla="*/ 47 w 3485"/>
                <a:gd name="T101" fmla="*/ 2652 h 2785"/>
                <a:gd name="T102" fmla="*/ 13 w 3485"/>
                <a:gd name="T103" fmla="*/ 2577 h 2785"/>
                <a:gd name="T104" fmla="*/ 0 w 3485"/>
                <a:gd name="T105" fmla="*/ 2493 h 2785"/>
                <a:gd name="T106" fmla="*/ 3 w 3485"/>
                <a:gd name="T107" fmla="*/ 250 h 2785"/>
                <a:gd name="T108" fmla="*/ 27 w 3485"/>
                <a:gd name="T109" fmla="*/ 170 h 2785"/>
                <a:gd name="T110" fmla="*/ 72 w 3485"/>
                <a:gd name="T111" fmla="*/ 102 h 2785"/>
                <a:gd name="T112" fmla="*/ 133 w 3485"/>
                <a:gd name="T113" fmla="*/ 47 h 2785"/>
                <a:gd name="T114" fmla="*/ 207 w 3485"/>
                <a:gd name="T115" fmla="*/ 13 h 2785"/>
                <a:gd name="T116" fmla="*/ 291 w 3485"/>
                <a:gd name="T117" fmla="*/ 0 h 2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85" h="2785">
                  <a:moveTo>
                    <a:pt x="1133" y="1840"/>
                  </a:moveTo>
                  <a:lnTo>
                    <a:pt x="1094" y="1843"/>
                  </a:lnTo>
                  <a:lnTo>
                    <a:pt x="1058" y="1852"/>
                  </a:lnTo>
                  <a:lnTo>
                    <a:pt x="1022" y="1865"/>
                  </a:lnTo>
                  <a:lnTo>
                    <a:pt x="990" y="1883"/>
                  </a:lnTo>
                  <a:lnTo>
                    <a:pt x="961" y="1906"/>
                  </a:lnTo>
                  <a:lnTo>
                    <a:pt x="935" y="1932"/>
                  </a:lnTo>
                  <a:lnTo>
                    <a:pt x="913" y="1962"/>
                  </a:lnTo>
                  <a:lnTo>
                    <a:pt x="896" y="1994"/>
                  </a:lnTo>
                  <a:lnTo>
                    <a:pt x="580" y="1994"/>
                  </a:lnTo>
                  <a:lnTo>
                    <a:pt x="556" y="1997"/>
                  </a:lnTo>
                  <a:lnTo>
                    <a:pt x="533" y="2005"/>
                  </a:lnTo>
                  <a:lnTo>
                    <a:pt x="513" y="2018"/>
                  </a:lnTo>
                  <a:lnTo>
                    <a:pt x="496" y="2035"/>
                  </a:lnTo>
                  <a:lnTo>
                    <a:pt x="483" y="2056"/>
                  </a:lnTo>
                  <a:lnTo>
                    <a:pt x="475" y="2079"/>
                  </a:lnTo>
                  <a:lnTo>
                    <a:pt x="472" y="2104"/>
                  </a:lnTo>
                  <a:lnTo>
                    <a:pt x="475" y="2130"/>
                  </a:lnTo>
                  <a:lnTo>
                    <a:pt x="483" y="2152"/>
                  </a:lnTo>
                  <a:lnTo>
                    <a:pt x="496" y="2173"/>
                  </a:lnTo>
                  <a:lnTo>
                    <a:pt x="513" y="2189"/>
                  </a:lnTo>
                  <a:lnTo>
                    <a:pt x="533" y="2202"/>
                  </a:lnTo>
                  <a:lnTo>
                    <a:pt x="556" y="2211"/>
                  </a:lnTo>
                  <a:lnTo>
                    <a:pt x="580" y="2214"/>
                  </a:lnTo>
                  <a:lnTo>
                    <a:pt x="896" y="2214"/>
                  </a:lnTo>
                  <a:lnTo>
                    <a:pt x="913" y="2246"/>
                  </a:lnTo>
                  <a:lnTo>
                    <a:pt x="935" y="2276"/>
                  </a:lnTo>
                  <a:lnTo>
                    <a:pt x="961" y="2303"/>
                  </a:lnTo>
                  <a:lnTo>
                    <a:pt x="990" y="2324"/>
                  </a:lnTo>
                  <a:lnTo>
                    <a:pt x="1022" y="2343"/>
                  </a:lnTo>
                  <a:lnTo>
                    <a:pt x="1058" y="2357"/>
                  </a:lnTo>
                  <a:lnTo>
                    <a:pt x="1094" y="2365"/>
                  </a:lnTo>
                  <a:lnTo>
                    <a:pt x="1133" y="2368"/>
                  </a:lnTo>
                  <a:lnTo>
                    <a:pt x="1172" y="2365"/>
                  </a:lnTo>
                  <a:lnTo>
                    <a:pt x="1209" y="2357"/>
                  </a:lnTo>
                  <a:lnTo>
                    <a:pt x="1244" y="2343"/>
                  </a:lnTo>
                  <a:lnTo>
                    <a:pt x="1277" y="2324"/>
                  </a:lnTo>
                  <a:lnTo>
                    <a:pt x="1306" y="2303"/>
                  </a:lnTo>
                  <a:lnTo>
                    <a:pt x="1331" y="2276"/>
                  </a:lnTo>
                  <a:lnTo>
                    <a:pt x="1353" y="2246"/>
                  </a:lnTo>
                  <a:lnTo>
                    <a:pt x="1371" y="2214"/>
                  </a:lnTo>
                  <a:lnTo>
                    <a:pt x="2905" y="2214"/>
                  </a:lnTo>
                  <a:lnTo>
                    <a:pt x="2930" y="2211"/>
                  </a:lnTo>
                  <a:lnTo>
                    <a:pt x="2952" y="2202"/>
                  </a:lnTo>
                  <a:lnTo>
                    <a:pt x="2973" y="2189"/>
                  </a:lnTo>
                  <a:lnTo>
                    <a:pt x="2990" y="2173"/>
                  </a:lnTo>
                  <a:lnTo>
                    <a:pt x="3003" y="2152"/>
                  </a:lnTo>
                  <a:lnTo>
                    <a:pt x="3011" y="2130"/>
                  </a:lnTo>
                  <a:lnTo>
                    <a:pt x="3013" y="2104"/>
                  </a:lnTo>
                  <a:lnTo>
                    <a:pt x="3011" y="2079"/>
                  </a:lnTo>
                  <a:lnTo>
                    <a:pt x="3003" y="2056"/>
                  </a:lnTo>
                  <a:lnTo>
                    <a:pt x="2990" y="2035"/>
                  </a:lnTo>
                  <a:lnTo>
                    <a:pt x="2973" y="2018"/>
                  </a:lnTo>
                  <a:lnTo>
                    <a:pt x="2952" y="2005"/>
                  </a:lnTo>
                  <a:lnTo>
                    <a:pt x="2930" y="1997"/>
                  </a:lnTo>
                  <a:lnTo>
                    <a:pt x="2905" y="1994"/>
                  </a:lnTo>
                  <a:lnTo>
                    <a:pt x="1371" y="1994"/>
                  </a:lnTo>
                  <a:lnTo>
                    <a:pt x="1353" y="1962"/>
                  </a:lnTo>
                  <a:lnTo>
                    <a:pt x="1331" y="1932"/>
                  </a:lnTo>
                  <a:lnTo>
                    <a:pt x="1306" y="1906"/>
                  </a:lnTo>
                  <a:lnTo>
                    <a:pt x="1277" y="1883"/>
                  </a:lnTo>
                  <a:lnTo>
                    <a:pt x="1244" y="1865"/>
                  </a:lnTo>
                  <a:lnTo>
                    <a:pt x="1209" y="1852"/>
                  </a:lnTo>
                  <a:lnTo>
                    <a:pt x="1172" y="1843"/>
                  </a:lnTo>
                  <a:lnTo>
                    <a:pt x="1133" y="1840"/>
                  </a:lnTo>
                  <a:close/>
                  <a:moveTo>
                    <a:pt x="1467" y="572"/>
                  </a:moveTo>
                  <a:lnTo>
                    <a:pt x="1467" y="1531"/>
                  </a:lnTo>
                  <a:lnTo>
                    <a:pt x="2164" y="1051"/>
                  </a:lnTo>
                  <a:lnTo>
                    <a:pt x="1467" y="572"/>
                  </a:lnTo>
                  <a:close/>
                  <a:moveTo>
                    <a:pt x="291" y="0"/>
                  </a:moveTo>
                  <a:lnTo>
                    <a:pt x="3195" y="0"/>
                  </a:lnTo>
                  <a:lnTo>
                    <a:pt x="3237" y="3"/>
                  </a:lnTo>
                  <a:lnTo>
                    <a:pt x="3278" y="13"/>
                  </a:lnTo>
                  <a:lnTo>
                    <a:pt x="3317" y="28"/>
                  </a:lnTo>
                  <a:lnTo>
                    <a:pt x="3353" y="47"/>
                  </a:lnTo>
                  <a:lnTo>
                    <a:pt x="3386" y="72"/>
                  </a:lnTo>
                  <a:lnTo>
                    <a:pt x="3414" y="102"/>
                  </a:lnTo>
                  <a:lnTo>
                    <a:pt x="3438" y="134"/>
                  </a:lnTo>
                  <a:lnTo>
                    <a:pt x="3458" y="170"/>
                  </a:lnTo>
                  <a:lnTo>
                    <a:pt x="3473" y="209"/>
                  </a:lnTo>
                  <a:lnTo>
                    <a:pt x="3482" y="250"/>
                  </a:lnTo>
                  <a:lnTo>
                    <a:pt x="3485" y="293"/>
                  </a:lnTo>
                  <a:lnTo>
                    <a:pt x="3485" y="2493"/>
                  </a:lnTo>
                  <a:lnTo>
                    <a:pt x="3482" y="2535"/>
                  </a:lnTo>
                  <a:lnTo>
                    <a:pt x="3473" y="2577"/>
                  </a:lnTo>
                  <a:lnTo>
                    <a:pt x="3458" y="2615"/>
                  </a:lnTo>
                  <a:lnTo>
                    <a:pt x="3438" y="2652"/>
                  </a:lnTo>
                  <a:lnTo>
                    <a:pt x="3414" y="2684"/>
                  </a:lnTo>
                  <a:lnTo>
                    <a:pt x="3386" y="2714"/>
                  </a:lnTo>
                  <a:lnTo>
                    <a:pt x="3353" y="2737"/>
                  </a:lnTo>
                  <a:lnTo>
                    <a:pt x="3317" y="2758"/>
                  </a:lnTo>
                  <a:lnTo>
                    <a:pt x="3278" y="2773"/>
                  </a:lnTo>
                  <a:lnTo>
                    <a:pt x="3237" y="2782"/>
                  </a:lnTo>
                  <a:lnTo>
                    <a:pt x="3195" y="2785"/>
                  </a:lnTo>
                  <a:lnTo>
                    <a:pt x="291" y="2785"/>
                  </a:lnTo>
                  <a:lnTo>
                    <a:pt x="248" y="2782"/>
                  </a:lnTo>
                  <a:lnTo>
                    <a:pt x="207" y="2773"/>
                  </a:lnTo>
                  <a:lnTo>
                    <a:pt x="168" y="2758"/>
                  </a:lnTo>
                  <a:lnTo>
                    <a:pt x="133" y="2737"/>
                  </a:lnTo>
                  <a:lnTo>
                    <a:pt x="100" y="2714"/>
                  </a:lnTo>
                  <a:lnTo>
                    <a:pt x="72" y="2684"/>
                  </a:lnTo>
                  <a:lnTo>
                    <a:pt x="47" y="2652"/>
                  </a:lnTo>
                  <a:lnTo>
                    <a:pt x="27" y="2615"/>
                  </a:lnTo>
                  <a:lnTo>
                    <a:pt x="13" y="2577"/>
                  </a:lnTo>
                  <a:lnTo>
                    <a:pt x="3" y="2535"/>
                  </a:lnTo>
                  <a:lnTo>
                    <a:pt x="0" y="2493"/>
                  </a:lnTo>
                  <a:lnTo>
                    <a:pt x="0" y="293"/>
                  </a:lnTo>
                  <a:lnTo>
                    <a:pt x="3" y="250"/>
                  </a:lnTo>
                  <a:lnTo>
                    <a:pt x="13" y="209"/>
                  </a:lnTo>
                  <a:lnTo>
                    <a:pt x="27" y="170"/>
                  </a:lnTo>
                  <a:lnTo>
                    <a:pt x="47" y="134"/>
                  </a:lnTo>
                  <a:lnTo>
                    <a:pt x="72" y="102"/>
                  </a:lnTo>
                  <a:lnTo>
                    <a:pt x="100" y="72"/>
                  </a:lnTo>
                  <a:lnTo>
                    <a:pt x="133" y="47"/>
                  </a:lnTo>
                  <a:lnTo>
                    <a:pt x="168" y="28"/>
                  </a:lnTo>
                  <a:lnTo>
                    <a:pt x="207" y="13"/>
                  </a:lnTo>
                  <a:lnTo>
                    <a:pt x="248" y="3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9" name="Freeform 412"/>
            <p:cNvSpPr>
              <a:spLocks/>
            </p:cNvSpPr>
            <p:nvPr/>
          </p:nvSpPr>
          <p:spPr bwMode="auto">
            <a:xfrm>
              <a:off x="6275388" y="5618163"/>
              <a:ext cx="107950" cy="107950"/>
            </a:xfrm>
            <a:custGeom>
              <a:avLst/>
              <a:gdLst>
                <a:gd name="T0" fmla="*/ 101 w 203"/>
                <a:gd name="T1" fmla="*/ 0 h 204"/>
                <a:gd name="T2" fmla="*/ 124 w 203"/>
                <a:gd name="T3" fmla="*/ 2 h 204"/>
                <a:gd name="T4" fmla="*/ 146 w 203"/>
                <a:gd name="T5" fmla="*/ 10 h 204"/>
                <a:gd name="T6" fmla="*/ 165 w 203"/>
                <a:gd name="T7" fmla="*/ 23 h 204"/>
                <a:gd name="T8" fmla="*/ 180 w 203"/>
                <a:gd name="T9" fmla="*/ 38 h 204"/>
                <a:gd name="T10" fmla="*/ 192 w 203"/>
                <a:gd name="T11" fmla="*/ 57 h 204"/>
                <a:gd name="T12" fmla="*/ 199 w 203"/>
                <a:gd name="T13" fmla="*/ 79 h 204"/>
                <a:gd name="T14" fmla="*/ 203 w 203"/>
                <a:gd name="T15" fmla="*/ 102 h 204"/>
                <a:gd name="T16" fmla="*/ 199 w 203"/>
                <a:gd name="T17" fmla="*/ 125 h 204"/>
                <a:gd name="T18" fmla="*/ 192 w 203"/>
                <a:gd name="T19" fmla="*/ 147 h 204"/>
                <a:gd name="T20" fmla="*/ 180 w 203"/>
                <a:gd name="T21" fmla="*/ 165 h 204"/>
                <a:gd name="T22" fmla="*/ 165 w 203"/>
                <a:gd name="T23" fmla="*/ 182 h 204"/>
                <a:gd name="T24" fmla="*/ 146 w 203"/>
                <a:gd name="T25" fmla="*/ 194 h 204"/>
                <a:gd name="T26" fmla="*/ 124 w 203"/>
                <a:gd name="T27" fmla="*/ 201 h 204"/>
                <a:gd name="T28" fmla="*/ 101 w 203"/>
                <a:gd name="T29" fmla="*/ 204 h 204"/>
                <a:gd name="T30" fmla="*/ 78 w 203"/>
                <a:gd name="T31" fmla="*/ 201 h 204"/>
                <a:gd name="T32" fmla="*/ 57 w 203"/>
                <a:gd name="T33" fmla="*/ 194 h 204"/>
                <a:gd name="T34" fmla="*/ 38 w 203"/>
                <a:gd name="T35" fmla="*/ 182 h 204"/>
                <a:gd name="T36" fmla="*/ 22 w 203"/>
                <a:gd name="T37" fmla="*/ 165 h 204"/>
                <a:gd name="T38" fmla="*/ 10 w 203"/>
                <a:gd name="T39" fmla="*/ 147 h 204"/>
                <a:gd name="T40" fmla="*/ 2 w 203"/>
                <a:gd name="T41" fmla="*/ 125 h 204"/>
                <a:gd name="T42" fmla="*/ 0 w 203"/>
                <a:gd name="T43" fmla="*/ 102 h 204"/>
                <a:gd name="T44" fmla="*/ 2 w 203"/>
                <a:gd name="T45" fmla="*/ 79 h 204"/>
                <a:gd name="T46" fmla="*/ 10 w 203"/>
                <a:gd name="T47" fmla="*/ 57 h 204"/>
                <a:gd name="T48" fmla="*/ 22 w 203"/>
                <a:gd name="T49" fmla="*/ 38 h 204"/>
                <a:gd name="T50" fmla="*/ 38 w 203"/>
                <a:gd name="T51" fmla="*/ 23 h 204"/>
                <a:gd name="T52" fmla="*/ 57 w 203"/>
                <a:gd name="T53" fmla="*/ 10 h 204"/>
                <a:gd name="T54" fmla="*/ 78 w 203"/>
                <a:gd name="T55" fmla="*/ 2 h 204"/>
                <a:gd name="T56" fmla="*/ 101 w 203"/>
                <a:gd name="T5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3" h="204">
                  <a:moveTo>
                    <a:pt x="101" y="0"/>
                  </a:moveTo>
                  <a:lnTo>
                    <a:pt x="124" y="2"/>
                  </a:lnTo>
                  <a:lnTo>
                    <a:pt x="146" y="10"/>
                  </a:lnTo>
                  <a:lnTo>
                    <a:pt x="165" y="23"/>
                  </a:lnTo>
                  <a:lnTo>
                    <a:pt x="180" y="38"/>
                  </a:lnTo>
                  <a:lnTo>
                    <a:pt x="192" y="57"/>
                  </a:lnTo>
                  <a:lnTo>
                    <a:pt x="199" y="79"/>
                  </a:lnTo>
                  <a:lnTo>
                    <a:pt x="203" y="102"/>
                  </a:lnTo>
                  <a:lnTo>
                    <a:pt x="199" y="125"/>
                  </a:lnTo>
                  <a:lnTo>
                    <a:pt x="192" y="147"/>
                  </a:lnTo>
                  <a:lnTo>
                    <a:pt x="180" y="165"/>
                  </a:lnTo>
                  <a:lnTo>
                    <a:pt x="165" y="182"/>
                  </a:lnTo>
                  <a:lnTo>
                    <a:pt x="146" y="194"/>
                  </a:lnTo>
                  <a:lnTo>
                    <a:pt x="124" y="201"/>
                  </a:lnTo>
                  <a:lnTo>
                    <a:pt x="101" y="204"/>
                  </a:lnTo>
                  <a:lnTo>
                    <a:pt x="78" y="201"/>
                  </a:lnTo>
                  <a:lnTo>
                    <a:pt x="57" y="194"/>
                  </a:lnTo>
                  <a:lnTo>
                    <a:pt x="38" y="182"/>
                  </a:lnTo>
                  <a:lnTo>
                    <a:pt x="22" y="165"/>
                  </a:lnTo>
                  <a:lnTo>
                    <a:pt x="10" y="147"/>
                  </a:lnTo>
                  <a:lnTo>
                    <a:pt x="2" y="125"/>
                  </a:lnTo>
                  <a:lnTo>
                    <a:pt x="0" y="102"/>
                  </a:lnTo>
                  <a:lnTo>
                    <a:pt x="2" y="79"/>
                  </a:lnTo>
                  <a:lnTo>
                    <a:pt x="10" y="57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7" y="10"/>
                  </a:lnTo>
                  <a:lnTo>
                    <a:pt x="78" y="2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374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567AD0D-2801-4FEF-B3C9-D982C738EE6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2305BA-A7F3-4B8F-B0CA-E3C442E4A7CF}"/>
              </a:ext>
            </a:extLst>
          </p:cNvPr>
          <p:cNvSpPr/>
          <p:nvPr/>
        </p:nvSpPr>
        <p:spPr>
          <a:xfrm>
            <a:off x="1" y="3412814"/>
            <a:ext cx="12192000" cy="3444739"/>
          </a:xfrm>
          <a:custGeom>
            <a:avLst/>
            <a:gdLst>
              <a:gd name="connsiteX0" fmla="*/ 0 w 24387175"/>
              <a:gd name="connsiteY0" fmla="*/ 0 h 5773782"/>
              <a:gd name="connsiteX1" fmla="*/ 24387175 w 24387175"/>
              <a:gd name="connsiteY1" fmla="*/ 0 h 5773782"/>
              <a:gd name="connsiteX2" fmla="*/ 24387175 w 24387175"/>
              <a:gd name="connsiteY2" fmla="*/ 5773782 h 5773782"/>
              <a:gd name="connsiteX3" fmla="*/ 0 w 24387175"/>
              <a:gd name="connsiteY3" fmla="*/ 5773782 h 5773782"/>
              <a:gd name="connsiteX4" fmla="*/ 0 w 24387175"/>
              <a:gd name="connsiteY4" fmla="*/ 0 h 5773782"/>
              <a:gd name="connsiteX0" fmla="*/ 0 w 24387175"/>
              <a:gd name="connsiteY0" fmla="*/ 1280161 h 7053943"/>
              <a:gd name="connsiteX1" fmla="*/ 7184571 w 24387175"/>
              <a:gd name="connsiteY1" fmla="*/ 0 h 7053943"/>
              <a:gd name="connsiteX2" fmla="*/ 24387175 w 24387175"/>
              <a:gd name="connsiteY2" fmla="*/ 1280161 h 7053943"/>
              <a:gd name="connsiteX3" fmla="*/ 24387175 w 24387175"/>
              <a:gd name="connsiteY3" fmla="*/ 7053943 h 7053943"/>
              <a:gd name="connsiteX4" fmla="*/ 0 w 24387175"/>
              <a:gd name="connsiteY4" fmla="*/ 7053943 h 7053943"/>
              <a:gd name="connsiteX5" fmla="*/ 0 w 24387175"/>
              <a:gd name="connsiteY5" fmla="*/ 1280161 h 7053943"/>
              <a:gd name="connsiteX0" fmla="*/ 0 w 24387175"/>
              <a:gd name="connsiteY0" fmla="*/ 1280161 h 7053943"/>
              <a:gd name="connsiteX1" fmla="*/ 7184571 w 24387175"/>
              <a:gd name="connsiteY1" fmla="*/ 0 h 7053943"/>
              <a:gd name="connsiteX2" fmla="*/ 14473646 w 24387175"/>
              <a:gd name="connsiteY2" fmla="*/ 1828801 h 7053943"/>
              <a:gd name="connsiteX3" fmla="*/ 24387175 w 24387175"/>
              <a:gd name="connsiteY3" fmla="*/ 1280161 h 7053943"/>
              <a:gd name="connsiteX4" fmla="*/ 24387175 w 24387175"/>
              <a:gd name="connsiteY4" fmla="*/ 7053943 h 7053943"/>
              <a:gd name="connsiteX5" fmla="*/ 0 w 24387175"/>
              <a:gd name="connsiteY5" fmla="*/ 7053943 h 7053943"/>
              <a:gd name="connsiteX6" fmla="*/ 0 w 24387175"/>
              <a:gd name="connsiteY6" fmla="*/ 1280161 h 7053943"/>
              <a:gd name="connsiteX0" fmla="*/ 0 w 24387175"/>
              <a:gd name="connsiteY0" fmla="*/ 1280161 h 7053943"/>
              <a:gd name="connsiteX1" fmla="*/ 7184571 w 24387175"/>
              <a:gd name="connsiteY1" fmla="*/ 0 h 7053943"/>
              <a:gd name="connsiteX2" fmla="*/ 14473646 w 24387175"/>
              <a:gd name="connsiteY2" fmla="*/ 1828801 h 7053943"/>
              <a:gd name="connsiteX3" fmla="*/ 19986171 w 24387175"/>
              <a:gd name="connsiteY3" fmla="*/ 1097281 h 7053943"/>
              <a:gd name="connsiteX4" fmla="*/ 24387175 w 24387175"/>
              <a:gd name="connsiteY4" fmla="*/ 1280161 h 7053943"/>
              <a:gd name="connsiteX5" fmla="*/ 24387175 w 24387175"/>
              <a:gd name="connsiteY5" fmla="*/ 7053943 h 7053943"/>
              <a:gd name="connsiteX6" fmla="*/ 0 w 24387175"/>
              <a:gd name="connsiteY6" fmla="*/ 7053943 h 7053943"/>
              <a:gd name="connsiteX7" fmla="*/ 0 w 24387175"/>
              <a:gd name="connsiteY7" fmla="*/ 1280161 h 7053943"/>
              <a:gd name="connsiteX0" fmla="*/ 0 w 24387176"/>
              <a:gd name="connsiteY0" fmla="*/ 1280161 h 7053943"/>
              <a:gd name="connsiteX1" fmla="*/ 7184571 w 24387176"/>
              <a:gd name="connsiteY1" fmla="*/ 0 h 7053943"/>
              <a:gd name="connsiteX2" fmla="*/ 14473646 w 24387176"/>
              <a:gd name="connsiteY2" fmla="*/ 1828801 h 7053943"/>
              <a:gd name="connsiteX3" fmla="*/ 19986171 w 24387176"/>
              <a:gd name="connsiteY3" fmla="*/ 1097281 h 7053943"/>
              <a:gd name="connsiteX4" fmla="*/ 24387176 w 24387176"/>
              <a:gd name="connsiteY4" fmla="*/ 2084238 h 7053943"/>
              <a:gd name="connsiteX5" fmla="*/ 24387175 w 24387176"/>
              <a:gd name="connsiteY5" fmla="*/ 7053943 h 7053943"/>
              <a:gd name="connsiteX6" fmla="*/ 0 w 24387176"/>
              <a:gd name="connsiteY6" fmla="*/ 7053943 h 7053943"/>
              <a:gd name="connsiteX7" fmla="*/ 0 w 24387176"/>
              <a:gd name="connsiteY7" fmla="*/ 1280161 h 7053943"/>
              <a:gd name="connsiteX0" fmla="*/ 0 w 24387176"/>
              <a:gd name="connsiteY0" fmla="*/ 1280161 h 7053943"/>
              <a:gd name="connsiteX1" fmla="*/ 7184571 w 24387176"/>
              <a:gd name="connsiteY1" fmla="*/ 0 h 7053943"/>
              <a:gd name="connsiteX2" fmla="*/ 14473646 w 24387176"/>
              <a:gd name="connsiteY2" fmla="*/ 1828801 h 7053943"/>
              <a:gd name="connsiteX3" fmla="*/ 24387176 w 24387176"/>
              <a:gd name="connsiteY3" fmla="*/ 2084238 h 7053943"/>
              <a:gd name="connsiteX4" fmla="*/ 24387175 w 24387176"/>
              <a:gd name="connsiteY4" fmla="*/ 7053943 h 7053943"/>
              <a:gd name="connsiteX5" fmla="*/ 0 w 24387176"/>
              <a:gd name="connsiteY5" fmla="*/ 7053943 h 7053943"/>
              <a:gd name="connsiteX6" fmla="*/ 0 w 24387176"/>
              <a:gd name="connsiteY6" fmla="*/ 1280161 h 7053943"/>
              <a:gd name="connsiteX0" fmla="*/ 0 w 24387176"/>
              <a:gd name="connsiteY0" fmla="*/ 914672 h 6688454"/>
              <a:gd name="connsiteX1" fmla="*/ 7236822 w 24387176"/>
              <a:gd name="connsiteY1" fmla="*/ 0 h 6688454"/>
              <a:gd name="connsiteX2" fmla="*/ 14473646 w 24387176"/>
              <a:gd name="connsiteY2" fmla="*/ 1463312 h 6688454"/>
              <a:gd name="connsiteX3" fmla="*/ 24387176 w 24387176"/>
              <a:gd name="connsiteY3" fmla="*/ 1718749 h 6688454"/>
              <a:gd name="connsiteX4" fmla="*/ 24387175 w 24387176"/>
              <a:gd name="connsiteY4" fmla="*/ 6688454 h 6688454"/>
              <a:gd name="connsiteX5" fmla="*/ 0 w 24387176"/>
              <a:gd name="connsiteY5" fmla="*/ 6688454 h 6688454"/>
              <a:gd name="connsiteX6" fmla="*/ 0 w 24387176"/>
              <a:gd name="connsiteY6" fmla="*/ 914672 h 6688454"/>
              <a:gd name="connsiteX0" fmla="*/ 0 w 24413302"/>
              <a:gd name="connsiteY0" fmla="*/ 2084238 h 6688454"/>
              <a:gd name="connsiteX1" fmla="*/ 7262948 w 24413302"/>
              <a:gd name="connsiteY1" fmla="*/ 0 h 6688454"/>
              <a:gd name="connsiteX2" fmla="*/ 14499772 w 24413302"/>
              <a:gd name="connsiteY2" fmla="*/ 1463312 h 6688454"/>
              <a:gd name="connsiteX3" fmla="*/ 24413302 w 24413302"/>
              <a:gd name="connsiteY3" fmla="*/ 1718749 h 6688454"/>
              <a:gd name="connsiteX4" fmla="*/ 24413301 w 24413302"/>
              <a:gd name="connsiteY4" fmla="*/ 6688454 h 6688454"/>
              <a:gd name="connsiteX5" fmla="*/ 26126 w 24413302"/>
              <a:gd name="connsiteY5" fmla="*/ 6688454 h 6688454"/>
              <a:gd name="connsiteX6" fmla="*/ 0 w 24413302"/>
              <a:gd name="connsiteY6" fmla="*/ 2084238 h 6688454"/>
              <a:gd name="connsiteX0" fmla="*/ 0 w 24413302"/>
              <a:gd name="connsiteY0" fmla="*/ 2229335 h 6833551"/>
              <a:gd name="connsiteX1" fmla="*/ 7262948 w 24413302"/>
              <a:gd name="connsiteY1" fmla="*/ 145097 h 6833551"/>
              <a:gd name="connsiteX2" fmla="*/ 14499772 w 24413302"/>
              <a:gd name="connsiteY2" fmla="*/ 1608409 h 6833551"/>
              <a:gd name="connsiteX3" fmla="*/ 24413302 w 24413302"/>
              <a:gd name="connsiteY3" fmla="*/ 176668 h 6833551"/>
              <a:gd name="connsiteX4" fmla="*/ 24413301 w 24413302"/>
              <a:gd name="connsiteY4" fmla="*/ 6833551 h 6833551"/>
              <a:gd name="connsiteX5" fmla="*/ 26126 w 24413302"/>
              <a:gd name="connsiteY5" fmla="*/ 6833551 h 6833551"/>
              <a:gd name="connsiteX6" fmla="*/ 0 w 24413302"/>
              <a:gd name="connsiteY6" fmla="*/ 2229335 h 6833551"/>
              <a:gd name="connsiteX0" fmla="*/ 0 w 24413302"/>
              <a:gd name="connsiteY0" fmla="*/ 2226513 h 6830729"/>
              <a:gd name="connsiteX1" fmla="*/ 7262948 w 24413302"/>
              <a:gd name="connsiteY1" fmla="*/ 142275 h 6830729"/>
              <a:gd name="connsiteX2" fmla="*/ 14813280 w 24413302"/>
              <a:gd name="connsiteY2" fmla="*/ 1657651 h 6830729"/>
              <a:gd name="connsiteX3" fmla="*/ 24413302 w 24413302"/>
              <a:gd name="connsiteY3" fmla="*/ 173846 h 6830729"/>
              <a:gd name="connsiteX4" fmla="*/ 24413301 w 24413302"/>
              <a:gd name="connsiteY4" fmla="*/ 6830729 h 6830729"/>
              <a:gd name="connsiteX5" fmla="*/ 26126 w 24413302"/>
              <a:gd name="connsiteY5" fmla="*/ 6830729 h 6830729"/>
              <a:gd name="connsiteX6" fmla="*/ 0 w 24413302"/>
              <a:gd name="connsiteY6" fmla="*/ 2226513 h 6830729"/>
              <a:gd name="connsiteX0" fmla="*/ 0 w 24413302"/>
              <a:gd name="connsiteY0" fmla="*/ 2261596 h 6865812"/>
              <a:gd name="connsiteX1" fmla="*/ 7262948 w 24413302"/>
              <a:gd name="connsiteY1" fmla="*/ 177358 h 6865812"/>
              <a:gd name="connsiteX2" fmla="*/ 14734903 w 24413302"/>
              <a:gd name="connsiteY2" fmla="*/ 1146050 h 6865812"/>
              <a:gd name="connsiteX3" fmla="*/ 24413302 w 24413302"/>
              <a:gd name="connsiteY3" fmla="*/ 208929 h 6865812"/>
              <a:gd name="connsiteX4" fmla="*/ 24413301 w 24413302"/>
              <a:gd name="connsiteY4" fmla="*/ 6865812 h 6865812"/>
              <a:gd name="connsiteX5" fmla="*/ 26126 w 24413302"/>
              <a:gd name="connsiteY5" fmla="*/ 6865812 h 6865812"/>
              <a:gd name="connsiteX6" fmla="*/ 0 w 24413302"/>
              <a:gd name="connsiteY6" fmla="*/ 2261596 h 6865812"/>
              <a:gd name="connsiteX0" fmla="*/ 0 w 24387176"/>
              <a:gd name="connsiteY0" fmla="*/ 1402521 h 6865812"/>
              <a:gd name="connsiteX1" fmla="*/ 7236822 w 24387176"/>
              <a:gd name="connsiteY1" fmla="*/ 177358 h 6865812"/>
              <a:gd name="connsiteX2" fmla="*/ 14708777 w 24387176"/>
              <a:gd name="connsiteY2" fmla="*/ 1146050 h 6865812"/>
              <a:gd name="connsiteX3" fmla="*/ 24387176 w 24387176"/>
              <a:gd name="connsiteY3" fmla="*/ 208929 h 6865812"/>
              <a:gd name="connsiteX4" fmla="*/ 24387175 w 24387176"/>
              <a:gd name="connsiteY4" fmla="*/ 6865812 h 6865812"/>
              <a:gd name="connsiteX5" fmla="*/ 0 w 24387176"/>
              <a:gd name="connsiteY5" fmla="*/ 6865812 h 6865812"/>
              <a:gd name="connsiteX6" fmla="*/ 0 w 24387176"/>
              <a:gd name="connsiteY6" fmla="*/ 1402521 h 686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87176" h="6865812">
                <a:moveTo>
                  <a:pt x="0" y="1402521"/>
                </a:moveTo>
                <a:cubicBezTo>
                  <a:pt x="2342606" y="1393812"/>
                  <a:pt x="4894216" y="186067"/>
                  <a:pt x="7236822" y="177358"/>
                </a:cubicBezTo>
                <a:cubicBezTo>
                  <a:pt x="9675222" y="351530"/>
                  <a:pt x="12270377" y="971878"/>
                  <a:pt x="14708777" y="1146050"/>
                </a:cubicBezTo>
                <a:cubicBezTo>
                  <a:pt x="17575878" y="1493423"/>
                  <a:pt x="22734921" y="-661928"/>
                  <a:pt x="24387176" y="208929"/>
                </a:cubicBezTo>
                <a:cubicBezTo>
                  <a:pt x="24387176" y="1865497"/>
                  <a:pt x="24387175" y="5209244"/>
                  <a:pt x="24387175" y="6865812"/>
                </a:cubicBezTo>
                <a:lnTo>
                  <a:pt x="0" y="6865812"/>
                </a:lnTo>
                <a:lnTo>
                  <a:pt x="0" y="14025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4C92D-ECC2-4C26-85E2-6DF4758C459A}"/>
              </a:ext>
            </a:extLst>
          </p:cNvPr>
          <p:cNvSpPr txBox="1"/>
          <p:nvPr/>
        </p:nvSpPr>
        <p:spPr>
          <a:xfrm flipH="1">
            <a:off x="1634912" y="5135184"/>
            <a:ext cx="8922176" cy="10518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quis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nostrud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ullamco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laboris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nisi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aliquip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ea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commodo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consequat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946345-33D9-49DD-A9AC-FEF2B4907649}"/>
              </a:ext>
            </a:extLst>
          </p:cNvPr>
          <p:cNvSpPr txBox="1"/>
          <p:nvPr/>
        </p:nvSpPr>
        <p:spPr>
          <a:xfrm>
            <a:off x="4275226" y="4335068"/>
            <a:ext cx="3823162" cy="8000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5199" b="1" dirty="0">
                <a:solidFill>
                  <a:schemeClr val="bg1">
                    <a:lumMod val="85000"/>
                  </a:schemeClr>
                </a:solidFill>
              </a:rPr>
              <a:t>WELCOME</a:t>
            </a:r>
            <a:endParaRPr lang="vi-VN" sz="5199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7451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1B06700-684D-4D5F-B960-22BA66A2B47A}"/>
              </a:ext>
            </a:extLst>
          </p:cNvPr>
          <p:cNvGrpSpPr/>
          <p:nvPr/>
        </p:nvGrpSpPr>
        <p:grpSpPr>
          <a:xfrm>
            <a:off x="817791" y="1600440"/>
            <a:ext cx="4285021" cy="3657119"/>
            <a:chOff x="1151110" y="2641765"/>
            <a:chExt cx="9880257" cy="84324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033995-F8B2-4B98-8827-B5461C3FB5DF}"/>
                </a:ext>
              </a:extLst>
            </p:cNvPr>
            <p:cNvSpPr/>
            <p:nvPr/>
          </p:nvSpPr>
          <p:spPr>
            <a:xfrm rot="2700000">
              <a:off x="1151110" y="2641765"/>
              <a:ext cx="8432460" cy="8432460"/>
            </a:xfrm>
            <a:prstGeom prst="rect">
              <a:avLst/>
            </a:prstGeom>
            <a:noFill/>
            <a:ln w="38100">
              <a:solidFill>
                <a:schemeClr val="accent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6C171F-E296-4A89-A10D-60FE531E5D24}"/>
                </a:ext>
              </a:extLst>
            </p:cNvPr>
            <p:cNvSpPr/>
            <p:nvPr/>
          </p:nvSpPr>
          <p:spPr>
            <a:xfrm rot="2700000">
              <a:off x="2598907" y="2641765"/>
              <a:ext cx="8432460" cy="8432460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215FB5-27F4-4267-B41B-6586ED1F52C6}"/>
              </a:ext>
            </a:extLst>
          </p:cNvPr>
          <p:cNvGrpSpPr/>
          <p:nvPr/>
        </p:nvGrpSpPr>
        <p:grpSpPr>
          <a:xfrm>
            <a:off x="6661871" y="3140420"/>
            <a:ext cx="4502356" cy="454738"/>
            <a:chOff x="13325475" y="4995906"/>
            <a:chExt cx="9005885" cy="90959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2F39D71-370F-460D-9192-8B9CDABDE47F}"/>
                </a:ext>
              </a:extLst>
            </p:cNvPr>
            <p:cNvSpPr/>
            <p:nvPr/>
          </p:nvSpPr>
          <p:spPr>
            <a:xfrm>
              <a:off x="13325475" y="5105400"/>
              <a:ext cx="9005885" cy="8001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2700000" scaled="0"/>
            </a:gradFill>
            <a:ln>
              <a:noFill/>
            </a:ln>
            <a:effectLst>
              <a:outerShdw blurRad="12700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vi-VN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022B12-45A7-4C0E-BBF2-E462B09CE226}"/>
                </a:ext>
              </a:extLst>
            </p:cNvPr>
            <p:cNvSpPr txBox="1"/>
            <p:nvPr/>
          </p:nvSpPr>
          <p:spPr>
            <a:xfrm>
              <a:off x="13704530" y="4995906"/>
              <a:ext cx="1904616" cy="7308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Section 01</a:t>
              </a:r>
              <a:endParaRPr lang="vi-VN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7219A24-5966-4A2E-910A-DCB941EA6900}"/>
                </a:ext>
              </a:extLst>
            </p:cNvPr>
            <p:cNvSpPr/>
            <p:nvPr/>
          </p:nvSpPr>
          <p:spPr>
            <a:xfrm rot="8100000" flipV="1">
              <a:off x="21469708" y="5406774"/>
              <a:ext cx="342185" cy="342185"/>
            </a:xfrm>
            <a:custGeom>
              <a:avLst/>
              <a:gdLst>
                <a:gd name="connsiteX0" fmla="*/ 174030 w 1079502"/>
                <a:gd name="connsiteY0" fmla="*/ 1079501 h 1079501"/>
                <a:gd name="connsiteX1" fmla="*/ 174030 w 1079502"/>
                <a:gd name="connsiteY1" fmla="*/ 1079501 h 1079501"/>
                <a:gd name="connsiteX2" fmla="*/ 174031 w 1079502"/>
                <a:gd name="connsiteY2" fmla="*/ 1079501 h 1079501"/>
                <a:gd name="connsiteX3" fmla="*/ 0 w 1079502"/>
                <a:gd name="connsiteY3" fmla="*/ 905471 h 1079501"/>
                <a:gd name="connsiteX4" fmla="*/ 0 w 1079502"/>
                <a:gd name="connsiteY4" fmla="*/ 174029 h 1079501"/>
                <a:gd name="connsiteX5" fmla="*/ 174031 w 1079502"/>
                <a:gd name="connsiteY5" fmla="*/ 0 h 1079501"/>
                <a:gd name="connsiteX6" fmla="*/ 174031 w 1079502"/>
                <a:gd name="connsiteY6" fmla="*/ 0 h 1079501"/>
                <a:gd name="connsiteX7" fmla="*/ 174031 w 1079502"/>
                <a:gd name="connsiteY7" fmla="*/ 0 h 1079501"/>
                <a:gd name="connsiteX8" fmla="*/ 905472 w 1079502"/>
                <a:gd name="connsiteY8" fmla="*/ 0 h 1079501"/>
                <a:gd name="connsiteX9" fmla="*/ 1079502 w 1079502"/>
                <a:gd name="connsiteY9" fmla="*/ 174031 h 1079501"/>
                <a:gd name="connsiteX10" fmla="*/ 1079501 w 1079502"/>
                <a:gd name="connsiteY10" fmla="*/ 174031 h 1079501"/>
                <a:gd name="connsiteX11" fmla="*/ 905471 w 1079502"/>
                <a:gd name="connsiteY11" fmla="*/ 348061 h 1079501"/>
                <a:gd name="connsiteX12" fmla="*/ 348061 w 1079502"/>
                <a:gd name="connsiteY12" fmla="*/ 348061 h 1079501"/>
                <a:gd name="connsiteX13" fmla="*/ 348060 w 1079502"/>
                <a:gd name="connsiteY13" fmla="*/ 905471 h 1079501"/>
                <a:gd name="connsiteX14" fmla="*/ 241770 w 1079502"/>
                <a:gd name="connsiteY14" fmla="*/ 1065825 h 1079501"/>
                <a:gd name="connsiteX15" fmla="*/ 174030 w 1079502"/>
                <a:gd name="connsiteY15" fmla="*/ 1079501 h 1079501"/>
                <a:gd name="connsiteX16" fmla="*/ 106290 w 1079502"/>
                <a:gd name="connsiteY16" fmla="*/ 1065825 h 1079501"/>
                <a:gd name="connsiteX17" fmla="*/ 0 w 1079502"/>
                <a:gd name="connsiteY17" fmla="*/ 905471 h 107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9502" h="1079501">
                  <a:moveTo>
                    <a:pt x="174030" y="1079501"/>
                  </a:moveTo>
                  <a:lnTo>
                    <a:pt x="174030" y="1079501"/>
                  </a:lnTo>
                  <a:lnTo>
                    <a:pt x="174031" y="1079501"/>
                  </a:lnTo>
                  <a:close/>
                  <a:moveTo>
                    <a:pt x="0" y="905471"/>
                  </a:moveTo>
                  <a:lnTo>
                    <a:pt x="0" y="174029"/>
                  </a:lnTo>
                  <a:cubicBezTo>
                    <a:pt x="0" y="77917"/>
                    <a:pt x="77917" y="0"/>
                    <a:pt x="174031" y="0"/>
                  </a:cubicBezTo>
                  <a:lnTo>
                    <a:pt x="174031" y="0"/>
                  </a:lnTo>
                  <a:lnTo>
                    <a:pt x="174031" y="0"/>
                  </a:lnTo>
                  <a:lnTo>
                    <a:pt x="905472" y="0"/>
                  </a:lnTo>
                  <a:cubicBezTo>
                    <a:pt x="1001586" y="0"/>
                    <a:pt x="1079502" y="77917"/>
                    <a:pt x="1079502" y="174031"/>
                  </a:cubicBezTo>
                  <a:lnTo>
                    <a:pt x="1079501" y="174031"/>
                  </a:lnTo>
                  <a:cubicBezTo>
                    <a:pt x="1079501" y="270145"/>
                    <a:pt x="1001585" y="348061"/>
                    <a:pt x="905471" y="348061"/>
                  </a:cubicBezTo>
                  <a:lnTo>
                    <a:pt x="348061" y="348061"/>
                  </a:lnTo>
                  <a:lnTo>
                    <a:pt x="348060" y="905471"/>
                  </a:lnTo>
                  <a:cubicBezTo>
                    <a:pt x="348060" y="977557"/>
                    <a:pt x="304232" y="1039405"/>
                    <a:pt x="241770" y="1065825"/>
                  </a:cubicBezTo>
                  <a:lnTo>
                    <a:pt x="174030" y="1079501"/>
                  </a:lnTo>
                  <a:lnTo>
                    <a:pt x="106290" y="1065825"/>
                  </a:lnTo>
                  <a:cubicBezTo>
                    <a:pt x="43829" y="1039405"/>
                    <a:pt x="0" y="977557"/>
                    <a:pt x="0" y="9054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vi-VN" sz="9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40DAF88-6EF1-4E3A-B945-73C1B30376DA}"/>
              </a:ext>
            </a:extLst>
          </p:cNvPr>
          <p:cNvSpPr/>
          <p:nvPr/>
        </p:nvSpPr>
        <p:spPr>
          <a:xfrm>
            <a:off x="6661871" y="4828238"/>
            <a:ext cx="4502356" cy="3999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vi-VN" sz="9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E86D83-5B81-4EC8-B73A-B29859DB60BD}"/>
              </a:ext>
            </a:extLst>
          </p:cNvPr>
          <p:cNvSpPr txBox="1"/>
          <p:nvPr/>
        </p:nvSpPr>
        <p:spPr>
          <a:xfrm>
            <a:off x="6851373" y="4795521"/>
            <a:ext cx="990656" cy="3653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Section 02</a:t>
            </a:r>
            <a:endParaRPr lang="vi-VN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D27E409-6BF1-4C05-9D66-B3DDD70D2E48}"/>
              </a:ext>
            </a:extLst>
          </p:cNvPr>
          <p:cNvSpPr/>
          <p:nvPr/>
        </p:nvSpPr>
        <p:spPr>
          <a:xfrm rot="13500000">
            <a:off x="10733457" y="4909701"/>
            <a:ext cx="171070" cy="171070"/>
          </a:xfrm>
          <a:custGeom>
            <a:avLst/>
            <a:gdLst>
              <a:gd name="connsiteX0" fmla="*/ 174030 w 1079502"/>
              <a:gd name="connsiteY0" fmla="*/ 1079501 h 1079501"/>
              <a:gd name="connsiteX1" fmla="*/ 174030 w 1079502"/>
              <a:gd name="connsiteY1" fmla="*/ 1079501 h 1079501"/>
              <a:gd name="connsiteX2" fmla="*/ 174031 w 1079502"/>
              <a:gd name="connsiteY2" fmla="*/ 1079501 h 1079501"/>
              <a:gd name="connsiteX3" fmla="*/ 0 w 1079502"/>
              <a:gd name="connsiteY3" fmla="*/ 905471 h 1079501"/>
              <a:gd name="connsiteX4" fmla="*/ 0 w 1079502"/>
              <a:gd name="connsiteY4" fmla="*/ 174029 h 1079501"/>
              <a:gd name="connsiteX5" fmla="*/ 174031 w 1079502"/>
              <a:gd name="connsiteY5" fmla="*/ 0 h 1079501"/>
              <a:gd name="connsiteX6" fmla="*/ 174031 w 1079502"/>
              <a:gd name="connsiteY6" fmla="*/ 0 h 1079501"/>
              <a:gd name="connsiteX7" fmla="*/ 174031 w 1079502"/>
              <a:gd name="connsiteY7" fmla="*/ 0 h 1079501"/>
              <a:gd name="connsiteX8" fmla="*/ 905472 w 1079502"/>
              <a:gd name="connsiteY8" fmla="*/ 0 h 1079501"/>
              <a:gd name="connsiteX9" fmla="*/ 1079502 w 1079502"/>
              <a:gd name="connsiteY9" fmla="*/ 174031 h 1079501"/>
              <a:gd name="connsiteX10" fmla="*/ 1079501 w 1079502"/>
              <a:gd name="connsiteY10" fmla="*/ 174031 h 1079501"/>
              <a:gd name="connsiteX11" fmla="*/ 905471 w 1079502"/>
              <a:gd name="connsiteY11" fmla="*/ 348061 h 1079501"/>
              <a:gd name="connsiteX12" fmla="*/ 348061 w 1079502"/>
              <a:gd name="connsiteY12" fmla="*/ 348061 h 1079501"/>
              <a:gd name="connsiteX13" fmla="*/ 348060 w 1079502"/>
              <a:gd name="connsiteY13" fmla="*/ 905471 h 1079501"/>
              <a:gd name="connsiteX14" fmla="*/ 241770 w 1079502"/>
              <a:gd name="connsiteY14" fmla="*/ 1065825 h 1079501"/>
              <a:gd name="connsiteX15" fmla="*/ 174030 w 1079502"/>
              <a:gd name="connsiteY15" fmla="*/ 1079501 h 1079501"/>
              <a:gd name="connsiteX16" fmla="*/ 106290 w 1079502"/>
              <a:gd name="connsiteY16" fmla="*/ 1065825 h 1079501"/>
              <a:gd name="connsiteX17" fmla="*/ 0 w 1079502"/>
              <a:gd name="connsiteY17" fmla="*/ 905471 h 10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9502" h="1079501">
                <a:moveTo>
                  <a:pt x="174030" y="1079501"/>
                </a:moveTo>
                <a:lnTo>
                  <a:pt x="174030" y="1079501"/>
                </a:lnTo>
                <a:lnTo>
                  <a:pt x="174031" y="1079501"/>
                </a:lnTo>
                <a:close/>
                <a:moveTo>
                  <a:pt x="0" y="905471"/>
                </a:moveTo>
                <a:lnTo>
                  <a:pt x="0" y="174029"/>
                </a:lnTo>
                <a:cubicBezTo>
                  <a:pt x="0" y="77917"/>
                  <a:pt x="77917" y="0"/>
                  <a:pt x="174031" y="0"/>
                </a:cubicBezTo>
                <a:lnTo>
                  <a:pt x="174031" y="0"/>
                </a:lnTo>
                <a:lnTo>
                  <a:pt x="174031" y="0"/>
                </a:lnTo>
                <a:lnTo>
                  <a:pt x="905472" y="0"/>
                </a:lnTo>
                <a:cubicBezTo>
                  <a:pt x="1001586" y="0"/>
                  <a:pt x="1079502" y="77917"/>
                  <a:pt x="1079502" y="174031"/>
                </a:cubicBezTo>
                <a:lnTo>
                  <a:pt x="1079501" y="174031"/>
                </a:lnTo>
                <a:cubicBezTo>
                  <a:pt x="1079501" y="270145"/>
                  <a:pt x="1001585" y="348061"/>
                  <a:pt x="905471" y="348061"/>
                </a:cubicBezTo>
                <a:lnTo>
                  <a:pt x="348061" y="348061"/>
                </a:lnTo>
                <a:lnTo>
                  <a:pt x="348060" y="905471"/>
                </a:lnTo>
                <a:cubicBezTo>
                  <a:pt x="348060" y="977557"/>
                  <a:pt x="304232" y="1039405"/>
                  <a:pt x="241770" y="1065825"/>
                </a:cubicBezTo>
                <a:lnTo>
                  <a:pt x="174030" y="1079501"/>
                </a:lnTo>
                <a:lnTo>
                  <a:pt x="106290" y="1065825"/>
                </a:lnTo>
                <a:cubicBezTo>
                  <a:pt x="43829" y="1039405"/>
                  <a:pt x="0" y="977557"/>
                  <a:pt x="0" y="9054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vi-VN" sz="9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0E48C19-F8EA-4F90-9EC8-00C36262B272}"/>
              </a:ext>
            </a:extLst>
          </p:cNvPr>
          <p:cNvSpPr/>
          <p:nvPr/>
        </p:nvSpPr>
        <p:spPr>
          <a:xfrm>
            <a:off x="6661871" y="5399989"/>
            <a:ext cx="4502356" cy="3999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vi-VN" sz="9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7995F1-1892-4152-B618-A6510C70807F}"/>
              </a:ext>
            </a:extLst>
          </p:cNvPr>
          <p:cNvSpPr txBox="1"/>
          <p:nvPr/>
        </p:nvSpPr>
        <p:spPr>
          <a:xfrm>
            <a:off x="6869806" y="5359879"/>
            <a:ext cx="989053" cy="3653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Section 03</a:t>
            </a:r>
            <a:endParaRPr lang="vi-VN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4797222-7511-4FE5-A16D-7F0F8EC61C22}"/>
              </a:ext>
            </a:extLst>
          </p:cNvPr>
          <p:cNvSpPr/>
          <p:nvPr/>
        </p:nvSpPr>
        <p:spPr>
          <a:xfrm rot="13500000">
            <a:off x="10733457" y="5481452"/>
            <a:ext cx="171070" cy="171070"/>
          </a:xfrm>
          <a:custGeom>
            <a:avLst/>
            <a:gdLst>
              <a:gd name="connsiteX0" fmla="*/ 174030 w 1079502"/>
              <a:gd name="connsiteY0" fmla="*/ 1079501 h 1079501"/>
              <a:gd name="connsiteX1" fmla="*/ 174030 w 1079502"/>
              <a:gd name="connsiteY1" fmla="*/ 1079501 h 1079501"/>
              <a:gd name="connsiteX2" fmla="*/ 174031 w 1079502"/>
              <a:gd name="connsiteY2" fmla="*/ 1079501 h 1079501"/>
              <a:gd name="connsiteX3" fmla="*/ 0 w 1079502"/>
              <a:gd name="connsiteY3" fmla="*/ 905471 h 1079501"/>
              <a:gd name="connsiteX4" fmla="*/ 0 w 1079502"/>
              <a:gd name="connsiteY4" fmla="*/ 174029 h 1079501"/>
              <a:gd name="connsiteX5" fmla="*/ 174031 w 1079502"/>
              <a:gd name="connsiteY5" fmla="*/ 0 h 1079501"/>
              <a:gd name="connsiteX6" fmla="*/ 174031 w 1079502"/>
              <a:gd name="connsiteY6" fmla="*/ 0 h 1079501"/>
              <a:gd name="connsiteX7" fmla="*/ 174031 w 1079502"/>
              <a:gd name="connsiteY7" fmla="*/ 0 h 1079501"/>
              <a:gd name="connsiteX8" fmla="*/ 905472 w 1079502"/>
              <a:gd name="connsiteY8" fmla="*/ 0 h 1079501"/>
              <a:gd name="connsiteX9" fmla="*/ 1079502 w 1079502"/>
              <a:gd name="connsiteY9" fmla="*/ 174031 h 1079501"/>
              <a:gd name="connsiteX10" fmla="*/ 1079501 w 1079502"/>
              <a:gd name="connsiteY10" fmla="*/ 174031 h 1079501"/>
              <a:gd name="connsiteX11" fmla="*/ 905471 w 1079502"/>
              <a:gd name="connsiteY11" fmla="*/ 348061 h 1079501"/>
              <a:gd name="connsiteX12" fmla="*/ 348061 w 1079502"/>
              <a:gd name="connsiteY12" fmla="*/ 348061 h 1079501"/>
              <a:gd name="connsiteX13" fmla="*/ 348060 w 1079502"/>
              <a:gd name="connsiteY13" fmla="*/ 905471 h 1079501"/>
              <a:gd name="connsiteX14" fmla="*/ 241770 w 1079502"/>
              <a:gd name="connsiteY14" fmla="*/ 1065825 h 1079501"/>
              <a:gd name="connsiteX15" fmla="*/ 174030 w 1079502"/>
              <a:gd name="connsiteY15" fmla="*/ 1079501 h 1079501"/>
              <a:gd name="connsiteX16" fmla="*/ 106290 w 1079502"/>
              <a:gd name="connsiteY16" fmla="*/ 1065825 h 1079501"/>
              <a:gd name="connsiteX17" fmla="*/ 0 w 1079502"/>
              <a:gd name="connsiteY17" fmla="*/ 905471 h 10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9502" h="1079501">
                <a:moveTo>
                  <a:pt x="174030" y="1079501"/>
                </a:moveTo>
                <a:lnTo>
                  <a:pt x="174030" y="1079501"/>
                </a:lnTo>
                <a:lnTo>
                  <a:pt x="174031" y="1079501"/>
                </a:lnTo>
                <a:close/>
                <a:moveTo>
                  <a:pt x="0" y="905471"/>
                </a:moveTo>
                <a:lnTo>
                  <a:pt x="0" y="174029"/>
                </a:lnTo>
                <a:cubicBezTo>
                  <a:pt x="0" y="77917"/>
                  <a:pt x="77917" y="0"/>
                  <a:pt x="174031" y="0"/>
                </a:cubicBezTo>
                <a:lnTo>
                  <a:pt x="174031" y="0"/>
                </a:lnTo>
                <a:lnTo>
                  <a:pt x="174031" y="0"/>
                </a:lnTo>
                <a:lnTo>
                  <a:pt x="905472" y="0"/>
                </a:lnTo>
                <a:cubicBezTo>
                  <a:pt x="1001586" y="0"/>
                  <a:pt x="1079502" y="77917"/>
                  <a:pt x="1079502" y="174031"/>
                </a:cubicBezTo>
                <a:lnTo>
                  <a:pt x="1079501" y="174031"/>
                </a:lnTo>
                <a:cubicBezTo>
                  <a:pt x="1079501" y="270145"/>
                  <a:pt x="1001585" y="348061"/>
                  <a:pt x="905471" y="348061"/>
                </a:cubicBezTo>
                <a:lnTo>
                  <a:pt x="348061" y="348061"/>
                </a:lnTo>
                <a:lnTo>
                  <a:pt x="348060" y="905471"/>
                </a:lnTo>
                <a:cubicBezTo>
                  <a:pt x="348060" y="977557"/>
                  <a:pt x="304232" y="1039405"/>
                  <a:pt x="241770" y="1065825"/>
                </a:cubicBezTo>
                <a:lnTo>
                  <a:pt x="174030" y="1079501"/>
                </a:lnTo>
                <a:lnTo>
                  <a:pt x="106290" y="1065825"/>
                </a:lnTo>
                <a:cubicBezTo>
                  <a:pt x="43829" y="1039405"/>
                  <a:pt x="0" y="977557"/>
                  <a:pt x="0" y="9054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vi-VN" sz="9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FDF408-35F9-4104-92F3-D0A081790E61}"/>
              </a:ext>
            </a:extLst>
          </p:cNvPr>
          <p:cNvSpPr txBox="1"/>
          <p:nvPr/>
        </p:nvSpPr>
        <p:spPr>
          <a:xfrm flipH="1">
            <a:off x="6662662" y="3624941"/>
            <a:ext cx="4896006" cy="10518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exercitation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ullamco</a:t>
            </a:r>
            <a:endParaRPr lang="en-US" sz="12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0C47F1-D0DF-487C-8934-6AE1B85C4A99}"/>
              </a:ext>
            </a:extLst>
          </p:cNvPr>
          <p:cNvSpPr txBox="1"/>
          <p:nvPr/>
        </p:nvSpPr>
        <p:spPr>
          <a:xfrm flipH="1">
            <a:off x="6661871" y="2257456"/>
            <a:ext cx="4502356" cy="682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03398C7-9DF2-4E69-B180-1771E06B03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0" r="18740"/>
          <a:stretch>
            <a:fillRect/>
          </a:stretch>
        </p:blipFill>
        <p:spPr/>
      </p:pic>
      <p:sp>
        <p:nvSpPr>
          <p:cNvPr id="22" name="KEYNOTE PRESENTATION">
            <a:extLst>
              <a:ext uri="{FF2B5EF4-FFF2-40B4-BE49-F238E27FC236}">
                <a16:creationId xmlns:a16="http://schemas.microsoft.com/office/drawing/2014/main" id="{AA1843C6-36F2-495E-AF5E-BDFC81600A7E}"/>
              </a:ext>
            </a:extLst>
          </p:cNvPr>
          <p:cNvSpPr/>
          <p:nvPr/>
        </p:nvSpPr>
        <p:spPr>
          <a:xfrm>
            <a:off x="6661870" y="1609094"/>
            <a:ext cx="2501965" cy="545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1400" b="1" dirty="0">
                <a:latin typeface="+mn-lt"/>
              </a:rPr>
              <a:t>YOUR TITLE GOES HERE</a:t>
            </a:r>
            <a:endParaRPr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983380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72CBA8C-0FEC-4803-AEC6-67C4B13C7C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4" b="24554"/>
          <a:stretch>
            <a:fillRect/>
          </a:stretch>
        </p:blipFill>
        <p:spPr/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3C7671-29F4-469A-939A-5712D894D047}"/>
              </a:ext>
            </a:extLst>
          </p:cNvPr>
          <p:cNvSpPr/>
          <p:nvPr/>
        </p:nvSpPr>
        <p:spPr>
          <a:xfrm>
            <a:off x="7012662" y="2883360"/>
            <a:ext cx="4198544" cy="1101032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>
            <a:noFill/>
          </a:ln>
          <a:effectLst>
            <a:outerShdw blurRad="1270000" dist="317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8EFCB4-E71A-4A3C-9CA5-22464D862AA4}"/>
              </a:ext>
            </a:extLst>
          </p:cNvPr>
          <p:cNvSpPr txBox="1"/>
          <p:nvPr/>
        </p:nvSpPr>
        <p:spPr>
          <a:xfrm flipH="1">
            <a:off x="7228534" y="1674311"/>
            <a:ext cx="3909657" cy="87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quis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DF1731-AB4C-47E1-910D-60389D344E83}"/>
              </a:ext>
            </a:extLst>
          </p:cNvPr>
          <p:cNvSpPr txBox="1"/>
          <p:nvPr/>
        </p:nvSpPr>
        <p:spPr>
          <a:xfrm flipH="1">
            <a:off x="7228534" y="3279607"/>
            <a:ext cx="3909657" cy="568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0AE95F-27D6-4389-8A9D-C599B4C0C197}"/>
              </a:ext>
            </a:extLst>
          </p:cNvPr>
          <p:cNvSpPr txBox="1"/>
          <p:nvPr/>
        </p:nvSpPr>
        <p:spPr>
          <a:xfrm flipH="1">
            <a:off x="7228534" y="4644796"/>
            <a:ext cx="3909657" cy="568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consectetur adipiscing elit, sed do eiusmod tempor incididunt ut 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5C33B8-4AE8-460E-8D94-2624A755F3B8}"/>
              </a:ext>
            </a:extLst>
          </p:cNvPr>
          <p:cNvSpPr txBox="1"/>
          <p:nvPr/>
        </p:nvSpPr>
        <p:spPr>
          <a:xfrm>
            <a:off x="7228533" y="3038475"/>
            <a:ext cx="115576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Raleway" panose="020B0503030101060003" pitchFamily="34" charset="0"/>
              </a:rPr>
              <a:t>Samples text</a:t>
            </a:r>
            <a:endParaRPr lang="vi-VN" sz="1500" b="1">
              <a:latin typeface="Raleway" panose="020B05030301010600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650273-C2D6-4986-8806-FBACF413B6B6}"/>
              </a:ext>
            </a:extLst>
          </p:cNvPr>
          <p:cNvSpPr txBox="1"/>
          <p:nvPr/>
        </p:nvSpPr>
        <p:spPr>
          <a:xfrm>
            <a:off x="7228533" y="4425019"/>
            <a:ext cx="115576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Raleway" panose="020B0503030101060003" pitchFamily="34" charset="0"/>
              </a:rPr>
              <a:t>Samples text</a:t>
            </a:r>
            <a:endParaRPr lang="vi-VN" sz="1500" b="1">
              <a:latin typeface="Raleway" panose="020B0503030101060003" pitchFamily="34" charset="0"/>
            </a:endParaRPr>
          </a:p>
        </p:txBody>
      </p:sp>
      <p:sp>
        <p:nvSpPr>
          <p:cNvPr id="9" name="KEYNOTE PRESENTATION">
            <a:extLst>
              <a:ext uri="{FF2B5EF4-FFF2-40B4-BE49-F238E27FC236}">
                <a16:creationId xmlns:a16="http://schemas.microsoft.com/office/drawing/2014/main" id="{53D1795A-E802-443F-BC3C-C7ED6A18BF72}"/>
              </a:ext>
            </a:extLst>
          </p:cNvPr>
          <p:cNvSpPr/>
          <p:nvPr/>
        </p:nvSpPr>
        <p:spPr>
          <a:xfrm>
            <a:off x="7228534" y="1069748"/>
            <a:ext cx="2501965" cy="545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1400" b="1" dirty="0">
                <a:latin typeface="+mn-lt"/>
              </a:rPr>
              <a:t>YOUR TITLE GOES HERE</a:t>
            </a:r>
            <a:endParaRPr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05341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3432B16-4300-4F56-A31F-CB92BA9AE887}"/>
              </a:ext>
            </a:extLst>
          </p:cNvPr>
          <p:cNvSpPr/>
          <p:nvPr/>
        </p:nvSpPr>
        <p:spPr>
          <a:xfrm rot="1800000">
            <a:off x="5173932" y="1580796"/>
            <a:ext cx="514283" cy="4571405"/>
          </a:xfrm>
          <a:prstGeom prst="roundRect">
            <a:avLst>
              <a:gd name="adj" fmla="val 50000"/>
            </a:avLst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4D2B48D-7C4A-4E4E-9243-A6B04A2093E4}"/>
              </a:ext>
            </a:extLst>
          </p:cNvPr>
          <p:cNvSpPr/>
          <p:nvPr/>
        </p:nvSpPr>
        <p:spPr>
          <a:xfrm rot="1800000">
            <a:off x="1060551" y="3157573"/>
            <a:ext cx="514283" cy="4571405"/>
          </a:xfrm>
          <a:prstGeom prst="roundRect">
            <a:avLst>
              <a:gd name="adj" fmla="val 50000"/>
            </a:avLst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05F8BC4-B008-4174-8BFD-3E24806CC349}"/>
              </a:ext>
            </a:extLst>
          </p:cNvPr>
          <p:cNvSpPr/>
          <p:nvPr/>
        </p:nvSpPr>
        <p:spPr>
          <a:xfrm rot="1800000">
            <a:off x="4853676" y="-202529"/>
            <a:ext cx="514283" cy="2488017"/>
          </a:xfrm>
          <a:prstGeom prst="roundRect">
            <a:avLst>
              <a:gd name="adj" fmla="val 50000"/>
            </a:avLst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03001DD-511B-4408-B4E9-FFB303A471FA}"/>
              </a:ext>
            </a:extLst>
          </p:cNvPr>
          <p:cNvSpPr/>
          <p:nvPr/>
        </p:nvSpPr>
        <p:spPr>
          <a:xfrm rot="1800000">
            <a:off x="10773900" y="3386143"/>
            <a:ext cx="514283" cy="4571405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C0D6712-CD6E-41D0-BCED-AEE8ABE10DD1}"/>
              </a:ext>
            </a:extLst>
          </p:cNvPr>
          <p:cNvSpPr/>
          <p:nvPr/>
        </p:nvSpPr>
        <p:spPr>
          <a:xfrm rot="1800000">
            <a:off x="10143129" y="-214753"/>
            <a:ext cx="514283" cy="4571405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2E74CD-EBDF-4597-81E8-BF991345904E}"/>
              </a:ext>
            </a:extLst>
          </p:cNvPr>
          <p:cNvSpPr/>
          <p:nvPr/>
        </p:nvSpPr>
        <p:spPr>
          <a:xfrm rot="1800000">
            <a:off x="6538209" y="3036678"/>
            <a:ext cx="514283" cy="4571405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042F3FC-419D-4BA7-8C56-B44B623BDF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7" r="15257"/>
          <a:stretch>
            <a:fillRect/>
          </a:stretch>
        </p:blipFill>
        <p:spPr/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6083435-459F-481B-8816-A883F344BB13}"/>
              </a:ext>
            </a:extLst>
          </p:cNvPr>
          <p:cNvSpPr/>
          <p:nvPr/>
        </p:nvSpPr>
        <p:spPr>
          <a:xfrm>
            <a:off x="530552" y="2967500"/>
            <a:ext cx="4198544" cy="1101032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>
            <a:noFill/>
          </a:ln>
          <a:effectLst>
            <a:outerShdw blurRad="1270000" dist="317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42B59D-F14B-4E93-8CA6-5BA67B6778D8}"/>
              </a:ext>
            </a:extLst>
          </p:cNvPr>
          <p:cNvSpPr txBox="1"/>
          <p:nvPr/>
        </p:nvSpPr>
        <p:spPr>
          <a:xfrm flipH="1">
            <a:off x="746424" y="1758451"/>
            <a:ext cx="3909657" cy="87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quis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75FA20-923D-4E7A-B641-F8CA8669F922}"/>
              </a:ext>
            </a:extLst>
          </p:cNvPr>
          <p:cNvSpPr txBox="1"/>
          <p:nvPr/>
        </p:nvSpPr>
        <p:spPr>
          <a:xfrm flipH="1">
            <a:off x="746424" y="3363747"/>
            <a:ext cx="3909657" cy="568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163C49-105D-4375-A466-C8B76991E69B}"/>
              </a:ext>
            </a:extLst>
          </p:cNvPr>
          <p:cNvSpPr txBox="1"/>
          <p:nvPr/>
        </p:nvSpPr>
        <p:spPr>
          <a:xfrm flipH="1">
            <a:off x="746424" y="4728936"/>
            <a:ext cx="3909657" cy="568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consectetur adipiscing elit, sed do eiusmod tempor incididunt ut 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EB4521-729E-4B5F-9811-4F22DD1E6A5B}"/>
              </a:ext>
            </a:extLst>
          </p:cNvPr>
          <p:cNvSpPr txBox="1"/>
          <p:nvPr/>
        </p:nvSpPr>
        <p:spPr>
          <a:xfrm>
            <a:off x="746423" y="3122615"/>
            <a:ext cx="115576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Raleway" panose="020B0503030101060003" pitchFamily="34" charset="0"/>
              </a:rPr>
              <a:t>Samples text</a:t>
            </a:r>
            <a:endParaRPr lang="vi-VN" sz="1500" b="1">
              <a:latin typeface="Raleway" panose="020B05030301010600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81C246-E64F-40B5-82D0-DFF349148168}"/>
              </a:ext>
            </a:extLst>
          </p:cNvPr>
          <p:cNvSpPr txBox="1"/>
          <p:nvPr/>
        </p:nvSpPr>
        <p:spPr>
          <a:xfrm>
            <a:off x="746423" y="4509159"/>
            <a:ext cx="115576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Raleway" panose="020B0503030101060003" pitchFamily="34" charset="0"/>
              </a:rPr>
              <a:t>Samples text</a:t>
            </a:r>
            <a:endParaRPr lang="vi-VN" sz="1500" b="1">
              <a:latin typeface="Raleway" panose="020B0503030101060003" pitchFamily="34" charset="0"/>
            </a:endParaRPr>
          </a:p>
        </p:txBody>
      </p:sp>
      <p:sp>
        <p:nvSpPr>
          <p:cNvPr id="15" name="KEYNOTE PRESENTATION">
            <a:extLst>
              <a:ext uri="{FF2B5EF4-FFF2-40B4-BE49-F238E27FC236}">
                <a16:creationId xmlns:a16="http://schemas.microsoft.com/office/drawing/2014/main" id="{E17D2916-E0A3-4CA6-BC23-683BF4688288}"/>
              </a:ext>
            </a:extLst>
          </p:cNvPr>
          <p:cNvSpPr/>
          <p:nvPr/>
        </p:nvSpPr>
        <p:spPr>
          <a:xfrm>
            <a:off x="746424" y="1044866"/>
            <a:ext cx="2501965" cy="545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1400" b="1" dirty="0">
                <a:latin typeface="+mn-lt"/>
              </a:rPr>
              <a:t>YOUR TITLE GOES HERE</a:t>
            </a:r>
            <a:endParaRPr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76288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8BA8084-5AEB-492D-AF23-70906E5A1E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solidFill>
            <a:schemeClr val="tx1">
              <a:lumMod val="65000"/>
              <a:lumOff val="35000"/>
            </a:schemeClr>
          </a:solidFill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604CB2-D27E-4CCB-9CBD-351D3E5853B6}"/>
              </a:ext>
            </a:extLst>
          </p:cNvPr>
          <p:cNvSpPr/>
          <p:nvPr/>
        </p:nvSpPr>
        <p:spPr>
          <a:xfrm>
            <a:off x="5048660" y="4289471"/>
            <a:ext cx="1615159" cy="1615159"/>
          </a:xfrm>
          <a:prstGeom prst="roundRect">
            <a:avLst>
              <a:gd name="adj" fmla="val 845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120D978-3A72-447B-A851-877C7CFDADBB}"/>
              </a:ext>
            </a:extLst>
          </p:cNvPr>
          <p:cNvSpPr/>
          <p:nvPr/>
        </p:nvSpPr>
        <p:spPr>
          <a:xfrm>
            <a:off x="7275376" y="4289471"/>
            <a:ext cx="1615159" cy="1615159"/>
          </a:xfrm>
          <a:prstGeom prst="roundRect">
            <a:avLst>
              <a:gd name="adj" fmla="val 8450"/>
            </a:avLst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  <a:effectLst>
            <a:outerShdw blurRad="1270000" dist="2667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06E0238-07EE-4529-B7E2-6B80CBCE517A}"/>
              </a:ext>
            </a:extLst>
          </p:cNvPr>
          <p:cNvSpPr/>
          <p:nvPr/>
        </p:nvSpPr>
        <p:spPr>
          <a:xfrm>
            <a:off x="9502093" y="4289471"/>
            <a:ext cx="1615159" cy="1615159"/>
          </a:xfrm>
          <a:prstGeom prst="roundRect">
            <a:avLst>
              <a:gd name="adj" fmla="val 845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4" name="Freeform 74">
            <a:extLst>
              <a:ext uri="{FF2B5EF4-FFF2-40B4-BE49-F238E27FC236}">
                <a16:creationId xmlns:a16="http://schemas.microsoft.com/office/drawing/2014/main" id="{46F9D3D0-4357-46ED-9326-52825402F020}"/>
              </a:ext>
            </a:extLst>
          </p:cNvPr>
          <p:cNvSpPr>
            <a:spLocks noEditPoints="1"/>
          </p:cNvSpPr>
          <p:nvPr/>
        </p:nvSpPr>
        <p:spPr bwMode="auto">
          <a:xfrm>
            <a:off x="5590293" y="4609777"/>
            <a:ext cx="531891" cy="488684"/>
          </a:xfrm>
          <a:custGeom>
            <a:avLst/>
            <a:gdLst>
              <a:gd name="T0" fmla="*/ 4113 w 4874"/>
              <a:gd name="T1" fmla="*/ 2838 h 4480"/>
              <a:gd name="T2" fmla="*/ 4113 w 4874"/>
              <a:gd name="T3" fmla="*/ 596 h 4480"/>
              <a:gd name="T4" fmla="*/ 4208 w 4874"/>
              <a:gd name="T5" fmla="*/ 630 h 4480"/>
              <a:gd name="T6" fmla="*/ 4260 w 4874"/>
              <a:gd name="T7" fmla="*/ 712 h 4480"/>
              <a:gd name="T8" fmla="*/ 4260 w 4874"/>
              <a:gd name="T9" fmla="*/ 2872 h 4480"/>
              <a:gd name="T10" fmla="*/ 4208 w 4874"/>
              <a:gd name="T11" fmla="*/ 2954 h 4480"/>
              <a:gd name="T12" fmla="*/ 4113 w 4874"/>
              <a:gd name="T13" fmla="*/ 2986 h 4480"/>
              <a:gd name="T14" fmla="*/ 695 w 4874"/>
              <a:gd name="T15" fmla="*/ 2972 h 4480"/>
              <a:gd name="T16" fmla="*/ 624 w 4874"/>
              <a:gd name="T17" fmla="*/ 2903 h 4480"/>
              <a:gd name="T18" fmla="*/ 609 w 4874"/>
              <a:gd name="T19" fmla="*/ 746 h 4480"/>
              <a:gd name="T20" fmla="*/ 642 w 4874"/>
              <a:gd name="T21" fmla="*/ 653 h 4480"/>
              <a:gd name="T22" fmla="*/ 726 w 4874"/>
              <a:gd name="T23" fmla="*/ 602 h 4480"/>
              <a:gd name="T24" fmla="*/ 456 w 4874"/>
              <a:gd name="T25" fmla="*/ 299 h 4480"/>
              <a:gd name="T26" fmla="*/ 362 w 4874"/>
              <a:gd name="T27" fmla="*/ 331 h 4480"/>
              <a:gd name="T28" fmla="*/ 309 w 4874"/>
              <a:gd name="T29" fmla="*/ 413 h 4480"/>
              <a:gd name="T30" fmla="*/ 309 w 4874"/>
              <a:gd name="T31" fmla="*/ 3469 h 4480"/>
              <a:gd name="T32" fmla="*/ 362 w 4874"/>
              <a:gd name="T33" fmla="*/ 3551 h 4480"/>
              <a:gd name="T34" fmla="*/ 456 w 4874"/>
              <a:gd name="T35" fmla="*/ 3585 h 4480"/>
              <a:gd name="T36" fmla="*/ 4484 w 4874"/>
              <a:gd name="T37" fmla="*/ 3569 h 4480"/>
              <a:gd name="T38" fmla="*/ 4554 w 4874"/>
              <a:gd name="T39" fmla="*/ 3501 h 4480"/>
              <a:gd name="T40" fmla="*/ 4569 w 4874"/>
              <a:gd name="T41" fmla="*/ 447 h 4480"/>
              <a:gd name="T42" fmla="*/ 4536 w 4874"/>
              <a:gd name="T43" fmla="*/ 355 h 4480"/>
              <a:gd name="T44" fmla="*/ 4452 w 4874"/>
              <a:gd name="T45" fmla="*/ 303 h 4480"/>
              <a:gd name="T46" fmla="*/ 456 w 4874"/>
              <a:gd name="T47" fmla="*/ 0 h 4480"/>
              <a:gd name="T48" fmla="*/ 4538 w 4874"/>
              <a:gd name="T49" fmla="*/ 16 h 4480"/>
              <a:gd name="T50" fmla="*/ 4697 w 4874"/>
              <a:gd name="T51" fmla="*/ 93 h 4480"/>
              <a:gd name="T52" fmla="*/ 4812 w 4874"/>
              <a:gd name="T53" fmla="*/ 222 h 4480"/>
              <a:gd name="T54" fmla="*/ 4871 w 4874"/>
              <a:gd name="T55" fmla="*/ 387 h 4480"/>
              <a:gd name="T56" fmla="*/ 4871 w 4874"/>
              <a:gd name="T57" fmla="*/ 3495 h 4480"/>
              <a:gd name="T58" fmla="*/ 4812 w 4874"/>
              <a:gd name="T59" fmla="*/ 3662 h 4480"/>
              <a:gd name="T60" fmla="*/ 4697 w 4874"/>
              <a:gd name="T61" fmla="*/ 3790 h 4480"/>
              <a:gd name="T62" fmla="*/ 4539 w 4874"/>
              <a:gd name="T63" fmla="*/ 3868 h 4480"/>
              <a:gd name="T64" fmla="*/ 2894 w 4874"/>
              <a:gd name="T65" fmla="*/ 3882 h 4480"/>
              <a:gd name="T66" fmla="*/ 3878 w 4874"/>
              <a:gd name="T67" fmla="*/ 4199 h 4480"/>
              <a:gd name="T68" fmla="*/ 3945 w 4874"/>
              <a:gd name="T69" fmla="*/ 4266 h 4480"/>
              <a:gd name="T70" fmla="*/ 3956 w 4874"/>
              <a:gd name="T71" fmla="*/ 4365 h 4480"/>
              <a:gd name="T72" fmla="*/ 3903 w 4874"/>
              <a:gd name="T73" fmla="*/ 4447 h 4480"/>
              <a:gd name="T74" fmla="*/ 3807 w 4874"/>
              <a:gd name="T75" fmla="*/ 4480 h 4480"/>
              <a:gd name="T76" fmla="*/ 999 w 4874"/>
              <a:gd name="T77" fmla="*/ 4465 h 4480"/>
              <a:gd name="T78" fmla="*/ 930 w 4874"/>
              <a:gd name="T79" fmla="*/ 4397 h 4480"/>
              <a:gd name="T80" fmla="*/ 918 w 4874"/>
              <a:gd name="T81" fmla="*/ 4297 h 4480"/>
              <a:gd name="T82" fmla="*/ 969 w 4874"/>
              <a:gd name="T83" fmla="*/ 4216 h 4480"/>
              <a:gd name="T84" fmla="*/ 1980 w 4874"/>
              <a:gd name="T85" fmla="*/ 4065 h 4480"/>
              <a:gd name="T86" fmla="*/ 393 w 4874"/>
              <a:gd name="T87" fmla="*/ 3879 h 4480"/>
              <a:gd name="T88" fmla="*/ 225 w 4874"/>
              <a:gd name="T89" fmla="*/ 3822 h 4480"/>
              <a:gd name="T90" fmla="*/ 95 w 4874"/>
              <a:gd name="T91" fmla="*/ 3709 h 4480"/>
              <a:gd name="T92" fmla="*/ 17 w 4874"/>
              <a:gd name="T93" fmla="*/ 3554 h 4480"/>
              <a:gd name="T94" fmla="*/ 0 w 4874"/>
              <a:gd name="T95" fmla="*/ 447 h 4480"/>
              <a:gd name="T96" fmla="*/ 36 w 4874"/>
              <a:gd name="T97" fmla="*/ 274 h 4480"/>
              <a:gd name="T98" fmla="*/ 134 w 4874"/>
              <a:gd name="T99" fmla="*/ 131 h 4480"/>
              <a:gd name="T100" fmla="*/ 279 w 4874"/>
              <a:gd name="T101" fmla="*/ 35 h 4480"/>
              <a:gd name="T102" fmla="*/ 456 w 4874"/>
              <a:gd name="T103" fmla="*/ 0 h 4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74" h="4480">
                <a:moveTo>
                  <a:pt x="762" y="746"/>
                </a:moveTo>
                <a:lnTo>
                  <a:pt x="762" y="2838"/>
                </a:lnTo>
                <a:lnTo>
                  <a:pt x="4113" y="2838"/>
                </a:lnTo>
                <a:lnTo>
                  <a:pt x="4113" y="746"/>
                </a:lnTo>
                <a:lnTo>
                  <a:pt x="762" y="746"/>
                </a:lnTo>
                <a:close/>
                <a:moveTo>
                  <a:pt x="4113" y="596"/>
                </a:moveTo>
                <a:lnTo>
                  <a:pt x="4148" y="600"/>
                </a:lnTo>
                <a:lnTo>
                  <a:pt x="4179" y="612"/>
                </a:lnTo>
                <a:lnTo>
                  <a:pt x="4208" y="630"/>
                </a:lnTo>
                <a:lnTo>
                  <a:pt x="4232" y="653"/>
                </a:lnTo>
                <a:lnTo>
                  <a:pt x="4250" y="680"/>
                </a:lnTo>
                <a:lnTo>
                  <a:pt x="4260" y="712"/>
                </a:lnTo>
                <a:lnTo>
                  <a:pt x="4265" y="746"/>
                </a:lnTo>
                <a:lnTo>
                  <a:pt x="4265" y="2838"/>
                </a:lnTo>
                <a:lnTo>
                  <a:pt x="4260" y="2872"/>
                </a:lnTo>
                <a:lnTo>
                  <a:pt x="4250" y="2903"/>
                </a:lnTo>
                <a:lnTo>
                  <a:pt x="4232" y="2931"/>
                </a:lnTo>
                <a:lnTo>
                  <a:pt x="4208" y="2954"/>
                </a:lnTo>
                <a:lnTo>
                  <a:pt x="4179" y="2972"/>
                </a:lnTo>
                <a:lnTo>
                  <a:pt x="4148" y="2982"/>
                </a:lnTo>
                <a:lnTo>
                  <a:pt x="4113" y="2986"/>
                </a:lnTo>
                <a:lnTo>
                  <a:pt x="762" y="2986"/>
                </a:lnTo>
                <a:lnTo>
                  <a:pt x="726" y="2982"/>
                </a:lnTo>
                <a:lnTo>
                  <a:pt x="695" y="2972"/>
                </a:lnTo>
                <a:lnTo>
                  <a:pt x="666" y="2954"/>
                </a:lnTo>
                <a:lnTo>
                  <a:pt x="642" y="2931"/>
                </a:lnTo>
                <a:lnTo>
                  <a:pt x="624" y="2903"/>
                </a:lnTo>
                <a:lnTo>
                  <a:pt x="614" y="2872"/>
                </a:lnTo>
                <a:lnTo>
                  <a:pt x="609" y="2838"/>
                </a:lnTo>
                <a:lnTo>
                  <a:pt x="609" y="746"/>
                </a:lnTo>
                <a:lnTo>
                  <a:pt x="614" y="712"/>
                </a:lnTo>
                <a:lnTo>
                  <a:pt x="624" y="680"/>
                </a:lnTo>
                <a:lnTo>
                  <a:pt x="642" y="653"/>
                </a:lnTo>
                <a:lnTo>
                  <a:pt x="666" y="630"/>
                </a:lnTo>
                <a:lnTo>
                  <a:pt x="695" y="612"/>
                </a:lnTo>
                <a:lnTo>
                  <a:pt x="726" y="602"/>
                </a:lnTo>
                <a:lnTo>
                  <a:pt x="762" y="597"/>
                </a:lnTo>
                <a:lnTo>
                  <a:pt x="4113" y="596"/>
                </a:lnTo>
                <a:close/>
                <a:moveTo>
                  <a:pt x="456" y="299"/>
                </a:moveTo>
                <a:lnTo>
                  <a:pt x="422" y="303"/>
                </a:lnTo>
                <a:lnTo>
                  <a:pt x="390" y="313"/>
                </a:lnTo>
                <a:lnTo>
                  <a:pt x="362" y="331"/>
                </a:lnTo>
                <a:lnTo>
                  <a:pt x="338" y="355"/>
                </a:lnTo>
                <a:lnTo>
                  <a:pt x="321" y="383"/>
                </a:lnTo>
                <a:lnTo>
                  <a:pt x="309" y="413"/>
                </a:lnTo>
                <a:lnTo>
                  <a:pt x="305" y="447"/>
                </a:lnTo>
                <a:lnTo>
                  <a:pt x="305" y="3435"/>
                </a:lnTo>
                <a:lnTo>
                  <a:pt x="309" y="3469"/>
                </a:lnTo>
                <a:lnTo>
                  <a:pt x="321" y="3501"/>
                </a:lnTo>
                <a:lnTo>
                  <a:pt x="338" y="3529"/>
                </a:lnTo>
                <a:lnTo>
                  <a:pt x="362" y="3551"/>
                </a:lnTo>
                <a:lnTo>
                  <a:pt x="390" y="3569"/>
                </a:lnTo>
                <a:lnTo>
                  <a:pt x="422" y="3581"/>
                </a:lnTo>
                <a:lnTo>
                  <a:pt x="456" y="3585"/>
                </a:lnTo>
                <a:lnTo>
                  <a:pt x="4416" y="3585"/>
                </a:lnTo>
                <a:lnTo>
                  <a:pt x="4452" y="3581"/>
                </a:lnTo>
                <a:lnTo>
                  <a:pt x="4484" y="3569"/>
                </a:lnTo>
                <a:lnTo>
                  <a:pt x="4512" y="3551"/>
                </a:lnTo>
                <a:lnTo>
                  <a:pt x="4536" y="3529"/>
                </a:lnTo>
                <a:lnTo>
                  <a:pt x="4554" y="3501"/>
                </a:lnTo>
                <a:lnTo>
                  <a:pt x="4565" y="3469"/>
                </a:lnTo>
                <a:lnTo>
                  <a:pt x="4569" y="3435"/>
                </a:lnTo>
                <a:lnTo>
                  <a:pt x="4569" y="447"/>
                </a:lnTo>
                <a:lnTo>
                  <a:pt x="4565" y="413"/>
                </a:lnTo>
                <a:lnTo>
                  <a:pt x="4554" y="383"/>
                </a:lnTo>
                <a:lnTo>
                  <a:pt x="4536" y="355"/>
                </a:lnTo>
                <a:lnTo>
                  <a:pt x="4512" y="331"/>
                </a:lnTo>
                <a:lnTo>
                  <a:pt x="4484" y="313"/>
                </a:lnTo>
                <a:lnTo>
                  <a:pt x="4452" y="303"/>
                </a:lnTo>
                <a:lnTo>
                  <a:pt x="4416" y="299"/>
                </a:lnTo>
                <a:lnTo>
                  <a:pt x="456" y="299"/>
                </a:lnTo>
                <a:close/>
                <a:moveTo>
                  <a:pt x="456" y="0"/>
                </a:moveTo>
                <a:lnTo>
                  <a:pt x="4416" y="0"/>
                </a:lnTo>
                <a:lnTo>
                  <a:pt x="4479" y="4"/>
                </a:lnTo>
                <a:lnTo>
                  <a:pt x="4538" y="16"/>
                </a:lnTo>
                <a:lnTo>
                  <a:pt x="4595" y="35"/>
                </a:lnTo>
                <a:lnTo>
                  <a:pt x="4647" y="60"/>
                </a:lnTo>
                <a:lnTo>
                  <a:pt x="4697" y="93"/>
                </a:lnTo>
                <a:lnTo>
                  <a:pt x="4740" y="131"/>
                </a:lnTo>
                <a:lnTo>
                  <a:pt x="4779" y="174"/>
                </a:lnTo>
                <a:lnTo>
                  <a:pt x="4812" y="222"/>
                </a:lnTo>
                <a:lnTo>
                  <a:pt x="4838" y="274"/>
                </a:lnTo>
                <a:lnTo>
                  <a:pt x="4859" y="328"/>
                </a:lnTo>
                <a:lnTo>
                  <a:pt x="4871" y="387"/>
                </a:lnTo>
                <a:lnTo>
                  <a:pt x="4874" y="447"/>
                </a:lnTo>
                <a:lnTo>
                  <a:pt x="4874" y="3435"/>
                </a:lnTo>
                <a:lnTo>
                  <a:pt x="4871" y="3495"/>
                </a:lnTo>
                <a:lnTo>
                  <a:pt x="4859" y="3554"/>
                </a:lnTo>
                <a:lnTo>
                  <a:pt x="4839" y="3610"/>
                </a:lnTo>
                <a:lnTo>
                  <a:pt x="4812" y="3662"/>
                </a:lnTo>
                <a:lnTo>
                  <a:pt x="4779" y="3709"/>
                </a:lnTo>
                <a:lnTo>
                  <a:pt x="4742" y="3751"/>
                </a:lnTo>
                <a:lnTo>
                  <a:pt x="4697" y="3790"/>
                </a:lnTo>
                <a:lnTo>
                  <a:pt x="4649" y="3822"/>
                </a:lnTo>
                <a:lnTo>
                  <a:pt x="4596" y="3849"/>
                </a:lnTo>
                <a:lnTo>
                  <a:pt x="4539" y="3868"/>
                </a:lnTo>
                <a:lnTo>
                  <a:pt x="4481" y="3879"/>
                </a:lnTo>
                <a:lnTo>
                  <a:pt x="4419" y="3882"/>
                </a:lnTo>
                <a:lnTo>
                  <a:pt x="2894" y="3882"/>
                </a:lnTo>
                <a:lnTo>
                  <a:pt x="2894" y="4065"/>
                </a:lnTo>
                <a:lnTo>
                  <a:pt x="3845" y="4187"/>
                </a:lnTo>
                <a:lnTo>
                  <a:pt x="3878" y="4199"/>
                </a:lnTo>
                <a:lnTo>
                  <a:pt x="3905" y="4216"/>
                </a:lnTo>
                <a:lnTo>
                  <a:pt x="3929" y="4238"/>
                </a:lnTo>
                <a:lnTo>
                  <a:pt x="3945" y="4266"/>
                </a:lnTo>
                <a:lnTo>
                  <a:pt x="3957" y="4297"/>
                </a:lnTo>
                <a:lnTo>
                  <a:pt x="3960" y="4331"/>
                </a:lnTo>
                <a:lnTo>
                  <a:pt x="3956" y="4365"/>
                </a:lnTo>
                <a:lnTo>
                  <a:pt x="3945" y="4397"/>
                </a:lnTo>
                <a:lnTo>
                  <a:pt x="3927" y="4425"/>
                </a:lnTo>
                <a:lnTo>
                  <a:pt x="3903" y="4447"/>
                </a:lnTo>
                <a:lnTo>
                  <a:pt x="3875" y="4465"/>
                </a:lnTo>
                <a:lnTo>
                  <a:pt x="3843" y="4477"/>
                </a:lnTo>
                <a:lnTo>
                  <a:pt x="3807" y="4480"/>
                </a:lnTo>
                <a:lnTo>
                  <a:pt x="1067" y="4480"/>
                </a:lnTo>
                <a:lnTo>
                  <a:pt x="1032" y="4477"/>
                </a:lnTo>
                <a:lnTo>
                  <a:pt x="999" y="4465"/>
                </a:lnTo>
                <a:lnTo>
                  <a:pt x="971" y="4447"/>
                </a:lnTo>
                <a:lnTo>
                  <a:pt x="948" y="4425"/>
                </a:lnTo>
                <a:lnTo>
                  <a:pt x="930" y="4397"/>
                </a:lnTo>
                <a:lnTo>
                  <a:pt x="918" y="4365"/>
                </a:lnTo>
                <a:lnTo>
                  <a:pt x="914" y="4331"/>
                </a:lnTo>
                <a:lnTo>
                  <a:pt x="918" y="4297"/>
                </a:lnTo>
                <a:lnTo>
                  <a:pt x="929" y="4266"/>
                </a:lnTo>
                <a:lnTo>
                  <a:pt x="947" y="4238"/>
                </a:lnTo>
                <a:lnTo>
                  <a:pt x="969" y="4216"/>
                </a:lnTo>
                <a:lnTo>
                  <a:pt x="998" y="4199"/>
                </a:lnTo>
                <a:lnTo>
                  <a:pt x="1029" y="4187"/>
                </a:lnTo>
                <a:lnTo>
                  <a:pt x="1980" y="4065"/>
                </a:lnTo>
                <a:lnTo>
                  <a:pt x="1980" y="3882"/>
                </a:lnTo>
                <a:lnTo>
                  <a:pt x="455" y="3882"/>
                </a:lnTo>
                <a:lnTo>
                  <a:pt x="393" y="3879"/>
                </a:lnTo>
                <a:lnTo>
                  <a:pt x="335" y="3868"/>
                </a:lnTo>
                <a:lnTo>
                  <a:pt x="278" y="3849"/>
                </a:lnTo>
                <a:lnTo>
                  <a:pt x="225" y="3822"/>
                </a:lnTo>
                <a:lnTo>
                  <a:pt x="177" y="3790"/>
                </a:lnTo>
                <a:lnTo>
                  <a:pt x="134" y="3751"/>
                </a:lnTo>
                <a:lnTo>
                  <a:pt x="95" y="3709"/>
                </a:lnTo>
                <a:lnTo>
                  <a:pt x="62" y="3662"/>
                </a:lnTo>
                <a:lnTo>
                  <a:pt x="36" y="3610"/>
                </a:lnTo>
                <a:lnTo>
                  <a:pt x="17" y="3554"/>
                </a:lnTo>
                <a:lnTo>
                  <a:pt x="5" y="3495"/>
                </a:lnTo>
                <a:lnTo>
                  <a:pt x="0" y="3435"/>
                </a:lnTo>
                <a:lnTo>
                  <a:pt x="0" y="447"/>
                </a:lnTo>
                <a:lnTo>
                  <a:pt x="5" y="387"/>
                </a:lnTo>
                <a:lnTo>
                  <a:pt x="17" y="328"/>
                </a:lnTo>
                <a:lnTo>
                  <a:pt x="36" y="274"/>
                </a:lnTo>
                <a:lnTo>
                  <a:pt x="63" y="222"/>
                </a:lnTo>
                <a:lnTo>
                  <a:pt x="95" y="174"/>
                </a:lnTo>
                <a:lnTo>
                  <a:pt x="134" y="131"/>
                </a:lnTo>
                <a:lnTo>
                  <a:pt x="177" y="93"/>
                </a:lnTo>
                <a:lnTo>
                  <a:pt x="227" y="60"/>
                </a:lnTo>
                <a:lnTo>
                  <a:pt x="279" y="35"/>
                </a:lnTo>
                <a:lnTo>
                  <a:pt x="335" y="16"/>
                </a:lnTo>
                <a:lnTo>
                  <a:pt x="395" y="4"/>
                </a:lnTo>
                <a:lnTo>
                  <a:pt x="45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5" name="Группа 86">
            <a:extLst>
              <a:ext uri="{FF2B5EF4-FFF2-40B4-BE49-F238E27FC236}">
                <a16:creationId xmlns:a16="http://schemas.microsoft.com/office/drawing/2014/main" id="{FB155182-BFD8-41ED-A676-77DA89965129}"/>
              </a:ext>
            </a:extLst>
          </p:cNvPr>
          <p:cNvGrpSpPr/>
          <p:nvPr/>
        </p:nvGrpSpPr>
        <p:grpSpPr>
          <a:xfrm>
            <a:off x="7913286" y="4558065"/>
            <a:ext cx="339338" cy="493531"/>
            <a:chOff x="5981700" y="3302000"/>
            <a:chExt cx="1966913" cy="2860675"/>
          </a:xfrm>
          <a:solidFill>
            <a:schemeClr val="bg1"/>
          </a:solidFill>
        </p:grpSpPr>
        <p:sp>
          <p:nvSpPr>
            <p:cNvPr id="16" name="Freeform 79">
              <a:extLst>
                <a:ext uri="{FF2B5EF4-FFF2-40B4-BE49-F238E27FC236}">
                  <a16:creationId xmlns:a16="http://schemas.microsoft.com/office/drawing/2014/main" id="{9C906AE2-8981-4BDA-AA58-1D95463752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1700" y="3302000"/>
              <a:ext cx="1966913" cy="2860675"/>
            </a:xfrm>
            <a:custGeom>
              <a:avLst/>
              <a:gdLst>
                <a:gd name="T0" fmla="*/ 448 w 2479"/>
                <a:gd name="T1" fmla="*/ 1158 h 3604"/>
                <a:gd name="T2" fmla="*/ 357 w 2479"/>
                <a:gd name="T3" fmla="*/ 1684 h 3604"/>
                <a:gd name="T4" fmla="*/ 253 w 2479"/>
                <a:gd name="T5" fmla="*/ 2202 h 3604"/>
                <a:gd name="T6" fmla="*/ 235 w 2479"/>
                <a:gd name="T7" fmla="*/ 2690 h 3604"/>
                <a:gd name="T8" fmla="*/ 366 w 2479"/>
                <a:gd name="T9" fmla="*/ 3010 h 3604"/>
                <a:gd name="T10" fmla="*/ 642 w 2479"/>
                <a:gd name="T11" fmla="*/ 3258 h 3604"/>
                <a:gd name="T12" fmla="*/ 1047 w 2479"/>
                <a:gd name="T13" fmla="*/ 3376 h 3604"/>
                <a:gd name="T14" fmla="*/ 1550 w 2479"/>
                <a:gd name="T15" fmla="*/ 3349 h 3604"/>
                <a:gd name="T16" fmla="*/ 1884 w 2479"/>
                <a:gd name="T17" fmla="*/ 3249 h 3604"/>
                <a:gd name="T18" fmla="*/ 2076 w 2479"/>
                <a:gd name="T19" fmla="*/ 3098 h 3604"/>
                <a:gd name="T20" fmla="*/ 2171 w 2479"/>
                <a:gd name="T21" fmla="*/ 2917 h 3604"/>
                <a:gd name="T22" fmla="*/ 2235 w 2479"/>
                <a:gd name="T23" fmla="*/ 2674 h 3604"/>
                <a:gd name="T24" fmla="*/ 2215 w 2479"/>
                <a:gd name="T25" fmla="*/ 2112 h 3604"/>
                <a:gd name="T26" fmla="*/ 1987 w 2479"/>
                <a:gd name="T27" fmla="*/ 1523 h 3604"/>
                <a:gd name="T28" fmla="*/ 1765 w 2479"/>
                <a:gd name="T29" fmla="*/ 1832 h 3604"/>
                <a:gd name="T30" fmla="*/ 1566 w 2479"/>
                <a:gd name="T31" fmla="*/ 2046 h 3604"/>
                <a:gd name="T32" fmla="*/ 1466 w 2479"/>
                <a:gd name="T33" fmla="*/ 2138 h 3604"/>
                <a:gd name="T34" fmla="*/ 1446 w 2479"/>
                <a:gd name="T35" fmla="*/ 1700 h 3604"/>
                <a:gd name="T36" fmla="*/ 1387 w 2479"/>
                <a:gd name="T37" fmla="*/ 1269 h 3604"/>
                <a:gd name="T38" fmla="*/ 1308 w 2479"/>
                <a:gd name="T39" fmla="*/ 1159 h 3604"/>
                <a:gd name="T40" fmla="*/ 1183 w 2479"/>
                <a:gd name="T41" fmla="*/ 1378 h 3604"/>
                <a:gd name="T42" fmla="*/ 1041 w 2479"/>
                <a:gd name="T43" fmla="*/ 1596 h 3604"/>
                <a:gd name="T44" fmla="*/ 941 w 2479"/>
                <a:gd name="T45" fmla="*/ 1742 h 3604"/>
                <a:gd name="T46" fmla="*/ 919 w 2479"/>
                <a:gd name="T47" fmla="*/ 1732 h 3604"/>
                <a:gd name="T48" fmla="*/ 863 w 2479"/>
                <a:gd name="T49" fmla="*/ 1518 h 3604"/>
                <a:gd name="T50" fmla="*/ 741 w 2479"/>
                <a:gd name="T51" fmla="*/ 1170 h 3604"/>
                <a:gd name="T52" fmla="*/ 541 w 2479"/>
                <a:gd name="T53" fmla="*/ 774 h 3604"/>
                <a:gd name="T54" fmla="*/ 134 w 2479"/>
                <a:gd name="T55" fmla="*/ 15 h 3604"/>
                <a:gd name="T56" fmla="*/ 283 w 2479"/>
                <a:gd name="T57" fmla="*/ 135 h 3604"/>
                <a:gd name="T58" fmla="*/ 518 w 2479"/>
                <a:gd name="T59" fmla="*/ 369 h 3604"/>
                <a:gd name="T60" fmla="*/ 774 w 2479"/>
                <a:gd name="T61" fmla="*/ 710 h 3604"/>
                <a:gd name="T62" fmla="*/ 983 w 2479"/>
                <a:gd name="T63" fmla="*/ 1150 h 3604"/>
                <a:gd name="T64" fmla="*/ 1168 w 2479"/>
                <a:gd name="T65" fmla="*/ 910 h 3604"/>
                <a:gd name="T66" fmla="*/ 1234 w 2479"/>
                <a:gd name="T67" fmla="*/ 628 h 3604"/>
                <a:gd name="T68" fmla="*/ 1247 w 2479"/>
                <a:gd name="T69" fmla="*/ 572 h 3604"/>
                <a:gd name="T70" fmla="*/ 1346 w 2479"/>
                <a:gd name="T71" fmla="*/ 689 h 3604"/>
                <a:gd name="T72" fmla="*/ 1500 w 2479"/>
                <a:gd name="T73" fmla="*/ 924 h 3604"/>
                <a:gd name="T74" fmla="*/ 1636 w 2479"/>
                <a:gd name="T75" fmla="*/ 1250 h 3604"/>
                <a:gd name="T76" fmla="*/ 1684 w 2479"/>
                <a:gd name="T77" fmla="*/ 1566 h 3604"/>
                <a:gd name="T78" fmla="*/ 1758 w 2479"/>
                <a:gd name="T79" fmla="*/ 1466 h 3604"/>
                <a:gd name="T80" fmla="*/ 1868 w 2479"/>
                <a:gd name="T81" fmla="*/ 1250 h 3604"/>
                <a:gd name="T82" fmla="*/ 1987 w 2479"/>
                <a:gd name="T83" fmla="*/ 1108 h 3604"/>
                <a:gd name="T84" fmla="*/ 2324 w 2479"/>
                <a:gd name="T85" fmla="*/ 1705 h 3604"/>
                <a:gd name="T86" fmla="*/ 2474 w 2479"/>
                <a:gd name="T87" fmla="*/ 2320 h 3604"/>
                <a:gd name="T88" fmla="*/ 2423 w 2479"/>
                <a:gd name="T89" fmla="*/ 2860 h 3604"/>
                <a:gd name="T90" fmla="*/ 2328 w 2479"/>
                <a:gd name="T91" fmla="*/ 3115 h 3604"/>
                <a:gd name="T92" fmla="*/ 2159 w 2479"/>
                <a:gd name="T93" fmla="*/ 3334 h 3604"/>
                <a:gd name="T94" fmla="*/ 1871 w 2479"/>
                <a:gd name="T95" fmla="*/ 3500 h 3604"/>
                <a:gd name="T96" fmla="*/ 1424 w 2479"/>
                <a:gd name="T97" fmla="*/ 3591 h 3604"/>
                <a:gd name="T98" fmla="*/ 862 w 2479"/>
                <a:gd name="T99" fmla="*/ 3577 h 3604"/>
                <a:gd name="T100" fmla="*/ 423 w 2479"/>
                <a:gd name="T101" fmla="*/ 3385 h 3604"/>
                <a:gd name="T102" fmla="*/ 129 w 2479"/>
                <a:gd name="T103" fmla="*/ 3057 h 3604"/>
                <a:gd name="T104" fmla="*/ 2 w 2479"/>
                <a:gd name="T105" fmla="*/ 2649 h 3604"/>
                <a:gd name="T106" fmla="*/ 28 w 2479"/>
                <a:gd name="T107" fmla="*/ 2186 h 3604"/>
                <a:gd name="T108" fmla="*/ 108 w 2479"/>
                <a:gd name="T109" fmla="*/ 1762 h 3604"/>
                <a:gd name="T110" fmla="*/ 195 w 2479"/>
                <a:gd name="T111" fmla="*/ 1343 h 3604"/>
                <a:gd name="T112" fmla="*/ 237 w 2479"/>
                <a:gd name="T113" fmla="*/ 881 h 3604"/>
                <a:gd name="T114" fmla="*/ 187 w 2479"/>
                <a:gd name="T115" fmla="*/ 327 h 3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79" h="3604">
                  <a:moveTo>
                    <a:pt x="455" y="645"/>
                  </a:moveTo>
                  <a:lnTo>
                    <a:pt x="461" y="756"/>
                  </a:lnTo>
                  <a:lnTo>
                    <a:pt x="463" y="862"/>
                  </a:lnTo>
                  <a:lnTo>
                    <a:pt x="461" y="964"/>
                  </a:lnTo>
                  <a:lnTo>
                    <a:pt x="456" y="1062"/>
                  </a:lnTo>
                  <a:lnTo>
                    <a:pt x="448" y="1158"/>
                  </a:lnTo>
                  <a:lnTo>
                    <a:pt x="437" y="1251"/>
                  </a:lnTo>
                  <a:lnTo>
                    <a:pt x="424" y="1341"/>
                  </a:lnTo>
                  <a:lnTo>
                    <a:pt x="409" y="1428"/>
                  </a:lnTo>
                  <a:lnTo>
                    <a:pt x="393" y="1515"/>
                  </a:lnTo>
                  <a:lnTo>
                    <a:pt x="374" y="1600"/>
                  </a:lnTo>
                  <a:lnTo>
                    <a:pt x="357" y="1684"/>
                  </a:lnTo>
                  <a:lnTo>
                    <a:pt x="339" y="1767"/>
                  </a:lnTo>
                  <a:lnTo>
                    <a:pt x="319" y="1854"/>
                  </a:lnTo>
                  <a:lnTo>
                    <a:pt x="301" y="1941"/>
                  </a:lnTo>
                  <a:lnTo>
                    <a:pt x="283" y="2027"/>
                  </a:lnTo>
                  <a:lnTo>
                    <a:pt x="267" y="2113"/>
                  </a:lnTo>
                  <a:lnTo>
                    <a:pt x="253" y="2202"/>
                  </a:lnTo>
                  <a:lnTo>
                    <a:pt x="242" y="2292"/>
                  </a:lnTo>
                  <a:lnTo>
                    <a:pt x="233" y="2384"/>
                  </a:lnTo>
                  <a:lnTo>
                    <a:pt x="228" y="2478"/>
                  </a:lnTo>
                  <a:lnTo>
                    <a:pt x="226" y="2578"/>
                  </a:lnTo>
                  <a:lnTo>
                    <a:pt x="228" y="2634"/>
                  </a:lnTo>
                  <a:lnTo>
                    <a:pt x="235" y="2690"/>
                  </a:lnTo>
                  <a:lnTo>
                    <a:pt x="245" y="2746"/>
                  </a:lnTo>
                  <a:lnTo>
                    <a:pt x="261" y="2801"/>
                  </a:lnTo>
                  <a:lnTo>
                    <a:pt x="281" y="2855"/>
                  </a:lnTo>
                  <a:lnTo>
                    <a:pt x="305" y="2908"/>
                  </a:lnTo>
                  <a:lnTo>
                    <a:pt x="334" y="2960"/>
                  </a:lnTo>
                  <a:lnTo>
                    <a:pt x="366" y="3010"/>
                  </a:lnTo>
                  <a:lnTo>
                    <a:pt x="402" y="3058"/>
                  </a:lnTo>
                  <a:lnTo>
                    <a:pt x="442" y="3104"/>
                  </a:lnTo>
                  <a:lnTo>
                    <a:pt x="487" y="3146"/>
                  </a:lnTo>
                  <a:lnTo>
                    <a:pt x="534" y="3187"/>
                  </a:lnTo>
                  <a:lnTo>
                    <a:pt x="586" y="3225"/>
                  </a:lnTo>
                  <a:lnTo>
                    <a:pt x="642" y="3258"/>
                  </a:lnTo>
                  <a:lnTo>
                    <a:pt x="701" y="3288"/>
                  </a:lnTo>
                  <a:lnTo>
                    <a:pt x="764" y="3314"/>
                  </a:lnTo>
                  <a:lnTo>
                    <a:pt x="829" y="3336"/>
                  </a:lnTo>
                  <a:lnTo>
                    <a:pt x="898" y="3355"/>
                  </a:lnTo>
                  <a:lnTo>
                    <a:pt x="971" y="3367"/>
                  </a:lnTo>
                  <a:lnTo>
                    <a:pt x="1047" y="3376"/>
                  </a:lnTo>
                  <a:lnTo>
                    <a:pt x="1126" y="3378"/>
                  </a:lnTo>
                  <a:lnTo>
                    <a:pt x="1223" y="3377"/>
                  </a:lnTo>
                  <a:lnTo>
                    <a:pt x="1314" y="3373"/>
                  </a:lnTo>
                  <a:lnTo>
                    <a:pt x="1398" y="3367"/>
                  </a:lnTo>
                  <a:lnTo>
                    <a:pt x="1478" y="3359"/>
                  </a:lnTo>
                  <a:lnTo>
                    <a:pt x="1550" y="3349"/>
                  </a:lnTo>
                  <a:lnTo>
                    <a:pt x="1618" y="3336"/>
                  </a:lnTo>
                  <a:lnTo>
                    <a:pt x="1681" y="3323"/>
                  </a:lnTo>
                  <a:lnTo>
                    <a:pt x="1739" y="3306"/>
                  </a:lnTo>
                  <a:lnTo>
                    <a:pt x="1792" y="3289"/>
                  </a:lnTo>
                  <a:lnTo>
                    <a:pt x="1841" y="3270"/>
                  </a:lnTo>
                  <a:lnTo>
                    <a:pt x="1884" y="3249"/>
                  </a:lnTo>
                  <a:lnTo>
                    <a:pt x="1925" y="3226"/>
                  </a:lnTo>
                  <a:lnTo>
                    <a:pt x="1962" y="3203"/>
                  </a:lnTo>
                  <a:lnTo>
                    <a:pt x="1995" y="3179"/>
                  </a:lnTo>
                  <a:lnTo>
                    <a:pt x="2025" y="3152"/>
                  </a:lnTo>
                  <a:lnTo>
                    <a:pt x="2051" y="3126"/>
                  </a:lnTo>
                  <a:lnTo>
                    <a:pt x="2076" y="3098"/>
                  </a:lnTo>
                  <a:lnTo>
                    <a:pt x="2096" y="3069"/>
                  </a:lnTo>
                  <a:lnTo>
                    <a:pt x="2115" y="3040"/>
                  </a:lnTo>
                  <a:lnTo>
                    <a:pt x="2132" y="3010"/>
                  </a:lnTo>
                  <a:lnTo>
                    <a:pt x="2147" y="2979"/>
                  </a:lnTo>
                  <a:lnTo>
                    <a:pt x="2160" y="2948"/>
                  </a:lnTo>
                  <a:lnTo>
                    <a:pt x="2171" y="2917"/>
                  </a:lnTo>
                  <a:lnTo>
                    <a:pt x="2182" y="2886"/>
                  </a:lnTo>
                  <a:lnTo>
                    <a:pt x="2192" y="2855"/>
                  </a:lnTo>
                  <a:lnTo>
                    <a:pt x="2200" y="2824"/>
                  </a:lnTo>
                  <a:lnTo>
                    <a:pt x="2208" y="2793"/>
                  </a:lnTo>
                  <a:lnTo>
                    <a:pt x="2216" y="2762"/>
                  </a:lnTo>
                  <a:lnTo>
                    <a:pt x="2235" y="2674"/>
                  </a:lnTo>
                  <a:lnTo>
                    <a:pt x="2246" y="2584"/>
                  </a:lnTo>
                  <a:lnTo>
                    <a:pt x="2252" y="2493"/>
                  </a:lnTo>
                  <a:lnTo>
                    <a:pt x="2252" y="2400"/>
                  </a:lnTo>
                  <a:lnTo>
                    <a:pt x="2246" y="2306"/>
                  </a:lnTo>
                  <a:lnTo>
                    <a:pt x="2233" y="2210"/>
                  </a:lnTo>
                  <a:lnTo>
                    <a:pt x="2215" y="2112"/>
                  </a:lnTo>
                  <a:lnTo>
                    <a:pt x="2192" y="2014"/>
                  </a:lnTo>
                  <a:lnTo>
                    <a:pt x="2162" y="1917"/>
                  </a:lnTo>
                  <a:lnTo>
                    <a:pt x="2126" y="1818"/>
                  </a:lnTo>
                  <a:lnTo>
                    <a:pt x="2086" y="1720"/>
                  </a:lnTo>
                  <a:lnTo>
                    <a:pt x="2039" y="1621"/>
                  </a:lnTo>
                  <a:lnTo>
                    <a:pt x="1987" y="1523"/>
                  </a:lnTo>
                  <a:lnTo>
                    <a:pt x="1951" y="1580"/>
                  </a:lnTo>
                  <a:lnTo>
                    <a:pt x="1914" y="1636"/>
                  </a:lnTo>
                  <a:lnTo>
                    <a:pt x="1877" y="1689"/>
                  </a:lnTo>
                  <a:lnTo>
                    <a:pt x="1839" y="1739"/>
                  </a:lnTo>
                  <a:lnTo>
                    <a:pt x="1801" y="1788"/>
                  </a:lnTo>
                  <a:lnTo>
                    <a:pt x="1765" y="1832"/>
                  </a:lnTo>
                  <a:lnTo>
                    <a:pt x="1728" y="1875"/>
                  </a:lnTo>
                  <a:lnTo>
                    <a:pt x="1692" y="1915"/>
                  </a:lnTo>
                  <a:lnTo>
                    <a:pt x="1657" y="1952"/>
                  </a:lnTo>
                  <a:lnTo>
                    <a:pt x="1625" y="1987"/>
                  </a:lnTo>
                  <a:lnTo>
                    <a:pt x="1595" y="2018"/>
                  </a:lnTo>
                  <a:lnTo>
                    <a:pt x="1566" y="2046"/>
                  </a:lnTo>
                  <a:lnTo>
                    <a:pt x="1541" y="2070"/>
                  </a:lnTo>
                  <a:lnTo>
                    <a:pt x="1519" y="2090"/>
                  </a:lnTo>
                  <a:lnTo>
                    <a:pt x="1500" y="2108"/>
                  </a:lnTo>
                  <a:lnTo>
                    <a:pt x="1485" y="2122"/>
                  </a:lnTo>
                  <a:lnTo>
                    <a:pt x="1473" y="2132"/>
                  </a:lnTo>
                  <a:lnTo>
                    <a:pt x="1466" y="2138"/>
                  </a:lnTo>
                  <a:lnTo>
                    <a:pt x="1464" y="2140"/>
                  </a:lnTo>
                  <a:lnTo>
                    <a:pt x="1463" y="2049"/>
                  </a:lnTo>
                  <a:lnTo>
                    <a:pt x="1461" y="1960"/>
                  </a:lnTo>
                  <a:lnTo>
                    <a:pt x="1457" y="1872"/>
                  </a:lnTo>
                  <a:lnTo>
                    <a:pt x="1451" y="1784"/>
                  </a:lnTo>
                  <a:lnTo>
                    <a:pt x="1446" y="1700"/>
                  </a:lnTo>
                  <a:lnTo>
                    <a:pt x="1439" y="1617"/>
                  </a:lnTo>
                  <a:lnTo>
                    <a:pt x="1429" y="1539"/>
                  </a:lnTo>
                  <a:lnTo>
                    <a:pt x="1420" y="1464"/>
                  </a:lnTo>
                  <a:lnTo>
                    <a:pt x="1410" y="1394"/>
                  </a:lnTo>
                  <a:lnTo>
                    <a:pt x="1399" y="1328"/>
                  </a:lnTo>
                  <a:lnTo>
                    <a:pt x="1387" y="1269"/>
                  </a:lnTo>
                  <a:lnTo>
                    <a:pt x="1375" y="1215"/>
                  </a:lnTo>
                  <a:lnTo>
                    <a:pt x="1363" y="1169"/>
                  </a:lnTo>
                  <a:lnTo>
                    <a:pt x="1350" y="1130"/>
                  </a:lnTo>
                  <a:lnTo>
                    <a:pt x="1336" y="1099"/>
                  </a:lnTo>
                  <a:lnTo>
                    <a:pt x="1323" y="1128"/>
                  </a:lnTo>
                  <a:lnTo>
                    <a:pt x="1308" y="1159"/>
                  </a:lnTo>
                  <a:lnTo>
                    <a:pt x="1291" y="1192"/>
                  </a:lnTo>
                  <a:lnTo>
                    <a:pt x="1273" y="1227"/>
                  </a:lnTo>
                  <a:lnTo>
                    <a:pt x="1252" y="1264"/>
                  </a:lnTo>
                  <a:lnTo>
                    <a:pt x="1230" y="1300"/>
                  </a:lnTo>
                  <a:lnTo>
                    <a:pt x="1207" y="1338"/>
                  </a:lnTo>
                  <a:lnTo>
                    <a:pt x="1183" y="1378"/>
                  </a:lnTo>
                  <a:lnTo>
                    <a:pt x="1159" y="1416"/>
                  </a:lnTo>
                  <a:lnTo>
                    <a:pt x="1135" y="1454"/>
                  </a:lnTo>
                  <a:lnTo>
                    <a:pt x="1110" y="1492"/>
                  </a:lnTo>
                  <a:lnTo>
                    <a:pt x="1086" y="1528"/>
                  </a:lnTo>
                  <a:lnTo>
                    <a:pt x="1063" y="1563"/>
                  </a:lnTo>
                  <a:lnTo>
                    <a:pt x="1041" y="1596"/>
                  </a:lnTo>
                  <a:lnTo>
                    <a:pt x="1019" y="1628"/>
                  </a:lnTo>
                  <a:lnTo>
                    <a:pt x="1000" y="1656"/>
                  </a:lnTo>
                  <a:lnTo>
                    <a:pt x="983" y="1683"/>
                  </a:lnTo>
                  <a:lnTo>
                    <a:pt x="966" y="1706"/>
                  </a:lnTo>
                  <a:lnTo>
                    <a:pt x="953" y="1725"/>
                  </a:lnTo>
                  <a:lnTo>
                    <a:pt x="941" y="1742"/>
                  </a:lnTo>
                  <a:lnTo>
                    <a:pt x="933" y="1753"/>
                  </a:lnTo>
                  <a:lnTo>
                    <a:pt x="928" y="1761"/>
                  </a:lnTo>
                  <a:lnTo>
                    <a:pt x="926" y="1763"/>
                  </a:lnTo>
                  <a:lnTo>
                    <a:pt x="925" y="1760"/>
                  </a:lnTo>
                  <a:lnTo>
                    <a:pt x="923" y="1750"/>
                  </a:lnTo>
                  <a:lnTo>
                    <a:pt x="919" y="1732"/>
                  </a:lnTo>
                  <a:lnTo>
                    <a:pt x="915" y="1709"/>
                  </a:lnTo>
                  <a:lnTo>
                    <a:pt x="908" y="1682"/>
                  </a:lnTo>
                  <a:lnTo>
                    <a:pt x="900" y="1647"/>
                  </a:lnTo>
                  <a:lnTo>
                    <a:pt x="889" y="1609"/>
                  </a:lnTo>
                  <a:lnTo>
                    <a:pt x="877" y="1565"/>
                  </a:lnTo>
                  <a:lnTo>
                    <a:pt x="863" y="1518"/>
                  </a:lnTo>
                  <a:lnTo>
                    <a:pt x="848" y="1467"/>
                  </a:lnTo>
                  <a:lnTo>
                    <a:pt x="830" y="1413"/>
                  </a:lnTo>
                  <a:lnTo>
                    <a:pt x="811" y="1356"/>
                  </a:lnTo>
                  <a:lnTo>
                    <a:pt x="789" y="1296"/>
                  </a:lnTo>
                  <a:lnTo>
                    <a:pt x="766" y="1234"/>
                  </a:lnTo>
                  <a:lnTo>
                    <a:pt x="741" y="1170"/>
                  </a:lnTo>
                  <a:lnTo>
                    <a:pt x="713" y="1106"/>
                  </a:lnTo>
                  <a:lnTo>
                    <a:pt x="683" y="1039"/>
                  </a:lnTo>
                  <a:lnTo>
                    <a:pt x="651" y="973"/>
                  </a:lnTo>
                  <a:lnTo>
                    <a:pt x="616" y="907"/>
                  </a:lnTo>
                  <a:lnTo>
                    <a:pt x="579" y="840"/>
                  </a:lnTo>
                  <a:lnTo>
                    <a:pt x="541" y="774"/>
                  </a:lnTo>
                  <a:lnTo>
                    <a:pt x="499" y="710"/>
                  </a:lnTo>
                  <a:lnTo>
                    <a:pt x="455" y="645"/>
                  </a:lnTo>
                  <a:close/>
                  <a:moveTo>
                    <a:pt x="112" y="0"/>
                  </a:moveTo>
                  <a:lnTo>
                    <a:pt x="115" y="2"/>
                  </a:lnTo>
                  <a:lnTo>
                    <a:pt x="122" y="7"/>
                  </a:lnTo>
                  <a:lnTo>
                    <a:pt x="134" y="15"/>
                  </a:lnTo>
                  <a:lnTo>
                    <a:pt x="150" y="27"/>
                  </a:lnTo>
                  <a:lnTo>
                    <a:pt x="170" y="43"/>
                  </a:lnTo>
                  <a:lnTo>
                    <a:pt x="194" y="61"/>
                  </a:lnTo>
                  <a:lnTo>
                    <a:pt x="221" y="82"/>
                  </a:lnTo>
                  <a:lnTo>
                    <a:pt x="251" y="108"/>
                  </a:lnTo>
                  <a:lnTo>
                    <a:pt x="283" y="135"/>
                  </a:lnTo>
                  <a:lnTo>
                    <a:pt x="318" y="166"/>
                  </a:lnTo>
                  <a:lnTo>
                    <a:pt x="356" y="201"/>
                  </a:lnTo>
                  <a:lnTo>
                    <a:pt x="395" y="239"/>
                  </a:lnTo>
                  <a:lnTo>
                    <a:pt x="435" y="279"/>
                  </a:lnTo>
                  <a:lnTo>
                    <a:pt x="477" y="323"/>
                  </a:lnTo>
                  <a:lnTo>
                    <a:pt x="518" y="369"/>
                  </a:lnTo>
                  <a:lnTo>
                    <a:pt x="562" y="418"/>
                  </a:lnTo>
                  <a:lnTo>
                    <a:pt x="605" y="471"/>
                  </a:lnTo>
                  <a:lnTo>
                    <a:pt x="648" y="527"/>
                  </a:lnTo>
                  <a:lnTo>
                    <a:pt x="691" y="584"/>
                  </a:lnTo>
                  <a:lnTo>
                    <a:pt x="733" y="645"/>
                  </a:lnTo>
                  <a:lnTo>
                    <a:pt x="774" y="710"/>
                  </a:lnTo>
                  <a:lnTo>
                    <a:pt x="814" y="777"/>
                  </a:lnTo>
                  <a:lnTo>
                    <a:pt x="852" y="846"/>
                  </a:lnTo>
                  <a:lnTo>
                    <a:pt x="888" y="918"/>
                  </a:lnTo>
                  <a:lnTo>
                    <a:pt x="923" y="993"/>
                  </a:lnTo>
                  <a:lnTo>
                    <a:pt x="954" y="1070"/>
                  </a:lnTo>
                  <a:lnTo>
                    <a:pt x="983" y="1150"/>
                  </a:lnTo>
                  <a:lnTo>
                    <a:pt x="1009" y="1233"/>
                  </a:lnTo>
                  <a:lnTo>
                    <a:pt x="1050" y="1166"/>
                  </a:lnTo>
                  <a:lnTo>
                    <a:pt x="1087" y="1099"/>
                  </a:lnTo>
                  <a:lnTo>
                    <a:pt x="1118" y="1034"/>
                  </a:lnTo>
                  <a:lnTo>
                    <a:pt x="1146" y="971"/>
                  </a:lnTo>
                  <a:lnTo>
                    <a:pt x="1168" y="910"/>
                  </a:lnTo>
                  <a:lnTo>
                    <a:pt x="1186" y="853"/>
                  </a:lnTo>
                  <a:lnTo>
                    <a:pt x="1201" y="797"/>
                  </a:lnTo>
                  <a:lnTo>
                    <a:pt x="1214" y="748"/>
                  </a:lnTo>
                  <a:lnTo>
                    <a:pt x="1222" y="702"/>
                  </a:lnTo>
                  <a:lnTo>
                    <a:pt x="1229" y="663"/>
                  </a:lnTo>
                  <a:lnTo>
                    <a:pt x="1234" y="628"/>
                  </a:lnTo>
                  <a:lnTo>
                    <a:pt x="1237" y="600"/>
                  </a:lnTo>
                  <a:lnTo>
                    <a:pt x="1238" y="581"/>
                  </a:lnTo>
                  <a:lnTo>
                    <a:pt x="1239" y="568"/>
                  </a:lnTo>
                  <a:lnTo>
                    <a:pt x="1239" y="564"/>
                  </a:lnTo>
                  <a:lnTo>
                    <a:pt x="1241" y="566"/>
                  </a:lnTo>
                  <a:lnTo>
                    <a:pt x="1247" y="572"/>
                  </a:lnTo>
                  <a:lnTo>
                    <a:pt x="1257" y="582"/>
                  </a:lnTo>
                  <a:lnTo>
                    <a:pt x="1269" y="596"/>
                  </a:lnTo>
                  <a:lnTo>
                    <a:pt x="1285" y="614"/>
                  </a:lnTo>
                  <a:lnTo>
                    <a:pt x="1303" y="636"/>
                  </a:lnTo>
                  <a:lnTo>
                    <a:pt x="1323" y="661"/>
                  </a:lnTo>
                  <a:lnTo>
                    <a:pt x="1346" y="689"/>
                  </a:lnTo>
                  <a:lnTo>
                    <a:pt x="1370" y="721"/>
                  </a:lnTo>
                  <a:lnTo>
                    <a:pt x="1395" y="756"/>
                  </a:lnTo>
                  <a:lnTo>
                    <a:pt x="1420" y="794"/>
                  </a:lnTo>
                  <a:lnTo>
                    <a:pt x="1447" y="835"/>
                  </a:lnTo>
                  <a:lnTo>
                    <a:pt x="1473" y="878"/>
                  </a:lnTo>
                  <a:lnTo>
                    <a:pt x="1500" y="924"/>
                  </a:lnTo>
                  <a:lnTo>
                    <a:pt x="1526" y="973"/>
                  </a:lnTo>
                  <a:lnTo>
                    <a:pt x="1550" y="1024"/>
                  </a:lnTo>
                  <a:lnTo>
                    <a:pt x="1575" y="1077"/>
                  </a:lnTo>
                  <a:lnTo>
                    <a:pt x="1596" y="1132"/>
                  </a:lnTo>
                  <a:lnTo>
                    <a:pt x="1617" y="1190"/>
                  </a:lnTo>
                  <a:lnTo>
                    <a:pt x="1636" y="1250"/>
                  </a:lnTo>
                  <a:lnTo>
                    <a:pt x="1652" y="1311"/>
                  </a:lnTo>
                  <a:lnTo>
                    <a:pt x="1664" y="1373"/>
                  </a:lnTo>
                  <a:lnTo>
                    <a:pt x="1674" y="1438"/>
                  </a:lnTo>
                  <a:lnTo>
                    <a:pt x="1679" y="1503"/>
                  </a:lnTo>
                  <a:lnTo>
                    <a:pt x="1682" y="1569"/>
                  </a:lnTo>
                  <a:lnTo>
                    <a:pt x="1684" y="1566"/>
                  </a:lnTo>
                  <a:lnTo>
                    <a:pt x="1690" y="1560"/>
                  </a:lnTo>
                  <a:lnTo>
                    <a:pt x="1699" y="1549"/>
                  </a:lnTo>
                  <a:lnTo>
                    <a:pt x="1710" y="1534"/>
                  </a:lnTo>
                  <a:lnTo>
                    <a:pt x="1724" y="1515"/>
                  </a:lnTo>
                  <a:lnTo>
                    <a:pt x="1740" y="1492"/>
                  </a:lnTo>
                  <a:lnTo>
                    <a:pt x="1758" y="1466"/>
                  </a:lnTo>
                  <a:lnTo>
                    <a:pt x="1776" y="1436"/>
                  </a:lnTo>
                  <a:lnTo>
                    <a:pt x="1796" y="1404"/>
                  </a:lnTo>
                  <a:lnTo>
                    <a:pt x="1814" y="1370"/>
                  </a:lnTo>
                  <a:lnTo>
                    <a:pt x="1834" y="1332"/>
                  </a:lnTo>
                  <a:lnTo>
                    <a:pt x="1851" y="1291"/>
                  </a:lnTo>
                  <a:lnTo>
                    <a:pt x="1868" y="1250"/>
                  </a:lnTo>
                  <a:lnTo>
                    <a:pt x="1882" y="1205"/>
                  </a:lnTo>
                  <a:lnTo>
                    <a:pt x="1895" y="1159"/>
                  </a:lnTo>
                  <a:lnTo>
                    <a:pt x="1905" y="1112"/>
                  </a:lnTo>
                  <a:lnTo>
                    <a:pt x="1912" y="1063"/>
                  </a:lnTo>
                  <a:lnTo>
                    <a:pt x="1914" y="1014"/>
                  </a:lnTo>
                  <a:lnTo>
                    <a:pt x="1987" y="1108"/>
                  </a:lnTo>
                  <a:lnTo>
                    <a:pt x="2055" y="1204"/>
                  </a:lnTo>
                  <a:lnTo>
                    <a:pt x="2119" y="1302"/>
                  </a:lnTo>
                  <a:lnTo>
                    <a:pt x="2178" y="1401"/>
                  </a:lnTo>
                  <a:lnTo>
                    <a:pt x="2231" y="1501"/>
                  </a:lnTo>
                  <a:lnTo>
                    <a:pt x="2281" y="1602"/>
                  </a:lnTo>
                  <a:lnTo>
                    <a:pt x="2324" y="1705"/>
                  </a:lnTo>
                  <a:lnTo>
                    <a:pt x="2364" y="1807"/>
                  </a:lnTo>
                  <a:lnTo>
                    <a:pt x="2397" y="1910"/>
                  </a:lnTo>
                  <a:lnTo>
                    <a:pt x="2425" y="2012"/>
                  </a:lnTo>
                  <a:lnTo>
                    <a:pt x="2446" y="2116"/>
                  </a:lnTo>
                  <a:lnTo>
                    <a:pt x="2463" y="2218"/>
                  </a:lnTo>
                  <a:lnTo>
                    <a:pt x="2474" y="2320"/>
                  </a:lnTo>
                  <a:lnTo>
                    <a:pt x="2479" y="2421"/>
                  </a:lnTo>
                  <a:lnTo>
                    <a:pt x="2476" y="2522"/>
                  </a:lnTo>
                  <a:lnTo>
                    <a:pt x="2469" y="2621"/>
                  </a:lnTo>
                  <a:lnTo>
                    <a:pt x="2455" y="2719"/>
                  </a:lnTo>
                  <a:lnTo>
                    <a:pt x="2435" y="2816"/>
                  </a:lnTo>
                  <a:lnTo>
                    <a:pt x="2423" y="2860"/>
                  </a:lnTo>
                  <a:lnTo>
                    <a:pt x="2411" y="2905"/>
                  </a:lnTo>
                  <a:lnTo>
                    <a:pt x="2397" y="2948"/>
                  </a:lnTo>
                  <a:lnTo>
                    <a:pt x="2382" y="2991"/>
                  </a:lnTo>
                  <a:lnTo>
                    <a:pt x="2366" y="3032"/>
                  </a:lnTo>
                  <a:lnTo>
                    <a:pt x="2347" y="3074"/>
                  </a:lnTo>
                  <a:lnTo>
                    <a:pt x="2328" y="3115"/>
                  </a:lnTo>
                  <a:lnTo>
                    <a:pt x="2306" y="3154"/>
                  </a:lnTo>
                  <a:lnTo>
                    <a:pt x="2282" y="3192"/>
                  </a:lnTo>
                  <a:lnTo>
                    <a:pt x="2255" y="3230"/>
                  </a:lnTo>
                  <a:lnTo>
                    <a:pt x="2225" y="3266"/>
                  </a:lnTo>
                  <a:lnTo>
                    <a:pt x="2193" y="3301"/>
                  </a:lnTo>
                  <a:lnTo>
                    <a:pt x="2159" y="3334"/>
                  </a:lnTo>
                  <a:lnTo>
                    <a:pt x="2119" y="3366"/>
                  </a:lnTo>
                  <a:lnTo>
                    <a:pt x="2078" y="3396"/>
                  </a:lnTo>
                  <a:lnTo>
                    <a:pt x="2032" y="3425"/>
                  </a:lnTo>
                  <a:lnTo>
                    <a:pt x="1982" y="3452"/>
                  </a:lnTo>
                  <a:lnTo>
                    <a:pt x="1928" y="3477"/>
                  </a:lnTo>
                  <a:lnTo>
                    <a:pt x="1871" y="3500"/>
                  </a:lnTo>
                  <a:lnTo>
                    <a:pt x="1808" y="3521"/>
                  </a:lnTo>
                  <a:lnTo>
                    <a:pt x="1742" y="3539"/>
                  </a:lnTo>
                  <a:lnTo>
                    <a:pt x="1670" y="3555"/>
                  </a:lnTo>
                  <a:lnTo>
                    <a:pt x="1593" y="3570"/>
                  </a:lnTo>
                  <a:lnTo>
                    <a:pt x="1511" y="3582"/>
                  </a:lnTo>
                  <a:lnTo>
                    <a:pt x="1424" y="3591"/>
                  </a:lnTo>
                  <a:lnTo>
                    <a:pt x="1330" y="3598"/>
                  </a:lnTo>
                  <a:lnTo>
                    <a:pt x="1231" y="3602"/>
                  </a:lnTo>
                  <a:lnTo>
                    <a:pt x="1126" y="3604"/>
                  </a:lnTo>
                  <a:lnTo>
                    <a:pt x="1034" y="3600"/>
                  </a:lnTo>
                  <a:lnTo>
                    <a:pt x="947" y="3592"/>
                  </a:lnTo>
                  <a:lnTo>
                    <a:pt x="862" y="3577"/>
                  </a:lnTo>
                  <a:lnTo>
                    <a:pt x="780" y="3556"/>
                  </a:lnTo>
                  <a:lnTo>
                    <a:pt x="701" y="3532"/>
                  </a:lnTo>
                  <a:lnTo>
                    <a:pt x="625" y="3502"/>
                  </a:lnTo>
                  <a:lnTo>
                    <a:pt x="555" y="3466"/>
                  </a:lnTo>
                  <a:lnTo>
                    <a:pt x="487" y="3428"/>
                  </a:lnTo>
                  <a:lnTo>
                    <a:pt x="423" y="3385"/>
                  </a:lnTo>
                  <a:lnTo>
                    <a:pt x="364" y="3339"/>
                  </a:lnTo>
                  <a:lnTo>
                    <a:pt x="308" y="3288"/>
                  </a:lnTo>
                  <a:lnTo>
                    <a:pt x="257" y="3234"/>
                  </a:lnTo>
                  <a:lnTo>
                    <a:pt x="210" y="3177"/>
                  </a:lnTo>
                  <a:lnTo>
                    <a:pt x="167" y="3119"/>
                  </a:lnTo>
                  <a:lnTo>
                    <a:pt x="129" y="3057"/>
                  </a:lnTo>
                  <a:lnTo>
                    <a:pt x="96" y="2992"/>
                  </a:lnTo>
                  <a:lnTo>
                    <a:pt x="67" y="2926"/>
                  </a:lnTo>
                  <a:lnTo>
                    <a:pt x="43" y="2860"/>
                  </a:lnTo>
                  <a:lnTo>
                    <a:pt x="24" y="2791"/>
                  </a:lnTo>
                  <a:lnTo>
                    <a:pt x="10" y="2720"/>
                  </a:lnTo>
                  <a:lnTo>
                    <a:pt x="2" y="2649"/>
                  </a:lnTo>
                  <a:lnTo>
                    <a:pt x="0" y="2578"/>
                  </a:lnTo>
                  <a:lnTo>
                    <a:pt x="1" y="2495"/>
                  </a:lnTo>
                  <a:lnTo>
                    <a:pt x="5" y="2414"/>
                  </a:lnTo>
                  <a:lnTo>
                    <a:pt x="10" y="2337"/>
                  </a:lnTo>
                  <a:lnTo>
                    <a:pt x="18" y="2260"/>
                  </a:lnTo>
                  <a:lnTo>
                    <a:pt x="28" y="2186"/>
                  </a:lnTo>
                  <a:lnTo>
                    <a:pt x="39" y="2112"/>
                  </a:lnTo>
                  <a:lnTo>
                    <a:pt x="52" y="2041"/>
                  </a:lnTo>
                  <a:lnTo>
                    <a:pt x="65" y="1971"/>
                  </a:lnTo>
                  <a:lnTo>
                    <a:pt x="79" y="1900"/>
                  </a:lnTo>
                  <a:lnTo>
                    <a:pt x="93" y="1831"/>
                  </a:lnTo>
                  <a:lnTo>
                    <a:pt x="108" y="1762"/>
                  </a:lnTo>
                  <a:lnTo>
                    <a:pt x="124" y="1693"/>
                  </a:lnTo>
                  <a:lnTo>
                    <a:pt x="139" y="1624"/>
                  </a:lnTo>
                  <a:lnTo>
                    <a:pt x="154" y="1555"/>
                  </a:lnTo>
                  <a:lnTo>
                    <a:pt x="168" y="1486"/>
                  </a:lnTo>
                  <a:lnTo>
                    <a:pt x="182" y="1416"/>
                  </a:lnTo>
                  <a:lnTo>
                    <a:pt x="195" y="1343"/>
                  </a:lnTo>
                  <a:lnTo>
                    <a:pt x="206" y="1271"/>
                  </a:lnTo>
                  <a:lnTo>
                    <a:pt x="217" y="1197"/>
                  </a:lnTo>
                  <a:lnTo>
                    <a:pt x="225" y="1121"/>
                  </a:lnTo>
                  <a:lnTo>
                    <a:pt x="230" y="1044"/>
                  </a:lnTo>
                  <a:lnTo>
                    <a:pt x="235" y="964"/>
                  </a:lnTo>
                  <a:lnTo>
                    <a:pt x="237" y="881"/>
                  </a:lnTo>
                  <a:lnTo>
                    <a:pt x="236" y="797"/>
                  </a:lnTo>
                  <a:lnTo>
                    <a:pt x="233" y="710"/>
                  </a:lnTo>
                  <a:lnTo>
                    <a:pt x="227" y="619"/>
                  </a:lnTo>
                  <a:lnTo>
                    <a:pt x="217" y="526"/>
                  </a:lnTo>
                  <a:lnTo>
                    <a:pt x="204" y="428"/>
                  </a:lnTo>
                  <a:lnTo>
                    <a:pt x="187" y="327"/>
                  </a:lnTo>
                  <a:lnTo>
                    <a:pt x="166" y="223"/>
                  </a:lnTo>
                  <a:lnTo>
                    <a:pt x="142" y="11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80">
              <a:extLst>
                <a:ext uri="{FF2B5EF4-FFF2-40B4-BE49-F238E27FC236}">
                  <a16:creationId xmlns:a16="http://schemas.microsoft.com/office/drawing/2014/main" id="{FF5AD9FC-524B-4C9B-9E3D-1626AAA7B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5550" y="4524375"/>
              <a:ext cx="1268413" cy="1023938"/>
            </a:xfrm>
            <a:custGeom>
              <a:avLst/>
              <a:gdLst>
                <a:gd name="T0" fmla="*/ 280 w 1598"/>
                <a:gd name="T1" fmla="*/ 213 h 1290"/>
                <a:gd name="T2" fmla="*/ 360 w 1598"/>
                <a:gd name="T3" fmla="*/ 415 h 1290"/>
                <a:gd name="T4" fmla="*/ 460 w 1598"/>
                <a:gd name="T5" fmla="*/ 651 h 1290"/>
                <a:gd name="T6" fmla="*/ 564 w 1598"/>
                <a:gd name="T7" fmla="*/ 645 h 1290"/>
                <a:gd name="T8" fmla="*/ 648 w 1598"/>
                <a:gd name="T9" fmla="*/ 516 h 1290"/>
                <a:gd name="T10" fmla="*/ 847 w 1598"/>
                <a:gd name="T11" fmla="*/ 395 h 1290"/>
                <a:gd name="T12" fmla="*/ 859 w 1598"/>
                <a:gd name="T13" fmla="*/ 590 h 1290"/>
                <a:gd name="T14" fmla="*/ 889 w 1598"/>
                <a:gd name="T15" fmla="*/ 747 h 1290"/>
                <a:gd name="T16" fmla="*/ 929 w 1598"/>
                <a:gd name="T17" fmla="*/ 882 h 1290"/>
                <a:gd name="T18" fmla="*/ 1122 w 1598"/>
                <a:gd name="T19" fmla="*/ 773 h 1290"/>
                <a:gd name="T20" fmla="*/ 1262 w 1598"/>
                <a:gd name="T21" fmla="*/ 668 h 1290"/>
                <a:gd name="T22" fmla="*/ 1368 w 1598"/>
                <a:gd name="T23" fmla="*/ 565 h 1290"/>
                <a:gd name="T24" fmla="*/ 1459 w 1598"/>
                <a:gd name="T25" fmla="*/ 462 h 1290"/>
                <a:gd name="T26" fmla="*/ 1588 w 1598"/>
                <a:gd name="T27" fmla="*/ 548 h 1290"/>
                <a:gd name="T28" fmla="*/ 1598 w 1598"/>
                <a:gd name="T29" fmla="*/ 795 h 1290"/>
                <a:gd name="T30" fmla="*/ 1571 w 1598"/>
                <a:gd name="T31" fmla="*/ 1038 h 1290"/>
                <a:gd name="T32" fmla="*/ 1510 w 1598"/>
                <a:gd name="T33" fmla="*/ 1254 h 1290"/>
                <a:gd name="T34" fmla="*/ 1474 w 1598"/>
                <a:gd name="T35" fmla="*/ 1287 h 1290"/>
                <a:gd name="T36" fmla="*/ 1436 w 1598"/>
                <a:gd name="T37" fmla="*/ 1285 h 1290"/>
                <a:gd name="T38" fmla="*/ 1403 w 1598"/>
                <a:gd name="T39" fmla="*/ 1247 h 1290"/>
                <a:gd name="T40" fmla="*/ 1426 w 1598"/>
                <a:gd name="T41" fmla="*/ 1155 h 1290"/>
                <a:gd name="T42" fmla="*/ 1469 w 1598"/>
                <a:gd name="T43" fmla="*/ 963 h 1290"/>
                <a:gd name="T44" fmla="*/ 1486 w 1598"/>
                <a:gd name="T45" fmla="*/ 751 h 1290"/>
                <a:gd name="T46" fmla="*/ 1449 w 1598"/>
                <a:gd name="T47" fmla="*/ 644 h 1290"/>
                <a:gd name="T48" fmla="*/ 1339 w 1598"/>
                <a:gd name="T49" fmla="*/ 750 h 1290"/>
                <a:gd name="T50" fmla="*/ 1195 w 1598"/>
                <a:gd name="T51" fmla="*/ 859 h 1290"/>
                <a:gd name="T52" fmla="*/ 1001 w 1598"/>
                <a:gd name="T53" fmla="*/ 973 h 1290"/>
                <a:gd name="T54" fmla="*/ 844 w 1598"/>
                <a:gd name="T55" fmla="*/ 979 h 1290"/>
                <a:gd name="T56" fmla="*/ 793 w 1598"/>
                <a:gd name="T57" fmla="*/ 823 h 1290"/>
                <a:gd name="T58" fmla="*/ 753 w 1598"/>
                <a:gd name="T59" fmla="*/ 644 h 1290"/>
                <a:gd name="T60" fmla="*/ 699 w 1598"/>
                <a:gd name="T61" fmla="*/ 646 h 1290"/>
                <a:gd name="T62" fmla="*/ 625 w 1598"/>
                <a:gd name="T63" fmla="*/ 755 h 1290"/>
                <a:gd name="T64" fmla="*/ 534 w 1598"/>
                <a:gd name="T65" fmla="*/ 883 h 1290"/>
                <a:gd name="T66" fmla="*/ 397 w 1598"/>
                <a:gd name="T67" fmla="*/ 783 h 1290"/>
                <a:gd name="T68" fmla="*/ 292 w 1598"/>
                <a:gd name="T69" fmla="*/ 544 h 1290"/>
                <a:gd name="T70" fmla="*/ 207 w 1598"/>
                <a:gd name="T71" fmla="*/ 339 h 1290"/>
                <a:gd name="T72" fmla="*/ 173 w 1598"/>
                <a:gd name="T73" fmla="*/ 465 h 1290"/>
                <a:gd name="T74" fmla="*/ 144 w 1598"/>
                <a:gd name="T75" fmla="*/ 615 h 1290"/>
                <a:gd name="T76" fmla="*/ 123 w 1598"/>
                <a:gd name="T77" fmla="*/ 798 h 1290"/>
                <a:gd name="T78" fmla="*/ 114 w 1598"/>
                <a:gd name="T79" fmla="*/ 1029 h 1290"/>
                <a:gd name="T80" fmla="*/ 102 w 1598"/>
                <a:gd name="T81" fmla="*/ 1154 h 1290"/>
                <a:gd name="T82" fmla="*/ 56 w 1598"/>
                <a:gd name="T83" fmla="*/ 1177 h 1290"/>
                <a:gd name="T84" fmla="*/ 11 w 1598"/>
                <a:gd name="T85" fmla="*/ 1154 h 1290"/>
                <a:gd name="T86" fmla="*/ 1 w 1598"/>
                <a:gd name="T87" fmla="*/ 1029 h 1290"/>
                <a:gd name="T88" fmla="*/ 11 w 1598"/>
                <a:gd name="T89" fmla="*/ 796 h 1290"/>
                <a:gd name="T90" fmla="*/ 31 w 1598"/>
                <a:gd name="T91" fmla="*/ 608 h 1290"/>
                <a:gd name="T92" fmla="*/ 60 w 1598"/>
                <a:gd name="T93" fmla="*/ 454 h 1290"/>
                <a:gd name="T94" fmla="*/ 94 w 1598"/>
                <a:gd name="T95" fmla="*/ 325 h 1290"/>
                <a:gd name="T96" fmla="*/ 132 w 1598"/>
                <a:gd name="T97" fmla="*/ 207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98" h="1290">
                  <a:moveTo>
                    <a:pt x="204" y="0"/>
                  </a:moveTo>
                  <a:lnTo>
                    <a:pt x="258" y="152"/>
                  </a:lnTo>
                  <a:lnTo>
                    <a:pt x="280" y="213"/>
                  </a:lnTo>
                  <a:lnTo>
                    <a:pt x="305" y="278"/>
                  </a:lnTo>
                  <a:lnTo>
                    <a:pt x="331" y="344"/>
                  </a:lnTo>
                  <a:lnTo>
                    <a:pt x="360" y="415"/>
                  </a:lnTo>
                  <a:lnTo>
                    <a:pt x="391" y="488"/>
                  </a:lnTo>
                  <a:lnTo>
                    <a:pt x="425" y="567"/>
                  </a:lnTo>
                  <a:lnTo>
                    <a:pt x="460" y="651"/>
                  </a:lnTo>
                  <a:lnTo>
                    <a:pt x="500" y="738"/>
                  </a:lnTo>
                  <a:lnTo>
                    <a:pt x="533" y="690"/>
                  </a:lnTo>
                  <a:lnTo>
                    <a:pt x="564" y="645"/>
                  </a:lnTo>
                  <a:lnTo>
                    <a:pt x="593" y="601"/>
                  </a:lnTo>
                  <a:lnTo>
                    <a:pt x="621" y="558"/>
                  </a:lnTo>
                  <a:lnTo>
                    <a:pt x="648" y="516"/>
                  </a:lnTo>
                  <a:lnTo>
                    <a:pt x="676" y="471"/>
                  </a:lnTo>
                  <a:lnTo>
                    <a:pt x="847" y="203"/>
                  </a:lnTo>
                  <a:lnTo>
                    <a:pt x="847" y="395"/>
                  </a:lnTo>
                  <a:lnTo>
                    <a:pt x="849" y="465"/>
                  </a:lnTo>
                  <a:lnTo>
                    <a:pt x="853" y="530"/>
                  </a:lnTo>
                  <a:lnTo>
                    <a:pt x="859" y="590"/>
                  </a:lnTo>
                  <a:lnTo>
                    <a:pt x="867" y="645"/>
                  </a:lnTo>
                  <a:lnTo>
                    <a:pt x="877" y="698"/>
                  </a:lnTo>
                  <a:lnTo>
                    <a:pt x="889" y="747"/>
                  </a:lnTo>
                  <a:lnTo>
                    <a:pt x="902" y="793"/>
                  </a:lnTo>
                  <a:lnTo>
                    <a:pt x="915" y="838"/>
                  </a:lnTo>
                  <a:lnTo>
                    <a:pt x="929" y="882"/>
                  </a:lnTo>
                  <a:lnTo>
                    <a:pt x="1001" y="845"/>
                  </a:lnTo>
                  <a:lnTo>
                    <a:pt x="1064" y="808"/>
                  </a:lnTo>
                  <a:lnTo>
                    <a:pt x="1122" y="773"/>
                  </a:lnTo>
                  <a:lnTo>
                    <a:pt x="1173" y="737"/>
                  </a:lnTo>
                  <a:lnTo>
                    <a:pt x="1220" y="702"/>
                  </a:lnTo>
                  <a:lnTo>
                    <a:pt x="1262" y="668"/>
                  </a:lnTo>
                  <a:lnTo>
                    <a:pt x="1300" y="633"/>
                  </a:lnTo>
                  <a:lnTo>
                    <a:pt x="1336" y="599"/>
                  </a:lnTo>
                  <a:lnTo>
                    <a:pt x="1368" y="565"/>
                  </a:lnTo>
                  <a:lnTo>
                    <a:pt x="1400" y="531"/>
                  </a:lnTo>
                  <a:lnTo>
                    <a:pt x="1430" y="496"/>
                  </a:lnTo>
                  <a:lnTo>
                    <a:pt x="1459" y="462"/>
                  </a:lnTo>
                  <a:lnTo>
                    <a:pt x="1555" y="351"/>
                  </a:lnTo>
                  <a:lnTo>
                    <a:pt x="1577" y="469"/>
                  </a:lnTo>
                  <a:lnTo>
                    <a:pt x="1588" y="548"/>
                  </a:lnTo>
                  <a:lnTo>
                    <a:pt x="1595" y="629"/>
                  </a:lnTo>
                  <a:lnTo>
                    <a:pt x="1598" y="712"/>
                  </a:lnTo>
                  <a:lnTo>
                    <a:pt x="1598" y="795"/>
                  </a:lnTo>
                  <a:lnTo>
                    <a:pt x="1593" y="877"/>
                  </a:lnTo>
                  <a:lnTo>
                    <a:pt x="1585" y="959"/>
                  </a:lnTo>
                  <a:lnTo>
                    <a:pt x="1571" y="1038"/>
                  </a:lnTo>
                  <a:lnTo>
                    <a:pt x="1555" y="1114"/>
                  </a:lnTo>
                  <a:lnTo>
                    <a:pt x="1534" y="1186"/>
                  </a:lnTo>
                  <a:lnTo>
                    <a:pt x="1510" y="1254"/>
                  </a:lnTo>
                  <a:lnTo>
                    <a:pt x="1501" y="1269"/>
                  </a:lnTo>
                  <a:lnTo>
                    <a:pt x="1488" y="1279"/>
                  </a:lnTo>
                  <a:lnTo>
                    <a:pt x="1474" y="1287"/>
                  </a:lnTo>
                  <a:lnTo>
                    <a:pt x="1457" y="1290"/>
                  </a:lnTo>
                  <a:lnTo>
                    <a:pt x="1446" y="1289"/>
                  </a:lnTo>
                  <a:lnTo>
                    <a:pt x="1436" y="1285"/>
                  </a:lnTo>
                  <a:lnTo>
                    <a:pt x="1421" y="1276"/>
                  </a:lnTo>
                  <a:lnTo>
                    <a:pt x="1410" y="1263"/>
                  </a:lnTo>
                  <a:lnTo>
                    <a:pt x="1403" y="1247"/>
                  </a:lnTo>
                  <a:lnTo>
                    <a:pt x="1402" y="1230"/>
                  </a:lnTo>
                  <a:lnTo>
                    <a:pt x="1405" y="1211"/>
                  </a:lnTo>
                  <a:lnTo>
                    <a:pt x="1426" y="1155"/>
                  </a:lnTo>
                  <a:lnTo>
                    <a:pt x="1443" y="1094"/>
                  </a:lnTo>
                  <a:lnTo>
                    <a:pt x="1458" y="1029"/>
                  </a:lnTo>
                  <a:lnTo>
                    <a:pt x="1469" y="963"/>
                  </a:lnTo>
                  <a:lnTo>
                    <a:pt x="1479" y="894"/>
                  </a:lnTo>
                  <a:lnTo>
                    <a:pt x="1483" y="822"/>
                  </a:lnTo>
                  <a:lnTo>
                    <a:pt x="1486" y="751"/>
                  </a:lnTo>
                  <a:lnTo>
                    <a:pt x="1486" y="681"/>
                  </a:lnTo>
                  <a:lnTo>
                    <a:pt x="1481" y="609"/>
                  </a:lnTo>
                  <a:lnTo>
                    <a:pt x="1449" y="644"/>
                  </a:lnTo>
                  <a:lnTo>
                    <a:pt x="1415" y="679"/>
                  </a:lnTo>
                  <a:lnTo>
                    <a:pt x="1380" y="714"/>
                  </a:lnTo>
                  <a:lnTo>
                    <a:pt x="1339" y="750"/>
                  </a:lnTo>
                  <a:lnTo>
                    <a:pt x="1296" y="785"/>
                  </a:lnTo>
                  <a:lnTo>
                    <a:pt x="1248" y="822"/>
                  </a:lnTo>
                  <a:lnTo>
                    <a:pt x="1195" y="859"/>
                  </a:lnTo>
                  <a:lnTo>
                    <a:pt x="1137" y="896"/>
                  </a:lnTo>
                  <a:lnTo>
                    <a:pt x="1072" y="934"/>
                  </a:lnTo>
                  <a:lnTo>
                    <a:pt x="1001" y="973"/>
                  </a:lnTo>
                  <a:lnTo>
                    <a:pt x="921" y="1012"/>
                  </a:lnTo>
                  <a:lnTo>
                    <a:pt x="864" y="1039"/>
                  </a:lnTo>
                  <a:lnTo>
                    <a:pt x="844" y="979"/>
                  </a:lnTo>
                  <a:lnTo>
                    <a:pt x="827" y="928"/>
                  </a:lnTo>
                  <a:lnTo>
                    <a:pt x="809" y="876"/>
                  </a:lnTo>
                  <a:lnTo>
                    <a:pt x="793" y="823"/>
                  </a:lnTo>
                  <a:lnTo>
                    <a:pt x="777" y="767"/>
                  </a:lnTo>
                  <a:lnTo>
                    <a:pt x="765" y="707"/>
                  </a:lnTo>
                  <a:lnTo>
                    <a:pt x="753" y="644"/>
                  </a:lnTo>
                  <a:lnTo>
                    <a:pt x="744" y="576"/>
                  </a:lnTo>
                  <a:lnTo>
                    <a:pt x="721" y="610"/>
                  </a:lnTo>
                  <a:lnTo>
                    <a:pt x="699" y="646"/>
                  </a:lnTo>
                  <a:lnTo>
                    <a:pt x="675" y="682"/>
                  </a:lnTo>
                  <a:lnTo>
                    <a:pt x="652" y="717"/>
                  </a:lnTo>
                  <a:lnTo>
                    <a:pt x="625" y="755"/>
                  </a:lnTo>
                  <a:lnTo>
                    <a:pt x="598" y="796"/>
                  </a:lnTo>
                  <a:lnTo>
                    <a:pt x="568" y="838"/>
                  </a:lnTo>
                  <a:lnTo>
                    <a:pt x="534" y="883"/>
                  </a:lnTo>
                  <a:lnTo>
                    <a:pt x="477" y="962"/>
                  </a:lnTo>
                  <a:lnTo>
                    <a:pt x="436" y="873"/>
                  </a:lnTo>
                  <a:lnTo>
                    <a:pt x="397" y="783"/>
                  </a:lnTo>
                  <a:lnTo>
                    <a:pt x="359" y="699"/>
                  </a:lnTo>
                  <a:lnTo>
                    <a:pt x="325" y="618"/>
                  </a:lnTo>
                  <a:lnTo>
                    <a:pt x="292" y="544"/>
                  </a:lnTo>
                  <a:lnTo>
                    <a:pt x="261" y="472"/>
                  </a:lnTo>
                  <a:lnTo>
                    <a:pt x="234" y="404"/>
                  </a:lnTo>
                  <a:lnTo>
                    <a:pt x="207" y="339"/>
                  </a:lnTo>
                  <a:lnTo>
                    <a:pt x="196" y="380"/>
                  </a:lnTo>
                  <a:lnTo>
                    <a:pt x="184" y="421"/>
                  </a:lnTo>
                  <a:lnTo>
                    <a:pt x="173" y="465"/>
                  </a:lnTo>
                  <a:lnTo>
                    <a:pt x="162" y="512"/>
                  </a:lnTo>
                  <a:lnTo>
                    <a:pt x="153" y="562"/>
                  </a:lnTo>
                  <a:lnTo>
                    <a:pt x="144" y="615"/>
                  </a:lnTo>
                  <a:lnTo>
                    <a:pt x="136" y="671"/>
                  </a:lnTo>
                  <a:lnTo>
                    <a:pt x="129" y="732"/>
                  </a:lnTo>
                  <a:lnTo>
                    <a:pt x="123" y="798"/>
                  </a:lnTo>
                  <a:lnTo>
                    <a:pt x="118" y="869"/>
                  </a:lnTo>
                  <a:lnTo>
                    <a:pt x="116" y="947"/>
                  </a:lnTo>
                  <a:lnTo>
                    <a:pt x="114" y="1029"/>
                  </a:lnTo>
                  <a:lnTo>
                    <a:pt x="113" y="1120"/>
                  </a:lnTo>
                  <a:lnTo>
                    <a:pt x="110" y="1138"/>
                  </a:lnTo>
                  <a:lnTo>
                    <a:pt x="102" y="1154"/>
                  </a:lnTo>
                  <a:lnTo>
                    <a:pt x="90" y="1165"/>
                  </a:lnTo>
                  <a:lnTo>
                    <a:pt x="75" y="1173"/>
                  </a:lnTo>
                  <a:lnTo>
                    <a:pt x="56" y="1177"/>
                  </a:lnTo>
                  <a:lnTo>
                    <a:pt x="39" y="1173"/>
                  </a:lnTo>
                  <a:lnTo>
                    <a:pt x="23" y="1165"/>
                  </a:lnTo>
                  <a:lnTo>
                    <a:pt x="11" y="1154"/>
                  </a:lnTo>
                  <a:lnTo>
                    <a:pt x="3" y="1138"/>
                  </a:lnTo>
                  <a:lnTo>
                    <a:pt x="0" y="1120"/>
                  </a:lnTo>
                  <a:lnTo>
                    <a:pt x="1" y="1029"/>
                  </a:lnTo>
                  <a:lnTo>
                    <a:pt x="3" y="945"/>
                  </a:lnTo>
                  <a:lnTo>
                    <a:pt x="7" y="868"/>
                  </a:lnTo>
                  <a:lnTo>
                    <a:pt x="11" y="796"/>
                  </a:lnTo>
                  <a:lnTo>
                    <a:pt x="17" y="729"/>
                  </a:lnTo>
                  <a:lnTo>
                    <a:pt x="24" y="666"/>
                  </a:lnTo>
                  <a:lnTo>
                    <a:pt x="31" y="608"/>
                  </a:lnTo>
                  <a:lnTo>
                    <a:pt x="40" y="553"/>
                  </a:lnTo>
                  <a:lnTo>
                    <a:pt x="49" y="502"/>
                  </a:lnTo>
                  <a:lnTo>
                    <a:pt x="60" y="454"/>
                  </a:lnTo>
                  <a:lnTo>
                    <a:pt x="70" y="409"/>
                  </a:lnTo>
                  <a:lnTo>
                    <a:pt x="82" y="366"/>
                  </a:lnTo>
                  <a:lnTo>
                    <a:pt x="94" y="325"/>
                  </a:lnTo>
                  <a:lnTo>
                    <a:pt x="107" y="284"/>
                  </a:lnTo>
                  <a:lnTo>
                    <a:pt x="120" y="246"/>
                  </a:lnTo>
                  <a:lnTo>
                    <a:pt x="132" y="207"/>
                  </a:lnTo>
                  <a:lnTo>
                    <a:pt x="145" y="169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8" name="Группа 93">
            <a:extLst>
              <a:ext uri="{FF2B5EF4-FFF2-40B4-BE49-F238E27FC236}">
                <a16:creationId xmlns:a16="http://schemas.microsoft.com/office/drawing/2014/main" id="{29B31FEA-0CFF-422A-8492-5ECAE17E5A81}"/>
              </a:ext>
            </a:extLst>
          </p:cNvPr>
          <p:cNvGrpSpPr/>
          <p:nvPr/>
        </p:nvGrpSpPr>
        <p:grpSpPr>
          <a:xfrm>
            <a:off x="10027631" y="4560453"/>
            <a:ext cx="564082" cy="488754"/>
            <a:chOff x="5929313" y="3336925"/>
            <a:chExt cx="2579688" cy="2235200"/>
          </a:xfrm>
          <a:solidFill>
            <a:schemeClr val="accent2"/>
          </a:solidFill>
        </p:grpSpPr>
        <p:sp>
          <p:nvSpPr>
            <p:cNvPr id="19" name="Freeform 85">
              <a:extLst>
                <a:ext uri="{FF2B5EF4-FFF2-40B4-BE49-F238E27FC236}">
                  <a16:creationId xmlns:a16="http://schemas.microsoft.com/office/drawing/2014/main" id="{7630E3A2-4B02-46D1-AA11-39510FFD49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9313" y="3336925"/>
              <a:ext cx="2579688" cy="2235200"/>
            </a:xfrm>
            <a:custGeom>
              <a:avLst/>
              <a:gdLst>
                <a:gd name="T0" fmla="*/ 3044 w 4874"/>
                <a:gd name="T1" fmla="*/ 364 h 4225"/>
                <a:gd name="T2" fmla="*/ 2643 w 4874"/>
                <a:gd name="T3" fmla="*/ 597 h 4225"/>
                <a:gd name="T4" fmla="*/ 1998 w 4874"/>
                <a:gd name="T5" fmla="*/ 435 h 4225"/>
                <a:gd name="T6" fmla="*/ 1565 w 4874"/>
                <a:gd name="T7" fmla="*/ 308 h 4225"/>
                <a:gd name="T8" fmla="*/ 1118 w 4874"/>
                <a:gd name="T9" fmla="*/ 351 h 4225"/>
                <a:gd name="T10" fmla="*/ 716 w 4874"/>
                <a:gd name="T11" fmla="*/ 566 h 4225"/>
                <a:gd name="T12" fmla="*/ 429 w 4874"/>
                <a:gd name="T13" fmla="*/ 923 h 4225"/>
                <a:gd name="T14" fmla="*/ 311 w 4874"/>
                <a:gd name="T15" fmla="*/ 1342 h 4225"/>
                <a:gd name="T16" fmla="*/ 362 w 4874"/>
                <a:gd name="T17" fmla="*/ 1773 h 4225"/>
                <a:gd name="T18" fmla="*/ 581 w 4874"/>
                <a:gd name="T19" fmla="*/ 2161 h 4225"/>
                <a:gd name="T20" fmla="*/ 2420 w 4874"/>
                <a:gd name="T21" fmla="*/ 3924 h 4225"/>
                <a:gd name="T22" fmla="*/ 4229 w 4874"/>
                <a:gd name="T23" fmla="*/ 2229 h 4225"/>
                <a:gd name="T24" fmla="*/ 4482 w 4874"/>
                <a:gd name="T25" fmla="*/ 1855 h 4225"/>
                <a:gd name="T26" fmla="*/ 4566 w 4874"/>
                <a:gd name="T27" fmla="*/ 1430 h 4225"/>
                <a:gd name="T28" fmla="*/ 4482 w 4874"/>
                <a:gd name="T29" fmla="*/ 1005 h 4225"/>
                <a:gd name="T30" fmla="*/ 4229 w 4874"/>
                <a:gd name="T31" fmla="*/ 630 h 4225"/>
                <a:gd name="T32" fmla="*/ 3842 w 4874"/>
                <a:gd name="T33" fmla="*/ 380 h 4225"/>
                <a:gd name="T34" fmla="*/ 3399 w 4874"/>
                <a:gd name="T35" fmla="*/ 302 h 4225"/>
                <a:gd name="T36" fmla="*/ 1884 w 4874"/>
                <a:gd name="T37" fmla="*/ 64 h 4225"/>
                <a:gd name="T38" fmla="*/ 2352 w 4874"/>
                <a:gd name="T39" fmla="*/ 305 h 4225"/>
                <a:gd name="T40" fmla="*/ 2793 w 4874"/>
                <a:gd name="T41" fmla="*/ 140 h 4225"/>
                <a:gd name="T42" fmla="*/ 3294 w 4874"/>
                <a:gd name="T43" fmla="*/ 6 h 4225"/>
                <a:gd name="T44" fmla="*/ 3807 w 4874"/>
                <a:gd name="T45" fmla="*/ 52 h 4225"/>
                <a:gd name="T46" fmla="*/ 4280 w 4874"/>
                <a:gd name="T47" fmla="*/ 276 h 4225"/>
                <a:gd name="T48" fmla="*/ 4647 w 4874"/>
                <a:gd name="T49" fmla="*/ 664 h 4225"/>
                <a:gd name="T50" fmla="*/ 4842 w 4874"/>
                <a:gd name="T51" fmla="*/ 1131 h 4225"/>
                <a:gd name="T52" fmla="*/ 4859 w 4874"/>
                <a:gd name="T53" fmla="*/ 1629 h 4225"/>
                <a:gd name="T54" fmla="*/ 4700 w 4874"/>
                <a:gd name="T55" fmla="*/ 2106 h 4225"/>
                <a:gd name="T56" fmla="*/ 4442 w 4874"/>
                <a:gd name="T57" fmla="*/ 2446 h 4225"/>
                <a:gd name="T58" fmla="*/ 4343 w 4874"/>
                <a:gd name="T59" fmla="*/ 2543 h 4225"/>
                <a:gd name="T60" fmla="*/ 4140 w 4874"/>
                <a:gd name="T61" fmla="*/ 2742 h 4225"/>
                <a:gd name="T62" fmla="*/ 3869 w 4874"/>
                <a:gd name="T63" fmla="*/ 3008 h 4225"/>
                <a:gd name="T64" fmla="*/ 3567 w 4874"/>
                <a:gd name="T65" fmla="*/ 3304 h 4225"/>
                <a:gd name="T66" fmla="*/ 3269 w 4874"/>
                <a:gd name="T67" fmla="*/ 3597 h 4225"/>
                <a:gd name="T68" fmla="*/ 3011 w 4874"/>
                <a:gd name="T69" fmla="*/ 3849 h 4225"/>
                <a:gd name="T70" fmla="*/ 2831 w 4874"/>
                <a:gd name="T71" fmla="*/ 4026 h 4225"/>
                <a:gd name="T72" fmla="*/ 2762 w 4874"/>
                <a:gd name="T73" fmla="*/ 4093 h 4225"/>
                <a:gd name="T74" fmla="*/ 2519 w 4874"/>
                <a:gd name="T75" fmla="*/ 4218 h 4225"/>
                <a:gd name="T76" fmla="*/ 2250 w 4874"/>
                <a:gd name="T77" fmla="*/ 4187 h 4225"/>
                <a:gd name="T78" fmla="*/ 2099 w 4874"/>
                <a:gd name="T79" fmla="*/ 4081 h 4225"/>
                <a:gd name="T80" fmla="*/ 1980 w 4874"/>
                <a:gd name="T81" fmla="*/ 3965 h 4225"/>
                <a:gd name="T82" fmla="*/ 1763 w 4874"/>
                <a:gd name="T83" fmla="*/ 3751 h 4225"/>
                <a:gd name="T84" fmla="*/ 1482 w 4874"/>
                <a:gd name="T85" fmla="*/ 3476 h 4225"/>
                <a:gd name="T86" fmla="*/ 1176 w 4874"/>
                <a:gd name="T87" fmla="*/ 3176 h 4225"/>
                <a:gd name="T88" fmla="*/ 879 w 4874"/>
                <a:gd name="T89" fmla="*/ 2885 h 4225"/>
                <a:gd name="T90" fmla="*/ 630 w 4874"/>
                <a:gd name="T91" fmla="*/ 2639 h 4225"/>
                <a:gd name="T92" fmla="*/ 464 w 4874"/>
                <a:gd name="T93" fmla="*/ 2476 h 4225"/>
                <a:gd name="T94" fmla="*/ 227 w 4874"/>
                <a:gd name="T95" fmla="*/ 2195 h 4225"/>
                <a:gd name="T96" fmla="*/ 32 w 4874"/>
                <a:gd name="T97" fmla="*/ 1727 h 4225"/>
                <a:gd name="T98" fmla="*/ 3 w 4874"/>
                <a:gd name="T99" fmla="*/ 1330 h 4225"/>
                <a:gd name="T100" fmla="*/ 128 w 4874"/>
                <a:gd name="T101" fmla="*/ 844 h 4225"/>
                <a:gd name="T102" fmla="*/ 428 w 4874"/>
                <a:gd name="T103" fmla="*/ 418 h 4225"/>
                <a:gd name="T104" fmla="*/ 870 w 4874"/>
                <a:gd name="T105" fmla="*/ 120 h 4225"/>
                <a:gd name="T106" fmla="*/ 1373 w 4874"/>
                <a:gd name="T107" fmla="*/ 3 h 4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74" h="4225">
                  <a:moveTo>
                    <a:pt x="3399" y="302"/>
                  </a:moveTo>
                  <a:lnTo>
                    <a:pt x="3309" y="306"/>
                  </a:lnTo>
                  <a:lnTo>
                    <a:pt x="3219" y="319"/>
                  </a:lnTo>
                  <a:lnTo>
                    <a:pt x="3131" y="337"/>
                  </a:lnTo>
                  <a:lnTo>
                    <a:pt x="3044" y="364"/>
                  </a:lnTo>
                  <a:lnTo>
                    <a:pt x="2958" y="397"/>
                  </a:lnTo>
                  <a:lnTo>
                    <a:pt x="2876" y="435"/>
                  </a:lnTo>
                  <a:lnTo>
                    <a:pt x="2795" y="483"/>
                  </a:lnTo>
                  <a:lnTo>
                    <a:pt x="2717" y="536"/>
                  </a:lnTo>
                  <a:lnTo>
                    <a:pt x="2643" y="597"/>
                  </a:lnTo>
                  <a:lnTo>
                    <a:pt x="2436" y="780"/>
                  </a:lnTo>
                  <a:lnTo>
                    <a:pt x="2231" y="597"/>
                  </a:lnTo>
                  <a:lnTo>
                    <a:pt x="2157" y="536"/>
                  </a:lnTo>
                  <a:lnTo>
                    <a:pt x="2079" y="483"/>
                  </a:lnTo>
                  <a:lnTo>
                    <a:pt x="1998" y="435"/>
                  </a:lnTo>
                  <a:lnTo>
                    <a:pt x="1916" y="397"/>
                  </a:lnTo>
                  <a:lnTo>
                    <a:pt x="1830" y="364"/>
                  </a:lnTo>
                  <a:lnTo>
                    <a:pt x="1742" y="337"/>
                  </a:lnTo>
                  <a:lnTo>
                    <a:pt x="1653" y="319"/>
                  </a:lnTo>
                  <a:lnTo>
                    <a:pt x="1565" y="308"/>
                  </a:lnTo>
                  <a:lnTo>
                    <a:pt x="1475" y="302"/>
                  </a:lnTo>
                  <a:lnTo>
                    <a:pt x="1385" y="305"/>
                  </a:lnTo>
                  <a:lnTo>
                    <a:pt x="1295" y="312"/>
                  </a:lnTo>
                  <a:lnTo>
                    <a:pt x="1206" y="328"/>
                  </a:lnTo>
                  <a:lnTo>
                    <a:pt x="1118" y="351"/>
                  </a:lnTo>
                  <a:lnTo>
                    <a:pt x="1032" y="380"/>
                  </a:lnTo>
                  <a:lnTo>
                    <a:pt x="948" y="418"/>
                  </a:lnTo>
                  <a:lnTo>
                    <a:pt x="867" y="461"/>
                  </a:lnTo>
                  <a:lnTo>
                    <a:pt x="789" y="510"/>
                  </a:lnTo>
                  <a:lnTo>
                    <a:pt x="716" y="566"/>
                  </a:lnTo>
                  <a:lnTo>
                    <a:pt x="645" y="630"/>
                  </a:lnTo>
                  <a:lnTo>
                    <a:pt x="581" y="698"/>
                  </a:lnTo>
                  <a:lnTo>
                    <a:pt x="524" y="770"/>
                  </a:lnTo>
                  <a:lnTo>
                    <a:pt x="473" y="846"/>
                  </a:lnTo>
                  <a:lnTo>
                    <a:pt x="429" y="923"/>
                  </a:lnTo>
                  <a:lnTo>
                    <a:pt x="392" y="1005"/>
                  </a:lnTo>
                  <a:lnTo>
                    <a:pt x="362" y="1086"/>
                  </a:lnTo>
                  <a:lnTo>
                    <a:pt x="338" y="1171"/>
                  </a:lnTo>
                  <a:lnTo>
                    <a:pt x="321" y="1256"/>
                  </a:lnTo>
                  <a:lnTo>
                    <a:pt x="311" y="1342"/>
                  </a:lnTo>
                  <a:lnTo>
                    <a:pt x="308" y="1430"/>
                  </a:lnTo>
                  <a:lnTo>
                    <a:pt x="311" y="1516"/>
                  </a:lnTo>
                  <a:lnTo>
                    <a:pt x="321" y="1602"/>
                  </a:lnTo>
                  <a:lnTo>
                    <a:pt x="338" y="1688"/>
                  </a:lnTo>
                  <a:lnTo>
                    <a:pt x="362" y="1773"/>
                  </a:lnTo>
                  <a:lnTo>
                    <a:pt x="392" y="1855"/>
                  </a:lnTo>
                  <a:lnTo>
                    <a:pt x="429" y="1935"/>
                  </a:lnTo>
                  <a:lnTo>
                    <a:pt x="473" y="2014"/>
                  </a:lnTo>
                  <a:lnTo>
                    <a:pt x="524" y="2088"/>
                  </a:lnTo>
                  <a:lnTo>
                    <a:pt x="581" y="2161"/>
                  </a:lnTo>
                  <a:lnTo>
                    <a:pt x="645" y="2229"/>
                  </a:lnTo>
                  <a:lnTo>
                    <a:pt x="2328" y="3880"/>
                  </a:lnTo>
                  <a:lnTo>
                    <a:pt x="2357" y="3901"/>
                  </a:lnTo>
                  <a:lnTo>
                    <a:pt x="2387" y="3916"/>
                  </a:lnTo>
                  <a:lnTo>
                    <a:pt x="2420" y="3924"/>
                  </a:lnTo>
                  <a:lnTo>
                    <a:pt x="2454" y="3924"/>
                  </a:lnTo>
                  <a:lnTo>
                    <a:pt x="2487" y="3916"/>
                  </a:lnTo>
                  <a:lnTo>
                    <a:pt x="2517" y="3901"/>
                  </a:lnTo>
                  <a:lnTo>
                    <a:pt x="2546" y="3880"/>
                  </a:lnTo>
                  <a:lnTo>
                    <a:pt x="4229" y="2229"/>
                  </a:lnTo>
                  <a:lnTo>
                    <a:pt x="4293" y="2161"/>
                  </a:lnTo>
                  <a:lnTo>
                    <a:pt x="4350" y="2088"/>
                  </a:lnTo>
                  <a:lnTo>
                    <a:pt x="4401" y="2014"/>
                  </a:lnTo>
                  <a:lnTo>
                    <a:pt x="4445" y="1935"/>
                  </a:lnTo>
                  <a:lnTo>
                    <a:pt x="4482" y="1855"/>
                  </a:lnTo>
                  <a:lnTo>
                    <a:pt x="4512" y="1773"/>
                  </a:lnTo>
                  <a:lnTo>
                    <a:pt x="4535" y="1688"/>
                  </a:lnTo>
                  <a:lnTo>
                    <a:pt x="4553" y="1602"/>
                  </a:lnTo>
                  <a:lnTo>
                    <a:pt x="4562" y="1516"/>
                  </a:lnTo>
                  <a:lnTo>
                    <a:pt x="4566" y="1430"/>
                  </a:lnTo>
                  <a:lnTo>
                    <a:pt x="4562" y="1342"/>
                  </a:lnTo>
                  <a:lnTo>
                    <a:pt x="4553" y="1256"/>
                  </a:lnTo>
                  <a:lnTo>
                    <a:pt x="4535" y="1171"/>
                  </a:lnTo>
                  <a:lnTo>
                    <a:pt x="4512" y="1086"/>
                  </a:lnTo>
                  <a:lnTo>
                    <a:pt x="4482" y="1005"/>
                  </a:lnTo>
                  <a:lnTo>
                    <a:pt x="4445" y="923"/>
                  </a:lnTo>
                  <a:lnTo>
                    <a:pt x="4401" y="846"/>
                  </a:lnTo>
                  <a:lnTo>
                    <a:pt x="4350" y="770"/>
                  </a:lnTo>
                  <a:lnTo>
                    <a:pt x="4293" y="698"/>
                  </a:lnTo>
                  <a:lnTo>
                    <a:pt x="4229" y="630"/>
                  </a:lnTo>
                  <a:lnTo>
                    <a:pt x="4158" y="566"/>
                  </a:lnTo>
                  <a:lnTo>
                    <a:pt x="4083" y="510"/>
                  </a:lnTo>
                  <a:lnTo>
                    <a:pt x="4005" y="459"/>
                  </a:lnTo>
                  <a:lnTo>
                    <a:pt x="3924" y="416"/>
                  </a:lnTo>
                  <a:lnTo>
                    <a:pt x="3842" y="380"/>
                  </a:lnTo>
                  <a:lnTo>
                    <a:pt x="3755" y="351"/>
                  </a:lnTo>
                  <a:lnTo>
                    <a:pt x="3668" y="328"/>
                  </a:lnTo>
                  <a:lnTo>
                    <a:pt x="3579" y="312"/>
                  </a:lnTo>
                  <a:lnTo>
                    <a:pt x="3489" y="303"/>
                  </a:lnTo>
                  <a:lnTo>
                    <a:pt x="3399" y="302"/>
                  </a:lnTo>
                  <a:close/>
                  <a:moveTo>
                    <a:pt x="1476" y="0"/>
                  </a:moveTo>
                  <a:lnTo>
                    <a:pt x="1580" y="6"/>
                  </a:lnTo>
                  <a:lnTo>
                    <a:pt x="1682" y="18"/>
                  </a:lnTo>
                  <a:lnTo>
                    <a:pt x="1784" y="37"/>
                  </a:lnTo>
                  <a:lnTo>
                    <a:pt x="1884" y="64"/>
                  </a:lnTo>
                  <a:lnTo>
                    <a:pt x="1983" y="98"/>
                  </a:lnTo>
                  <a:lnTo>
                    <a:pt x="2079" y="140"/>
                  </a:lnTo>
                  <a:lnTo>
                    <a:pt x="2174" y="187"/>
                  </a:lnTo>
                  <a:lnTo>
                    <a:pt x="2265" y="242"/>
                  </a:lnTo>
                  <a:lnTo>
                    <a:pt x="2352" y="305"/>
                  </a:lnTo>
                  <a:lnTo>
                    <a:pt x="2436" y="374"/>
                  </a:lnTo>
                  <a:lnTo>
                    <a:pt x="2520" y="305"/>
                  </a:lnTo>
                  <a:lnTo>
                    <a:pt x="2609" y="242"/>
                  </a:lnTo>
                  <a:lnTo>
                    <a:pt x="2699" y="187"/>
                  </a:lnTo>
                  <a:lnTo>
                    <a:pt x="2793" y="140"/>
                  </a:lnTo>
                  <a:lnTo>
                    <a:pt x="2889" y="98"/>
                  </a:lnTo>
                  <a:lnTo>
                    <a:pt x="2988" y="64"/>
                  </a:lnTo>
                  <a:lnTo>
                    <a:pt x="3089" y="37"/>
                  </a:lnTo>
                  <a:lnTo>
                    <a:pt x="3191" y="18"/>
                  </a:lnTo>
                  <a:lnTo>
                    <a:pt x="3294" y="6"/>
                  </a:lnTo>
                  <a:lnTo>
                    <a:pt x="3398" y="0"/>
                  </a:lnTo>
                  <a:lnTo>
                    <a:pt x="3501" y="3"/>
                  </a:lnTo>
                  <a:lnTo>
                    <a:pt x="3603" y="12"/>
                  </a:lnTo>
                  <a:lnTo>
                    <a:pt x="3705" y="28"/>
                  </a:lnTo>
                  <a:lnTo>
                    <a:pt x="3807" y="52"/>
                  </a:lnTo>
                  <a:lnTo>
                    <a:pt x="3906" y="82"/>
                  </a:lnTo>
                  <a:lnTo>
                    <a:pt x="4004" y="120"/>
                  </a:lnTo>
                  <a:lnTo>
                    <a:pt x="4098" y="165"/>
                  </a:lnTo>
                  <a:lnTo>
                    <a:pt x="4191" y="217"/>
                  </a:lnTo>
                  <a:lnTo>
                    <a:pt x="4280" y="276"/>
                  </a:lnTo>
                  <a:lnTo>
                    <a:pt x="4365" y="343"/>
                  </a:lnTo>
                  <a:lnTo>
                    <a:pt x="4446" y="418"/>
                  </a:lnTo>
                  <a:lnTo>
                    <a:pt x="4520" y="496"/>
                  </a:lnTo>
                  <a:lnTo>
                    <a:pt x="4587" y="578"/>
                  </a:lnTo>
                  <a:lnTo>
                    <a:pt x="4647" y="664"/>
                  </a:lnTo>
                  <a:lnTo>
                    <a:pt x="4700" y="752"/>
                  </a:lnTo>
                  <a:lnTo>
                    <a:pt x="4746" y="844"/>
                  </a:lnTo>
                  <a:lnTo>
                    <a:pt x="4785" y="938"/>
                  </a:lnTo>
                  <a:lnTo>
                    <a:pt x="4817" y="1034"/>
                  </a:lnTo>
                  <a:lnTo>
                    <a:pt x="4842" y="1131"/>
                  </a:lnTo>
                  <a:lnTo>
                    <a:pt x="4859" y="1231"/>
                  </a:lnTo>
                  <a:lnTo>
                    <a:pt x="4869" y="1330"/>
                  </a:lnTo>
                  <a:lnTo>
                    <a:pt x="4874" y="1430"/>
                  </a:lnTo>
                  <a:lnTo>
                    <a:pt x="4869" y="1529"/>
                  </a:lnTo>
                  <a:lnTo>
                    <a:pt x="4859" y="1629"/>
                  </a:lnTo>
                  <a:lnTo>
                    <a:pt x="4842" y="1727"/>
                  </a:lnTo>
                  <a:lnTo>
                    <a:pt x="4817" y="1825"/>
                  </a:lnTo>
                  <a:lnTo>
                    <a:pt x="4785" y="1920"/>
                  </a:lnTo>
                  <a:lnTo>
                    <a:pt x="4746" y="2015"/>
                  </a:lnTo>
                  <a:lnTo>
                    <a:pt x="4700" y="2106"/>
                  </a:lnTo>
                  <a:lnTo>
                    <a:pt x="4647" y="2195"/>
                  </a:lnTo>
                  <a:lnTo>
                    <a:pt x="4587" y="2281"/>
                  </a:lnTo>
                  <a:lnTo>
                    <a:pt x="4520" y="2363"/>
                  </a:lnTo>
                  <a:lnTo>
                    <a:pt x="4446" y="2442"/>
                  </a:lnTo>
                  <a:lnTo>
                    <a:pt x="4442" y="2446"/>
                  </a:lnTo>
                  <a:lnTo>
                    <a:pt x="4433" y="2455"/>
                  </a:lnTo>
                  <a:lnTo>
                    <a:pt x="4416" y="2470"/>
                  </a:lnTo>
                  <a:lnTo>
                    <a:pt x="4397" y="2489"/>
                  </a:lnTo>
                  <a:lnTo>
                    <a:pt x="4371" y="2515"/>
                  </a:lnTo>
                  <a:lnTo>
                    <a:pt x="4343" y="2543"/>
                  </a:lnTo>
                  <a:lnTo>
                    <a:pt x="4310" y="2576"/>
                  </a:lnTo>
                  <a:lnTo>
                    <a:pt x="4272" y="2613"/>
                  </a:lnTo>
                  <a:lnTo>
                    <a:pt x="4230" y="2653"/>
                  </a:lnTo>
                  <a:lnTo>
                    <a:pt x="4187" y="2696"/>
                  </a:lnTo>
                  <a:lnTo>
                    <a:pt x="4140" y="2742"/>
                  </a:lnTo>
                  <a:lnTo>
                    <a:pt x="4089" y="2791"/>
                  </a:lnTo>
                  <a:lnTo>
                    <a:pt x="4037" y="2843"/>
                  </a:lnTo>
                  <a:lnTo>
                    <a:pt x="3983" y="2897"/>
                  </a:lnTo>
                  <a:lnTo>
                    <a:pt x="3927" y="2952"/>
                  </a:lnTo>
                  <a:lnTo>
                    <a:pt x="3869" y="3008"/>
                  </a:lnTo>
                  <a:lnTo>
                    <a:pt x="3810" y="3066"/>
                  </a:lnTo>
                  <a:lnTo>
                    <a:pt x="3750" y="3124"/>
                  </a:lnTo>
                  <a:lnTo>
                    <a:pt x="3689" y="3183"/>
                  </a:lnTo>
                  <a:lnTo>
                    <a:pt x="3627" y="3244"/>
                  </a:lnTo>
                  <a:lnTo>
                    <a:pt x="3567" y="3304"/>
                  </a:lnTo>
                  <a:lnTo>
                    <a:pt x="3506" y="3365"/>
                  </a:lnTo>
                  <a:lnTo>
                    <a:pt x="3444" y="3424"/>
                  </a:lnTo>
                  <a:lnTo>
                    <a:pt x="3386" y="3482"/>
                  </a:lnTo>
                  <a:lnTo>
                    <a:pt x="3326" y="3540"/>
                  </a:lnTo>
                  <a:lnTo>
                    <a:pt x="3269" y="3597"/>
                  </a:lnTo>
                  <a:lnTo>
                    <a:pt x="3213" y="3652"/>
                  </a:lnTo>
                  <a:lnTo>
                    <a:pt x="3159" y="3704"/>
                  </a:lnTo>
                  <a:lnTo>
                    <a:pt x="3107" y="3754"/>
                  </a:lnTo>
                  <a:lnTo>
                    <a:pt x="3057" y="3803"/>
                  </a:lnTo>
                  <a:lnTo>
                    <a:pt x="3011" y="3849"/>
                  </a:lnTo>
                  <a:lnTo>
                    <a:pt x="2969" y="3891"/>
                  </a:lnTo>
                  <a:lnTo>
                    <a:pt x="2928" y="3931"/>
                  </a:lnTo>
                  <a:lnTo>
                    <a:pt x="2891" y="3967"/>
                  </a:lnTo>
                  <a:lnTo>
                    <a:pt x="2859" y="3998"/>
                  </a:lnTo>
                  <a:lnTo>
                    <a:pt x="2831" y="4026"/>
                  </a:lnTo>
                  <a:lnTo>
                    <a:pt x="2807" y="4050"/>
                  </a:lnTo>
                  <a:lnTo>
                    <a:pt x="2787" y="4068"/>
                  </a:lnTo>
                  <a:lnTo>
                    <a:pt x="2774" y="4081"/>
                  </a:lnTo>
                  <a:lnTo>
                    <a:pt x="2765" y="4090"/>
                  </a:lnTo>
                  <a:lnTo>
                    <a:pt x="2762" y="4093"/>
                  </a:lnTo>
                  <a:lnTo>
                    <a:pt x="2718" y="4130"/>
                  </a:lnTo>
                  <a:lnTo>
                    <a:pt x="2672" y="4161"/>
                  </a:lnTo>
                  <a:lnTo>
                    <a:pt x="2622" y="4187"/>
                  </a:lnTo>
                  <a:lnTo>
                    <a:pt x="2571" y="4206"/>
                  </a:lnTo>
                  <a:lnTo>
                    <a:pt x="2519" y="4218"/>
                  </a:lnTo>
                  <a:lnTo>
                    <a:pt x="2463" y="4225"/>
                  </a:lnTo>
                  <a:lnTo>
                    <a:pt x="2409" y="4225"/>
                  </a:lnTo>
                  <a:lnTo>
                    <a:pt x="2355" y="4218"/>
                  </a:lnTo>
                  <a:lnTo>
                    <a:pt x="2303" y="4206"/>
                  </a:lnTo>
                  <a:lnTo>
                    <a:pt x="2250" y="4187"/>
                  </a:lnTo>
                  <a:lnTo>
                    <a:pt x="2201" y="4161"/>
                  </a:lnTo>
                  <a:lnTo>
                    <a:pt x="2154" y="4130"/>
                  </a:lnTo>
                  <a:lnTo>
                    <a:pt x="2111" y="4093"/>
                  </a:lnTo>
                  <a:lnTo>
                    <a:pt x="2108" y="4090"/>
                  </a:lnTo>
                  <a:lnTo>
                    <a:pt x="2099" y="4081"/>
                  </a:lnTo>
                  <a:lnTo>
                    <a:pt x="2085" y="4068"/>
                  </a:lnTo>
                  <a:lnTo>
                    <a:pt x="2066" y="4048"/>
                  </a:lnTo>
                  <a:lnTo>
                    <a:pt x="2042" y="4025"/>
                  </a:lnTo>
                  <a:lnTo>
                    <a:pt x="2013" y="3998"/>
                  </a:lnTo>
                  <a:lnTo>
                    <a:pt x="1980" y="3965"/>
                  </a:lnTo>
                  <a:lnTo>
                    <a:pt x="1944" y="3929"/>
                  </a:lnTo>
                  <a:lnTo>
                    <a:pt x="1904" y="3889"/>
                  </a:lnTo>
                  <a:lnTo>
                    <a:pt x="1860" y="3846"/>
                  </a:lnTo>
                  <a:lnTo>
                    <a:pt x="1812" y="3800"/>
                  </a:lnTo>
                  <a:lnTo>
                    <a:pt x="1763" y="3751"/>
                  </a:lnTo>
                  <a:lnTo>
                    <a:pt x="1710" y="3701"/>
                  </a:lnTo>
                  <a:lnTo>
                    <a:pt x="1656" y="3647"/>
                  </a:lnTo>
                  <a:lnTo>
                    <a:pt x="1599" y="3592"/>
                  </a:lnTo>
                  <a:lnTo>
                    <a:pt x="1542" y="3534"/>
                  </a:lnTo>
                  <a:lnTo>
                    <a:pt x="1482" y="3476"/>
                  </a:lnTo>
                  <a:lnTo>
                    <a:pt x="1422" y="3417"/>
                  </a:lnTo>
                  <a:lnTo>
                    <a:pt x="1361" y="3357"/>
                  </a:lnTo>
                  <a:lnTo>
                    <a:pt x="1299" y="3296"/>
                  </a:lnTo>
                  <a:lnTo>
                    <a:pt x="1238" y="3237"/>
                  </a:lnTo>
                  <a:lnTo>
                    <a:pt x="1176" y="3176"/>
                  </a:lnTo>
                  <a:lnTo>
                    <a:pt x="1115" y="3115"/>
                  </a:lnTo>
                  <a:lnTo>
                    <a:pt x="1055" y="3057"/>
                  </a:lnTo>
                  <a:lnTo>
                    <a:pt x="995" y="2998"/>
                  </a:lnTo>
                  <a:lnTo>
                    <a:pt x="936" y="2941"/>
                  </a:lnTo>
                  <a:lnTo>
                    <a:pt x="879" y="2885"/>
                  </a:lnTo>
                  <a:lnTo>
                    <a:pt x="825" y="2831"/>
                  </a:lnTo>
                  <a:lnTo>
                    <a:pt x="773" y="2779"/>
                  </a:lnTo>
                  <a:lnTo>
                    <a:pt x="722" y="2730"/>
                  </a:lnTo>
                  <a:lnTo>
                    <a:pt x="675" y="2684"/>
                  </a:lnTo>
                  <a:lnTo>
                    <a:pt x="630" y="2639"/>
                  </a:lnTo>
                  <a:lnTo>
                    <a:pt x="588" y="2599"/>
                  </a:lnTo>
                  <a:lnTo>
                    <a:pt x="551" y="2562"/>
                  </a:lnTo>
                  <a:lnTo>
                    <a:pt x="518" y="2529"/>
                  </a:lnTo>
                  <a:lnTo>
                    <a:pt x="488" y="2501"/>
                  </a:lnTo>
                  <a:lnTo>
                    <a:pt x="464" y="2476"/>
                  </a:lnTo>
                  <a:lnTo>
                    <a:pt x="443" y="2457"/>
                  </a:lnTo>
                  <a:lnTo>
                    <a:pt x="428" y="2442"/>
                  </a:lnTo>
                  <a:lnTo>
                    <a:pt x="354" y="2363"/>
                  </a:lnTo>
                  <a:lnTo>
                    <a:pt x="287" y="2281"/>
                  </a:lnTo>
                  <a:lnTo>
                    <a:pt x="227" y="2195"/>
                  </a:lnTo>
                  <a:lnTo>
                    <a:pt x="173" y="2106"/>
                  </a:lnTo>
                  <a:lnTo>
                    <a:pt x="128" y="2015"/>
                  </a:lnTo>
                  <a:lnTo>
                    <a:pt x="89" y="1920"/>
                  </a:lnTo>
                  <a:lnTo>
                    <a:pt x="57" y="1825"/>
                  </a:lnTo>
                  <a:lnTo>
                    <a:pt x="32" y="1727"/>
                  </a:lnTo>
                  <a:lnTo>
                    <a:pt x="14" y="1629"/>
                  </a:lnTo>
                  <a:lnTo>
                    <a:pt x="3" y="1529"/>
                  </a:lnTo>
                  <a:lnTo>
                    <a:pt x="0" y="1434"/>
                  </a:lnTo>
                  <a:lnTo>
                    <a:pt x="0" y="1424"/>
                  </a:lnTo>
                  <a:lnTo>
                    <a:pt x="3" y="1330"/>
                  </a:lnTo>
                  <a:lnTo>
                    <a:pt x="14" y="1231"/>
                  </a:lnTo>
                  <a:lnTo>
                    <a:pt x="32" y="1131"/>
                  </a:lnTo>
                  <a:lnTo>
                    <a:pt x="57" y="1034"/>
                  </a:lnTo>
                  <a:lnTo>
                    <a:pt x="89" y="938"/>
                  </a:lnTo>
                  <a:lnTo>
                    <a:pt x="128" y="844"/>
                  </a:lnTo>
                  <a:lnTo>
                    <a:pt x="173" y="752"/>
                  </a:lnTo>
                  <a:lnTo>
                    <a:pt x="227" y="664"/>
                  </a:lnTo>
                  <a:lnTo>
                    <a:pt x="287" y="578"/>
                  </a:lnTo>
                  <a:lnTo>
                    <a:pt x="354" y="496"/>
                  </a:lnTo>
                  <a:lnTo>
                    <a:pt x="428" y="418"/>
                  </a:lnTo>
                  <a:lnTo>
                    <a:pt x="509" y="343"/>
                  </a:lnTo>
                  <a:lnTo>
                    <a:pt x="594" y="276"/>
                  </a:lnTo>
                  <a:lnTo>
                    <a:pt x="683" y="217"/>
                  </a:lnTo>
                  <a:lnTo>
                    <a:pt x="776" y="165"/>
                  </a:lnTo>
                  <a:lnTo>
                    <a:pt x="870" y="120"/>
                  </a:lnTo>
                  <a:lnTo>
                    <a:pt x="968" y="82"/>
                  </a:lnTo>
                  <a:lnTo>
                    <a:pt x="1067" y="52"/>
                  </a:lnTo>
                  <a:lnTo>
                    <a:pt x="1167" y="28"/>
                  </a:lnTo>
                  <a:lnTo>
                    <a:pt x="1271" y="12"/>
                  </a:lnTo>
                  <a:lnTo>
                    <a:pt x="1373" y="3"/>
                  </a:lnTo>
                  <a:lnTo>
                    <a:pt x="1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86">
              <a:extLst>
                <a:ext uri="{FF2B5EF4-FFF2-40B4-BE49-F238E27FC236}">
                  <a16:creationId xmlns:a16="http://schemas.microsoft.com/office/drawing/2014/main" id="{5F97E4A8-4360-4074-A831-3851EEA95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2538" y="3735388"/>
              <a:ext cx="382588" cy="379413"/>
            </a:xfrm>
            <a:custGeom>
              <a:avLst/>
              <a:gdLst>
                <a:gd name="T0" fmla="*/ 647 w 723"/>
                <a:gd name="T1" fmla="*/ 0 h 716"/>
                <a:gd name="T2" fmla="*/ 647 w 723"/>
                <a:gd name="T3" fmla="*/ 0 h 716"/>
                <a:gd name="T4" fmla="*/ 671 w 723"/>
                <a:gd name="T5" fmla="*/ 4 h 716"/>
                <a:gd name="T6" fmla="*/ 692 w 723"/>
                <a:gd name="T7" fmla="*/ 15 h 716"/>
                <a:gd name="T8" fmla="*/ 708 w 723"/>
                <a:gd name="T9" fmla="*/ 31 h 716"/>
                <a:gd name="T10" fmla="*/ 720 w 723"/>
                <a:gd name="T11" fmla="*/ 52 h 716"/>
                <a:gd name="T12" fmla="*/ 723 w 723"/>
                <a:gd name="T13" fmla="*/ 76 h 716"/>
                <a:gd name="T14" fmla="*/ 720 w 723"/>
                <a:gd name="T15" fmla="*/ 100 h 716"/>
                <a:gd name="T16" fmla="*/ 708 w 723"/>
                <a:gd name="T17" fmla="*/ 120 h 716"/>
                <a:gd name="T18" fmla="*/ 692 w 723"/>
                <a:gd name="T19" fmla="*/ 137 h 716"/>
                <a:gd name="T20" fmla="*/ 671 w 723"/>
                <a:gd name="T21" fmla="*/ 147 h 716"/>
                <a:gd name="T22" fmla="*/ 647 w 723"/>
                <a:gd name="T23" fmla="*/ 152 h 716"/>
                <a:gd name="T24" fmla="*/ 579 w 723"/>
                <a:gd name="T25" fmla="*/ 156 h 716"/>
                <a:gd name="T26" fmla="*/ 515 w 723"/>
                <a:gd name="T27" fmla="*/ 168 h 716"/>
                <a:gd name="T28" fmla="*/ 455 w 723"/>
                <a:gd name="T29" fmla="*/ 190 h 716"/>
                <a:gd name="T30" fmla="*/ 398 w 723"/>
                <a:gd name="T31" fmla="*/ 218 h 716"/>
                <a:gd name="T32" fmla="*/ 345 w 723"/>
                <a:gd name="T33" fmla="*/ 253 h 716"/>
                <a:gd name="T34" fmla="*/ 297 w 723"/>
                <a:gd name="T35" fmla="*/ 294 h 716"/>
                <a:gd name="T36" fmla="*/ 255 w 723"/>
                <a:gd name="T37" fmla="*/ 342 h 716"/>
                <a:gd name="T38" fmla="*/ 219 w 723"/>
                <a:gd name="T39" fmla="*/ 394 h 716"/>
                <a:gd name="T40" fmla="*/ 191 w 723"/>
                <a:gd name="T41" fmla="*/ 450 h 716"/>
                <a:gd name="T42" fmla="*/ 170 w 723"/>
                <a:gd name="T43" fmla="*/ 511 h 716"/>
                <a:gd name="T44" fmla="*/ 156 w 723"/>
                <a:gd name="T45" fmla="*/ 575 h 716"/>
                <a:gd name="T46" fmla="*/ 152 w 723"/>
                <a:gd name="T47" fmla="*/ 641 h 716"/>
                <a:gd name="T48" fmla="*/ 149 w 723"/>
                <a:gd name="T49" fmla="*/ 664 h 716"/>
                <a:gd name="T50" fmla="*/ 138 w 723"/>
                <a:gd name="T51" fmla="*/ 685 h 716"/>
                <a:gd name="T52" fmla="*/ 120 w 723"/>
                <a:gd name="T53" fmla="*/ 703 h 716"/>
                <a:gd name="T54" fmla="*/ 99 w 723"/>
                <a:gd name="T55" fmla="*/ 713 h 716"/>
                <a:gd name="T56" fmla="*/ 75 w 723"/>
                <a:gd name="T57" fmla="*/ 716 h 716"/>
                <a:gd name="T58" fmla="*/ 51 w 723"/>
                <a:gd name="T59" fmla="*/ 713 h 716"/>
                <a:gd name="T60" fmla="*/ 30 w 723"/>
                <a:gd name="T61" fmla="*/ 703 h 716"/>
                <a:gd name="T62" fmla="*/ 15 w 723"/>
                <a:gd name="T63" fmla="*/ 685 h 716"/>
                <a:gd name="T64" fmla="*/ 3 w 723"/>
                <a:gd name="T65" fmla="*/ 664 h 716"/>
                <a:gd name="T66" fmla="*/ 0 w 723"/>
                <a:gd name="T67" fmla="*/ 641 h 716"/>
                <a:gd name="T68" fmla="*/ 5 w 723"/>
                <a:gd name="T69" fmla="*/ 566 h 716"/>
                <a:gd name="T70" fmla="*/ 17 w 723"/>
                <a:gd name="T71" fmla="*/ 493 h 716"/>
                <a:gd name="T72" fmla="*/ 38 w 723"/>
                <a:gd name="T73" fmla="*/ 425 h 716"/>
                <a:gd name="T74" fmla="*/ 65 w 723"/>
                <a:gd name="T75" fmla="*/ 360 h 716"/>
                <a:gd name="T76" fmla="*/ 101 w 723"/>
                <a:gd name="T77" fmla="*/ 297 h 716"/>
                <a:gd name="T78" fmla="*/ 141 w 723"/>
                <a:gd name="T79" fmla="*/ 241 h 716"/>
                <a:gd name="T80" fmla="*/ 189 w 723"/>
                <a:gd name="T81" fmla="*/ 187 h 716"/>
                <a:gd name="T82" fmla="*/ 242 w 723"/>
                <a:gd name="T83" fmla="*/ 141 h 716"/>
                <a:gd name="T84" fmla="*/ 300 w 723"/>
                <a:gd name="T85" fmla="*/ 100 h 716"/>
                <a:gd name="T86" fmla="*/ 362 w 723"/>
                <a:gd name="T87" fmla="*/ 65 h 716"/>
                <a:gd name="T88" fmla="*/ 428 w 723"/>
                <a:gd name="T89" fmla="*/ 37 h 716"/>
                <a:gd name="T90" fmla="*/ 498 w 723"/>
                <a:gd name="T91" fmla="*/ 16 h 716"/>
                <a:gd name="T92" fmla="*/ 570 w 723"/>
                <a:gd name="T93" fmla="*/ 4 h 716"/>
                <a:gd name="T94" fmla="*/ 647 w 723"/>
                <a:gd name="T9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23" h="716">
                  <a:moveTo>
                    <a:pt x="647" y="0"/>
                  </a:moveTo>
                  <a:lnTo>
                    <a:pt x="647" y="0"/>
                  </a:lnTo>
                  <a:lnTo>
                    <a:pt x="671" y="4"/>
                  </a:lnTo>
                  <a:lnTo>
                    <a:pt x="692" y="15"/>
                  </a:lnTo>
                  <a:lnTo>
                    <a:pt x="708" y="31"/>
                  </a:lnTo>
                  <a:lnTo>
                    <a:pt x="720" y="52"/>
                  </a:lnTo>
                  <a:lnTo>
                    <a:pt x="723" y="76"/>
                  </a:lnTo>
                  <a:lnTo>
                    <a:pt x="720" y="100"/>
                  </a:lnTo>
                  <a:lnTo>
                    <a:pt x="708" y="120"/>
                  </a:lnTo>
                  <a:lnTo>
                    <a:pt x="692" y="137"/>
                  </a:lnTo>
                  <a:lnTo>
                    <a:pt x="671" y="147"/>
                  </a:lnTo>
                  <a:lnTo>
                    <a:pt x="647" y="152"/>
                  </a:lnTo>
                  <a:lnTo>
                    <a:pt x="579" y="156"/>
                  </a:lnTo>
                  <a:lnTo>
                    <a:pt x="515" y="168"/>
                  </a:lnTo>
                  <a:lnTo>
                    <a:pt x="455" y="190"/>
                  </a:lnTo>
                  <a:lnTo>
                    <a:pt x="398" y="218"/>
                  </a:lnTo>
                  <a:lnTo>
                    <a:pt x="345" y="253"/>
                  </a:lnTo>
                  <a:lnTo>
                    <a:pt x="297" y="294"/>
                  </a:lnTo>
                  <a:lnTo>
                    <a:pt x="255" y="342"/>
                  </a:lnTo>
                  <a:lnTo>
                    <a:pt x="219" y="394"/>
                  </a:lnTo>
                  <a:lnTo>
                    <a:pt x="191" y="450"/>
                  </a:lnTo>
                  <a:lnTo>
                    <a:pt x="170" y="511"/>
                  </a:lnTo>
                  <a:lnTo>
                    <a:pt x="156" y="575"/>
                  </a:lnTo>
                  <a:lnTo>
                    <a:pt x="152" y="641"/>
                  </a:lnTo>
                  <a:lnTo>
                    <a:pt x="149" y="664"/>
                  </a:lnTo>
                  <a:lnTo>
                    <a:pt x="138" y="685"/>
                  </a:lnTo>
                  <a:lnTo>
                    <a:pt x="120" y="703"/>
                  </a:lnTo>
                  <a:lnTo>
                    <a:pt x="99" y="713"/>
                  </a:lnTo>
                  <a:lnTo>
                    <a:pt x="75" y="716"/>
                  </a:lnTo>
                  <a:lnTo>
                    <a:pt x="51" y="713"/>
                  </a:lnTo>
                  <a:lnTo>
                    <a:pt x="30" y="703"/>
                  </a:lnTo>
                  <a:lnTo>
                    <a:pt x="15" y="685"/>
                  </a:lnTo>
                  <a:lnTo>
                    <a:pt x="3" y="664"/>
                  </a:lnTo>
                  <a:lnTo>
                    <a:pt x="0" y="641"/>
                  </a:lnTo>
                  <a:lnTo>
                    <a:pt x="5" y="566"/>
                  </a:lnTo>
                  <a:lnTo>
                    <a:pt x="17" y="493"/>
                  </a:lnTo>
                  <a:lnTo>
                    <a:pt x="38" y="425"/>
                  </a:lnTo>
                  <a:lnTo>
                    <a:pt x="65" y="360"/>
                  </a:lnTo>
                  <a:lnTo>
                    <a:pt x="101" y="297"/>
                  </a:lnTo>
                  <a:lnTo>
                    <a:pt x="141" y="241"/>
                  </a:lnTo>
                  <a:lnTo>
                    <a:pt x="189" y="187"/>
                  </a:lnTo>
                  <a:lnTo>
                    <a:pt x="242" y="141"/>
                  </a:lnTo>
                  <a:lnTo>
                    <a:pt x="300" y="100"/>
                  </a:lnTo>
                  <a:lnTo>
                    <a:pt x="362" y="65"/>
                  </a:lnTo>
                  <a:lnTo>
                    <a:pt x="428" y="37"/>
                  </a:lnTo>
                  <a:lnTo>
                    <a:pt x="498" y="16"/>
                  </a:lnTo>
                  <a:lnTo>
                    <a:pt x="570" y="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FC0C564-94F2-42DA-84D9-D707A549FFF0}"/>
              </a:ext>
            </a:extLst>
          </p:cNvPr>
          <p:cNvSpPr txBox="1"/>
          <p:nvPr/>
        </p:nvSpPr>
        <p:spPr>
          <a:xfrm>
            <a:off x="5422418" y="5444489"/>
            <a:ext cx="87844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 b="1">
                <a:latin typeface="Raleway" panose="020B0503030101060003" pitchFamily="34" charset="0"/>
              </a:rPr>
              <a:t>Pc-screen</a:t>
            </a:r>
            <a:endParaRPr lang="vi-VN" sz="1500" b="1">
              <a:latin typeface="Raleway" panose="020B05030301010600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17B766-2599-4B1A-93A2-8F808AB0CB9C}"/>
              </a:ext>
            </a:extLst>
          </p:cNvPr>
          <p:cNvSpPr txBox="1"/>
          <p:nvPr/>
        </p:nvSpPr>
        <p:spPr>
          <a:xfrm>
            <a:off x="7560003" y="5444489"/>
            <a:ext cx="1037143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 b="1">
                <a:solidFill>
                  <a:schemeClr val="bg1"/>
                </a:solidFill>
                <a:latin typeface="Raleway" panose="020B0503030101060003" pitchFamily="34" charset="0"/>
              </a:rPr>
              <a:t>Heat of fire</a:t>
            </a:r>
            <a:endParaRPr lang="vi-VN" sz="1500" b="1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7CC521-3DFE-4711-AD04-02F0ACC0902D}"/>
              </a:ext>
            </a:extLst>
          </p:cNvPr>
          <p:cNvSpPr txBox="1"/>
          <p:nvPr/>
        </p:nvSpPr>
        <p:spPr>
          <a:xfrm>
            <a:off x="9827971" y="5444489"/>
            <a:ext cx="963405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 b="1">
                <a:latin typeface="Raleway" panose="020B0503030101060003" pitchFamily="34" charset="0"/>
              </a:rPr>
              <a:t>Heart beat</a:t>
            </a:r>
            <a:endParaRPr lang="vi-VN" sz="1500" b="1">
              <a:latin typeface="Raleway" panose="020B05030301010600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F5BCAF-49C8-4AFD-82A0-42FA391805B2}"/>
              </a:ext>
            </a:extLst>
          </p:cNvPr>
          <p:cNvSpPr/>
          <p:nvPr/>
        </p:nvSpPr>
        <p:spPr>
          <a:xfrm>
            <a:off x="7787717" y="5234216"/>
            <a:ext cx="590477" cy="22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2C86DD-14AE-4807-9FB2-12CC658F9A18}"/>
              </a:ext>
            </a:extLst>
          </p:cNvPr>
          <p:cNvSpPr/>
          <p:nvPr/>
        </p:nvSpPr>
        <p:spPr>
          <a:xfrm>
            <a:off x="5561000" y="5234216"/>
            <a:ext cx="590477" cy="22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24019B-9D27-44A6-8324-9369149878F9}"/>
              </a:ext>
            </a:extLst>
          </p:cNvPr>
          <p:cNvSpPr/>
          <p:nvPr/>
        </p:nvSpPr>
        <p:spPr>
          <a:xfrm>
            <a:off x="10014433" y="5234216"/>
            <a:ext cx="590477" cy="228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5487F4D-E42C-4D18-8236-445E8A2F136C}"/>
              </a:ext>
            </a:extLst>
          </p:cNvPr>
          <p:cNvSpPr/>
          <p:nvPr/>
        </p:nvSpPr>
        <p:spPr>
          <a:xfrm>
            <a:off x="9502093" y="2398303"/>
            <a:ext cx="1615159" cy="1615159"/>
          </a:xfrm>
          <a:prstGeom prst="roundRect">
            <a:avLst>
              <a:gd name="adj" fmla="val 845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BECB7B-C3B9-459C-87A8-A20EEB464E76}"/>
              </a:ext>
            </a:extLst>
          </p:cNvPr>
          <p:cNvSpPr txBox="1"/>
          <p:nvPr/>
        </p:nvSpPr>
        <p:spPr>
          <a:xfrm>
            <a:off x="10090062" y="3553320"/>
            <a:ext cx="439223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 b="1">
                <a:latin typeface="Raleway" panose="020B0503030101060003" pitchFamily="34" charset="0"/>
              </a:rPr>
              <a:t>keep</a:t>
            </a:r>
            <a:endParaRPr lang="vi-VN" sz="1500" b="1">
              <a:latin typeface="Raleway" panose="020B05030301010600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EDFBF42-EDEB-4733-A217-F5819DA74009}"/>
              </a:ext>
            </a:extLst>
          </p:cNvPr>
          <p:cNvSpPr/>
          <p:nvPr/>
        </p:nvSpPr>
        <p:spPr>
          <a:xfrm>
            <a:off x="10014433" y="3343048"/>
            <a:ext cx="590477" cy="228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DC86F0F-E6A0-4E0E-8411-ACF77383C8D6}"/>
              </a:ext>
            </a:extLst>
          </p:cNvPr>
          <p:cNvSpPr/>
          <p:nvPr/>
        </p:nvSpPr>
        <p:spPr>
          <a:xfrm>
            <a:off x="7275376" y="2398303"/>
            <a:ext cx="1615159" cy="1615159"/>
          </a:xfrm>
          <a:prstGeom prst="roundRect">
            <a:avLst>
              <a:gd name="adj" fmla="val 845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B67509-56FA-43F7-8ABF-34AB195C799C}"/>
              </a:ext>
            </a:extLst>
          </p:cNvPr>
          <p:cNvSpPr txBox="1"/>
          <p:nvPr/>
        </p:nvSpPr>
        <p:spPr>
          <a:xfrm>
            <a:off x="7726290" y="3553320"/>
            <a:ext cx="713337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 b="1">
                <a:latin typeface="Raleway" panose="020B0503030101060003" pitchFamily="34" charset="0"/>
              </a:rPr>
              <a:t>Settings</a:t>
            </a:r>
            <a:endParaRPr lang="vi-VN" sz="1500" b="1">
              <a:latin typeface="Raleway" panose="020B0503030101060003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BA7EFDD-C187-4D87-BE76-9C95C033E0BB}"/>
              </a:ext>
            </a:extLst>
          </p:cNvPr>
          <p:cNvSpPr/>
          <p:nvPr/>
        </p:nvSpPr>
        <p:spPr>
          <a:xfrm>
            <a:off x="7787717" y="3343048"/>
            <a:ext cx="590477" cy="228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39" name="Freeform 161">
            <a:extLst>
              <a:ext uri="{FF2B5EF4-FFF2-40B4-BE49-F238E27FC236}">
                <a16:creationId xmlns:a16="http://schemas.microsoft.com/office/drawing/2014/main" id="{E9A32967-C99E-4D70-980E-971F0F3DCAE1}"/>
              </a:ext>
            </a:extLst>
          </p:cNvPr>
          <p:cNvSpPr>
            <a:spLocks/>
          </p:cNvSpPr>
          <p:nvPr/>
        </p:nvSpPr>
        <p:spPr bwMode="auto">
          <a:xfrm>
            <a:off x="10052709" y="2642316"/>
            <a:ext cx="513926" cy="456718"/>
          </a:xfrm>
          <a:custGeom>
            <a:avLst/>
            <a:gdLst>
              <a:gd name="T0" fmla="*/ 2511 w 3261"/>
              <a:gd name="T1" fmla="*/ 18 h 3862"/>
              <a:gd name="T2" fmla="*/ 2767 w 3261"/>
              <a:gd name="T3" fmla="*/ 134 h 3862"/>
              <a:gd name="T4" fmla="*/ 2993 w 3261"/>
              <a:gd name="T5" fmla="*/ 350 h 3862"/>
              <a:gd name="T6" fmla="*/ 3158 w 3261"/>
              <a:gd name="T7" fmla="*/ 646 h 3862"/>
              <a:gd name="T8" fmla="*/ 3246 w 3261"/>
              <a:gd name="T9" fmla="*/ 980 h 3862"/>
              <a:gd name="T10" fmla="*/ 3256 w 3261"/>
              <a:gd name="T11" fmla="*/ 1329 h 3862"/>
              <a:gd name="T12" fmla="*/ 3188 w 3261"/>
              <a:gd name="T13" fmla="*/ 1669 h 3862"/>
              <a:gd name="T14" fmla="*/ 3041 w 3261"/>
              <a:gd name="T15" fmla="*/ 1978 h 3862"/>
              <a:gd name="T16" fmla="*/ 1836 w 3261"/>
              <a:gd name="T17" fmla="*/ 3539 h 3862"/>
              <a:gd name="T18" fmla="*/ 1749 w 3261"/>
              <a:gd name="T19" fmla="*/ 3526 h 3862"/>
              <a:gd name="T20" fmla="*/ 1701 w 3261"/>
              <a:gd name="T21" fmla="*/ 3428 h 3862"/>
              <a:gd name="T22" fmla="*/ 1730 w 3261"/>
              <a:gd name="T23" fmla="*/ 3319 h 3862"/>
              <a:gd name="T24" fmla="*/ 2945 w 3261"/>
              <a:gd name="T25" fmla="*/ 1689 h 3862"/>
              <a:gd name="T26" fmla="*/ 3028 w 3261"/>
              <a:gd name="T27" fmla="*/ 1404 h 3862"/>
              <a:gd name="T28" fmla="*/ 3038 w 3261"/>
              <a:gd name="T29" fmla="*/ 1104 h 3862"/>
              <a:gd name="T30" fmla="*/ 2973 w 3261"/>
              <a:gd name="T31" fmla="*/ 813 h 3862"/>
              <a:gd name="T32" fmla="*/ 2834 w 3261"/>
              <a:gd name="T33" fmla="*/ 558 h 3862"/>
              <a:gd name="T34" fmla="*/ 2639 w 3261"/>
              <a:gd name="T35" fmla="*/ 375 h 3862"/>
              <a:gd name="T36" fmla="*/ 2416 w 3261"/>
              <a:gd name="T37" fmla="*/ 291 h 3862"/>
              <a:gd name="T38" fmla="*/ 2186 w 3261"/>
              <a:gd name="T39" fmla="*/ 303 h 3862"/>
              <a:gd name="T40" fmla="*/ 1969 w 3261"/>
              <a:gd name="T41" fmla="*/ 412 h 3862"/>
              <a:gd name="T42" fmla="*/ 353 w 3261"/>
              <a:gd name="T43" fmla="*/ 2459 h 3862"/>
              <a:gd name="T44" fmla="*/ 241 w 3261"/>
              <a:gd name="T45" fmla="*/ 2680 h 3862"/>
              <a:gd name="T46" fmla="*/ 204 w 3261"/>
              <a:gd name="T47" fmla="*/ 2930 h 3862"/>
              <a:gd name="T48" fmla="*/ 241 w 3261"/>
              <a:gd name="T49" fmla="*/ 3181 h 3862"/>
              <a:gd name="T50" fmla="*/ 353 w 3261"/>
              <a:gd name="T51" fmla="*/ 3401 h 3862"/>
              <a:gd name="T52" fmla="*/ 521 w 3261"/>
              <a:gd name="T53" fmla="*/ 3548 h 3862"/>
              <a:gd name="T54" fmla="*/ 713 w 3261"/>
              <a:gd name="T55" fmla="*/ 3597 h 3862"/>
              <a:gd name="T56" fmla="*/ 904 w 3261"/>
              <a:gd name="T57" fmla="*/ 3548 h 3862"/>
              <a:gd name="T58" fmla="*/ 1073 w 3261"/>
              <a:gd name="T59" fmla="*/ 3401 h 3862"/>
              <a:gd name="T60" fmla="*/ 2624 w 3261"/>
              <a:gd name="T61" fmla="*/ 1359 h 3862"/>
              <a:gd name="T62" fmla="*/ 2650 w 3261"/>
              <a:gd name="T63" fmla="*/ 1174 h 3862"/>
              <a:gd name="T64" fmla="*/ 2606 w 3261"/>
              <a:gd name="T65" fmla="*/ 993 h 3862"/>
              <a:gd name="T66" fmla="*/ 2500 w 3261"/>
              <a:gd name="T67" fmla="*/ 854 h 3862"/>
              <a:gd name="T68" fmla="*/ 2362 w 3261"/>
              <a:gd name="T69" fmla="*/ 799 h 3862"/>
              <a:gd name="T70" fmla="*/ 2220 w 3261"/>
              <a:gd name="T71" fmla="*/ 832 h 3862"/>
              <a:gd name="T72" fmla="*/ 1011 w 3261"/>
              <a:gd name="T73" fmla="*/ 2376 h 3862"/>
              <a:gd name="T74" fmla="*/ 926 w 3261"/>
              <a:gd name="T75" fmla="*/ 2415 h 3862"/>
              <a:gd name="T76" fmla="*/ 851 w 3261"/>
              <a:gd name="T77" fmla="*/ 2353 h 3862"/>
              <a:gd name="T78" fmla="*/ 841 w 3261"/>
              <a:gd name="T79" fmla="*/ 2239 h 3862"/>
              <a:gd name="T80" fmla="*/ 2022 w 3261"/>
              <a:gd name="T81" fmla="*/ 681 h 3862"/>
              <a:gd name="T82" fmla="*/ 2199 w 3261"/>
              <a:gd name="T83" fmla="*/ 559 h 3862"/>
              <a:gd name="T84" fmla="*/ 2393 w 3261"/>
              <a:gd name="T85" fmla="*/ 534 h 3862"/>
              <a:gd name="T86" fmla="*/ 2580 w 3261"/>
              <a:gd name="T87" fmla="*/ 607 h 3862"/>
              <a:gd name="T88" fmla="*/ 2739 w 3261"/>
              <a:gd name="T89" fmla="*/ 777 h 3862"/>
              <a:gd name="T90" fmla="*/ 2832 w 3261"/>
              <a:gd name="T91" fmla="*/ 1008 h 3862"/>
              <a:gd name="T92" fmla="*/ 2851 w 3261"/>
              <a:gd name="T93" fmla="*/ 1261 h 3862"/>
              <a:gd name="T94" fmla="*/ 2795 w 3261"/>
              <a:gd name="T95" fmla="*/ 1508 h 3862"/>
              <a:gd name="T96" fmla="*/ 1217 w 3261"/>
              <a:gd name="T97" fmla="*/ 3590 h 3862"/>
              <a:gd name="T98" fmla="*/ 1022 w 3261"/>
              <a:gd name="T99" fmla="*/ 3771 h 3862"/>
              <a:gd name="T100" fmla="*/ 799 w 3261"/>
              <a:gd name="T101" fmla="*/ 3855 h 3862"/>
              <a:gd name="T102" fmla="*/ 569 w 3261"/>
              <a:gd name="T103" fmla="*/ 3844 h 3862"/>
              <a:gd name="T104" fmla="*/ 352 w 3261"/>
              <a:gd name="T105" fmla="*/ 3735 h 3862"/>
              <a:gd name="T106" fmla="*/ 167 w 3261"/>
              <a:gd name="T107" fmla="*/ 3531 h 3862"/>
              <a:gd name="T108" fmla="*/ 47 w 3261"/>
              <a:gd name="T109" fmla="*/ 3264 h 3862"/>
              <a:gd name="T110" fmla="*/ 0 w 3261"/>
              <a:gd name="T111" fmla="*/ 2968 h 3862"/>
              <a:gd name="T112" fmla="*/ 28 w 3261"/>
              <a:gd name="T113" fmla="*/ 2669 h 3862"/>
              <a:gd name="T114" fmla="*/ 129 w 3261"/>
              <a:gd name="T115" fmla="*/ 2394 h 3862"/>
              <a:gd name="T116" fmla="*/ 1748 w 3261"/>
              <a:gd name="T117" fmla="*/ 286 h 3862"/>
              <a:gd name="T118" fmla="*/ 1983 w 3261"/>
              <a:gd name="T119" fmla="*/ 94 h 3862"/>
              <a:gd name="T120" fmla="*/ 2243 w 3261"/>
              <a:gd name="T121" fmla="*/ 5 h 3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1" h="3862">
                <a:moveTo>
                  <a:pt x="2310" y="0"/>
                </a:moveTo>
                <a:lnTo>
                  <a:pt x="2378" y="0"/>
                </a:lnTo>
                <a:lnTo>
                  <a:pt x="2445" y="5"/>
                </a:lnTo>
                <a:lnTo>
                  <a:pt x="2511" y="18"/>
                </a:lnTo>
                <a:lnTo>
                  <a:pt x="2576" y="38"/>
                </a:lnTo>
                <a:lnTo>
                  <a:pt x="2642" y="63"/>
                </a:lnTo>
                <a:lnTo>
                  <a:pt x="2705" y="94"/>
                </a:lnTo>
                <a:lnTo>
                  <a:pt x="2767" y="134"/>
                </a:lnTo>
                <a:lnTo>
                  <a:pt x="2826" y="178"/>
                </a:lnTo>
                <a:lnTo>
                  <a:pt x="2884" y="228"/>
                </a:lnTo>
                <a:lnTo>
                  <a:pt x="2940" y="286"/>
                </a:lnTo>
                <a:lnTo>
                  <a:pt x="2993" y="350"/>
                </a:lnTo>
                <a:lnTo>
                  <a:pt x="3041" y="418"/>
                </a:lnTo>
                <a:lnTo>
                  <a:pt x="3085" y="491"/>
                </a:lnTo>
                <a:lnTo>
                  <a:pt x="3124" y="567"/>
                </a:lnTo>
                <a:lnTo>
                  <a:pt x="3158" y="646"/>
                </a:lnTo>
                <a:lnTo>
                  <a:pt x="3188" y="726"/>
                </a:lnTo>
                <a:lnTo>
                  <a:pt x="3212" y="810"/>
                </a:lnTo>
                <a:lnTo>
                  <a:pt x="3232" y="894"/>
                </a:lnTo>
                <a:lnTo>
                  <a:pt x="3246" y="980"/>
                </a:lnTo>
                <a:lnTo>
                  <a:pt x="3256" y="1067"/>
                </a:lnTo>
                <a:lnTo>
                  <a:pt x="3261" y="1155"/>
                </a:lnTo>
                <a:lnTo>
                  <a:pt x="3261" y="1241"/>
                </a:lnTo>
                <a:lnTo>
                  <a:pt x="3256" y="1329"/>
                </a:lnTo>
                <a:lnTo>
                  <a:pt x="3246" y="1416"/>
                </a:lnTo>
                <a:lnTo>
                  <a:pt x="3232" y="1502"/>
                </a:lnTo>
                <a:lnTo>
                  <a:pt x="3212" y="1586"/>
                </a:lnTo>
                <a:lnTo>
                  <a:pt x="3188" y="1669"/>
                </a:lnTo>
                <a:lnTo>
                  <a:pt x="3158" y="1750"/>
                </a:lnTo>
                <a:lnTo>
                  <a:pt x="3124" y="1829"/>
                </a:lnTo>
                <a:lnTo>
                  <a:pt x="3085" y="1905"/>
                </a:lnTo>
                <a:lnTo>
                  <a:pt x="3041" y="1978"/>
                </a:lnTo>
                <a:lnTo>
                  <a:pt x="2993" y="2046"/>
                </a:lnTo>
                <a:lnTo>
                  <a:pt x="1875" y="3508"/>
                </a:lnTo>
                <a:lnTo>
                  <a:pt x="1857" y="3526"/>
                </a:lnTo>
                <a:lnTo>
                  <a:pt x="1836" y="3539"/>
                </a:lnTo>
                <a:lnTo>
                  <a:pt x="1814" y="3546"/>
                </a:lnTo>
                <a:lnTo>
                  <a:pt x="1791" y="3546"/>
                </a:lnTo>
                <a:lnTo>
                  <a:pt x="1769" y="3539"/>
                </a:lnTo>
                <a:lnTo>
                  <a:pt x="1749" y="3526"/>
                </a:lnTo>
                <a:lnTo>
                  <a:pt x="1730" y="3508"/>
                </a:lnTo>
                <a:lnTo>
                  <a:pt x="1716" y="3483"/>
                </a:lnTo>
                <a:lnTo>
                  <a:pt x="1706" y="3457"/>
                </a:lnTo>
                <a:lnTo>
                  <a:pt x="1701" y="3428"/>
                </a:lnTo>
                <a:lnTo>
                  <a:pt x="1701" y="3399"/>
                </a:lnTo>
                <a:lnTo>
                  <a:pt x="1706" y="3370"/>
                </a:lnTo>
                <a:lnTo>
                  <a:pt x="1716" y="3342"/>
                </a:lnTo>
                <a:lnTo>
                  <a:pt x="1730" y="3319"/>
                </a:lnTo>
                <a:lnTo>
                  <a:pt x="2834" y="1876"/>
                </a:lnTo>
                <a:lnTo>
                  <a:pt x="2875" y="1817"/>
                </a:lnTo>
                <a:lnTo>
                  <a:pt x="2913" y="1754"/>
                </a:lnTo>
                <a:lnTo>
                  <a:pt x="2945" y="1689"/>
                </a:lnTo>
                <a:lnTo>
                  <a:pt x="2973" y="1621"/>
                </a:lnTo>
                <a:lnTo>
                  <a:pt x="2996" y="1550"/>
                </a:lnTo>
                <a:lnTo>
                  <a:pt x="3015" y="1478"/>
                </a:lnTo>
                <a:lnTo>
                  <a:pt x="3028" y="1404"/>
                </a:lnTo>
                <a:lnTo>
                  <a:pt x="3038" y="1329"/>
                </a:lnTo>
                <a:lnTo>
                  <a:pt x="3042" y="1254"/>
                </a:lnTo>
                <a:lnTo>
                  <a:pt x="3042" y="1180"/>
                </a:lnTo>
                <a:lnTo>
                  <a:pt x="3038" y="1104"/>
                </a:lnTo>
                <a:lnTo>
                  <a:pt x="3028" y="1030"/>
                </a:lnTo>
                <a:lnTo>
                  <a:pt x="3015" y="955"/>
                </a:lnTo>
                <a:lnTo>
                  <a:pt x="2996" y="883"/>
                </a:lnTo>
                <a:lnTo>
                  <a:pt x="2973" y="813"/>
                </a:lnTo>
                <a:lnTo>
                  <a:pt x="2945" y="745"/>
                </a:lnTo>
                <a:lnTo>
                  <a:pt x="2913" y="680"/>
                </a:lnTo>
                <a:lnTo>
                  <a:pt x="2875" y="617"/>
                </a:lnTo>
                <a:lnTo>
                  <a:pt x="2834" y="558"/>
                </a:lnTo>
                <a:lnTo>
                  <a:pt x="2788" y="502"/>
                </a:lnTo>
                <a:lnTo>
                  <a:pt x="2741" y="454"/>
                </a:lnTo>
                <a:lnTo>
                  <a:pt x="2691" y="412"/>
                </a:lnTo>
                <a:lnTo>
                  <a:pt x="2639" y="375"/>
                </a:lnTo>
                <a:lnTo>
                  <a:pt x="2584" y="345"/>
                </a:lnTo>
                <a:lnTo>
                  <a:pt x="2529" y="321"/>
                </a:lnTo>
                <a:lnTo>
                  <a:pt x="2473" y="303"/>
                </a:lnTo>
                <a:lnTo>
                  <a:pt x="2416" y="291"/>
                </a:lnTo>
                <a:lnTo>
                  <a:pt x="2359" y="285"/>
                </a:lnTo>
                <a:lnTo>
                  <a:pt x="2301" y="285"/>
                </a:lnTo>
                <a:lnTo>
                  <a:pt x="2243" y="291"/>
                </a:lnTo>
                <a:lnTo>
                  <a:pt x="2186" y="303"/>
                </a:lnTo>
                <a:lnTo>
                  <a:pt x="2130" y="321"/>
                </a:lnTo>
                <a:lnTo>
                  <a:pt x="2075" y="345"/>
                </a:lnTo>
                <a:lnTo>
                  <a:pt x="2021" y="375"/>
                </a:lnTo>
                <a:lnTo>
                  <a:pt x="1969" y="412"/>
                </a:lnTo>
                <a:lnTo>
                  <a:pt x="1919" y="454"/>
                </a:lnTo>
                <a:lnTo>
                  <a:pt x="1871" y="502"/>
                </a:lnTo>
                <a:lnTo>
                  <a:pt x="1826" y="558"/>
                </a:lnTo>
                <a:lnTo>
                  <a:pt x="353" y="2459"/>
                </a:lnTo>
                <a:lnTo>
                  <a:pt x="318" y="2510"/>
                </a:lnTo>
                <a:lnTo>
                  <a:pt x="287" y="2564"/>
                </a:lnTo>
                <a:lnTo>
                  <a:pt x="262" y="2621"/>
                </a:lnTo>
                <a:lnTo>
                  <a:pt x="241" y="2680"/>
                </a:lnTo>
                <a:lnTo>
                  <a:pt x="225" y="2741"/>
                </a:lnTo>
                <a:lnTo>
                  <a:pt x="213" y="2803"/>
                </a:lnTo>
                <a:lnTo>
                  <a:pt x="206" y="2866"/>
                </a:lnTo>
                <a:lnTo>
                  <a:pt x="204" y="2930"/>
                </a:lnTo>
                <a:lnTo>
                  <a:pt x="206" y="2995"/>
                </a:lnTo>
                <a:lnTo>
                  <a:pt x="213" y="3058"/>
                </a:lnTo>
                <a:lnTo>
                  <a:pt x="225" y="3121"/>
                </a:lnTo>
                <a:lnTo>
                  <a:pt x="241" y="3181"/>
                </a:lnTo>
                <a:lnTo>
                  <a:pt x="262" y="3240"/>
                </a:lnTo>
                <a:lnTo>
                  <a:pt x="287" y="3296"/>
                </a:lnTo>
                <a:lnTo>
                  <a:pt x="318" y="3350"/>
                </a:lnTo>
                <a:lnTo>
                  <a:pt x="353" y="3401"/>
                </a:lnTo>
                <a:lnTo>
                  <a:pt x="391" y="3447"/>
                </a:lnTo>
                <a:lnTo>
                  <a:pt x="433" y="3487"/>
                </a:lnTo>
                <a:lnTo>
                  <a:pt x="476" y="3521"/>
                </a:lnTo>
                <a:lnTo>
                  <a:pt x="521" y="3548"/>
                </a:lnTo>
                <a:lnTo>
                  <a:pt x="568" y="3569"/>
                </a:lnTo>
                <a:lnTo>
                  <a:pt x="616" y="3584"/>
                </a:lnTo>
                <a:lnTo>
                  <a:pt x="664" y="3593"/>
                </a:lnTo>
                <a:lnTo>
                  <a:pt x="713" y="3597"/>
                </a:lnTo>
                <a:lnTo>
                  <a:pt x="762" y="3593"/>
                </a:lnTo>
                <a:lnTo>
                  <a:pt x="810" y="3584"/>
                </a:lnTo>
                <a:lnTo>
                  <a:pt x="858" y="3569"/>
                </a:lnTo>
                <a:lnTo>
                  <a:pt x="904" y="3548"/>
                </a:lnTo>
                <a:lnTo>
                  <a:pt x="950" y="3521"/>
                </a:lnTo>
                <a:lnTo>
                  <a:pt x="994" y="3487"/>
                </a:lnTo>
                <a:lnTo>
                  <a:pt x="1035" y="3447"/>
                </a:lnTo>
                <a:lnTo>
                  <a:pt x="1073" y="3401"/>
                </a:lnTo>
                <a:lnTo>
                  <a:pt x="2560" y="1480"/>
                </a:lnTo>
                <a:lnTo>
                  <a:pt x="2585" y="1443"/>
                </a:lnTo>
                <a:lnTo>
                  <a:pt x="2606" y="1403"/>
                </a:lnTo>
                <a:lnTo>
                  <a:pt x="2624" y="1359"/>
                </a:lnTo>
                <a:lnTo>
                  <a:pt x="2637" y="1315"/>
                </a:lnTo>
                <a:lnTo>
                  <a:pt x="2645" y="1269"/>
                </a:lnTo>
                <a:lnTo>
                  <a:pt x="2650" y="1222"/>
                </a:lnTo>
                <a:lnTo>
                  <a:pt x="2650" y="1174"/>
                </a:lnTo>
                <a:lnTo>
                  <a:pt x="2645" y="1127"/>
                </a:lnTo>
                <a:lnTo>
                  <a:pt x="2637" y="1081"/>
                </a:lnTo>
                <a:lnTo>
                  <a:pt x="2624" y="1037"/>
                </a:lnTo>
                <a:lnTo>
                  <a:pt x="2606" y="993"/>
                </a:lnTo>
                <a:lnTo>
                  <a:pt x="2585" y="953"/>
                </a:lnTo>
                <a:lnTo>
                  <a:pt x="2560" y="915"/>
                </a:lnTo>
                <a:lnTo>
                  <a:pt x="2531" y="882"/>
                </a:lnTo>
                <a:lnTo>
                  <a:pt x="2500" y="854"/>
                </a:lnTo>
                <a:lnTo>
                  <a:pt x="2468" y="832"/>
                </a:lnTo>
                <a:lnTo>
                  <a:pt x="2433" y="815"/>
                </a:lnTo>
                <a:lnTo>
                  <a:pt x="2398" y="804"/>
                </a:lnTo>
                <a:lnTo>
                  <a:pt x="2362" y="799"/>
                </a:lnTo>
                <a:lnTo>
                  <a:pt x="2325" y="799"/>
                </a:lnTo>
                <a:lnTo>
                  <a:pt x="2290" y="804"/>
                </a:lnTo>
                <a:lnTo>
                  <a:pt x="2255" y="815"/>
                </a:lnTo>
                <a:lnTo>
                  <a:pt x="2220" y="832"/>
                </a:lnTo>
                <a:lnTo>
                  <a:pt x="2188" y="854"/>
                </a:lnTo>
                <a:lnTo>
                  <a:pt x="2157" y="882"/>
                </a:lnTo>
                <a:lnTo>
                  <a:pt x="2128" y="915"/>
                </a:lnTo>
                <a:lnTo>
                  <a:pt x="1011" y="2376"/>
                </a:lnTo>
                <a:lnTo>
                  <a:pt x="992" y="2396"/>
                </a:lnTo>
                <a:lnTo>
                  <a:pt x="972" y="2408"/>
                </a:lnTo>
                <a:lnTo>
                  <a:pt x="949" y="2415"/>
                </a:lnTo>
                <a:lnTo>
                  <a:pt x="926" y="2415"/>
                </a:lnTo>
                <a:lnTo>
                  <a:pt x="905" y="2408"/>
                </a:lnTo>
                <a:lnTo>
                  <a:pt x="884" y="2396"/>
                </a:lnTo>
                <a:lnTo>
                  <a:pt x="866" y="2376"/>
                </a:lnTo>
                <a:lnTo>
                  <a:pt x="851" y="2353"/>
                </a:lnTo>
                <a:lnTo>
                  <a:pt x="841" y="2325"/>
                </a:lnTo>
                <a:lnTo>
                  <a:pt x="837" y="2296"/>
                </a:lnTo>
                <a:lnTo>
                  <a:pt x="837" y="2268"/>
                </a:lnTo>
                <a:lnTo>
                  <a:pt x="841" y="2239"/>
                </a:lnTo>
                <a:lnTo>
                  <a:pt x="851" y="2212"/>
                </a:lnTo>
                <a:lnTo>
                  <a:pt x="866" y="2187"/>
                </a:lnTo>
                <a:lnTo>
                  <a:pt x="1983" y="727"/>
                </a:lnTo>
                <a:lnTo>
                  <a:pt x="2022" y="681"/>
                </a:lnTo>
                <a:lnTo>
                  <a:pt x="2063" y="642"/>
                </a:lnTo>
                <a:lnTo>
                  <a:pt x="2107" y="607"/>
                </a:lnTo>
                <a:lnTo>
                  <a:pt x="2152" y="580"/>
                </a:lnTo>
                <a:lnTo>
                  <a:pt x="2199" y="559"/>
                </a:lnTo>
                <a:lnTo>
                  <a:pt x="2246" y="543"/>
                </a:lnTo>
                <a:lnTo>
                  <a:pt x="2295" y="534"/>
                </a:lnTo>
                <a:lnTo>
                  <a:pt x="2343" y="531"/>
                </a:lnTo>
                <a:lnTo>
                  <a:pt x="2393" y="534"/>
                </a:lnTo>
                <a:lnTo>
                  <a:pt x="2441" y="543"/>
                </a:lnTo>
                <a:lnTo>
                  <a:pt x="2489" y="559"/>
                </a:lnTo>
                <a:lnTo>
                  <a:pt x="2535" y="580"/>
                </a:lnTo>
                <a:lnTo>
                  <a:pt x="2580" y="607"/>
                </a:lnTo>
                <a:lnTo>
                  <a:pt x="2625" y="642"/>
                </a:lnTo>
                <a:lnTo>
                  <a:pt x="2666" y="681"/>
                </a:lnTo>
                <a:lnTo>
                  <a:pt x="2704" y="727"/>
                </a:lnTo>
                <a:lnTo>
                  <a:pt x="2739" y="777"/>
                </a:lnTo>
                <a:lnTo>
                  <a:pt x="2769" y="831"/>
                </a:lnTo>
                <a:lnTo>
                  <a:pt x="2795" y="888"/>
                </a:lnTo>
                <a:lnTo>
                  <a:pt x="2816" y="947"/>
                </a:lnTo>
                <a:lnTo>
                  <a:pt x="2832" y="1008"/>
                </a:lnTo>
                <a:lnTo>
                  <a:pt x="2844" y="1071"/>
                </a:lnTo>
                <a:lnTo>
                  <a:pt x="2851" y="1134"/>
                </a:lnTo>
                <a:lnTo>
                  <a:pt x="2853" y="1198"/>
                </a:lnTo>
                <a:lnTo>
                  <a:pt x="2851" y="1261"/>
                </a:lnTo>
                <a:lnTo>
                  <a:pt x="2844" y="1325"/>
                </a:lnTo>
                <a:lnTo>
                  <a:pt x="2832" y="1387"/>
                </a:lnTo>
                <a:lnTo>
                  <a:pt x="2816" y="1449"/>
                </a:lnTo>
                <a:lnTo>
                  <a:pt x="2795" y="1508"/>
                </a:lnTo>
                <a:lnTo>
                  <a:pt x="2769" y="1564"/>
                </a:lnTo>
                <a:lnTo>
                  <a:pt x="2739" y="1618"/>
                </a:lnTo>
                <a:lnTo>
                  <a:pt x="2704" y="1669"/>
                </a:lnTo>
                <a:lnTo>
                  <a:pt x="1217" y="3590"/>
                </a:lnTo>
                <a:lnTo>
                  <a:pt x="1172" y="3644"/>
                </a:lnTo>
                <a:lnTo>
                  <a:pt x="1124" y="3693"/>
                </a:lnTo>
                <a:lnTo>
                  <a:pt x="1074" y="3735"/>
                </a:lnTo>
                <a:lnTo>
                  <a:pt x="1022" y="3771"/>
                </a:lnTo>
                <a:lnTo>
                  <a:pt x="968" y="3802"/>
                </a:lnTo>
                <a:lnTo>
                  <a:pt x="912" y="3825"/>
                </a:lnTo>
                <a:lnTo>
                  <a:pt x="856" y="3844"/>
                </a:lnTo>
                <a:lnTo>
                  <a:pt x="799" y="3855"/>
                </a:lnTo>
                <a:lnTo>
                  <a:pt x="742" y="3862"/>
                </a:lnTo>
                <a:lnTo>
                  <a:pt x="684" y="3862"/>
                </a:lnTo>
                <a:lnTo>
                  <a:pt x="626" y="3855"/>
                </a:lnTo>
                <a:lnTo>
                  <a:pt x="569" y="3844"/>
                </a:lnTo>
                <a:lnTo>
                  <a:pt x="513" y="3825"/>
                </a:lnTo>
                <a:lnTo>
                  <a:pt x="458" y="3802"/>
                </a:lnTo>
                <a:lnTo>
                  <a:pt x="404" y="3771"/>
                </a:lnTo>
                <a:lnTo>
                  <a:pt x="352" y="3735"/>
                </a:lnTo>
                <a:lnTo>
                  <a:pt x="302" y="3693"/>
                </a:lnTo>
                <a:lnTo>
                  <a:pt x="254" y="3644"/>
                </a:lnTo>
                <a:lnTo>
                  <a:pt x="209" y="3590"/>
                </a:lnTo>
                <a:lnTo>
                  <a:pt x="167" y="3531"/>
                </a:lnTo>
                <a:lnTo>
                  <a:pt x="129" y="3468"/>
                </a:lnTo>
                <a:lnTo>
                  <a:pt x="97" y="3403"/>
                </a:lnTo>
                <a:lnTo>
                  <a:pt x="70" y="3334"/>
                </a:lnTo>
                <a:lnTo>
                  <a:pt x="47" y="3264"/>
                </a:lnTo>
                <a:lnTo>
                  <a:pt x="28" y="3191"/>
                </a:lnTo>
                <a:lnTo>
                  <a:pt x="14" y="3118"/>
                </a:lnTo>
                <a:lnTo>
                  <a:pt x="5" y="3043"/>
                </a:lnTo>
                <a:lnTo>
                  <a:pt x="0" y="2968"/>
                </a:lnTo>
                <a:lnTo>
                  <a:pt x="0" y="2894"/>
                </a:lnTo>
                <a:lnTo>
                  <a:pt x="5" y="2817"/>
                </a:lnTo>
                <a:lnTo>
                  <a:pt x="14" y="2743"/>
                </a:lnTo>
                <a:lnTo>
                  <a:pt x="28" y="2669"/>
                </a:lnTo>
                <a:lnTo>
                  <a:pt x="47" y="2597"/>
                </a:lnTo>
                <a:lnTo>
                  <a:pt x="70" y="2527"/>
                </a:lnTo>
                <a:lnTo>
                  <a:pt x="97" y="2459"/>
                </a:lnTo>
                <a:lnTo>
                  <a:pt x="129" y="2394"/>
                </a:lnTo>
                <a:lnTo>
                  <a:pt x="167" y="2331"/>
                </a:lnTo>
                <a:lnTo>
                  <a:pt x="209" y="2271"/>
                </a:lnTo>
                <a:lnTo>
                  <a:pt x="1695" y="350"/>
                </a:lnTo>
                <a:lnTo>
                  <a:pt x="1748" y="286"/>
                </a:lnTo>
                <a:lnTo>
                  <a:pt x="1804" y="228"/>
                </a:lnTo>
                <a:lnTo>
                  <a:pt x="1861" y="178"/>
                </a:lnTo>
                <a:lnTo>
                  <a:pt x="1921" y="134"/>
                </a:lnTo>
                <a:lnTo>
                  <a:pt x="1983" y="94"/>
                </a:lnTo>
                <a:lnTo>
                  <a:pt x="2046" y="63"/>
                </a:lnTo>
                <a:lnTo>
                  <a:pt x="2112" y="38"/>
                </a:lnTo>
                <a:lnTo>
                  <a:pt x="2177" y="18"/>
                </a:lnTo>
                <a:lnTo>
                  <a:pt x="2243" y="5"/>
                </a:lnTo>
                <a:lnTo>
                  <a:pt x="231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0" name="Группа 232">
            <a:extLst>
              <a:ext uri="{FF2B5EF4-FFF2-40B4-BE49-F238E27FC236}">
                <a16:creationId xmlns:a16="http://schemas.microsoft.com/office/drawing/2014/main" id="{783BBD17-17A9-4604-B06E-C0FF0239CBEB}"/>
              </a:ext>
            </a:extLst>
          </p:cNvPr>
          <p:cNvGrpSpPr/>
          <p:nvPr/>
        </p:nvGrpSpPr>
        <p:grpSpPr>
          <a:xfrm>
            <a:off x="7847839" y="2672721"/>
            <a:ext cx="461469" cy="457266"/>
            <a:chOff x="5929313" y="3287713"/>
            <a:chExt cx="1917700" cy="1900238"/>
          </a:xfrm>
          <a:solidFill>
            <a:schemeClr val="accent1"/>
          </a:solidFill>
        </p:grpSpPr>
        <p:sp>
          <p:nvSpPr>
            <p:cNvPr id="41" name="Freeform 208">
              <a:extLst>
                <a:ext uri="{FF2B5EF4-FFF2-40B4-BE49-F238E27FC236}">
                  <a16:creationId xmlns:a16="http://schemas.microsoft.com/office/drawing/2014/main" id="{E356321D-E785-4E46-BA26-EA759629FA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9313" y="3287713"/>
              <a:ext cx="1917700" cy="1900238"/>
            </a:xfrm>
            <a:custGeom>
              <a:avLst/>
              <a:gdLst>
                <a:gd name="T0" fmla="*/ 1526 w 3625"/>
                <a:gd name="T1" fmla="*/ 685 h 3593"/>
                <a:gd name="T2" fmla="*/ 1287 w 3625"/>
                <a:gd name="T3" fmla="*/ 799 h 3593"/>
                <a:gd name="T4" fmla="*/ 1095 w 3625"/>
                <a:gd name="T5" fmla="*/ 772 h 3593"/>
                <a:gd name="T6" fmla="*/ 814 w 3625"/>
                <a:gd name="T7" fmla="*/ 1178 h 3593"/>
                <a:gd name="T8" fmla="*/ 744 w 3625"/>
                <a:gd name="T9" fmla="*/ 1429 h 3593"/>
                <a:gd name="T10" fmla="*/ 607 w 3625"/>
                <a:gd name="T11" fmla="*/ 1566 h 3593"/>
                <a:gd name="T12" fmla="*/ 637 w 3625"/>
                <a:gd name="T13" fmla="*/ 2041 h 3593"/>
                <a:gd name="T14" fmla="*/ 767 w 3625"/>
                <a:gd name="T15" fmla="*/ 2225 h 3593"/>
                <a:gd name="T16" fmla="*/ 807 w 3625"/>
                <a:gd name="T17" fmla="*/ 2447 h 3593"/>
                <a:gd name="T18" fmla="*/ 1125 w 3625"/>
                <a:gd name="T19" fmla="*/ 2804 h 3593"/>
                <a:gd name="T20" fmla="*/ 1320 w 3625"/>
                <a:gd name="T21" fmla="*/ 2805 h 3593"/>
                <a:gd name="T22" fmla="*/ 1548 w 3625"/>
                <a:gd name="T23" fmla="*/ 2934 h 3593"/>
                <a:gd name="T24" fmla="*/ 2037 w 3625"/>
                <a:gd name="T25" fmla="*/ 3025 h 3593"/>
                <a:gd name="T26" fmla="*/ 2153 w 3625"/>
                <a:gd name="T27" fmla="*/ 2870 h 3593"/>
                <a:gd name="T28" fmla="*/ 2404 w 3625"/>
                <a:gd name="T29" fmla="*/ 2783 h 3593"/>
                <a:gd name="T30" fmla="*/ 3042 w 3625"/>
                <a:gd name="T31" fmla="*/ 2800 h 3593"/>
                <a:gd name="T32" fmla="*/ 2811 w 3625"/>
                <a:gd name="T33" fmla="*/ 2349 h 3593"/>
                <a:gd name="T34" fmla="*/ 2913 w 3625"/>
                <a:gd name="T35" fmla="*/ 2105 h 3593"/>
                <a:gd name="T36" fmla="*/ 3398 w 3625"/>
                <a:gd name="T37" fmla="*/ 1949 h 3593"/>
                <a:gd name="T38" fmla="*/ 2935 w 3625"/>
                <a:gd name="T39" fmla="*/ 1512 h 3593"/>
                <a:gd name="T40" fmla="*/ 2819 w 3625"/>
                <a:gd name="T41" fmla="*/ 1276 h 3593"/>
                <a:gd name="T42" fmla="*/ 2847 w 3625"/>
                <a:gd name="T43" fmla="*/ 1085 h 3593"/>
                <a:gd name="T44" fmla="*/ 2438 w 3625"/>
                <a:gd name="T45" fmla="*/ 807 h 3593"/>
                <a:gd name="T46" fmla="*/ 2184 w 3625"/>
                <a:gd name="T47" fmla="*/ 737 h 3593"/>
                <a:gd name="T48" fmla="*/ 2045 w 3625"/>
                <a:gd name="T49" fmla="*/ 602 h 3593"/>
                <a:gd name="T50" fmla="*/ 2036 w 3625"/>
                <a:gd name="T51" fmla="*/ 11 h 3593"/>
                <a:gd name="T52" fmla="*/ 2179 w 3625"/>
                <a:gd name="T53" fmla="*/ 147 h 3593"/>
                <a:gd name="T54" fmla="*/ 2728 w 3625"/>
                <a:gd name="T55" fmla="*/ 373 h 3593"/>
                <a:gd name="T56" fmla="*/ 2927 w 3625"/>
                <a:gd name="T57" fmla="*/ 377 h 3593"/>
                <a:gd name="T58" fmla="*/ 3258 w 3625"/>
                <a:gd name="T59" fmla="*/ 721 h 3593"/>
                <a:gd name="T60" fmla="*/ 3231 w 3625"/>
                <a:gd name="T61" fmla="*/ 918 h 3593"/>
                <a:gd name="T62" fmla="*/ 3508 w 3625"/>
                <a:gd name="T63" fmla="*/ 1447 h 3593"/>
                <a:gd name="T64" fmla="*/ 3623 w 3625"/>
                <a:gd name="T65" fmla="*/ 1609 h 3593"/>
                <a:gd name="T66" fmla="*/ 3585 w 3625"/>
                <a:gd name="T67" fmla="*/ 2078 h 3593"/>
                <a:gd name="T68" fmla="*/ 3096 w 3625"/>
                <a:gd name="T69" fmla="*/ 2238 h 3593"/>
                <a:gd name="T70" fmla="*/ 3267 w 3625"/>
                <a:gd name="T71" fmla="*/ 2772 h 3593"/>
                <a:gd name="T72" fmla="*/ 3203 w 3625"/>
                <a:gd name="T73" fmla="*/ 2959 h 3593"/>
                <a:gd name="T74" fmla="*/ 2825 w 3625"/>
                <a:gd name="T75" fmla="*/ 3240 h 3593"/>
                <a:gd name="T76" fmla="*/ 2333 w 3625"/>
                <a:gd name="T77" fmla="*/ 3039 h 3593"/>
                <a:gd name="T78" fmla="*/ 2124 w 3625"/>
                <a:gd name="T79" fmla="*/ 3530 h 3593"/>
                <a:gd name="T80" fmla="*/ 1658 w 3625"/>
                <a:gd name="T81" fmla="*/ 3593 h 3593"/>
                <a:gd name="T82" fmla="*/ 1479 w 3625"/>
                <a:gd name="T83" fmla="*/ 3506 h 3593"/>
                <a:gd name="T84" fmla="*/ 1221 w 3625"/>
                <a:gd name="T85" fmla="*/ 3007 h 3593"/>
                <a:gd name="T86" fmla="*/ 766 w 3625"/>
                <a:gd name="T87" fmla="*/ 3238 h 3593"/>
                <a:gd name="T88" fmla="*/ 398 w 3625"/>
                <a:gd name="T89" fmla="*/ 2932 h 3593"/>
                <a:gd name="T90" fmla="*/ 364 w 3625"/>
                <a:gd name="T91" fmla="*/ 2739 h 3593"/>
                <a:gd name="T92" fmla="*/ 182 w 3625"/>
                <a:gd name="T93" fmla="*/ 2169 h 3593"/>
                <a:gd name="T94" fmla="*/ 24 w 3625"/>
                <a:gd name="T95" fmla="*/ 2049 h 3593"/>
                <a:gd name="T96" fmla="*/ 10 w 3625"/>
                <a:gd name="T97" fmla="*/ 1576 h 3593"/>
                <a:gd name="T98" fmla="*/ 148 w 3625"/>
                <a:gd name="T99" fmla="*/ 1433 h 3593"/>
                <a:gd name="T100" fmla="*/ 376 w 3625"/>
                <a:gd name="T101" fmla="*/ 887 h 3593"/>
                <a:gd name="T102" fmla="*/ 381 w 3625"/>
                <a:gd name="T103" fmla="*/ 690 h 3593"/>
                <a:gd name="T104" fmla="*/ 731 w 3625"/>
                <a:gd name="T105" fmla="*/ 363 h 3593"/>
                <a:gd name="T106" fmla="*/ 926 w 3625"/>
                <a:gd name="T107" fmla="*/ 389 h 3593"/>
                <a:gd name="T108" fmla="*/ 1461 w 3625"/>
                <a:gd name="T109" fmla="*/ 115 h 3593"/>
                <a:gd name="T110" fmla="*/ 1623 w 3625"/>
                <a:gd name="T111" fmla="*/ 3 h 3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25" h="3593">
                  <a:moveTo>
                    <a:pt x="1658" y="225"/>
                  </a:moveTo>
                  <a:lnTo>
                    <a:pt x="1588" y="569"/>
                  </a:lnTo>
                  <a:lnTo>
                    <a:pt x="1579" y="602"/>
                  </a:lnTo>
                  <a:lnTo>
                    <a:pt x="1566" y="632"/>
                  </a:lnTo>
                  <a:lnTo>
                    <a:pt x="1548" y="659"/>
                  </a:lnTo>
                  <a:lnTo>
                    <a:pt x="1526" y="685"/>
                  </a:lnTo>
                  <a:lnTo>
                    <a:pt x="1500" y="706"/>
                  </a:lnTo>
                  <a:lnTo>
                    <a:pt x="1472" y="724"/>
                  </a:lnTo>
                  <a:lnTo>
                    <a:pt x="1441" y="737"/>
                  </a:lnTo>
                  <a:lnTo>
                    <a:pt x="1379" y="760"/>
                  </a:lnTo>
                  <a:lnTo>
                    <a:pt x="1320" y="788"/>
                  </a:lnTo>
                  <a:lnTo>
                    <a:pt x="1287" y="799"/>
                  </a:lnTo>
                  <a:lnTo>
                    <a:pt x="1255" y="807"/>
                  </a:lnTo>
                  <a:lnTo>
                    <a:pt x="1221" y="810"/>
                  </a:lnTo>
                  <a:lnTo>
                    <a:pt x="1187" y="807"/>
                  </a:lnTo>
                  <a:lnTo>
                    <a:pt x="1155" y="799"/>
                  </a:lnTo>
                  <a:lnTo>
                    <a:pt x="1125" y="788"/>
                  </a:lnTo>
                  <a:lnTo>
                    <a:pt x="1095" y="772"/>
                  </a:lnTo>
                  <a:lnTo>
                    <a:pt x="799" y="577"/>
                  </a:lnTo>
                  <a:lnTo>
                    <a:pt x="581" y="793"/>
                  </a:lnTo>
                  <a:lnTo>
                    <a:pt x="778" y="1085"/>
                  </a:lnTo>
                  <a:lnTo>
                    <a:pt x="796" y="1115"/>
                  </a:lnTo>
                  <a:lnTo>
                    <a:pt x="807" y="1146"/>
                  </a:lnTo>
                  <a:lnTo>
                    <a:pt x="814" y="1178"/>
                  </a:lnTo>
                  <a:lnTo>
                    <a:pt x="817" y="1212"/>
                  </a:lnTo>
                  <a:lnTo>
                    <a:pt x="814" y="1244"/>
                  </a:lnTo>
                  <a:lnTo>
                    <a:pt x="806" y="1276"/>
                  </a:lnTo>
                  <a:lnTo>
                    <a:pt x="794" y="1308"/>
                  </a:lnTo>
                  <a:lnTo>
                    <a:pt x="767" y="1368"/>
                  </a:lnTo>
                  <a:lnTo>
                    <a:pt x="744" y="1429"/>
                  </a:lnTo>
                  <a:lnTo>
                    <a:pt x="730" y="1460"/>
                  </a:lnTo>
                  <a:lnTo>
                    <a:pt x="712" y="1487"/>
                  </a:lnTo>
                  <a:lnTo>
                    <a:pt x="690" y="1512"/>
                  </a:lnTo>
                  <a:lnTo>
                    <a:pt x="665" y="1534"/>
                  </a:lnTo>
                  <a:lnTo>
                    <a:pt x="637" y="1553"/>
                  </a:lnTo>
                  <a:lnTo>
                    <a:pt x="607" y="1566"/>
                  </a:lnTo>
                  <a:lnTo>
                    <a:pt x="575" y="1576"/>
                  </a:lnTo>
                  <a:lnTo>
                    <a:pt x="227" y="1643"/>
                  </a:lnTo>
                  <a:lnTo>
                    <a:pt x="227" y="1949"/>
                  </a:lnTo>
                  <a:lnTo>
                    <a:pt x="575" y="2018"/>
                  </a:lnTo>
                  <a:lnTo>
                    <a:pt x="607" y="2027"/>
                  </a:lnTo>
                  <a:lnTo>
                    <a:pt x="637" y="2041"/>
                  </a:lnTo>
                  <a:lnTo>
                    <a:pt x="666" y="2059"/>
                  </a:lnTo>
                  <a:lnTo>
                    <a:pt x="690" y="2081"/>
                  </a:lnTo>
                  <a:lnTo>
                    <a:pt x="712" y="2105"/>
                  </a:lnTo>
                  <a:lnTo>
                    <a:pt x="730" y="2134"/>
                  </a:lnTo>
                  <a:lnTo>
                    <a:pt x="744" y="2165"/>
                  </a:lnTo>
                  <a:lnTo>
                    <a:pt x="767" y="2225"/>
                  </a:lnTo>
                  <a:lnTo>
                    <a:pt x="795" y="2285"/>
                  </a:lnTo>
                  <a:lnTo>
                    <a:pt x="806" y="2316"/>
                  </a:lnTo>
                  <a:lnTo>
                    <a:pt x="814" y="2349"/>
                  </a:lnTo>
                  <a:lnTo>
                    <a:pt x="817" y="2382"/>
                  </a:lnTo>
                  <a:lnTo>
                    <a:pt x="814" y="2415"/>
                  </a:lnTo>
                  <a:lnTo>
                    <a:pt x="807" y="2447"/>
                  </a:lnTo>
                  <a:lnTo>
                    <a:pt x="796" y="2478"/>
                  </a:lnTo>
                  <a:lnTo>
                    <a:pt x="778" y="2508"/>
                  </a:lnTo>
                  <a:lnTo>
                    <a:pt x="581" y="2800"/>
                  </a:lnTo>
                  <a:lnTo>
                    <a:pt x="800" y="3015"/>
                  </a:lnTo>
                  <a:lnTo>
                    <a:pt x="1095" y="2821"/>
                  </a:lnTo>
                  <a:lnTo>
                    <a:pt x="1125" y="2804"/>
                  </a:lnTo>
                  <a:lnTo>
                    <a:pt x="1155" y="2793"/>
                  </a:lnTo>
                  <a:lnTo>
                    <a:pt x="1187" y="2786"/>
                  </a:lnTo>
                  <a:lnTo>
                    <a:pt x="1221" y="2783"/>
                  </a:lnTo>
                  <a:lnTo>
                    <a:pt x="1255" y="2786"/>
                  </a:lnTo>
                  <a:lnTo>
                    <a:pt x="1287" y="2794"/>
                  </a:lnTo>
                  <a:lnTo>
                    <a:pt x="1320" y="2805"/>
                  </a:lnTo>
                  <a:lnTo>
                    <a:pt x="1380" y="2833"/>
                  </a:lnTo>
                  <a:lnTo>
                    <a:pt x="1441" y="2856"/>
                  </a:lnTo>
                  <a:lnTo>
                    <a:pt x="1472" y="2870"/>
                  </a:lnTo>
                  <a:lnTo>
                    <a:pt x="1501" y="2887"/>
                  </a:lnTo>
                  <a:lnTo>
                    <a:pt x="1527" y="2909"/>
                  </a:lnTo>
                  <a:lnTo>
                    <a:pt x="1548" y="2934"/>
                  </a:lnTo>
                  <a:lnTo>
                    <a:pt x="1566" y="2961"/>
                  </a:lnTo>
                  <a:lnTo>
                    <a:pt x="1580" y="2991"/>
                  </a:lnTo>
                  <a:lnTo>
                    <a:pt x="1589" y="3025"/>
                  </a:lnTo>
                  <a:lnTo>
                    <a:pt x="1658" y="3368"/>
                  </a:lnTo>
                  <a:lnTo>
                    <a:pt x="1966" y="3368"/>
                  </a:lnTo>
                  <a:lnTo>
                    <a:pt x="2037" y="3025"/>
                  </a:lnTo>
                  <a:lnTo>
                    <a:pt x="2046" y="2991"/>
                  </a:lnTo>
                  <a:lnTo>
                    <a:pt x="2059" y="2961"/>
                  </a:lnTo>
                  <a:lnTo>
                    <a:pt x="2077" y="2934"/>
                  </a:lnTo>
                  <a:lnTo>
                    <a:pt x="2099" y="2909"/>
                  </a:lnTo>
                  <a:lnTo>
                    <a:pt x="2125" y="2887"/>
                  </a:lnTo>
                  <a:lnTo>
                    <a:pt x="2153" y="2870"/>
                  </a:lnTo>
                  <a:lnTo>
                    <a:pt x="2184" y="2856"/>
                  </a:lnTo>
                  <a:lnTo>
                    <a:pt x="2245" y="2833"/>
                  </a:lnTo>
                  <a:lnTo>
                    <a:pt x="2306" y="2805"/>
                  </a:lnTo>
                  <a:lnTo>
                    <a:pt x="2338" y="2794"/>
                  </a:lnTo>
                  <a:lnTo>
                    <a:pt x="2370" y="2786"/>
                  </a:lnTo>
                  <a:lnTo>
                    <a:pt x="2404" y="2783"/>
                  </a:lnTo>
                  <a:lnTo>
                    <a:pt x="2438" y="2786"/>
                  </a:lnTo>
                  <a:lnTo>
                    <a:pt x="2470" y="2793"/>
                  </a:lnTo>
                  <a:lnTo>
                    <a:pt x="2501" y="2804"/>
                  </a:lnTo>
                  <a:lnTo>
                    <a:pt x="2530" y="2821"/>
                  </a:lnTo>
                  <a:lnTo>
                    <a:pt x="2825" y="3015"/>
                  </a:lnTo>
                  <a:lnTo>
                    <a:pt x="3042" y="2800"/>
                  </a:lnTo>
                  <a:lnTo>
                    <a:pt x="2847" y="2508"/>
                  </a:lnTo>
                  <a:lnTo>
                    <a:pt x="2829" y="2478"/>
                  </a:lnTo>
                  <a:lnTo>
                    <a:pt x="2818" y="2447"/>
                  </a:lnTo>
                  <a:lnTo>
                    <a:pt x="2811" y="2415"/>
                  </a:lnTo>
                  <a:lnTo>
                    <a:pt x="2808" y="2382"/>
                  </a:lnTo>
                  <a:lnTo>
                    <a:pt x="2811" y="2349"/>
                  </a:lnTo>
                  <a:lnTo>
                    <a:pt x="2819" y="2316"/>
                  </a:lnTo>
                  <a:lnTo>
                    <a:pt x="2832" y="2285"/>
                  </a:lnTo>
                  <a:lnTo>
                    <a:pt x="2858" y="2225"/>
                  </a:lnTo>
                  <a:lnTo>
                    <a:pt x="2883" y="2165"/>
                  </a:lnTo>
                  <a:lnTo>
                    <a:pt x="2895" y="2134"/>
                  </a:lnTo>
                  <a:lnTo>
                    <a:pt x="2913" y="2105"/>
                  </a:lnTo>
                  <a:lnTo>
                    <a:pt x="2935" y="2080"/>
                  </a:lnTo>
                  <a:lnTo>
                    <a:pt x="2960" y="2059"/>
                  </a:lnTo>
                  <a:lnTo>
                    <a:pt x="2988" y="2041"/>
                  </a:lnTo>
                  <a:lnTo>
                    <a:pt x="3018" y="2027"/>
                  </a:lnTo>
                  <a:lnTo>
                    <a:pt x="3052" y="2018"/>
                  </a:lnTo>
                  <a:lnTo>
                    <a:pt x="3398" y="1949"/>
                  </a:lnTo>
                  <a:lnTo>
                    <a:pt x="3398" y="1643"/>
                  </a:lnTo>
                  <a:lnTo>
                    <a:pt x="3052" y="1574"/>
                  </a:lnTo>
                  <a:lnTo>
                    <a:pt x="3018" y="1565"/>
                  </a:lnTo>
                  <a:lnTo>
                    <a:pt x="2988" y="1553"/>
                  </a:lnTo>
                  <a:lnTo>
                    <a:pt x="2960" y="1534"/>
                  </a:lnTo>
                  <a:lnTo>
                    <a:pt x="2935" y="1512"/>
                  </a:lnTo>
                  <a:lnTo>
                    <a:pt x="2913" y="1487"/>
                  </a:lnTo>
                  <a:lnTo>
                    <a:pt x="2895" y="1460"/>
                  </a:lnTo>
                  <a:lnTo>
                    <a:pt x="2881" y="1429"/>
                  </a:lnTo>
                  <a:lnTo>
                    <a:pt x="2858" y="1367"/>
                  </a:lnTo>
                  <a:lnTo>
                    <a:pt x="2832" y="1308"/>
                  </a:lnTo>
                  <a:lnTo>
                    <a:pt x="2819" y="1276"/>
                  </a:lnTo>
                  <a:lnTo>
                    <a:pt x="2811" y="1244"/>
                  </a:lnTo>
                  <a:lnTo>
                    <a:pt x="2808" y="1212"/>
                  </a:lnTo>
                  <a:lnTo>
                    <a:pt x="2811" y="1178"/>
                  </a:lnTo>
                  <a:lnTo>
                    <a:pt x="2818" y="1146"/>
                  </a:lnTo>
                  <a:lnTo>
                    <a:pt x="2830" y="1115"/>
                  </a:lnTo>
                  <a:lnTo>
                    <a:pt x="2847" y="1085"/>
                  </a:lnTo>
                  <a:lnTo>
                    <a:pt x="3042" y="793"/>
                  </a:lnTo>
                  <a:lnTo>
                    <a:pt x="2825" y="577"/>
                  </a:lnTo>
                  <a:lnTo>
                    <a:pt x="2530" y="772"/>
                  </a:lnTo>
                  <a:lnTo>
                    <a:pt x="2500" y="788"/>
                  </a:lnTo>
                  <a:lnTo>
                    <a:pt x="2469" y="799"/>
                  </a:lnTo>
                  <a:lnTo>
                    <a:pt x="2438" y="807"/>
                  </a:lnTo>
                  <a:lnTo>
                    <a:pt x="2404" y="810"/>
                  </a:lnTo>
                  <a:lnTo>
                    <a:pt x="2370" y="807"/>
                  </a:lnTo>
                  <a:lnTo>
                    <a:pt x="2338" y="799"/>
                  </a:lnTo>
                  <a:lnTo>
                    <a:pt x="2306" y="787"/>
                  </a:lnTo>
                  <a:lnTo>
                    <a:pt x="2245" y="760"/>
                  </a:lnTo>
                  <a:lnTo>
                    <a:pt x="2184" y="737"/>
                  </a:lnTo>
                  <a:lnTo>
                    <a:pt x="2153" y="724"/>
                  </a:lnTo>
                  <a:lnTo>
                    <a:pt x="2124" y="706"/>
                  </a:lnTo>
                  <a:lnTo>
                    <a:pt x="2099" y="685"/>
                  </a:lnTo>
                  <a:lnTo>
                    <a:pt x="2077" y="659"/>
                  </a:lnTo>
                  <a:lnTo>
                    <a:pt x="2059" y="632"/>
                  </a:lnTo>
                  <a:lnTo>
                    <a:pt x="2045" y="602"/>
                  </a:lnTo>
                  <a:lnTo>
                    <a:pt x="2037" y="569"/>
                  </a:lnTo>
                  <a:lnTo>
                    <a:pt x="1966" y="225"/>
                  </a:lnTo>
                  <a:lnTo>
                    <a:pt x="1658" y="225"/>
                  </a:lnTo>
                  <a:close/>
                  <a:moveTo>
                    <a:pt x="1966" y="0"/>
                  </a:moveTo>
                  <a:lnTo>
                    <a:pt x="2002" y="3"/>
                  </a:lnTo>
                  <a:lnTo>
                    <a:pt x="2036" y="11"/>
                  </a:lnTo>
                  <a:lnTo>
                    <a:pt x="2067" y="23"/>
                  </a:lnTo>
                  <a:lnTo>
                    <a:pt x="2097" y="40"/>
                  </a:lnTo>
                  <a:lnTo>
                    <a:pt x="2122" y="62"/>
                  </a:lnTo>
                  <a:lnTo>
                    <a:pt x="2146" y="88"/>
                  </a:lnTo>
                  <a:lnTo>
                    <a:pt x="2165" y="115"/>
                  </a:lnTo>
                  <a:lnTo>
                    <a:pt x="2179" y="147"/>
                  </a:lnTo>
                  <a:lnTo>
                    <a:pt x="2189" y="181"/>
                  </a:lnTo>
                  <a:lnTo>
                    <a:pt x="2258" y="525"/>
                  </a:lnTo>
                  <a:lnTo>
                    <a:pt x="2332" y="553"/>
                  </a:lnTo>
                  <a:lnTo>
                    <a:pt x="2404" y="585"/>
                  </a:lnTo>
                  <a:lnTo>
                    <a:pt x="2699" y="389"/>
                  </a:lnTo>
                  <a:lnTo>
                    <a:pt x="2728" y="373"/>
                  </a:lnTo>
                  <a:lnTo>
                    <a:pt x="2760" y="362"/>
                  </a:lnTo>
                  <a:lnTo>
                    <a:pt x="2792" y="355"/>
                  </a:lnTo>
                  <a:lnTo>
                    <a:pt x="2825" y="353"/>
                  </a:lnTo>
                  <a:lnTo>
                    <a:pt x="2861" y="355"/>
                  </a:lnTo>
                  <a:lnTo>
                    <a:pt x="2894" y="363"/>
                  </a:lnTo>
                  <a:lnTo>
                    <a:pt x="2927" y="377"/>
                  </a:lnTo>
                  <a:lnTo>
                    <a:pt x="2958" y="395"/>
                  </a:lnTo>
                  <a:lnTo>
                    <a:pt x="2986" y="418"/>
                  </a:lnTo>
                  <a:lnTo>
                    <a:pt x="3203" y="634"/>
                  </a:lnTo>
                  <a:lnTo>
                    <a:pt x="3227" y="662"/>
                  </a:lnTo>
                  <a:lnTo>
                    <a:pt x="3244" y="690"/>
                  </a:lnTo>
                  <a:lnTo>
                    <a:pt x="3258" y="721"/>
                  </a:lnTo>
                  <a:lnTo>
                    <a:pt x="3266" y="755"/>
                  </a:lnTo>
                  <a:lnTo>
                    <a:pt x="3270" y="788"/>
                  </a:lnTo>
                  <a:lnTo>
                    <a:pt x="3267" y="821"/>
                  </a:lnTo>
                  <a:lnTo>
                    <a:pt x="3261" y="855"/>
                  </a:lnTo>
                  <a:lnTo>
                    <a:pt x="3249" y="887"/>
                  </a:lnTo>
                  <a:lnTo>
                    <a:pt x="3231" y="918"/>
                  </a:lnTo>
                  <a:lnTo>
                    <a:pt x="3035" y="1210"/>
                  </a:lnTo>
                  <a:lnTo>
                    <a:pt x="3068" y="1282"/>
                  </a:lnTo>
                  <a:lnTo>
                    <a:pt x="3096" y="1355"/>
                  </a:lnTo>
                  <a:lnTo>
                    <a:pt x="3443" y="1423"/>
                  </a:lnTo>
                  <a:lnTo>
                    <a:pt x="3477" y="1433"/>
                  </a:lnTo>
                  <a:lnTo>
                    <a:pt x="3508" y="1447"/>
                  </a:lnTo>
                  <a:lnTo>
                    <a:pt x="3537" y="1466"/>
                  </a:lnTo>
                  <a:lnTo>
                    <a:pt x="3563" y="1488"/>
                  </a:lnTo>
                  <a:lnTo>
                    <a:pt x="3585" y="1515"/>
                  </a:lnTo>
                  <a:lnTo>
                    <a:pt x="3602" y="1543"/>
                  </a:lnTo>
                  <a:lnTo>
                    <a:pt x="3615" y="1576"/>
                  </a:lnTo>
                  <a:lnTo>
                    <a:pt x="3623" y="1609"/>
                  </a:lnTo>
                  <a:lnTo>
                    <a:pt x="3625" y="1643"/>
                  </a:lnTo>
                  <a:lnTo>
                    <a:pt x="3625" y="1949"/>
                  </a:lnTo>
                  <a:lnTo>
                    <a:pt x="3623" y="1984"/>
                  </a:lnTo>
                  <a:lnTo>
                    <a:pt x="3615" y="2018"/>
                  </a:lnTo>
                  <a:lnTo>
                    <a:pt x="3602" y="2049"/>
                  </a:lnTo>
                  <a:lnTo>
                    <a:pt x="3585" y="2078"/>
                  </a:lnTo>
                  <a:lnTo>
                    <a:pt x="3563" y="2104"/>
                  </a:lnTo>
                  <a:lnTo>
                    <a:pt x="3537" y="2127"/>
                  </a:lnTo>
                  <a:lnTo>
                    <a:pt x="3508" y="2145"/>
                  </a:lnTo>
                  <a:lnTo>
                    <a:pt x="3477" y="2160"/>
                  </a:lnTo>
                  <a:lnTo>
                    <a:pt x="3443" y="2169"/>
                  </a:lnTo>
                  <a:lnTo>
                    <a:pt x="3096" y="2238"/>
                  </a:lnTo>
                  <a:lnTo>
                    <a:pt x="3068" y="2312"/>
                  </a:lnTo>
                  <a:lnTo>
                    <a:pt x="3035" y="2383"/>
                  </a:lnTo>
                  <a:lnTo>
                    <a:pt x="3231" y="2676"/>
                  </a:lnTo>
                  <a:lnTo>
                    <a:pt x="3249" y="2705"/>
                  </a:lnTo>
                  <a:lnTo>
                    <a:pt x="3261" y="2739"/>
                  </a:lnTo>
                  <a:lnTo>
                    <a:pt x="3267" y="2772"/>
                  </a:lnTo>
                  <a:lnTo>
                    <a:pt x="3270" y="2805"/>
                  </a:lnTo>
                  <a:lnTo>
                    <a:pt x="3266" y="2839"/>
                  </a:lnTo>
                  <a:lnTo>
                    <a:pt x="3258" y="2872"/>
                  </a:lnTo>
                  <a:lnTo>
                    <a:pt x="3244" y="2903"/>
                  </a:lnTo>
                  <a:lnTo>
                    <a:pt x="3227" y="2932"/>
                  </a:lnTo>
                  <a:lnTo>
                    <a:pt x="3203" y="2959"/>
                  </a:lnTo>
                  <a:lnTo>
                    <a:pt x="2986" y="3175"/>
                  </a:lnTo>
                  <a:lnTo>
                    <a:pt x="2958" y="3198"/>
                  </a:lnTo>
                  <a:lnTo>
                    <a:pt x="2927" y="3216"/>
                  </a:lnTo>
                  <a:lnTo>
                    <a:pt x="2894" y="3230"/>
                  </a:lnTo>
                  <a:lnTo>
                    <a:pt x="2861" y="3238"/>
                  </a:lnTo>
                  <a:lnTo>
                    <a:pt x="2825" y="3240"/>
                  </a:lnTo>
                  <a:lnTo>
                    <a:pt x="2792" y="3238"/>
                  </a:lnTo>
                  <a:lnTo>
                    <a:pt x="2761" y="3231"/>
                  </a:lnTo>
                  <a:lnTo>
                    <a:pt x="2730" y="3220"/>
                  </a:lnTo>
                  <a:lnTo>
                    <a:pt x="2699" y="3203"/>
                  </a:lnTo>
                  <a:lnTo>
                    <a:pt x="2404" y="3007"/>
                  </a:lnTo>
                  <a:lnTo>
                    <a:pt x="2333" y="3039"/>
                  </a:lnTo>
                  <a:lnTo>
                    <a:pt x="2258" y="3068"/>
                  </a:lnTo>
                  <a:lnTo>
                    <a:pt x="2189" y="3412"/>
                  </a:lnTo>
                  <a:lnTo>
                    <a:pt x="2179" y="3446"/>
                  </a:lnTo>
                  <a:lnTo>
                    <a:pt x="2165" y="3477"/>
                  </a:lnTo>
                  <a:lnTo>
                    <a:pt x="2146" y="3506"/>
                  </a:lnTo>
                  <a:lnTo>
                    <a:pt x="2124" y="3530"/>
                  </a:lnTo>
                  <a:lnTo>
                    <a:pt x="2097" y="3552"/>
                  </a:lnTo>
                  <a:lnTo>
                    <a:pt x="2068" y="3569"/>
                  </a:lnTo>
                  <a:lnTo>
                    <a:pt x="2036" y="3581"/>
                  </a:lnTo>
                  <a:lnTo>
                    <a:pt x="2002" y="3589"/>
                  </a:lnTo>
                  <a:lnTo>
                    <a:pt x="1966" y="3593"/>
                  </a:lnTo>
                  <a:lnTo>
                    <a:pt x="1658" y="3593"/>
                  </a:lnTo>
                  <a:lnTo>
                    <a:pt x="1623" y="3589"/>
                  </a:lnTo>
                  <a:lnTo>
                    <a:pt x="1589" y="3581"/>
                  </a:lnTo>
                  <a:lnTo>
                    <a:pt x="1557" y="3569"/>
                  </a:lnTo>
                  <a:lnTo>
                    <a:pt x="1528" y="3552"/>
                  </a:lnTo>
                  <a:lnTo>
                    <a:pt x="1503" y="3531"/>
                  </a:lnTo>
                  <a:lnTo>
                    <a:pt x="1479" y="3506"/>
                  </a:lnTo>
                  <a:lnTo>
                    <a:pt x="1461" y="3477"/>
                  </a:lnTo>
                  <a:lnTo>
                    <a:pt x="1446" y="3446"/>
                  </a:lnTo>
                  <a:lnTo>
                    <a:pt x="1437" y="3412"/>
                  </a:lnTo>
                  <a:lnTo>
                    <a:pt x="1367" y="3068"/>
                  </a:lnTo>
                  <a:lnTo>
                    <a:pt x="1293" y="3039"/>
                  </a:lnTo>
                  <a:lnTo>
                    <a:pt x="1221" y="3007"/>
                  </a:lnTo>
                  <a:lnTo>
                    <a:pt x="926" y="3203"/>
                  </a:lnTo>
                  <a:lnTo>
                    <a:pt x="897" y="3220"/>
                  </a:lnTo>
                  <a:lnTo>
                    <a:pt x="865" y="3231"/>
                  </a:lnTo>
                  <a:lnTo>
                    <a:pt x="833" y="3238"/>
                  </a:lnTo>
                  <a:lnTo>
                    <a:pt x="800" y="3240"/>
                  </a:lnTo>
                  <a:lnTo>
                    <a:pt x="766" y="3238"/>
                  </a:lnTo>
                  <a:lnTo>
                    <a:pt x="731" y="3230"/>
                  </a:lnTo>
                  <a:lnTo>
                    <a:pt x="699" y="3216"/>
                  </a:lnTo>
                  <a:lnTo>
                    <a:pt x="668" y="3198"/>
                  </a:lnTo>
                  <a:lnTo>
                    <a:pt x="641" y="3175"/>
                  </a:lnTo>
                  <a:lnTo>
                    <a:pt x="422" y="2959"/>
                  </a:lnTo>
                  <a:lnTo>
                    <a:pt x="398" y="2932"/>
                  </a:lnTo>
                  <a:lnTo>
                    <a:pt x="381" y="2903"/>
                  </a:lnTo>
                  <a:lnTo>
                    <a:pt x="367" y="2872"/>
                  </a:lnTo>
                  <a:lnTo>
                    <a:pt x="359" y="2839"/>
                  </a:lnTo>
                  <a:lnTo>
                    <a:pt x="356" y="2805"/>
                  </a:lnTo>
                  <a:lnTo>
                    <a:pt x="358" y="2772"/>
                  </a:lnTo>
                  <a:lnTo>
                    <a:pt x="364" y="2739"/>
                  </a:lnTo>
                  <a:lnTo>
                    <a:pt x="376" y="2705"/>
                  </a:lnTo>
                  <a:lnTo>
                    <a:pt x="394" y="2676"/>
                  </a:lnTo>
                  <a:lnTo>
                    <a:pt x="591" y="2383"/>
                  </a:lnTo>
                  <a:lnTo>
                    <a:pt x="558" y="2312"/>
                  </a:lnTo>
                  <a:lnTo>
                    <a:pt x="529" y="2238"/>
                  </a:lnTo>
                  <a:lnTo>
                    <a:pt x="182" y="2169"/>
                  </a:lnTo>
                  <a:lnTo>
                    <a:pt x="148" y="2160"/>
                  </a:lnTo>
                  <a:lnTo>
                    <a:pt x="117" y="2145"/>
                  </a:lnTo>
                  <a:lnTo>
                    <a:pt x="88" y="2127"/>
                  </a:lnTo>
                  <a:lnTo>
                    <a:pt x="62" y="2104"/>
                  </a:lnTo>
                  <a:lnTo>
                    <a:pt x="42" y="2078"/>
                  </a:lnTo>
                  <a:lnTo>
                    <a:pt x="24" y="2049"/>
                  </a:lnTo>
                  <a:lnTo>
                    <a:pt x="10" y="2018"/>
                  </a:lnTo>
                  <a:lnTo>
                    <a:pt x="2" y="1984"/>
                  </a:lnTo>
                  <a:lnTo>
                    <a:pt x="0" y="1949"/>
                  </a:lnTo>
                  <a:lnTo>
                    <a:pt x="0" y="1643"/>
                  </a:lnTo>
                  <a:lnTo>
                    <a:pt x="2" y="1609"/>
                  </a:lnTo>
                  <a:lnTo>
                    <a:pt x="10" y="1576"/>
                  </a:lnTo>
                  <a:lnTo>
                    <a:pt x="24" y="1543"/>
                  </a:lnTo>
                  <a:lnTo>
                    <a:pt x="42" y="1515"/>
                  </a:lnTo>
                  <a:lnTo>
                    <a:pt x="62" y="1488"/>
                  </a:lnTo>
                  <a:lnTo>
                    <a:pt x="88" y="1466"/>
                  </a:lnTo>
                  <a:lnTo>
                    <a:pt x="117" y="1447"/>
                  </a:lnTo>
                  <a:lnTo>
                    <a:pt x="148" y="1433"/>
                  </a:lnTo>
                  <a:lnTo>
                    <a:pt x="182" y="1423"/>
                  </a:lnTo>
                  <a:lnTo>
                    <a:pt x="529" y="1355"/>
                  </a:lnTo>
                  <a:lnTo>
                    <a:pt x="558" y="1282"/>
                  </a:lnTo>
                  <a:lnTo>
                    <a:pt x="591" y="1210"/>
                  </a:lnTo>
                  <a:lnTo>
                    <a:pt x="394" y="918"/>
                  </a:lnTo>
                  <a:lnTo>
                    <a:pt x="376" y="887"/>
                  </a:lnTo>
                  <a:lnTo>
                    <a:pt x="364" y="855"/>
                  </a:lnTo>
                  <a:lnTo>
                    <a:pt x="358" y="821"/>
                  </a:lnTo>
                  <a:lnTo>
                    <a:pt x="356" y="788"/>
                  </a:lnTo>
                  <a:lnTo>
                    <a:pt x="359" y="755"/>
                  </a:lnTo>
                  <a:lnTo>
                    <a:pt x="367" y="721"/>
                  </a:lnTo>
                  <a:lnTo>
                    <a:pt x="381" y="690"/>
                  </a:lnTo>
                  <a:lnTo>
                    <a:pt x="398" y="662"/>
                  </a:lnTo>
                  <a:lnTo>
                    <a:pt x="422" y="634"/>
                  </a:lnTo>
                  <a:lnTo>
                    <a:pt x="641" y="418"/>
                  </a:lnTo>
                  <a:lnTo>
                    <a:pt x="668" y="395"/>
                  </a:lnTo>
                  <a:lnTo>
                    <a:pt x="699" y="377"/>
                  </a:lnTo>
                  <a:lnTo>
                    <a:pt x="731" y="363"/>
                  </a:lnTo>
                  <a:lnTo>
                    <a:pt x="766" y="355"/>
                  </a:lnTo>
                  <a:lnTo>
                    <a:pt x="800" y="353"/>
                  </a:lnTo>
                  <a:lnTo>
                    <a:pt x="833" y="355"/>
                  </a:lnTo>
                  <a:lnTo>
                    <a:pt x="865" y="362"/>
                  </a:lnTo>
                  <a:lnTo>
                    <a:pt x="897" y="373"/>
                  </a:lnTo>
                  <a:lnTo>
                    <a:pt x="926" y="389"/>
                  </a:lnTo>
                  <a:lnTo>
                    <a:pt x="1221" y="585"/>
                  </a:lnTo>
                  <a:lnTo>
                    <a:pt x="1293" y="554"/>
                  </a:lnTo>
                  <a:lnTo>
                    <a:pt x="1367" y="525"/>
                  </a:lnTo>
                  <a:lnTo>
                    <a:pt x="1437" y="181"/>
                  </a:lnTo>
                  <a:lnTo>
                    <a:pt x="1446" y="147"/>
                  </a:lnTo>
                  <a:lnTo>
                    <a:pt x="1461" y="115"/>
                  </a:lnTo>
                  <a:lnTo>
                    <a:pt x="1479" y="88"/>
                  </a:lnTo>
                  <a:lnTo>
                    <a:pt x="1503" y="62"/>
                  </a:lnTo>
                  <a:lnTo>
                    <a:pt x="1528" y="40"/>
                  </a:lnTo>
                  <a:lnTo>
                    <a:pt x="1557" y="23"/>
                  </a:lnTo>
                  <a:lnTo>
                    <a:pt x="1589" y="11"/>
                  </a:lnTo>
                  <a:lnTo>
                    <a:pt x="1623" y="3"/>
                  </a:lnTo>
                  <a:lnTo>
                    <a:pt x="1658" y="0"/>
                  </a:lnTo>
                  <a:lnTo>
                    <a:pt x="19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209">
              <a:extLst>
                <a:ext uri="{FF2B5EF4-FFF2-40B4-BE49-F238E27FC236}">
                  <a16:creationId xmlns:a16="http://schemas.microsoft.com/office/drawing/2014/main" id="{37ABBC9B-E130-4FC2-B770-B7FB802EB8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7475" y="3822700"/>
              <a:ext cx="839787" cy="831850"/>
            </a:xfrm>
            <a:custGeom>
              <a:avLst/>
              <a:gdLst>
                <a:gd name="T0" fmla="*/ 654 w 1587"/>
                <a:gd name="T1" fmla="*/ 112 h 1572"/>
                <a:gd name="T2" fmla="*/ 463 w 1587"/>
                <a:gd name="T3" fmla="*/ 181 h 1572"/>
                <a:gd name="T4" fmla="*/ 303 w 1587"/>
                <a:gd name="T5" fmla="*/ 299 h 1572"/>
                <a:gd name="T6" fmla="*/ 184 w 1587"/>
                <a:gd name="T7" fmla="*/ 458 h 1572"/>
                <a:gd name="T8" fmla="*/ 114 w 1587"/>
                <a:gd name="T9" fmla="*/ 647 h 1572"/>
                <a:gd name="T10" fmla="*/ 104 w 1587"/>
                <a:gd name="T11" fmla="*/ 856 h 1572"/>
                <a:gd name="T12" fmla="*/ 155 w 1587"/>
                <a:gd name="T13" fmla="*/ 1053 h 1572"/>
                <a:gd name="T14" fmla="*/ 258 w 1587"/>
                <a:gd name="T15" fmla="*/ 1222 h 1572"/>
                <a:gd name="T16" fmla="*/ 406 w 1587"/>
                <a:gd name="T17" fmla="*/ 1356 h 1572"/>
                <a:gd name="T18" fmla="*/ 588 w 1587"/>
                <a:gd name="T19" fmla="*/ 1442 h 1572"/>
                <a:gd name="T20" fmla="*/ 794 w 1587"/>
                <a:gd name="T21" fmla="*/ 1473 h 1572"/>
                <a:gd name="T22" fmla="*/ 1000 w 1587"/>
                <a:gd name="T23" fmla="*/ 1442 h 1572"/>
                <a:gd name="T24" fmla="*/ 1181 w 1587"/>
                <a:gd name="T25" fmla="*/ 1356 h 1572"/>
                <a:gd name="T26" fmla="*/ 1329 w 1587"/>
                <a:gd name="T27" fmla="*/ 1222 h 1572"/>
                <a:gd name="T28" fmla="*/ 1433 w 1587"/>
                <a:gd name="T29" fmla="*/ 1053 h 1572"/>
                <a:gd name="T30" fmla="*/ 1484 w 1587"/>
                <a:gd name="T31" fmla="*/ 856 h 1572"/>
                <a:gd name="T32" fmla="*/ 1473 w 1587"/>
                <a:gd name="T33" fmla="*/ 647 h 1572"/>
                <a:gd name="T34" fmla="*/ 1404 w 1587"/>
                <a:gd name="T35" fmla="*/ 458 h 1572"/>
                <a:gd name="T36" fmla="*/ 1284 w 1587"/>
                <a:gd name="T37" fmla="*/ 299 h 1572"/>
                <a:gd name="T38" fmla="*/ 1124 w 1587"/>
                <a:gd name="T39" fmla="*/ 181 h 1572"/>
                <a:gd name="T40" fmla="*/ 933 w 1587"/>
                <a:gd name="T41" fmla="*/ 112 h 1572"/>
                <a:gd name="T42" fmla="*/ 794 w 1587"/>
                <a:gd name="T43" fmla="*/ 0 h 1572"/>
                <a:gd name="T44" fmla="*/ 1017 w 1587"/>
                <a:gd name="T45" fmla="*/ 31 h 1572"/>
                <a:gd name="T46" fmla="*/ 1215 w 1587"/>
                <a:gd name="T47" fmla="*/ 119 h 1572"/>
                <a:gd name="T48" fmla="*/ 1379 w 1587"/>
                <a:gd name="T49" fmla="*/ 256 h 1572"/>
                <a:gd name="T50" fmla="*/ 1501 w 1587"/>
                <a:gd name="T51" fmla="*/ 430 h 1572"/>
                <a:gd name="T52" fmla="*/ 1572 w 1587"/>
                <a:gd name="T53" fmla="*/ 636 h 1572"/>
                <a:gd name="T54" fmla="*/ 1583 w 1587"/>
                <a:gd name="T55" fmla="*/ 861 h 1572"/>
                <a:gd name="T56" fmla="*/ 1531 w 1587"/>
                <a:gd name="T57" fmla="*/ 1074 h 1572"/>
                <a:gd name="T58" fmla="*/ 1424 w 1587"/>
                <a:gd name="T59" fmla="*/ 1260 h 1572"/>
                <a:gd name="T60" fmla="*/ 1274 w 1587"/>
                <a:gd name="T61" fmla="*/ 1411 h 1572"/>
                <a:gd name="T62" fmla="*/ 1085 w 1587"/>
                <a:gd name="T63" fmla="*/ 1516 h 1572"/>
                <a:gd name="T64" fmla="*/ 871 w 1587"/>
                <a:gd name="T65" fmla="*/ 1568 h 1572"/>
                <a:gd name="T66" fmla="*/ 643 w 1587"/>
                <a:gd name="T67" fmla="*/ 1557 h 1572"/>
                <a:gd name="T68" fmla="*/ 436 w 1587"/>
                <a:gd name="T69" fmla="*/ 1487 h 1572"/>
                <a:gd name="T70" fmla="*/ 259 w 1587"/>
                <a:gd name="T71" fmla="*/ 1366 h 1572"/>
                <a:gd name="T72" fmla="*/ 121 w 1587"/>
                <a:gd name="T73" fmla="*/ 1202 h 1572"/>
                <a:gd name="T74" fmla="*/ 32 w 1587"/>
                <a:gd name="T75" fmla="*/ 1007 h 1572"/>
                <a:gd name="T76" fmla="*/ 0 w 1587"/>
                <a:gd name="T77" fmla="*/ 786 h 1572"/>
                <a:gd name="T78" fmla="*/ 32 w 1587"/>
                <a:gd name="T79" fmla="*/ 565 h 1572"/>
                <a:gd name="T80" fmla="*/ 121 w 1587"/>
                <a:gd name="T81" fmla="*/ 368 h 1572"/>
                <a:gd name="T82" fmla="*/ 259 w 1587"/>
                <a:gd name="T83" fmla="*/ 205 h 1572"/>
                <a:gd name="T84" fmla="*/ 436 w 1587"/>
                <a:gd name="T85" fmla="*/ 83 h 1572"/>
                <a:gd name="T86" fmla="*/ 643 w 1587"/>
                <a:gd name="T87" fmla="*/ 13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87" h="1572">
                  <a:moveTo>
                    <a:pt x="794" y="97"/>
                  </a:moveTo>
                  <a:lnTo>
                    <a:pt x="722" y="101"/>
                  </a:lnTo>
                  <a:lnTo>
                    <a:pt x="654" y="112"/>
                  </a:lnTo>
                  <a:lnTo>
                    <a:pt x="588" y="128"/>
                  </a:lnTo>
                  <a:lnTo>
                    <a:pt x="523" y="151"/>
                  </a:lnTo>
                  <a:lnTo>
                    <a:pt x="463" y="181"/>
                  </a:lnTo>
                  <a:lnTo>
                    <a:pt x="406" y="216"/>
                  </a:lnTo>
                  <a:lnTo>
                    <a:pt x="353" y="255"/>
                  </a:lnTo>
                  <a:lnTo>
                    <a:pt x="303" y="299"/>
                  </a:lnTo>
                  <a:lnTo>
                    <a:pt x="258" y="348"/>
                  </a:lnTo>
                  <a:lnTo>
                    <a:pt x="218" y="402"/>
                  </a:lnTo>
                  <a:lnTo>
                    <a:pt x="184" y="458"/>
                  </a:lnTo>
                  <a:lnTo>
                    <a:pt x="155" y="517"/>
                  </a:lnTo>
                  <a:lnTo>
                    <a:pt x="130" y="581"/>
                  </a:lnTo>
                  <a:lnTo>
                    <a:pt x="114" y="647"/>
                  </a:lnTo>
                  <a:lnTo>
                    <a:pt x="104" y="715"/>
                  </a:lnTo>
                  <a:lnTo>
                    <a:pt x="99" y="786"/>
                  </a:lnTo>
                  <a:lnTo>
                    <a:pt x="104" y="856"/>
                  </a:lnTo>
                  <a:lnTo>
                    <a:pt x="114" y="924"/>
                  </a:lnTo>
                  <a:lnTo>
                    <a:pt x="130" y="991"/>
                  </a:lnTo>
                  <a:lnTo>
                    <a:pt x="155" y="1053"/>
                  </a:lnTo>
                  <a:lnTo>
                    <a:pt x="184" y="1113"/>
                  </a:lnTo>
                  <a:lnTo>
                    <a:pt x="218" y="1170"/>
                  </a:lnTo>
                  <a:lnTo>
                    <a:pt x="258" y="1222"/>
                  </a:lnTo>
                  <a:lnTo>
                    <a:pt x="303" y="1272"/>
                  </a:lnTo>
                  <a:lnTo>
                    <a:pt x="353" y="1315"/>
                  </a:lnTo>
                  <a:lnTo>
                    <a:pt x="406" y="1356"/>
                  </a:lnTo>
                  <a:lnTo>
                    <a:pt x="463" y="1390"/>
                  </a:lnTo>
                  <a:lnTo>
                    <a:pt x="523" y="1419"/>
                  </a:lnTo>
                  <a:lnTo>
                    <a:pt x="588" y="1442"/>
                  </a:lnTo>
                  <a:lnTo>
                    <a:pt x="654" y="1459"/>
                  </a:lnTo>
                  <a:lnTo>
                    <a:pt x="722" y="1469"/>
                  </a:lnTo>
                  <a:lnTo>
                    <a:pt x="794" y="1473"/>
                  </a:lnTo>
                  <a:lnTo>
                    <a:pt x="865" y="1469"/>
                  </a:lnTo>
                  <a:lnTo>
                    <a:pt x="933" y="1459"/>
                  </a:lnTo>
                  <a:lnTo>
                    <a:pt x="1000" y="1442"/>
                  </a:lnTo>
                  <a:lnTo>
                    <a:pt x="1064" y="1419"/>
                  </a:lnTo>
                  <a:lnTo>
                    <a:pt x="1124" y="1390"/>
                  </a:lnTo>
                  <a:lnTo>
                    <a:pt x="1181" y="1356"/>
                  </a:lnTo>
                  <a:lnTo>
                    <a:pt x="1234" y="1315"/>
                  </a:lnTo>
                  <a:lnTo>
                    <a:pt x="1284" y="1272"/>
                  </a:lnTo>
                  <a:lnTo>
                    <a:pt x="1329" y="1222"/>
                  </a:lnTo>
                  <a:lnTo>
                    <a:pt x="1369" y="1170"/>
                  </a:lnTo>
                  <a:lnTo>
                    <a:pt x="1404" y="1113"/>
                  </a:lnTo>
                  <a:lnTo>
                    <a:pt x="1433" y="1053"/>
                  </a:lnTo>
                  <a:lnTo>
                    <a:pt x="1456" y="991"/>
                  </a:lnTo>
                  <a:lnTo>
                    <a:pt x="1473" y="924"/>
                  </a:lnTo>
                  <a:lnTo>
                    <a:pt x="1484" y="856"/>
                  </a:lnTo>
                  <a:lnTo>
                    <a:pt x="1487" y="786"/>
                  </a:lnTo>
                  <a:lnTo>
                    <a:pt x="1484" y="715"/>
                  </a:lnTo>
                  <a:lnTo>
                    <a:pt x="1473" y="647"/>
                  </a:lnTo>
                  <a:lnTo>
                    <a:pt x="1456" y="581"/>
                  </a:lnTo>
                  <a:lnTo>
                    <a:pt x="1433" y="517"/>
                  </a:lnTo>
                  <a:lnTo>
                    <a:pt x="1404" y="458"/>
                  </a:lnTo>
                  <a:lnTo>
                    <a:pt x="1369" y="402"/>
                  </a:lnTo>
                  <a:lnTo>
                    <a:pt x="1329" y="348"/>
                  </a:lnTo>
                  <a:lnTo>
                    <a:pt x="1284" y="299"/>
                  </a:lnTo>
                  <a:lnTo>
                    <a:pt x="1234" y="255"/>
                  </a:lnTo>
                  <a:lnTo>
                    <a:pt x="1181" y="216"/>
                  </a:lnTo>
                  <a:lnTo>
                    <a:pt x="1124" y="181"/>
                  </a:lnTo>
                  <a:lnTo>
                    <a:pt x="1064" y="151"/>
                  </a:lnTo>
                  <a:lnTo>
                    <a:pt x="1000" y="128"/>
                  </a:lnTo>
                  <a:lnTo>
                    <a:pt x="933" y="112"/>
                  </a:lnTo>
                  <a:lnTo>
                    <a:pt x="865" y="101"/>
                  </a:lnTo>
                  <a:lnTo>
                    <a:pt x="794" y="97"/>
                  </a:lnTo>
                  <a:close/>
                  <a:moveTo>
                    <a:pt x="794" y="0"/>
                  </a:moveTo>
                  <a:lnTo>
                    <a:pt x="871" y="3"/>
                  </a:lnTo>
                  <a:lnTo>
                    <a:pt x="945" y="13"/>
                  </a:lnTo>
                  <a:lnTo>
                    <a:pt x="1017" y="31"/>
                  </a:lnTo>
                  <a:lnTo>
                    <a:pt x="1085" y="55"/>
                  </a:lnTo>
                  <a:lnTo>
                    <a:pt x="1151" y="83"/>
                  </a:lnTo>
                  <a:lnTo>
                    <a:pt x="1215" y="119"/>
                  </a:lnTo>
                  <a:lnTo>
                    <a:pt x="1274" y="159"/>
                  </a:lnTo>
                  <a:lnTo>
                    <a:pt x="1328" y="205"/>
                  </a:lnTo>
                  <a:lnTo>
                    <a:pt x="1379" y="256"/>
                  </a:lnTo>
                  <a:lnTo>
                    <a:pt x="1424" y="310"/>
                  </a:lnTo>
                  <a:lnTo>
                    <a:pt x="1466" y="368"/>
                  </a:lnTo>
                  <a:lnTo>
                    <a:pt x="1501" y="430"/>
                  </a:lnTo>
                  <a:lnTo>
                    <a:pt x="1531" y="497"/>
                  </a:lnTo>
                  <a:lnTo>
                    <a:pt x="1554" y="565"/>
                  </a:lnTo>
                  <a:lnTo>
                    <a:pt x="1572" y="636"/>
                  </a:lnTo>
                  <a:lnTo>
                    <a:pt x="1583" y="710"/>
                  </a:lnTo>
                  <a:lnTo>
                    <a:pt x="1587" y="786"/>
                  </a:lnTo>
                  <a:lnTo>
                    <a:pt x="1583" y="861"/>
                  </a:lnTo>
                  <a:lnTo>
                    <a:pt x="1572" y="934"/>
                  </a:lnTo>
                  <a:lnTo>
                    <a:pt x="1554" y="1007"/>
                  </a:lnTo>
                  <a:lnTo>
                    <a:pt x="1531" y="1074"/>
                  </a:lnTo>
                  <a:lnTo>
                    <a:pt x="1501" y="1140"/>
                  </a:lnTo>
                  <a:lnTo>
                    <a:pt x="1466" y="1202"/>
                  </a:lnTo>
                  <a:lnTo>
                    <a:pt x="1424" y="1260"/>
                  </a:lnTo>
                  <a:lnTo>
                    <a:pt x="1379" y="1315"/>
                  </a:lnTo>
                  <a:lnTo>
                    <a:pt x="1328" y="1366"/>
                  </a:lnTo>
                  <a:lnTo>
                    <a:pt x="1274" y="1411"/>
                  </a:lnTo>
                  <a:lnTo>
                    <a:pt x="1215" y="1451"/>
                  </a:lnTo>
                  <a:lnTo>
                    <a:pt x="1151" y="1487"/>
                  </a:lnTo>
                  <a:lnTo>
                    <a:pt x="1085" y="1516"/>
                  </a:lnTo>
                  <a:lnTo>
                    <a:pt x="1017" y="1539"/>
                  </a:lnTo>
                  <a:lnTo>
                    <a:pt x="945" y="1557"/>
                  </a:lnTo>
                  <a:lnTo>
                    <a:pt x="871" y="1568"/>
                  </a:lnTo>
                  <a:lnTo>
                    <a:pt x="794" y="1572"/>
                  </a:lnTo>
                  <a:lnTo>
                    <a:pt x="718" y="1568"/>
                  </a:lnTo>
                  <a:lnTo>
                    <a:pt x="643" y="1557"/>
                  </a:lnTo>
                  <a:lnTo>
                    <a:pt x="570" y="1539"/>
                  </a:lnTo>
                  <a:lnTo>
                    <a:pt x="502" y="1516"/>
                  </a:lnTo>
                  <a:lnTo>
                    <a:pt x="436" y="1487"/>
                  </a:lnTo>
                  <a:lnTo>
                    <a:pt x="372" y="1451"/>
                  </a:lnTo>
                  <a:lnTo>
                    <a:pt x="313" y="1411"/>
                  </a:lnTo>
                  <a:lnTo>
                    <a:pt x="259" y="1366"/>
                  </a:lnTo>
                  <a:lnTo>
                    <a:pt x="208" y="1315"/>
                  </a:lnTo>
                  <a:lnTo>
                    <a:pt x="163" y="1260"/>
                  </a:lnTo>
                  <a:lnTo>
                    <a:pt x="121" y="1202"/>
                  </a:lnTo>
                  <a:lnTo>
                    <a:pt x="86" y="1140"/>
                  </a:lnTo>
                  <a:lnTo>
                    <a:pt x="56" y="1074"/>
                  </a:lnTo>
                  <a:lnTo>
                    <a:pt x="32" y="1007"/>
                  </a:lnTo>
                  <a:lnTo>
                    <a:pt x="14" y="934"/>
                  </a:lnTo>
                  <a:lnTo>
                    <a:pt x="4" y="861"/>
                  </a:lnTo>
                  <a:lnTo>
                    <a:pt x="0" y="786"/>
                  </a:lnTo>
                  <a:lnTo>
                    <a:pt x="4" y="710"/>
                  </a:lnTo>
                  <a:lnTo>
                    <a:pt x="14" y="636"/>
                  </a:lnTo>
                  <a:lnTo>
                    <a:pt x="32" y="565"/>
                  </a:lnTo>
                  <a:lnTo>
                    <a:pt x="56" y="497"/>
                  </a:lnTo>
                  <a:lnTo>
                    <a:pt x="86" y="430"/>
                  </a:lnTo>
                  <a:lnTo>
                    <a:pt x="121" y="368"/>
                  </a:lnTo>
                  <a:lnTo>
                    <a:pt x="163" y="310"/>
                  </a:lnTo>
                  <a:lnTo>
                    <a:pt x="208" y="256"/>
                  </a:lnTo>
                  <a:lnTo>
                    <a:pt x="259" y="205"/>
                  </a:lnTo>
                  <a:lnTo>
                    <a:pt x="313" y="159"/>
                  </a:lnTo>
                  <a:lnTo>
                    <a:pt x="372" y="119"/>
                  </a:lnTo>
                  <a:lnTo>
                    <a:pt x="436" y="83"/>
                  </a:lnTo>
                  <a:lnTo>
                    <a:pt x="502" y="55"/>
                  </a:lnTo>
                  <a:lnTo>
                    <a:pt x="570" y="31"/>
                  </a:lnTo>
                  <a:lnTo>
                    <a:pt x="643" y="13"/>
                  </a:lnTo>
                  <a:lnTo>
                    <a:pt x="718" y="3"/>
                  </a:lnTo>
                  <a:lnTo>
                    <a:pt x="7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210">
              <a:extLst>
                <a:ext uri="{FF2B5EF4-FFF2-40B4-BE49-F238E27FC236}">
                  <a16:creationId xmlns:a16="http://schemas.microsoft.com/office/drawing/2014/main" id="{27FEFEB1-87EF-4F53-AEB6-ADD40EA2B8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8450" y="4000500"/>
              <a:ext cx="479425" cy="474663"/>
            </a:xfrm>
            <a:custGeom>
              <a:avLst/>
              <a:gdLst>
                <a:gd name="T0" fmla="*/ 407 w 906"/>
                <a:gd name="T1" fmla="*/ 116 h 899"/>
                <a:gd name="T2" fmla="*/ 321 w 906"/>
                <a:gd name="T3" fmla="*/ 139 h 899"/>
                <a:gd name="T4" fmla="*/ 245 w 906"/>
                <a:gd name="T5" fmla="*/ 183 h 899"/>
                <a:gd name="T6" fmla="*/ 183 w 906"/>
                <a:gd name="T7" fmla="*/ 243 h 899"/>
                <a:gd name="T8" fmla="*/ 139 w 906"/>
                <a:gd name="T9" fmla="*/ 318 h 899"/>
                <a:gd name="T10" fmla="*/ 116 w 906"/>
                <a:gd name="T11" fmla="*/ 404 h 899"/>
                <a:gd name="T12" fmla="*/ 116 w 906"/>
                <a:gd name="T13" fmla="*/ 495 h 899"/>
                <a:gd name="T14" fmla="*/ 139 w 906"/>
                <a:gd name="T15" fmla="*/ 581 h 899"/>
                <a:gd name="T16" fmla="*/ 183 w 906"/>
                <a:gd name="T17" fmla="*/ 656 h 899"/>
                <a:gd name="T18" fmla="*/ 245 w 906"/>
                <a:gd name="T19" fmla="*/ 717 h 899"/>
                <a:gd name="T20" fmla="*/ 321 w 906"/>
                <a:gd name="T21" fmla="*/ 760 h 899"/>
                <a:gd name="T22" fmla="*/ 407 w 906"/>
                <a:gd name="T23" fmla="*/ 783 h 899"/>
                <a:gd name="T24" fmla="*/ 498 w 906"/>
                <a:gd name="T25" fmla="*/ 783 h 899"/>
                <a:gd name="T26" fmla="*/ 585 w 906"/>
                <a:gd name="T27" fmla="*/ 760 h 899"/>
                <a:gd name="T28" fmla="*/ 661 w 906"/>
                <a:gd name="T29" fmla="*/ 717 h 899"/>
                <a:gd name="T30" fmla="*/ 722 w 906"/>
                <a:gd name="T31" fmla="*/ 656 h 899"/>
                <a:gd name="T32" fmla="*/ 766 w 906"/>
                <a:gd name="T33" fmla="*/ 581 h 899"/>
                <a:gd name="T34" fmla="*/ 789 w 906"/>
                <a:gd name="T35" fmla="*/ 495 h 899"/>
                <a:gd name="T36" fmla="*/ 789 w 906"/>
                <a:gd name="T37" fmla="*/ 404 h 899"/>
                <a:gd name="T38" fmla="*/ 766 w 906"/>
                <a:gd name="T39" fmla="*/ 318 h 899"/>
                <a:gd name="T40" fmla="*/ 722 w 906"/>
                <a:gd name="T41" fmla="*/ 243 h 899"/>
                <a:gd name="T42" fmla="*/ 661 w 906"/>
                <a:gd name="T43" fmla="*/ 183 h 899"/>
                <a:gd name="T44" fmla="*/ 585 w 906"/>
                <a:gd name="T45" fmla="*/ 139 h 899"/>
                <a:gd name="T46" fmla="*/ 498 w 906"/>
                <a:gd name="T47" fmla="*/ 116 h 899"/>
                <a:gd name="T48" fmla="*/ 453 w 906"/>
                <a:gd name="T49" fmla="*/ 0 h 899"/>
                <a:gd name="T50" fmla="*/ 564 w 906"/>
                <a:gd name="T51" fmla="*/ 14 h 899"/>
                <a:gd name="T52" fmla="*/ 665 w 906"/>
                <a:gd name="T53" fmla="*/ 53 h 899"/>
                <a:gd name="T54" fmla="*/ 753 w 906"/>
                <a:gd name="T55" fmla="*/ 114 h 899"/>
                <a:gd name="T56" fmla="*/ 825 w 906"/>
                <a:gd name="T57" fmla="*/ 193 h 899"/>
                <a:gd name="T58" fmla="*/ 875 w 906"/>
                <a:gd name="T59" fmla="*/ 287 h 899"/>
                <a:gd name="T60" fmla="*/ 903 w 906"/>
                <a:gd name="T61" fmla="*/ 393 h 899"/>
                <a:gd name="T62" fmla="*/ 903 w 906"/>
                <a:gd name="T63" fmla="*/ 506 h 899"/>
                <a:gd name="T64" fmla="*/ 875 w 906"/>
                <a:gd name="T65" fmla="*/ 612 h 899"/>
                <a:gd name="T66" fmla="*/ 825 w 906"/>
                <a:gd name="T67" fmla="*/ 706 h 899"/>
                <a:gd name="T68" fmla="*/ 753 w 906"/>
                <a:gd name="T69" fmla="*/ 785 h 899"/>
                <a:gd name="T70" fmla="*/ 665 w 906"/>
                <a:gd name="T71" fmla="*/ 846 h 899"/>
                <a:gd name="T72" fmla="*/ 564 w 906"/>
                <a:gd name="T73" fmla="*/ 885 h 899"/>
                <a:gd name="T74" fmla="*/ 453 w 906"/>
                <a:gd name="T75" fmla="*/ 899 h 899"/>
                <a:gd name="T76" fmla="*/ 341 w 906"/>
                <a:gd name="T77" fmla="*/ 885 h 899"/>
                <a:gd name="T78" fmla="*/ 240 w 906"/>
                <a:gd name="T79" fmla="*/ 846 h 899"/>
                <a:gd name="T80" fmla="*/ 152 w 906"/>
                <a:gd name="T81" fmla="*/ 785 h 899"/>
                <a:gd name="T82" fmla="*/ 81 w 906"/>
                <a:gd name="T83" fmla="*/ 706 h 899"/>
                <a:gd name="T84" fmla="*/ 30 w 906"/>
                <a:gd name="T85" fmla="*/ 612 h 899"/>
                <a:gd name="T86" fmla="*/ 4 w 906"/>
                <a:gd name="T87" fmla="*/ 506 h 899"/>
                <a:gd name="T88" fmla="*/ 4 w 906"/>
                <a:gd name="T89" fmla="*/ 393 h 899"/>
                <a:gd name="T90" fmla="*/ 30 w 906"/>
                <a:gd name="T91" fmla="*/ 287 h 899"/>
                <a:gd name="T92" fmla="*/ 81 w 906"/>
                <a:gd name="T93" fmla="*/ 193 h 899"/>
                <a:gd name="T94" fmla="*/ 152 w 906"/>
                <a:gd name="T95" fmla="*/ 114 h 899"/>
                <a:gd name="T96" fmla="*/ 240 w 906"/>
                <a:gd name="T97" fmla="*/ 53 h 899"/>
                <a:gd name="T98" fmla="*/ 341 w 906"/>
                <a:gd name="T99" fmla="*/ 14 h 899"/>
                <a:gd name="T100" fmla="*/ 453 w 906"/>
                <a:gd name="T101" fmla="*/ 0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6" h="899">
                  <a:moveTo>
                    <a:pt x="453" y="113"/>
                  </a:moveTo>
                  <a:lnTo>
                    <a:pt x="407" y="116"/>
                  </a:lnTo>
                  <a:lnTo>
                    <a:pt x="363" y="124"/>
                  </a:lnTo>
                  <a:lnTo>
                    <a:pt x="321" y="139"/>
                  </a:lnTo>
                  <a:lnTo>
                    <a:pt x="282" y="159"/>
                  </a:lnTo>
                  <a:lnTo>
                    <a:pt x="245" y="183"/>
                  </a:lnTo>
                  <a:lnTo>
                    <a:pt x="212" y="211"/>
                  </a:lnTo>
                  <a:lnTo>
                    <a:pt x="183" y="243"/>
                  </a:lnTo>
                  <a:lnTo>
                    <a:pt x="159" y="279"/>
                  </a:lnTo>
                  <a:lnTo>
                    <a:pt x="139" y="318"/>
                  </a:lnTo>
                  <a:lnTo>
                    <a:pt x="124" y="361"/>
                  </a:lnTo>
                  <a:lnTo>
                    <a:pt x="116" y="404"/>
                  </a:lnTo>
                  <a:lnTo>
                    <a:pt x="112" y="450"/>
                  </a:lnTo>
                  <a:lnTo>
                    <a:pt x="116" y="495"/>
                  </a:lnTo>
                  <a:lnTo>
                    <a:pt x="124" y="539"/>
                  </a:lnTo>
                  <a:lnTo>
                    <a:pt x="139" y="581"/>
                  </a:lnTo>
                  <a:lnTo>
                    <a:pt x="159" y="619"/>
                  </a:lnTo>
                  <a:lnTo>
                    <a:pt x="183" y="656"/>
                  </a:lnTo>
                  <a:lnTo>
                    <a:pt x="212" y="688"/>
                  </a:lnTo>
                  <a:lnTo>
                    <a:pt x="245" y="717"/>
                  </a:lnTo>
                  <a:lnTo>
                    <a:pt x="282" y="741"/>
                  </a:lnTo>
                  <a:lnTo>
                    <a:pt x="321" y="760"/>
                  </a:lnTo>
                  <a:lnTo>
                    <a:pt x="363" y="774"/>
                  </a:lnTo>
                  <a:lnTo>
                    <a:pt x="407" y="783"/>
                  </a:lnTo>
                  <a:lnTo>
                    <a:pt x="453" y="787"/>
                  </a:lnTo>
                  <a:lnTo>
                    <a:pt x="498" y="783"/>
                  </a:lnTo>
                  <a:lnTo>
                    <a:pt x="543" y="774"/>
                  </a:lnTo>
                  <a:lnTo>
                    <a:pt x="585" y="760"/>
                  </a:lnTo>
                  <a:lnTo>
                    <a:pt x="625" y="741"/>
                  </a:lnTo>
                  <a:lnTo>
                    <a:pt x="661" y="717"/>
                  </a:lnTo>
                  <a:lnTo>
                    <a:pt x="693" y="688"/>
                  </a:lnTo>
                  <a:lnTo>
                    <a:pt x="722" y="656"/>
                  </a:lnTo>
                  <a:lnTo>
                    <a:pt x="746" y="619"/>
                  </a:lnTo>
                  <a:lnTo>
                    <a:pt x="766" y="581"/>
                  </a:lnTo>
                  <a:lnTo>
                    <a:pt x="780" y="539"/>
                  </a:lnTo>
                  <a:lnTo>
                    <a:pt x="789" y="495"/>
                  </a:lnTo>
                  <a:lnTo>
                    <a:pt x="793" y="450"/>
                  </a:lnTo>
                  <a:lnTo>
                    <a:pt x="789" y="404"/>
                  </a:lnTo>
                  <a:lnTo>
                    <a:pt x="780" y="361"/>
                  </a:lnTo>
                  <a:lnTo>
                    <a:pt x="766" y="318"/>
                  </a:lnTo>
                  <a:lnTo>
                    <a:pt x="746" y="279"/>
                  </a:lnTo>
                  <a:lnTo>
                    <a:pt x="722" y="243"/>
                  </a:lnTo>
                  <a:lnTo>
                    <a:pt x="693" y="211"/>
                  </a:lnTo>
                  <a:lnTo>
                    <a:pt x="661" y="183"/>
                  </a:lnTo>
                  <a:lnTo>
                    <a:pt x="625" y="159"/>
                  </a:lnTo>
                  <a:lnTo>
                    <a:pt x="585" y="139"/>
                  </a:lnTo>
                  <a:lnTo>
                    <a:pt x="543" y="124"/>
                  </a:lnTo>
                  <a:lnTo>
                    <a:pt x="498" y="116"/>
                  </a:lnTo>
                  <a:lnTo>
                    <a:pt x="453" y="113"/>
                  </a:lnTo>
                  <a:close/>
                  <a:moveTo>
                    <a:pt x="453" y="0"/>
                  </a:moveTo>
                  <a:lnTo>
                    <a:pt x="510" y="4"/>
                  </a:lnTo>
                  <a:lnTo>
                    <a:pt x="564" y="14"/>
                  </a:lnTo>
                  <a:lnTo>
                    <a:pt x="616" y="30"/>
                  </a:lnTo>
                  <a:lnTo>
                    <a:pt x="665" y="53"/>
                  </a:lnTo>
                  <a:lnTo>
                    <a:pt x="711" y="80"/>
                  </a:lnTo>
                  <a:lnTo>
                    <a:pt x="753" y="114"/>
                  </a:lnTo>
                  <a:lnTo>
                    <a:pt x="791" y="150"/>
                  </a:lnTo>
                  <a:lnTo>
                    <a:pt x="825" y="193"/>
                  </a:lnTo>
                  <a:lnTo>
                    <a:pt x="853" y="238"/>
                  </a:lnTo>
                  <a:lnTo>
                    <a:pt x="875" y="287"/>
                  </a:lnTo>
                  <a:lnTo>
                    <a:pt x="892" y="339"/>
                  </a:lnTo>
                  <a:lnTo>
                    <a:pt x="903" y="393"/>
                  </a:lnTo>
                  <a:lnTo>
                    <a:pt x="906" y="450"/>
                  </a:lnTo>
                  <a:lnTo>
                    <a:pt x="903" y="506"/>
                  </a:lnTo>
                  <a:lnTo>
                    <a:pt x="892" y="560"/>
                  </a:lnTo>
                  <a:lnTo>
                    <a:pt x="875" y="612"/>
                  </a:lnTo>
                  <a:lnTo>
                    <a:pt x="853" y="660"/>
                  </a:lnTo>
                  <a:lnTo>
                    <a:pt x="825" y="706"/>
                  </a:lnTo>
                  <a:lnTo>
                    <a:pt x="791" y="748"/>
                  </a:lnTo>
                  <a:lnTo>
                    <a:pt x="753" y="785"/>
                  </a:lnTo>
                  <a:lnTo>
                    <a:pt x="711" y="818"/>
                  </a:lnTo>
                  <a:lnTo>
                    <a:pt x="665" y="846"/>
                  </a:lnTo>
                  <a:lnTo>
                    <a:pt x="616" y="868"/>
                  </a:lnTo>
                  <a:lnTo>
                    <a:pt x="564" y="885"/>
                  </a:lnTo>
                  <a:lnTo>
                    <a:pt x="510" y="896"/>
                  </a:lnTo>
                  <a:lnTo>
                    <a:pt x="453" y="899"/>
                  </a:lnTo>
                  <a:lnTo>
                    <a:pt x="396" y="896"/>
                  </a:lnTo>
                  <a:lnTo>
                    <a:pt x="341" y="885"/>
                  </a:lnTo>
                  <a:lnTo>
                    <a:pt x="289" y="868"/>
                  </a:lnTo>
                  <a:lnTo>
                    <a:pt x="240" y="846"/>
                  </a:lnTo>
                  <a:lnTo>
                    <a:pt x="194" y="818"/>
                  </a:lnTo>
                  <a:lnTo>
                    <a:pt x="152" y="785"/>
                  </a:lnTo>
                  <a:lnTo>
                    <a:pt x="114" y="748"/>
                  </a:lnTo>
                  <a:lnTo>
                    <a:pt x="81" y="706"/>
                  </a:lnTo>
                  <a:lnTo>
                    <a:pt x="52" y="660"/>
                  </a:lnTo>
                  <a:lnTo>
                    <a:pt x="30" y="612"/>
                  </a:lnTo>
                  <a:lnTo>
                    <a:pt x="14" y="560"/>
                  </a:lnTo>
                  <a:lnTo>
                    <a:pt x="4" y="506"/>
                  </a:lnTo>
                  <a:lnTo>
                    <a:pt x="0" y="450"/>
                  </a:lnTo>
                  <a:lnTo>
                    <a:pt x="4" y="393"/>
                  </a:lnTo>
                  <a:lnTo>
                    <a:pt x="14" y="339"/>
                  </a:lnTo>
                  <a:lnTo>
                    <a:pt x="30" y="287"/>
                  </a:lnTo>
                  <a:lnTo>
                    <a:pt x="52" y="238"/>
                  </a:lnTo>
                  <a:lnTo>
                    <a:pt x="81" y="193"/>
                  </a:lnTo>
                  <a:lnTo>
                    <a:pt x="114" y="150"/>
                  </a:lnTo>
                  <a:lnTo>
                    <a:pt x="152" y="114"/>
                  </a:lnTo>
                  <a:lnTo>
                    <a:pt x="194" y="80"/>
                  </a:lnTo>
                  <a:lnTo>
                    <a:pt x="240" y="53"/>
                  </a:lnTo>
                  <a:lnTo>
                    <a:pt x="289" y="30"/>
                  </a:lnTo>
                  <a:lnTo>
                    <a:pt x="341" y="14"/>
                  </a:lnTo>
                  <a:lnTo>
                    <a:pt x="396" y="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819C0CB-1CF2-44CA-8A9D-AF745697C991}"/>
              </a:ext>
            </a:extLst>
          </p:cNvPr>
          <p:cNvSpPr/>
          <p:nvPr/>
        </p:nvSpPr>
        <p:spPr>
          <a:xfrm>
            <a:off x="1028800" y="1929742"/>
            <a:ext cx="4198544" cy="1101032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>
            <a:noFill/>
          </a:ln>
          <a:effectLst>
            <a:outerShdw blurRad="1270000" dist="317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C647147-42CC-4FB4-AF08-F434073FF2CD}"/>
              </a:ext>
            </a:extLst>
          </p:cNvPr>
          <p:cNvSpPr txBox="1"/>
          <p:nvPr/>
        </p:nvSpPr>
        <p:spPr>
          <a:xfrm flipH="1">
            <a:off x="1244672" y="720693"/>
            <a:ext cx="3909657" cy="87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quis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D3FC685-17DB-4A93-8A88-5C884CBBDC21}"/>
              </a:ext>
            </a:extLst>
          </p:cNvPr>
          <p:cNvSpPr txBox="1"/>
          <p:nvPr/>
        </p:nvSpPr>
        <p:spPr>
          <a:xfrm flipH="1">
            <a:off x="1244672" y="2325989"/>
            <a:ext cx="3909657" cy="568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9F2E5FE-179A-4418-AA7C-E32C76F9CBAD}"/>
              </a:ext>
            </a:extLst>
          </p:cNvPr>
          <p:cNvSpPr txBox="1"/>
          <p:nvPr/>
        </p:nvSpPr>
        <p:spPr>
          <a:xfrm flipH="1">
            <a:off x="1244672" y="3691178"/>
            <a:ext cx="3909657" cy="568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consectetur adipiscing elit, sed do eiusmod tempor incididunt ut 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E474B58-F4FC-47AD-B4BD-84D761E89173}"/>
              </a:ext>
            </a:extLst>
          </p:cNvPr>
          <p:cNvSpPr txBox="1"/>
          <p:nvPr/>
        </p:nvSpPr>
        <p:spPr>
          <a:xfrm>
            <a:off x="1244672" y="2084857"/>
            <a:ext cx="115576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Raleway" panose="020B0503030101060003" pitchFamily="34" charset="0"/>
              </a:rPr>
              <a:t>Samples text</a:t>
            </a:r>
            <a:endParaRPr lang="vi-VN" sz="1500" b="1">
              <a:latin typeface="Raleway" panose="020B05030301010600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1532FA9-A869-477E-B0F2-36D9080888F8}"/>
              </a:ext>
            </a:extLst>
          </p:cNvPr>
          <p:cNvSpPr txBox="1"/>
          <p:nvPr/>
        </p:nvSpPr>
        <p:spPr>
          <a:xfrm>
            <a:off x="1244672" y="3471401"/>
            <a:ext cx="115576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Raleway" panose="020B0503030101060003" pitchFamily="34" charset="0"/>
              </a:rPr>
              <a:t>Samples text</a:t>
            </a:r>
            <a:endParaRPr lang="vi-VN" sz="1500" b="1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54817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8E373FA-6209-4629-9E00-78E493385D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 r="22844"/>
          <a:stretch>
            <a:fillRect/>
          </a:stretch>
        </p:blipFill>
        <p:spPr/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A8D9B8E-08BA-48E2-8D33-6E0B86E5A645}"/>
              </a:ext>
            </a:extLst>
          </p:cNvPr>
          <p:cNvSpPr/>
          <p:nvPr/>
        </p:nvSpPr>
        <p:spPr>
          <a:xfrm>
            <a:off x="937116" y="1408734"/>
            <a:ext cx="655503" cy="4040532"/>
          </a:xfrm>
          <a:prstGeom prst="roundRect">
            <a:avLst>
              <a:gd name="adj" fmla="val 230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A48FED-ADE3-4E35-9708-BCCCBF21FEFC}"/>
              </a:ext>
            </a:extLst>
          </p:cNvPr>
          <p:cNvSpPr txBox="1"/>
          <p:nvPr/>
        </p:nvSpPr>
        <p:spPr>
          <a:xfrm rot="16200000">
            <a:off x="680573" y="3359751"/>
            <a:ext cx="116859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900" b="1" dirty="0">
                <a:solidFill>
                  <a:schemeClr val="bg1"/>
                </a:solidFill>
                <a:latin typeface="Raleway" panose="020B0503030101060003" pitchFamily="34" charset="0"/>
              </a:rPr>
              <a:t>CARNIVAL  TEMPLATE</a:t>
            </a:r>
            <a:endParaRPr lang="vi-VN" sz="9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FEDAA4-9377-435F-ABB6-2B47F17D1F95}"/>
              </a:ext>
            </a:extLst>
          </p:cNvPr>
          <p:cNvSpPr/>
          <p:nvPr/>
        </p:nvSpPr>
        <p:spPr>
          <a:xfrm>
            <a:off x="7012662" y="2883360"/>
            <a:ext cx="4198544" cy="1101032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>
            <a:noFill/>
          </a:ln>
          <a:effectLst>
            <a:outerShdw blurRad="1270000" dist="317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C375E1-69AD-45CC-803D-731AAC644560}"/>
              </a:ext>
            </a:extLst>
          </p:cNvPr>
          <p:cNvSpPr txBox="1"/>
          <p:nvPr/>
        </p:nvSpPr>
        <p:spPr>
          <a:xfrm flipH="1">
            <a:off x="7228534" y="1674311"/>
            <a:ext cx="3909657" cy="87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quis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899BC6-EAE0-4CE3-A2CD-72CD184D5980}"/>
              </a:ext>
            </a:extLst>
          </p:cNvPr>
          <p:cNvSpPr txBox="1"/>
          <p:nvPr/>
        </p:nvSpPr>
        <p:spPr>
          <a:xfrm flipH="1">
            <a:off x="7228534" y="3279607"/>
            <a:ext cx="3909657" cy="568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2DF461-FF85-4225-AC4C-ADC7814ABBEB}"/>
              </a:ext>
            </a:extLst>
          </p:cNvPr>
          <p:cNvSpPr txBox="1"/>
          <p:nvPr/>
        </p:nvSpPr>
        <p:spPr>
          <a:xfrm flipH="1">
            <a:off x="7228534" y="4644796"/>
            <a:ext cx="3909657" cy="568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consectetur adipiscing elit, sed do eiusmod tempor incididunt ut 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BE6325-2CAE-4CA8-AEC3-A83BC08E23C5}"/>
              </a:ext>
            </a:extLst>
          </p:cNvPr>
          <p:cNvSpPr txBox="1"/>
          <p:nvPr/>
        </p:nvSpPr>
        <p:spPr>
          <a:xfrm>
            <a:off x="7228533" y="3038475"/>
            <a:ext cx="115576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Raleway" panose="020B0503030101060003" pitchFamily="34" charset="0"/>
              </a:rPr>
              <a:t>Samples text</a:t>
            </a:r>
            <a:endParaRPr lang="vi-VN" sz="1500" b="1">
              <a:latin typeface="Raleway" panose="020B05030301010600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9B177D-B2AA-4617-BA0B-CB4DB139CA7D}"/>
              </a:ext>
            </a:extLst>
          </p:cNvPr>
          <p:cNvSpPr txBox="1"/>
          <p:nvPr/>
        </p:nvSpPr>
        <p:spPr>
          <a:xfrm>
            <a:off x="7228533" y="4425019"/>
            <a:ext cx="115576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Raleway" panose="020B0503030101060003" pitchFamily="34" charset="0"/>
              </a:rPr>
              <a:t>Samples text</a:t>
            </a:r>
            <a:endParaRPr lang="vi-VN" sz="1500" b="1">
              <a:latin typeface="Raleway" panose="020B0503030101060003" pitchFamily="34" charset="0"/>
            </a:endParaRPr>
          </a:p>
        </p:txBody>
      </p:sp>
      <p:sp>
        <p:nvSpPr>
          <p:cNvPr id="11" name="KEYNOTE PRESENTATION">
            <a:extLst>
              <a:ext uri="{FF2B5EF4-FFF2-40B4-BE49-F238E27FC236}">
                <a16:creationId xmlns:a16="http://schemas.microsoft.com/office/drawing/2014/main" id="{D6BDEB78-BBB9-499A-9BD4-50D50E1A87B9}"/>
              </a:ext>
            </a:extLst>
          </p:cNvPr>
          <p:cNvSpPr/>
          <p:nvPr/>
        </p:nvSpPr>
        <p:spPr>
          <a:xfrm>
            <a:off x="7189263" y="1034268"/>
            <a:ext cx="2501965" cy="545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97" tIns="25397" rIns="25397" bIns="25397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1400" b="1" dirty="0">
                <a:latin typeface="+mn-lt"/>
              </a:rPr>
              <a:t>YOUR TITLE GOES HERE</a:t>
            </a:r>
            <a:endParaRPr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972844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A7CE704-D047-4D53-9F7E-79CA13B80A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4" b="17094"/>
          <a:stretch>
            <a:fillRect/>
          </a:stretch>
        </p:blipFill>
        <p:spPr/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73B80AF-054B-4DF1-A36C-9FCAD78E79AF}"/>
              </a:ext>
            </a:extLst>
          </p:cNvPr>
          <p:cNvSpPr/>
          <p:nvPr/>
        </p:nvSpPr>
        <p:spPr>
          <a:xfrm>
            <a:off x="426189" y="841763"/>
            <a:ext cx="696771" cy="69677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B906F75-0B81-47C7-B344-6D74A34B4442}"/>
              </a:ext>
            </a:extLst>
          </p:cNvPr>
          <p:cNvSpPr/>
          <p:nvPr/>
        </p:nvSpPr>
        <p:spPr>
          <a:xfrm>
            <a:off x="4496242" y="5370259"/>
            <a:ext cx="696771" cy="69677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E8B884B-508B-4E1F-947F-71D1DD68F009}"/>
              </a:ext>
            </a:extLst>
          </p:cNvPr>
          <p:cNvSpPr/>
          <p:nvPr/>
        </p:nvSpPr>
        <p:spPr>
          <a:xfrm>
            <a:off x="752352" y="841763"/>
            <a:ext cx="4114497" cy="5225267"/>
          </a:xfrm>
          <a:custGeom>
            <a:avLst/>
            <a:gdLst>
              <a:gd name="connsiteX0" fmla="*/ 23073 w 8230066"/>
              <a:gd name="connsiteY0" fmla="*/ 0 h 10451895"/>
              <a:gd name="connsiteX1" fmla="*/ 6906681 w 8230066"/>
              <a:gd name="connsiteY1" fmla="*/ 0 h 10451895"/>
              <a:gd name="connsiteX2" fmla="*/ 7579677 w 8230066"/>
              <a:gd name="connsiteY2" fmla="*/ 672996 h 10451895"/>
              <a:gd name="connsiteX3" fmla="*/ 7579677 w 8230066"/>
              <a:gd name="connsiteY3" fmla="*/ 5175147 h 10451895"/>
              <a:gd name="connsiteX4" fmla="*/ 7580133 w 8230066"/>
              <a:gd name="connsiteY4" fmla="*/ 5175147 h 10451895"/>
              <a:gd name="connsiteX5" fmla="*/ 7580133 w 8230066"/>
              <a:gd name="connsiteY5" fmla="*/ 9778898 h 10451895"/>
              <a:gd name="connsiteX6" fmla="*/ 8117497 w 8230066"/>
              <a:gd name="connsiteY6" fmla="*/ 10438221 h 10451895"/>
              <a:gd name="connsiteX7" fmla="*/ 8230066 w 8230066"/>
              <a:gd name="connsiteY7" fmla="*/ 10449569 h 10451895"/>
              <a:gd name="connsiteX8" fmla="*/ 8206993 w 8230066"/>
              <a:gd name="connsiteY8" fmla="*/ 10451895 h 10451895"/>
              <a:gd name="connsiteX9" fmla="*/ 1323385 w 8230066"/>
              <a:gd name="connsiteY9" fmla="*/ 10451895 h 10451895"/>
              <a:gd name="connsiteX10" fmla="*/ 650389 w 8230066"/>
              <a:gd name="connsiteY10" fmla="*/ 9778899 h 10451895"/>
              <a:gd name="connsiteX11" fmla="*/ 650389 w 8230066"/>
              <a:gd name="connsiteY11" fmla="*/ 5276748 h 10451895"/>
              <a:gd name="connsiteX12" fmla="*/ 649933 w 8230066"/>
              <a:gd name="connsiteY12" fmla="*/ 5276748 h 10451895"/>
              <a:gd name="connsiteX13" fmla="*/ 649933 w 8230066"/>
              <a:gd name="connsiteY13" fmla="*/ 672997 h 10451895"/>
              <a:gd name="connsiteX14" fmla="*/ 112569 w 8230066"/>
              <a:gd name="connsiteY14" fmla="*/ 13674 h 10451895"/>
              <a:gd name="connsiteX15" fmla="*/ 0 w 8230066"/>
              <a:gd name="connsiteY15" fmla="*/ 2326 h 1045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30066" h="10451895">
                <a:moveTo>
                  <a:pt x="23073" y="0"/>
                </a:moveTo>
                <a:lnTo>
                  <a:pt x="6906681" y="0"/>
                </a:lnTo>
                <a:cubicBezTo>
                  <a:pt x="7278366" y="0"/>
                  <a:pt x="7579677" y="301311"/>
                  <a:pt x="7579677" y="672996"/>
                </a:cubicBezTo>
                <a:lnTo>
                  <a:pt x="7579677" y="5175147"/>
                </a:lnTo>
                <a:lnTo>
                  <a:pt x="7580133" y="5175147"/>
                </a:lnTo>
                <a:lnTo>
                  <a:pt x="7580133" y="9778898"/>
                </a:lnTo>
                <a:cubicBezTo>
                  <a:pt x="7580133" y="10104122"/>
                  <a:pt x="7810824" y="10375467"/>
                  <a:pt x="8117497" y="10438221"/>
                </a:cubicBezTo>
                <a:lnTo>
                  <a:pt x="8230066" y="10449569"/>
                </a:lnTo>
                <a:lnTo>
                  <a:pt x="8206993" y="10451895"/>
                </a:lnTo>
                <a:lnTo>
                  <a:pt x="1323385" y="10451895"/>
                </a:lnTo>
                <a:cubicBezTo>
                  <a:pt x="951700" y="10451895"/>
                  <a:pt x="650389" y="10150584"/>
                  <a:pt x="650389" y="9778899"/>
                </a:cubicBezTo>
                <a:lnTo>
                  <a:pt x="650389" y="5276748"/>
                </a:lnTo>
                <a:lnTo>
                  <a:pt x="649933" y="5276748"/>
                </a:lnTo>
                <a:lnTo>
                  <a:pt x="649933" y="672997"/>
                </a:lnTo>
                <a:cubicBezTo>
                  <a:pt x="649933" y="347773"/>
                  <a:pt x="419242" y="76428"/>
                  <a:pt x="112569" y="13674"/>
                </a:cubicBezTo>
                <a:lnTo>
                  <a:pt x="0" y="232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  <a:effectLst>
            <a:outerShdw blurRad="1270000" dist="228600" dir="11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30BB6B5-0189-4BC3-B120-B02C674EEC40}"/>
              </a:ext>
            </a:extLst>
          </p:cNvPr>
          <p:cNvSpPr/>
          <p:nvPr/>
        </p:nvSpPr>
        <p:spPr>
          <a:xfrm>
            <a:off x="1122960" y="2656523"/>
            <a:ext cx="4198544" cy="1101032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>
            <a:noFill/>
          </a:ln>
          <a:effectLst>
            <a:outerShdw blurRad="1270000" dist="317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7521B0-27E7-4213-A0F8-F6E33D3D74D2}"/>
              </a:ext>
            </a:extLst>
          </p:cNvPr>
          <p:cNvSpPr txBox="1"/>
          <p:nvPr/>
        </p:nvSpPr>
        <p:spPr>
          <a:xfrm flipH="1">
            <a:off x="1338831" y="1272718"/>
            <a:ext cx="3018289" cy="1184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quis</a:t>
            </a:r>
            <a:endParaRPr lang="en-US" sz="1000" dirty="0">
              <a:solidFill>
                <a:schemeClr val="bg1"/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B0A598-38E9-4C17-B735-8124ADFB3D14}"/>
              </a:ext>
            </a:extLst>
          </p:cNvPr>
          <p:cNvSpPr txBox="1"/>
          <p:nvPr/>
        </p:nvSpPr>
        <p:spPr>
          <a:xfrm flipH="1">
            <a:off x="1338831" y="3052770"/>
            <a:ext cx="3909657" cy="568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endParaRPr lang="en-US" sz="1000" dirty="0"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BF046F-6B56-4066-AD87-37B78EC8FE2E}"/>
              </a:ext>
            </a:extLst>
          </p:cNvPr>
          <p:cNvSpPr txBox="1"/>
          <p:nvPr/>
        </p:nvSpPr>
        <p:spPr>
          <a:xfrm flipH="1">
            <a:off x="1338831" y="4417960"/>
            <a:ext cx="3018288" cy="87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endParaRPr lang="en-US" sz="1000" dirty="0">
              <a:solidFill>
                <a:schemeClr val="bg1"/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DDE101-0641-4F8C-9C7D-830F9CDE7703}"/>
              </a:ext>
            </a:extLst>
          </p:cNvPr>
          <p:cNvSpPr txBox="1"/>
          <p:nvPr/>
        </p:nvSpPr>
        <p:spPr>
          <a:xfrm>
            <a:off x="1338831" y="2811638"/>
            <a:ext cx="115576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Raleway" panose="020B0503030101060003" pitchFamily="34" charset="0"/>
              </a:rPr>
              <a:t>Samples text</a:t>
            </a:r>
            <a:endParaRPr lang="vi-VN" sz="1500" b="1">
              <a:latin typeface="Raleway" panose="020B05030301010600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5F31AA-5E6A-4FDE-957E-9360E73D6D64}"/>
              </a:ext>
            </a:extLst>
          </p:cNvPr>
          <p:cNvSpPr txBox="1"/>
          <p:nvPr/>
        </p:nvSpPr>
        <p:spPr>
          <a:xfrm>
            <a:off x="1338831" y="4198182"/>
            <a:ext cx="115576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latin typeface="Raleway" panose="020B0503030101060003" pitchFamily="34" charset="0"/>
              </a:rPr>
              <a:t>Samples text</a:t>
            </a:r>
            <a:endParaRPr lang="vi-VN" sz="1500" b="1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4596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1803</TotalTime>
  <Words>1520</Words>
  <Application>Microsoft Office PowerPoint</Application>
  <PresentationFormat>Widescreen</PresentationFormat>
  <Paragraphs>136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Raleway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L J</cp:lastModifiedBy>
  <cp:revision>9</cp:revision>
  <dcterms:created xsi:type="dcterms:W3CDTF">2018-05-16T10:06:08Z</dcterms:created>
  <dcterms:modified xsi:type="dcterms:W3CDTF">2021-02-19T10:16:34Z</dcterms:modified>
</cp:coreProperties>
</file>