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58" r:id="rId3"/>
    <p:sldId id="259" r:id="rId4"/>
    <p:sldId id="260" r:id="rId5"/>
    <p:sldId id="261" r:id="rId6"/>
    <p:sldId id="262" r:id="rId7"/>
    <p:sldId id="263" r:id="rId8"/>
    <p:sldId id="264" r:id="rId9"/>
    <p:sldId id="265" r:id="rId10"/>
    <p:sldId id="267" r:id="rId11"/>
    <p:sldId id="268" r:id="rId12"/>
    <p:sldId id="271" r:id="rId13"/>
    <p:sldId id="272" r:id="rId14"/>
    <p:sldId id="273" r:id="rId15"/>
    <p:sldId id="274" r:id="rId16"/>
    <p:sldId id="280" r:id="rId17"/>
    <p:sldId id="282" r:id="rId18"/>
    <p:sldId id="283" r:id="rId19"/>
    <p:sldId id="276" r:id="rId20"/>
    <p:sldId id="277" r:id="rId21"/>
    <p:sldId id="292" r:id="rId22"/>
    <p:sldId id="284" r:id="rId23"/>
    <p:sldId id="286" r:id="rId24"/>
    <p:sldId id="287" r:id="rId25"/>
    <p:sldId id="29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80" autoAdjust="0"/>
    <p:restoredTop sz="96229" autoAdjust="0"/>
  </p:normalViewPr>
  <p:slideViewPr>
    <p:cSldViewPr snapToGrid="0">
      <p:cViewPr>
        <p:scale>
          <a:sx n="50" d="100"/>
          <a:sy n="50" d="100"/>
        </p:scale>
        <p:origin x="2328" y="13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868028074535278E-2"/>
          <c:y val="1.9531138153185398E-2"/>
          <c:w val="0.96698113207547165"/>
          <c:h val="0.96093744088721456"/>
        </c:manualLayout>
      </c:layout>
      <c:doughnutChart>
        <c:varyColors val="1"/>
        <c:ser>
          <c:idx val="0"/>
          <c:order val="0"/>
          <c:tx>
            <c:strRef>
              <c:f>Sheet1!$B$1</c:f>
              <c:strCache>
                <c:ptCount val="1"/>
                <c:pt idx="0">
                  <c:v>Sales</c:v>
                </c:pt>
              </c:strCache>
            </c:strRef>
          </c:tx>
          <c:spPr>
            <a:solidFill>
              <a:schemeClr val="accent6">
                <a:lumMod val="75000"/>
              </a:schemeClr>
            </a:solidFill>
            <a:ln>
              <a:noFill/>
            </a:ln>
          </c:spPr>
          <c:dPt>
            <c:idx val="0"/>
            <c:bubble3D val="0"/>
            <c:spPr>
              <a:solidFill>
                <a:schemeClr val="accent4"/>
              </a:solidFill>
              <a:ln w="19050">
                <a:noFill/>
              </a:ln>
              <a:effectLst/>
            </c:spPr>
            <c:extLst>
              <c:ext xmlns:c16="http://schemas.microsoft.com/office/drawing/2014/chart" uri="{C3380CC4-5D6E-409C-BE32-E72D297353CC}">
                <c16:uniqueId val="{00000001-B7BE-4EBF-A193-5A5CDF09E4A8}"/>
              </c:ext>
            </c:extLst>
          </c:dPt>
          <c:dPt>
            <c:idx val="1"/>
            <c:bubble3D val="0"/>
            <c:spPr>
              <a:solidFill>
                <a:schemeClr val="accent6">
                  <a:lumMod val="40000"/>
                  <a:lumOff val="60000"/>
                </a:schemeClr>
              </a:solidFill>
              <a:ln w="19050">
                <a:noFill/>
              </a:ln>
              <a:effectLst/>
            </c:spPr>
            <c:extLst>
              <c:ext xmlns:c16="http://schemas.microsoft.com/office/drawing/2014/chart" uri="{C3380CC4-5D6E-409C-BE32-E72D297353CC}">
                <c16:uniqueId val="{00000001-2873-40E3-B9C3-714189F0330D}"/>
              </c:ext>
            </c:extLst>
          </c:dPt>
          <c:cat>
            <c:strRef>
              <c:f>Sheet1!$A$2:$A$3</c:f>
              <c:strCache>
                <c:ptCount val="2"/>
                <c:pt idx="0">
                  <c:v>1st Qtr</c:v>
                </c:pt>
                <c:pt idx="1">
                  <c:v>2nd Qtr</c:v>
                </c:pt>
              </c:strCache>
            </c:strRef>
          </c:cat>
          <c:val>
            <c:numRef>
              <c:f>Sheet1!$B$2:$B$3</c:f>
              <c:numCache>
                <c:formatCode>General</c:formatCode>
                <c:ptCount val="2"/>
                <c:pt idx="0">
                  <c:v>64</c:v>
                </c:pt>
                <c:pt idx="1">
                  <c:v>36</c:v>
                </c:pt>
              </c:numCache>
            </c:numRef>
          </c:val>
          <c:extLst>
            <c:ext xmlns:c16="http://schemas.microsoft.com/office/drawing/2014/chart" uri="{C3380CC4-5D6E-409C-BE32-E72D297353CC}">
              <c16:uniqueId val="{00000000-2873-40E3-B9C3-714189F0330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868028074535278E-2"/>
          <c:y val="1.9531138153185398E-2"/>
          <c:w val="0.96698113207547165"/>
          <c:h val="0.96093744088721456"/>
        </c:manualLayout>
      </c:layout>
      <c:doughnutChart>
        <c:varyColors val="1"/>
        <c:ser>
          <c:idx val="0"/>
          <c:order val="0"/>
          <c:tx>
            <c:strRef>
              <c:f>Sheet1!$B$1</c:f>
              <c:strCache>
                <c:ptCount val="1"/>
                <c:pt idx="0">
                  <c:v>Sales</c:v>
                </c:pt>
              </c:strCache>
            </c:strRef>
          </c:tx>
          <c:spPr>
            <a:ln>
              <a:noFill/>
            </a:ln>
          </c:spPr>
          <c:dPt>
            <c:idx val="0"/>
            <c:bubble3D val="0"/>
            <c:spPr>
              <a:solidFill>
                <a:schemeClr val="accent4"/>
              </a:solidFill>
              <a:ln w="19050">
                <a:noFill/>
              </a:ln>
              <a:effectLst/>
            </c:spPr>
            <c:extLst>
              <c:ext xmlns:c16="http://schemas.microsoft.com/office/drawing/2014/chart" uri="{C3380CC4-5D6E-409C-BE32-E72D297353CC}">
                <c16:uniqueId val="{00000001-010D-4040-AFAE-C4ABDFFBBE6C}"/>
              </c:ext>
            </c:extLst>
          </c:dPt>
          <c:dPt>
            <c:idx val="1"/>
            <c:bubble3D val="0"/>
            <c:spPr>
              <a:solidFill>
                <a:schemeClr val="accent6">
                  <a:lumMod val="40000"/>
                  <a:lumOff val="60000"/>
                </a:schemeClr>
              </a:solidFill>
              <a:ln w="19050">
                <a:noFill/>
              </a:ln>
              <a:effectLst/>
            </c:spPr>
            <c:extLst>
              <c:ext xmlns:c16="http://schemas.microsoft.com/office/drawing/2014/chart" uri="{C3380CC4-5D6E-409C-BE32-E72D297353CC}">
                <c16:uniqueId val="{00000003-010D-4040-AFAE-C4ABDFFBBE6C}"/>
              </c:ext>
            </c:extLst>
          </c:dPt>
          <c:cat>
            <c:strRef>
              <c:f>Sheet1!$A$2:$A$3</c:f>
              <c:strCache>
                <c:ptCount val="2"/>
                <c:pt idx="0">
                  <c:v>1st Qtr</c:v>
                </c:pt>
                <c:pt idx="1">
                  <c:v>2nd Qtr</c:v>
                </c:pt>
              </c:strCache>
            </c:strRef>
          </c:cat>
          <c:val>
            <c:numRef>
              <c:f>Sheet1!$B$2:$B$3</c:f>
              <c:numCache>
                <c:formatCode>General</c:formatCode>
                <c:ptCount val="2"/>
                <c:pt idx="0">
                  <c:v>83</c:v>
                </c:pt>
                <c:pt idx="1">
                  <c:v>17</c:v>
                </c:pt>
              </c:numCache>
            </c:numRef>
          </c:val>
          <c:extLst>
            <c:ext xmlns:c16="http://schemas.microsoft.com/office/drawing/2014/chart" uri="{C3380CC4-5D6E-409C-BE32-E72D297353CC}">
              <c16:uniqueId val="{00000000-2873-40E3-B9C3-714189F0330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868028074535278E-2"/>
          <c:y val="1.9531138153185398E-2"/>
          <c:w val="0.96698113207547165"/>
          <c:h val="0.96093744088721456"/>
        </c:manualLayout>
      </c:layout>
      <c:doughnutChart>
        <c:varyColors val="1"/>
        <c:ser>
          <c:idx val="0"/>
          <c:order val="0"/>
          <c:tx>
            <c:strRef>
              <c:f>Sheet1!$B$1</c:f>
              <c:strCache>
                <c:ptCount val="1"/>
                <c:pt idx="0">
                  <c:v>Sales</c:v>
                </c:pt>
              </c:strCache>
            </c:strRef>
          </c:tx>
          <c:spPr>
            <a:ln>
              <a:noFill/>
            </a:ln>
          </c:spPr>
          <c:dPt>
            <c:idx val="0"/>
            <c:bubble3D val="0"/>
            <c:spPr>
              <a:solidFill>
                <a:schemeClr val="accent4"/>
              </a:solidFill>
              <a:ln w="19050">
                <a:noFill/>
              </a:ln>
              <a:effectLst/>
            </c:spPr>
            <c:extLst>
              <c:ext xmlns:c16="http://schemas.microsoft.com/office/drawing/2014/chart" uri="{C3380CC4-5D6E-409C-BE32-E72D297353CC}">
                <c16:uniqueId val="{00000001-010D-4040-AFAE-C4ABDFFBBE6C}"/>
              </c:ext>
            </c:extLst>
          </c:dPt>
          <c:dPt>
            <c:idx val="1"/>
            <c:bubble3D val="0"/>
            <c:spPr>
              <a:solidFill>
                <a:schemeClr val="accent6">
                  <a:lumMod val="40000"/>
                  <a:lumOff val="60000"/>
                </a:schemeClr>
              </a:solidFill>
              <a:ln w="19050">
                <a:noFill/>
              </a:ln>
              <a:effectLst/>
            </c:spPr>
            <c:extLst>
              <c:ext xmlns:c16="http://schemas.microsoft.com/office/drawing/2014/chart" uri="{C3380CC4-5D6E-409C-BE32-E72D297353CC}">
                <c16:uniqueId val="{00000003-010D-4040-AFAE-C4ABDFFBBE6C}"/>
              </c:ext>
            </c:extLst>
          </c:dPt>
          <c:cat>
            <c:strRef>
              <c:f>Sheet1!$A$2:$A$3</c:f>
              <c:strCache>
                <c:ptCount val="2"/>
                <c:pt idx="0">
                  <c:v>1st Qtr</c:v>
                </c:pt>
                <c:pt idx="1">
                  <c:v>2nd Qtr</c:v>
                </c:pt>
              </c:strCache>
            </c:strRef>
          </c:cat>
          <c:val>
            <c:numRef>
              <c:f>Sheet1!$B$2:$B$3</c:f>
              <c:numCache>
                <c:formatCode>General</c:formatCode>
                <c:ptCount val="2"/>
                <c:pt idx="0">
                  <c:v>73</c:v>
                </c:pt>
                <c:pt idx="1">
                  <c:v>27</c:v>
                </c:pt>
              </c:numCache>
            </c:numRef>
          </c:val>
          <c:extLst>
            <c:ext xmlns:c16="http://schemas.microsoft.com/office/drawing/2014/chart" uri="{C3380CC4-5D6E-409C-BE32-E72D297353CC}">
              <c16:uniqueId val="{00000000-2873-40E3-B9C3-714189F0330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868028074535278E-2"/>
          <c:y val="1.9531138153185398E-2"/>
          <c:w val="0.96698113207547165"/>
          <c:h val="0.96093744088721456"/>
        </c:manualLayout>
      </c:layout>
      <c:doughnutChart>
        <c:varyColors val="1"/>
        <c:ser>
          <c:idx val="0"/>
          <c:order val="0"/>
          <c:tx>
            <c:strRef>
              <c:f>Sheet1!$B$1</c:f>
              <c:strCache>
                <c:ptCount val="1"/>
                <c:pt idx="0">
                  <c:v>Sales</c:v>
                </c:pt>
              </c:strCache>
            </c:strRef>
          </c:tx>
          <c:spPr>
            <a:ln>
              <a:noFill/>
            </a:ln>
          </c:spPr>
          <c:dPt>
            <c:idx val="0"/>
            <c:bubble3D val="0"/>
            <c:spPr>
              <a:solidFill>
                <a:schemeClr val="accent4"/>
              </a:solidFill>
              <a:ln w="19050">
                <a:noFill/>
              </a:ln>
              <a:effectLst/>
            </c:spPr>
            <c:extLst>
              <c:ext xmlns:c16="http://schemas.microsoft.com/office/drawing/2014/chart" uri="{C3380CC4-5D6E-409C-BE32-E72D297353CC}">
                <c16:uniqueId val="{00000001-010D-4040-AFAE-C4ABDFFBBE6C}"/>
              </c:ext>
            </c:extLst>
          </c:dPt>
          <c:dPt>
            <c:idx val="1"/>
            <c:bubble3D val="0"/>
            <c:spPr>
              <a:solidFill>
                <a:schemeClr val="accent6">
                  <a:lumMod val="40000"/>
                  <a:lumOff val="60000"/>
                </a:schemeClr>
              </a:solidFill>
              <a:ln w="19050">
                <a:noFill/>
              </a:ln>
              <a:effectLst/>
            </c:spPr>
            <c:extLst>
              <c:ext xmlns:c16="http://schemas.microsoft.com/office/drawing/2014/chart" uri="{C3380CC4-5D6E-409C-BE32-E72D297353CC}">
                <c16:uniqueId val="{00000003-010D-4040-AFAE-C4ABDFFBBE6C}"/>
              </c:ext>
            </c:extLst>
          </c:dPt>
          <c:cat>
            <c:strRef>
              <c:f>Sheet1!$A$2:$A$3</c:f>
              <c:strCache>
                <c:ptCount val="2"/>
                <c:pt idx="0">
                  <c:v>1st Qtr</c:v>
                </c:pt>
                <c:pt idx="1">
                  <c:v>2nd Qtr</c:v>
                </c:pt>
              </c:strCache>
            </c:strRef>
          </c:cat>
          <c:val>
            <c:numRef>
              <c:f>Sheet1!$B$2:$B$3</c:f>
              <c:numCache>
                <c:formatCode>General</c:formatCode>
                <c:ptCount val="2"/>
                <c:pt idx="0">
                  <c:v>60</c:v>
                </c:pt>
                <c:pt idx="1">
                  <c:v>40</c:v>
                </c:pt>
              </c:numCache>
            </c:numRef>
          </c:val>
          <c:extLst>
            <c:ext xmlns:c16="http://schemas.microsoft.com/office/drawing/2014/chart" uri="{C3380CC4-5D6E-409C-BE32-E72D297353CC}">
              <c16:uniqueId val="{00000000-2873-40E3-B9C3-714189F0330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868028074535278E-2"/>
          <c:y val="1.9531138153185398E-2"/>
          <c:w val="0.96698113207547165"/>
          <c:h val="0.96093744088721456"/>
        </c:manualLayout>
      </c:layout>
      <c:doughnutChart>
        <c:varyColors val="1"/>
        <c:ser>
          <c:idx val="0"/>
          <c:order val="0"/>
          <c:tx>
            <c:strRef>
              <c:f>Sheet1!$B$1</c:f>
              <c:strCache>
                <c:ptCount val="1"/>
                <c:pt idx="0">
                  <c:v>Sales</c:v>
                </c:pt>
              </c:strCache>
            </c:strRef>
          </c:tx>
          <c:spPr>
            <a:solidFill>
              <a:schemeClr val="accent6">
                <a:lumMod val="75000"/>
              </a:schemeClr>
            </a:solidFill>
            <a:ln>
              <a:noFill/>
            </a:ln>
          </c:spPr>
          <c:dPt>
            <c:idx val="0"/>
            <c:bubble3D val="0"/>
            <c:spPr>
              <a:solidFill>
                <a:schemeClr val="accent4"/>
              </a:solidFill>
              <a:ln w="19050">
                <a:noFill/>
              </a:ln>
              <a:effectLst/>
            </c:spPr>
            <c:extLst>
              <c:ext xmlns:c16="http://schemas.microsoft.com/office/drawing/2014/chart" uri="{C3380CC4-5D6E-409C-BE32-E72D297353CC}">
                <c16:uniqueId val="{00000001-010D-4040-AFAE-C4ABDFFBBE6C}"/>
              </c:ext>
            </c:extLst>
          </c:dPt>
          <c:dPt>
            <c:idx val="1"/>
            <c:bubble3D val="0"/>
            <c:spPr>
              <a:solidFill>
                <a:schemeClr val="accent6">
                  <a:lumMod val="40000"/>
                  <a:lumOff val="60000"/>
                </a:schemeClr>
              </a:solidFill>
              <a:ln w="19050">
                <a:noFill/>
              </a:ln>
              <a:effectLst/>
            </c:spPr>
            <c:extLst>
              <c:ext xmlns:c16="http://schemas.microsoft.com/office/drawing/2014/chart" uri="{C3380CC4-5D6E-409C-BE32-E72D297353CC}">
                <c16:uniqueId val="{00000003-010D-4040-AFAE-C4ABDFFBBE6C}"/>
              </c:ext>
            </c:extLst>
          </c:dPt>
          <c:cat>
            <c:strRef>
              <c:f>Sheet1!$A$2:$A$3</c:f>
              <c:strCache>
                <c:ptCount val="2"/>
                <c:pt idx="0">
                  <c:v>1st Qtr</c:v>
                </c:pt>
                <c:pt idx="1">
                  <c:v>2nd Qtr</c:v>
                </c:pt>
              </c:strCache>
            </c:strRef>
          </c:cat>
          <c:val>
            <c:numRef>
              <c:f>Sheet1!$B$2:$B$3</c:f>
              <c:numCache>
                <c:formatCode>General</c:formatCode>
                <c:ptCount val="2"/>
                <c:pt idx="0">
                  <c:v>84</c:v>
                </c:pt>
                <c:pt idx="1">
                  <c:v>16</c:v>
                </c:pt>
              </c:numCache>
            </c:numRef>
          </c:val>
          <c:extLst>
            <c:ext xmlns:c16="http://schemas.microsoft.com/office/drawing/2014/chart" uri="{C3380CC4-5D6E-409C-BE32-E72D297353CC}">
              <c16:uniqueId val="{00000000-2873-40E3-B9C3-714189F0330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F4D0B2-5C61-4513-AAEC-580B68A90684}" type="datetimeFigureOut">
              <a:rPr lang="en-US" smtClean="0"/>
              <a:t>2/15/2021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EED9E9-0C4A-489A-B5D2-6E026E4E07A9}" type="slidenum">
              <a:rPr lang="en-US" smtClean="0"/>
              <a:t>‹#›</a:t>
            </a:fld>
            <a:endParaRPr lang="en-US"/>
          </a:p>
        </p:txBody>
      </p:sp>
    </p:spTree>
    <p:extLst>
      <p:ext uri="{BB962C8B-B14F-4D97-AF65-F5344CB8AC3E}">
        <p14:creationId xmlns:p14="http://schemas.microsoft.com/office/powerpoint/2010/main" val="1280838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704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6" name="Picture Placeholder 3"/>
          <p:cNvSpPr>
            <a:spLocks noGrp="1"/>
          </p:cNvSpPr>
          <p:nvPr>
            <p:ph type="pic" sz="quarter" idx="11"/>
          </p:nvPr>
        </p:nvSpPr>
        <p:spPr>
          <a:xfrm>
            <a:off x="0" y="4092085"/>
            <a:ext cx="12192000" cy="2238376"/>
          </a:xfrm>
          <a:prstGeom prst="rect">
            <a:avLst/>
          </a:prstGeom>
          <a:solidFill>
            <a:schemeClr val="bg1">
              <a:lumMod val="95000"/>
            </a:schemeClr>
          </a:solidFill>
        </p:spPr>
        <p:txBody>
          <a:bodyPr>
            <a:normAutofit/>
          </a:bodyPr>
          <a:lstStyle>
            <a:lvl1pPr marL="0" indent="0">
              <a:buFontTx/>
              <a:buNone/>
              <a:defRPr sz="1600">
                <a:solidFill>
                  <a:schemeClr val="accent6">
                    <a:lumMod val="75000"/>
                  </a:schemeClr>
                </a:solidFill>
              </a:defRPr>
            </a:lvl1pPr>
          </a:lstStyle>
          <a:p>
            <a:endParaRPr lang="id-ID"/>
          </a:p>
        </p:txBody>
      </p:sp>
    </p:spTree>
    <p:extLst>
      <p:ext uri="{BB962C8B-B14F-4D97-AF65-F5344CB8AC3E}">
        <p14:creationId xmlns:p14="http://schemas.microsoft.com/office/powerpoint/2010/main" val="478118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sp>
        <p:nvSpPr>
          <p:cNvPr id="10" name="Picture Placeholder 3"/>
          <p:cNvSpPr>
            <a:spLocks noGrp="1"/>
          </p:cNvSpPr>
          <p:nvPr>
            <p:ph type="pic" sz="quarter" idx="13"/>
          </p:nvPr>
        </p:nvSpPr>
        <p:spPr>
          <a:xfrm>
            <a:off x="8851899" y="523872"/>
            <a:ext cx="2832100" cy="2834287"/>
          </a:xfrm>
          <a:prstGeom prst="rect">
            <a:avLst/>
          </a:prstGeom>
          <a:solidFill>
            <a:schemeClr val="bg1">
              <a:lumMod val="95000"/>
            </a:schemeClr>
          </a:solidFill>
        </p:spPr>
        <p:txBody>
          <a:bodyPr>
            <a:normAutofit/>
          </a:bodyPr>
          <a:lstStyle>
            <a:lvl1pPr marL="0" indent="0">
              <a:buFontTx/>
              <a:buNone/>
              <a:defRPr sz="1600">
                <a:solidFill>
                  <a:schemeClr val="accent6">
                    <a:lumMod val="75000"/>
                  </a:schemeClr>
                </a:solidFill>
              </a:defRPr>
            </a:lvl1pPr>
          </a:lstStyle>
          <a:p>
            <a:endParaRPr lang="id-ID"/>
          </a:p>
        </p:txBody>
      </p:sp>
      <p:sp>
        <p:nvSpPr>
          <p:cNvPr id="11" name="Picture Placeholder 3"/>
          <p:cNvSpPr>
            <a:spLocks noGrp="1"/>
          </p:cNvSpPr>
          <p:nvPr>
            <p:ph type="pic" sz="quarter" idx="14"/>
          </p:nvPr>
        </p:nvSpPr>
        <p:spPr>
          <a:xfrm>
            <a:off x="8851899" y="3496173"/>
            <a:ext cx="2832100" cy="2834287"/>
          </a:xfrm>
          <a:prstGeom prst="rect">
            <a:avLst/>
          </a:prstGeom>
          <a:solidFill>
            <a:schemeClr val="bg1">
              <a:lumMod val="95000"/>
            </a:schemeClr>
          </a:solidFill>
        </p:spPr>
        <p:txBody>
          <a:bodyPr>
            <a:normAutofit/>
          </a:bodyPr>
          <a:lstStyle>
            <a:lvl1pPr marL="0" indent="0">
              <a:buFontTx/>
              <a:buNone/>
              <a:defRPr sz="1600">
                <a:solidFill>
                  <a:schemeClr val="accent6">
                    <a:lumMod val="75000"/>
                  </a:schemeClr>
                </a:solidFill>
              </a:defRPr>
            </a:lvl1pPr>
          </a:lstStyle>
          <a:p>
            <a:endParaRPr lang="id-ID"/>
          </a:p>
        </p:txBody>
      </p:sp>
      <p:sp>
        <p:nvSpPr>
          <p:cNvPr id="9" name="Picture Placeholder 3"/>
          <p:cNvSpPr>
            <a:spLocks noGrp="1"/>
          </p:cNvSpPr>
          <p:nvPr>
            <p:ph type="pic" sz="quarter" idx="12"/>
          </p:nvPr>
        </p:nvSpPr>
        <p:spPr>
          <a:xfrm>
            <a:off x="5886737" y="523872"/>
            <a:ext cx="2832100" cy="2834287"/>
          </a:xfrm>
          <a:prstGeom prst="rect">
            <a:avLst/>
          </a:prstGeom>
          <a:solidFill>
            <a:schemeClr val="bg1">
              <a:lumMod val="95000"/>
            </a:schemeClr>
          </a:solidFill>
        </p:spPr>
        <p:txBody>
          <a:bodyPr>
            <a:normAutofit/>
          </a:bodyPr>
          <a:lstStyle>
            <a:lvl1pPr marL="0" indent="0">
              <a:buFontTx/>
              <a:buNone/>
              <a:defRPr sz="1600">
                <a:solidFill>
                  <a:schemeClr val="accent6">
                    <a:lumMod val="75000"/>
                  </a:schemeClr>
                </a:solidFill>
              </a:defRPr>
            </a:lvl1pPr>
          </a:lstStyle>
          <a:p>
            <a:endParaRPr lang="id-ID"/>
          </a:p>
        </p:txBody>
      </p:sp>
      <p:sp>
        <p:nvSpPr>
          <p:cNvPr id="6" name="Picture Placeholder 3"/>
          <p:cNvSpPr>
            <a:spLocks noGrp="1"/>
          </p:cNvSpPr>
          <p:nvPr>
            <p:ph type="pic" sz="quarter" idx="11"/>
          </p:nvPr>
        </p:nvSpPr>
        <p:spPr>
          <a:xfrm>
            <a:off x="5886737" y="3496173"/>
            <a:ext cx="2832100" cy="2834287"/>
          </a:xfrm>
          <a:prstGeom prst="rect">
            <a:avLst/>
          </a:prstGeom>
          <a:solidFill>
            <a:schemeClr val="bg1">
              <a:lumMod val="95000"/>
            </a:schemeClr>
          </a:solidFill>
        </p:spPr>
        <p:txBody>
          <a:bodyPr>
            <a:normAutofit/>
          </a:bodyPr>
          <a:lstStyle>
            <a:lvl1pPr marL="0" indent="0">
              <a:buFontTx/>
              <a:buNone/>
              <a:defRPr sz="1600">
                <a:solidFill>
                  <a:schemeClr val="accent6">
                    <a:lumMod val="75000"/>
                  </a:schemeClr>
                </a:solidFill>
              </a:defRPr>
            </a:lvl1pPr>
          </a:lstStyle>
          <a:p>
            <a:endParaRPr lang="id-ID"/>
          </a:p>
        </p:txBody>
      </p:sp>
    </p:spTree>
    <p:extLst>
      <p:ext uri="{BB962C8B-B14F-4D97-AF65-F5344CB8AC3E}">
        <p14:creationId xmlns:p14="http://schemas.microsoft.com/office/powerpoint/2010/main" val="369280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226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sp>
        <p:nvSpPr>
          <p:cNvPr id="2" name="Rectangle 1"/>
          <p:cNvSpPr/>
          <p:nvPr userDrawn="1"/>
        </p:nvSpPr>
        <p:spPr>
          <a:xfrm>
            <a:off x="4253820" y="0"/>
            <a:ext cx="3684361"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Picture Placeholder 3"/>
          <p:cNvSpPr>
            <a:spLocks noGrp="1"/>
          </p:cNvSpPr>
          <p:nvPr>
            <p:ph type="pic" sz="quarter" idx="12"/>
          </p:nvPr>
        </p:nvSpPr>
        <p:spPr>
          <a:xfrm>
            <a:off x="4296000" y="0"/>
            <a:ext cx="3600000" cy="6858000"/>
          </a:xfrm>
          <a:prstGeom prst="rect">
            <a:avLst/>
          </a:prstGeom>
          <a:solidFill>
            <a:schemeClr val="bg1">
              <a:lumMod val="95000"/>
            </a:schemeClr>
          </a:solidFill>
        </p:spPr>
        <p:txBody>
          <a:bodyPr anchor="ctr">
            <a:normAutofit/>
          </a:bodyPr>
          <a:lstStyle>
            <a:lvl1pPr marL="0" indent="0" algn="ctr">
              <a:buFontTx/>
              <a:buNone/>
              <a:defRPr sz="1600">
                <a:solidFill>
                  <a:schemeClr val="accent6">
                    <a:lumMod val="75000"/>
                  </a:schemeClr>
                </a:solidFill>
              </a:defRPr>
            </a:lvl1pPr>
          </a:lstStyle>
          <a:p>
            <a:endParaRPr lang="id-ID"/>
          </a:p>
        </p:txBody>
      </p:sp>
    </p:spTree>
    <p:extLst>
      <p:ext uri="{BB962C8B-B14F-4D97-AF65-F5344CB8AC3E}">
        <p14:creationId xmlns:p14="http://schemas.microsoft.com/office/powerpoint/2010/main" val="2800899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sp>
        <p:nvSpPr>
          <p:cNvPr id="9" name="Picture Placeholder 3"/>
          <p:cNvSpPr>
            <a:spLocks noGrp="1"/>
          </p:cNvSpPr>
          <p:nvPr>
            <p:ph type="pic" sz="quarter" idx="12"/>
          </p:nvPr>
        </p:nvSpPr>
        <p:spPr>
          <a:xfrm>
            <a:off x="6591300" y="0"/>
            <a:ext cx="5600700" cy="6858000"/>
          </a:xfrm>
          <a:prstGeom prst="rect">
            <a:avLst/>
          </a:prstGeom>
          <a:solidFill>
            <a:schemeClr val="bg1">
              <a:lumMod val="95000"/>
            </a:schemeClr>
          </a:solidFill>
        </p:spPr>
        <p:txBody>
          <a:bodyPr anchor="ctr">
            <a:normAutofit/>
          </a:bodyPr>
          <a:lstStyle>
            <a:lvl1pPr marL="0" indent="0" algn="ctr">
              <a:buFontTx/>
              <a:buNone/>
              <a:defRPr sz="1600">
                <a:solidFill>
                  <a:schemeClr val="accent6">
                    <a:lumMod val="75000"/>
                  </a:schemeClr>
                </a:solidFill>
              </a:defRPr>
            </a:lvl1pPr>
          </a:lstStyle>
          <a:p>
            <a:endParaRPr lang="id-ID"/>
          </a:p>
        </p:txBody>
      </p:sp>
    </p:spTree>
    <p:extLst>
      <p:ext uri="{BB962C8B-B14F-4D97-AF65-F5344CB8AC3E}">
        <p14:creationId xmlns:p14="http://schemas.microsoft.com/office/powerpoint/2010/main" val="519551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4_Blank">
    <p:spTree>
      <p:nvGrpSpPr>
        <p:cNvPr id="1" name=""/>
        <p:cNvGrpSpPr/>
        <p:nvPr/>
      </p:nvGrpSpPr>
      <p:grpSpPr>
        <a:xfrm>
          <a:off x="0" y="0"/>
          <a:ext cx="0" cy="0"/>
          <a:chOff x="0" y="0"/>
          <a:chExt cx="0" cy="0"/>
        </a:xfrm>
      </p:grpSpPr>
      <p:sp>
        <p:nvSpPr>
          <p:cNvPr id="2" name="Oval 1"/>
          <p:cNvSpPr/>
          <p:nvPr userDrawn="1"/>
        </p:nvSpPr>
        <p:spPr>
          <a:xfrm>
            <a:off x="1068614" y="1043895"/>
            <a:ext cx="4770212" cy="47702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Picture Placeholder 3"/>
          <p:cNvSpPr>
            <a:spLocks noGrp="1"/>
          </p:cNvSpPr>
          <p:nvPr>
            <p:ph type="pic" sz="quarter" idx="13"/>
          </p:nvPr>
        </p:nvSpPr>
        <p:spPr>
          <a:xfrm>
            <a:off x="0" y="0"/>
            <a:ext cx="3468914" cy="6858000"/>
          </a:xfrm>
          <a:prstGeom prst="rect">
            <a:avLst/>
          </a:prstGeom>
          <a:solidFill>
            <a:schemeClr val="bg2"/>
          </a:solidFill>
        </p:spPr>
        <p:txBody>
          <a:bodyPr anchor="ctr">
            <a:normAutofit/>
          </a:bodyPr>
          <a:lstStyle>
            <a:lvl1pPr marL="0" indent="0" algn="ctr">
              <a:buFontTx/>
              <a:buNone/>
              <a:defRPr sz="1600">
                <a:solidFill>
                  <a:schemeClr val="accent6">
                    <a:lumMod val="75000"/>
                  </a:schemeClr>
                </a:solidFill>
              </a:defRPr>
            </a:lvl1pPr>
          </a:lstStyle>
          <a:p>
            <a:endParaRPr lang="id-ID"/>
          </a:p>
        </p:txBody>
      </p:sp>
      <p:sp>
        <p:nvSpPr>
          <p:cNvPr id="9" name="Picture Placeholder 3"/>
          <p:cNvSpPr>
            <a:spLocks noGrp="1"/>
          </p:cNvSpPr>
          <p:nvPr>
            <p:ph type="pic" sz="quarter" idx="12"/>
          </p:nvPr>
        </p:nvSpPr>
        <p:spPr>
          <a:xfrm>
            <a:off x="1130793" y="1134423"/>
            <a:ext cx="4618182" cy="4618182"/>
          </a:xfrm>
          <a:prstGeom prst="ellipse">
            <a:avLst/>
          </a:prstGeom>
          <a:solidFill>
            <a:schemeClr val="bg1">
              <a:lumMod val="95000"/>
            </a:schemeClr>
          </a:solidFill>
          <a:ln>
            <a:noFill/>
          </a:ln>
        </p:spPr>
        <p:txBody>
          <a:bodyPr anchor="ctr">
            <a:normAutofit/>
          </a:bodyPr>
          <a:lstStyle>
            <a:lvl1pPr marL="0" indent="0" algn="ctr">
              <a:buFontTx/>
              <a:buNone/>
              <a:defRPr sz="1600">
                <a:solidFill>
                  <a:schemeClr val="accent1"/>
                </a:solidFill>
              </a:defRPr>
            </a:lvl1pPr>
          </a:lstStyle>
          <a:p>
            <a:endParaRPr lang="id-ID"/>
          </a:p>
        </p:txBody>
      </p:sp>
    </p:spTree>
    <p:extLst>
      <p:ext uri="{BB962C8B-B14F-4D97-AF65-F5344CB8AC3E}">
        <p14:creationId xmlns:p14="http://schemas.microsoft.com/office/powerpoint/2010/main" val="2521929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8_Blank">
    <p:spTree>
      <p:nvGrpSpPr>
        <p:cNvPr id="1" name=""/>
        <p:cNvGrpSpPr/>
        <p:nvPr/>
      </p:nvGrpSpPr>
      <p:grpSpPr>
        <a:xfrm>
          <a:off x="0" y="0"/>
          <a:ext cx="0" cy="0"/>
          <a:chOff x="0" y="0"/>
          <a:chExt cx="0" cy="0"/>
        </a:xfrm>
      </p:grpSpPr>
      <p:sp>
        <p:nvSpPr>
          <p:cNvPr id="12" name="Picture Placeholder 3"/>
          <p:cNvSpPr>
            <a:spLocks noGrp="1"/>
          </p:cNvSpPr>
          <p:nvPr>
            <p:ph type="pic" sz="quarter" idx="15"/>
          </p:nvPr>
        </p:nvSpPr>
        <p:spPr>
          <a:xfrm>
            <a:off x="4106024" y="1235363"/>
            <a:ext cx="3982662" cy="4387274"/>
          </a:xfrm>
          <a:prstGeom prst="rect">
            <a:avLst/>
          </a:prstGeom>
          <a:solidFill>
            <a:schemeClr val="bg1">
              <a:lumMod val="95000"/>
            </a:schemeClr>
          </a:solidFill>
        </p:spPr>
        <p:txBody>
          <a:bodyPr>
            <a:normAutofit/>
          </a:bodyPr>
          <a:lstStyle>
            <a:lvl1pPr marL="0" indent="0">
              <a:buFontTx/>
              <a:buNone/>
              <a:defRPr sz="1600">
                <a:solidFill>
                  <a:schemeClr val="accent6">
                    <a:lumMod val="75000"/>
                  </a:schemeClr>
                </a:solidFill>
              </a:defRPr>
            </a:lvl1pPr>
          </a:lstStyle>
          <a:p>
            <a:endParaRPr lang="id-ID"/>
          </a:p>
        </p:txBody>
      </p:sp>
      <p:sp>
        <p:nvSpPr>
          <p:cNvPr id="13" name="Picture Placeholder 3"/>
          <p:cNvSpPr>
            <a:spLocks noGrp="1"/>
          </p:cNvSpPr>
          <p:nvPr>
            <p:ph type="pic" sz="quarter" idx="16"/>
          </p:nvPr>
        </p:nvSpPr>
        <p:spPr>
          <a:xfrm>
            <a:off x="8209338" y="1235363"/>
            <a:ext cx="3982662" cy="4387274"/>
          </a:xfrm>
          <a:prstGeom prst="rect">
            <a:avLst/>
          </a:prstGeom>
          <a:solidFill>
            <a:schemeClr val="bg1">
              <a:lumMod val="95000"/>
            </a:schemeClr>
          </a:solidFill>
        </p:spPr>
        <p:txBody>
          <a:bodyPr>
            <a:normAutofit/>
          </a:bodyPr>
          <a:lstStyle>
            <a:lvl1pPr marL="0" indent="0">
              <a:buFontTx/>
              <a:buNone/>
              <a:defRPr sz="1600">
                <a:solidFill>
                  <a:schemeClr val="accent6">
                    <a:lumMod val="75000"/>
                  </a:schemeClr>
                </a:solidFill>
              </a:defRPr>
            </a:lvl1pPr>
          </a:lstStyle>
          <a:p>
            <a:endParaRPr lang="id-ID"/>
          </a:p>
        </p:txBody>
      </p:sp>
    </p:spTree>
    <p:extLst>
      <p:ext uri="{BB962C8B-B14F-4D97-AF65-F5344CB8AC3E}">
        <p14:creationId xmlns:p14="http://schemas.microsoft.com/office/powerpoint/2010/main" val="704290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7_Blank">
    <p:spTree>
      <p:nvGrpSpPr>
        <p:cNvPr id="1" name=""/>
        <p:cNvGrpSpPr/>
        <p:nvPr/>
      </p:nvGrpSpPr>
      <p:grpSpPr>
        <a:xfrm>
          <a:off x="0" y="0"/>
          <a:ext cx="0" cy="0"/>
          <a:chOff x="0" y="0"/>
          <a:chExt cx="0" cy="0"/>
        </a:xfrm>
      </p:grpSpPr>
      <p:sp>
        <p:nvSpPr>
          <p:cNvPr id="6" name="Picture Placeholder 3"/>
          <p:cNvSpPr>
            <a:spLocks noGrp="1"/>
          </p:cNvSpPr>
          <p:nvPr>
            <p:ph type="pic" sz="quarter" idx="11"/>
          </p:nvPr>
        </p:nvSpPr>
        <p:spPr>
          <a:xfrm>
            <a:off x="901700" y="4462900"/>
            <a:ext cx="1285514" cy="1286505"/>
          </a:xfrm>
          <a:prstGeom prst="rect">
            <a:avLst/>
          </a:prstGeom>
          <a:solidFill>
            <a:schemeClr val="bg1">
              <a:lumMod val="95000"/>
            </a:schemeClr>
          </a:solidFill>
        </p:spPr>
        <p:txBody>
          <a:bodyPr>
            <a:normAutofit/>
          </a:bodyPr>
          <a:lstStyle>
            <a:lvl1pPr marL="0" indent="0">
              <a:buFontTx/>
              <a:buNone/>
              <a:defRPr sz="1600">
                <a:solidFill>
                  <a:schemeClr val="accent6">
                    <a:lumMod val="75000"/>
                  </a:schemeClr>
                </a:solidFill>
              </a:defRPr>
            </a:lvl1pPr>
          </a:lstStyle>
          <a:p>
            <a:endParaRPr lang="id-ID"/>
          </a:p>
        </p:txBody>
      </p:sp>
      <p:sp>
        <p:nvSpPr>
          <p:cNvPr id="9" name="Picture Placeholder 3"/>
          <p:cNvSpPr>
            <a:spLocks noGrp="1"/>
          </p:cNvSpPr>
          <p:nvPr>
            <p:ph type="pic" sz="quarter" idx="12"/>
          </p:nvPr>
        </p:nvSpPr>
        <p:spPr>
          <a:xfrm>
            <a:off x="901700" y="2796517"/>
            <a:ext cx="1285514" cy="1286505"/>
          </a:xfrm>
          <a:prstGeom prst="rect">
            <a:avLst/>
          </a:prstGeom>
          <a:solidFill>
            <a:schemeClr val="bg1">
              <a:lumMod val="95000"/>
            </a:schemeClr>
          </a:solidFill>
        </p:spPr>
        <p:txBody>
          <a:bodyPr>
            <a:normAutofit/>
          </a:bodyPr>
          <a:lstStyle>
            <a:lvl1pPr marL="0" indent="0">
              <a:buFontTx/>
              <a:buNone/>
              <a:defRPr sz="1600">
                <a:solidFill>
                  <a:schemeClr val="accent6">
                    <a:lumMod val="75000"/>
                  </a:schemeClr>
                </a:solidFill>
              </a:defRPr>
            </a:lvl1pPr>
          </a:lstStyle>
          <a:p>
            <a:endParaRPr lang="id-ID"/>
          </a:p>
        </p:txBody>
      </p:sp>
      <p:sp>
        <p:nvSpPr>
          <p:cNvPr id="10" name="Picture Placeholder 3"/>
          <p:cNvSpPr>
            <a:spLocks noGrp="1"/>
          </p:cNvSpPr>
          <p:nvPr>
            <p:ph type="pic" sz="quarter" idx="13"/>
          </p:nvPr>
        </p:nvSpPr>
        <p:spPr>
          <a:xfrm>
            <a:off x="6441213" y="2796518"/>
            <a:ext cx="1285514" cy="1286505"/>
          </a:xfrm>
          <a:prstGeom prst="rect">
            <a:avLst/>
          </a:prstGeom>
          <a:solidFill>
            <a:schemeClr val="bg1">
              <a:lumMod val="95000"/>
            </a:schemeClr>
          </a:solidFill>
        </p:spPr>
        <p:txBody>
          <a:bodyPr>
            <a:normAutofit/>
          </a:bodyPr>
          <a:lstStyle>
            <a:lvl1pPr marL="0" indent="0">
              <a:buFontTx/>
              <a:buNone/>
              <a:defRPr sz="1600">
                <a:solidFill>
                  <a:schemeClr val="accent6">
                    <a:lumMod val="75000"/>
                  </a:schemeClr>
                </a:solidFill>
              </a:defRPr>
            </a:lvl1pPr>
          </a:lstStyle>
          <a:p>
            <a:endParaRPr lang="id-ID"/>
          </a:p>
        </p:txBody>
      </p:sp>
      <p:sp>
        <p:nvSpPr>
          <p:cNvPr id="11" name="Picture Placeholder 3"/>
          <p:cNvSpPr>
            <a:spLocks noGrp="1"/>
          </p:cNvSpPr>
          <p:nvPr>
            <p:ph type="pic" sz="quarter" idx="14"/>
          </p:nvPr>
        </p:nvSpPr>
        <p:spPr>
          <a:xfrm>
            <a:off x="6441213" y="1130136"/>
            <a:ext cx="1285514" cy="1286505"/>
          </a:xfrm>
          <a:prstGeom prst="rect">
            <a:avLst/>
          </a:prstGeom>
          <a:solidFill>
            <a:schemeClr val="bg1">
              <a:lumMod val="95000"/>
            </a:schemeClr>
          </a:solidFill>
        </p:spPr>
        <p:txBody>
          <a:bodyPr>
            <a:normAutofit/>
          </a:bodyPr>
          <a:lstStyle>
            <a:lvl1pPr marL="0" indent="0">
              <a:buFontTx/>
              <a:buNone/>
              <a:defRPr sz="1600">
                <a:solidFill>
                  <a:schemeClr val="accent6">
                    <a:lumMod val="75000"/>
                  </a:schemeClr>
                </a:solidFill>
              </a:defRPr>
            </a:lvl1pPr>
          </a:lstStyle>
          <a:p>
            <a:endParaRPr lang="id-ID"/>
          </a:p>
        </p:txBody>
      </p:sp>
      <p:sp>
        <p:nvSpPr>
          <p:cNvPr id="12" name="Picture Placeholder 3"/>
          <p:cNvSpPr>
            <a:spLocks noGrp="1"/>
          </p:cNvSpPr>
          <p:nvPr>
            <p:ph type="pic" sz="quarter" idx="15"/>
          </p:nvPr>
        </p:nvSpPr>
        <p:spPr>
          <a:xfrm>
            <a:off x="6441213" y="4462900"/>
            <a:ext cx="1285514" cy="1286505"/>
          </a:xfrm>
          <a:prstGeom prst="rect">
            <a:avLst/>
          </a:prstGeom>
          <a:solidFill>
            <a:schemeClr val="bg1">
              <a:lumMod val="95000"/>
            </a:schemeClr>
          </a:solidFill>
        </p:spPr>
        <p:txBody>
          <a:bodyPr>
            <a:normAutofit/>
          </a:bodyPr>
          <a:lstStyle>
            <a:lvl1pPr marL="0" indent="0">
              <a:buFontTx/>
              <a:buNone/>
              <a:defRPr sz="1600">
                <a:solidFill>
                  <a:schemeClr val="accent6">
                    <a:lumMod val="75000"/>
                  </a:schemeClr>
                </a:solidFill>
              </a:defRPr>
            </a:lvl1pPr>
          </a:lstStyle>
          <a:p>
            <a:endParaRPr lang="id-ID"/>
          </a:p>
        </p:txBody>
      </p:sp>
    </p:spTree>
    <p:extLst>
      <p:ext uri="{BB962C8B-B14F-4D97-AF65-F5344CB8AC3E}">
        <p14:creationId xmlns:p14="http://schemas.microsoft.com/office/powerpoint/2010/main" val="2841849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6_Blank">
    <p:spTree>
      <p:nvGrpSpPr>
        <p:cNvPr id="1" name=""/>
        <p:cNvGrpSpPr/>
        <p:nvPr/>
      </p:nvGrpSpPr>
      <p:grpSpPr>
        <a:xfrm>
          <a:off x="0" y="0"/>
          <a:ext cx="0" cy="0"/>
          <a:chOff x="0" y="0"/>
          <a:chExt cx="0" cy="0"/>
        </a:xfrm>
      </p:grpSpPr>
      <p:sp>
        <p:nvSpPr>
          <p:cNvPr id="6" name="Picture Placeholder 3"/>
          <p:cNvSpPr>
            <a:spLocks noGrp="1"/>
          </p:cNvSpPr>
          <p:nvPr>
            <p:ph type="pic" sz="quarter" idx="11"/>
          </p:nvPr>
        </p:nvSpPr>
        <p:spPr>
          <a:xfrm>
            <a:off x="0" y="0"/>
            <a:ext cx="12192000" cy="2807162"/>
          </a:xfrm>
          <a:prstGeom prst="rect">
            <a:avLst/>
          </a:prstGeom>
          <a:solidFill>
            <a:schemeClr val="bg1">
              <a:lumMod val="95000"/>
            </a:schemeClr>
          </a:solidFill>
        </p:spPr>
        <p:txBody>
          <a:bodyPr>
            <a:normAutofit/>
          </a:bodyPr>
          <a:lstStyle>
            <a:lvl1pPr marL="0" indent="0">
              <a:buFontTx/>
              <a:buNone/>
              <a:defRPr sz="1600">
                <a:solidFill>
                  <a:schemeClr val="accent6">
                    <a:lumMod val="75000"/>
                  </a:schemeClr>
                </a:solidFill>
              </a:defRPr>
            </a:lvl1pPr>
          </a:lstStyle>
          <a:p>
            <a:endParaRPr lang="id-ID"/>
          </a:p>
        </p:txBody>
      </p:sp>
    </p:spTree>
    <p:extLst>
      <p:ext uri="{BB962C8B-B14F-4D97-AF65-F5344CB8AC3E}">
        <p14:creationId xmlns:p14="http://schemas.microsoft.com/office/powerpoint/2010/main" val="3546741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1_Blank">
    <p:spTree>
      <p:nvGrpSpPr>
        <p:cNvPr id="1" name=""/>
        <p:cNvGrpSpPr/>
        <p:nvPr/>
      </p:nvGrpSpPr>
      <p:grpSpPr>
        <a:xfrm>
          <a:off x="0" y="0"/>
          <a:ext cx="0" cy="0"/>
          <a:chOff x="0" y="0"/>
          <a:chExt cx="0" cy="0"/>
        </a:xfrm>
      </p:grpSpPr>
      <p:sp>
        <p:nvSpPr>
          <p:cNvPr id="6" name="Picture Placeholder 3"/>
          <p:cNvSpPr>
            <a:spLocks noGrp="1"/>
          </p:cNvSpPr>
          <p:nvPr>
            <p:ph type="pic" sz="quarter" idx="11"/>
          </p:nvPr>
        </p:nvSpPr>
        <p:spPr>
          <a:xfrm>
            <a:off x="6681646" y="0"/>
            <a:ext cx="4420505" cy="6858000"/>
          </a:xfrm>
          <a:prstGeom prst="rect">
            <a:avLst/>
          </a:prstGeom>
          <a:solidFill>
            <a:schemeClr val="bg1">
              <a:lumMod val="95000"/>
            </a:schemeClr>
          </a:solidFill>
        </p:spPr>
        <p:txBody>
          <a:bodyPr>
            <a:normAutofit/>
          </a:bodyPr>
          <a:lstStyle>
            <a:lvl1pPr marL="0" indent="0">
              <a:buFontTx/>
              <a:buNone/>
              <a:defRPr sz="1600">
                <a:solidFill>
                  <a:schemeClr val="accent6">
                    <a:lumMod val="75000"/>
                  </a:schemeClr>
                </a:solidFill>
              </a:defRPr>
            </a:lvl1pPr>
          </a:lstStyle>
          <a:p>
            <a:endParaRPr lang="id-ID"/>
          </a:p>
        </p:txBody>
      </p:sp>
    </p:spTree>
    <p:extLst>
      <p:ext uri="{BB962C8B-B14F-4D97-AF65-F5344CB8AC3E}">
        <p14:creationId xmlns:p14="http://schemas.microsoft.com/office/powerpoint/2010/main" val="714549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8596608-E4B9-49B2-9CB2-1F50320A3AF8}"/>
              </a:ext>
            </a:extLst>
          </p:cNvPr>
          <p:cNvSpPr>
            <a:spLocks noGrp="1"/>
          </p:cNvSpPr>
          <p:nvPr>
            <p:ph type="pic" sz="quarter" idx="10"/>
          </p:nvPr>
        </p:nvSpPr>
        <p:spPr>
          <a:xfrm>
            <a:off x="7162915" y="0"/>
            <a:ext cx="5029085" cy="6858000"/>
          </a:xfrm>
          <a:prstGeom prst="rect">
            <a:avLst/>
          </a:prstGeom>
          <a:pattFill prst="pct50">
            <a:fgClr>
              <a:schemeClr val="accent1"/>
            </a:fgClr>
            <a:bgClr>
              <a:schemeClr val="bg1"/>
            </a:bgClr>
          </a:pattFill>
        </p:spPr>
        <p:txBody>
          <a:bodyPr wrap="square">
            <a:noAutofit/>
          </a:bodyPr>
          <a:lstStyle/>
          <a:p>
            <a:endParaRPr lang="en-ID"/>
          </a:p>
        </p:txBody>
      </p:sp>
    </p:spTree>
    <p:extLst>
      <p:ext uri="{BB962C8B-B14F-4D97-AF65-F5344CB8AC3E}">
        <p14:creationId xmlns:p14="http://schemas.microsoft.com/office/powerpoint/2010/main" val="25558535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5_Blank">
    <p:spTree>
      <p:nvGrpSpPr>
        <p:cNvPr id="1" name=""/>
        <p:cNvGrpSpPr/>
        <p:nvPr/>
      </p:nvGrpSpPr>
      <p:grpSpPr>
        <a:xfrm>
          <a:off x="0" y="0"/>
          <a:ext cx="0" cy="0"/>
          <a:chOff x="0" y="0"/>
          <a:chExt cx="0" cy="0"/>
        </a:xfrm>
      </p:grpSpPr>
      <p:sp>
        <p:nvSpPr>
          <p:cNvPr id="9" name="Picture Placeholder 3"/>
          <p:cNvSpPr>
            <a:spLocks noGrp="1"/>
          </p:cNvSpPr>
          <p:nvPr>
            <p:ph type="pic" sz="quarter" idx="12"/>
          </p:nvPr>
        </p:nvSpPr>
        <p:spPr>
          <a:xfrm>
            <a:off x="5991225" y="1030856"/>
            <a:ext cx="5333999" cy="3947385"/>
          </a:xfrm>
          <a:prstGeom prst="rect">
            <a:avLst/>
          </a:prstGeom>
          <a:solidFill>
            <a:schemeClr val="bg1">
              <a:lumMod val="95000"/>
            </a:schemeClr>
          </a:solidFill>
        </p:spPr>
        <p:txBody>
          <a:bodyPr anchor="ctr">
            <a:normAutofit/>
          </a:bodyPr>
          <a:lstStyle>
            <a:lvl1pPr marL="0" indent="0" algn="ctr">
              <a:buFontTx/>
              <a:buNone/>
              <a:defRPr sz="1600">
                <a:solidFill>
                  <a:schemeClr val="accent6">
                    <a:lumMod val="75000"/>
                  </a:schemeClr>
                </a:solidFill>
              </a:defRPr>
            </a:lvl1pPr>
          </a:lstStyle>
          <a:p>
            <a:endParaRPr lang="id-ID"/>
          </a:p>
        </p:txBody>
      </p:sp>
    </p:spTree>
    <p:extLst>
      <p:ext uri="{BB962C8B-B14F-4D97-AF65-F5344CB8AC3E}">
        <p14:creationId xmlns:p14="http://schemas.microsoft.com/office/powerpoint/2010/main" val="3915831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9_Blank">
    <p:spTree>
      <p:nvGrpSpPr>
        <p:cNvPr id="1" name=""/>
        <p:cNvGrpSpPr/>
        <p:nvPr/>
      </p:nvGrpSpPr>
      <p:grpSpPr>
        <a:xfrm>
          <a:off x="0" y="0"/>
          <a:ext cx="0" cy="0"/>
          <a:chOff x="0" y="0"/>
          <a:chExt cx="0" cy="0"/>
        </a:xfrm>
      </p:grpSpPr>
      <p:sp>
        <p:nvSpPr>
          <p:cNvPr id="5" name="Picture Placeholder 3"/>
          <p:cNvSpPr>
            <a:spLocks noGrp="1"/>
          </p:cNvSpPr>
          <p:nvPr>
            <p:ph type="pic" sz="quarter" idx="13"/>
          </p:nvPr>
        </p:nvSpPr>
        <p:spPr>
          <a:xfrm>
            <a:off x="1979399" y="1028423"/>
            <a:ext cx="7338561" cy="4590361"/>
          </a:xfrm>
          <a:prstGeom prst="rect">
            <a:avLst/>
          </a:prstGeom>
          <a:solidFill>
            <a:schemeClr val="bg1">
              <a:lumMod val="95000"/>
            </a:schemeClr>
          </a:solidFill>
        </p:spPr>
        <p:txBody>
          <a:bodyPr anchor="ctr">
            <a:normAutofit/>
          </a:bodyPr>
          <a:lstStyle>
            <a:lvl1pPr marL="0" indent="0" algn="ctr">
              <a:buFontTx/>
              <a:buNone/>
              <a:defRPr sz="1600">
                <a:solidFill>
                  <a:schemeClr val="accent6">
                    <a:lumMod val="75000"/>
                  </a:schemeClr>
                </a:solidFill>
              </a:defRPr>
            </a:lvl1pPr>
          </a:lstStyle>
          <a:p>
            <a:endParaRPr lang="id-ID"/>
          </a:p>
        </p:txBody>
      </p:sp>
      <p:sp>
        <p:nvSpPr>
          <p:cNvPr id="9" name="Picture Placeholder 3"/>
          <p:cNvSpPr>
            <a:spLocks noGrp="1"/>
          </p:cNvSpPr>
          <p:nvPr>
            <p:ph type="pic" sz="quarter" idx="12"/>
          </p:nvPr>
        </p:nvSpPr>
        <p:spPr>
          <a:xfrm>
            <a:off x="9179610" y="2326916"/>
            <a:ext cx="1758824" cy="3800589"/>
          </a:xfrm>
          <a:prstGeom prst="rect">
            <a:avLst/>
          </a:prstGeom>
          <a:solidFill>
            <a:schemeClr val="bg1">
              <a:lumMod val="95000"/>
            </a:schemeClr>
          </a:solidFill>
        </p:spPr>
        <p:txBody>
          <a:bodyPr anchor="ctr">
            <a:normAutofit/>
          </a:bodyPr>
          <a:lstStyle>
            <a:lvl1pPr marL="0" indent="0" algn="ctr">
              <a:buFontTx/>
              <a:buNone/>
              <a:defRPr sz="1600">
                <a:solidFill>
                  <a:schemeClr val="accent6">
                    <a:lumMod val="75000"/>
                  </a:schemeClr>
                </a:solidFill>
              </a:defRPr>
            </a:lvl1pPr>
          </a:lstStyle>
          <a:p>
            <a:endParaRPr lang="id-ID"/>
          </a:p>
        </p:txBody>
      </p:sp>
    </p:spTree>
    <p:extLst>
      <p:ext uri="{BB962C8B-B14F-4D97-AF65-F5344CB8AC3E}">
        <p14:creationId xmlns:p14="http://schemas.microsoft.com/office/powerpoint/2010/main" val="4221895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0_Blank">
    <p:spTree>
      <p:nvGrpSpPr>
        <p:cNvPr id="1" name=""/>
        <p:cNvGrpSpPr/>
        <p:nvPr/>
      </p:nvGrpSpPr>
      <p:grpSpPr>
        <a:xfrm>
          <a:off x="0" y="0"/>
          <a:ext cx="0" cy="0"/>
          <a:chOff x="0" y="0"/>
          <a:chExt cx="0" cy="0"/>
        </a:xfrm>
      </p:grpSpPr>
      <p:sp>
        <p:nvSpPr>
          <p:cNvPr id="17" name="Picture Placeholder 3"/>
          <p:cNvSpPr>
            <a:spLocks noGrp="1"/>
          </p:cNvSpPr>
          <p:nvPr>
            <p:ph type="pic" sz="quarter" idx="17"/>
          </p:nvPr>
        </p:nvSpPr>
        <p:spPr>
          <a:xfrm>
            <a:off x="1164735" y="3942445"/>
            <a:ext cx="1220265" cy="1220265"/>
          </a:xfrm>
          <a:prstGeom prst="ellipse">
            <a:avLst/>
          </a:prstGeom>
          <a:solidFill>
            <a:schemeClr val="bg1">
              <a:lumMod val="95000"/>
            </a:schemeClr>
          </a:solidFill>
          <a:ln w="3175">
            <a:solidFill>
              <a:schemeClr val="accent6">
                <a:lumMod val="75000"/>
              </a:schemeClr>
            </a:solidFill>
            <a:prstDash val="dash"/>
          </a:ln>
        </p:spPr>
        <p:txBody>
          <a:bodyPr anchor="ctr">
            <a:normAutofit/>
          </a:bodyPr>
          <a:lstStyle>
            <a:lvl1pPr marL="0" indent="0" algn="ctr">
              <a:buFontTx/>
              <a:buNone/>
              <a:defRPr sz="1400">
                <a:solidFill>
                  <a:schemeClr val="accent6">
                    <a:lumMod val="75000"/>
                  </a:schemeClr>
                </a:solidFill>
              </a:defRPr>
            </a:lvl1pPr>
          </a:lstStyle>
          <a:p>
            <a:endParaRPr lang="id-ID"/>
          </a:p>
        </p:txBody>
      </p:sp>
      <p:sp>
        <p:nvSpPr>
          <p:cNvPr id="18" name="Picture Placeholder 3"/>
          <p:cNvSpPr>
            <a:spLocks noGrp="1"/>
          </p:cNvSpPr>
          <p:nvPr>
            <p:ph type="pic" sz="quarter" idx="18"/>
          </p:nvPr>
        </p:nvSpPr>
        <p:spPr>
          <a:xfrm>
            <a:off x="4045490" y="3942445"/>
            <a:ext cx="1220265" cy="1220265"/>
          </a:xfrm>
          <a:prstGeom prst="ellipse">
            <a:avLst/>
          </a:prstGeom>
          <a:solidFill>
            <a:schemeClr val="bg1">
              <a:lumMod val="95000"/>
            </a:schemeClr>
          </a:solidFill>
          <a:ln w="3175">
            <a:solidFill>
              <a:schemeClr val="accent6">
                <a:lumMod val="75000"/>
              </a:schemeClr>
            </a:solidFill>
            <a:prstDash val="dash"/>
          </a:ln>
        </p:spPr>
        <p:txBody>
          <a:bodyPr anchor="ctr">
            <a:normAutofit/>
          </a:bodyPr>
          <a:lstStyle>
            <a:lvl1pPr marL="0" indent="0" algn="ctr">
              <a:buFontTx/>
              <a:buNone/>
              <a:defRPr sz="1400">
                <a:solidFill>
                  <a:schemeClr val="accent6">
                    <a:lumMod val="75000"/>
                  </a:schemeClr>
                </a:solidFill>
              </a:defRPr>
            </a:lvl1pPr>
          </a:lstStyle>
          <a:p>
            <a:endParaRPr lang="id-ID"/>
          </a:p>
        </p:txBody>
      </p:sp>
      <p:sp>
        <p:nvSpPr>
          <p:cNvPr id="19" name="Picture Placeholder 3"/>
          <p:cNvSpPr>
            <a:spLocks noGrp="1"/>
          </p:cNvSpPr>
          <p:nvPr>
            <p:ph type="pic" sz="quarter" idx="19"/>
          </p:nvPr>
        </p:nvSpPr>
        <p:spPr>
          <a:xfrm>
            <a:off x="6926245" y="3942445"/>
            <a:ext cx="1220265" cy="1220265"/>
          </a:xfrm>
          <a:prstGeom prst="ellipse">
            <a:avLst/>
          </a:prstGeom>
          <a:solidFill>
            <a:schemeClr val="bg1">
              <a:lumMod val="95000"/>
            </a:schemeClr>
          </a:solidFill>
          <a:ln w="3175">
            <a:solidFill>
              <a:schemeClr val="accent6">
                <a:lumMod val="75000"/>
              </a:schemeClr>
            </a:solidFill>
            <a:prstDash val="dash"/>
          </a:ln>
        </p:spPr>
        <p:txBody>
          <a:bodyPr anchor="ctr">
            <a:normAutofit/>
          </a:bodyPr>
          <a:lstStyle>
            <a:lvl1pPr marL="0" indent="0" algn="ctr">
              <a:buFontTx/>
              <a:buNone/>
              <a:defRPr sz="1400">
                <a:solidFill>
                  <a:schemeClr val="accent6">
                    <a:lumMod val="75000"/>
                  </a:schemeClr>
                </a:solidFill>
              </a:defRPr>
            </a:lvl1pPr>
          </a:lstStyle>
          <a:p>
            <a:endParaRPr lang="id-ID"/>
          </a:p>
        </p:txBody>
      </p:sp>
      <p:sp>
        <p:nvSpPr>
          <p:cNvPr id="20" name="Picture Placeholder 3"/>
          <p:cNvSpPr>
            <a:spLocks noGrp="1"/>
          </p:cNvSpPr>
          <p:nvPr>
            <p:ph type="pic" sz="quarter" idx="20"/>
          </p:nvPr>
        </p:nvSpPr>
        <p:spPr>
          <a:xfrm>
            <a:off x="9806999" y="3942445"/>
            <a:ext cx="1220265" cy="1220265"/>
          </a:xfrm>
          <a:prstGeom prst="ellipse">
            <a:avLst/>
          </a:prstGeom>
          <a:solidFill>
            <a:schemeClr val="bg1">
              <a:lumMod val="95000"/>
            </a:schemeClr>
          </a:solidFill>
          <a:ln w="3175">
            <a:solidFill>
              <a:schemeClr val="accent6">
                <a:lumMod val="75000"/>
              </a:schemeClr>
            </a:solidFill>
            <a:prstDash val="dash"/>
          </a:ln>
        </p:spPr>
        <p:txBody>
          <a:bodyPr anchor="ctr">
            <a:normAutofit/>
          </a:bodyPr>
          <a:lstStyle>
            <a:lvl1pPr marL="0" indent="0" algn="ctr">
              <a:buFontTx/>
              <a:buNone/>
              <a:defRPr sz="1400">
                <a:solidFill>
                  <a:schemeClr val="accent6">
                    <a:lumMod val="75000"/>
                  </a:schemeClr>
                </a:solidFill>
              </a:defRPr>
            </a:lvl1pPr>
          </a:lstStyle>
          <a:p>
            <a:endParaRPr lang="id-ID"/>
          </a:p>
        </p:txBody>
      </p:sp>
      <p:sp>
        <p:nvSpPr>
          <p:cNvPr id="14" name="Picture Placeholder 3"/>
          <p:cNvSpPr>
            <a:spLocks noGrp="1"/>
          </p:cNvSpPr>
          <p:nvPr>
            <p:ph type="pic" sz="quarter" idx="14"/>
          </p:nvPr>
        </p:nvSpPr>
        <p:spPr>
          <a:xfrm>
            <a:off x="4045490" y="1421335"/>
            <a:ext cx="1220265" cy="1220265"/>
          </a:xfrm>
          <a:prstGeom prst="ellipse">
            <a:avLst/>
          </a:prstGeom>
          <a:solidFill>
            <a:schemeClr val="bg1">
              <a:lumMod val="95000"/>
            </a:schemeClr>
          </a:solidFill>
          <a:ln w="3175">
            <a:solidFill>
              <a:schemeClr val="accent6">
                <a:lumMod val="75000"/>
              </a:schemeClr>
            </a:solidFill>
            <a:prstDash val="dash"/>
          </a:ln>
        </p:spPr>
        <p:txBody>
          <a:bodyPr anchor="ctr">
            <a:normAutofit/>
          </a:bodyPr>
          <a:lstStyle>
            <a:lvl1pPr marL="0" indent="0" algn="ctr">
              <a:buFontTx/>
              <a:buNone/>
              <a:defRPr sz="1400">
                <a:solidFill>
                  <a:schemeClr val="accent6">
                    <a:lumMod val="75000"/>
                  </a:schemeClr>
                </a:solidFill>
              </a:defRPr>
            </a:lvl1pPr>
          </a:lstStyle>
          <a:p>
            <a:endParaRPr lang="id-ID"/>
          </a:p>
        </p:txBody>
      </p:sp>
      <p:sp>
        <p:nvSpPr>
          <p:cNvPr id="15" name="Picture Placeholder 3"/>
          <p:cNvSpPr>
            <a:spLocks noGrp="1"/>
          </p:cNvSpPr>
          <p:nvPr>
            <p:ph type="pic" sz="quarter" idx="15"/>
          </p:nvPr>
        </p:nvSpPr>
        <p:spPr>
          <a:xfrm>
            <a:off x="6926245" y="1421335"/>
            <a:ext cx="1220265" cy="1220265"/>
          </a:xfrm>
          <a:prstGeom prst="ellipse">
            <a:avLst/>
          </a:prstGeom>
          <a:solidFill>
            <a:schemeClr val="bg1">
              <a:lumMod val="95000"/>
            </a:schemeClr>
          </a:solidFill>
          <a:ln w="3175">
            <a:solidFill>
              <a:schemeClr val="accent6">
                <a:lumMod val="75000"/>
              </a:schemeClr>
            </a:solidFill>
            <a:prstDash val="dash"/>
          </a:ln>
        </p:spPr>
        <p:txBody>
          <a:bodyPr anchor="ctr">
            <a:normAutofit/>
          </a:bodyPr>
          <a:lstStyle>
            <a:lvl1pPr marL="0" indent="0" algn="ctr">
              <a:buFontTx/>
              <a:buNone/>
              <a:defRPr sz="1400">
                <a:solidFill>
                  <a:schemeClr val="accent6">
                    <a:lumMod val="75000"/>
                  </a:schemeClr>
                </a:solidFill>
              </a:defRPr>
            </a:lvl1pPr>
          </a:lstStyle>
          <a:p>
            <a:endParaRPr lang="id-ID"/>
          </a:p>
        </p:txBody>
      </p:sp>
      <p:sp>
        <p:nvSpPr>
          <p:cNvPr id="16" name="Picture Placeholder 3"/>
          <p:cNvSpPr>
            <a:spLocks noGrp="1"/>
          </p:cNvSpPr>
          <p:nvPr>
            <p:ph type="pic" sz="quarter" idx="16"/>
          </p:nvPr>
        </p:nvSpPr>
        <p:spPr>
          <a:xfrm>
            <a:off x="9806999" y="1421335"/>
            <a:ext cx="1220265" cy="1220265"/>
          </a:xfrm>
          <a:prstGeom prst="ellipse">
            <a:avLst/>
          </a:prstGeom>
          <a:solidFill>
            <a:schemeClr val="bg1">
              <a:lumMod val="95000"/>
            </a:schemeClr>
          </a:solidFill>
          <a:ln w="3175">
            <a:solidFill>
              <a:schemeClr val="accent6">
                <a:lumMod val="75000"/>
              </a:schemeClr>
            </a:solidFill>
            <a:prstDash val="dash"/>
          </a:ln>
        </p:spPr>
        <p:txBody>
          <a:bodyPr anchor="ctr">
            <a:normAutofit/>
          </a:bodyPr>
          <a:lstStyle>
            <a:lvl1pPr marL="0" indent="0" algn="ctr">
              <a:buFontTx/>
              <a:buNone/>
              <a:defRPr sz="1400">
                <a:solidFill>
                  <a:schemeClr val="accent6">
                    <a:lumMod val="75000"/>
                  </a:schemeClr>
                </a:solidFill>
              </a:defRPr>
            </a:lvl1pPr>
          </a:lstStyle>
          <a:p>
            <a:endParaRPr lang="id-ID"/>
          </a:p>
        </p:txBody>
      </p:sp>
      <p:sp>
        <p:nvSpPr>
          <p:cNvPr id="5" name="Picture Placeholder 3"/>
          <p:cNvSpPr>
            <a:spLocks noGrp="1"/>
          </p:cNvSpPr>
          <p:nvPr>
            <p:ph type="pic" sz="quarter" idx="13"/>
          </p:nvPr>
        </p:nvSpPr>
        <p:spPr>
          <a:xfrm>
            <a:off x="1164735" y="1421335"/>
            <a:ext cx="1220265" cy="1220265"/>
          </a:xfrm>
          <a:prstGeom prst="ellipse">
            <a:avLst/>
          </a:prstGeom>
          <a:solidFill>
            <a:schemeClr val="bg1">
              <a:lumMod val="95000"/>
            </a:schemeClr>
          </a:solidFill>
          <a:ln w="3175">
            <a:solidFill>
              <a:schemeClr val="accent6">
                <a:lumMod val="75000"/>
              </a:schemeClr>
            </a:solidFill>
            <a:prstDash val="dash"/>
          </a:ln>
        </p:spPr>
        <p:txBody>
          <a:bodyPr anchor="ctr">
            <a:normAutofit/>
          </a:bodyPr>
          <a:lstStyle>
            <a:lvl1pPr marL="0" indent="0" algn="ctr">
              <a:buFontTx/>
              <a:buNone/>
              <a:defRPr sz="1400">
                <a:solidFill>
                  <a:schemeClr val="accent6">
                    <a:lumMod val="75000"/>
                  </a:schemeClr>
                </a:solidFill>
              </a:defRPr>
            </a:lvl1pPr>
          </a:lstStyle>
          <a:p>
            <a:endParaRPr lang="id-ID"/>
          </a:p>
        </p:txBody>
      </p:sp>
    </p:spTree>
    <p:extLst>
      <p:ext uri="{BB962C8B-B14F-4D97-AF65-F5344CB8AC3E}">
        <p14:creationId xmlns:p14="http://schemas.microsoft.com/office/powerpoint/2010/main" val="1176544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solidFill>
            <a:schemeClr val="bg1">
              <a:lumMod val="95000"/>
            </a:schemeClr>
          </a:solidFill>
        </p:spPr>
        <p:txBody>
          <a:bodyPr>
            <a:normAutofit/>
          </a:bodyPr>
          <a:lstStyle>
            <a:lvl1pPr marL="0" indent="0">
              <a:buFontTx/>
              <a:buNone/>
              <a:defRPr sz="1600">
                <a:solidFill>
                  <a:schemeClr val="accent6">
                    <a:lumMod val="75000"/>
                  </a:schemeClr>
                </a:solidFill>
              </a:defRPr>
            </a:lvl1pPr>
          </a:lstStyle>
          <a:p>
            <a:endParaRPr lang="id-ID"/>
          </a:p>
        </p:txBody>
      </p:sp>
    </p:spTree>
    <p:extLst>
      <p:ext uri="{BB962C8B-B14F-4D97-AF65-F5344CB8AC3E}">
        <p14:creationId xmlns:p14="http://schemas.microsoft.com/office/powerpoint/2010/main" val="874190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508000" y="0"/>
            <a:ext cx="5600700" cy="6858000"/>
          </a:xfrm>
          <a:prstGeom prst="rect">
            <a:avLst/>
          </a:prstGeom>
          <a:solidFill>
            <a:schemeClr val="bg1">
              <a:lumMod val="95000"/>
            </a:schemeClr>
          </a:solidFill>
        </p:spPr>
        <p:txBody>
          <a:bodyPr>
            <a:normAutofit/>
          </a:bodyPr>
          <a:lstStyle>
            <a:lvl1pPr marL="0" indent="0">
              <a:buFontTx/>
              <a:buNone/>
              <a:defRPr sz="1600">
                <a:solidFill>
                  <a:schemeClr val="accent6">
                    <a:lumMod val="75000"/>
                  </a:schemeClr>
                </a:solidFill>
              </a:defRPr>
            </a:lvl1pPr>
          </a:lstStyle>
          <a:p>
            <a:endParaRPr lang="id-ID"/>
          </a:p>
        </p:txBody>
      </p:sp>
    </p:spTree>
    <p:extLst>
      <p:ext uri="{BB962C8B-B14F-4D97-AF65-F5344CB8AC3E}">
        <p14:creationId xmlns:p14="http://schemas.microsoft.com/office/powerpoint/2010/main" val="362383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6" name="Picture Placeholder 3"/>
          <p:cNvSpPr>
            <a:spLocks noGrp="1"/>
          </p:cNvSpPr>
          <p:nvPr>
            <p:ph type="pic" sz="quarter" idx="11"/>
          </p:nvPr>
        </p:nvSpPr>
        <p:spPr>
          <a:xfrm>
            <a:off x="2859314" y="1714147"/>
            <a:ext cx="3249386" cy="4616314"/>
          </a:xfrm>
          <a:prstGeom prst="rect">
            <a:avLst/>
          </a:prstGeom>
          <a:solidFill>
            <a:schemeClr val="bg2"/>
          </a:solidFill>
        </p:spPr>
        <p:txBody>
          <a:bodyPr>
            <a:normAutofit/>
          </a:bodyPr>
          <a:lstStyle>
            <a:lvl1pPr marL="0" indent="0">
              <a:buFontTx/>
              <a:buNone/>
              <a:defRPr sz="1600">
                <a:solidFill>
                  <a:schemeClr val="accent6">
                    <a:lumMod val="75000"/>
                  </a:schemeClr>
                </a:solidFill>
              </a:defRPr>
            </a:lvl1pPr>
          </a:lstStyle>
          <a:p>
            <a:endParaRPr lang="id-ID"/>
          </a:p>
        </p:txBody>
      </p:sp>
      <p:sp>
        <p:nvSpPr>
          <p:cNvPr id="4" name="Picture Placeholder 3"/>
          <p:cNvSpPr>
            <a:spLocks noGrp="1"/>
          </p:cNvSpPr>
          <p:nvPr>
            <p:ph type="pic" sz="quarter" idx="10"/>
          </p:nvPr>
        </p:nvSpPr>
        <p:spPr>
          <a:xfrm>
            <a:off x="508000" y="523873"/>
            <a:ext cx="2978723" cy="4210051"/>
          </a:xfrm>
          <a:prstGeom prst="rect">
            <a:avLst/>
          </a:prstGeom>
          <a:solidFill>
            <a:schemeClr val="bg1">
              <a:lumMod val="95000"/>
            </a:schemeClr>
          </a:solidFill>
        </p:spPr>
        <p:txBody>
          <a:bodyPr>
            <a:normAutofit/>
          </a:bodyPr>
          <a:lstStyle>
            <a:lvl1pPr marL="0" indent="0">
              <a:buFontTx/>
              <a:buNone/>
              <a:defRPr sz="1600">
                <a:solidFill>
                  <a:schemeClr val="accent6">
                    <a:lumMod val="75000"/>
                  </a:schemeClr>
                </a:solidFill>
              </a:defRPr>
            </a:lvl1pPr>
          </a:lstStyle>
          <a:p>
            <a:endParaRPr lang="id-ID"/>
          </a:p>
        </p:txBody>
      </p:sp>
    </p:spTree>
    <p:extLst>
      <p:ext uri="{BB962C8B-B14F-4D97-AF65-F5344CB8AC3E}">
        <p14:creationId xmlns:p14="http://schemas.microsoft.com/office/powerpoint/2010/main" val="9196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6" name="Picture Placeholder 3"/>
          <p:cNvSpPr>
            <a:spLocks noGrp="1"/>
          </p:cNvSpPr>
          <p:nvPr>
            <p:ph type="pic" sz="quarter" idx="11"/>
          </p:nvPr>
        </p:nvSpPr>
        <p:spPr>
          <a:xfrm>
            <a:off x="0" y="0"/>
            <a:ext cx="12192000" cy="3788229"/>
          </a:xfrm>
          <a:prstGeom prst="rect">
            <a:avLst/>
          </a:prstGeom>
          <a:solidFill>
            <a:schemeClr val="bg1">
              <a:lumMod val="95000"/>
            </a:schemeClr>
          </a:solidFill>
        </p:spPr>
        <p:txBody>
          <a:bodyPr>
            <a:normAutofit/>
          </a:bodyPr>
          <a:lstStyle>
            <a:lvl1pPr marL="0" indent="0">
              <a:buFontTx/>
              <a:buNone/>
              <a:defRPr sz="1600">
                <a:solidFill>
                  <a:schemeClr val="accent6">
                    <a:lumMod val="75000"/>
                  </a:schemeClr>
                </a:solidFill>
              </a:defRPr>
            </a:lvl1pPr>
          </a:lstStyle>
          <a:p>
            <a:endParaRPr lang="id-ID"/>
          </a:p>
        </p:txBody>
      </p:sp>
    </p:spTree>
    <p:extLst>
      <p:ext uri="{BB962C8B-B14F-4D97-AF65-F5344CB8AC3E}">
        <p14:creationId xmlns:p14="http://schemas.microsoft.com/office/powerpoint/2010/main" val="1880136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6" name="Picture Placeholder 3"/>
          <p:cNvSpPr>
            <a:spLocks noGrp="1"/>
          </p:cNvSpPr>
          <p:nvPr>
            <p:ph type="pic" sz="quarter" idx="11"/>
          </p:nvPr>
        </p:nvSpPr>
        <p:spPr>
          <a:xfrm>
            <a:off x="508000" y="523874"/>
            <a:ext cx="5575300" cy="5810252"/>
          </a:xfrm>
          <a:prstGeom prst="rect">
            <a:avLst/>
          </a:prstGeom>
          <a:solidFill>
            <a:schemeClr val="bg1">
              <a:lumMod val="95000"/>
            </a:schemeClr>
          </a:solidFill>
        </p:spPr>
        <p:txBody>
          <a:bodyPr>
            <a:normAutofit/>
          </a:bodyPr>
          <a:lstStyle>
            <a:lvl1pPr marL="0" indent="0">
              <a:buFontTx/>
              <a:buNone/>
              <a:defRPr sz="1600">
                <a:solidFill>
                  <a:schemeClr val="accent6">
                    <a:lumMod val="75000"/>
                  </a:schemeClr>
                </a:solidFill>
              </a:defRPr>
            </a:lvl1pPr>
          </a:lstStyle>
          <a:p>
            <a:endParaRPr lang="id-ID"/>
          </a:p>
        </p:txBody>
      </p:sp>
    </p:spTree>
    <p:extLst>
      <p:ext uri="{BB962C8B-B14F-4D97-AF65-F5344CB8AC3E}">
        <p14:creationId xmlns:p14="http://schemas.microsoft.com/office/powerpoint/2010/main" val="242570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6" name="Picture Placeholder 3"/>
          <p:cNvSpPr>
            <a:spLocks noGrp="1"/>
          </p:cNvSpPr>
          <p:nvPr>
            <p:ph type="pic" sz="quarter" idx="11"/>
          </p:nvPr>
        </p:nvSpPr>
        <p:spPr>
          <a:xfrm>
            <a:off x="0" y="523874"/>
            <a:ext cx="12192000" cy="2238376"/>
          </a:xfrm>
          <a:prstGeom prst="rect">
            <a:avLst/>
          </a:prstGeom>
          <a:solidFill>
            <a:schemeClr val="bg1">
              <a:lumMod val="95000"/>
            </a:schemeClr>
          </a:solidFill>
        </p:spPr>
        <p:txBody>
          <a:bodyPr>
            <a:normAutofit/>
          </a:bodyPr>
          <a:lstStyle>
            <a:lvl1pPr marL="0" indent="0">
              <a:buFontTx/>
              <a:buNone/>
              <a:defRPr sz="1600">
                <a:solidFill>
                  <a:schemeClr val="accent6">
                    <a:lumMod val="75000"/>
                  </a:schemeClr>
                </a:solidFill>
              </a:defRPr>
            </a:lvl1pPr>
          </a:lstStyle>
          <a:p>
            <a:endParaRPr lang="id-ID"/>
          </a:p>
        </p:txBody>
      </p:sp>
    </p:spTree>
    <p:extLst>
      <p:ext uri="{BB962C8B-B14F-4D97-AF65-F5344CB8AC3E}">
        <p14:creationId xmlns:p14="http://schemas.microsoft.com/office/powerpoint/2010/main" val="1032183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8" name="Picture Placeholder 3"/>
          <p:cNvSpPr>
            <a:spLocks noGrp="1"/>
          </p:cNvSpPr>
          <p:nvPr>
            <p:ph type="pic" sz="quarter" idx="12"/>
          </p:nvPr>
        </p:nvSpPr>
        <p:spPr>
          <a:xfrm>
            <a:off x="3526366" y="2628900"/>
            <a:ext cx="2514600" cy="3724571"/>
          </a:xfrm>
          <a:prstGeom prst="rect">
            <a:avLst/>
          </a:prstGeom>
          <a:solidFill>
            <a:schemeClr val="bg1">
              <a:lumMod val="95000"/>
            </a:schemeClr>
          </a:solidFill>
        </p:spPr>
        <p:txBody>
          <a:bodyPr>
            <a:normAutofit/>
          </a:bodyPr>
          <a:lstStyle>
            <a:lvl1pPr marL="0" indent="0">
              <a:buFontTx/>
              <a:buNone/>
              <a:defRPr sz="1600">
                <a:solidFill>
                  <a:schemeClr val="accent6">
                    <a:lumMod val="75000"/>
                  </a:schemeClr>
                </a:solidFill>
              </a:defRPr>
            </a:lvl1pPr>
          </a:lstStyle>
          <a:p>
            <a:endParaRPr lang="id-ID"/>
          </a:p>
        </p:txBody>
      </p:sp>
      <p:sp>
        <p:nvSpPr>
          <p:cNvPr id="6" name="Picture Placeholder 3"/>
          <p:cNvSpPr>
            <a:spLocks noGrp="1"/>
          </p:cNvSpPr>
          <p:nvPr>
            <p:ph type="pic" sz="quarter" idx="11"/>
          </p:nvPr>
        </p:nvSpPr>
        <p:spPr>
          <a:xfrm>
            <a:off x="889000" y="2628900"/>
            <a:ext cx="2514600" cy="3724571"/>
          </a:xfrm>
          <a:prstGeom prst="rect">
            <a:avLst/>
          </a:prstGeom>
          <a:solidFill>
            <a:schemeClr val="bg1">
              <a:lumMod val="95000"/>
            </a:schemeClr>
          </a:solidFill>
        </p:spPr>
        <p:txBody>
          <a:bodyPr>
            <a:normAutofit/>
          </a:bodyPr>
          <a:lstStyle>
            <a:lvl1pPr marL="0" indent="0">
              <a:buFontTx/>
              <a:buNone/>
              <a:defRPr sz="1600">
                <a:solidFill>
                  <a:schemeClr val="accent6">
                    <a:lumMod val="75000"/>
                  </a:schemeClr>
                </a:solidFill>
              </a:defRPr>
            </a:lvl1pPr>
          </a:lstStyle>
          <a:p>
            <a:endParaRPr lang="id-ID"/>
          </a:p>
        </p:txBody>
      </p:sp>
      <p:sp>
        <p:nvSpPr>
          <p:cNvPr id="9" name="Picture Placeholder 3"/>
          <p:cNvSpPr>
            <a:spLocks noGrp="1"/>
          </p:cNvSpPr>
          <p:nvPr>
            <p:ph type="pic" sz="quarter" idx="13"/>
          </p:nvPr>
        </p:nvSpPr>
        <p:spPr>
          <a:xfrm>
            <a:off x="8801098" y="2628900"/>
            <a:ext cx="2514600" cy="3724571"/>
          </a:xfrm>
          <a:prstGeom prst="rect">
            <a:avLst/>
          </a:prstGeom>
          <a:solidFill>
            <a:schemeClr val="bg1">
              <a:lumMod val="95000"/>
            </a:schemeClr>
          </a:solidFill>
        </p:spPr>
        <p:txBody>
          <a:bodyPr>
            <a:normAutofit/>
          </a:bodyPr>
          <a:lstStyle>
            <a:lvl1pPr marL="0" indent="0">
              <a:buFontTx/>
              <a:buNone/>
              <a:defRPr sz="1600">
                <a:solidFill>
                  <a:schemeClr val="accent6">
                    <a:lumMod val="75000"/>
                  </a:schemeClr>
                </a:solidFill>
              </a:defRPr>
            </a:lvl1pPr>
          </a:lstStyle>
          <a:p>
            <a:endParaRPr lang="id-ID"/>
          </a:p>
        </p:txBody>
      </p:sp>
      <p:sp>
        <p:nvSpPr>
          <p:cNvPr id="10" name="Picture Placeholder 3"/>
          <p:cNvSpPr>
            <a:spLocks noGrp="1"/>
          </p:cNvSpPr>
          <p:nvPr>
            <p:ph type="pic" sz="quarter" idx="14"/>
          </p:nvPr>
        </p:nvSpPr>
        <p:spPr>
          <a:xfrm>
            <a:off x="6163732" y="2628900"/>
            <a:ext cx="2514600" cy="3724571"/>
          </a:xfrm>
          <a:prstGeom prst="rect">
            <a:avLst/>
          </a:prstGeom>
          <a:solidFill>
            <a:schemeClr val="bg1">
              <a:lumMod val="95000"/>
            </a:schemeClr>
          </a:solidFill>
        </p:spPr>
        <p:txBody>
          <a:bodyPr>
            <a:normAutofit/>
          </a:bodyPr>
          <a:lstStyle>
            <a:lvl1pPr marL="0" indent="0">
              <a:buFontTx/>
              <a:buNone/>
              <a:defRPr sz="1600">
                <a:solidFill>
                  <a:schemeClr val="accent6">
                    <a:lumMod val="75000"/>
                  </a:schemeClr>
                </a:solidFill>
              </a:defRPr>
            </a:lvl1pPr>
          </a:lstStyle>
          <a:p>
            <a:endParaRPr lang="id-ID"/>
          </a:p>
        </p:txBody>
      </p:sp>
    </p:spTree>
    <p:extLst>
      <p:ext uri="{BB962C8B-B14F-4D97-AF65-F5344CB8AC3E}">
        <p14:creationId xmlns:p14="http://schemas.microsoft.com/office/powerpoint/2010/main" val="860196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865151"/>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5.svg"/><Relationship Id="rId2" Type="http://schemas.openxmlformats.org/officeDocument/2006/relationships/image" Target="../media/image19.jpeg"/><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2.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Layout" Target="../slideLayouts/slideLayout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6.xml"/><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6.jpeg"/><Relationship Id="rId1" Type="http://schemas.openxmlformats.org/officeDocument/2006/relationships/slideLayout" Target="../slideLayouts/slideLayout1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3.xml"/><Relationship Id="rId6" Type="http://schemas.openxmlformats.org/officeDocument/2006/relationships/image" Target="../media/image3.svg"/><Relationship Id="rId5" Type="http://schemas.openxmlformats.org/officeDocument/2006/relationships/image" Target="../media/image2.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35.jpg"/><Relationship Id="rId2" Type="http://schemas.openxmlformats.org/officeDocument/2006/relationships/image" Target="../media/image4.png"/><Relationship Id="rId1" Type="http://schemas.openxmlformats.org/officeDocument/2006/relationships/slideLayout" Target="../slideLayouts/slideLayout21.xml"/><Relationship Id="rId6" Type="http://schemas.openxmlformats.org/officeDocument/2006/relationships/image" Target="../media/image34.jpeg"/><Relationship Id="rId5" Type="http://schemas.openxmlformats.org/officeDocument/2006/relationships/image" Target="../media/image3.sv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7.jpeg"/><Relationship Id="rId7" Type="http://schemas.openxmlformats.org/officeDocument/2006/relationships/image" Target="../media/image39.jpeg"/><Relationship Id="rId2" Type="http://schemas.openxmlformats.org/officeDocument/2006/relationships/image" Target="../media/image36.jpg"/><Relationship Id="rId1" Type="http://schemas.openxmlformats.org/officeDocument/2006/relationships/slideLayout" Target="../slideLayouts/slideLayout22.xml"/><Relationship Id="rId6" Type="http://schemas.openxmlformats.org/officeDocument/2006/relationships/image" Target="../media/image15.jpeg"/><Relationship Id="rId5" Type="http://schemas.openxmlformats.org/officeDocument/2006/relationships/image" Target="../media/image17.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9.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5CE72844-76F4-474F-95E5-46E905D66DA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13" b="7813"/>
          <a:stretch>
            <a:fillRect/>
          </a:stretch>
        </p:blipFill>
        <p:spPr/>
      </p:pic>
      <p:sp>
        <p:nvSpPr>
          <p:cNvPr id="13" name="Rectangle 12"/>
          <p:cNvSpPr/>
          <p:nvPr/>
        </p:nvSpPr>
        <p:spPr>
          <a:xfrm>
            <a:off x="0" y="0"/>
            <a:ext cx="12192000" cy="6858000"/>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pic>
        <p:nvPicPr>
          <p:cNvPr id="23" name="Graphic 22">
            <a:extLst>
              <a:ext uri="{FF2B5EF4-FFF2-40B4-BE49-F238E27FC236}">
                <a16:creationId xmlns:a16="http://schemas.microsoft.com/office/drawing/2014/main" id="{AD2B6DFB-9D7B-4382-B3A7-D9404A0EA9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3999" y="3612125"/>
            <a:ext cx="4406446" cy="4142587"/>
          </a:xfrm>
          <a:prstGeom prst="rect">
            <a:avLst/>
          </a:prstGeom>
        </p:spPr>
      </p:pic>
      <p:pic>
        <p:nvPicPr>
          <p:cNvPr id="24" name="Graphic 23">
            <a:extLst>
              <a:ext uri="{FF2B5EF4-FFF2-40B4-BE49-F238E27FC236}">
                <a16:creationId xmlns:a16="http://schemas.microsoft.com/office/drawing/2014/main" id="{8753B0F9-B68F-4C18-96AC-FDF257B36F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4423" y="-769258"/>
            <a:ext cx="4553704" cy="3578905"/>
          </a:xfrm>
          <a:prstGeom prst="rect">
            <a:avLst/>
          </a:prstGeom>
        </p:spPr>
      </p:pic>
      <p:grpSp>
        <p:nvGrpSpPr>
          <p:cNvPr id="26" name="Group 25">
            <a:extLst>
              <a:ext uri="{FF2B5EF4-FFF2-40B4-BE49-F238E27FC236}">
                <a16:creationId xmlns:a16="http://schemas.microsoft.com/office/drawing/2014/main" id="{976E75F5-7A1F-40DA-8C97-D669058D030C}"/>
              </a:ext>
            </a:extLst>
          </p:cNvPr>
          <p:cNvGrpSpPr/>
          <p:nvPr/>
        </p:nvGrpSpPr>
        <p:grpSpPr>
          <a:xfrm>
            <a:off x="2635251" y="2162629"/>
            <a:ext cx="6921498" cy="2532742"/>
            <a:chOff x="3898902" y="1721758"/>
            <a:chExt cx="6921498" cy="2532742"/>
          </a:xfrm>
        </p:grpSpPr>
        <p:grpSp>
          <p:nvGrpSpPr>
            <p:cNvPr id="20" name="Group 19">
              <a:extLst>
                <a:ext uri="{FF2B5EF4-FFF2-40B4-BE49-F238E27FC236}">
                  <a16:creationId xmlns:a16="http://schemas.microsoft.com/office/drawing/2014/main" id="{E91073E3-1F9D-4064-A13A-60E300BE7746}"/>
                </a:ext>
              </a:extLst>
            </p:cNvPr>
            <p:cNvGrpSpPr/>
            <p:nvPr/>
          </p:nvGrpSpPr>
          <p:grpSpPr>
            <a:xfrm>
              <a:off x="3898902" y="1721758"/>
              <a:ext cx="4394196" cy="2532742"/>
              <a:chOff x="3860802" y="3790043"/>
              <a:chExt cx="4394196" cy="2532742"/>
            </a:xfrm>
          </p:grpSpPr>
          <p:sp>
            <p:nvSpPr>
              <p:cNvPr id="19" name="Oval 18">
                <a:extLst>
                  <a:ext uri="{FF2B5EF4-FFF2-40B4-BE49-F238E27FC236}">
                    <a16:creationId xmlns:a16="http://schemas.microsoft.com/office/drawing/2014/main" id="{00C94C75-BFD5-4E06-B19D-E252EDBD5683}"/>
                  </a:ext>
                </a:extLst>
              </p:cNvPr>
              <p:cNvSpPr/>
              <p:nvPr/>
            </p:nvSpPr>
            <p:spPr>
              <a:xfrm>
                <a:off x="4791529" y="3790043"/>
                <a:ext cx="2532742" cy="25327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860802" y="4548583"/>
                <a:ext cx="4394196" cy="1015663"/>
              </a:xfrm>
              <a:prstGeom prst="rect">
                <a:avLst/>
              </a:prstGeom>
              <a:noFill/>
            </p:spPr>
            <p:txBody>
              <a:bodyPr wrap="square" lIns="0" tIns="0" rIns="0" bIns="0" rtlCol="0" anchor="ctr">
                <a:spAutoFit/>
              </a:bodyPr>
              <a:lstStyle/>
              <a:p>
                <a:pPr algn="ctr"/>
                <a:r>
                  <a:rPr lang="en-US" sz="6600" b="1" dirty="0">
                    <a:latin typeface="+mj-lt"/>
                  </a:rPr>
                  <a:t>Rio</a:t>
                </a:r>
                <a:endParaRPr lang="id-ID" sz="6600" b="1" dirty="0">
                  <a:latin typeface="+mj-lt"/>
                </a:endParaRPr>
              </a:p>
            </p:txBody>
          </p:sp>
        </p:grpSp>
        <p:sp>
          <p:nvSpPr>
            <p:cNvPr id="25" name="TextBox 24">
              <a:extLst>
                <a:ext uri="{FF2B5EF4-FFF2-40B4-BE49-F238E27FC236}">
                  <a16:creationId xmlns:a16="http://schemas.microsoft.com/office/drawing/2014/main" id="{CD30D93A-7DBD-4441-B22F-DA8BC46B5704}"/>
                </a:ext>
              </a:extLst>
            </p:cNvPr>
            <p:cNvSpPr txBox="1"/>
            <p:nvPr/>
          </p:nvSpPr>
          <p:spPr>
            <a:xfrm>
              <a:off x="7685316" y="2495687"/>
              <a:ext cx="3135084" cy="984885"/>
            </a:xfrm>
            <a:prstGeom prst="rect">
              <a:avLst/>
            </a:prstGeom>
            <a:noFill/>
          </p:spPr>
          <p:txBody>
            <a:bodyPr wrap="square" lIns="0" tIns="0" rIns="0" bIns="0" rtlCol="0" anchor="ctr">
              <a:spAutoFit/>
            </a:bodyPr>
            <a:lstStyle/>
            <a:p>
              <a:r>
                <a:rPr lang="en-US" sz="3200" b="1" dirty="0">
                  <a:latin typeface="+mj-lt"/>
                </a:rPr>
                <a:t>Carnival Presentation</a:t>
              </a:r>
              <a:endParaRPr lang="id-ID" sz="3200" b="1" dirty="0">
                <a:latin typeface="+mj-lt"/>
              </a:endParaRPr>
            </a:p>
          </p:txBody>
        </p:sp>
      </p:grpSp>
    </p:spTree>
    <p:extLst>
      <p:ext uri="{BB962C8B-B14F-4D97-AF65-F5344CB8AC3E}">
        <p14:creationId xmlns:p14="http://schemas.microsoft.com/office/powerpoint/2010/main" val="1799011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a:extLst>
              <a:ext uri="{FF2B5EF4-FFF2-40B4-BE49-F238E27FC236}">
                <a16:creationId xmlns:a16="http://schemas.microsoft.com/office/drawing/2014/main" id="{997AA9F8-7E82-4F57-BEF0-4770A97A1D8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685" r="16685"/>
          <a:stretch>
            <a:fillRect/>
          </a:stretch>
        </p:blipFill>
        <p:spPr/>
      </p:pic>
      <p:pic>
        <p:nvPicPr>
          <p:cNvPr id="28" name="Picture Placeholder 27">
            <a:extLst>
              <a:ext uri="{FF2B5EF4-FFF2-40B4-BE49-F238E27FC236}">
                <a16:creationId xmlns:a16="http://schemas.microsoft.com/office/drawing/2014/main" id="{DB0CB5E8-022C-4F37-8702-7D578CDFEB7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6704" r="16704"/>
          <a:stretch>
            <a:fillRect/>
          </a:stretch>
        </p:blipFill>
        <p:spPr/>
      </p:pic>
      <p:pic>
        <p:nvPicPr>
          <p:cNvPr id="22" name="Picture Placeholder 21">
            <a:extLst>
              <a:ext uri="{FF2B5EF4-FFF2-40B4-BE49-F238E27FC236}">
                <a16:creationId xmlns:a16="http://schemas.microsoft.com/office/drawing/2014/main" id="{B1DF063D-C391-4DE8-B852-CBDCAB210CC6}"/>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6653" b="16653"/>
          <a:stretch>
            <a:fillRect/>
          </a:stretch>
        </p:blipFill>
        <p:spPr/>
      </p:pic>
      <p:pic>
        <p:nvPicPr>
          <p:cNvPr id="24" name="Picture Placeholder 23">
            <a:extLst>
              <a:ext uri="{FF2B5EF4-FFF2-40B4-BE49-F238E27FC236}">
                <a16:creationId xmlns:a16="http://schemas.microsoft.com/office/drawing/2014/main" id="{35A0F728-5AE1-44E4-902D-926E702FB378}"/>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l="16687" r="16687"/>
          <a:stretch>
            <a:fillRect/>
          </a:stretch>
        </p:blipFill>
        <p:spPr/>
      </p:pic>
      <p:sp>
        <p:nvSpPr>
          <p:cNvPr id="3" name="TextBox 2"/>
          <p:cNvSpPr txBox="1"/>
          <p:nvPr/>
        </p:nvSpPr>
        <p:spPr>
          <a:xfrm>
            <a:off x="965200" y="2976698"/>
            <a:ext cx="4368800" cy="984885"/>
          </a:xfrm>
          <a:prstGeom prst="rect">
            <a:avLst/>
          </a:prstGeom>
          <a:noFill/>
        </p:spPr>
        <p:txBody>
          <a:bodyPr wrap="square" lIns="0" tIns="0" rIns="0" bIns="0" rtlCol="0" anchor="ctr">
            <a:spAutoFit/>
          </a:bodyPr>
          <a:lstStyle/>
          <a:p>
            <a:r>
              <a:rPr lang="en-US" sz="3200" b="1" dirty="0">
                <a:latin typeface="+mj-lt"/>
              </a:rPr>
              <a:t>Your Carnival Presentation.</a:t>
            </a:r>
          </a:p>
        </p:txBody>
      </p:sp>
      <p:sp>
        <p:nvSpPr>
          <p:cNvPr id="4" name="TextBox 3"/>
          <p:cNvSpPr txBox="1"/>
          <p:nvPr/>
        </p:nvSpPr>
        <p:spPr>
          <a:xfrm>
            <a:off x="965200" y="4482246"/>
            <a:ext cx="4127500" cy="1494833"/>
          </a:xfrm>
          <a:prstGeom prst="rect">
            <a:avLst/>
          </a:prstGeom>
          <a:noFill/>
        </p:spPr>
        <p:txBody>
          <a:bodyPr wrap="square" lIns="0" tIns="0" rIns="0" bIns="0" rtlCol="0" anchor="t">
            <a:spAutoFit/>
          </a:bodyPr>
          <a:lstStyle/>
          <a:p>
            <a:pPr algn="just">
              <a:lnSpc>
                <a:spcPct val="150000"/>
              </a:lnSpc>
            </a:pPr>
            <a:r>
              <a:rPr lang="en-US" sz="1100" dirty="0">
                <a:solidFill>
                  <a:schemeClr val="tx1">
                    <a:lumMod val="75000"/>
                    <a:lumOff val="25000"/>
                  </a:schemeClr>
                </a:solidFill>
                <a:latin typeface="Montserrat Light" panose="00000400000000000000" pitchFamily="2" charset="0"/>
              </a:rPr>
              <a:t>Lorem ipsum dolor sit </a:t>
            </a:r>
            <a:r>
              <a:rPr lang="en-US" sz="1100" dirty="0" err="1">
                <a:solidFill>
                  <a:schemeClr val="tx1">
                    <a:lumMod val="75000"/>
                    <a:lumOff val="25000"/>
                  </a:schemeClr>
                </a:solidFill>
                <a:latin typeface="Montserrat Light" panose="00000400000000000000" pitchFamily="2" charset="0"/>
              </a:rPr>
              <a:t>amet</a:t>
            </a:r>
            <a:r>
              <a:rPr lang="en-US" sz="1100" dirty="0">
                <a:solidFill>
                  <a:schemeClr val="tx1">
                    <a:lumMod val="75000"/>
                    <a:lumOff val="25000"/>
                  </a:schemeClr>
                </a:solidFill>
                <a:latin typeface="Montserrat Light" panose="00000400000000000000" pitchFamily="2" charset="0"/>
              </a:rPr>
              <a:t>, </a:t>
            </a:r>
            <a:r>
              <a:rPr lang="en-US" sz="1100" dirty="0" err="1">
                <a:solidFill>
                  <a:schemeClr val="tx1">
                    <a:lumMod val="75000"/>
                    <a:lumOff val="25000"/>
                  </a:schemeClr>
                </a:solidFill>
                <a:latin typeface="Montserrat Light" panose="00000400000000000000" pitchFamily="2" charset="0"/>
              </a:rPr>
              <a:t>consectetur</a:t>
            </a:r>
            <a:r>
              <a:rPr lang="en-US" sz="1100" dirty="0">
                <a:solidFill>
                  <a:schemeClr val="tx1">
                    <a:lumMod val="75000"/>
                    <a:lumOff val="25000"/>
                  </a:schemeClr>
                </a:solidFill>
                <a:latin typeface="Montserrat Light" panose="00000400000000000000" pitchFamily="2" charset="0"/>
              </a:rPr>
              <a:t> </a:t>
            </a:r>
            <a:r>
              <a:rPr lang="en-US" sz="1100" dirty="0" err="1">
                <a:solidFill>
                  <a:schemeClr val="tx1">
                    <a:lumMod val="75000"/>
                    <a:lumOff val="25000"/>
                  </a:schemeClr>
                </a:solidFill>
                <a:latin typeface="Montserrat Light" panose="00000400000000000000" pitchFamily="2" charset="0"/>
              </a:rPr>
              <a:t>adipiscing</a:t>
            </a:r>
            <a:r>
              <a:rPr lang="en-US" sz="1100" dirty="0">
                <a:solidFill>
                  <a:schemeClr val="tx1">
                    <a:lumMod val="75000"/>
                    <a:lumOff val="25000"/>
                  </a:schemeClr>
                </a:solidFill>
                <a:latin typeface="Montserrat Light" panose="00000400000000000000" pitchFamily="2" charset="0"/>
              </a:rPr>
              <a:t> </a:t>
            </a:r>
            <a:r>
              <a:rPr lang="en-US" sz="1100" dirty="0" err="1">
                <a:solidFill>
                  <a:schemeClr val="tx1">
                    <a:lumMod val="75000"/>
                    <a:lumOff val="25000"/>
                  </a:schemeClr>
                </a:solidFill>
                <a:latin typeface="Montserrat Light" panose="00000400000000000000" pitchFamily="2" charset="0"/>
              </a:rPr>
              <a:t>elit</a:t>
            </a:r>
            <a:r>
              <a:rPr lang="en-US" sz="1100" dirty="0">
                <a:solidFill>
                  <a:schemeClr val="tx1">
                    <a:lumMod val="75000"/>
                    <a:lumOff val="25000"/>
                  </a:schemeClr>
                </a:solidFill>
                <a:latin typeface="Montserrat Light" panose="00000400000000000000" pitchFamily="2" charset="0"/>
              </a:rPr>
              <a:t>, </a:t>
            </a:r>
            <a:r>
              <a:rPr lang="en-US" sz="1100" dirty="0" err="1">
                <a:solidFill>
                  <a:schemeClr val="tx1">
                    <a:lumMod val="75000"/>
                    <a:lumOff val="25000"/>
                  </a:schemeClr>
                </a:solidFill>
                <a:latin typeface="Montserrat Light" panose="00000400000000000000" pitchFamily="2" charset="0"/>
              </a:rPr>
              <a:t>sed</a:t>
            </a:r>
            <a:r>
              <a:rPr lang="en-US" sz="1100" dirty="0">
                <a:solidFill>
                  <a:schemeClr val="tx1">
                    <a:lumMod val="75000"/>
                    <a:lumOff val="25000"/>
                  </a:schemeClr>
                </a:solidFill>
                <a:latin typeface="Montserrat Light" panose="00000400000000000000" pitchFamily="2" charset="0"/>
              </a:rPr>
              <a:t> do </a:t>
            </a:r>
            <a:r>
              <a:rPr lang="en-US" sz="1100" dirty="0" err="1">
                <a:solidFill>
                  <a:schemeClr val="tx1">
                    <a:lumMod val="75000"/>
                    <a:lumOff val="25000"/>
                  </a:schemeClr>
                </a:solidFill>
                <a:latin typeface="Montserrat Light" panose="00000400000000000000" pitchFamily="2" charset="0"/>
              </a:rPr>
              <a:t>eiusmod</a:t>
            </a:r>
            <a:r>
              <a:rPr lang="en-US" sz="1100" dirty="0">
                <a:solidFill>
                  <a:schemeClr val="tx1">
                    <a:lumMod val="75000"/>
                    <a:lumOff val="25000"/>
                  </a:schemeClr>
                </a:solidFill>
                <a:latin typeface="Montserrat Light" panose="00000400000000000000" pitchFamily="2" charset="0"/>
              </a:rPr>
              <a:t> </a:t>
            </a:r>
            <a:r>
              <a:rPr lang="en-US" sz="1100" dirty="0" err="1">
                <a:solidFill>
                  <a:schemeClr val="tx1">
                    <a:lumMod val="75000"/>
                    <a:lumOff val="25000"/>
                  </a:schemeClr>
                </a:solidFill>
                <a:latin typeface="Montserrat Light" panose="00000400000000000000" pitchFamily="2" charset="0"/>
              </a:rPr>
              <a:t>tempor</a:t>
            </a:r>
            <a:r>
              <a:rPr lang="en-US" sz="1100" dirty="0">
                <a:solidFill>
                  <a:schemeClr val="tx1">
                    <a:lumMod val="75000"/>
                    <a:lumOff val="25000"/>
                  </a:schemeClr>
                </a:solidFill>
                <a:latin typeface="Montserrat Light" panose="00000400000000000000" pitchFamily="2" charset="0"/>
              </a:rPr>
              <a:t> </a:t>
            </a:r>
            <a:r>
              <a:rPr lang="en-US" sz="1100" dirty="0" err="1">
                <a:solidFill>
                  <a:schemeClr val="tx1">
                    <a:lumMod val="75000"/>
                    <a:lumOff val="25000"/>
                  </a:schemeClr>
                </a:solidFill>
                <a:latin typeface="Montserrat Light" panose="00000400000000000000" pitchFamily="2" charset="0"/>
              </a:rPr>
              <a:t>incididunt</a:t>
            </a:r>
            <a:r>
              <a:rPr lang="en-US" sz="1100" dirty="0">
                <a:solidFill>
                  <a:schemeClr val="tx1">
                    <a:lumMod val="75000"/>
                    <a:lumOff val="25000"/>
                  </a:schemeClr>
                </a:solidFill>
                <a:latin typeface="Montserrat Light" panose="00000400000000000000" pitchFamily="2" charset="0"/>
              </a:rPr>
              <a:t> </a:t>
            </a:r>
            <a:r>
              <a:rPr lang="en-US" sz="1100" dirty="0" err="1">
                <a:solidFill>
                  <a:schemeClr val="tx1">
                    <a:lumMod val="75000"/>
                    <a:lumOff val="25000"/>
                  </a:schemeClr>
                </a:solidFill>
                <a:latin typeface="Montserrat Light" panose="00000400000000000000" pitchFamily="2" charset="0"/>
              </a:rPr>
              <a:t>ut</a:t>
            </a:r>
            <a:r>
              <a:rPr lang="en-US" sz="1100" dirty="0">
                <a:solidFill>
                  <a:schemeClr val="tx1">
                    <a:lumMod val="75000"/>
                    <a:lumOff val="25000"/>
                  </a:schemeClr>
                </a:solidFill>
                <a:latin typeface="Montserrat Light" panose="00000400000000000000" pitchFamily="2" charset="0"/>
              </a:rPr>
              <a:t> </a:t>
            </a:r>
            <a:r>
              <a:rPr lang="en-US" sz="1100" dirty="0" err="1">
                <a:solidFill>
                  <a:schemeClr val="tx1">
                    <a:lumMod val="75000"/>
                    <a:lumOff val="25000"/>
                  </a:schemeClr>
                </a:solidFill>
                <a:latin typeface="Montserrat Light" panose="00000400000000000000" pitchFamily="2" charset="0"/>
              </a:rPr>
              <a:t>labore</a:t>
            </a:r>
            <a:r>
              <a:rPr lang="en-US" sz="1100" dirty="0">
                <a:solidFill>
                  <a:schemeClr val="tx1">
                    <a:lumMod val="75000"/>
                    <a:lumOff val="25000"/>
                  </a:schemeClr>
                </a:solidFill>
                <a:latin typeface="Montserrat Light" panose="00000400000000000000" pitchFamily="2" charset="0"/>
              </a:rPr>
              <a:t> et </a:t>
            </a:r>
            <a:r>
              <a:rPr lang="en-US" sz="1100" dirty="0" err="1">
                <a:solidFill>
                  <a:schemeClr val="tx1">
                    <a:lumMod val="75000"/>
                    <a:lumOff val="25000"/>
                  </a:schemeClr>
                </a:solidFill>
                <a:latin typeface="Montserrat Light" panose="00000400000000000000" pitchFamily="2" charset="0"/>
              </a:rPr>
              <a:t>dolore</a:t>
            </a:r>
            <a:r>
              <a:rPr lang="en-US" sz="1100" dirty="0">
                <a:solidFill>
                  <a:schemeClr val="tx1">
                    <a:lumMod val="75000"/>
                    <a:lumOff val="25000"/>
                  </a:schemeClr>
                </a:solidFill>
                <a:latin typeface="Montserrat Light" panose="00000400000000000000" pitchFamily="2" charset="0"/>
              </a:rPr>
              <a:t> magna </a:t>
            </a:r>
            <a:r>
              <a:rPr lang="en-US" sz="1100" dirty="0" err="1">
                <a:solidFill>
                  <a:schemeClr val="tx1">
                    <a:lumMod val="75000"/>
                    <a:lumOff val="25000"/>
                  </a:schemeClr>
                </a:solidFill>
                <a:latin typeface="Montserrat Light" panose="00000400000000000000" pitchFamily="2" charset="0"/>
              </a:rPr>
              <a:t>aliqua</a:t>
            </a:r>
            <a:r>
              <a:rPr lang="en-US" sz="1100" dirty="0">
                <a:solidFill>
                  <a:schemeClr val="tx1">
                    <a:lumMod val="75000"/>
                    <a:lumOff val="25000"/>
                  </a:schemeClr>
                </a:solidFill>
                <a:latin typeface="Montserrat Light" panose="00000400000000000000" pitchFamily="2" charset="0"/>
              </a:rPr>
              <a:t>. </a:t>
            </a:r>
            <a:r>
              <a:rPr lang="en-US" sz="1100" dirty="0" err="1">
                <a:solidFill>
                  <a:schemeClr val="tx1">
                    <a:lumMod val="75000"/>
                    <a:lumOff val="25000"/>
                  </a:schemeClr>
                </a:solidFill>
                <a:latin typeface="Montserrat Light" panose="00000400000000000000" pitchFamily="2" charset="0"/>
              </a:rPr>
              <a:t>Ut</a:t>
            </a:r>
            <a:r>
              <a:rPr lang="en-US" sz="1100" dirty="0">
                <a:solidFill>
                  <a:schemeClr val="tx1">
                    <a:lumMod val="75000"/>
                    <a:lumOff val="25000"/>
                  </a:schemeClr>
                </a:solidFill>
                <a:latin typeface="Montserrat Light" panose="00000400000000000000" pitchFamily="2" charset="0"/>
              </a:rPr>
              <a:t> </a:t>
            </a:r>
            <a:r>
              <a:rPr lang="en-US" sz="1100" dirty="0" err="1">
                <a:solidFill>
                  <a:schemeClr val="tx1">
                    <a:lumMod val="75000"/>
                    <a:lumOff val="25000"/>
                  </a:schemeClr>
                </a:solidFill>
                <a:latin typeface="Montserrat Light" panose="00000400000000000000" pitchFamily="2" charset="0"/>
              </a:rPr>
              <a:t>enim</a:t>
            </a:r>
            <a:r>
              <a:rPr lang="en-US" sz="1100" dirty="0">
                <a:solidFill>
                  <a:schemeClr val="tx1">
                    <a:lumMod val="75000"/>
                    <a:lumOff val="25000"/>
                  </a:schemeClr>
                </a:solidFill>
                <a:latin typeface="Montserrat Light" panose="00000400000000000000" pitchFamily="2" charset="0"/>
              </a:rPr>
              <a:t> ad minim </a:t>
            </a:r>
            <a:r>
              <a:rPr lang="en-US" sz="1100" dirty="0" err="1">
                <a:solidFill>
                  <a:schemeClr val="tx1">
                    <a:lumMod val="75000"/>
                    <a:lumOff val="25000"/>
                  </a:schemeClr>
                </a:solidFill>
                <a:latin typeface="Montserrat Light" panose="00000400000000000000" pitchFamily="2" charset="0"/>
              </a:rPr>
              <a:t>veniam</a:t>
            </a:r>
            <a:r>
              <a:rPr lang="en-US" sz="1100" dirty="0">
                <a:solidFill>
                  <a:schemeClr val="tx1">
                    <a:lumMod val="75000"/>
                    <a:lumOff val="25000"/>
                  </a:schemeClr>
                </a:solidFill>
                <a:latin typeface="Montserrat Light" panose="00000400000000000000" pitchFamily="2" charset="0"/>
              </a:rPr>
              <a:t>, </a:t>
            </a:r>
            <a:r>
              <a:rPr lang="en-US" sz="1100" dirty="0" err="1">
                <a:solidFill>
                  <a:schemeClr val="tx1">
                    <a:lumMod val="75000"/>
                    <a:lumOff val="25000"/>
                  </a:schemeClr>
                </a:solidFill>
                <a:latin typeface="Montserrat Light" panose="00000400000000000000" pitchFamily="2" charset="0"/>
              </a:rPr>
              <a:t>quis</a:t>
            </a:r>
            <a:r>
              <a:rPr lang="en-US" sz="1100" dirty="0">
                <a:solidFill>
                  <a:schemeClr val="tx1">
                    <a:lumMod val="75000"/>
                    <a:lumOff val="25000"/>
                  </a:schemeClr>
                </a:solidFill>
                <a:latin typeface="Montserrat Light" panose="00000400000000000000" pitchFamily="2" charset="0"/>
              </a:rPr>
              <a:t> </a:t>
            </a:r>
            <a:r>
              <a:rPr lang="en-US" sz="1100" dirty="0" err="1">
                <a:solidFill>
                  <a:schemeClr val="tx1">
                    <a:lumMod val="75000"/>
                    <a:lumOff val="25000"/>
                  </a:schemeClr>
                </a:solidFill>
                <a:latin typeface="Montserrat Light" panose="00000400000000000000" pitchFamily="2" charset="0"/>
              </a:rPr>
              <a:t>nostrud</a:t>
            </a:r>
            <a:r>
              <a:rPr lang="en-US" sz="1100" dirty="0">
                <a:solidFill>
                  <a:schemeClr val="tx1">
                    <a:lumMod val="75000"/>
                    <a:lumOff val="25000"/>
                  </a:schemeClr>
                </a:solidFill>
                <a:latin typeface="Montserrat Light" panose="00000400000000000000" pitchFamily="2" charset="0"/>
              </a:rPr>
              <a:t> exercitation </a:t>
            </a:r>
            <a:r>
              <a:rPr lang="en-US" sz="1100" dirty="0" err="1">
                <a:solidFill>
                  <a:schemeClr val="tx1">
                    <a:lumMod val="75000"/>
                    <a:lumOff val="25000"/>
                  </a:schemeClr>
                </a:solidFill>
                <a:latin typeface="Montserrat Light" panose="00000400000000000000" pitchFamily="2" charset="0"/>
              </a:rPr>
              <a:t>ullamco</a:t>
            </a:r>
            <a:r>
              <a:rPr lang="en-US" sz="1100" dirty="0">
                <a:solidFill>
                  <a:schemeClr val="tx1">
                    <a:lumMod val="75000"/>
                    <a:lumOff val="25000"/>
                  </a:schemeClr>
                </a:solidFill>
                <a:latin typeface="Montserrat Light" panose="00000400000000000000" pitchFamily="2" charset="0"/>
              </a:rPr>
              <a:t> </a:t>
            </a:r>
            <a:r>
              <a:rPr lang="en-US" sz="1100" dirty="0" err="1">
                <a:solidFill>
                  <a:schemeClr val="tx1">
                    <a:lumMod val="75000"/>
                    <a:lumOff val="25000"/>
                  </a:schemeClr>
                </a:solidFill>
                <a:latin typeface="Montserrat Light" panose="00000400000000000000" pitchFamily="2" charset="0"/>
              </a:rPr>
              <a:t>laboris</a:t>
            </a:r>
            <a:r>
              <a:rPr lang="en-US" sz="1100" dirty="0">
                <a:solidFill>
                  <a:schemeClr val="tx1">
                    <a:lumMod val="75000"/>
                    <a:lumOff val="25000"/>
                  </a:schemeClr>
                </a:solidFill>
                <a:latin typeface="Montserrat Light" panose="00000400000000000000" pitchFamily="2" charset="0"/>
              </a:rPr>
              <a:t> nisi </a:t>
            </a:r>
            <a:r>
              <a:rPr lang="en-US" sz="1100" dirty="0" err="1">
                <a:solidFill>
                  <a:schemeClr val="tx1">
                    <a:lumMod val="75000"/>
                    <a:lumOff val="25000"/>
                  </a:schemeClr>
                </a:solidFill>
                <a:latin typeface="Montserrat Light" panose="00000400000000000000" pitchFamily="2" charset="0"/>
              </a:rPr>
              <a:t>ut</a:t>
            </a:r>
            <a:r>
              <a:rPr lang="en-US" sz="1100" dirty="0">
                <a:solidFill>
                  <a:schemeClr val="tx1">
                    <a:lumMod val="75000"/>
                    <a:lumOff val="25000"/>
                  </a:schemeClr>
                </a:solidFill>
                <a:latin typeface="Montserrat Light" panose="00000400000000000000" pitchFamily="2" charset="0"/>
              </a:rPr>
              <a:t> </a:t>
            </a:r>
            <a:r>
              <a:rPr lang="en-US" sz="1100" dirty="0" err="1">
                <a:solidFill>
                  <a:schemeClr val="tx1">
                    <a:lumMod val="75000"/>
                    <a:lumOff val="25000"/>
                  </a:schemeClr>
                </a:solidFill>
                <a:latin typeface="Montserrat Light" panose="00000400000000000000" pitchFamily="2" charset="0"/>
              </a:rPr>
              <a:t>aliquip</a:t>
            </a:r>
            <a:r>
              <a:rPr lang="en-US" sz="1100" dirty="0">
                <a:solidFill>
                  <a:schemeClr val="tx1">
                    <a:lumMod val="75000"/>
                    <a:lumOff val="25000"/>
                  </a:schemeClr>
                </a:solidFill>
                <a:latin typeface="Montserrat Light" panose="00000400000000000000" pitchFamily="2" charset="0"/>
              </a:rPr>
              <a:t> ex </a:t>
            </a:r>
            <a:r>
              <a:rPr lang="en-US" sz="1100" dirty="0" err="1">
                <a:solidFill>
                  <a:schemeClr val="tx1">
                    <a:lumMod val="75000"/>
                    <a:lumOff val="25000"/>
                  </a:schemeClr>
                </a:solidFill>
                <a:latin typeface="Montserrat Light" panose="00000400000000000000" pitchFamily="2" charset="0"/>
              </a:rPr>
              <a:t>ea</a:t>
            </a:r>
            <a:r>
              <a:rPr lang="en-US" sz="1100" dirty="0">
                <a:solidFill>
                  <a:schemeClr val="tx1">
                    <a:lumMod val="75000"/>
                    <a:lumOff val="25000"/>
                  </a:schemeClr>
                </a:solidFill>
                <a:latin typeface="Montserrat Light" panose="00000400000000000000" pitchFamily="2" charset="0"/>
              </a:rPr>
              <a:t> </a:t>
            </a:r>
            <a:r>
              <a:rPr lang="en-US" sz="1100" dirty="0" err="1">
                <a:solidFill>
                  <a:schemeClr val="tx1">
                    <a:lumMod val="75000"/>
                    <a:lumOff val="25000"/>
                  </a:schemeClr>
                </a:solidFill>
                <a:latin typeface="Montserrat Light" panose="00000400000000000000" pitchFamily="2" charset="0"/>
              </a:rPr>
              <a:t>commodo</a:t>
            </a:r>
            <a:r>
              <a:rPr lang="en-US" sz="1100" dirty="0">
                <a:solidFill>
                  <a:schemeClr val="tx1">
                    <a:lumMod val="75000"/>
                    <a:lumOff val="25000"/>
                  </a:schemeClr>
                </a:solidFill>
                <a:latin typeface="Montserrat Light" panose="00000400000000000000" pitchFamily="2" charset="0"/>
              </a:rPr>
              <a:t> </a:t>
            </a:r>
            <a:r>
              <a:rPr lang="en-US" sz="1100" dirty="0" err="1">
                <a:solidFill>
                  <a:schemeClr val="tx1">
                    <a:lumMod val="75000"/>
                    <a:lumOff val="25000"/>
                  </a:schemeClr>
                </a:solidFill>
                <a:latin typeface="Montserrat Light" panose="00000400000000000000" pitchFamily="2" charset="0"/>
              </a:rPr>
              <a:t>consequat</a:t>
            </a:r>
            <a:r>
              <a:rPr lang="en-US" sz="1100" dirty="0">
                <a:solidFill>
                  <a:schemeClr val="tx1">
                    <a:lumMod val="75000"/>
                    <a:lumOff val="25000"/>
                  </a:schemeClr>
                </a:solidFill>
                <a:latin typeface="Montserrat Light" panose="00000400000000000000" pitchFamily="2" charset="0"/>
              </a:rPr>
              <a:t>. Duis </a:t>
            </a:r>
            <a:r>
              <a:rPr lang="en-US" sz="1100" dirty="0" err="1">
                <a:solidFill>
                  <a:schemeClr val="tx1">
                    <a:lumMod val="75000"/>
                    <a:lumOff val="25000"/>
                  </a:schemeClr>
                </a:solidFill>
                <a:latin typeface="Montserrat Light" panose="00000400000000000000" pitchFamily="2" charset="0"/>
              </a:rPr>
              <a:t>aute</a:t>
            </a:r>
            <a:r>
              <a:rPr lang="en-US" sz="1100" dirty="0">
                <a:solidFill>
                  <a:schemeClr val="tx1">
                    <a:lumMod val="75000"/>
                    <a:lumOff val="25000"/>
                  </a:schemeClr>
                </a:solidFill>
                <a:latin typeface="Montserrat Light" panose="00000400000000000000" pitchFamily="2" charset="0"/>
              </a:rPr>
              <a:t> </a:t>
            </a:r>
            <a:r>
              <a:rPr lang="en-US" sz="1100" dirty="0" err="1">
                <a:solidFill>
                  <a:schemeClr val="tx1">
                    <a:lumMod val="75000"/>
                    <a:lumOff val="25000"/>
                  </a:schemeClr>
                </a:solidFill>
                <a:latin typeface="Montserrat Light" panose="00000400000000000000" pitchFamily="2" charset="0"/>
              </a:rPr>
              <a:t>irure</a:t>
            </a:r>
            <a:r>
              <a:rPr lang="en-US" sz="1100" dirty="0">
                <a:solidFill>
                  <a:schemeClr val="tx1">
                    <a:lumMod val="75000"/>
                    <a:lumOff val="25000"/>
                  </a:schemeClr>
                </a:solidFill>
                <a:latin typeface="Montserrat Light" panose="00000400000000000000" pitchFamily="2" charset="0"/>
              </a:rPr>
              <a:t> dolor in </a:t>
            </a:r>
            <a:r>
              <a:rPr lang="en-US" sz="1100" dirty="0" err="1">
                <a:solidFill>
                  <a:schemeClr val="tx1">
                    <a:lumMod val="75000"/>
                    <a:lumOff val="25000"/>
                  </a:schemeClr>
                </a:solidFill>
                <a:latin typeface="Montserrat Light" panose="00000400000000000000" pitchFamily="2" charset="0"/>
              </a:rPr>
              <a:t>reprehenderit</a:t>
            </a:r>
            <a:r>
              <a:rPr lang="en-US" sz="1100" dirty="0">
                <a:solidFill>
                  <a:schemeClr val="tx1">
                    <a:lumMod val="75000"/>
                    <a:lumOff val="25000"/>
                  </a:schemeClr>
                </a:solidFill>
                <a:latin typeface="Montserrat Light" panose="00000400000000000000" pitchFamily="2" charset="0"/>
              </a:rPr>
              <a:t> in </a:t>
            </a:r>
            <a:r>
              <a:rPr lang="en-US" sz="1100" dirty="0" err="1">
                <a:solidFill>
                  <a:schemeClr val="tx1">
                    <a:lumMod val="75000"/>
                    <a:lumOff val="25000"/>
                  </a:schemeClr>
                </a:solidFill>
                <a:latin typeface="Montserrat Light" panose="00000400000000000000" pitchFamily="2" charset="0"/>
              </a:rPr>
              <a:t>volupta</a:t>
            </a:r>
            <a:r>
              <a:rPr lang="en-US" sz="1100" dirty="0">
                <a:solidFill>
                  <a:schemeClr val="tx1">
                    <a:lumMod val="75000"/>
                    <a:lumOff val="25000"/>
                  </a:schemeClr>
                </a:solidFill>
                <a:latin typeface="Montserrat Light" panose="00000400000000000000" pitchFamily="2" charset="0"/>
              </a:rPr>
              <a:t> </a:t>
            </a:r>
            <a:r>
              <a:rPr lang="en-US" sz="1100" dirty="0" err="1">
                <a:solidFill>
                  <a:schemeClr val="tx1">
                    <a:lumMod val="75000"/>
                    <a:lumOff val="25000"/>
                  </a:schemeClr>
                </a:solidFill>
                <a:latin typeface="Montserrat Light" panose="00000400000000000000" pitchFamily="2" charset="0"/>
              </a:rPr>
              <a:t>eu</a:t>
            </a:r>
            <a:r>
              <a:rPr lang="en-US" sz="1100" dirty="0">
                <a:solidFill>
                  <a:schemeClr val="tx1">
                    <a:lumMod val="75000"/>
                    <a:lumOff val="25000"/>
                  </a:schemeClr>
                </a:solidFill>
                <a:latin typeface="Montserrat Light" panose="00000400000000000000" pitchFamily="2" charset="0"/>
              </a:rPr>
              <a:t> </a:t>
            </a:r>
            <a:r>
              <a:rPr lang="en-US" sz="1100" dirty="0" err="1">
                <a:solidFill>
                  <a:schemeClr val="tx1">
                    <a:lumMod val="75000"/>
                    <a:lumOff val="25000"/>
                  </a:schemeClr>
                </a:solidFill>
                <a:latin typeface="Montserrat Light" panose="00000400000000000000" pitchFamily="2" charset="0"/>
              </a:rPr>
              <a:t>fugiat</a:t>
            </a:r>
            <a:r>
              <a:rPr lang="en-US" sz="1100" dirty="0">
                <a:solidFill>
                  <a:schemeClr val="tx1">
                    <a:lumMod val="75000"/>
                    <a:lumOff val="25000"/>
                  </a:schemeClr>
                </a:solidFill>
                <a:latin typeface="Montserrat Light" panose="00000400000000000000" pitchFamily="2" charset="0"/>
              </a:rPr>
              <a:t> </a:t>
            </a:r>
            <a:r>
              <a:rPr lang="en-US" sz="1100" dirty="0" err="1">
                <a:solidFill>
                  <a:schemeClr val="tx1">
                    <a:lumMod val="75000"/>
                    <a:lumOff val="25000"/>
                  </a:schemeClr>
                </a:solidFill>
                <a:latin typeface="Montserrat Light" panose="00000400000000000000" pitchFamily="2" charset="0"/>
              </a:rPr>
              <a:t>nulla</a:t>
            </a:r>
            <a:r>
              <a:rPr lang="en-US" sz="1100" dirty="0">
                <a:solidFill>
                  <a:schemeClr val="tx1">
                    <a:lumMod val="75000"/>
                    <a:lumOff val="25000"/>
                  </a:schemeClr>
                </a:solidFill>
                <a:latin typeface="Montserrat Light" panose="00000400000000000000" pitchFamily="2" charset="0"/>
              </a:rPr>
              <a:t> </a:t>
            </a:r>
            <a:r>
              <a:rPr lang="en-US" sz="1100" dirty="0" err="1">
                <a:solidFill>
                  <a:schemeClr val="tx1">
                    <a:lumMod val="75000"/>
                    <a:lumOff val="25000"/>
                  </a:schemeClr>
                </a:solidFill>
                <a:latin typeface="Montserrat Light" panose="00000400000000000000" pitchFamily="2" charset="0"/>
              </a:rPr>
              <a:t>pariatur</a:t>
            </a:r>
            <a:r>
              <a:rPr lang="en-US" sz="1100" dirty="0">
                <a:solidFill>
                  <a:schemeClr val="tx1">
                    <a:lumMod val="75000"/>
                    <a:lumOff val="25000"/>
                  </a:schemeClr>
                </a:solidFill>
                <a:latin typeface="Montserrat Light" panose="00000400000000000000" pitchFamily="2" charset="0"/>
              </a:rPr>
              <a:t>. </a:t>
            </a:r>
            <a:r>
              <a:rPr lang="en-US" sz="1100" dirty="0" err="1">
                <a:solidFill>
                  <a:schemeClr val="tx1">
                    <a:lumMod val="75000"/>
                    <a:lumOff val="25000"/>
                  </a:schemeClr>
                </a:solidFill>
                <a:latin typeface="Montserrat Light" panose="00000400000000000000" pitchFamily="2" charset="0"/>
              </a:rPr>
              <a:t>Excepteur</a:t>
            </a:r>
            <a:r>
              <a:rPr lang="en-US" sz="1100" dirty="0">
                <a:solidFill>
                  <a:schemeClr val="tx1">
                    <a:lumMod val="75000"/>
                    <a:lumOff val="25000"/>
                  </a:schemeClr>
                </a:solidFill>
                <a:latin typeface="Montserrat Light" panose="00000400000000000000" pitchFamily="2" charset="0"/>
              </a:rPr>
              <a:t> </a:t>
            </a:r>
            <a:r>
              <a:rPr lang="en-US" sz="1100" dirty="0" err="1">
                <a:solidFill>
                  <a:schemeClr val="tx1">
                    <a:lumMod val="75000"/>
                    <a:lumOff val="25000"/>
                  </a:schemeClr>
                </a:solidFill>
                <a:latin typeface="Montserrat Light" panose="00000400000000000000" pitchFamily="2" charset="0"/>
              </a:rPr>
              <a:t>sint</a:t>
            </a:r>
            <a:r>
              <a:rPr lang="en-US" sz="1100" dirty="0">
                <a:solidFill>
                  <a:schemeClr val="tx1">
                    <a:lumMod val="75000"/>
                    <a:lumOff val="25000"/>
                  </a:schemeClr>
                </a:solidFill>
                <a:latin typeface="Montserrat Light" panose="00000400000000000000" pitchFamily="2" charset="0"/>
              </a:rPr>
              <a:t> </a:t>
            </a:r>
            <a:r>
              <a:rPr lang="en-US" sz="1100" dirty="0" err="1">
                <a:solidFill>
                  <a:schemeClr val="tx1">
                    <a:lumMod val="75000"/>
                    <a:lumOff val="25000"/>
                  </a:schemeClr>
                </a:solidFill>
                <a:latin typeface="Montserrat Light" panose="00000400000000000000" pitchFamily="2" charset="0"/>
              </a:rPr>
              <a:t>occaecat</a:t>
            </a:r>
            <a:endParaRPr lang="en-US" sz="1100" dirty="0">
              <a:solidFill>
                <a:schemeClr val="tx1">
                  <a:lumMod val="75000"/>
                  <a:lumOff val="25000"/>
                </a:schemeClr>
              </a:solidFill>
              <a:latin typeface="Montserrat Light" panose="00000400000000000000" pitchFamily="2" charset="0"/>
            </a:endParaRPr>
          </a:p>
        </p:txBody>
      </p:sp>
      <p:sp>
        <p:nvSpPr>
          <p:cNvPr id="8" name="Rectangle 7"/>
          <p:cNvSpPr/>
          <p:nvPr/>
        </p:nvSpPr>
        <p:spPr>
          <a:xfrm flipH="1">
            <a:off x="355600" y="369315"/>
            <a:ext cx="5016500" cy="6119370"/>
          </a:xfrm>
          <a:custGeom>
            <a:avLst/>
            <a:gdLst>
              <a:gd name="connsiteX0" fmla="*/ 0 w 11176000"/>
              <a:gd name="connsiteY0" fmla="*/ 0 h 5806587"/>
              <a:gd name="connsiteX1" fmla="*/ 11176000 w 11176000"/>
              <a:gd name="connsiteY1" fmla="*/ 0 h 5806587"/>
              <a:gd name="connsiteX2" fmla="*/ 11176000 w 11176000"/>
              <a:gd name="connsiteY2" fmla="*/ 5806587 h 5806587"/>
              <a:gd name="connsiteX3" fmla="*/ 0 w 11176000"/>
              <a:gd name="connsiteY3" fmla="*/ 5806587 h 5806587"/>
              <a:gd name="connsiteX4" fmla="*/ 0 w 11176000"/>
              <a:gd name="connsiteY4" fmla="*/ 0 h 5806587"/>
              <a:gd name="connsiteX0" fmla="*/ 0 w 11176000"/>
              <a:gd name="connsiteY0" fmla="*/ 5806587 h 5898027"/>
              <a:gd name="connsiteX1" fmla="*/ 0 w 11176000"/>
              <a:gd name="connsiteY1" fmla="*/ 0 h 5898027"/>
              <a:gd name="connsiteX2" fmla="*/ 11176000 w 11176000"/>
              <a:gd name="connsiteY2" fmla="*/ 0 h 5898027"/>
              <a:gd name="connsiteX3" fmla="*/ 11176000 w 11176000"/>
              <a:gd name="connsiteY3" fmla="*/ 5806587 h 5898027"/>
              <a:gd name="connsiteX4" fmla="*/ 91440 w 11176000"/>
              <a:gd name="connsiteY4" fmla="*/ 5898027 h 5898027"/>
              <a:gd name="connsiteX0" fmla="*/ 0 w 11176000"/>
              <a:gd name="connsiteY0" fmla="*/ 5806587 h 5806587"/>
              <a:gd name="connsiteX1" fmla="*/ 0 w 11176000"/>
              <a:gd name="connsiteY1" fmla="*/ 0 h 5806587"/>
              <a:gd name="connsiteX2" fmla="*/ 11176000 w 11176000"/>
              <a:gd name="connsiteY2" fmla="*/ 0 h 5806587"/>
              <a:gd name="connsiteX3" fmla="*/ 11176000 w 11176000"/>
              <a:gd name="connsiteY3" fmla="*/ 5806587 h 5806587"/>
              <a:gd name="connsiteX0" fmla="*/ 0 w 11176000"/>
              <a:gd name="connsiteY0" fmla="*/ 0 h 5806587"/>
              <a:gd name="connsiteX1" fmla="*/ 11176000 w 11176000"/>
              <a:gd name="connsiteY1" fmla="*/ 0 h 5806587"/>
              <a:gd name="connsiteX2" fmla="*/ 11176000 w 11176000"/>
              <a:gd name="connsiteY2" fmla="*/ 5806587 h 5806587"/>
            </a:gdLst>
            <a:ahLst/>
            <a:cxnLst>
              <a:cxn ang="0">
                <a:pos x="connsiteX0" y="connsiteY0"/>
              </a:cxn>
              <a:cxn ang="0">
                <a:pos x="connsiteX1" y="connsiteY1"/>
              </a:cxn>
              <a:cxn ang="0">
                <a:pos x="connsiteX2" y="connsiteY2"/>
              </a:cxn>
            </a:cxnLst>
            <a:rect l="l" t="t" r="r" b="b"/>
            <a:pathLst>
              <a:path w="11176000" h="5806587">
                <a:moveTo>
                  <a:pt x="0" y="0"/>
                </a:moveTo>
                <a:lnTo>
                  <a:pt x="11176000" y="0"/>
                </a:lnTo>
                <a:lnTo>
                  <a:pt x="11176000" y="5806587"/>
                </a:lnTo>
              </a:path>
            </a:pathLst>
          </a:custGeom>
          <a:noFill/>
          <a:ln w="63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2" name="Graphic 11">
            <a:extLst>
              <a:ext uri="{FF2B5EF4-FFF2-40B4-BE49-F238E27FC236}">
                <a16:creationId xmlns:a16="http://schemas.microsoft.com/office/drawing/2014/main" id="{0DDD6642-58BC-433C-9AC2-294C71E838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3473" y="-788308"/>
            <a:ext cx="4553704" cy="3578905"/>
          </a:xfrm>
          <a:prstGeom prst="rect">
            <a:avLst/>
          </a:prstGeom>
        </p:spPr>
      </p:pic>
    </p:spTree>
    <p:extLst>
      <p:ext uri="{BB962C8B-B14F-4D97-AF65-F5344CB8AC3E}">
        <p14:creationId xmlns:p14="http://schemas.microsoft.com/office/powerpoint/2010/main" val="1533592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3221387186"/>
              </p:ext>
            </p:extLst>
          </p:nvPr>
        </p:nvGraphicFramePr>
        <p:xfrm>
          <a:off x="8873459" y="2097040"/>
          <a:ext cx="1668843" cy="167933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p:extLst>
              <p:ext uri="{D42A27DB-BD31-4B8C-83A1-F6EECF244321}">
                <p14:modId xmlns:p14="http://schemas.microsoft.com/office/powerpoint/2010/main" val="1376026857"/>
              </p:ext>
            </p:extLst>
          </p:nvPr>
        </p:nvGraphicFramePr>
        <p:xfrm>
          <a:off x="7067519" y="3863024"/>
          <a:ext cx="1668843" cy="167933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p:nvPr>
            <p:extLst>
              <p:ext uri="{D42A27DB-BD31-4B8C-83A1-F6EECF244321}">
                <p14:modId xmlns:p14="http://schemas.microsoft.com/office/powerpoint/2010/main" val="1140566714"/>
              </p:ext>
            </p:extLst>
          </p:nvPr>
        </p:nvGraphicFramePr>
        <p:xfrm>
          <a:off x="3455639" y="3863024"/>
          <a:ext cx="1668843" cy="167933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p:nvPr>
            <p:extLst>
              <p:ext uri="{D42A27DB-BD31-4B8C-83A1-F6EECF244321}">
                <p14:modId xmlns:p14="http://schemas.microsoft.com/office/powerpoint/2010/main" val="1973077600"/>
              </p:ext>
            </p:extLst>
          </p:nvPr>
        </p:nvGraphicFramePr>
        <p:xfrm>
          <a:off x="5261579" y="2097040"/>
          <a:ext cx="1668843" cy="167933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p:cNvGraphicFramePr/>
          <p:nvPr>
            <p:extLst>
              <p:ext uri="{D42A27DB-BD31-4B8C-83A1-F6EECF244321}">
                <p14:modId xmlns:p14="http://schemas.microsoft.com/office/powerpoint/2010/main" val="1020441774"/>
              </p:ext>
            </p:extLst>
          </p:nvPr>
        </p:nvGraphicFramePr>
        <p:xfrm>
          <a:off x="1649699" y="2097040"/>
          <a:ext cx="1668843" cy="1679339"/>
        </p:xfrm>
        <a:graphic>
          <a:graphicData uri="http://schemas.openxmlformats.org/drawingml/2006/chart">
            <c:chart xmlns:c="http://schemas.openxmlformats.org/drawingml/2006/chart" xmlns:r="http://schemas.openxmlformats.org/officeDocument/2006/relationships" r:id="rId6"/>
          </a:graphicData>
        </a:graphic>
      </p:graphicFrame>
      <p:sp>
        <p:nvSpPr>
          <p:cNvPr id="9" name="Rectangle 8"/>
          <p:cNvSpPr/>
          <p:nvPr/>
        </p:nvSpPr>
        <p:spPr>
          <a:xfrm>
            <a:off x="1606315" y="3907971"/>
            <a:ext cx="1755609" cy="276999"/>
          </a:xfrm>
          <a:prstGeom prst="rect">
            <a:avLst/>
          </a:prstGeom>
        </p:spPr>
        <p:txBody>
          <a:bodyPr wrap="none" anchor="ctr">
            <a:spAutoFit/>
          </a:bodyPr>
          <a:lstStyle/>
          <a:p>
            <a:pPr algn="ctr"/>
            <a:r>
              <a:rPr lang="id-ID" sz="1200" dirty="0">
                <a:solidFill>
                  <a:schemeClr val="tx1">
                    <a:lumMod val="85000"/>
                    <a:lumOff val="15000"/>
                  </a:schemeClr>
                </a:solidFill>
              </a:rPr>
              <a:t>Program completion</a:t>
            </a:r>
          </a:p>
        </p:txBody>
      </p:sp>
      <p:sp>
        <p:nvSpPr>
          <p:cNvPr id="10" name="Rectangle 9"/>
          <p:cNvSpPr/>
          <p:nvPr/>
        </p:nvSpPr>
        <p:spPr>
          <a:xfrm>
            <a:off x="8778779" y="3907971"/>
            <a:ext cx="1858202" cy="276999"/>
          </a:xfrm>
          <a:prstGeom prst="rect">
            <a:avLst/>
          </a:prstGeom>
        </p:spPr>
        <p:txBody>
          <a:bodyPr wrap="none" anchor="ctr">
            <a:spAutoFit/>
          </a:bodyPr>
          <a:lstStyle/>
          <a:p>
            <a:pPr algn="ctr"/>
            <a:r>
              <a:rPr lang="id-ID" sz="1200" dirty="0">
                <a:solidFill>
                  <a:schemeClr val="tx1">
                    <a:lumMod val="85000"/>
                    <a:lumOff val="15000"/>
                  </a:schemeClr>
                </a:solidFill>
              </a:rPr>
              <a:t>Lose 5%+ body weight</a:t>
            </a:r>
          </a:p>
        </p:txBody>
      </p:sp>
      <p:sp>
        <p:nvSpPr>
          <p:cNvPr id="11" name="Rectangle 10"/>
          <p:cNvSpPr/>
          <p:nvPr/>
        </p:nvSpPr>
        <p:spPr>
          <a:xfrm>
            <a:off x="5260675" y="3907971"/>
            <a:ext cx="1670650" cy="461665"/>
          </a:xfrm>
          <a:prstGeom prst="rect">
            <a:avLst/>
          </a:prstGeom>
        </p:spPr>
        <p:txBody>
          <a:bodyPr wrap="none" anchor="ctr">
            <a:spAutoFit/>
          </a:bodyPr>
          <a:lstStyle/>
          <a:p>
            <a:pPr algn="ctr"/>
            <a:r>
              <a:rPr lang="en-US" sz="1200" dirty="0">
                <a:solidFill>
                  <a:schemeClr val="tx1">
                    <a:lumMod val="85000"/>
                    <a:lumOff val="15000"/>
                  </a:schemeClr>
                </a:solidFill>
              </a:rPr>
              <a:t>Keep off the weight</a:t>
            </a:r>
            <a:endParaRPr lang="id-ID" sz="1200" dirty="0">
              <a:solidFill>
                <a:schemeClr val="tx1">
                  <a:lumMod val="85000"/>
                  <a:lumOff val="15000"/>
                </a:schemeClr>
              </a:solidFill>
            </a:endParaRPr>
          </a:p>
          <a:p>
            <a:pPr algn="ctr"/>
            <a:r>
              <a:rPr lang="en-US" sz="1200" dirty="0">
                <a:solidFill>
                  <a:schemeClr val="tx1">
                    <a:lumMod val="85000"/>
                    <a:lumOff val="15000"/>
                  </a:schemeClr>
                </a:solidFill>
              </a:rPr>
              <a:t>for 1+ years</a:t>
            </a:r>
            <a:endParaRPr lang="id-ID" sz="1200" dirty="0">
              <a:solidFill>
                <a:schemeClr val="tx1">
                  <a:lumMod val="85000"/>
                  <a:lumOff val="15000"/>
                </a:schemeClr>
              </a:solidFill>
            </a:endParaRPr>
          </a:p>
        </p:txBody>
      </p:sp>
      <p:sp>
        <p:nvSpPr>
          <p:cNvPr id="12" name="Rectangle 11"/>
          <p:cNvSpPr/>
          <p:nvPr/>
        </p:nvSpPr>
        <p:spPr>
          <a:xfrm>
            <a:off x="3432294" y="5673955"/>
            <a:ext cx="1715533" cy="461665"/>
          </a:xfrm>
          <a:prstGeom prst="rect">
            <a:avLst/>
          </a:prstGeom>
        </p:spPr>
        <p:txBody>
          <a:bodyPr wrap="none" anchor="ctr">
            <a:spAutoFit/>
          </a:bodyPr>
          <a:lstStyle/>
          <a:p>
            <a:pPr algn="ctr"/>
            <a:r>
              <a:rPr lang="en-US" sz="1200" dirty="0">
                <a:solidFill>
                  <a:schemeClr val="tx1">
                    <a:lumMod val="85000"/>
                    <a:lumOff val="15000"/>
                  </a:schemeClr>
                </a:solidFill>
              </a:rPr>
              <a:t>Risk reduction of</a:t>
            </a:r>
            <a:endParaRPr lang="id-ID" sz="1200" dirty="0">
              <a:solidFill>
                <a:schemeClr val="tx1">
                  <a:lumMod val="85000"/>
                  <a:lumOff val="15000"/>
                </a:schemeClr>
              </a:solidFill>
            </a:endParaRPr>
          </a:p>
          <a:p>
            <a:pPr algn="ctr"/>
            <a:r>
              <a:rPr lang="en-US" sz="1200" dirty="0">
                <a:solidFill>
                  <a:schemeClr val="tx1">
                    <a:lumMod val="85000"/>
                    <a:lumOff val="15000"/>
                  </a:schemeClr>
                </a:solidFill>
              </a:rPr>
              <a:t>developing diabetes</a:t>
            </a:r>
            <a:endParaRPr lang="id-ID" sz="1200" dirty="0">
              <a:solidFill>
                <a:schemeClr val="tx1">
                  <a:lumMod val="85000"/>
                  <a:lumOff val="15000"/>
                </a:schemeClr>
              </a:solidFill>
            </a:endParaRPr>
          </a:p>
        </p:txBody>
      </p:sp>
      <p:sp>
        <p:nvSpPr>
          <p:cNvPr id="13" name="Rectangle 12"/>
          <p:cNvSpPr/>
          <p:nvPr/>
        </p:nvSpPr>
        <p:spPr>
          <a:xfrm>
            <a:off x="7072226" y="5673955"/>
            <a:ext cx="1659429" cy="461665"/>
          </a:xfrm>
          <a:prstGeom prst="rect">
            <a:avLst/>
          </a:prstGeom>
        </p:spPr>
        <p:txBody>
          <a:bodyPr wrap="none" anchor="ctr">
            <a:spAutoFit/>
          </a:bodyPr>
          <a:lstStyle/>
          <a:p>
            <a:pPr algn="ctr"/>
            <a:r>
              <a:rPr lang="en-US" sz="1200" dirty="0">
                <a:solidFill>
                  <a:schemeClr val="tx1">
                    <a:lumMod val="85000"/>
                    <a:lumOff val="15000"/>
                  </a:schemeClr>
                </a:solidFill>
              </a:rPr>
              <a:t>Of diabetics control</a:t>
            </a:r>
            <a:endParaRPr lang="id-ID" sz="1200" dirty="0">
              <a:solidFill>
                <a:schemeClr val="tx1">
                  <a:lumMod val="85000"/>
                  <a:lumOff val="15000"/>
                </a:schemeClr>
              </a:solidFill>
            </a:endParaRPr>
          </a:p>
          <a:p>
            <a:pPr algn="ctr"/>
            <a:r>
              <a:rPr lang="en-US" sz="1200" dirty="0">
                <a:solidFill>
                  <a:schemeClr val="tx1">
                    <a:lumMod val="85000"/>
                    <a:lumOff val="15000"/>
                  </a:schemeClr>
                </a:solidFill>
              </a:rPr>
              <a:t>their blood glucose</a:t>
            </a:r>
            <a:endParaRPr lang="id-ID" sz="1200" dirty="0">
              <a:solidFill>
                <a:schemeClr val="tx1">
                  <a:lumMod val="85000"/>
                  <a:lumOff val="15000"/>
                </a:schemeClr>
              </a:solidFill>
            </a:endParaRPr>
          </a:p>
        </p:txBody>
      </p:sp>
      <p:sp>
        <p:nvSpPr>
          <p:cNvPr id="14" name="Rectangle 13"/>
          <p:cNvSpPr/>
          <p:nvPr/>
        </p:nvSpPr>
        <p:spPr>
          <a:xfrm>
            <a:off x="2080804" y="2705877"/>
            <a:ext cx="806631" cy="461665"/>
          </a:xfrm>
          <a:prstGeom prst="rect">
            <a:avLst/>
          </a:prstGeom>
        </p:spPr>
        <p:txBody>
          <a:bodyPr wrap="none" anchor="ctr">
            <a:spAutoFit/>
          </a:bodyPr>
          <a:lstStyle/>
          <a:p>
            <a:pPr algn="ctr"/>
            <a:r>
              <a:rPr lang="id-ID" sz="2400" dirty="0">
                <a:solidFill>
                  <a:schemeClr val="accent1"/>
                </a:solidFill>
                <a:latin typeface="+mj-lt"/>
              </a:rPr>
              <a:t>84%</a:t>
            </a:r>
          </a:p>
        </p:txBody>
      </p:sp>
      <p:sp>
        <p:nvSpPr>
          <p:cNvPr id="15" name="Rectangle 14"/>
          <p:cNvSpPr/>
          <p:nvPr/>
        </p:nvSpPr>
        <p:spPr>
          <a:xfrm>
            <a:off x="9303761" y="2705877"/>
            <a:ext cx="808235" cy="461665"/>
          </a:xfrm>
          <a:prstGeom prst="rect">
            <a:avLst/>
          </a:prstGeom>
        </p:spPr>
        <p:txBody>
          <a:bodyPr wrap="none" anchor="ctr">
            <a:spAutoFit/>
          </a:bodyPr>
          <a:lstStyle/>
          <a:p>
            <a:pPr algn="ctr"/>
            <a:r>
              <a:rPr lang="id-ID" sz="2400" dirty="0">
                <a:solidFill>
                  <a:schemeClr val="accent1"/>
                </a:solidFill>
                <a:latin typeface="+mj-lt"/>
              </a:rPr>
              <a:t>64%</a:t>
            </a:r>
          </a:p>
        </p:txBody>
      </p:sp>
      <p:sp>
        <p:nvSpPr>
          <p:cNvPr id="16" name="Rectangle 15"/>
          <p:cNvSpPr/>
          <p:nvPr/>
        </p:nvSpPr>
        <p:spPr>
          <a:xfrm>
            <a:off x="5691882" y="2705877"/>
            <a:ext cx="808235" cy="461665"/>
          </a:xfrm>
          <a:prstGeom prst="rect">
            <a:avLst/>
          </a:prstGeom>
        </p:spPr>
        <p:txBody>
          <a:bodyPr wrap="none" anchor="ctr">
            <a:spAutoFit/>
          </a:bodyPr>
          <a:lstStyle/>
          <a:p>
            <a:pPr algn="ctr"/>
            <a:r>
              <a:rPr lang="id-ID" sz="2400" dirty="0">
                <a:solidFill>
                  <a:schemeClr val="accent1"/>
                </a:solidFill>
                <a:latin typeface="+mj-lt"/>
              </a:rPr>
              <a:t>60%</a:t>
            </a:r>
          </a:p>
        </p:txBody>
      </p:sp>
      <p:sp>
        <p:nvSpPr>
          <p:cNvPr id="17" name="Rectangle 16"/>
          <p:cNvSpPr/>
          <p:nvPr/>
        </p:nvSpPr>
        <p:spPr>
          <a:xfrm>
            <a:off x="3905984" y="4471859"/>
            <a:ext cx="768159" cy="461665"/>
          </a:xfrm>
          <a:prstGeom prst="rect">
            <a:avLst/>
          </a:prstGeom>
        </p:spPr>
        <p:txBody>
          <a:bodyPr wrap="none" anchor="ctr">
            <a:spAutoFit/>
          </a:bodyPr>
          <a:lstStyle/>
          <a:p>
            <a:pPr algn="ctr"/>
            <a:r>
              <a:rPr lang="id-ID" sz="2400" dirty="0">
                <a:solidFill>
                  <a:schemeClr val="accent1"/>
                </a:solidFill>
                <a:latin typeface="+mj-lt"/>
              </a:rPr>
              <a:t>73%</a:t>
            </a:r>
          </a:p>
        </p:txBody>
      </p:sp>
      <p:sp>
        <p:nvSpPr>
          <p:cNvPr id="18" name="Rectangle 17"/>
          <p:cNvSpPr/>
          <p:nvPr/>
        </p:nvSpPr>
        <p:spPr>
          <a:xfrm>
            <a:off x="7505033" y="4471859"/>
            <a:ext cx="793807" cy="461665"/>
          </a:xfrm>
          <a:prstGeom prst="rect">
            <a:avLst/>
          </a:prstGeom>
        </p:spPr>
        <p:txBody>
          <a:bodyPr wrap="none" anchor="ctr">
            <a:spAutoFit/>
          </a:bodyPr>
          <a:lstStyle/>
          <a:p>
            <a:pPr algn="ctr"/>
            <a:r>
              <a:rPr lang="id-ID" sz="2400" dirty="0">
                <a:solidFill>
                  <a:schemeClr val="accent1"/>
                </a:solidFill>
                <a:latin typeface="+mj-lt"/>
              </a:rPr>
              <a:t>83%</a:t>
            </a:r>
          </a:p>
        </p:txBody>
      </p:sp>
      <p:sp>
        <p:nvSpPr>
          <p:cNvPr id="27" name="TextBox 26"/>
          <p:cNvSpPr txBox="1"/>
          <p:nvPr/>
        </p:nvSpPr>
        <p:spPr>
          <a:xfrm>
            <a:off x="1006110" y="612945"/>
            <a:ext cx="10179781" cy="492443"/>
          </a:xfrm>
          <a:prstGeom prst="rect">
            <a:avLst/>
          </a:prstGeom>
          <a:noFill/>
        </p:spPr>
        <p:txBody>
          <a:bodyPr wrap="square" lIns="0" tIns="0" rIns="0" bIns="0" rtlCol="0" anchor="ctr">
            <a:spAutoFit/>
          </a:bodyPr>
          <a:lstStyle/>
          <a:p>
            <a:pPr algn="ctr"/>
            <a:r>
              <a:rPr lang="en-US" sz="3200" b="1" dirty="0">
                <a:latin typeface="+mj-lt"/>
              </a:rPr>
              <a:t>Carnival Presentation</a:t>
            </a:r>
          </a:p>
        </p:txBody>
      </p:sp>
      <p:sp>
        <p:nvSpPr>
          <p:cNvPr id="28" name="TextBox 27"/>
          <p:cNvSpPr txBox="1"/>
          <p:nvPr/>
        </p:nvSpPr>
        <p:spPr>
          <a:xfrm>
            <a:off x="2160233" y="1309299"/>
            <a:ext cx="7871534" cy="276999"/>
          </a:xfrm>
          <a:prstGeom prst="rect">
            <a:avLst/>
          </a:prstGeom>
          <a:noFill/>
        </p:spPr>
        <p:txBody>
          <a:bodyPr wrap="square" lIns="0" tIns="0" rIns="0" bIns="0" rtlCol="0" anchor="ctr">
            <a:spAutoFit/>
          </a:bodyPr>
          <a:lstStyle/>
          <a:p>
            <a:pPr algn="ctr"/>
            <a:r>
              <a:rPr lang="en-US" dirty="0">
                <a:latin typeface="+mj-lt"/>
              </a:rPr>
              <a:t>Make everyday a carnival</a:t>
            </a:r>
            <a:endParaRPr lang="id-ID" dirty="0">
              <a:latin typeface="+mj-lt"/>
            </a:endParaRPr>
          </a:p>
        </p:txBody>
      </p:sp>
      <p:sp>
        <p:nvSpPr>
          <p:cNvPr id="31" name="Rectangle 7"/>
          <p:cNvSpPr/>
          <p:nvPr/>
        </p:nvSpPr>
        <p:spPr>
          <a:xfrm flipH="1">
            <a:off x="355600" y="4162912"/>
            <a:ext cx="11480800" cy="2339184"/>
          </a:xfrm>
          <a:custGeom>
            <a:avLst/>
            <a:gdLst>
              <a:gd name="connsiteX0" fmla="*/ 0 w 11176000"/>
              <a:gd name="connsiteY0" fmla="*/ 0 h 5802924"/>
              <a:gd name="connsiteX1" fmla="*/ 11176000 w 11176000"/>
              <a:gd name="connsiteY1" fmla="*/ 0 h 5802924"/>
              <a:gd name="connsiteX2" fmla="*/ 11176000 w 11176000"/>
              <a:gd name="connsiteY2" fmla="*/ 5802924 h 5802924"/>
              <a:gd name="connsiteX3" fmla="*/ 0 w 11176000"/>
              <a:gd name="connsiteY3" fmla="*/ 5802924 h 5802924"/>
              <a:gd name="connsiteX4" fmla="*/ 0 w 11176000"/>
              <a:gd name="connsiteY4" fmla="*/ 0 h 5802924"/>
              <a:gd name="connsiteX0" fmla="*/ 11176000 w 11267440"/>
              <a:gd name="connsiteY0" fmla="*/ 0 h 5802924"/>
              <a:gd name="connsiteX1" fmla="*/ 11176000 w 11267440"/>
              <a:gd name="connsiteY1" fmla="*/ 5802924 h 5802924"/>
              <a:gd name="connsiteX2" fmla="*/ 0 w 11267440"/>
              <a:gd name="connsiteY2" fmla="*/ 5802924 h 5802924"/>
              <a:gd name="connsiteX3" fmla="*/ 0 w 11267440"/>
              <a:gd name="connsiteY3" fmla="*/ 0 h 5802924"/>
              <a:gd name="connsiteX4" fmla="*/ 11267440 w 11267440"/>
              <a:gd name="connsiteY4" fmla="*/ 91440 h 5802924"/>
              <a:gd name="connsiteX0" fmla="*/ 11176000 w 11176000"/>
              <a:gd name="connsiteY0" fmla="*/ 0 h 5802924"/>
              <a:gd name="connsiteX1" fmla="*/ 11176000 w 11176000"/>
              <a:gd name="connsiteY1" fmla="*/ 5802924 h 5802924"/>
              <a:gd name="connsiteX2" fmla="*/ 0 w 11176000"/>
              <a:gd name="connsiteY2" fmla="*/ 5802924 h 5802924"/>
              <a:gd name="connsiteX3" fmla="*/ 0 w 11176000"/>
              <a:gd name="connsiteY3" fmla="*/ 0 h 5802924"/>
            </a:gdLst>
            <a:ahLst/>
            <a:cxnLst>
              <a:cxn ang="0">
                <a:pos x="connsiteX0" y="connsiteY0"/>
              </a:cxn>
              <a:cxn ang="0">
                <a:pos x="connsiteX1" y="connsiteY1"/>
              </a:cxn>
              <a:cxn ang="0">
                <a:pos x="connsiteX2" y="connsiteY2"/>
              </a:cxn>
              <a:cxn ang="0">
                <a:pos x="connsiteX3" y="connsiteY3"/>
              </a:cxn>
            </a:cxnLst>
            <a:rect l="l" t="t" r="r" b="b"/>
            <a:pathLst>
              <a:path w="11176000" h="5802924">
                <a:moveTo>
                  <a:pt x="11176000" y="0"/>
                </a:moveTo>
                <a:lnTo>
                  <a:pt x="11176000" y="5802924"/>
                </a:lnTo>
                <a:lnTo>
                  <a:pt x="0" y="5802924"/>
                </a:lnTo>
                <a:lnTo>
                  <a:pt x="0" y="0"/>
                </a:lnTo>
              </a:path>
            </a:pathLst>
          </a:custGeom>
          <a:noFill/>
          <a:ln w="63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2811383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250CD105-A10A-4FB6-9545-F4D3E5E1FD4C}"/>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32500" r="32500"/>
          <a:stretch/>
        </p:blipFill>
        <p:spPr>
          <a:xfrm>
            <a:off x="4296000" y="0"/>
            <a:ext cx="3600000" cy="6858000"/>
          </a:xfrm>
        </p:spPr>
      </p:pic>
      <p:sp>
        <p:nvSpPr>
          <p:cNvPr id="45" name="Rectangle 44">
            <a:extLst>
              <a:ext uri="{FF2B5EF4-FFF2-40B4-BE49-F238E27FC236}">
                <a16:creationId xmlns:a16="http://schemas.microsoft.com/office/drawing/2014/main" id="{D2C20BC8-85B0-4053-A336-DDE39276D62F}"/>
              </a:ext>
            </a:extLst>
          </p:cNvPr>
          <p:cNvSpPr/>
          <p:nvPr/>
        </p:nvSpPr>
        <p:spPr>
          <a:xfrm>
            <a:off x="0" y="0"/>
            <a:ext cx="12192000" cy="22098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ounded Rectangle 5"/>
          <p:cNvSpPr/>
          <p:nvPr/>
        </p:nvSpPr>
        <p:spPr>
          <a:xfrm>
            <a:off x="3667521" y="2827520"/>
            <a:ext cx="1166619" cy="570831"/>
          </a:xfrm>
          <a:prstGeom prst="roundRect">
            <a:avLst>
              <a:gd name="adj" fmla="val 50000"/>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000" b="1" dirty="0">
                <a:solidFill>
                  <a:schemeClr val="bg1"/>
                </a:solidFill>
                <a:latin typeface="+mj-lt"/>
              </a:rPr>
              <a:t>1</a:t>
            </a:r>
          </a:p>
        </p:txBody>
      </p:sp>
      <p:sp>
        <p:nvSpPr>
          <p:cNvPr id="26" name="Rounded Rectangle 25"/>
          <p:cNvSpPr/>
          <p:nvPr/>
        </p:nvSpPr>
        <p:spPr>
          <a:xfrm>
            <a:off x="3667521" y="4585884"/>
            <a:ext cx="1166619" cy="570831"/>
          </a:xfrm>
          <a:prstGeom prst="roundRect">
            <a:avLst>
              <a:gd name="adj" fmla="val 50000"/>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000" b="1" dirty="0">
                <a:solidFill>
                  <a:schemeClr val="bg1"/>
                </a:solidFill>
                <a:latin typeface="+mj-lt"/>
              </a:rPr>
              <a:t>3</a:t>
            </a:r>
          </a:p>
        </p:txBody>
      </p:sp>
      <p:sp>
        <p:nvSpPr>
          <p:cNvPr id="29" name="Rounded Rectangle 28"/>
          <p:cNvSpPr/>
          <p:nvPr/>
        </p:nvSpPr>
        <p:spPr>
          <a:xfrm>
            <a:off x="3667521" y="3706702"/>
            <a:ext cx="1166619" cy="570831"/>
          </a:xfrm>
          <a:prstGeom prst="roundRect">
            <a:avLst>
              <a:gd name="adj" fmla="val 50000"/>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000" b="1" dirty="0">
                <a:solidFill>
                  <a:schemeClr val="bg1"/>
                </a:solidFill>
                <a:latin typeface="+mj-lt"/>
              </a:rPr>
              <a:t>2</a:t>
            </a:r>
          </a:p>
        </p:txBody>
      </p:sp>
      <p:sp>
        <p:nvSpPr>
          <p:cNvPr id="36" name="Rounded Rectangle 35"/>
          <p:cNvSpPr/>
          <p:nvPr/>
        </p:nvSpPr>
        <p:spPr>
          <a:xfrm>
            <a:off x="3667521" y="5465068"/>
            <a:ext cx="1166619" cy="570831"/>
          </a:xfrm>
          <a:prstGeom prst="roundRect">
            <a:avLst>
              <a:gd name="adj" fmla="val 50000"/>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000" b="1" dirty="0">
                <a:solidFill>
                  <a:schemeClr val="bg1"/>
                </a:solidFill>
                <a:latin typeface="+mj-lt"/>
              </a:rPr>
              <a:t>4</a:t>
            </a:r>
          </a:p>
        </p:txBody>
      </p:sp>
      <p:sp>
        <p:nvSpPr>
          <p:cNvPr id="10" name="Rounded Rectangle 9"/>
          <p:cNvSpPr/>
          <p:nvPr/>
        </p:nvSpPr>
        <p:spPr>
          <a:xfrm>
            <a:off x="7353660" y="2827520"/>
            <a:ext cx="1171218" cy="570831"/>
          </a:xfrm>
          <a:prstGeom prst="roundRect">
            <a:avLst>
              <a:gd name="adj" fmla="val 50000"/>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sz="2000" b="1" dirty="0">
                <a:solidFill>
                  <a:schemeClr val="bg1"/>
                </a:solidFill>
                <a:latin typeface="+mj-lt"/>
              </a:rPr>
              <a:t>5</a:t>
            </a:r>
          </a:p>
        </p:txBody>
      </p:sp>
      <p:sp>
        <p:nvSpPr>
          <p:cNvPr id="23" name="Rounded Rectangle 22"/>
          <p:cNvSpPr/>
          <p:nvPr/>
        </p:nvSpPr>
        <p:spPr>
          <a:xfrm>
            <a:off x="7353660" y="3706704"/>
            <a:ext cx="1171218" cy="570831"/>
          </a:xfrm>
          <a:prstGeom prst="roundRect">
            <a:avLst>
              <a:gd name="adj" fmla="val 50000"/>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sz="2000" b="1" dirty="0">
                <a:solidFill>
                  <a:schemeClr val="bg1"/>
                </a:solidFill>
                <a:latin typeface="+mj-lt"/>
              </a:rPr>
              <a:t>6</a:t>
            </a:r>
          </a:p>
        </p:txBody>
      </p:sp>
      <p:sp>
        <p:nvSpPr>
          <p:cNvPr id="30" name="Rounded Rectangle 29"/>
          <p:cNvSpPr/>
          <p:nvPr/>
        </p:nvSpPr>
        <p:spPr>
          <a:xfrm>
            <a:off x="7353660" y="4585886"/>
            <a:ext cx="1171218" cy="570831"/>
          </a:xfrm>
          <a:prstGeom prst="roundRect">
            <a:avLst>
              <a:gd name="adj" fmla="val 50000"/>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sz="2000" b="1" dirty="0">
                <a:solidFill>
                  <a:schemeClr val="bg1"/>
                </a:solidFill>
                <a:latin typeface="+mj-lt"/>
              </a:rPr>
              <a:t>7</a:t>
            </a:r>
          </a:p>
        </p:txBody>
      </p:sp>
      <p:sp>
        <p:nvSpPr>
          <p:cNvPr id="34" name="Rounded Rectangle 33"/>
          <p:cNvSpPr/>
          <p:nvPr/>
        </p:nvSpPr>
        <p:spPr>
          <a:xfrm>
            <a:off x="7353660" y="5465068"/>
            <a:ext cx="1171218" cy="570831"/>
          </a:xfrm>
          <a:prstGeom prst="roundRect">
            <a:avLst>
              <a:gd name="adj" fmla="val 50000"/>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sz="2000" b="1" dirty="0">
                <a:solidFill>
                  <a:schemeClr val="bg1"/>
                </a:solidFill>
                <a:latin typeface="+mj-lt"/>
              </a:rPr>
              <a:t>8</a:t>
            </a:r>
          </a:p>
        </p:txBody>
      </p:sp>
      <p:sp>
        <p:nvSpPr>
          <p:cNvPr id="7" name="TextBox 6"/>
          <p:cNvSpPr txBox="1"/>
          <p:nvPr/>
        </p:nvSpPr>
        <p:spPr>
          <a:xfrm>
            <a:off x="719091" y="2989825"/>
            <a:ext cx="2666450" cy="246221"/>
          </a:xfrm>
          <a:prstGeom prst="rect">
            <a:avLst/>
          </a:prstGeom>
          <a:noFill/>
        </p:spPr>
        <p:txBody>
          <a:bodyPr wrap="square" lIns="0" tIns="0" rIns="0" bIns="0" rtlCol="0" anchor="ctr">
            <a:spAutoFit/>
          </a:bodyPr>
          <a:lstStyle/>
          <a:p>
            <a:pPr algn="r"/>
            <a:r>
              <a:rPr lang="en-US" sz="1600" dirty="0">
                <a:solidFill>
                  <a:schemeClr val="tx1">
                    <a:lumMod val="75000"/>
                    <a:lumOff val="25000"/>
                  </a:schemeClr>
                </a:solidFill>
              </a:rPr>
              <a:t>Eat protein at breakfast</a:t>
            </a:r>
          </a:p>
        </p:txBody>
      </p:sp>
      <p:sp>
        <p:nvSpPr>
          <p:cNvPr id="24" name="TextBox 23"/>
          <p:cNvSpPr txBox="1"/>
          <p:nvPr/>
        </p:nvSpPr>
        <p:spPr>
          <a:xfrm>
            <a:off x="719091" y="3745899"/>
            <a:ext cx="2666450" cy="492443"/>
          </a:xfrm>
          <a:prstGeom prst="rect">
            <a:avLst/>
          </a:prstGeom>
          <a:noFill/>
        </p:spPr>
        <p:txBody>
          <a:bodyPr wrap="square" lIns="0" tIns="0" rIns="0" bIns="0" rtlCol="0" anchor="ctr">
            <a:spAutoFit/>
          </a:bodyPr>
          <a:lstStyle/>
          <a:p>
            <a:pPr lvl="0" algn="r"/>
            <a:r>
              <a:rPr lang="en-US" sz="1600" dirty="0">
                <a:solidFill>
                  <a:prstClr val="black">
                    <a:lumMod val="75000"/>
                    <a:lumOff val="25000"/>
                  </a:prstClr>
                </a:solidFill>
              </a:rPr>
              <a:t>Get rid of sugary drinks altogether</a:t>
            </a:r>
          </a:p>
        </p:txBody>
      </p:sp>
      <p:sp>
        <p:nvSpPr>
          <p:cNvPr id="27" name="TextBox 26"/>
          <p:cNvSpPr txBox="1"/>
          <p:nvPr/>
        </p:nvSpPr>
        <p:spPr>
          <a:xfrm>
            <a:off x="719091" y="4625081"/>
            <a:ext cx="2666450" cy="492443"/>
          </a:xfrm>
          <a:prstGeom prst="rect">
            <a:avLst/>
          </a:prstGeom>
          <a:noFill/>
        </p:spPr>
        <p:txBody>
          <a:bodyPr wrap="square" lIns="0" tIns="0" rIns="0" bIns="0" rtlCol="0" anchor="ctr">
            <a:spAutoFit/>
          </a:bodyPr>
          <a:lstStyle/>
          <a:p>
            <a:pPr algn="r"/>
            <a:r>
              <a:rPr lang="en-US" sz="1600" dirty="0">
                <a:solidFill>
                  <a:schemeClr val="tx1">
                    <a:lumMod val="75000"/>
                    <a:lumOff val="25000"/>
                  </a:schemeClr>
                </a:solidFill>
              </a:rPr>
              <a:t>Drink more water,</a:t>
            </a:r>
          </a:p>
          <a:p>
            <a:pPr algn="r"/>
            <a:r>
              <a:rPr lang="en-US" sz="1600" dirty="0">
                <a:solidFill>
                  <a:schemeClr val="tx1">
                    <a:lumMod val="75000"/>
                    <a:lumOff val="25000"/>
                  </a:schemeClr>
                </a:solidFill>
              </a:rPr>
              <a:t>especially between meals</a:t>
            </a:r>
          </a:p>
        </p:txBody>
      </p:sp>
      <p:sp>
        <p:nvSpPr>
          <p:cNvPr id="31" name="TextBox 30"/>
          <p:cNvSpPr txBox="1"/>
          <p:nvPr/>
        </p:nvSpPr>
        <p:spPr>
          <a:xfrm>
            <a:off x="8806649" y="2866715"/>
            <a:ext cx="2681069" cy="492443"/>
          </a:xfrm>
          <a:prstGeom prst="rect">
            <a:avLst/>
          </a:prstGeom>
          <a:noFill/>
        </p:spPr>
        <p:txBody>
          <a:bodyPr wrap="square" lIns="0" tIns="0" rIns="0" bIns="0" rtlCol="0" anchor="ctr">
            <a:spAutoFit/>
          </a:bodyPr>
          <a:lstStyle/>
          <a:p>
            <a:r>
              <a:rPr lang="en-US" sz="1600" dirty="0">
                <a:solidFill>
                  <a:schemeClr val="tx1">
                    <a:lumMod val="75000"/>
                    <a:lumOff val="25000"/>
                  </a:schemeClr>
                </a:solidFill>
              </a:rPr>
              <a:t>Fill up with whole, unprocessed foods</a:t>
            </a:r>
          </a:p>
        </p:txBody>
      </p:sp>
      <p:sp>
        <p:nvSpPr>
          <p:cNvPr id="32" name="TextBox 31"/>
          <p:cNvSpPr txBox="1"/>
          <p:nvPr/>
        </p:nvSpPr>
        <p:spPr>
          <a:xfrm>
            <a:off x="8806649" y="3869007"/>
            <a:ext cx="2681069" cy="246221"/>
          </a:xfrm>
          <a:prstGeom prst="rect">
            <a:avLst/>
          </a:prstGeom>
          <a:noFill/>
        </p:spPr>
        <p:txBody>
          <a:bodyPr wrap="square" lIns="0" tIns="0" rIns="0" bIns="0" rtlCol="0" anchor="ctr">
            <a:spAutoFit/>
          </a:bodyPr>
          <a:lstStyle/>
          <a:p>
            <a:r>
              <a:rPr lang="en-US" sz="1600" dirty="0">
                <a:solidFill>
                  <a:schemeClr val="tx1">
                    <a:lumMod val="75000"/>
                    <a:lumOff val="25000"/>
                  </a:schemeClr>
                </a:solidFill>
              </a:rPr>
              <a:t>Slow down your eating</a:t>
            </a:r>
          </a:p>
        </p:txBody>
      </p:sp>
      <p:sp>
        <p:nvSpPr>
          <p:cNvPr id="33" name="TextBox 32"/>
          <p:cNvSpPr txBox="1"/>
          <p:nvPr/>
        </p:nvSpPr>
        <p:spPr>
          <a:xfrm>
            <a:off x="8806649" y="4748190"/>
            <a:ext cx="2681069" cy="246221"/>
          </a:xfrm>
          <a:prstGeom prst="rect">
            <a:avLst/>
          </a:prstGeom>
          <a:noFill/>
        </p:spPr>
        <p:txBody>
          <a:bodyPr wrap="square" lIns="0" tIns="0" rIns="0" bIns="0" rtlCol="0" anchor="ctr">
            <a:spAutoFit/>
          </a:bodyPr>
          <a:lstStyle/>
          <a:p>
            <a:r>
              <a:rPr lang="en-US" sz="1600" dirty="0">
                <a:solidFill>
                  <a:schemeClr val="tx1">
                    <a:lumMod val="75000"/>
                    <a:lumOff val="25000"/>
                  </a:schemeClr>
                </a:solidFill>
              </a:rPr>
              <a:t>Weigh yourself</a:t>
            </a:r>
          </a:p>
        </p:txBody>
      </p:sp>
      <p:sp>
        <p:nvSpPr>
          <p:cNvPr id="35" name="TextBox 34"/>
          <p:cNvSpPr txBox="1"/>
          <p:nvPr/>
        </p:nvSpPr>
        <p:spPr>
          <a:xfrm>
            <a:off x="719091" y="5627373"/>
            <a:ext cx="2666450" cy="246221"/>
          </a:xfrm>
          <a:prstGeom prst="rect">
            <a:avLst/>
          </a:prstGeom>
          <a:noFill/>
        </p:spPr>
        <p:txBody>
          <a:bodyPr wrap="square" lIns="0" tIns="0" rIns="0" bIns="0" rtlCol="0" anchor="ctr">
            <a:spAutoFit/>
          </a:bodyPr>
          <a:lstStyle/>
          <a:p>
            <a:pPr algn="r"/>
            <a:r>
              <a:rPr lang="en-US" sz="1600" dirty="0">
                <a:solidFill>
                  <a:schemeClr val="tx1">
                    <a:lumMod val="75000"/>
                    <a:lumOff val="25000"/>
                  </a:schemeClr>
                </a:solidFill>
              </a:rPr>
              <a:t>Increase soluble fiber</a:t>
            </a:r>
          </a:p>
        </p:txBody>
      </p:sp>
      <p:sp>
        <p:nvSpPr>
          <p:cNvPr id="37" name="TextBox 36"/>
          <p:cNvSpPr txBox="1"/>
          <p:nvPr/>
        </p:nvSpPr>
        <p:spPr>
          <a:xfrm>
            <a:off x="8806649" y="5627372"/>
            <a:ext cx="2681069" cy="246221"/>
          </a:xfrm>
          <a:prstGeom prst="rect">
            <a:avLst/>
          </a:prstGeom>
          <a:noFill/>
        </p:spPr>
        <p:txBody>
          <a:bodyPr wrap="square" lIns="0" tIns="0" rIns="0" bIns="0" rtlCol="0" anchor="ctr">
            <a:spAutoFit/>
          </a:bodyPr>
          <a:lstStyle/>
          <a:p>
            <a:r>
              <a:rPr lang="en-US" sz="1600" dirty="0">
                <a:solidFill>
                  <a:schemeClr val="tx1">
                    <a:lumMod val="75000"/>
                    <a:lumOff val="25000"/>
                  </a:schemeClr>
                </a:solidFill>
              </a:rPr>
              <a:t>Sleep well</a:t>
            </a:r>
          </a:p>
        </p:txBody>
      </p:sp>
      <p:cxnSp>
        <p:nvCxnSpPr>
          <p:cNvPr id="18" name="Straight Connector 17"/>
          <p:cNvCxnSpPr/>
          <p:nvPr/>
        </p:nvCxnSpPr>
        <p:spPr>
          <a:xfrm>
            <a:off x="719091" y="3552526"/>
            <a:ext cx="2666450" cy="0"/>
          </a:xfrm>
          <a:prstGeom prst="line">
            <a:avLst/>
          </a:prstGeom>
          <a:ln w="3175">
            <a:solidFill>
              <a:srgbClr val="FFCF04"/>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9091" y="4431708"/>
            <a:ext cx="2666450" cy="0"/>
          </a:xfrm>
          <a:prstGeom prst="line">
            <a:avLst/>
          </a:prstGeom>
          <a:ln w="3175">
            <a:solidFill>
              <a:srgbClr val="FFCF04"/>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9091" y="5310890"/>
            <a:ext cx="2666450" cy="0"/>
          </a:xfrm>
          <a:prstGeom prst="line">
            <a:avLst/>
          </a:prstGeom>
          <a:ln w="3175">
            <a:solidFill>
              <a:srgbClr val="FFCF04"/>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8806458" y="3552526"/>
            <a:ext cx="2681247" cy="0"/>
          </a:xfrm>
          <a:prstGeom prst="line">
            <a:avLst/>
          </a:prstGeom>
          <a:ln w="3175">
            <a:solidFill>
              <a:srgbClr val="FFCF04"/>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8806458" y="4431708"/>
            <a:ext cx="2681247" cy="0"/>
          </a:xfrm>
          <a:prstGeom prst="line">
            <a:avLst/>
          </a:prstGeom>
          <a:ln w="3175">
            <a:solidFill>
              <a:srgbClr val="FFCF04"/>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6458" y="5310890"/>
            <a:ext cx="2681247" cy="0"/>
          </a:xfrm>
          <a:prstGeom prst="line">
            <a:avLst/>
          </a:prstGeom>
          <a:ln w="3175">
            <a:solidFill>
              <a:srgbClr val="FFCF04"/>
            </a:solidFill>
            <a:prstDash val="dash"/>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24018B64-71AB-48B2-B8C6-7347094EA4A1}"/>
              </a:ext>
            </a:extLst>
          </p:cNvPr>
          <p:cNvSpPr txBox="1"/>
          <p:nvPr/>
        </p:nvSpPr>
        <p:spPr>
          <a:xfrm>
            <a:off x="1270454" y="722434"/>
            <a:ext cx="9651092" cy="984885"/>
          </a:xfrm>
          <a:prstGeom prst="rect">
            <a:avLst/>
          </a:prstGeom>
          <a:noFill/>
        </p:spPr>
        <p:txBody>
          <a:bodyPr wrap="square" lIns="0" tIns="0" rIns="0" bIns="0" rtlCol="0" anchor="ctr">
            <a:spAutoFit/>
          </a:bodyPr>
          <a:lstStyle/>
          <a:p>
            <a:pPr algn="ctr"/>
            <a:r>
              <a:rPr lang="en-US" sz="3200" b="1" dirty="0">
                <a:latin typeface="+mj-lt"/>
              </a:rPr>
              <a:t>We focus on significant,</a:t>
            </a:r>
          </a:p>
          <a:p>
            <a:pPr algn="ctr"/>
            <a:r>
              <a:rPr lang="en-US" sz="3200" b="1" dirty="0">
                <a:latin typeface="+mj-lt"/>
              </a:rPr>
              <a:t>lasting outcomes.</a:t>
            </a:r>
          </a:p>
        </p:txBody>
      </p:sp>
    </p:spTree>
    <p:extLst>
      <p:ext uri="{BB962C8B-B14F-4D97-AF65-F5344CB8AC3E}">
        <p14:creationId xmlns:p14="http://schemas.microsoft.com/office/powerpoint/2010/main" val="3538064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166AFDC-9B0D-4223-A4D1-11B5979254C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13" b="7813"/>
          <a:stretch>
            <a:fillRect/>
          </a:stretch>
        </p:blipFill>
        <p:spPr>
          <a:xfrm>
            <a:off x="0" y="0"/>
            <a:ext cx="12192000" cy="6858000"/>
          </a:xfrm>
        </p:spPr>
      </p:pic>
      <p:sp>
        <p:nvSpPr>
          <p:cNvPr id="13" name="Rectangle 12"/>
          <p:cNvSpPr/>
          <p:nvPr/>
        </p:nvSpPr>
        <p:spPr>
          <a:xfrm>
            <a:off x="0" y="0"/>
            <a:ext cx="12192000" cy="6858000"/>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7"/>
          <p:cNvSpPr/>
          <p:nvPr/>
        </p:nvSpPr>
        <p:spPr>
          <a:xfrm flipH="1">
            <a:off x="355600" y="369315"/>
            <a:ext cx="11480800" cy="6119370"/>
          </a:xfrm>
          <a:custGeom>
            <a:avLst/>
            <a:gdLst>
              <a:gd name="connsiteX0" fmla="*/ 0 w 6108700"/>
              <a:gd name="connsiteY0" fmla="*/ 0 h 6858000"/>
              <a:gd name="connsiteX1" fmla="*/ 6108700 w 6108700"/>
              <a:gd name="connsiteY1" fmla="*/ 0 h 6858000"/>
              <a:gd name="connsiteX2" fmla="*/ 6108700 w 6108700"/>
              <a:gd name="connsiteY2" fmla="*/ 6858000 h 6858000"/>
              <a:gd name="connsiteX3" fmla="*/ 0 w 6108700"/>
              <a:gd name="connsiteY3" fmla="*/ 6858000 h 6858000"/>
              <a:gd name="connsiteX4" fmla="*/ 0 w 6108700"/>
              <a:gd name="connsiteY4" fmla="*/ 0 h 6858000"/>
              <a:gd name="connsiteX0" fmla="*/ 0 w 6115050"/>
              <a:gd name="connsiteY0" fmla="*/ 0 h 6858000"/>
              <a:gd name="connsiteX1" fmla="*/ 6108700 w 6115050"/>
              <a:gd name="connsiteY1" fmla="*/ 0 h 6858000"/>
              <a:gd name="connsiteX2" fmla="*/ 6115050 w 6115050"/>
              <a:gd name="connsiteY2" fmla="*/ 1485900 h 6858000"/>
              <a:gd name="connsiteX3" fmla="*/ 6108700 w 6115050"/>
              <a:gd name="connsiteY3" fmla="*/ 6858000 h 6858000"/>
              <a:gd name="connsiteX4" fmla="*/ 0 w 6115050"/>
              <a:gd name="connsiteY4" fmla="*/ 6858000 h 6858000"/>
              <a:gd name="connsiteX5" fmla="*/ 0 w 6115050"/>
              <a:gd name="connsiteY5" fmla="*/ 0 h 6858000"/>
              <a:gd name="connsiteX0" fmla="*/ 6115050 w 6206490"/>
              <a:gd name="connsiteY0" fmla="*/ 1485900 h 6858000"/>
              <a:gd name="connsiteX1" fmla="*/ 6108700 w 6206490"/>
              <a:gd name="connsiteY1" fmla="*/ 6858000 h 6858000"/>
              <a:gd name="connsiteX2" fmla="*/ 0 w 6206490"/>
              <a:gd name="connsiteY2" fmla="*/ 6858000 h 6858000"/>
              <a:gd name="connsiteX3" fmla="*/ 0 w 6206490"/>
              <a:gd name="connsiteY3" fmla="*/ 0 h 6858000"/>
              <a:gd name="connsiteX4" fmla="*/ 6108700 w 6206490"/>
              <a:gd name="connsiteY4" fmla="*/ 0 h 6858000"/>
              <a:gd name="connsiteX5" fmla="*/ 6206490 w 6206490"/>
              <a:gd name="connsiteY5" fmla="*/ 1577340 h 6858000"/>
              <a:gd name="connsiteX0" fmla="*/ 6115050 w 6115050"/>
              <a:gd name="connsiteY0" fmla="*/ 1485900 h 6858000"/>
              <a:gd name="connsiteX1" fmla="*/ 6108700 w 6115050"/>
              <a:gd name="connsiteY1" fmla="*/ 6858000 h 6858000"/>
              <a:gd name="connsiteX2" fmla="*/ 0 w 6115050"/>
              <a:gd name="connsiteY2" fmla="*/ 6858000 h 6858000"/>
              <a:gd name="connsiteX3" fmla="*/ 0 w 6115050"/>
              <a:gd name="connsiteY3" fmla="*/ 0 h 6858000"/>
              <a:gd name="connsiteX4" fmla="*/ 6108700 w 6115050"/>
              <a:gd name="connsiteY4" fmla="*/ 0 h 6858000"/>
              <a:gd name="connsiteX0" fmla="*/ 6108700 w 6108700"/>
              <a:gd name="connsiteY0" fmla="*/ 6858000 h 6858000"/>
              <a:gd name="connsiteX1" fmla="*/ 0 w 6108700"/>
              <a:gd name="connsiteY1" fmla="*/ 6858000 h 6858000"/>
              <a:gd name="connsiteX2" fmla="*/ 0 w 6108700"/>
              <a:gd name="connsiteY2" fmla="*/ 0 h 6858000"/>
              <a:gd name="connsiteX3" fmla="*/ 6108700 w 6108700"/>
              <a:gd name="connsiteY3" fmla="*/ 0 h 6858000"/>
              <a:gd name="connsiteX0" fmla="*/ 6108700 w 6108700"/>
              <a:gd name="connsiteY0" fmla="*/ 6858000 h 6858000"/>
              <a:gd name="connsiteX1" fmla="*/ 0 w 6108700"/>
              <a:gd name="connsiteY1" fmla="*/ 6858000 h 6858000"/>
              <a:gd name="connsiteX2" fmla="*/ 0 w 6108700"/>
              <a:gd name="connsiteY2" fmla="*/ 0 h 6858000"/>
              <a:gd name="connsiteX3" fmla="*/ 6108700 w 6108700"/>
              <a:gd name="connsiteY3" fmla="*/ 0 h 6858000"/>
              <a:gd name="connsiteX4" fmla="*/ 6108700 w 6108700"/>
              <a:gd name="connsiteY4" fmla="*/ 6858000 h 6858000"/>
              <a:gd name="connsiteX0" fmla="*/ 6108700 w 6108700"/>
              <a:gd name="connsiteY0" fmla="*/ 6858000 h 6858000"/>
              <a:gd name="connsiteX1" fmla="*/ 4822280 w 6108700"/>
              <a:gd name="connsiteY1" fmla="*/ 6850117 h 6858000"/>
              <a:gd name="connsiteX2" fmla="*/ 0 w 6108700"/>
              <a:gd name="connsiteY2" fmla="*/ 6858000 h 6858000"/>
              <a:gd name="connsiteX3" fmla="*/ 0 w 6108700"/>
              <a:gd name="connsiteY3" fmla="*/ 0 h 6858000"/>
              <a:gd name="connsiteX4" fmla="*/ 6108700 w 6108700"/>
              <a:gd name="connsiteY4" fmla="*/ 0 h 6858000"/>
              <a:gd name="connsiteX5" fmla="*/ 6108700 w 6108700"/>
              <a:gd name="connsiteY5" fmla="*/ 6858000 h 6858000"/>
              <a:gd name="connsiteX0" fmla="*/ 4822280 w 6108700"/>
              <a:gd name="connsiteY0" fmla="*/ 6850117 h 6963629"/>
              <a:gd name="connsiteX1" fmla="*/ 0 w 6108700"/>
              <a:gd name="connsiteY1" fmla="*/ 6858000 h 6963629"/>
              <a:gd name="connsiteX2" fmla="*/ 0 w 6108700"/>
              <a:gd name="connsiteY2" fmla="*/ 0 h 6963629"/>
              <a:gd name="connsiteX3" fmla="*/ 6108700 w 6108700"/>
              <a:gd name="connsiteY3" fmla="*/ 0 h 6963629"/>
              <a:gd name="connsiteX4" fmla="*/ 6108700 w 6108700"/>
              <a:gd name="connsiteY4" fmla="*/ 6858000 h 6963629"/>
              <a:gd name="connsiteX5" fmla="*/ 4874024 w 6108700"/>
              <a:gd name="connsiteY5" fmla="*/ 6963629 h 6963629"/>
              <a:gd name="connsiteX0" fmla="*/ 4822280 w 6108700"/>
              <a:gd name="connsiteY0" fmla="*/ 6850117 h 6858000"/>
              <a:gd name="connsiteX1" fmla="*/ 0 w 6108700"/>
              <a:gd name="connsiteY1" fmla="*/ 6858000 h 6858000"/>
              <a:gd name="connsiteX2" fmla="*/ 0 w 6108700"/>
              <a:gd name="connsiteY2" fmla="*/ 0 h 6858000"/>
              <a:gd name="connsiteX3" fmla="*/ 6108700 w 6108700"/>
              <a:gd name="connsiteY3" fmla="*/ 0 h 6858000"/>
              <a:gd name="connsiteX4" fmla="*/ 6108700 w 6108700"/>
              <a:gd name="connsiteY4" fmla="*/ 6858000 h 6858000"/>
              <a:gd name="connsiteX0" fmla="*/ 0 w 6108700"/>
              <a:gd name="connsiteY0" fmla="*/ 6858000 h 6858000"/>
              <a:gd name="connsiteX1" fmla="*/ 0 w 6108700"/>
              <a:gd name="connsiteY1" fmla="*/ 0 h 6858000"/>
              <a:gd name="connsiteX2" fmla="*/ 6108700 w 6108700"/>
              <a:gd name="connsiteY2" fmla="*/ 0 h 6858000"/>
              <a:gd name="connsiteX3" fmla="*/ 6108700 w 6108700"/>
              <a:gd name="connsiteY3" fmla="*/ 6858000 h 6858000"/>
              <a:gd name="connsiteX0" fmla="*/ 0 w 6108700"/>
              <a:gd name="connsiteY0" fmla="*/ 6858000 h 6858000"/>
              <a:gd name="connsiteX1" fmla="*/ 0 w 6108700"/>
              <a:gd name="connsiteY1" fmla="*/ 0 h 6858000"/>
              <a:gd name="connsiteX2" fmla="*/ 6108700 w 6108700"/>
              <a:gd name="connsiteY2" fmla="*/ 0 h 6858000"/>
              <a:gd name="connsiteX3" fmla="*/ 6108700 w 6108700"/>
              <a:gd name="connsiteY3" fmla="*/ 6858000 h 6858000"/>
              <a:gd name="connsiteX4" fmla="*/ 0 w 61087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8700" h="6858000">
                <a:moveTo>
                  <a:pt x="0" y="6858000"/>
                </a:moveTo>
                <a:lnTo>
                  <a:pt x="0" y="0"/>
                </a:lnTo>
                <a:lnTo>
                  <a:pt x="6108700" y="0"/>
                </a:lnTo>
                <a:lnTo>
                  <a:pt x="6108700" y="6858000"/>
                </a:lnTo>
                <a:lnTo>
                  <a:pt x="0" y="6858000"/>
                </a:lnTo>
                <a:close/>
              </a:path>
            </a:pathLst>
          </a:custGeom>
          <a:noFill/>
          <a:ln w="63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TextBox 1"/>
          <p:cNvSpPr txBox="1"/>
          <p:nvPr/>
        </p:nvSpPr>
        <p:spPr>
          <a:xfrm>
            <a:off x="1558415" y="2423636"/>
            <a:ext cx="9075170" cy="1477328"/>
          </a:xfrm>
          <a:prstGeom prst="rect">
            <a:avLst/>
          </a:prstGeom>
          <a:noFill/>
        </p:spPr>
        <p:txBody>
          <a:bodyPr wrap="square" lIns="0" tIns="0" rIns="0" bIns="0" rtlCol="0" anchor="t">
            <a:spAutoFit/>
          </a:bodyPr>
          <a:lstStyle/>
          <a:p>
            <a:pPr algn="ctr"/>
            <a:r>
              <a:rPr lang="en-US" sz="3200" b="1" dirty="0">
                <a:solidFill>
                  <a:schemeClr val="bg1"/>
                </a:solidFill>
                <a:latin typeface="+mj-lt"/>
              </a:rPr>
              <a:t>The scientific truth may be put quite briefly; eat moderately, having an ordinary mixed diet, and don’t worry. </a:t>
            </a:r>
          </a:p>
        </p:txBody>
      </p:sp>
      <p:sp>
        <p:nvSpPr>
          <p:cNvPr id="10" name="TextBox 9"/>
          <p:cNvSpPr txBox="1"/>
          <p:nvPr/>
        </p:nvSpPr>
        <p:spPr>
          <a:xfrm>
            <a:off x="4925378" y="4452266"/>
            <a:ext cx="2341245" cy="542644"/>
          </a:xfrm>
          <a:prstGeom prst="roundRect">
            <a:avLst>
              <a:gd name="adj" fmla="val 50000"/>
            </a:avLst>
          </a:prstGeom>
          <a:solidFill>
            <a:schemeClr val="accent1"/>
          </a:solidFill>
        </p:spPr>
        <p:txBody>
          <a:bodyPr wrap="square" lIns="0" tIns="0" rIns="0" bIns="0" rtlCol="0" anchor="ctr">
            <a:noAutofit/>
          </a:bodyPr>
          <a:lstStyle/>
          <a:p>
            <a:pPr algn="ctr"/>
            <a:r>
              <a:rPr lang="id-ID" sz="1400" dirty="0">
                <a:latin typeface="+mj-lt"/>
              </a:rPr>
              <a:t>- Robert Hutchison</a:t>
            </a:r>
          </a:p>
        </p:txBody>
      </p:sp>
      <p:pic>
        <p:nvPicPr>
          <p:cNvPr id="11" name="Graphic 10">
            <a:extLst>
              <a:ext uri="{FF2B5EF4-FFF2-40B4-BE49-F238E27FC236}">
                <a16:creationId xmlns:a16="http://schemas.microsoft.com/office/drawing/2014/main" id="{00FDAD5A-8B48-4CAA-AFB5-97A6BF2178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3999" y="3612125"/>
            <a:ext cx="4406446" cy="4142587"/>
          </a:xfrm>
          <a:prstGeom prst="rect">
            <a:avLst/>
          </a:prstGeom>
        </p:spPr>
      </p:pic>
      <p:pic>
        <p:nvPicPr>
          <p:cNvPr id="12" name="Graphic 11">
            <a:extLst>
              <a:ext uri="{FF2B5EF4-FFF2-40B4-BE49-F238E27FC236}">
                <a16:creationId xmlns:a16="http://schemas.microsoft.com/office/drawing/2014/main" id="{53D70A94-AEDE-4728-9391-A37B353B1C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4423" y="-769258"/>
            <a:ext cx="4553704" cy="3578905"/>
          </a:xfrm>
          <a:prstGeom prst="rect">
            <a:avLst/>
          </a:prstGeom>
        </p:spPr>
      </p:pic>
    </p:spTree>
    <p:extLst>
      <p:ext uri="{BB962C8B-B14F-4D97-AF65-F5344CB8AC3E}">
        <p14:creationId xmlns:p14="http://schemas.microsoft.com/office/powerpoint/2010/main" val="474827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F2A5FDF-D152-4946-B58C-96B2E3F22D66}"/>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184" b="9184"/>
          <a:stretch>
            <a:fillRect/>
          </a:stretch>
        </p:blipFill>
        <p:spPr/>
      </p:pic>
      <p:sp>
        <p:nvSpPr>
          <p:cNvPr id="6" name="Rectangle 5"/>
          <p:cNvSpPr/>
          <p:nvPr/>
        </p:nvSpPr>
        <p:spPr>
          <a:xfrm>
            <a:off x="6591300" y="2772229"/>
            <a:ext cx="5600700" cy="4085771"/>
          </a:xfrm>
          <a:prstGeom prst="rect">
            <a:avLst/>
          </a:prstGeom>
          <a:gradFill>
            <a:gsLst>
              <a:gs pos="20000">
                <a:schemeClr val="accent4">
                  <a:alpha val="0"/>
                </a:schemeClr>
              </a:gs>
              <a:gs pos="80000">
                <a:schemeClr val="accent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
        <p:nvSpPr>
          <p:cNvPr id="7" name="TextBox 6"/>
          <p:cNvSpPr txBox="1"/>
          <p:nvPr/>
        </p:nvSpPr>
        <p:spPr>
          <a:xfrm>
            <a:off x="1264558" y="1295363"/>
            <a:ext cx="4031342" cy="1477328"/>
          </a:xfrm>
          <a:prstGeom prst="rect">
            <a:avLst/>
          </a:prstGeom>
          <a:noFill/>
        </p:spPr>
        <p:txBody>
          <a:bodyPr wrap="square" lIns="0" tIns="0" rIns="0" bIns="0" rtlCol="0" anchor="ctr">
            <a:spAutoFit/>
          </a:bodyPr>
          <a:lstStyle/>
          <a:p>
            <a:r>
              <a:rPr lang="en-US" sz="3200" b="1" dirty="0">
                <a:latin typeface="+mj-lt"/>
              </a:rPr>
              <a:t>We focus on significant,</a:t>
            </a:r>
          </a:p>
          <a:p>
            <a:r>
              <a:rPr lang="en-US" sz="3200" b="1" dirty="0">
                <a:latin typeface="+mj-lt"/>
              </a:rPr>
              <a:t>lasting outcomes.</a:t>
            </a:r>
          </a:p>
        </p:txBody>
      </p:sp>
      <p:sp>
        <p:nvSpPr>
          <p:cNvPr id="8" name="TextBox 7"/>
          <p:cNvSpPr txBox="1"/>
          <p:nvPr/>
        </p:nvSpPr>
        <p:spPr>
          <a:xfrm>
            <a:off x="1264557" y="3921949"/>
            <a:ext cx="3626757" cy="1753429"/>
          </a:xfrm>
          <a:prstGeom prst="rect">
            <a:avLst/>
          </a:prstGeom>
          <a:noFill/>
        </p:spPr>
        <p:txBody>
          <a:bodyPr wrap="square" lIns="0" tIns="0" rIns="0" bIns="0" rtlCol="0" anchor="t">
            <a:spAutoFit/>
          </a:bodyPr>
          <a:lstStyle/>
          <a:p>
            <a:pPr algn="just">
              <a:lnSpc>
                <a:spcPct val="150000"/>
              </a:lnSpc>
            </a:pPr>
            <a:r>
              <a:rPr lang="en-US" sz="1100" dirty="0">
                <a:latin typeface="+mj-lt"/>
              </a:rPr>
              <a:t>Lorem ipsum dolor sit </a:t>
            </a:r>
            <a:r>
              <a:rPr lang="en-US" sz="1100" dirty="0" err="1">
                <a:latin typeface="+mj-lt"/>
              </a:rPr>
              <a:t>amet</a:t>
            </a:r>
            <a:r>
              <a:rPr lang="en-US" sz="1100" dirty="0">
                <a:latin typeface="+mj-lt"/>
              </a:rPr>
              <a:t>, </a:t>
            </a:r>
            <a:r>
              <a:rPr lang="en-US" sz="1100" dirty="0" err="1">
                <a:latin typeface="+mj-lt"/>
              </a:rPr>
              <a:t>consectetur</a:t>
            </a:r>
            <a:r>
              <a:rPr lang="en-US" sz="1100" dirty="0">
                <a:latin typeface="+mj-lt"/>
              </a:rPr>
              <a:t> </a:t>
            </a:r>
            <a:r>
              <a:rPr lang="en-US" sz="1100" dirty="0" err="1">
                <a:latin typeface="+mj-lt"/>
              </a:rPr>
              <a:t>adipiscing</a:t>
            </a:r>
            <a:r>
              <a:rPr lang="en-US" sz="1100" dirty="0">
                <a:latin typeface="+mj-lt"/>
              </a:rPr>
              <a:t> </a:t>
            </a:r>
            <a:r>
              <a:rPr lang="en-US" sz="1100" dirty="0" err="1">
                <a:latin typeface="+mj-lt"/>
              </a:rPr>
              <a:t>elit</a:t>
            </a:r>
            <a:r>
              <a:rPr lang="en-US" sz="1100" dirty="0">
                <a:latin typeface="+mj-lt"/>
              </a:rPr>
              <a:t>, </a:t>
            </a:r>
            <a:r>
              <a:rPr lang="en-US" sz="1100" dirty="0" err="1">
                <a:latin typeface="+mj-lt"/>
              </a:rPr>
              <a:t>sed</a:t>
            </a:r>
            <a:r>
              <a:rPr lang="en-US" sz="1100" dirty="0">
                <a:latin typeface="+mj-lt"/>
              </a:rPr>
              <a:t> do </a:t>
            </a:r>
            <a:r>
              <a:rPr lang="en-US" sz="1100" dirty="0" err="1">
                <a:latin typeface="+mj-lt"/>
              </a:rPr>
              <a:t>eiusmod</a:t>
            </a:r>
            <a:r>
              <a:rPr lang="en-US" sz="1100" dirty="0">
                <a:latin typeface="+mj-lt"/>
              </a:rPr>
              <a:t> </a:t>
            </a:r>
            <a:r>
              <a:rPr lang="en-US" sz="1100" dirty="0" err="1">
                <a:latin typeface="+mj-lt"/>
              </a:rPr>
              <a:t>tempor</a:t>
            </a:r>
            <a:r>
              <a:rPr lang="en-US" sz="1100" dirty="0">
                <a:latin typeface="+mj-lt"/>
              </a:rPr>
              <a:t> </a:t>
            </a:r>
            <a:r>
              <a:rPr lang="en-US" sz="1100" dirty="0" err="1">
                <a:latin typeface="+mj-lt"/>
              </a:rPr>
              <a:t>incididunt</a:t>
            </a:r>
            <a:r>
              <a:rPr lang="en-US" sz="1100" dirty="0">
                <a:latin typeface="+mj-lt"/>
              </a:rPr>
              <a:t> </a:t>
            </a:r>
            <a:r>
              <a:rPr lang="en-US" sz="1100" dirty="0" err="1">
                <a:latin typeface="+mj-lt"/>
              </a:rPr>
              <a:t>ut</a:t>
            </a:r>
            <a:r>
              <a:rPr lang="en-US" sz="1100" dirty="0">
                <a:latin typeface="+mj-lt"/>
              </a:rPr>
              <a:t> </a:t>
            </a:r>
            <a:r>
              <a:rPr lang="en-US" sz="1100" dirty="0" err="1">
                <a:latin typeface="+mj-lt"/>
              </a:rPr>
              <a:t>labore</a:t>
            </a:r>
            <a:r>
              <a:rPr lang="en-US" sz="1100" dirty="0">
                <a:latin typeface="+mj-lt"/>
              </a:rPr>
              <a:t> et </a:t>
            </a:r>
            <a:r>
              <a:rPr lang="en-US" sz="1100" dirty="0" err="1">
                <a:latin typeface="+mj-lt"/>
              </a:rPr>
              <a:t>dolore</a:t>
            </a:r>
            <a:r>
              <a:rPr lang="en-US" sz="1100" dirty="0">
                <a:latin typeface="+mj-lt"/>
              </a:rPr>
              <a:t> magna </a:t>
            </a:r>
            <a:r>
              <a:rPr lang="en-US" sz="1100" dirty="0" err="1">
                <a:latin typeface="+mj-lt"/>
              </a:rPr>
              <a:t>aliqua</a:t>
            </a:r>
            <a:r>
              <a:rPr lang="en-US" sz="1100" dirty="0">
                <a:latin typeface="+mj-lt"/>
              </a:rPr>
              <a:t>. </a:t>
            </a:r>
            <a:r>
              <a:rPr lang="en-US" sz="1100" dirty="0" err="1">
                <a:latin typeface="+mj-lt"/>
              </a:rPr>
              <a:t>Ut</a:t>
            </a:r>
            <a:r>
              <a:rPr lang="en-US" sz="1100" dirty="0">
                <a:latin typeface="+mj-lt"/>
              </a:rPr>
              <a:t> </a:t>
            </a:r>
            <a:r>
              <a:rPr lang="en-US" sz="1100" dirty="0" err="1">
                <a:latin typeface="+mj-lt"/>
              </a:rPr>
              <a:t>enim</a:t>
            </a:r>
            <a:r>
              <a:rPr lang="en-US" sz="1100" dirty="0">
                <a:latin typeface="+mj-lt"/>
              </a:rPr>
              <a:t> ad minim </a:t>
            </a:r>
            <a:r>
              <a:rPr lang="en-US" sz="1100" dirty="0" err="1">
                <a:latin typeface="+mj-lt"/>
              </a:rPr>
              <a:t>veniam</a:t>
            </a:r>
            <a:r>
              <a:rPr lang="en-US" sz="1100" dirty="0">
                <a:latin typeface="+mj-lt"/>
              </a:rPr>
              <a:t>, </a:t>
            </a:r>
            <a:r>
              <a:rPr lang="en-US" sz="1100" dirty="0" err="1">
                <a:latin typeface="+mj-lt"/>
              </a:rPr>
              <a:t>quis</a:t>
            </a:r>
            <a:r>
              <a:rPr lang="en-US" sz="1100" dirty="0">
                <a:latin typeface="+mj-lt"/>
              </a:rPr>
              <a:t> </a:t>
            </a:r>
            <a:r>
              <a:rPr lang="en-US" sz="1100" dirty="0" err="1">
                <a:latin typeface="+mj-lt"/>
              </a:rPr>
              <a:t>nostrud</a:t>
            </a:r>
            <a:r>
              <a:rPr lang="en-US" sz="1100" dirty="0">
                <a:latin typeface="+mj-lt"/>
              </a:rPr>
              <a:t> exercitation </a:t>
            </a:r>
            <a:r>
              <a:rPr lang="en-US" sz="1100" dirty="0" err="1">
                <a:latin typeface="+mj-lt"/>
              </a:rPr>
              <a:t>ullamco</a:t>
            </a:r>
            <a:r>
              <a:rPr lang="en-US" sz="1100" dirty="0">
                <a:latin typeface="+mj-lt"/>
              </a:rPr>
              <a:t> </a:t>
            </a:r>
            <a:r>
              <a:rPr lang="en-US" sz="1100" dirty="0" err="1">
                <a:latin typeface="+mj-lt"/>
              </a:rPr>
              <a:t>laboris</a:t>
            </a:r>
            <a:r>
              <a:rPr lang="en-US" sz="1100" dirty="0">
                <a:latin typeface="+mj-lt"/>
              </a:rPr>
              <a:t> nisi </a:t>
            </a:r>
            <a:r>
              <a:rPr lang="en-US" sz="1100" dirty="0" err="1">
                <a:latin typeface="+mj-lt"/>
              </a:rPr>
              <a:t>ut</a:t>
            </a:r>
            <a:r>
              <a:rPr lang="en-US" sz="1100" dirty="0">
                <a:latin typeface="+mj-lt"/>
              </a:rPr>
              <a:t> </a:t>
            </a:r>
            <a:r>
              <a:rPr lang="en-US" sz="1100" dirty="0" err="1">
                <a:latin typeface="+mj-lt"/>
              </a:rPr>
              <a:t>aliquip</a:t>
            </a:r>
            <a:r>
              <a:rPr lang="en-US" sz="1100" dirty="0">
                <a:latin typeface="+mj-lt"/>
              </a:rPr>
              <a:t> ex </a:t>
            </a:r>
            <a:r>
              <a:rPr lang="en-US" sz="1100" dirty="0" err="1">
                <a:latin typeface="+mj-lt"/>
              </a:rPr>
              <a:t>ea</a:t>
            </a:r>
            <a:r>
              <a:rPr lang="en-US" sz="1100" dirty="0">
                <a:latin typeface="+mj-lt"/>
              </a:rPr>
              <a:t> </a:t>
            </a:r>
            <a:r>
              <a:rPr lang="en-US" sz="1100" dirty="0" err="1">
                <a:latin typeface="+mj-lt"/>
              </a:rPr>
              <a:t>commodo</a:t>
            </a:r>
            <a:r>
              <a:rPr lang="en-US" sz="1100" dirty="0">
                <a:latin typeface="+mj-lt"/>
              </a:rPr>
              <a:t> </a:t>
            </a:r>
            <a:r>
              <a:rPr lang="en-US" sz="1100" dirty="0" err="1">
                <a:latin typeface="+mj-lt"/>
              </a:rPr>
              <a:t>consequat</a:t>
            </a:r>
            <a:r>
              <a:rPr lang="en-US" sz="1100" dirty="0">
                <a:latin typeface="+mj-lt"/>
              </a:rPr>
              <a:t>. </a:t>
            </a:r>
            <a:r>
              <a:rPr lang="en-US" sz="1100" dirty="0" err="1">
                <a:latin typeface="+mj-lt"/>
              </a:rPr>
              <a:t>Duis</a:t>
            </a:r>
            <a:r>
              <a:rPr lang="en-US" sz="1100" dirty="0">
                <a:latin typeface="+mj-lt"/>
              </a:rPr>
              <a:t> </a:t>
            </a:r>
            <a:r>
              <a:rPr lang="en-US" sz="1100" dirty="0" err="1">
                <a:latin typeface="+mj-lt"/>
              </a:rPr>
              <a:t>aute</a:t>
            </a:r>
            <a:r>
              <a:rPr lang="en-US" sz="1100" dirty="0">
                <a:latin typeface="+mj-lt"/>
              </a:rPr>
              <a:t> </a:t>
            </a:r>
            <a:r>
              <a:rPr lang="en-US" sz="1100" dirty="0" err="1">
                <a:latin typeface="+mj-lt"/>
              </a:rPr>
              <a:t>irure</a:t>
            </a:r>
            <a:r>
              <a:rPr lang="en-US" sz="1100" dirty="0">
                <a:latin typeface="+mj-lt"/>
              </a:rPr>
              <a:t> dolor in </a:t>
            </a:r>
            <a:r>
              <a:rPr lang="en-US" sz="1100" dirty="0" err="1">
                <a:latin typeface="+mj-lt"/>
              </a:rPr>
              <a:t>reprehenderit</a:t>
            </a:r>
            <a:r>
              <a:rPr lang="en-US" sz="1100" dirty="0">
                <a:latin typeface="+mj-lt"/>
              </a:rPr>
              <a:t> in </a:t>
            </a:r>
            <a:r>
              <a:rPr lang="en-US" sz="1100" dirty="0" err="1">
                <a:latin typeface="+mj-lt"/>
              </a:rPr>
              <a:t>voluptate</a:t>
            </a:r>
            <a:r>
              <a:rPr lang="en-US" sz="1100" dirty="0">
                <a:latin typeface="+mj-lt"/>
              </a:rPr>
              <a:t> </a:t>
            </a:r>
            <a:r>
              <a:rPr lang="en-US" sz="1100" dirty="0" err="1">
                <a:latin typeface="+mj-lt"/>
              </a:rPr>
              <a:t>velit</a:t>
            </a:r>
            <a:r>
              <a:rPr lang="en-US" sz="1100" dirty="0">
                <a:latin typeface="+mj-lt"/>
              </a:rPr>
              <a:t> </a:t>
            </a:r>
            <a:r>
              <a:rPr lang="en-US" sz="1100" dirty="0" err="1">
                <a:latin typeface="+mj-lt"/>
              </a:rPr>
              <a:t>esse</a:t>
            </a:r>
            <a:r>
              <a:rPr lang="en-US" sz="1100" dirty="0">
                <a:latin typeface="+mj-lt"/>
              </a:rPr>
              <a:t> </a:t>
            </a:r>
            <a:r>
              <a:rPr lang="en-US" sz="1100" dirty="0" err="1">
                <a:latin typeface="+mj-lt"/>
              </a:rPr>
              <a:t>cillum</a:t>
            </a:r>
            <a:r>
              <a:rPr lang="en-US" sz="1100" dirty="0">
                <a:latin typeface="+mj-lt"/>
              </a:rPr>
              <a:t> </a:t>
            </a:r>
            <a:r>
              <a:rPr lang="en-US" sz="1100" dirty="0" err="1">
                <a:latin typeface="+mj-lt"/>
              </a:rPr>
              <a:t>dolore</a:t>
            </a:r>
            <a:r>
              <a:rPr lang="en-US" sz="1100" dirty="0">
                <a:latin typeface="+mj-lt"/>
              </a:rPr>
              <a:t> </a:t>
            </a:r>
            <a:r>
              <a:rPr lang="en-US" sz="1100" dirty="0" err="1">
                <a:latin typeface="+mj-lt"/>
              </a:rPr>
              <a:t>eu</a:t>
            </a:r>
            <a:r>
              <a:rPr lang="en-US" sz="1100" dirty="0">
                <a:latin typeface="+mj-lt"/>
              </a:rPr>
              <a:t> </a:t>
            </a:r>
            <a:r>
              <a:rPr lang="en-US" sz="1100" dirty="0" err="1">
                <a:latin typeface="+mj-lt"/>
              </a:rPr>
              <a:t>fugiat</a:t>
            </a:r>
            <a:r>
              <a:rPr lang="en-US" sz="1100" dirty="0">
                <a:latin typeface="+mj-lt"/>
              </a:rPr>
              <a:t> </a:t>
            </a:r>
            <a:r>
              <a:rPr lang="en-US" sz="1100" dirty="0" err="1">
                <a:latin typeface="+mj-lt"/>
              </a:rPr>
              <a:t>nulla</a:t>
            </a:r>
            <a:r>
              <a:rPr lang="en-US" sz="1100" dirty="0">
                <a:latin typeface="+mj-lt"/>
              </a:rPr>
              <a:t> </a:t>
            </a:r>
            <a:r>
              <a:rPr lang="en-US" sz="1100" dirty="0" err="1">
                <a:latin typeface="+mj-lt"/>
              </a:rPr>
              <a:t>pariatur</a:t>
            </a:r>
            <a:r>
              <a:rPr lang="en-US" sz="1100" dirty="0">
                <a:latin typeface="+mj-lt"/>
              </a:rPr>
              <a:t>. </a:t>
            </a:r>
          </a:p>
        </p:txBody>
      </p:sp>
      <p:sp>
        <p:nvSpPr>
          <p:cNvPr id="9" name="TextBox 8"/>
          <p:cNvSpPr txBox="1"/>
          <p:nvPr/>
        </p:nvSpPr>
        <p:spPr>
          <a:xfrm>
            <a:off x="1264558" y="3185735"/>
            <a:ext cx="4958080" cy="276999"/>
          </a:xfrm>
          <a:prstGeom prst="rect">
            <a:avLst/>
          </a:prstGeom>
          <a:noFill/>
        </p:spPr>
        <p:txBody>
          <a:bodyPr wrap="square" lIns="0" tIns="0" rIns="0" bIns="0" rtlCol="0" anchor="ctr">
            <a:spAutoFit/>
          </a:bodyPr>
          <a:lstStyle/>
          <a:p>
            <a:r>
              <a:rPr lang="en-US" dirty="0">
                <a:solidFill>
                  <a:schemeClr val="accent1"/>
                </a:solidFill>
                <a:latin typeface="+mj-lt"/>
              </a:rPr>
              <a:t>Make everyday a carnival</a:t>
            </a:r>
            <a:endParaRPr lang="id-ID" dirty="0">
              <a:solidFill>
                <a:schemeClr val="accent1"/>
              </a:solidFill>
              <a:latin typeface="+mj-lt"/>
            </a:endParaRPr>
          </a:p>
        </p:txBody>
      </p:sp>
      <p:sp>
        <p:nvSpPr>
          <p:cNvPr id="17" name="Rectangle 7"/>
          <p:cNvSpPr/>
          <p:nvPr/>
        </p:nvSpPr>
        <p:spPr>
          <a:xfrm flipH="1">
            <a:off x="355600" y="369315"/>
            <a:ext cx="5918200" cy="6119370"/>
          </a:xfrm>
          <a:custGeom>
            <a:avLst/>
            <a:gdLst>
              <a:gd name="connsiteX0" fmla="*/ 0 w 6108700"/>
              <a:gd name="connsiteY0" fmla="*/ 0 h 6858000"/>
              <a:gd name="connsiteX1" fmla="*/ 6108700 w 6108700"/>
              <a:gd name="connsiteY1" fmla="*/ 0 h 6858000"/>
              <a:gd name="connsiteX2" fmla="*/ 6108700 w 6108700"/>
              <a:gd name="connsiteY2" fmla="*/ 6858000 h 6858000"/>
              <a:gd name="connsiteX3" fmla="*/ 0 w 6108700"/>
              <a:gd name="connsiteY3" fmla="*/ 6858000 h 6858000"/>
              <a:gd name="connsiteX4" fmla="*/ 0 w 6108700"/>
              <a:gd name="connsiteY4" fmla="*/ 0 h 6858000"/>
              <a:gd name="connsiteX0" fmla="*/ 0 w 6115050"/>
              <a:gd name="connsiteY0" fmla="*/ 0 h 6858000"/>
              <a:gd name="connsiteX1" fmla="*/ 6108700 w 6115050"/>
              <a:gd name="connsiteY1" fmla="*/ 0 h 6858000"/>
              <a:gd name="connsiteX2" fmla="*/ 6115050 w 6115050"/>
              <a:gd name="connsiteY2" fmla="*/ 1485900 h 6858000"/>
              <a:gd name="connsiteX3" fmla="*/ 6108700 w 6115050"/>
              <a:gd name="connsiteY3" fmla="*/ 6858000 h 6858000"/>
              <a:gd name="connsiteX4" fmla="*/ 0 w 6115050"/>
              <a:gd name="connsiteY4" fmla="*/ 6858000 h 6858000"/>
              <a:gd name="connsiteX5" fmla="*/ 0 w 6115050"/>
              <a:gd name="connsiteY5" fmla="*/ 0 h 6858000"/>
              <a:gd name="connsiteX0" fmla="*/ 6115050 w 6206490"/>
              <a:gd name="connsiteY0" fmla="*/ 1485900 h 6858000"/>
              <a:gd name="connsiteX1" fmla="*/ 6108700 w 6206490"/>
              <a:gd name="connsiteY1" fmla="*/ 6858000 h 6858000"/>
              <a:gd name="connsiteX2" fmla="*/ 0 w 6206490"/>
              <a:gd name="connsiteY2" fmla="*/ 6858000 h 6858000"/>
              <a:gd name="connsiteX3" fmla="*/ 0 w 6206490"/>
              <a:gd name="connsiteY3" fmla="*/ 0 h 6858000"/>
              <a:gd name="connsiteX4" fmla="*/ 6108700 w 6206490"/>
              <a:gd name="connsiteY4" fmla="*/ 0 h 6858000"/>
              <a:gd name="connsiteX5" fmla="*/ 6206490 w 6206490"/>
              <a:gd name="connsiteY5" fmla="*/ 1577340 h 6858000"/>
              <a:gd name="connsiteX0" fmla="*/ 6115050 w 6115050"/>
              <a:gd name="connsiteY0" fmla="*/ 1485900 h 6858000"/>
              <a:gd name="connsiteX1" fmla="*/ 6108700 w 6115050"/>
              <a:gd name="connsiteY1" fmla="*/ 6858000 h 6858000"/>
              <a:gd name="connsiteX2" fmla="*/ 0 w 6115050"/>
              <a:gd name="connsiteY2" fmla="*/ 6858000 h 6858000"/>
              <a:gd name="connsiteX3" fmla="*/ 0 w 6115050"/>
              <a:gd name="connsiteY3" fmla="*/ 0 h 6858000"/>
              <a:gd name="connsiteX4" fmla="*/ 6108700 w 6115050"/>
              <a:gd name="connsiteY4" fmla="*/ 0 h 6858000"/>
              <a:gd name="connsiteX0" fmla="*/ 6108700 w 6108700"/>
              <a:gd name="connsiteY0" fmla="*/ 6858000 h 6858000"/>
              <a:gd name="connsiteX1" fmla="*/ 0 w 6108700"/>
              <a:gd name="connsiteY1" fmla="*/ 6858000 h 6858000"/>
              <a:gd name="connsiteX2" fmla="*/ 0 w 6108700"/>
              <a:gd name="connsiteY2" fmla="*/ 0 h 6858000"/>
              <a:gd name="connsiteX3" fmla="*/ 6108700 w 6108700"/>
              <a:gd name="connsiteY3" fmla="*/ 0 h 6858000"/>
              <a:gd name="connsiteX0" fmla="*/ 6108700 w 6108700"/>
              <a:gd name="connsiteY0" fmla="*/ 6858000 h 6858000"/>
              <a:gd name="connsiteX1" fmla="*/ 0 w 6108700"/>
              <a:gd name="connsiteY1" fmla="*/ 6858000 h 6858000"/>
              <a:gd name="connsiteX2" fmla="*/ 0 w 6108700"/>
              <a:gd name="connsiteY2" fmla="*/ 0 h 6858000"/>
              <a:gd name="connsiteX3" fmla="*/ 6108700 w 6108700"/>
              <a:gd name="connsiteY3" fmla="*/ 0 h 6858000"/>
              <a:gd name="connsiteX4" fmla="*/ 6108700 w 6108700"/>
              <a:gd name="connsiteY4" fmla="*/ 6858000 h 6858000"/>
              <a:gd name="connsiteX0" fmla="*/ 6108700 w 6108700"/>
              <a:gd name="connsiteY0" fmla="*/ 6858000 h 6858000"/>
              <a:gd name="connsiteX1" fmla="*/ 4822280 w 6108700"/>
              <a:gd name="connsiteY1" fmla="*/ 6850117 h 6858000"/>
              <a:gd name="connsiteX2" fmla="*/ 0 w 6108700"/>
              <a:gd name="connsiteY2" fmla="*/ 6858000 h 6858000"/>
              <a:gd name="connsiteX3" fmla="*/ 0 w 6108700"/>
              <a:gd name="connsiteY3" fmla="*/ 0 h 6858000"/>
              <a:gd name="connsiteX4" fmla="*/ 6108700 w 6108700"/>
              <a:gd name="connsiteY4" fmla="*/ 0 h 6858000"/>
              <a:gd name="connsiteX5" fmla="*/ 6108700 w 6108700"/>
              <a:gd name="connsiteY5" fmla="*/ 6858000 h 6858000"/>
              <a:gd name="connsiteX0" fmla="*/ 4822280 w 6108700"/>
              <a:gd name="connsiteY0" fmla="*/ 6850117 h 6963629"/>
              <a:gd name="connsiteX1" fmla="*/ 0 w 6108700"/>
              <a:gd name="connsiteY1" fmla="*/ 6858000 h 6963629"/>
              <a:gd name="connsiteX2" fmla="*/ 0 w 6108700"/>
              <a:gd name="connsiteY2" fmla="*/ 0 h 6963629"/>
              <a:gd name="connsiteX3" fmla="*/ 6108700 w 6108700"/>
              <a:gd name="connsiteY3" fmla="*/ 0 h 6963629"/>
              <a:gd name="connsiteX4" fmla="*/ 6108700 w 6108700"/>
              <a:gd name="connsiteY4" fmla="*/ 6858000 h 6963629"/>
              <a:gd name="connsiteX5" fmla="*/ 4874024 w 6108700"/>
              <a:gd name="connsiteY5" fmla="*/ 6963629 h 6963629"/>
              <a:gd name="connsiteX0" fmla="*/ 4822280 w 6108700"/>
              <a:gd name="connsiteY0" fmla="*/ 6850117 h 6858000"/>
              <a:gd name="connsiteX1" fmla="*/ 0 w 6108700"/>
              <a:gd name="connsiteY1" fmla="*/ 6858000 h 6858000"/>
              <a:gd name="connsiteX2" fmla="*/ 0 w 6108700"/>
              <a:gd name="connsiteY2" fmla="*/ 0 h 6858000"/>
              <a:gd name="connsiteX3" fmla="*/ 6108700 w 6108700"/>
              <a:gd name="connsiteY3" fmla="*/ 0 h 6858000"/>
              <a:gd name="connsiteX4" fmla="*/ 6108700 w 6108700"/>
              <a:gd name="connsiteY4" fmla="*/ 6858000 h 6858000"/>
              <a:gd name="connsiteX0" fmla="*/ 0 w 6108700"/>
              <a:gd name="connsiteY0" fmla="*/ 6858000 h 6858000"/>
              <a:gd name="connsiteX1" fmla="*/ 0 w 6108700"/>
              <a:gd name="connsiteY1" fmla="*/ 0 h 6858000"/>
              <a:gd name="connsiteX2" fmla="*/ 6108700 w 6108700"/>
              <a:gd name="connsiteY2" fmla="*/ 0 h 6858000"/>
              <a:gd name="connsiteX3" fmla="*/ 6108700 w 6108700"/>
              <a:gd name="connsiteY3" fmla="*/ 6858000 h 6858000"/>
              <a:gd name="connsiteX0" fmla="*/ 0 w 6108700"/>
              <a:gd name="connsiteY0" fmla="*/ 6858000 h 6858000"/>
              <a:gd name="connsiteX1" fmla="*/ 0 w 6108700"/>
              <a:gd name="connsiteY1" fmla="*/ 0 h 6858000"/>
              <a:gd name="connsiteX2" fmla="*/ 6108700 w 6108700"/>
              <a:gd name="connsiteY2" fmla="*/ 0 h 6858000"/>
              <a:gd name="connsiteX3" fmla="*/ 6108700 w 6108700"/>
              <a:gd name="connsiteY3" fmla="*/ 6858000 h 6858000"/>
              <a:gd name="connsiteX4" fmla="*/ 0 w 6108700"/>
              <a:gd name="connsiteY4" fmla="*/ 6858000 h 6858000"/>
              <a:gd name="connsiteX0" fmla="*/ 0 w 6108700"/>
              <a:gd name="connsiteY0" fmla="*/ 0 h 6858000"/>
              <a:gd name="connsiteX1" fmla="*/ 6108700 w 6108700"/>
              <a:gd name="connsiteY1" fmla="*/ 0 h 6858000"/>
              <a:gd name="connsiteX2" fmla="*/ 6108700 w 6108700"/>
              <a:gd name="connsiteY2" fmla="*/ 6858000 h 6858000"/>
              <a:gd name="connsiteX3" fmla="*/ 0 w 6108700"/>
              <a:gd name="connsiteY3" fmla="*/ 6858000 h 6858000"/>
              <a:gd name="connsiteX4" fmla="*/ 48653 w 6108700"/>
              <a:gd name="connsiteY4" fmla="*/ 102477 h 6858000"/>
              <a:gd name="connsiteX0" fmla="*/ 0 w 6108700"/>
              <a:gd name="connsiteY0" fmla="*/ 0 h 6858000"/>
              <a:gd name="connsiteX1" fmla="*/ 6108700 w 6108700"/>
              <a:gd name="connsiteY1" fmla="*/ 0 h 6858000"/>
              <a:gd name="connsiteX2" fmla="*/ 6108700 w 6108700"/>
              <a:gd name="connsiteY2" fmla="*/ 6858000 h 6858000"/>
              <a:gd name="connsiteX3" fmla="*/ 0 w 61087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8700" h="6858000">
                <a:moveTo>
                  <a:pt x="0" y="0"/>
                </a:moveTo>
                <a:lnTo>
                  <a:pt x="6108700" y="0"/>
                </a:lnTo>
                <a:lnTo>
                  <a:pt x="6108700" y="6858000"/>
                </a:lnTo>
                <a:lnTo>
                  <a:pt x="0" y="6858000"/>
                </a:lnTo>
              </a:path>
            </a:pathLst>
          </a:custGeom>
          <a:noFill/>
          <a:ln w="63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Tree>
    <p:extLst>
      <p:ext uri="{BB962C8B-B14F-4D97-AF65-F5344CB8AC3E}">
        <p14:creationId xmlns:p14="http://schemas.microsoft.com/office/powerpoint/2010/main" val="807337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0C0D666-1216-4539-89D8-38A15F5D66E2}"/>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2066" r="12066"/>
          <a:stretch/>
        </p:blipFill>
        <p:spPr>
          <a:xfrm>
            <a:off x="0" y="0"/>
            <a:ext cx="3468914" cy="6858000"/>
          </a:xfrm>
        </p:spPr>
      </p:pic>
      <p:sp>
        <p:nvSpPr>
          <p:cNvPr id="50" name="Rectangle 49"/>
          <p:cNvSpPr/>
          <p:nvPr/>
        </p:nvSpPr>
        <p:spPr>
          <a:xfrm>
            <a:off x="0" y="0"/>
            <a:ext cx="3468914" cy="6858000"/>
          </a:xfrm>
          <a:prstGeom prst="rect">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
        <p:nvSpPr>
          <p:cNvPr id="43" name="Oval 42"/>
          <p:cNvSpPr/>
          <p:nvPr/>
        </p:nvSpPr>
        <p:spPr>
          <a:xfrm>
            <a:off x="1145309" y="3352487"/>
            <a:ext cx="4618182" cy="2385604"/>
          </a:xfrm>
          <a:custGeom>
            <a:avLst/>
            <a:gdLst>
              <a:gd name="connsiteX0" fmla="*/ 0 w 5080000"/>
              <a:gd name="connsiteY0" fmla="*/ 2540000 h 5080000"/>
              <a:gd name="connsiteX1" fmla="*/ 2540000 w 5080000"/>
              <a:gd name="connsiteY1" fmla="*/ 0 h 5080000"/>
              <a:gd name="connsiteX2" fmla="*/ 5080000 w 5080000"/>
              <a:gd name="connsiteY2" fmla="*/ 2540000 h 5080000"/>
              <a:gd name="connsiteX3" fmla="*/ 2540000 w 5080000"/>
              <a:gd name="connsiteY3" fmla="*/ 5080000 h 5080000"/>
              <a:gd name="connsiteX4" fmla="*/ 0 w 5080000"/>
              <a:gd name="connsiteY4" fmla="*/ 2540000 h 5080000"/>
              <a:gd name="connsiteX0" fmla="*/ 2540000 w 5080000"/>
              <a:gd name="connsiteY0" fmla="*/ 0 h 5080000"/>
              <a:gd name="connsiteX1" fmla="*/ 5080000 w 5080000"/>
              <a:gd name="connsiteY1" fmla="*/ 2540000 h 5080000"/>
              <a:gd name="connsiteX2" fmla="*/ 2540000 w 5080000"/>
              <a:gd name="connsiteY2" fmla="*/ 5080000 h 5080000"/>
              <a:gd name="connsiteX3" fmla="*/ 0 w 5080000"/>
              <a:gd name="connsiteY3" fmla="*/ 2540000 h 5080000"/>
              <a:gd name="connsiteX4" fmla="*/ 2631440 w 5080000"/>
              <a:gd name="connsiteY4" fmla="*/ 91440 h 5080000"/>
              <a:gd name="connsiteX0" fmla="*/ 2540000 w 5080000"/>
              <a:gd name="connsiteY0" fmla="*/ 0 h 5080000"/>
              <a:gd name="connsiteX1" fmla="*/ 5080000 w 5080000"/>
              <a:gd name="connsiteY1" fmla="*/ 2540000 h 5080000"/>
              <a:gd name="connsiteX2" fmla="*/ 2540000 w 5080000"/>
              <a:gd name="connsiteY2" fmla="*/ 5080000 h 5080000"/>
              <a:gd name="connsiteX3" fmla="*/ 0 w 5080000"/>
              <a:gd name="connsiteY3" fmla="*/ 2540000 h 5080000"/>
              <a:gd name="connsiteX0" fmla="*/ 5080000 w 5080000"/>
              <a:gd name="connsiteY0" fmla="*/ 0 h 2540000"/>
              <a:gd name="connsiteX1" fmla="*/ 2540000 w 5080000"/>
              <a:gd name="connsiteY1" fmla="*/ 2540000 h 2540000"/>
              <a:gd name="connsiteX2" fmla="*/ 0 w 5080000"/>
              <a:gd name="connsiteY2" fmla="*/ 0 h 2540000"/>
              <a:gd name="connsiteX0" fmla="*/ 5080000 w 5080000"/>
              <a:gd name="connsiteY0" fmla="*/ 0 h 2540000"/>
              <a:gd name="connsiteX1" fmla="*/ 2540000 w 5080000"/>
              <a:gd name="connsiteY1" fmla="*/ 2540000 h 2540000"/>
              <a:gd name="connsiteX2" fmla="*/ 0 w 5080000"/>
              <a:gd name="connsiteY2" fmla="*/ 0 h 2540000"/>
              <a:gd name="connsiteX3" fmla="*/ 5080000 w 5080000"/>
              <a:gd name="connsiteY3" fmla="*/ 0 h 2540000"/>
            </a:gdLst>
            <a:ahLst/>
            <a:cxnLst>
              <a:cxn ang="0">
                <a:pos x="connsiteX0" y="connsiteY0"/>
              </a:cxn>
              <a:cxn ang="0">
                <a:pos x="connsiteX1" y="connsiteY1"/>
              </a:cxn>
              <a:cxn ang="0">
                <a:pos x="connsiteX2" y="connsiteY2"/>
              </a:cxn>
              <a:cxn ang="0">
                <a:pos x="connsiteX3" y="connsiteY3"/>
              </a:cxn>
            </a:cxnLst>
            <a:rect l="l" t="t" r="r" b="b"/>
            <a:pathLst>
              <a:path w="5080000" h="2540000">
                <a:moveTo>
                  <a:pt x="5080000" y="0"/>
                </a:moveTo>
                <a:cubicBezTo>
                  <a:pt x="5080000" y="1402803"/>
                  <a:pt x="3942803" y="2540000"/>
                  <a:pt x="2540000" y="2540000"/>
                </a:cubicBezTo>
                <a:cubicBezTo>
                  <a:pt x="1137197" y="2540000"/>
                  <a:pt x="0" y="1402803"/>
                  <a:pt x="0" y="0"/>
                </a:cubicBezTo>
                <a:lnTo>
                  <a:pt x="5080000" y="0"/>
                </a:lnTo>
                <a:close/>
              </a:path>
            </a:pathLst>
          </a:custGeom>
          <a:gradFill>
            <a:gsLst>
              <a:gs pos="0">
                <a:srgbClr val="F28712">
                  <a:alpha val="0"/>
                </a:srgbClr>
              </a:gs>
              <a:gs pos="100000">
                <a:srgbClr val="FFCF04">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
        <p:nvSpPr>
          <p:cNvPr id="51" name="Rectangle 7"/>
          <p:cNvSpPr/>
          <p:nvPr/>
        </p:nvSpPr>
        <p:spPr>
          <a:xfrm>
            <a:off x="6159501" y="369315"/>
            <a:ext cx="5676899" cy="6119370"/>
          </a:xfrm>
          <a:custGeom>
            <a:avLst/>
            <a:gdLst>
              <a:gd name="connsiteX0" fmla="*/ 0 w 11138320"/>
              <a:gd name="connsiteY0" fmla="*/ 0 h 5802924"/>
              <a:gd name="connsiteX1" fmla="*/ 11138320 w 11138320"/>
              <a:gd name="connsiteY1" fmla="*/ 0 h 5802924"/>
              <a:gd name="connsiteX2" fmla="*/ 11138320 w 11138320"/>
              <a:gd name="connsiteY2" fmla="*/ 5802924 h 5802924"/>
              <a:gd name="connsiteX3" fmla="*/ 0 w 11138320"/>
              <a:gd name="connsiteY3" fmla="*/ 5802924 h 5802924"/>
              <a:gd name="connsiteX4" fmla="*/ 0 w 11138320"/>
              <a:gd name="connsiteY4" fmla="*/ 0 h 5802924"/>
              <a:gd name="connsiteX0" fmla="*/ 0 w 11138320"/>
              <a:gd name="connsiteY0" fmla="*/ 0 h 5802924"/>
              <a:gd name="connsiteX1" fmla="*/ 11138320 w 11138320"/>
              <a:gd name="connsiteY1" fmla="*/ 0 h 5802924"/>
              <a:gd name="connsiteX2" fmla="*/ 11138320 w 11138320"/>
              <a:gd name="connsiteY2" fmla="*/ 5802924 h 5802924"/>
              <a:gd name="connsiteX3" fmla="*/ 0 w 11138320"/>
              <a:gd name="connsiteY3" fmla="*/ 5802924 h 5802924"/>
              <a:gd name="connsiteX4" fmla="*/ 91440 w 11138320"/>
              <a:gd name="connsiteY4" fmla="*/ 91440 h 5802924"/>
              <a:gd name="connsiteX0" fmla="*/ 0 w 11138320"/>
              <a:gd name="connsiteY0" fmla="*/ 0 h 5802924"/>
              <a:gd name="connsiteX1" fmla="*/ 11138320 w 11138320"/>
              <a:gd name="connsiteY1" fmla="*/ 0 h 5802924"/>
              <a:gd name="connsiteX2" fmla="*/ 11138320 w 11138320"/>
              <a:gd name="connsiteY2" fmla="*/ 5802924 h 5802924"/>
              <a:gd name="connsiteX3" fmla="*/ 0 w 11138320"/>
              <a:gd name="connsiteY3" fmla="*/ 5802924 h 5802924"/>
            </a:gdLst>
            <a:ahLst/>
            <a:cxnLst>
              <a:cxn ang="0">
                <a:pos x="connsiteX0" y="connsiteY0"/>
              </a:cxn>
              <a:cxn ang="0">
                <a:pos x="connsiteX1" y="connsiteY1"/>
              </a:cxn>
              <a:cxn ang="0">
                <a:pos x="connsiteX2" y="connsiteY2"/>
              </a:cxn>
              <a:cxn ang="0">
                <a:pos x="connsiteX3" y="connsiteY3"/>
              </a:cxn>
            </a:cxnLst>
            <a:rect l="l" t="t" r="r" b="b"/>
            <a:pathLst>
              <a:path w="11138320" h="5802924">
                <a:moveTo>
                  <a:pt x="0" y="0"/>
                </a:moveTo>
                <a:lnTo>
                  <a:pt x="11138320" y="0"/>
                </a:lnTo>
                <a:lnTo>
                  <a:pt x="11138320" y="5802924"/>
                </a:lnTo>
                <a:lnTo>
                  <a:pt x="0" y="5802924"/>
                </a:lnTo>
              </a:path>
            </a:pathLst>
          </a:custGeom>
          <a:noFill/>
          <a:ln w="63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
        <p:nvSpPr>
          <p:cNvPr id="30" name="Title 1">
            <a:extLst>
              <a:ext uri="{FF2B5EF4-FFF2-40B4-BE49-F238E27FC236}">
                <a16:creationId xmlns:a16="http://schemas.microsoft.com/office/drawing/2014/main" id="{3214FF44-969E-4053-92BB-19402AC13983}"/>
              </a:ext>
            </a:extLst>
          </p:cNvPr>
          <p:cNvSpPr txBox="1">
            <a:spLocks/>
          </p:cNvSpPr>
          <p:nvPr/>
        </p:nvSpPr>
        <p:spPr>
          <a:xfrm>
            <a:off x="6678697" y="4155937"/>
            <a:ext cx="3850513" cy="313932"/>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Bef>
                <a:spcPts val="0"/>
              </a:spcBef>
            </a:pPr>
            <a:r>
              <a:rPr lang="en-US" sz="1600" b="0" dirty="0">
                <a:solidFill>
                  <a:schemeClr val="accent1"/>
                </a:solidFill>
              </a:rPr>
              <a:t>The future of marketing</a:t>
            </a:r>
          </a:p>
        </p:txBody>
      </p:sp>
      <p:sp>
        <p:nvSpPr>
          <p:cNvPr id="31" name="Rectangle 30">
            <a:extLst>
              <a:ext uri="{FF2B5EF4-FFF2-40B4-BE49-F238E27FC236}">
                <a16:creationId xmlns:a16="http://schemas.microsoft.com/office/drawing/2014/main" id="{C637BE59-DE28-41CA-A59D-45E122B2CCBD}"/>
              </a:ext>
            </a:extLst>
          </p:cNvPr>
          <p:cNvSpPr/>
          <p:nvPr/>
        </p:nvSpPr>
        <p:spPr>
          <a:xfrm>
            <a:off x="6678697" y="4489825"/>
            <a:ext cx="3850513" cy="576183"/>
          </a:xfrm>
          <a:prstGeom prst="rect">
            <a:avLst/>
          </a:prstGeom>
        </p:spPr>
        <p:txBody>
          <a:bodyPr wrap="square">
            <a:spAutoFit/>
          </a:bodyPr>
          <a:lstStyle/>
          <a:p>
            <a:pPr>
              <a:lnSpc>
                <a:spcPct val="150000"/>
              </a:lnSpc>
            </a:pPr>
            <a:r>
              <a:rPr lang="en-US" sz="1100" dirty="0">
                <a:solidFill>
                  <a:schemeClr val="tx1">
                    <a:lumMod val="75000"/>
                    <a:lumOff val="25000"/>
                  </a:schemeClr>
                </a:solidFill>
                <a:latin typeface="+mj-lt"/>
                <a:ea typeface="Karla" pitchFamily="2" charset="0"/>
                <a:cs typeface="Open Sans" panose="020B0606030504020204" pitchFamily="34" charset="0"/>
              </a:rPr>
              <a:t>Fusce a </a:t>
            </a:r>
            <a:r>
              <a:rPr lang="en-US" sz="1100" dirty="0" err="1">
                <a:solidFill>
                  <a:schemeClr val="tx1">
                    <a:lumMod val="75000"/>
                    <a:lumOff val="25000"/>
                  </a:schemeClr>
                </a:solidFill>
                <a:latin typeface="+mj-lt"/>
                <a:ea typeface="Karla" pitchFamily="2" charset="0"/>
                <a:cs typeface="Open Sans" panose="020B0606030504020204" pitchFamily="34" charset="0"/>
              </a:rPr>
              <a:t>felis</a:t>
            </a:r>
            <a:r>
              <a:rPr lang="en-US" sz="1100" dirty="0">
                <a:solidFill>
                  <a:schemeClr val="tx1">
                    <a:lumMod val="75000"/>
                    <a:lumOff val="25000"/>
                  </a:schemeClr>
                </a:solidFill>
                <a:latin typeface="+mj-lt"/>
                <a:ea typeface="Karla" pitchFamily="2" charset="0"/>
                <a:cs typeface="Open Sans" panose="020B0606030504020204" pitchFamily="34" charset="0"/>
              </a:rPr>
              <a:t> porta, </a:t>
            </a:r>
            <a:r>
              <a:rPr lang="en-US" sz="1100" dirty="0" err="1">
                <a:solidFill>
                  <a:schemeClr val="tx1">
                    <a:lumMod val="75000"/>
                    <a:lumOff val="25000"/>
                  </a:schemeClr>
                </a:solidFill>
                <a:latin typeface="+mj-lt"/>
                <a:ea typeface="Karla" pitchFamily="2" charset="0"/>
                <a:cs typeface="Open Sans" panose="020B0606030504020204" pitchFamily="34" charset="0"/>
              </a:rPr>
              <a:t>ultrices</a:t>
            </a:r>
            <a:r>
              <a:rPr lang="en-US" sz="1100" dirty="0">
                <a:solidFill>
                  <a:schemeClr val="tx1">
                    <a:lumMod val="75000"/>
                    <a:lumOff val="25000"/>
                  </a:schemeClr>
                </a:solidFill>
                <a:latin typeface="+mj-lt"/>
                <a:ea typeface="Karla" pitchFamily="2" charset="0"/>
                <a:cs typeface="Open Sans" panose="020B0606030504020204" pitchFamily="34" charset="0"/>
              </a:rPr>
              <a:t> </a:t>
            </a:r>
            <a:r>
              <a:rPr lang="en-US" sz="1100" dirty="0" err="1">
                <a:solidFill>
                  <a:schemeClr val="tx1">
                    <a:lumMod val="75000"/>
                    <a:lumOff val="25000"/>
                  </a:schemeClr>
                </a:solidFill>
                <a:latin typeface="+mj-lt"/>
                <a:ea typeface="Karla" pitchFamily="2" charset="0"/>
                <a:cs typeface="Open Sans" panose="020B0606030504020204" pitchFamily="34" charset="0"/>
              </a:rPr>
              <a:t>arcu</a:t>
            </a:r>
            <a:r>
              <a:rPr lang="en-US" sz="1100" dirty="0">
                <a:solidFill>
                  <a:schemeClr val="tx1">
                    <a:lumMod val="75000"/>
                    <a:lumOff val="25000"/>
                  </a:schemeClr>
                </a:solidFill>
                <a:latin typeface="+mj-lt"/>
                <a:ea typeface="Karla" pitchFamily="2" charset="0"/>
                <a:cs typeface="Open Sans" panose="020B0606030504020204" pitchFamily="34" charset="0"/>
              </a:rPr>
              <a:t> </a:t>
            </a:r>
            <a:r>
              <a:rPr lang="en-US" sz="1100" dirty="0" err="1">
                <a:solidFill>
                  <a:schemeClr val="tx1">
                    <a:lumMod val="75000"/>
                    <a:lumOff val="25000"/>
                  </a:schemeClr>
                </a:solidFill>
                <a:latin typeface="+mj-lt"/>
                <a:ea typeface="Karla" pitchFamily="2" charset="0"/>
                <a:cs typeface="Open Sans" panose="020B0606030504020204" pitchFamily="34" charset="0"/>
              </a:rPr>
              <a:t>eu</a:t>
            </a:r>
            <a:r>
              <a:rPr lang="en-US" sz="1100" dirty="0">
                <a:solidFill>
                  <a:schemeClr val="tx1">
                    <a:lumMod val="75000"/>
                    <a:lumOff val="25000"/>
                  </a:schemeClr>
                </a:solidFill>
                <a:latin typeface="+mj-lt"/>
                <a:ea typeface="Karla" pitchFamily="2" charset="0"/>
                <a:cs typeface="Open Sans" panose="020B0606030504020204" pitchFamily="34" charset="0"/>
              </a:rPr>
              <a:t>, </a:t>
            </a:r>
            <a:r>
              <a:rPr lang="en-US" sz="1100" dirty="0" err="1">
                <a:solidFill>
                  <a:schemeClr val="tx1">
                    <a:lumMod val="75000"/>
                    <a:lumOff val="25000"/>
                  </a:schemeClr>
                </a:solidFill>
                <a:latin typeface="+mj-lt"/>
                <a:ea typeface="Karla" pitchFamily="2" charset="0"/>
                <a:cs typeface="Open Sans" panose="020B0606030504020204" pitchFamily="34" charset="0"/>
              </a:rPr>
              <a:t>ultricies</a:t>
            </a:r>
            <a:r>
              <a:rPr lang="en-US" sz="1100" dirty="0">
                <a:solidFill>
                  <a:schemeClr val="tx1">
                    <a:lumMod val="75000"/>
                    <a:lumOff val="25000"/>
                  </a:schemeClr>
                </a:solidFill>
                <a:latin typeface="+mj-lt"/>
                <a:ea typeface="Karla" pitchFamily="2" charset="0"/>
                <a:cs typeface="Open Sans" panose="020B0606030504020204" pitchFamily="34" charset="0"/>
              </a:rPr>
              <a:t> magna. </a:t>
            </a:r>
            <a:r>
              <a:rPr lang="en-US" sz="1100" dirty="0" err="1">
                <a:solidFill>
                  <a:schemeClr val="tx1">
                    <a:lumMod val="75000"/>
                    <a:lumOff val="25000"/>
                  </a:schemeClr>
                </a:solidFill>
                <a:latin typeface="+mj-lt"/>
                <a:ea typeface="Karla" pitchFamily="2" charset="0"/>
                <a:cs typeface="Open Sans" panose="020B0606030504020204" pitchFamily="34" charset="0"/>
              </a:rPr>
              <a:t>Aliquam</a:t>
            </a:r>
            <a:r>
              <a:rPr lang="en-US" sz="1100" dirty="0">
                <a:solidFill>
                  <a:schemeClr val="tx1">
                    <a:lumMod val="75000"/>
                    <a:lumOff val="25000"/>
                  </a:schemeClr>
                </a:solidFill>
                <a:latin typeface="+mj-lt"/>
                <a:ea typeface="Karla" pitchFamily="2" charset="0"/>
                <a:cs typeface="Open Sans" panose="020B0606030504020204" pitchFamily="34" charset="0"/>
              </a:rPr>
              <a:t> sed ipsum maximus </a:t>
            </a:r>
            <a:r>
              <a:rPr lang="en-US" sz="1100" dirty="0" err="1">
                <a:solidFill>
                  <a:schemeClr val="tx1">
                    <a:lumMod val="75000"/>
                    <a:lumOff val="25000"/>
                  </a:schemeClr>
                </a:solidFill>
                <a:latin typeface="+mj-lt"/>
                <a:ea typeface="Karla" pitchFamily="2" charset="0"/>
                <a:cs typeface="Open Sans" panose="020B0606030504020204" pitchFamily="34" charset="0"/>
              </a:rPr>
              <a:t>est</a:t>
            </a:r>
            <a:endParaRPr lang="en-US" sz="1100" dirty="0">
              <a:solidFill>
                <a:schemeClr val="tx1">
                  <a:lumMod val="75000"/>
                  <a:lumOff val="25000"/>
                </a:schemeClr>
              </a:solidFill>
              <a:latin typeface="+mj-lt"/>
              <a:ea typeface="Karla" pitchFamily="2" charset="0"/>
              <a:cs typeface="Open Sans" panose="020B0606030504020204" pitchFamily="34" charset="0"/>
            </a:endParaRPr>
          </a:p>
        </p:txBody>
      </p:sp>
      <p:sp>
        <p:nvSpPr>
          <p:cNvPr id="42" name="TextBox 41">
            <a:extLst>
              <a:ext uri="{FF2B5EF4-FFF2-40B4-BE49-F238E27FC236}">
                <a16:creationId xmlns:a16="http://schemas.microsoft.com/office/drawing/2014/main" id="{3B60E4BA-925F-4ED3-ABD0-F52C9E42AE8C}"/>
              </a:ext>
            </a:extLst>
          </p:cNvPr>
          <p:cNvSpPr txBox="1"/>
          <p:nvPr/>
        </p:nvSpPr>
        <p:spPr>
          <a:xfrm>
            <a:off x="6780295" y="3068857"/>
            <a:ext cx="3881861" cy="761747"/>
          </a:xfrm>
          <a:prstGeom prst="rect">
            <a:avLst/>
          </a:prstGeom>
          <a:noFill/>
        </p:spPr>
        <p:txBody>
          <a:bodyPr wrap="square" lIns="0" tIns="0" rIns="0" bIns="0" rtlCol="0" anchor="t">
            <a:spAutoFit/>
          </a:bodyPr>
          <a:lstStyle/>
          <a:p>
            <a:pPr>
              <a:lnSpc>
                <a:spcPct val="150000"/>
              </a:lnSpc>
            </a:pPr>
            <a:r>
              <a:rPr lang="id-ID" sz="1100" dirty="0">
                <a:solidFill>
                  <a:schemeClr val="tx1">
                    <a:lumMod val="85000"/>
                    <a:lumOff val="15000"/>
                  </a:schemeClr>
                </a:solidFill>
                <a:latin typeface="+mj-lt"/>
              </a:rPr>
              <a:t>Lorem ipsum dolor sit amet, consectetur adipiscing elit. Ut euismod, est eget maximus venenatis, augue justo tincidunt massa, a rhoncus tortor lectus ac tortor. </a:t>
            </a:r>
          </a:p>
        </p:txBody>
      </p:sp>
      <p:sp>
        <p:nvSpPr>
          <p:cNvPr id="44" name="TextBox 43">
            <a:extLst>
              <a:ext uri="{FF2B5EF4-FFF2-40B4-BE49-F238E27FC236}">
                <a16:creationId xmlns:a16="http://schemas.microsoft.com/office/drawing/2014/main" id="{11483814-C394-4262-9454-92DBB6106A09}"/>
              </a:ext>
            </a:extLst>
          </p:cNvPr>
          <p:cNvSpPr txBox="1"/>
          <p:nvPr/>
        </p:nvSpPr>
        <p:spPr>
          <a:xfrm>
            <a:off x="6765460" y="1609280"/>
            <a:ext cx="3897296" cy="492443"/>
          </a:xfrm>
          <a:prstGeom prst="rect">
            <a:avLst/>
          </a:prstGeom>
          <a:noFill/>
        </p:spPr>
        <p:txBody>
          <a:bodyPr wrap="square" lIns="0" tIns="0" rIns="0" bIns="0" rtlCol="0" anchor="ctr">
            <a:spAutoFit/>
          </a:bodyPr>
          <a:lstStyle/>
          <a:p>
            <a:r>
              <a:rPr lang="en-US" sz="3200" b="1" dirty="0">
                <a:latin typeface="+mj-lt"/>
              </a:rPr>
              <a:t>Management</a:t>
            </a:r>
          </a:p>
        </p:txBody>
      </p:sp>
      <p:sp>
        <p:nvSpPr>
          <p:cNvPr id="45" name="TextBox 44">
            <a:extLst>
              <a:ext uri="{FF2B5EF4-FFF2-40B4-BE49-F238E27FC236}">
                <a16:creationId xmlns:a16="http://schemas.microsoft.com/office/drawing/2014/main" id="{CD0D52C4-837F-4D1A-A333-86E47D4F566A}"/>
              </a:ext>
            </a:extLst>
          </p:cNvPr>
          <p:cNvSpPr txBox="1"/>
          <p:nvPr/>
        </p:nvSpPr>
        <p:spPr>
          <a:xfrm>
            <a:off x="6780295" y="2702957"/>
            <a:ext cx="3895484" cy="276999"/>
          </a:xfrm>
          <a:prstGeom prst="rect">
            <a:avLst/>
          </a:prstGeom>
          <a:noFill/>
        </p:spPr>
        <p:txBody>
          <a:bodyPr wrap="square" lIns="0" tIns="0" rIns="0" bIns="0" rtlCol="0" anchor="ctr">
            <a:spAutoFit/>
          </a:bodyPr>
          <a:lstStyle/>
          <a:p>
            <a:r>
              <a:rPr lang="en-US" dirty="0">
                <a:solidFill>
                  <a:schemeClr val="accent1"/>
                </a:solidFill>
                <a:latin typeface="+mj-lt"/>
              </a:rPr>
              <a:t>Efficiency In Reach</a:t>
            </a:r>
          </a:p>
        </p:txBody>
      </p:sp>
      <p:pic>
        <p:nvPicPr>
          <p:cNvPr id="5" name="Picture Placeholder 4">
            <a:extLst>
              <a:ext uri="{FF2B5EF4-FFF2-40B4-BE49-F238E27FC236}">
                <a16:creationId xmlns:a16="http://schemas.microsoft.com/office/drawing/2014/main" id="{0E321A7E-F731-4DC2-9D14-4301B21055C5}"/>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6667" r="16667"/>
          <a:stretch/>
        </p:blipFill>
        <p:spPr>
          <a:xfrm>
            <a:off x="1145309" y="1119909"/>
            <a:ext cx="4618182" cy="4618182"/>
          </a:xfrm>
        </p:spPr>
      </p:pic>
    </p:spTree>
    <p:extLst>
      <p:ext uri="{BB962C8B-B14F-4D97-AF65-F5344CB8AC3E}">
        <p14:creationId xmlns:p14="http://schemas.microsoft.com/office/powerpoint/2010/main" val="980469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B3AB7622-C666-456A-BA7B-D39877D22C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43999" y="3631175"/>
            <a:ext cx="4406446" cy="4142587"/>
          </a:xfrm>
          <a:prstGeom prst="rect">
            <a:avLst/>
          </a:prstGeom>
        </p:spPr>
      </p:pic>
      <p:sp>
        <p:nvSpPr>
          <p:cNvPr id="18" name="Rectangle 7"/>
          <p:cNvSpPr/>
          <p:nvPr/>
        </p:nvSpPr>
        <p:spPr>
          <a:xfrm flipH="1">
            <a:off x="4460904" y="876300"/>
            <a:ext cx="7375495" cy="5130800"/>
          </a:xfrm>
          <a:custGeom>
            <a:avLst/>
            <a:gdLst>
              <a:gd name="connsiteX0" fmla="*/ 0 w 6108700"/>
              <a:gd name="connsiteY0" fmla="*/ 0 h 6858000"/>
              <a:gd name="connsiteX1" fmla="*/ 6108700 w 6108700"/>
              <a:gd name="connsiteY1" fmla="*/ 0 h 6858000"/>
              <a:gd name="connsiteX2" fmla="*/ 6108700 w 6108700"/>
              <a:gd name="connsiteY2" fmla="*/ 6858000 h 6858000"/>
              <a:gd name="connsiteX3" fmla="*/ 0 w 6108700"/>
              <a:gd name="connsiteY3" fmla="*/ 6858000 h 6858000"/>
              <a:gd name="connsiteX4" fmla="*/ 0 w 6108700"/>
              <a:gd name="connsiteY4" fmla="*/ 0 h 6858000"/>
              <a:gd name="connsiteX0" fmla="*/ 0 w 6115050"/>
              <a:gd name="connsiteY0" fmla="*/ 0 h 6858000"/>
              <a:gd name="connsiteX1" fmla="*/ 6108700 w 6115050"/>
              <a:gd name="connsiteY1" fmla="*/ 0 h 6858000"/>
              <a:gd name="connsiteX2" fmla="*/ 6115050 w 6115050"/>
              <a:gd name="connsiteY2" fmla="*/ 1485900 h 6858000"/>
              <a:gd name="connsiteX3" fmla="*/ 6108700 w 6115050"/>
              <a:gd name="connsiteY3" fmla="*/ 6858000 h 6858000"/>
              <a:gd name="connsiteX4" fmla="*/ 0 w 6115050"/>
              <a:gd name="connsiteY4" fmla="*/ 6858000 h 6858000"/>
              <a:gd name="connsiteX5" fmla="*/ 0 w 6115050"/>
              <a:gd name="connsiteY5" fmla="*/ 0 h 6858000"/>
              <a:gd name="connsiteX0" fmla="*/ 6115050 w 6206490"/>
              <a:gd name="connsiteY0" fmla="*/ 1485900 h 6858000"/>
              <a:gd name="connsiteX1" fmla="*/ 6108700 w 6206490"/>
              <a:gd name="connsiteY1" fmla="*/ 6858000 h 6858000"/>
              <a:gd name="connsiteX2" fmla="*/ 0 w 6206490"/>
              <a:gd name="connsiteY2" fmla="*/ 6858000 h 6858000"/>
              <a:gd name="connsiteX3" fmla="*/ 0 w 6206490"/>
              <a:gd name="connsiteY3" fmla="*/ 0 h 6858000"/>
              <a:gd name="connsiteX4" fmla="*/ 6108700 w 6206490"/>
              <a:gd name="connsiteY4" fmla="*/ 0 h 6858000"/>
              <a:gd name="connsiteX5" fmla="*/ 6206490 w 6206490"/>
              <a:gd name="connsiteY5" fmla="*/ 1577340 h 6858000"/>
              <a:gd name="connsiteX0" fmla="*/ 6115050 w 6115050"/>
              <a:gd name="connsiteY0" fmla="*/ 1485900 h 6858000"/>
              <a:gd name="connsiteX1" fmla="*/ 6108700 w 6115050"/>
              <a:gd name="connsiteY1" fmla="*/ 6858000 h 6858000"/>
              <a:gd name="connsiteX2" fmla="*/ 0 w 6115050"/>
              <a:gd name="connsiteY2" fmla="*/ 6858000 h 6858000"/>
              <a:gd name="connsiteX3" fmla="*/ 0 w 6115050"/>
              <a:gd name="connsiteY3" fmla="*/ 0 h 6858000"/>
              <a:gd name="connsiteX4" fmla="*/ 6108700 w 6115050"/>
              <a:gd name="connsiteY4" fmla="*/ 0 h 6858000"/>
              <a:gd name="connsiteX0" fmla="*/ 6108700 w 6108700"/>
              <a:gd name="connsiteY0" fmla="*/ 6858000 h 6858000"/>
              <a:gd name="connsiteX1" fmla="*/ 0 w 6108700"/>
              <a:gd name="connsiteY1" fmla="*/ 6858000 h 6858000"/>
              <a:gd name="connsiteX2" fmla="*/ 0 w 6108700"/>
              <a:gd name="connsiteY2" fmla="*/ 0 h 6858000"/>
              <a:gd name="connsiteX3" fmla="*/ 6108700 w 6108700"/>
              <a:gd name="connsiteY3" fmla="*/ 0 h 6858000"/>
              <a:gd name="connsiteX0" fmla="*/ 6108700 w 6108700"/>
              <a:gd name="connsiteY0" fmla="*/ 6858000 h 6858000"/>
              <a:gd name="connsiteX1" fmla="*/ 0 w 6108700"/>
              <a:gd name="connsiteY1" fmla="*/ 6858000 h 6858000"/>
              <a:gd name="connsiteX2" fmla="*/ 0 w 6108700"/>
              <a:gd name="connsiteY2" fmla="*/ 0 h 6858000"/>
              <a:gd name="connsiteX3" fmla="*/ 6108700 w 6108700"/>
              <a:gd name="connsiteY3" fmla="*/ 0 h 6858000"/>
              <a:gd name="connsiteX4" fmla="*/ 6108700 w 6108700"/>
              <a:gd name="connsiteY4" fmla="*/ 6858000 h 6858000"/>
              <a:gd name="connsiteX0" fmla="*/ 6108700 w 6108700"/>
              <a:gd name="connsiteY0" fmla="*/ 6858000 h 6858000"/>
              <a:gd name="connsiteX1" fmla="*/ 4822280 w 6108700"/>
              <a:gd name="connsiteY1" fmla="*/ 6850117 h 6858000"/>
              <a:gd name="connsiteX2" fmla="*/ 0 w 6108700"/>
              <a:gd name="connsiteY2" fmla="*/ 6858000 h 6858000"/>
              <a:gd name="connsiteX3" fmla="*/ 0 w 6108700"/>
              <a:gd name="connsiteY3" fmla="*/ 0 h 6858000"/>
              <a:gd name="connsiteX4" fmla="*/ 6108700 w 6108700"/>
              <a:gd name="connsiteY4" fmla="*/ 0 h 6858000"/>
              <a:gd name="connsiteX5" fmla="*/ 6108700 w 6108700"/>
              <a:gd name="connsiteY5" fmla="*/ 6858000 h 6858000"/>
              <a:gd name="connsiteX0" fmla="*/ 4822280 w 6108700"/>
              <a:gd name="connsiteY0" fmla="*/ 6850117 h 6963629"/>
              <a:gd name="connsiteX1" fmla="*/ 0 w 6108700"/>
              <a:gd name="connsiteY1" fmla="*/ 6858000 h 6963629"/>
              <a:gd name="connsiteX2" fmla="*/ 0 w 6108700"/>
              <a:gd name="connsiteY2" fmla="*/ 0 h 6963629"/>
              <a:gd name="connsiteX3" fmla="*/ 6108700 w 6108700"/>
              <a:gd name="connsiteY3" fmla="*/ 0 h 6963629"/>
              <a:gd name="connsiteX4" fmla="*/ 6108700 w 6108700"/>
              <a:gd name="connsiteY4" fmla="*/ 6858000 h 6963629"/>
              <a:gd name="connsiteX5" fmla="*/ 4874024 w 6108700"/>
              <a:gd name="connsiteY5" fmla="*/ 6963629 h 6963629"/>
              <a:gd name="connsiteX0" fmla="*/ 4822280 w 6108700"/>
              <a:gd name="connsiteY0" fmla="*/ 6850117 h 6858000"/>
              <a:gd name="connsiteX1" fmla="*/ 0 w 6108700"/>
              <a:gd name="connsiteY1" fmla="*/ 6858000 h 6858000"/>
              <a:gd name="connsiteX2" fmla="*/ 0 w 6108700"/>
              <a:gd name="connsiteY2" fmla="*/ 0 h 6858000"/>
              <a:gd name="connsiteX3" fmla="*/ 6108700 w 6108700"/>
              <a:gd name="connsiteY3" fmla="*/ 0 h 6858000"/>
              <a:gd name="connsiteX4" fmla="*/ 6108700 w 6108700"/>
              <a:gd name="connsiteY4" fmla="*/ 6858000 h 6858000"/>
              <a:gd name="connsiteX0" fmla="*/ 0 w 6108700"/>
              <a:gd name="connsiteY0" fmla="*/ 6858000 h 6858000"/>
              <a:gd name="connsiteX1" fmla="*/ 0 w 6108700"/>
              <a:gd name="connsiteY1" fmla="*/ 0 h 6858000"/>
              <a:gd name="connsiteX2" fmla="*/ 6108700 w 6108700"/>
              <a:gd name="connsiteY2" fmla="*/ 0 h 6858000"/>
              <a:gd name="connsiteX3" fmla="*/ 6108700 w 6108700"/>
              <a:gd name="connsiteY3" fmla="*/ 6858000 h 6858000"/>
              <a:gd name="connsiteX0" fmla="*/ 0 w 6108700"/>
              <a:gd name="connsiteY0" fmla="*/ 6858000 h 6858000"/>
              <a:gd name="connsiteX1" fmla="*/ 0 w 6108700"/>
              <a:gd name="connsiteY1" fmla="*/ 0 h 6858000"/>
              <a:gd name="connsiteX2" fmla="*/ 6108700 w 6108700"/>
              <a:gd name="connsiteY2" fmla="*/ 0 h 6858000"/>
              <a:gd name="connsiteX3" fmla="*/ 6108700 w 6108700"/>
              <a:gd name="connsiteY3" fmla="*/ 6858000 h 6858000"/>
              <a:gd name="connsiteX4" fmla="*/ 0 w 61087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8700" h="6858000">
                <a:moveTo>
                  <a:pt x="0" y="6858000"/>
                </a:moveTo>
                <a:lnTo>
                  <a:pt x="0" y="0"/>
                </a:lnTo>
                <a:lnTo>
                  <a:pt x="6108700" y="0"/>
                </a:lnTo>
                <a:lnTo>
                  <a:pt x="6108700" y="6858000"/>
                </a:lnTo>
                <a:lnTo>
                  <a:pt x="0" y="6858000"/>
                </a:lnTo>
                <a:close/>
              </a:path>
            </a:pathLst>
          </a:custGeom>
          <a:noFill/>
          <a:ln w="6350">
            <a:solidFill>
              <a:srgbClr val="FE735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6" name="Picture Placeholder 5">
            <a:extLst>
              <a:ext uri="{FF2B5EF4-FFF2-40B4-BE49-F238E27FC236}">
                <a16:creationId xmlns:a16="http://schemas.microsoft.com/office/drawing/2014/main" id="{43FCE957-E1BF-4B4A-B705-12EFED2F3AF4}"/>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19742" r="19742"/>
          <a:stretch>
            <a:fillRect/>
          </a:stretch>
        </p:blipFill>
        <p:spPr/>
      </p:pic>
      <p:pic>
        <p:nvPicPr>
          <p:cNvPr id="12" name="Picture Placeholder 11">
            <a:extLst>
              <a:ext uri="{FF2B5EF4-FFF2-40B4-BE49-F238E27FC236}">
                <a16:creationId xmlns:a16="http://schemas.microsoft.com/office/drawing/2014/main" id="{EE375611-7A01-4021-A8A9-7CE1C25747F7}"/>
              </a:ext>
            </a:extLst>
          </p:cNvPr>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t="13279" b="13279"/>
          <a:stretch>
            <a:fillRect/>
          </a:stretch>
        </p:blipFill>
        <p:spPr/>
      </p:pic>
      <p:sp>
        <p:nvSpPr>
          <p:cNvPr id="2" name="Rectangle 1"/>
          <p:cNvSpPr/>
          <p:nvPr/>
        </p:nvSpPr>
        <p:spPr>
          <a:xfrm>
            <a:off x="2710" y="1235364"/>
            <a:ext cx="3982663" cy="43872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7" name="TextBox 6"/>
          <p:cNvSpPr txBox="1"/>
          <p:nvPr/>
        </p:nvSpPr>
        <p:spPr>
          <a:xfrm>
            <a:off x="561258" y="1968615"/>
            <a:ext cx="3077291" cy="984885"/>
          </a:xfrm>
          <a:prstGeom prst="rect">
            <a:avLst/>
          </a:prstGeom>
          <a:noFill/>
        </p:spPr>
        <p:txBody>
          <a:bodyPr wrap="square" lIns="0" tIns="0" rIns="0" bIns="0" rtlCol="0" anchor="ctr">
            <a:spAutoFit/>
          </a:bodyPr>
          <a:lstStyle/>
          <a:p>
            <a:r>
              <a:rPr lang="en-US" sz="3200" b="1" dirty="0">
                <a:latin typeface="+mj-lt"/>
              </a:rPr>
              <a:t>We focus on </a:t>
            </a:r>
            <a:r>
              <a:rPr lang="id-ID" sz="3200" b="1" dirty="0">
                <a:latin typeface="+mj-lt"/>
              </a:rPr>
              <a:t>healthy life</a:t>
            </a:r>
            <a:endParaRPr lang="en-US" sz="3200" b="1" dirty="0">
              <a:latin typeface="+mj-lt"/>
            </a:endParaRPr>
          </a:p>
        </p:txBody>
      </p:sp>
      <p:sp>
        <p:nvSpPr>
          <p:cNvPr id="8" name="TextBox 7"/>
          <p:cNvSpPr txBox="1"/>
          <p:nvPr/>
        </p:nvSpPr>
        <p:spPr>
          <a:xfrm>
            <a:off x="561258" y="3599766"/>
            <a:ext cx="3077291" cy="1523494"/>
          </a:xfrm>
          <a:prstGeom prst="rect">
            <a:avLst/>
          </a:prstGeom>
          <a:noFill/>
        </p:spPr>
        <p:txBody>
          <a:bodyPr wrap="square" lIns="0" tIns="0" rIns="0" bIns="0" rtlCol="0" anchor="t">
            <a:spAutoFit/>
          </a:bodyPr>
          <a:lstStyle/>
          <a:p>
            <a:pPr>
              <a:lnSpc>
                <a:spcPct val="150000"/>
              </a:lnSpc>
            </a:pPr>
            <a:r>
              <a:rPr lang="en-US" sz="1100" dirty="0">
                <a:solidFill>
                  <a:schemeClr val="bg1"/>
                </a:solidFill>
                <a:latin typeface="Montserrat Light" panose="00000400000000000000" pitchFamily="2" charset="0"/>
              </a:rPr>
              <a:t>Lorem ipsum dolor sit </a:t>
            </a:r>
            <a:r>
              <a:rPr lang="en-US" sz="1100" dirty="0" err="1">
                <a:solidFill>
                  <a:schemeClr val="bg1"/>
                </a:solidFill>
                <a:latin typeface="Montserrat Light" panose="00000400000000000000" pitchFamily="2" charset="0"/>
              </a:rPr>
              <a:t>amet</a:t>
            </a:r>
            <a:r>
              <a:rPr lang="en-US" sz="1100" dirty="0">
                <a:solidFill>
                  <a:schemeClr val="bg1"/>
                </a:solidFill>
                <a:latin typeface="Montserrat Light" panose="00000400000000000000" pitchFamily="2" charset="0"/>
              </a:rPr>
              <a:t>, </a:t>
            </a:r>
            <a:r>
              <a:rPr lang="en-US" sz="1100" dirty="0" err="1">
                <a:solidFill>
                  <a:schemeClr val="bg1"/>
                </a:solidFill>
                <a:latin typeface="Montserrat Light" panose="00000400000000000000" pitchFamily="2" charset="0"/>
              </a:rPr>
              <a:t>consectetur</a:t>
            </a:r>
            <a:r>
              <a:rPr lang="en-US" sz="1100" dirty="0">
                <a:solidFill>
                  <a:schemeClr val="bg1"/>
                </a:solidFill>
                <a:latin typeface="Montserrat Light" panose="00000400000000000000" pitchFamily="2" charset="0"/>
              </a:rPr>
              <a:t> </a:t>
            </a:r>
            <a:r>
              <a:rPr lang="en-US" sz="1100" dirty="0" err="1">
                <a:solidFill>
                  <a:schemeClr val="bg1"/>
                </a:solidFill>
                <a:latin typeface="Montserrat Light" panose="00000400000000000000" pitchFamily="2" charset="0"/>
              </a:rPr>
              <a:t>adipiscing</a:t>
            </a:r>
            <a:r>
              <a:rPr lang="en-US" sz="1100" dirty="0">
                <a:solidFill>
                  <a:schemeClr val="bg1"/>
                </a:solidFill>
                <a:latin typeface="Montserrat Light" panose="00000400000000000000" pitchFamily="2" charset="0"/>
              </a:rPr>
              <a:t> </a:t>
            </a:r>
            <a:r>
              <a:rPr lang="en-US" sz="1100" dirty="0" err="1">
                <a:solidFill>
                  <a:schemeClr val="bg1"/>
                </a:solidFill>
                <a:latin typeface="Montserrat Light" panose="00000400000000000000" pitchFamily="2" charset="0"/>
              </a:rPr>
              <a:t>elit</a:t>
            </a:r>
            <a:r>
              <a:rPr lang="en-US" sz="1100" dirty="0">
                <a:solidFill>
                  <a:schemeClr val="bg1"/>
                </a:solidFill>
                <a:latin typeface="Montserrat Light" panose="00000400000000000000" pitchFamily="2" charset="0"/>
              </a:rPr>
              <a:t>, </a:t>
            </a:r>
            <a:r>
              <a:rPr lang="en-US" sz="1100" dirty="0" err="1">
                <a:solidFill>
                  <a:schemeClr val="bg1"/>
                </a:solidFill>
                <a:latin typeface="Montserrat Light" panose="00000400000000000000" pitchFamily="2" charset="0"/>
              </a:rPr>
              <a:t>sed</a:t>
            </a:r>
            <a:r>
              <a:rPr lang="en-US" sz="1100" dirty="0">
                <a:solidFill>
                  <a:schemeClr val="bg1"/>
                </a:solidFill>
                <a:latin typeface="Montserrat Light" panose="00000400000000000000" pitchFamily="2" charset="0"/>
              </a:rPr>
              <a:t> do </a:t>
            </a:r>
            <a:r>
              <a:rPr lang="en-US" sz="1100" dirty="0" err="1">
                <a:solidFill>
                  <a:schemeClr val="bg1"/>
                </a:solidFill>
                <a:latin typeface="Montserrat Light" panose="00000400000000000000" pitchFamily="2" charset="0"/>
              </a:rPr>
              <a:t>eiusmod</a:t>
            </a:r>
            <a:r>
              <a:rPr lang="en-US" sz="1100" dirty="0">
                <a:solidFill>
                  <a:schemeClr val="bg1"/>
                </a:solidFill>
                <a:latin typeface="Montserrat Light" panose="00000400000000000000" pitchFamily="2" charset="0"/>
              </a:rPr>
              <a:t> </a:t>
            </a:r>
            <a:r>
              <a:rPr lang="en-US" sz="1100" dirty="0" err="1">
                <a:solidFill>
                  <a:schemeClr val="bg1"/>
                </a:solidFill>
                <a:latin typeface="Montserrat Light" panose="00000400000000000000" pitchFamily="2" charset="0"/>
              </a:rPr>
              <a:t>tempor</a:t>
            </a:r>
            <a:r>
              <a:rPr lang="en-US" sz="1100" dirty="0">
                <a:solidFill>
                  <a:schemeClr val="bg1"/>
                </a:solidFill>
                <a:latin typeface="Montserrat Light" panose="00000400000000000000" pitchFamily="2" charset="0"/>
              </a:rPr>
              <a:t> </a:t>
            </a:r>
            <a:r>
              <a:rPr lang="en-US" sz="1100" dirty="0" err="1">
                <a:solidFill>
                  <a:schemeClr val="bg1"/>
                </a:solidFill>
                <a:latin typeface="Montserrat Light" panose="00000400000000000000" pitchFamily="2" charset="0"/>
              </a:rPr>
              <a:t>incididunt</a:t>
            </a:r>
            <a:r>
              <a:rPr lang="en-US" sz="1100" dirty="0">
                <a:solidFill>
                  <a:schemeClr val="bg1"/>
                </a:solidFill>
                <a:latin typeface="Montserrat Light" panose="00000400000000000000" pitchFamily="2" charset="0"/>
              </a:rPr>
              <a:t> </a:t>
            </a:r>
            <a:r>
              <a:rPr lang="en-US" sz="1100" dirty="0" err="1">
                <a:solidFill>
                  <a:schemeClr val="bg1"/>
                </a:solidFill>
                <a:latin typeface="Montserrat Light" panose="00000400000000000000" pitchFamily="2" charset="0"/>
              </a:rPr>
              <a:t>ut</a:t>
            </a:r>
            <a:r>
              <a:rPr lang="en-US" sz="1100" dirty="0">
                <a:solidFill>
                  <a:schemeClr val="bg1"/>
                </a:solidFill>
                <a:latin typeface="Montserrat Light" panose="00000400000000000000" pitchFamily="2" charset="0"/>
              </a:rPr>
              <a:t> </a:t>
            </a:r>
            <a:r>
              <a:rPr lang="en-US" sz="1100" dirty="0" err="1">
                <a:solidFill>
                  <a:schemeClr val="bg1"/>
                </a:solidFill>
                <a:latin typeface="Montserrat Light" panose="00000400000000000000" pitchFamily="2" charset="0"/>
              </a:rPr>
              <a:t>labore</a:t>
            </a:r>
            <a:r>
              <a:rPr lang="en-US" sz="1100" dirty="0">
                <a:solidFill>
                  <a:schemeClr val="bg1"/>
                </a:solidFill>
                <a:latin typeface="Montserrat Light" panose="00000400000000000000" pitchFamily="2" charset="0"/>
              </a:rPr>
              <a:t> et </a:t>
            </a:r>
            <a:r>
              <a:rPr lang="en-US" sz="1100" dirty="0" err="1">
                <a:solidFill>
                  <a:schemeClr val="bg1"/>
                </a:solidFill>
                <a:latin typeface="Montserrat Light" panose="00000400000000000000" pitchFamily="2" charset="0"/>
              </a:rPr>
              <a:t>dolore</a:t>
            </a:r>
            <a:r>
              <a:rPr lang="en-US" sz="1100" dirty="0">
                <a:solidFill>
                  <a:schemeClr val="bg1"/>
                </a:solidFill>
                <a:latin typeface="Montserrat Light" panose="00000400000000000000" pitchFamily="2" charset="0"/>
              </a:rPr>
              <a:t> magna </a:t>
            </a:r>
            <a:r>
              <a:rPr lang="en-US" sz="1100" dirty="0" err="1">
                <a:solidFill>
                  <a:schemeClr val="bg1"/>
                </a:solidFill>
                <a:latin typeface="Montserrat Light" panose="00000400000000000000" pitchFamily="2" charset="0"/>
              </a:rPr>
              <a:t>aliqua</a:t>
            </a:r>
            <a:r>
              <a:rPr lang="en-US" sz="1100" dirty="0">
                <a:solidFill>
                  <a:schemeClr val="bg1"/>
                </a:solidFill>
                <a:latin typeface="Montserrat Light" panose="00000400000000000000" pitchFamily="2" charset="0"/>
              </a:rPr>
              <a:t>. </a:t>
            </a:r>
            <a:r>
              <a:rPr lang="en-US" sz="1100" dirty="0" err="1">
                <a:solidFill>
                  <a:schemeClr val="bg1"/>
                </a:solidFill>
                <a:latin typeface="Montserrat Light" panose="00000400000000000000" pitchFamily="2" charset="0"/>
              </a:rPr>
              <a:t>Ut</a:t>
            </a:r>
            <a:r>
              <a:rPr lang="en-US" sz="1100" dirty="0">
                <a:solidFill>
                  <a:schemeClr val="bg1"/>
                </a:solidFill>
                <a:latin typeface="Montserrat Light" panose="00000400000000000000" pitchFamily="2" charset="0"/>
              </a:rPr>
              <a:t> </a:t>
            </a:r>
            <a:r>
              <a:rPr lang="en-US" sz="1100" dirty="0" err="1">
                <a:solidFill>
                  <a:schemeClr val="bg1"/>
                </a:solidFill>
                <a:latin typeface="Montserrat Light" panose="00000400000000000000" pitchFamily="2" charset="0"/>
              </a:rPr>
              <a:t>enim</a:t>
            </a:r>
            <a:r>
              <a:rPr lang="en-US" sz="1100" dirty="0">
                <a:solidFill>
                  <a:schemeClr val="bg1"/>
                </a:solidFill>
                <a:latin typeface="Montserrat Light" panose="00000400000000000000" pitchFamily="2" charset="0"/>
              </a:rPr>
              <a:t> ad minim </a:t>
            </a:r>
            <a:r>
              <a:rPr lang="en-US" sz="1100" dirty="0" err="1">
                <a:solidFill>
                  <a:schemeClr val="bg1"/>
                </a:solidFill>
                <a:latin typeface="Montserrat Light" panose="00000400000000000000" pitchFamily="2" charset="0"/>
              </a:rPr>
              <a:t>veniam</a:t>
            </a:r>
            <a:r>
              <a:rPr lang="en-US" sz="1100" dirty="0">
                <a:solidFill>
                  <a:schemeClr val="bg1"/>
                </a:solidFill>
                <a:latin typeface="Montserrat Light" panose="00000400000000000000" pitchFamily="2" charset="0"/>
              </a:rPr>
              <a:t>, </a:t>
            </a:r>
            <a:r>
              <a:rPr lang="en-US" sz="1100" dirty="0" err="1">
                <a:solidFill>
                  <a:schemeClr val="bg1"/>
                </a:solidFill>
                <a:latin typeface="Montserrat Light" panose="00000400000000000000" pitchFamily="2" charset="0"/>
              </a:rPr>
              <a:t>quis</a:t>
            </a:r>
            <a:r>
              <a:rPr lang="en-US" sz="1100" dirty="0">
                <a:solidFill>
                  <a:schemeClr val="bg1"/>
                </a:solidFill>
                <a:latin typeface="Montserrat Light" panose="00000400000000000000" pitchFamily="2" charset="0"/>
              </a:rPr>
              <a:t> </a:t>
            </a:r>
            <a:r>
              <a:rPr lang="en-US" sz="1100" dirty="0" err="1">
                <a:solidFill>
                  <a:schemeClr val="bg1"/>
                </a:solidFill>
                <a:latin typeface="Montserrat Light" panose="00000400000000000000" pitchFamily="2" charset="0"/>
              </a:rPr>
              <a:t>nostrud</a:t>
            </a:r>
            <a:r>
              <a:rPr lang="en-US" sz="1100" dirty="0">
                <a:solidFill>
                  <a:schemeClr val="bg1"/>
                </a:solidFill>
                <a:latin typeface="Montserrat Light" panose="00000400000000000000" pitchFamily="2" charset="0"/>
              </a:rPr>
              <a:t> exercitation </a:t>
            </a:r>
            <a:r>
              <a:rPr lang="en-US" sz="1100" dirty="0" err="1">
                <a:solidFill>
                  <a:schemeClr val="bg1"/>
                </a:solidFill>
                <a:latin typeface="Montserrat Light" panose="00000400000000000000" pitchFamily="2" charset="0"/>
              </a:rPr>
              <a:t>ullamco</a:t>
            </a:r>
            <a:r>
              <a:rPr lang="en-US" sz="1100" dirty="0">
                <a:solidFill>
                  <a:schemeClr val="bg1"/>
                </a:solidFill>
                <a:latin typeface="Montserrat Light" panose="00000400000000000000" pitchFamily="2" charset="0"/>
              </a:rPr>
              <a:t> </a:t>
            </a:r>
            <a:r>
              <a:rPr lang="en-US" sz="1100" dirty="0" err="1">
                <a:solidFill>
                  <a:schemeClr val="bg1"/>
                </a:solidFill>
                <a:latin typeface="Montserrat Light" panose="00000400000000000000" pitchFamily="2" charset="0"/>
              </a:rPr>
              <a:t>laboris</a:t>
            </a:r>
            <a:r>
              <a:rPr lang="en-US" sz="1100" dirty="0">
                <a:solidFill>
                  <a:schemeClr val="bg1"/>
                </a:solidFill>
                <a:latin typeface="Montserrat Light" panose="00000400000000000000" pitchFamily="2" charset="0"/>
              </a:rPr>
              <a:t> nisi </a:t>
            </a:r>
            <a:r>
              <a:rPr lang="en-US" sz="1100" dirty="0" err="1">
                <a:solidFill>
                  <a:schemeClr val="bg1"/>
                </a:solidFill>
                <a:latin typeface="Montserrat Light" panose="00000400000000000000" pitchFamily="2" charset="0"/>
              </a:rPr>
              <a:t>ut</a:t>
            </a:r>
            <a:r>
              <a:rPr lang="en-US" sz="1100" dirty="0">
                <a:solidFill>
                  <a:schemeClr val="bg1"/>
                </a:solidFill>
                <a:latin typeface="Montserrat Light" panose="00000400000000000000" pitchFamily="2" charset="0"/>
              </a:rPr>
              <a:t> </a:t>
            </a:r>
            <a:r>
              <a:rPr lang="en-US" sz="1100" dirty="0" err="1">
                <a:solidFill>
                  <a:schemeClr val="bg1"/>
                </a:solidFill>
                <a:latin typeface="Montserrat Light" panose="00000400000000000000" pitchFamily="2" charset="0"/>
              </a:rPr>
              <a:t>aliquip</a:t>
            </a:r>
            <a:r>
              <a:rPr lang="en-US" sz="1100" dirty="0">
                <a:solidFill>
                  <a:schemeClr val="bg1"/>
                </a:solidFill>
                <a:latin typeface="Montserrat Light" panose="00000400000000000000" pitchFamily="2" charset="0"/>
              </a:rPr>
              <a:t> ex </a:t>
            </a:r>
            <a:r>
              <a:rPr lang="en-US" sz="1100" dirty="0" err="1">
                <a:solidFill>
                  <a:schemeClr val="bg1"/>
                </a:solidFill>
                <a:latin typeface="Montserrat Light" panose="00000400000000000000" pitchFamily="2" charset="0"/>
              </a:rPr>
              <a:t>ea</a:t>
            </a:r>
            <a:r>
              <a:rPr lang="en-US" sz="1100" dirty="0">
                <a:solidFill>
                  <a:schemeClr val="bg1"/>
                </a:solidFill>
                <a:latin typeface="Montserrat Light" panose="00000400000000000000" pitchFamily="2" charset="0"/>
              </a:rPr>
              <a:t> </a:t>
            </a:r>
            <a:r>
              <a:rPr lang="en-US" sz="1100" dirty="0" err="1">
                <a:solidFill>
                  <a:schemeClr val="bg1"/>
                </a:solidFill>
                <a:latin typeface="Montserrat Light" panose="00000400000000000000" pitchFamily="2" charset="0"/>
              </a:rPr>
              <a:t>commodo</a:t>
            </a:r>
            <a:r>
              <a:rPr lang="en-US" sz="1100" dirty="0">
                <a:solidFill>
                  <a:schemeClr val="bg1"/>
                </a:solidFill>
                <a:latin typeface="Montserrat Light" panose="00000400000000000000" pitchFamily="2" charset="0"/>
              </a:rPr>
              <a:t> </a:t>
            </a:r>
            <a:r>
              <a:rPr lang="en-US" sz="1100" dirty="0" err="1">
                <a:solidFill>
                  <a:schemeClr val="bg1"/>
                </a:solidFill>
                <a:latin typeface="Montserrat Light" panose="00000400000000000000" pitchFamily="2" charset="0"/>
              </a:rPr>
              <a:t>consequat</a:t>
            </a:r>
            <a:r>
              <a:rPr lang="en-US" sz="1100" dirty="0">
                <a:solidFill>
                  <a:schemeClr val="bg1"/>
                </a:solidFill>
                <a:latin typeface="Montserrat Light" panose="00000400000000000000" pitchFamily="2" charset="0"/>
              </a:rPr>
              <a:t>. </a:t>
            </a:r>
          </a:p>
        </p:txBody>
      </p:sp>
      <p:sp>
        <p:nvSpPr>
          <p:cNvPr id="9" name="TextBox 8"/>
          <p:cNvSpPr txBox="1"/>
          <p:nvPr/>
        </p:nvSpPr>
        <p:spPr>
          <a:xfrm>
            <a:off x="561259" y="3179104"/>
            <a:ext cx="3082624" cy="246221"/>
          </a:xfrm>
          <a:prstGeom prst="rect">
            <a:avLst/>
          </a:prstGeom>
          <a:noFill/>
        </p:spPr>
        <p:txBody>
          <a:bodyPr wrap="square" lIns="0" tIns="0" rIns="0" bIns="0" rtlCol="0" anchor="ctr">
            <a:spAutoFit/>
          </a:bodyPr>
          <a:lstStyle/>
          <a:p>
            <a:r>
              <a:rPr lang="en-US" sz="1600" b="1" dirty="0">
                <a:solidFill>
                  <a:schemeClr val="accent1"/>
                </a:solidFill>
                <a:latin typeface="+mj-lt"/>
              </a:rPr>
              <a:t>Make the world</a:t>
            </a:r>
            <a:endParaRPr lang="id-ID" sz="1600" b="1" dirty="0">
              <a:solidFill>
                <a:schemeClr val="accent1"/>
              </a:solidFill>
              <a:latin typeface="+mj-lt"/>
            </a:endParaRPr>
          </a:p>
        </p:txBody>
      </p:sp>
      <p:sp>
        <p:nvSpPr>
          <p:cNvPr id="20" name="Rectangle 19"/>
          <p:cNvSpPr/>
          <p:nvPr/>
        </p:nvSpPr>
        <p:spPr>
          <a:xfrm>
            <a:off x="4114080" y="3643307"/>
            <a:ext cx="3972646" cy="1979329"/>
          </a:xfrm>
          <a:prstGeom prst="rect">
            <a:avLst/>
          </a:prstGeom>
          <a:gradFill>
            <a:gsLst>
              <a:gs pos="20000">
                <a:srgbClr val="F28712">
                  <a:alpha val="0"/>
                </a:srgbClr>
              </a:gs>
              <a:gs pos="80000">
                <a:srgbClr val="FFCF04">
                  <a:alpha val="2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Rectangle 20"/>
          <p:cNvSpPr/>
          <p:nvPr/>
        </p:nvSpPr>
        <p:spPr>
          <a:xfrm>
            <a:off x="8219354" y="3643307"/>
            <a:ext cx="3972646" cy="1979329"/>
          </a:xfrm>
          <a:prstGeom prst="rect">
            <a:avLst/>
          </a:prstGeom>
          <a:gradFill>
            <a:gsLst>
              <a:gs pos="20000">
                <a:srgbClr val="F28712">
                  <a:alpha val="0"/>
                </a:srgbClr>
              </a:gs>
              <a:gs pos="80000">
                <a:srgbClr val="FFCF04">
                  <a:alpha val="2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478555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7968855" y="1498383"/>
            <a:ext cx="3061095" cy="692497"/>
          </a:xfrm>
          <a:prstGeom prst="rect">
            <a:avLst/>
          </a:prstGeom>
          <a:noFill/>
        </p:spPr>
        <p:txBody>
          <a:bodyPr wrap="square" lIns="0" tIns="0" rIns="0" bIns="0" rtlCol="0" anchor="t">
            <a:spAutoFit/>
          </a:bodyPr>
          <a:lstStyle/>
          <a:p>
            <a:pPr>
              <a:lnSpc>
                <a:spcPct val="150000"/>
              </a:lnSpc>
            </a:pPr>
            <a:r>
              <a:rPr lang="en-US" sz="1000" dirty="0">
                <a:solidFill>
                  <a:schemeClr val="tx1">
                    <a:lumMod val="75000"/>
                    <a:lumOff val="25000"/>
                  </a:schemeClr>
                </a:solidFill>
                <a:latin typeface="+mj-lt"/>
              </a:rPr>
              <a:t>Lorem ipsum dolor sit </a:t>
            </a:r>
            <a:r>
              <a:rPr lang="en-US" sz="1000" dirty="0" err="1">
                <a:solidFill>
                  <a:schemeClr val="tx1">
                    <a:lumMod val="75000"/>
                    <a:lumOff val="25000"/>
                  </a:schemeClr>
                </a:solidFill>
                <a:latin typeface="+mj-lt"/>
              </a:rPr>
              <a:t>amet</a:t>
            </a:r>
            <a:r>
              <a:rPr lang="en-US" sz="1000" dirty="0">
                <a:solidFill>
                  <a:schemeClr val="tx1">
                    <a:lumMod val="75000"/>
                    <a:lumOff val="25000"/>
                  </a:schemeClr>
                </a:solidFill>
                <a:latin typeface="+mj-lt"/>
              </a:rPr>
              <a:t>, </a:t>
            </a:r>
            <a:r>
              <a:rPr lang="en-US" sz="1000" dirty="0" err="1">
                <a:solidFill>
                  <a:schemeClr val="tx1">
                    <a:lumMod val="75000"/>
                    <a:lumOff val="25000"/>
                  </a:schemeClr>
                </a:solidFill>
                <a:latin typeface="+mj-lt"/>
              </a:rPr>
              <a:t>consectetur</a:t>
            </a:r>
            <a:r>
              <a:rPr lang="en-US" sz="1000" dirty="0">
                <a:solidFill>
                  <a:schemeClr val="tx1">
                    <a:lumMod val="75000"/>
                    <a:lumOff val="25000"/>
                  </a:schemeClr>
                </a:solidFill>
                <a:latin typeface="+mj-lt"/>
              </a:rPr>
              <a:t> </a:t>
            </a:r>
            <a:r>
              <a:rPr lang="en-US" sz="1000" dirty="0" err="1">
                <a:solidFill>
                  <a:schemeClr val="tx1">
                    <a:lumMod val="75000"/>
                    <a:lumOff val="25000"/>
                  </a:schemeClr>
                </a:solidFill>
                <a:latin typeface="+mj-lt"/>
              </a:rPr>
              <a:t>adipiscing</a:t>
            </a:r>
            <a:r>
              <a:rPr lang="en-US" sz="1000" dirty="0">
                <a:solidFill>
                  <a:schemeClr val="tx1">
                    <a:lumMod val="75000"/>
                    <a:lumOff val="25000"/>
                  </a:schemeClr>
                </a:solidFill>
                <a:latin typeface="+mj-lt"/>
              </a:rPr>
              <a:t> </a:t>
            </a:r>
            <a:r>
              <a:rPr lang="en-US" sz="1000" dirty="0" err="1">
                <a:solidFill>
                  <a:schemeClr val="tx1">
                    <a:lumMod val="75000"/>
                    <a:lumOff val="25000"/>
                  </a:schemeClr>
                </a:solidFill>
                <a:latin typeface="+mj-lt"/>
              </a:rPr>
              <a:t>elit</a:t>
            </a:r>
            <a:r>
              <a:rPr lang="en-US" sz="1000" dirty="0">
                <a:solidFill>
                  <a:schemeClr val="tx1">
                    <a:lumMod val="75000"/>
                    <a:lumOff val="25000"/>
                  </a:schemeClr>
                </a:solidFill>
                <a:latin typeface="+mj-lt"/>
              </a:rPr>
              <a:t>, </a:t>
            </a:r>
            <a:r>
              <a:rPr lang="en-US" sz="1000" dirty="0" err="1">
                <a:solidFill>
                  <a:schemeClr val="tx1">
                    <a:lumMod val="75000"/>
                    <a:lumOff val="25000"/>
                  </a:schemeClr>
                </a:solidFill>
                <a:latin typeface="+mj-lt"/>
              </a:rPr>
              <a:t>sed</a:t>
            </a:r>
            <a:r>
              <a:rPr lang="en-US" sz="1000" dirty="0">
                <a:solidFill>
                  <a:schemeClr val="tx1">
                    <a:lumMod val="75000"/>
                    <a:lumOff val="25000"/>
                  </a:schemeClr>
                </a:solidFill>
                <a:latin typeface="+mj-lt"/>
              </a:rPr>
              <a:t> do </a:t>
            </a:r>
            <a:r>
              <a:rPr lang="en-US" sz="1000" dirty="0" err="1">
                <a:solidFill>
                  <a:schemeClr val="tx1">
                    <a:lumMod val="75000"/>
                    <a:lumOff val="25000"/>
                  </a:schemeClr>
                </a:solidFill>
                <a:latin typeface="+mj-lt"/>
              </a:rPr>
              <a:t>eiusmod</a:t>
            </a:r>
            <a:r>
              <a:rPr lang="en-US" sz="1000" dirty="0">
                <a:solidFill>
                  <a:schemeClr val="tx1">
                    <a:lumMod val="75000"/>
                    <a:lumOff val="25000"/>
                  </a:schemeClr>
                </a:solidFill>
                <a:latin typeface="+mj-lt"/>
              </a:rPr>
              <a:t> </a:t>
            </a:r>
            <a:r>
              <a:rPr lang="en-US" sz="1000" dirty="0" err="1">
                <a:solidFill>
                  <a:schemeClr val="tx1">
                    <a:lumMod val="75000"/>
                    <a:lumOff val="25000"/>
                  </a:schemeClr>
                </a:solidFill>
                <a:latin typeface="+mj-lt"/>
              </a:rPr>
              <a:t>tempor</a:t>
            </a:r>
            <a:r>
              <a:rPr lang="en-US" sz="1000" dirty="0">
                <a:solidFill>
                  <a:schemeClr val="tx1">
                    <a:lumMod val="75000"/>
                    <a:lumOff val="25000"/>
                  </a:schemeClr>
                </a:solidFill>
                <a:latin typeface="+mj-lt"/>
              </a:rPr>
              <a:t> </a:t>
            </a:r>
            <a:r>
              <a:rPr lang="en-US" sz="1000" dirty="0" err="1">
                <a:solidFill>
                  <a:schemeClr val="tx1">
                    <a:lumMod val="75000"/>
                    <a:lumOff val="25000"/>
                  </a:schemeClr>
                </a:solidFill>
                <a:latin typeface="+mj-lt"/>
              </a:rPr>
              <a:t>incididunt</a:t>
            </a:r>
            <a:r>
              <a:rPr lang="en-US" sz="1000" dirty="0">
                <a:solidFill>
                  <a:schemeClr val="tx1">
                    <a:lumMod val="75000"/>
                    <a:lumOff val="25000"/>
                  </a:schemeClr>
                </a:solidFill>
                <a:latin typeface="+mj-lt"/>
              </a:rPr>
              <a:t> </a:t>
            </a:r>
            <a:r>
              <a:rPr lang="en-US" sz="1000" dirty="0" err="1">
                <a:solidFill>
                  <a:schemeClr val="tx1">
                    <a:lumMod val="75000"/>
                    <a:lumOff val="25000"/>
                  </a:schemeClr>
                </a:solidFill>
                <a:latin typeface="+mj-lt"/>
              </a:rPr>
              <a:t>ut</a:t>
            </a:r>
            <a:r>
              <a:rPr lang="en-US" sz="1000" dirty="0">
                <a:solidFill>
                  <a:schemeClr val="tx1">
                    <a:lumMod val="75000"/>
                    <a:lumOff val="25000"/>
                  </a:schemeClr>
                </a:solidFill>
                <a:latin typeface="+mj-lt"/>
              </a:rPr>
              <a:t> </a:t>
            </a:r>
            <a:r>
              <a:rPr lang="en-US" sz="1000" dirty="0" err="1">
                <a:solidFill>
                  <a:schemeClr val="tx1">
                    <a:lumMod val="75000"/>
                    <a:lumOff val="25000"/>
                  </a:schemeClr>
                </a:solidFill>
                <a:latin typeface="+mj-lt"/>
              </a:rPr>
              <a:t>labore</a:t>
            </a:r>
            <a:r>
              <a:rPr lang="en-US" sz="1000" dirty="0">
                <a:solidFill>
                  <a:schemeClr val="tx1">
                    <a:lumMod val="75000"/>
                    <a:lumOff val="25000"/>
                  </a:schemeClr>
                </a:solidFill>
                <a:latin typeface="+mj-lt"/>
              </a:rPr>
              <a:t> et </a:t>
            </a:r>
            <a:r>
              <a:rPr lang="en-US" sz="1000" dirty="0" err="1">
                <a:solidFill>
                  <a:schemeClr val="tx1">
                    <a:lumMod val="75000"/>
                    <a:lumOff val="25000"/>
                  </a:schemeClr>
                </a:solidFill>
                <a:latin typeface="+mj-lt"/>
              </a:rPr>
              <a:t>dolore</a:t>
            </a:r>
            <a:r>
              <a:rPr lang="en-US" sz="1000" dirty="0">
                <a:solidFill>
                  <a:schemeClr val="tx1">
                    <a:lumMod val="75000"/>
                    <a:lumOff val="25000"/>
                  </a:schemeClr>
                </a:solidFill>
                <a:latin typeface="+mj-lt"/>
              </a:rPr>
              <a:t> magna </a:t>
            </a:r>
            <a:r>
              <a:rPr lang="en-US" sz="1000" dirty="0" err="1">
                <a:solidFill>
                  <a:schemeClr val="tx1">
                    <a:lumMod val="75000"/>
                    <a:lumOff val="25000"/>
                  </a:schemeClr>
                </a:solidFill>
                <a:latin typeface="+mj-lt"/>
              </a:rPr>
              <a:t>aliqua</a:t>
            </a:r>
            <a:r>
              <a:rPr lang="en-US" sz="1000" dirty="0">
                <a:solidFill>
                  <a:schemeClr val="tx1">
                    <a:lumMod val="75000"/>
                    <a:lumOff val="25000"/>
                  </a:schemeClr>
                </a:solidFill>
                <a:latin typeface="+mj-lt"/>
              </a:rPr>
              <a:t>. </a:t>
            </a:r>
            <a:r>
              <a:rPr lang="id-ID" sz="1000" dirty="0">
                <a:solidFill>
                  <a:schemeClr val="tx1">
                    <a:lumMod val="75000"/>
                    <a:lumOff val="25000"/>
                  </a:schemeClr>
                </a:solidFill>
                <a:latin typeface="+mj-lt"/>
              </a:rPr>
              <a:t> </a:t>
            </a:r>
            <a:endParaRPr lang="en-US" sz="1000" dirty="0">
              <a:solidFill>
                <a:schemeClr val="tx1">
                  <a:lumMod val="75000"/>
                  <a:lumOff val="25000"/>
                </a:schemeClr>
              </a:solidFill>
              <a:latin typeface="+mj-lt"/>
            </a:endParaRPr>
          </a:p>
        </p:txBody>
      </p:sp>
      <p:sp>
        <p:nvSpPr>
          <p:cNvPr id="18" name="TextBox 17"/>
          <p:cNvSpPr txBox="1"/>
          <p:nvPr/>
        </p:nvSpPr>
        <p:spPr>
          <a:xfrm>
            <a:off x="7968615" y="1167072"/>
            <a:ext cx="3367911" cy="246221"/>
          </a:xfrm>
          <a:prstGeom prst="rect">
            <a:avLst/>
          </a:prstGeom>
          <a:noFill/>
        </p:spPr>
        <p:txBody>
          <a:bodyPr wrap="square" lIns="0" tIns="0" rIns="0" bIns="0" rtlCol="0" anchor="ctr">
            <a:spAutoFit/>
          </a:bodyPr>
          <a:lstStyle/>
          <a:p>
            <a:r>
              <a:rPr lang="en-US" sz="1600" dirty="0">
                <a:solidFill>
                  <a:schemeClr val="accent1"/>
                </a:solidFill>
                <a:latin typeface="+mj-lt"/>
              </a:rPr>
              <a:t>Make everyday a carnival</a:t>
            </a:r>
            <a:endParaRPr lang="id-ID" sz="1600" dirty="0">
              <a:solidFill>
                <a:schemeClr val="accent1"/>
              </a:solidFill>
              <a:latin typeface="+mj-lt"/>
            </a:endParaRPr>
          </a:p>
        </p:txBody>
      </p:sp>
      <p:sp>
        <p:nvSpPr>
          <p:cNvPr id="20" name="TextBox 19"/>
          <p:cNvSpPr txBox="1"/>
          <p:nvPr/>
        </p:nvSpPr>
        <p:spPr>
          <a:xfrm>
            <a:off x="2423823" y="3197081"/>
            <a:ext cx="2971138" cy="692497"/>
          </a:xfrm>
          <a:prstGeom prst="rect">
            <a:avLst/>
          </a:prstGeom>
          <a:noFill/>
        </p:spPr>
        <p:txBody>
          <a:bodyPr wrap="square" lIns="0" tIns="0" rIns="0" bIns="0" rtlCol="0" anchor="t">
            <a:spAutoFit/>
          </a:bodyPr>
          <a:lstStyle/>
          <a:p>
            <a:pPr>
              <a:lnSpc>
                <a:spcPct val="150000"/>
              </a:lnSpc>
            </a:pPr>
            <a:r>
              <a:rPr lang="en-US" sz="1000" dirty="0">
                <a:solidFill>
                  <a:schemeClr val="tx1">
                    <a:lumMod val="75000"/>
                    <a:lumOff val="25000"/>
                  </a:schemeClr>
                </a:solidFill>
                <a:latin typeface="+mj-lt"/>
              </a:rPr>
              <a:t>Lorem ipsum dolor sit </a:t>
            </a:r>
            <a:r>
              <a:rPr lang="en-US" sz="1000" dirty="0" err="1">
                <a:solidFill>
                  <a:schemeClr val="tx1">
                    <a:lumMod val="75000"/>
                    <a:lumOff val="25000"/>
                  </a:schemeClr>
                </a:solidFill>
                <a:latin typeface="+mj-lt"/>
              </a:rPr>
              <a:t>amet</a:t>
            </a:r>
            <a:r>
              <a:rPr lang="en-US" sz="1000" dirty="0">
                <a:solidFill>
                  <a:schemeClr val="tx1">
                    <a:lumMod val="75000"/>
                    <a:lumOff val="25000"/>
                  </a:schemeClr>
                </a:solidFill>
                <a:latin typeface="+mj-lt"/>
              </a:rPr>
              <a:t>, </a:t>
            </a:r>
            <a:r>
              <a:rPr lang="en-US" sz="1000" dirty="0" err="1">
                <a:solidFill>
                  <a:schemeClr val="tx1">
                    <a:lumMod val="75000"/>
                    <a:lumOff val="25000"/>
                  </a:schemeClr>
                </a:solidFill>
                <a:latin typeface="+mj-lt"/>
              </a:rPr>
              <a:t>consectetur</a:t>
            </a:r>
            <a:r>
              <a:rPr lang="en-US" sz="1000" dirty="0">
                <a:solidFill>
                  <a:schemeClr val="tx1">
                    <a:lumMod val="75000"/>
                    <a:lumOff val="25000"/>
                  </a:schemeClr>
                </a:solidFill>
                <a:latin typeface="+mj-lt"/>
              </a:rPr>
              <a:t> </a:t>
            </a:r>
            <a:r>
              <a:rPr lang="en-US" sz="1000" dirty="0" err="1">
                <a:solidFill>
                  <a:schemeClr val="tx1">
                    <a:lumMod val="75000"/>
                    <a:lumOff val="25000"/>
                  </a:schemeClr>
                </a:solidFill>
                <a:latin typeface="+mj-lt"/>
              </a:rPr>
              <a:t>adipiscing</a:t>
            </a:r>
            <a:r>
              <a:rPr lang="en-US" sz="1000" dirty="0">
                <a:solidFill>
                  <a:schemeClr val="tx1">
                    <a:lumMod val="75000"/>
                    <a:lumOff val="25000"/>
                  </a:schemeClr>
                </a:solidFill>
                <a:latin typeface="+mj-lt"/>
              </a:rPr>
              <a:t> </a:t>
            </a:r>
            <a:r>
              <a:rPr lang="en-US" sz="1000" dirty="0" err="1">
                <a:solidFill>
                  <a:schemeClr val="tx1">
                    <a:lumMod val="75000"/>
                    <a:lumOff val="25000"/>
                  </a:schemeClr>
                </a:solidFill>
                <a:latin typeface="+mj-lt"/>
              </a:rPr>
              <a:t>elit</a:t>
            </a:r>
            <a:r>
              <a:rPr lang="en-US" sz="1000" dirty="0">
                <a:solidFill>
                  <a:schemeClr val="tx1">
                    <a:lumMod val="75000"/>
                    <a:lumOff val="25000"/>
                  </a:schemeClr>
                </a:solidFill>
                <a:latin typeface="+mj-lt"/>
              </a:rPr>
              <a:t>, </a:t>
            </a:r>
            <a:r>
              <a:rPr lang="en-US" sz="1000" dirty="0" err="1">
                <a:solidFill>
                  <a:schemeClr val="tx1">
                    <a:lumMod val="75000"/>
                    <a:lumOff val="25000"/>
                  </a:schemeClr>
                </a:solidFill>
                <a:latin typeface="+mj-lt"/>
              </a:rPr>
              <a:t>sed</a:t>
            </a:r>
            <a:r>
              <a:rPr lang="en-US" sz="1000" dirty="0">
                <a:solidFill>
                  <a:schemeClr val="tx1">
                    <a:lumMod val="75000"/>
                    <a:lumOff val="25000"/>
                  </a:schemeClr>
                </a:solidFill>
                <a:latin typeface="+mj-lt"/>
              </a:rPr>
              <a:t> do </a:t>
            </a:r>
            <a:r>
              <a:rPr lang="en-US" sz="1000" dirty="0" err="1">
                <a:solidFill>
                  <a:schemeClr val="tx1">
                    <a:lumMod val="75000"/>
                    <a:lumOff val="25000"/>
                  </a:schemeClr>
                </a:solidFill>
                <a:latin typeface="+mj-lt"/>
              </a:rPr>
              <a:t>eiusmod</a:t>
            </a:r>
            <a:r>
              <a:rPr lang="en-US" sz="1000" dirty="0">
                <a:solidFill>
                  <a:schemeClr val="tx1">
                    <a:lumMod val="75000"/>
                    <a:lumOff val="25000"/>
                  </a:schemeClr>
                </a:solidFill>
                <a:latin typeface="+mj-lt"/>
              </a:rPr>
              <a:t> </a:t>
            </a:r>
            <a:r>
              <a:rPr lang="en-US" sz="1000" dirty="0" err="1">
                <a:solidFill>
                  <a:schemeClr val="tx1">
                    <a:lumMod val="75000"/>
                    <a:lumOff val="25000"/>
                  </a:schemeClr>
                </a:solidFill>
                <a:latin typeface="+mj-lt"/>
              </a:rPr>
              <a:t>tempor</a:t>
            </a:r>
            <a:r>
              <a:rPr lang="en-US" sz="1000" dirty="0">
                <a:solidFill>
                  <a:schemeClr val="tx1">
                    <a:lumMod val="75000"/>
                    <a:lumOff val="25000"/>
                  </a:schemeClr>
                </a:solidFill>
                <a:latin typeface="+mj-lt"/>
              </a:rPr>
              <a:t> </a:t>
            </a:r>
            <a:r>
              <a:rPr lang="en-US" sz="1000" dirty="0" err="1">
                <a:solidFill>
                  <a:schemeClr val="tx1">
                    <a:lumMod val="75000"/>
                    <a:lumOff val="25000"/>
                  </a:schemeClr>
                </a:solidFill>
                <a:latin typeface="+mj-lt"/>
              </a:rPr>
              <a:t>incididunt</a:t>
            </a:r>
            <a:r>
              <a:rPr lang="en-US" sz="1000" dirty="0">
                <a:solidFill>
                  <a:schemeClr val="tx1">
                    <a:lumMod val="75000"/>
                    <a:lumOff val="25000"/>
                  </a:schemeClr>
                </a:solidFill>
                <a:latin typeface="+mj-lt"/>
              </a:rPr>
              <a:t> </a:t>
            </a:r>
            <a:r>
              <a:rPr lang="en-US" sz="1000" dirty="0" err="1">
                <a:solidFill>
                  <a:schemeClr val="tx1">
                    <a:lumMod val="75000"/>
                    <a:lumOff val="25000"/>
                  </a:schemeClr>
                </a:solidFill>
                <a:latin typeface="+mj-lt"/>
              </a:rPr>
              <a:t>ut</a:t>
            </a:r>
            <a:r>
              <a:rPr lang="en-US" sz="1000" dirty="0">
                <a:solidFill>
                  <a:schemeClr val="tx1">
                    <a:lumMod val="75000"/>
                    <a:lumOff val="25000"/>
                  </a:schemeClr>
                </a:solidFill>
                <a:latin typeface="+mj-lt"/>
              </a:rPr>
              <a:t> </a:t>
            </a:r>
            <a:r>
              <a:rPr lang="en-US" sz="1000" dirty="0" err="1">
                <a:solidFill>
                  <a:schemeClr val="tx1">
                    <a:lumMod val="75000"/>
                    <a:lumOff val="25000"/>
                  </a:schemeClr>
                </a:solidFill>
                <a:latin typeface="+mj-lt"/>
              </a:rPr>
              <a:t>labore</a:t>
            </a:r>
            <a:r>
              <a:rPr lang="en-US" sz="1000" dirty="0">
                <a:solidFill>
                  <a:schemeClr val="tx1">
                    <a:lumMod val="75000"/>
                    <a:lumOff val="25000"/>
                  </a:schemeClr>
                </a:solidFill>
                <a:latin typeface="+mj-lt"/>
              </a:rPr>
              <a:t> et </a:t>
            </a:r>
            <a:r>
              <a:rPr lang="en-US" sz="1000" dirty="0" err="1">
                <a:solidFill>
                  <a:schemeClr val="tx1">
                    <a:lumMod val="75000"/>
                    <a:lumOff val="25000"/>
                  </a:schemeClr>
                </a:solidFill>
                <a:latin typeface="+mj-lt"/>
              </a:rPr>
              <a:t>dolore</a:t>
            </a:r>
            <a:r>
              <a:rPr lang="en-US" sz="1000" dirty="0">
                <a:solidFill>
                  <a:schemeClr val="tx1">
                    <a:lumMod val="75000"/>
                    <a:lumOff val="25000"/>
                  </a:schemeClr>
                </a:solidFill>
                <a:latin typeface="+mj-lt"/>
              </a:rPr>
              <a:t> magna </a:t>
            </a:r>
            <a:r>
              <a:rPr lang="en-US" sz="1000" dirty="0" err="1">
                <a:solidFill>
                  <a:schemeClr val="tx1">
                    <a:lumMod val="75000"/>
                    <a:lumOff val="25000"/>
                  </a:schemeClr>
                </a:solidFill>
                <a:latin typeface="+mj-lt"/>
              </a:rPr>
              <a:t>aliqua</a:t>
            </a:r>
            <a:r>
              <a:rPr lang="en-US" sz="1000" dirty="0">
                <a:solidFill>
                  <a:schemeClr val="tx1">
                    <a:lumMod val="75000"/>
                    <a:lumOff val="25000"/>
                  </a:schemeClr>
                </a:solidFill>
                <a:latin typeface="+mj-lt"/>
              </a:rPr>
              <a:t>. </a:t>
            </a:r>
            <a:r>
              <a:rPr lang="id-ID" sz="1000" dirty="0">
                <a:solidFill>
                  <a:schemeClr val="tx1">
                    <a:lumMod val="75000"/>
                    <a:lumOff val="25000"/>
                  </a:schemeClr>
                </a:solidFill>
                <a:latin typeface="+mj-lt"/>
              </a:rPr>
              <a:t> </a:t>
            </a:r>
            <a:endParaRPr lang="en-US" sz="1000" dirty="0">
              <a:solidFill>
                <a:schemeClr val="tx1">
                  <a:lumMod val="75000"/>
                  <a:lumOff val="25000"/>
                </a:schemeClr>
              </a:solidFill>
              <a:latin typeface="+mj-lt"/>
            </a:endParaRPr>
          </a:p>
        </p:txBody>
      </p:sp>
      <p:sp>
        <p:nvSpPr>
          <p:cNvPr id="21" name="TextBox 20"/>
          <p:cNvSpPr txBox="1"/>
          <p:nvPr/>
        </p:nvSpPr>
        <p:spPr>
          <a:xfrm>
            <a:off x="2423582" y="2865770"/>
            <a:ext cx="3367911" cy="246221"/>
          </a:xfrm>
          <a:prstGeom prst="rect">
            <a:avLst/>
          </a:prstGeom>
          <a:noFill/>
        </p:spPr>
        <p:txBody>
          <a:bodyPr wrap="square" lIns="0" tIns="0" rIns="0" bIns="0" rtlCol="0" anchor="ctr">
            <a:spAutoFit/>
          </a:bodyPr>
          <a:lstStyle/>
          <a:p>
            <a:r>
              <a:rPr lang="en-US" sz="1600" dirty="0">
                <a:solidFill>
                  <a:schemeClr val="accent1"/>
                </a:solidFill>
                <a:latin typeface="+mj-lt"/>
              </a:rPr>
              <a:t>Make everyday a carnival</a:t>
            </a:r>
            <a:endParaRPr lang="id-ID" sz="1600" dirty="0">
              <a:solidFill>
                <a:schemeClr val="accent1"/>
              </a:solidFill>
              <a:latin typeface="+mj-lt"/>
            </a:endParaRPr>
          </a:p>
        </p:txBody>
      </p:sp>
      <p:sp>
        <p:nvSpPr>
          <p:cNvPr id="23" name="TextBox 22"/>
          <p:cNvSpPr txBox="1"/>
          <p:nvPr/>
        </p:nvSpPr>
        <p:spPr>
          <a:xfrm>
            <a:off x="2423823" y="4852691"/>
            <a:ext cx="2959708" cy="692497"/>
          </a:xfrm>
          <a:prstGeom prst="rect">
            <a:avLst/>
          </a:prstGeom>
          <a:noFill/>
        </p:spPr>
        <p:txBody>
          <a:bodyPr wrap="square" lIns="0" tIns="0" rIns="0" bIns="0" rtlCol="0" anchor="t">
            <a:spAutoFit/>
          </a:bodyPr>
          <a:lstStyle/>
          <a:p>
            <a:pPr>
              <a:lnSpc>
                <a:spcPct val="150000"/>
              </a:lnSpc>
            </a:pPr>
            <a:r>
              <a:rPr lang="en-US" sz="1000" dirty="0">
                <a:solidFill>
                  <a:schemeClr val="tx1">
                    <a:lumMod val="75000"/>
                    <a:lumOff val="25000"/>
                  </a:schemeClr>
                </a:solidFill>
                <a:latin typeface="+mj-lt"/>
              </a:rPr>
              <a:t>Lorem ipsum dolor sit </a:t>
            </a:r>
            <a:r>
              <a:rPr lang="en-US" sz="1000" dirty="0" err="1">
                <a:solidFill>
                  <a:schemeClr val="tx1">
                    <a:lumMod val="75000"/>
                    <a:lumOff val="25000"/>
                  </a:schemeClr>
                </a:solidFill>
                <a:latin typeface="+mj-lt"/>
              </a:rPr>
              <a:t>amet</a:t>
            </a:r>
            <a:r>
              <a:rPr lang="en-US" sz="1000" dirty="0">
                <a:solidFill>
                  <a:schemeClr val="tx1">
                    <a:lumMod val="75000"/>
                    <a:lumOff val="25000"/>
                  </a:schemeClr>
                </a:solidFill>
                <a:latin typeface="+mj-lt"/>
              </a:rPr>
              <a:t>, </a:t>
            </a:r>
            <a:r>
              <a:rPr lang="en-US" sz="1000" dirty="0" err="1">
                <a:solidFill>
                  <a:schemeClr val="tx1">
                    <a:lumMod val="75000"/>
                    <a:lumOff val="25000"/>
                  </a:schemeClr>
                </a:solidFill>
                <a:latin typeface="+mj-lt"/>
              </a:rPr>
              <a:t>consectetur</a:t>
            </a:r>
            <a:r>
              <a:rPr lang="en-US" sz="1000" dirty="0">
                <a:solidFill>
                  <a:schemeClr val="tx1">
                    <a:lumMod val="75000"/>
                    <a:lumOff val="25000"/>
                  </a:schemeClr>
                </a:solidFill>
                <a:latin typeface="+mj-lt"/>
              </a:rPr>
              <a:t> </a:t>
            </a:r>
            <a:r>
              <a:rPr lang="en-US" sz="1000" dirty="0" err="1">
                <a:solidFill>
                  <a:schemeClr val="tx1">
                    <a:lumMod val="75000"/>
                    <a:lumOff val="25000"/>
                  </a:schemeClr>
                </a:solidFill>
                <a:latin typeface="+mj-lt"/>
              </a:rPr>
              <a:t>adipiscing</a:t>
            </a:r>
            <a:r>
              <a:rPr lang="en-US" sz="1000" dirty="0">
                <a:solidFill>
                  <a:schemeClr val="tx1">
                    <a:lumMod val="75000"/>
                    <a:lumOff val="25000"/>
                  </a:schemeClr>
                </a:solidFill>
                <a:latin typeface="+mj-lt"/>
              </a:rPr>
              <a:t> </a:t>
            </a:r>
            <a:r>
              <a:rPr lang="en-US" sz="1000" dirty="0" err="1">
                <a:solidFill>
                  <a:schemeClr val="tx1">
                    <a:lumMod val="75000"/>
                    <a:lumOff val="25000"/>
                  </a:schemeClr>
                </a:solidFill>
                <a:latin typeface="+mj-lt"/>
              </a:rPr>
              <a:t>elit</a:t>
            </a:r>
            <a:r>
              <a:rPr lang="en-US" sz="1000" dirty="0">
                <a:solidFill>
                  <a:schemeClr val="tx1">
                    <a:lumMod val="75000"/>
                    <a:lumOff val="25000"/>
                  </a:schemeClr>
                </a:solidFill>
                <a:latin typeface="+mj-lt"/>
              </a:rPr>
              <a:t>, </a:t>
            </a:r>
            <a:r>
              <a:rPr lang="en-US" sz="1000" dirty="0" err="1">
                <a:solidFill>
                  <a:schemeClr val="tx1">
                    <a:lumMod val="75000"/>
                    <a:lumOff val="25000"/>
                  </a:schemeClr>
                </a:solidFill>
                <a:latin typeface="+mj-lt"/>
              </a:rPr>
              <a:t>sed</a:t>
            </a:r>
            <a:r>
              <a:rPr lang="en-US" sz="1000" dirty="0">
                <a:solidFill>
                  <a:schemeClr val="tx1">
                    <a:lumMod val="75000"/>
                    <a:lumOff val="25000"/>
                  </a:schemeClr>
                </a:solidFill>
                <a:latin typeface="+mj-lt"/>
              </a:rPr>
              <a:t> do </a:t>
            </a:r>
            <a:r>
              <a:rPr lang="en-US" sz="1000" dirty="0" err="1">
                <a:solidFill>
                  <a:schemeClr val="tx1">
                    <a:lumMod val="75000"/>
                    <a:lumOff val="25000"/>
                  </a:schemeClr>
                </a:solidFill>
                <a:latin typeface="+mj-lt"/>
              </a:rPr>
              <a:t>eiusmod</a:t>
            </a:r>
            <a:r>
              <a:rPr lang="en-US" sz="1000" dirty="0">
                <a:solidFill>
                  <a:schemeClr val="tx1">
                    <a:lumMod val="75000"/>
                    <a:lumOff val="25000"/>
                  </a:schemeClr>
                </a:solidFill>
                <a:latin typeface="+mj-lt"/>
              </a:rPr>
              <a:t> </a:t>
            </a:r>
            <a:r>
              <a:rPr lang="en-US" sz="1000" dirty="0" err="1">
                <a:solidFill>
                  <a:schemeClr val="tx1">
                    <a:lumMod val="75000"/>
                    <a:lumOff val="25000"/>
                  </a:schemeClr>
                </a:solidFill>
                <a:latin typeface="+mj-lt"/>
              </a:rPr>
              <a:t>tempor</a:t>
            </a:r>
            <a:r>
              <a:rPr lang="en-US" sz="1000" dirty="0">
                <a:solidFill>
                  <a:schemeClr val="tx1">
                    <a:lumMod val="75000"/>
                    <a:lumOff val="25000"/>
                  </a:schemeClr>
                </a:solidFill>
                <a:latin typeface="+mj-lt"/>
              </a:rPr>
              <a:t> </a:t>
            </a:r>
            <a:r>
              <a:rPr lang="en-US" sz="1000" dirty="0" err="1">
                <a:solidFill>
                  <a:schemeClr val="tx1">
                    <a:lumMod val="75000"/>
                    <a:lumOff val="25000"/>
                  </a:schemeClr>
                </a:solidFill>
                <a:latin typeface="+mj-lt"/>
              </a:rPr>
              <a:t>incididunt</a:t>
            </a:r>
            <a:r>
              <a:rPr lang="en-US" sz="1000" dirty="0">
                <a:solidFill>
                  <a:schemeClr val="tx1">
                    <a:lumMod val="75000"/>
                    <a:lumOff val="25000"/>
                  </a:schemeClr>
                </a:solidFill>
                <a:latin typeface="+mj-lt"/>
              </a:rPr>
              <a:t> </a:t>
            </a:r>
            <a:r>
              <a:rPr lang="en-US" sz="1000" dirty="0" err="1">
                <a:solidFill>
                  <a:schemeClr val="tx1">
                    <a:lumMod val="75000"/>
                    <a:lumOff val="25000"/>
                  </a:schemeClr>
                </a:solidFill>
                <a:latin typeface="+mj-lt"/>
              </a:rPr>
              <a:t>ut</a:t>
            </a:r>
            <a:r>
              <a:rPr lang="en-US" sz="1000" dirty="0">
                <a:solidFill>
                  <a:schemeClr val="tx1">
                    <a:lumMod val="75000"/>
                    <a:lumOff val="25000"/>
                  </a:schemeClr>
                </a:solidFill>
                <a:latin typeface="+mj-lt"/>
              </a:rPr>
              <a:t> </a:t>
            </a:r>
            <a:r>
              <a:rPr lang="en-US" sz="1000" dirty="0" err="1">
                <a:solidFill>
                  <a:schemeClr val="tx1">
                    <a:lumMod val="75000"/>
                    <a:lumOff val="25000"/>
                  </a:schemeClr>
                </a:solidFill>
                <a:latin typeface="+mj-lt"/>
              </a:rPr>
              <a:t>labore</a:t>
            </a:r>
            <a:r>
              <a:rPr lang="en-US" sz="1000" dirty="0">
                <a:solidFill>
                  <a:schemeClr val="tx1">
                    <a:lumMod val="75000"/>
                    <a:lumOff val="25000"/>
                  </a:schemeClr>
                </a:solidFill>
                <a:latin typeface="+mj-lt"/>
              </a:rPr>
              <a:t> et </a:t>
            </a:r>
            <a:r>
              <a:rPr lang="en-US" sz="1000" dirty="0" err="1">
                <a:solidFill>
                  <a:schemeClr val="tx1">
                    <a:lumMod val="75000"/>
                    <a:lumOff val="25000"/>
                  </a:schemeClr>
                </a:solidFill>
                <a:latin typeface="+mj-lt"/>
              </a:rPr>
              <a:t>dolore</a:t>
            </a:r>
            <a:r>
              <a:rPr lang="en-US" sz="1000" dirty="0">
                <a:solidFill>
                  <a:schemeClr val="tx1">
                    <a:lumMod val="75000"/>
                    <a:lumOff val="25000"/>
                  </a:schemeClr>
                </a:solidFill>
                <a:latin typeface="+mj-lt"/>
              </a:rPr>
              <a:t> magna </a:t>
            </a:r>
            <a:r>
              <a:rPr lang="en-US" sz="1000" dirty="0" err="1">
                <a:solidFill>
                  <a:schemeClr val="tx1">
                    <a:lumMod val="75000"/>
                    <a:lumOff val="25000"/>
                  </a:schemeClr>
                </a:solidFill>
                <a:latin typeface="+mj-lt"/>
              </a:rPr>
              <a:t>aliqua</a:t>
            </a:r>
            <a:r>
              <a:rPr lang="en-US" sz="1000" dirty="0">
                <a:solidFill>
                  <a:schemeClr val="tx1">
                    <a:lumMod val="75000"/>
                    <a:lumOff val="25000"/>
                  </a:schemeClr>
                </a:solidFill>
                <a:latin typeface="+mj-lt"/>
              </a:rPr>
              <a:t>. </a:t>
            </a:r>
            <a:r>
              <a:rPr lang="id-ID" sz="1000" dirty="0">
                <a:solidFill>
                  <a:schemeClr val="tx1">
                    <a:lumMod val="75000"/>
                    <a:lumOff val="25000"/>
                  </a:schemeClr>
                </a:solidFill>
                <a:latin typeface="+mj-lt"/>
              </a:rPr>
              <a:t> </a:t>
            </a:r>
            <a:endParaRPr lang="en-US" sz="1000" dirty="0">
              <a:solidFill>
                <a:schemeClr val="tx1">
                  <a:lumMod val="75000"/>
                  <a:lumOff val="25000"/>
                </a:schemeClr>
              </a:solidFill>
              <a:latin typeface="+mj-lt"/>
            </a:endParaRPr>
          </a:p>
        </p:txBody>
      </p:sp>
      <p:sp>
        <p:nvSpPr>
          <p:cNvPr id="24" name="TextBox 23"/>
          <p:cNvSpPr txBox="1"/>
          <p:nvPr/>
        </p:nvSpPr>
        <p:spPr>
          <a:xfrm>
            <a:off x="2423582" y="4521380"/>
            <a:ext cx="3367911" cy="246221"/>
          </a:xfrm>
          <a:prstGeom prst="rect">
            <a:avLst/>
          </a:prstGeom>
          <a:noFill/>
        </p:spPr>
        <p:txBody>
          <a:bodyPr wrap="square" lIns="0" tIns="0" rIns="0" bIns="0" rtlCol="0" anchor="ctr">
            <a:spAutoFit/>
          </a:bodyPr>
          <a:lstStyle/>
          <a:p>
            <a:r>
              <a:rPr lang="en-US" sz="1600" dirty="0">
                <a:solidFill>
                  <a:schemeClr val="accent1"/>
                </a:solidFill>
                <a:latin typeface="+mj-lt"/>
              </a:rPr>
              <a:t>Make everyday a carnival</a:t>
            </a:r>
            <a:endParaRPr lang="id-ID" sz="1600" dirty="0">
              <a:solidFill>
                <a:schemeClr val="accent1"/>
              </a:solidFill>
              <a:latin typeface="+mj-lt"/>
            </a:endParaRPr>
          </a:p>
        </p:txBody>
      </p:sp>
      <p:sp>
        <p:nvSpPr>
          <p:cNvPr id="26" name="TextBox 25"/>
          <p:cNvSpPr txBox="1"/>
          <p:nvPr/>
        </p:nvSpPr>
        <p:spPr>
          <a:xfrm>
            <a:off x="7963335" y="3197081"/>
            <a:ext cx="2860875" cy="692497"/>
          </a:xfrm>
          <a:prstGeom prst="rect">
            <a:avLst/>
          </a:prstGeom>
          <a:noFill/>
        </p:spPr>
        <p:txBody>
          <a:bodyPr wrap="square" lIns="0" tIns="0" rIns="0" bIns="0" rtlCol="0" anchor="t">
            <a:spAutoFit/>
          </a:bodyPr>
          <a:lstStyle/>
          <a:p>
            <a:pPr>
              <a:lnSpc>
                <a:spcPct val="150000"/>
              </a:lnSpc>
            </a:pPr>
            <a:r>
              <a:rPr lang="en-US" sz="1000" dirty="0">
                <a:solidFill>
                  <a:schemeClr val="tx1">
                    <a:lumMod val="75000"/>
                    <a:lumOff val="25000"/>
                  </a:schemeClr>
                </a:solidFill>
                <a:latin typeface="+mj-lt"/>
              </a:rPr>
              <a:t>Lorem ipsum dolor sit </a:t>
            </a:r>
            <a:r>
              <a:rPr lang="en-US" sz="1000" dirty="0" err="1">
                <a:solidFill>
                  <a:schemeClr val="tx1">
                    <a:lumMod val="75000"/>
                    <a:lumOff val="25000"/>
                  </a:schemeClr>
                </a:solidFill>
                <a:latin typeface="+mj-lt"/>
              </a:rPr>
              <a:t>amet</a:t>
            </a:r>
            <a:r>
              <a:rPr lang="en-US" sz="1000" dirty="0">
                <a:solidFill>
                  <a:schemeClr val="tx1">
                    <a:lumMod val="75000"/>
                    <a:lumOff val="25000"/>
                  </a:schemeClr>
                </a:solidFill>
                <a:latin typeface="+mj-lt"/>
              </a:rPr>
              <a:t>, </a:t>
            </a:r>
            <a:r>
              <a:rPr lang="en-US" sz="1000" dirty="0" err="1">
                <a:solidFill>
                  <a:schemeClr val="tx1">
                    <a:lumMod val="75000"/>
                    <a:lumOff val="25000"/>
                  </a:schemeClr>
                </a:solidFill>
                <a:latin typeface="+mj-lt"/>
              </a:rPr>
              <a:t>consectetur</a:t>
            </a:r>
            <a:r>
              <a:rPr lang="en-US" sz="1000" dirty="0">
                <a:solidFill>
                  <a:schemeClr val="tx1">
                    <a:lumMod val="75000"/>
                    <a:lumOff val="25000"/>
                  </a:schemeClr>
                </a:solidFill>
                <a:latin typeface="+mj-lt"/>
              </a:rPr>
              <a:t> </a:t>
            </a:r>
            <a:r>
              <a:rPr lang="en-US" sz="1000" dirty="0" err="1">
                <a:solidFill>
                  <a:schemeClr val="tx1">
                    <a:lumMod val="75000"/>
                    <a:lumOff val="25000"/>
                  </a:schemeClr>
                </a:solidFill>
                <a:latin typeface="+mj-lt"/>
              </a:rPr>
              <a:t>adipiscing</a:t>
            </a:r>
            <a:r>
              <a:rPr lang="en-US" sz="1000" dirty="0">
                <a:solidFill>
                  <a:schemeClr val="tx1">
                    <a:lumMod val="75000"/>
                    <a:lumOff val="25000"/>
                  </a:schemeClr>
                </a:solidFill>
                <a:latin typeface="+mj-lt"/>
              </a:rPr>
              <a:t> </a:t>
            </a:r>
            <a:r>
              <a:rPr lang="en-US" sz="1000" dirty="0" err="1">
                <a:solidFill>
                  <a:schemeClr val="tx1">
                    <a:lumMod val="75000"/>
                    <a:lumOff val="25000"/>
                  </a:schemeClr>
                </a:solidFill>
                <a:latin typeface="+mj-lt"/>
              </a:rPr>
              <a:t>elit</a:t>
            </a:r>
            <a:r>
              <a:rPr lang="en-US" sz="1000" dirty="0">
                <a:solidFill>
                  <a:schemeClr val="tx1">
                    <a:lumMod val="75000"/>
                    <a:lumOff val="25000"/>
                  </a:schemeClr>
                </a:solidFill>
                <a:latin typeface="+mj-lt"/>
              </a:rPr>
              <a:t>, </a:t>
            </a:r>
            <a:r>
              <a:rPr lang="en-US" sz="1000" dirty="0" err="1">
                <a:solidFill>
                  <a:schemeClr val="tx1">
                    <a:lumMod val="75000"/>
                    <a:lumOff val="25000"/>
                  </a:schemeClr>
                </a:solidFill>
                <a:latin typeface="+mj-lt"/>
              </a:rPr>
              <a:t>sed</a:t>
            </a:r>
            <a:r>
              <a:rPr lang="en-US" sz="1000" dirty="0">
                <a:solidFill>
                  <a:schemeClr val="tx1">
                    <a:lumMod val="75000"/>
                    <a:lumOff val="25000"/>
                  </a:schemeClr>
                </a:solidFill>
                <a:latin typeface="+mj-lt"/>
              </a:rPr>
              <a:t> do </a:t>
            </a:r>
            <a:r>
              <a:rPr lang="en-US" sz="1000" dirty="0" err="1">
                <a:solidFill>
                  <a:schemeClr val="tx1">
                    <a:lumMod val="75000"/>
                    <a:lumOff val="25000"/>
                  </a:schemeClr>
                </a:solidFill>
                <a:latin typeface="+mj-lt"/>
              </a:rPr>
              <a:t>eiusmod</a:t>
            </a:r>
            <a:r>
              <a:rPr lang="en-US" sz="1000" dirty="0">
                <a:solidFill>
                  <a:schemeClr val="tx1">
                    <a:lumMod val="75000"/>
                    <a:lumOff val="25000"/>
                  </a:schemeClr>
                </a:solidFill>
                <a:latin typeface="+mj-lt"/>
              </a:rPr>
              <a:t> </a:t>
            </a:r>
            <a:r>
              <a:rPr lang="en-US" sz="1000" dirty="0" err="1">
                <a:solidFill>
                  <a:schemeClr val="tx1">
                    <a:lumMod val="75000"/>
                    <a:lumOff val="25000"/>
                  </a:schemeClr>
                </a:solidFill>
                <a:latin typeface="+mj-lt"/>
              </a:rPr>
              <a:t>tempor</a:t>
            </a:r>
            <a:r>
              <a:rPr lang="en-US" sz="1000" dirty="0">
                <a:solidFill>
                  <a:schemeClr val="tx1">
                    <a:lumMod val="75000"/>
                    <a:lumOff val="25000"/>
                  </a:schemeClr>
                </a:solidFill>
                <a:latin typeface="+mj-lt"/>
              </a:rPr>
              <a:t> </a:t>
            </a:r>
            <a:r>
              <a:rPr lang="en-US" sz="1000" dirty="0" err="1">
                <a:solidFill>
                  <a:schemeClr val="tx1">
                    <a:lumMod val="75000"/>
                    <a:lumOff val="25000"/>
                  </a:schemeClr>
                </a:solidFill>
                <a:latin typeface="+mj-lt"/>
              </a:rPr>
              <a:t>incididunt</a:t>
            </a:r>
            <a:r>
              <a:rPr lang="en-US" sz="1000" dirty="0">
                <a:solidFill>
                  <a:schemeClr val="tx1">
                    <a:lumMod val="75000"/>
                    <a:lumOff val="25000"/>
                  </a:schemeClr>
                </a:solidFill>
                <a:latin typeface="+mj-lt"/>
              </a:rPr>
              <a:t> </a:t>
            </a:r>
            <a:r>
              <a:rPr lang="en-US" sz="1000" dirty="0" err="1">
                <a:solidFill>
                  <a:schemeClr val="tx1">
                    <a:lumMod val="75000"/>
                    <a:lumOff val="25000"/>
                  </a:schemeClr>
                </a:solidFill>
                <a:latin typeface="+mj-lt"/>
              </a:rPr>
              <a:t>ut</a:t>
            </a:r>
            <a:r>
              <a:rPr lang="en-US" sz="1000" dirty="0">
                <a:solidFill>
                  <a:schemeClr val="tx1">
                    <a:lumMod val="75000"/>
                    <a:lumOff val="25000"/>
                  </a:schemeClr>
                </a:solidFill>
                <a:latin typeface="+mj-lt"/>
              </a:rPr>
              <a:t> </a:t>
            </a:r>
            <a:r>
              <a:rPr lang="en-US" sz="1000" dirty="0" err="1">
                <a:solidFill>
                  <a:schemeClr val="tx1">
                    <a:lumMod val="75000"/>
                    <a:lumOff val="25000"/>
                  </a:schemeClr>
                </a:solidFill>
                <a:latin typeface="+mj-lt"/>
              </a:rPr>
              <a:t>labore</a:t>
            </a:r>
            <a:r>
              <a:rPr lang="en-US" sz="1000" dirty="0">
                <a:solidFill>
                  <a:schemeClr val="tx1">
                    <a:lumMod val="75000"/>
                    <a:lumOff val="25000"/>
                  </a:schemeClr>
                </a:solidFill>
                <a:latin typeface="+mj-lt"/>
              </a:rPr>
              <a:t> et </a:t>
            </a:r>
            <a:r>
              <a:rPr lang="en-US" sz="1000" dirty="0" err="1">
                <a:solidFill>
                  <a:schemeClr val="tx1">
                    <a:lumMod val="75000"/>
                    <a:lumOff val="25000"/>
                  </a:schemeClr>
                </a:solidFill>
                <a:latin typeface="+mj-lt"/>
              </a:rPr>
              <a:t>dolore</a:t>
            </a:r>
            <a:r>
              <a:rPr lang="en-US" sz="1000" dirty="0">
                <a:solidFill>
                  <a:schemeClr val="tx1">
                    <a:lumMod val="75000"/>
                    <a:lumOff val="25000"/>
                  </a:schemeClr>
                </a:solidFill>
                <a:latin typeface="+mj-lt"/>
              </a:rPr>
              <a:t> magna </a:t>
            </a:r>
            <a:r>
              <a:rPr lang="en-US" sz="1000" dirty="0" err="1">
                <a:solidFill>
                  <a:schemeClr val="tx1">
                    <a:lumMod val="75000"/>
                    <a:lumOff val="25000"/>
                  </a:schemeClr>
                </a:solidFill>
                <a:latin typeface="+mj-lt"/>
              </a:rPr>
              <a:t>aliqua</a:t>
            </a:r>
            <a:r>
              <a:rPr lang="en-US" sz="1000" dirty="0">
                <a:solidFill>
                  <a:schemeClr val="tx1">
                    <a:lumMod val="75000"/>
                    <a:lumOff val="25000"/>
                  </a:schemeClr>
                </a:solidFill>
                <a:latin typeface="+mj-lt"/>
              </a:rPr>
              <a:t>. </a:t>
            </a:r>
            <a:r>
              <a:rPr lang="id-ID" sz="1000" dirty="0">
                <a:solidFill>
                  <a:schemeClr val="tx1">
                    <a:lumMod val="75000"/>
                    <a:lumOff val="25000"/>
                  </a:schemeClr>
                </a:solidFill>
                <a:latin typeface="+mj-lt"/>
              </a:rPr>
              <a:t> </a:t>
            </a:r>
            <a:endParaRPr lang="en-US" sz="1000" dirty="0">
              <a:solidFill>
                <a:schemeClr val="tx1">
                  <a:lumMod val="75000"/>
                  <a:lumOff val="25000"/>
                </a:schemeClr>
              </a:solidFill>
              <a:latin typeface="+mj-lt"/>
            </a:endParaRPr>
          </a:p>
        </p:txBody>
      </p:sp>
      <p:sp>
        <p:nvSpPr>
          <p:cNvPr id="27" name="TextBox 26"/>
          <p:cNvSpPr txBox="1"/>
          <p:nvPr/>
        </p:nvSpPr>
        <p:spPr>
          <a:xfrm>
            <a:off x="7963095" y="2865770"/>
            <a:ext cx="3367911" cy="246221"/>
          </a:xfrm>
          <a:prstGeom prst="rect">
            <a:avLst/>
          </a:prstGeom>
          <a:noFill/>
        </p:spPr>
        <p:txBody>
          <a:bodyPr wrap="square" lIns="0" tIns="0" rIns="0" bIns="0" rtlCol="0" anchor="ctr">
            <a:spAutoFit/>
          </a:bodyPr>
          <a:lstStyle/>
          <a:p>
            <a:r>
              <a:rPr lang="en-US" sz="1600" dirty="0">
                <a:solidFill>
                  <a:schemeClr val="accent1"/>
                </a:solidFill>
                <a:latin typeface="+mj-lt"/>
              </a:rPr>
              <a:t>Make everyday a carnival</a:t>
            </a:r>
            <a:endParaRPr lang="id-ID" sz="1600" dirty="0">
              <a:solidFill>
                <a:schemeClr val="accent1"/>
              </a:solidFill>
              <a:latin typeface="+mj-lt"/>
            </a:endParaRPr>
          </a:p>
        </p:txBody>
      </p:sp>
      <p:sp>
        <p:nvSpPr>
          <p:cNvPr id="29" name="TextBox 28"/>
          <p:cNvSpPr txBox="1"/>
          <p:nvPr/>
        </p:nvSpPr>
        <p:spPr>
          <a:xfrm>
            <a:off x="7963335" y="4852691"/>
            <a:ext cx="2826585" cy="692497"/>
          </a:xfrm>
          <a:prstGeom prst="rect">
            <a:avLst/>
          </a:prstGeom>
          <a:noFill/>
        </p:spPr>
        <p:txBody>
          <a:bodyPr wrap="square" lIns="0" tIns="0" rIns="0" bIns="0" rtlCol="0" anchor="t">
            <a:spAutoFit/>
          </a:bodyPr>
          <a:lstStyle/>
          <a:p>
            <a:pPr>
              <a:lnSpc>
                <a:spcPct val="150000"/>
              </a:lnSpc>
            </a:pPr>
            <a:r>
              <a:rPr lang="en-US" sz="1000" dirty="0">
                <a:solidFill>
                  <a:schemeClr val="tx1">
                    <a:lumMod val="75000"/>
                    <a:lumOff val="25000"/>
                  </a:schemeClr>
                </a:solidFill>
                <a:latin typeface="+mj-lt"/>
              </a:rPr>
              <a:t>Lorem ipsum dolor sit </a:t>
            </a:r>
            <a:r>
              <a:rPr lang="en-US" sz="1000" dirty="0" err="1">
                <a:solidFill>
                  <a:schemeClr val="tx1">
                    <a:lumMod val="75000"/>
                    <a:lumOff val="25000"/>
                  </a:schemeClr>
                </a:solidFill>
                <a:latin typeface="+mj-lt"/>
              </a:rPr>
              <a:t>amet</a:t>
            </a:r>
            <a:r>
              <a:rPr lang="en-US" sz="1000" dirty="0">
                <a:solidFill>
                  <a:schemeClr val="tx1">
                    <a:lumMod val="75000"/>
                    <a:lumOff val="25000"/>
                  </a:schemeClr>
                </a:solidFill>
                <a:latin typeface="+mj-lt"/>
              </a:rPr>
              <a:t>, </a:t>
            </a:r>
            <a:r>
              <a:rPr lang="en-US" sz="1000" dirty="0" err="1">
                <a:solidFill>
                  <a:schemeClr val="tx1">
                    <a:lumMod val="75000"/>
                    <a:lumOff val="25000"/>
                  </a:schemeClr>
                </a:solidFill>
                <a:latin typeface="+mj-lt"/>
              </a:rPr>
              <a:t>consectetur</a:t>
            </a:r>
            <a:r>
              <a:rPr lang="en-US" sz="1000" dirty="0">
                <a:solidFill>
                  <a:schemeClr val="tx1">
                    <a:lumMod val="75000"/>
                    <a:lumOff val="25000"/>
                  </a:schemeClr>
                </a:solidFill>
                <a:latin typeface="+mj-lt"/>
              </a:rPr>
              <a:t> </a:t>
            </a:r>
            <a:r>
              <a:rPr lang="en-US" sz="1000" dirty="0" err="1">
                <a:solidFill>
                  <a:schemeClr val="tx1">
                    <a:lumMod val="75000"/>
                    <a:lumOff val="25000"/>
                  </a:schemeClr>
                </a:solidFill>
                <a:latin typeface="+mj-lt"/>
              </a:rPr>
              <a:t>adipiscing</a:t>
            </a:r>
            <a:r>
              <a:rPr lang="en-US" sz="1000" dirty="0">
                <a:solidFill>
                  <a:schemeClr val="tx1">
                    <a:lumMod val="75000"/>
                    <a:lumOff val="25000"/>
                  </a:schemeClr>
                </a:solidFill>
                <a:latin typeface="+mj-lt"/>
              </a:rPr>
              <a:t> </a:t>
            </a:r>
            <a:r>
              <a:rPr lang="en-US" sz="1000" dirty="0" err="1">
                <a:solidFill>
                  <a:schemeClr val="tx1">
                    <a:lumMod val="75000"/>
                    <a:lumOff val="25000"/>
                  </a:schemeClr>
                </a:solidFill>
                <a:latin typeface="+mj-lt"/>
              </a:rPr>
              <a:t>elit</a:t>
            </a:r>
            <a:r>
              <a:rPr lang="en-US" sz="1000" dirty="0">
                <a:solidFill>
                  <a:schemeClr val="tx1">
                    <a:lumMod val="75000"/>
                    <a:lumOff val="25000"/>
                  </a:schemeClr>
                </a:solidFill>
                <a:latin typeface="+mj-lt"/>
              </a:rPr>
              <a:t>, </a:t>
            </a:r>
            <a:r>
              <a:rPr lang="en-US" sz="1000" dirty="0" err="1">
                <a:solidFill>
                  <a:schemeClr val="tx1">
                    <a:lumMod val="75000"/>
                    <a:lumOff val="25000"/>
                  </a:schemeClr>
                </a:solidFill>
                <a:latin typeface="+mj-lt"/>
              </a:rPr>
              <a:t>sed</a:t>
            </a:r>
            <a:r>
              <a:rPr lang="en-US" sz="1000" dirty="0">
                <a:solidFill>
                  <a:schemeClr val="tx1">
                    <a:lumMod val="75000"/>
                    <a:lumOff val="25000"/>
                  </a:schemeClr>
                </a:solidFill>
                <a:latin typeface="+mj-lt"/>
              </a:rPr>
              <a:t> do </a:t>
            </a:r>
            <a:r>
              <a:rPr lang="en-US" sz="1000" dirty="0" err="1">
                <a:solidFill>
                  <a:schemeClr val="tx1">
                    <a:lumMod val="75000"/>
                    <a:lumOff val="25000"/>
                  </a:schemeClr>
                </a:solidFill>
                <a:latin typeface="+mj-lt"/>
              </a:rPr>
              <a:t>eiusmod</a:t>
            </a:r>
            <a:r>
              <a:rPr lang="en-US" sz="1000" dirty="0">
                <a:solidFill>
                  <a:schemeClr val="tx1">
                    <a:lumMod val="75000"/>
                    <a:lumOff val="25000"/>
                  </a:schemeClr>
                </a:solidFill>
                <a:latin typeface="+mj-lt"/>
              </a:rPr>
              <a:t> </a:t>
            </a:r>
            <a:r>
              <a:rPr lang="en-US" sz="1000" dirty="0" err="1">
                <a:solidFill>
                  <a:schemeClr val="tx1">
                    <a:lumMod val="75000"/>
                    <a:lumOff val="25000"/>
                  </a:schemeClr>
                </a:solidFill>
                <a:latin typeface="+mj-lt"/>
              </a:rPr>
              <a:t>tempor</a:t>
            </a:r>
            <a:r>
              <a:rPr lang="en-US" sz="1000" dirty="0">
                <a:solidFill>
                  <a:schemeClr val="tx1">
                    <a:lumMod val="75000"/>
                    <a:lumOff val="25000"/>
                  </a:schemeClr>
                </a:solidFill>
                <a:latin typeface="+mj-lt"/>
              </a:rPr>
              <a:t> </a:t>
            </a:r>
            <a:r>
              <a:rPr lang="en-US" sz="1000" dirty="0" err="1">
                <a:solidFill>
                  <a:schemeClr val="tx1">
                    <a:lumMod val="75000"/>
                    <a:lumOff val="25000"/>
                  </a:schemeClr>
                </a:solidFill>
                <a:latin typeface="+mj-lt"/>
              </a:rPr>
              <a:t>incididunt</a:t>
            </a:r>
            <a:r>
              <a:rPr lang="en-US" sz="1000" dirty="0">
                <a:solidFill>
                  <a:schemeClr val="tx1">
                    <a:lumMod val="75000"/>
                    <a:lumOff val="25000"/>
                  </a:schemeClr>
                </a:solidFill>
                <a:latin typeface="+mj-lt"/>
              </a:rPr>
              <a:t> </a:t>
            </a:r>
            <a:r>
              <a:rPr lang="en-US" sz="1000" dirty="0" err="1">
                <a:solidFill>
                  <a:schemeClr val="tx1">
                    <a:lumMod val="75000"/>
                    <a:lumOff val="25000"/>
                  </a:schemeClr>
                </a:solidFill>
                <a:latin typeface="+mj-lt"/>
              </a:rPr>
              <a:t>ut</a:t>
            </a:r>
            <a:r>
              <a:rPr lang="en-US" sz="1000" dirty="0">
                <a:solidFill>
                  <a:schemeClr val="tx1">
                    <a:lumMod val="75000"/>
                    <a:lumOff val="25000"/>
                  </a:schemeClr>
                </a:solidFill>
                <a:latin typeface="+mj-lt"/>
              </a:rPr>
              <a:t> </a:t>
            </a:r>
            <a:r>
              <a:rPr lang="en-US" sz="1000" dirty="0" err="1">
                <a:solidFill>
                  <a:schemeClr val="tx1">
                    <a:lumMod val="75000"/>
                    <a:lumOff val="25000"/>
                  </a:schemeClr>
                </a:solidFill>
                <a:latin typeface="+mj-lt"/>
              </a:rPr>
              <a:t>labore</a:t>
            </a:r>
            <a:r>
              <a:rPr lang="en-US" sz="1000" dirty="0">
                <a:solidFill>
                  <a:schemeClr val="tx1">
                    <a:lumMod val="75000"/>
                    <a:lumOff val="25000"/>
                  </a:schemeClr>
                </a:solidFill>
                <a:latin typeface="+mj-lt"/>
              </a:rPr>
              <a:t> et </a:t>
            </a:r>
            <a:r>
              <a:rPr lang="en-US" sz="1000" dirty="0" err="1">
                <a:solidFill>
                  <a:schemeClr val="tx1">
                    <a:lumMod val="75000"/>
                    <a:lumOff val="25000"/>
                  </a:schemeClr>
                </a:solidFill>
                <a:latin typeface="+mj-lt"/>
              </a:rPr>
              <a:t>dolore</a:t>
            </a:r>
            <a:r>
              <a:rPr lang="en-US" sz="1000" dirty="0">
                <a:solidFill>
                  <a:schemeClr val="tx1">
                    <a:lumMod val="75000"/>
                    <a:lumOff val="25000"/>
                  </a:schemeClr>
                </a:solidFill>
                <a:latin typeface="+mj-lt"/>
              </a:rPr>
              <a:t> magna </a:t>
            </a:r>
            <a:r>
              <a:rPr lang="en-US" sz="1000" dirty="0" err="1">
                <a:solidFill>
                  <a:schemeClr val="tx1">
                    <a:lumMod val="75000"/>
                    <a:lumOff val="25000"/>
                  </a:schemeClr>
                </a:solidFill>
                <a:latin typeface="+mj-lt"/>
              </a:rPr>
              <a:t>aliqua</a:t>
            </a:r>
            <a:r>
              <a:rPr lang="en-US" sz="1000" dirty="0">
                <a:solidFill>
                  <a:schemeClr val="tx1">
                    <a:lumMod val="75000"/>
                    <a:lumOff val="25000"/>
                  </a:schemeClr>
                </a:solidFill>
                <a:latin typeface="+mj-lt"/>
              </a:rPr>
              <a:t>. </a:t>
            </a:r>
            <a:r>
              <a:rPr lang="id-ID" sz="1000" dirty="0">
                <a:solidFill>
                  <a:schemeClr val="tx1">
                    <a:lumMod val="75000"/>
                    <a:lumOff val="25000"/>
                  </a:schemeClr>
                </a:solidFill>
                <a:latin typeface="+mj-lt"/>
              </a:rPr>
              <a:t> </a:t>
            </a:r>
            <a:endParaRPr lang="en-US" sz="1000" dirty="0">
              <a:solidFill>
                <a:schemeClr val="tx1">
                  <a:lumMod val="75000"/>
                  <a:lumOff val="25000"/>
                </a:schemeClr>
              </a:solidFill>
              <a:latin typeface="+mj-lt"/>
            </a:endParaRPr>
          </a:p>
        </p:txBody>
      </p:sp>
      <p:sp>
        <p:nvSpPr>
          <p:cNvPr id="30" name="TextBox 29"/>
          <p:cNvSpPr txBox="1"/>
          <p:nvPr/>
        </p:nvSpPr>
        <p:spPr>
          <a:xfrm>
            <a:off x="7963095" y="4521380"/>
            <a:ext cx="3367911" cy="246221"/>
          </a:xfrm>
          <a:prstGeom prst="rect">
            <a:avLst/>
          </a:prstGeom>
          <a:noFill/>
        </p:spPr>
        <p:txBody>
          <a:bodyPr wrap="square" lIns="0" tIns="0" rIns="0" bIns="0" rtlCol="0" anchor="ctr">
            <a:spAutoFit/>
          </a:bodyPr>
          <a:lstStyle/>
          <a:p>
            <a:r>
              <a:rPr lang="en-US" sz="1600" dirty="0">
                <a:solidFill>
                  <a:schemeClr val="accent1"/>
                </a:solidFill>
                <a:latin typeface="+mj-lt"/>
              </a:rPr>
              <a:t>Make everyday a carnival</a:t>
            </a:r>
            <a:endParaRPr lang="id-ID" sz="1600" dirty="0">
              <a:solidFill>
                <a:schemeClr val="accent1"/>
              </a:solidFill>
              <a:latin typeface="+mj-lt"/>
            </a:endParaRPr>
          </a:p>
        </p:txBody>
      </p:sp>
      <p:sp>
        <p:nvSpPr>
          <p:cNvPr id="31" name="TextBox 30"/>
          <p:cNvSpPr txBox="1"/>
          <p:nvPr/>
        </p:nvSpPr>
        <p:spPr>
          <a:xfrm>
            <a:off x="932906" y="1072694"/>
            <a:ext cx="5167630" cy="492443"/>
          </a:xfrm>
          <a:prstGeom prst="rect">
            <a:avLst/>
          </a:prstGeom>
          <a:noFill/>
        </p:spPr>
        <p:txBody>
          <a:bodyPr wrap="square" lIns="0" tIns="0" rIns="0" bIns="0" rtlCol="0" anchor="ctr">
            <a:spAutoFit/>
          </a:bodyPr>
          <a:lstStyle/>
          <a:p>
            <a:r>
              <a:rPr lang="en-US" sz="3200" b="1" dirty="0">
                <a:latin typeface="+mj-lt"/>
              </a:rPr>
              <a:t>Carnival Presentation</a:t>
            </a:r>
          </a:p>
        </p:txBody>
      </p:sp>
      <p:sp>
        <p:nvSpPr>
          <p:cNvPr id="35" name="Rectangle 7"/>
          <p:cNvSpPr/>
          <p:nvPr/>
        </p:nvSpPr>
        <p:spPr>
          <a:xfrm>
            <a:off x="355600" y="369315"/>
            <a:ext cx="11480800" cy="6119370"/>
          </a:xfrm>
          <a:custGeom>
            <a:avLst/>
            <a:gdLst>
              <a:gd name="connsiteX0" fmla="*/ 0 w 6108700"/>
              <a:gd name="connsiteY0" fmla="*/ 0 h 6858000"/>
              <a:gd name="connsiteX1" fmla="*/ 6108700 w 6108700"/>
              <a:gd name="connsiteY1" fmla="*/ 0 h 6858000"/>
              <a:gd name="connsiteX2" fmla="*/ 6108700 w 6108700"/>
              <a:gd name="connsiteY2" fmla="*/ 6858000 h 6858000"/>
              <a:gd name="connsiteX3" fmla="*/ 0 w 6108700"/>
              <a:gd name="connsiteY3" fmla="*/ 6858000 h 6858000"/>
              <a:gd name="connsiteX4" fmla="*/ 0 w 6108700"/>
              <a:gd name="connsiteY4" fmla="*/ 0 h 6858000"/>
              <a:gd name="connsiteX0" fmla="*/ 0 w 6115050"/>
              <a:gd name="connsiteY0" fmla="*/ 0 h 6858000"/>
              <a:gd name="connsiteX1" fmla="*/ 6108700 w 6115050"/>
              <a:gd name="connsiteY1" fmla="*/ 0 h 6858000"/>
              <a:gd name="connsiteX2" fmla="*/ 6115050 w 6115050"/>
              <a:gd name="connsiteY2" fmla="*/ 1485900 h 6858000"/>
              <a:gd name="connsiteX3" fmla="*/ 6108700 w 6115050"/>
              <a:gd name="connsiteY3" fmla="*/ 6858000 h 6858000"/>
              <a:gd name="connsiteX4" fmla="*/ 0 w 6115050"/>
              <a:gd name="connsiteY4" fmla="*/ 6858000 h 6858000"/>
              <a:gd name="connsiteX5" fmla="*/ 0 w 6115050"/>
              <a:gd name="connsiteY5" fmla="*/ 0 h 6858000"/>
              <a:gd name="connsiteX0" fmla="*/ 6115050 w 6206490"/>
              <a:gd name="connsiteY0" fmla="*/ 1485900 h 6858000"/>
              <a:gd name="connsiteX1" fmla="*/ 6108700 w 6206490"/>
              <a:gd name="connsiteY1" fmla="*/ 6858000 h 6858000"/>
              <a:gd name="connsiteX2" fmla="*/ 0 w 6206490"/>
              <a:gd name="connsiteY2" fmla="*/ 6858000 h 6858000"/>
              <a:gd name="connsiteX3" fmla="*/ 0 w 6206490"/>
              <a:gd name="connsiteY3" fmla="*/ 0 h 6858000"/>
              <a:gd name="connsiteX4" fmla="*/ 6108700 w 6206490"/>
              <a:gd name="connsiteY4" fmla="*/ 0 h 6858000"/>
              <a:gd name="connsiteX5" fmla="*/ 6206490 w 6206490"/>
              <a:gd name="connsiteY5" fmla="*/ 1577340 h 6858000"/>
              <a:gd name="connsiteX0" fmla="*/ 6115050 w 6115050"/>
              <a:gd name="connsiteY0" fmla="*/ 1485900 h 6858000"/>
              <a:gd name="connsiteX1" fmla="*/ 6108700 w 6115050"/>
              <a:gd name="connsiteY1" fmla="*/ 6858000 h 6858000"/>
              <a:gd name="connsiteX2" fmla="*/ 0 w 6115050"/>
              <a:gd name="connsiteY2" fmla="*/ 6858000 h 6858000"/>
              <a:gd name="connsiteX3" fmla="*/ 0 w 6115050"/>
              <a:gd name="connsiteY3" fmla="*/ 0 h 6858000"/>
              <a:gd name="connsiteX4" fmla="*/ 6108700 w 6115050"/>
              <a:gd name="connsiteY4" fmla="*/ 0 h 6858000"/>
              <a:gd name="connsiteX0" fmla="*/ 6108700 w 6108700"/>
              <a:gd name="connsiteY0" fmla="*/ 6858000 h 6858000"/>
              <a:gd name="connsiteX1" fmla="*/ 0 w 6108700"/>
              <a:gd name="connsiteY1" fmla="*/ 6858000 h 6858000"/>
              <a:gd name="connsiteX2" fmla="*/ 0 w 6108700"/>
              <a:gd name="connsiteY2" fmla="*/ 0 h 6858000"/>
              <a:gd name="connsiteX3" fmla="*/ 6108700 w 6108700"/>
              <a:gd name="connsiteY3" fmla="*/ 0 h 6858000"/>
              <a:gd name="connsiteX0" fmla="*/ 6108700 w 6108700"/>
              <a:gd name="connsiteY0" fmla="*/ 6858000 h 6858000"/>
              <a:gd name="connsiteX1" fmla="*/ 0 w 6108700"/>
              <a:gd name="connsiteY1" fmla="*/ 6858000 h 6858000"/>
              <a:gd name="connsiteX2" fmla="*/ 0 w 6108700"/>
              <a:gd name="connsiteY2" fmla="*/ 0 h 6858000"/>
              <a:gd name="connsiteX3" fmla="*/ 6108700 w 6108700"/>
              <a:gd name="connsiteY3" fmla="*/ 0 h 6858000"/>
              <a:gd name="connsiteX4" fmla="*/ 6108700 w 6108700"/>
              <a:gd name="connsiteY4" fmla="*/ 6858000 h 6858000"/>
              <a:gd name="connsiteX0" fmla="*/ 6108700 w 6108700"/>
              <a:gd name="connsiteY0" fmla="*/ 6858000 h 6858000"/>
              <a:gd name="connsiteX1" fmla="*/ 4822280 w 6108700"/>
              <a:gd name="connsiteY1" fmla="*/ 6850117 h 6858000"/>
              <a:gd name="connsiteX2" fmla="*/ 0 w 6108700"/>
              <a:gd name="connsiteY2" fmla="*/ 6858000 h 6858000"/>
              <a:gd name="connsiteX3" fmla="*/ 0 w 6108700"/>
              <a:gd name="connsiteY3" fmla="*/ 0 h 6858000"/>
              <a:gd name="connsiteX4" fmla="*/ 6108700 w 6108700"/>
              <a:gd name="connsiteY4" fmla="*/ 0 h 6858000"/>
              <a:gd name="connsiteX5" fmla="*/ 6108700 w 6108700"/>
              <a:gd name="connsiteY5" fmla="*/ 6858000 h 6858000"/>
              <a:gd name="connsiteX0" fmla="*/ 4822280 w 6108700"/>
              <a:gd name="connsiteY0" fmla="*/ 6850117 h 6963629"/>
              <a:gd name="connsiteX1" fmla="*/ 0 w 6108700"/>
              <a:gd name="connsiteY1" fmla="*/ 6858000 h 6963629"/>
              <a:gd name="connsiteX2" fmla="*/ 0 w 6108700"/>
              <a:gd name="connsiteY2" fmla="*/ 0 h 6963629"/>
              <a:gd name="connsiteX3" fmla="*/ 6108700 w 6108700"/>
              <a:gd name="connsiteY3" fmla="*/ 0 h 6963629"/>
              <a:gd name="connsiteX4" fmla="*/ 6108700 w 6108700"/>
              <a:gd name="connsiteY4" fmla="*/ 6858000 h 6963629"/>
              <a:gd name="connsiteX5" fmla="*/ 4874024 w 6108700"/>
              <a:gd name="connsiteY5" fmla="*/ 6963629 h 6963629"/>
              <a:gd name="connsiteX0" fmla="*/ 4822280 w 6108700"/>
              <a:gd name="connsiteY0" fmla="*/ 6850117 h 6858000"/>
              <a:gd name="connsiteX1" fmla="*/ 0 w 6108700"/>
              <a:gd name="connsiteY1" fmla="*/ 6858000 h 6858000"/>
              <a:gd name="connsiteX2" fmla="*/ 0 w 6108700"/>
              <a:gd name="connsiteY2" fmla="*/ 0 h 6858000"/>
              <a:gd name="connsiteX3" fmla="*/ 6108700 w 6108700"/>
              <a:gd name="connsiteY3" fmla="*/ 0 h 6858000"/>
              <a:gd name="connsiteX4" fmla="*/ 6108700 w 6108700"/>
              <a:gd name="connsiteY4" fmla="*/ 6858000 h 6858000"/>
              <a:gd name="connsiteX0" fmla="*/ 0 w 6108700"/>
              <a:gd name="connsiteY0" fmla="*/ 6858000 h 6858000"/>
              <a:gd name="connsiteX1" fmla="*/ 0 w 6108700"/>
              <a:gd name="connsiteY1" fmla="*/ 0 h 6858000"/>
              <a:gd name="connsiteX2" fmla="*/ 6108700 w 6108700"/>
              <a:gd name="connsiteY2" fmla="*/ 0 h 6858000"/>
              <a:gd name="connsiteX3" fmla="*/ 6108700 w 6108700"/>
              <a:gd name="connsiteY3" fmla="*/ 6858000 h 6858000"/>
              <a:gd name="connsiteX0" fmla="*/ 0 w 6108700"/>
              <a:gd name="connsiteY0" fmla="*/ 6858000 h 6858000"/>
              <a:gd name="connsiteX1" fmla="*/ 0 w 6108700"/>
              <a:gd name="connsiteY1" fmla="*/ 0 h 6858000"/>
              <a:gd name="connsiteX2" fmla="*/ 6108700 w 6108700"/>
              <a:gd name="connsiteY2" fmla="*/ 0 h 6858000"/>
              <a:gd name="connsiteX3" fmla="*/ 6108700 w 6108700"/>
              <a:gd name="connsiteY3" fmla="*/ 6858000 h 6858000"/>
              <a:gd name="connsiteX4" fmla="*/ 0 w 6108700"/>
              <a:gd name="connsiteY4" fmla="*/ 6858000 h 6858000"/>
              <a:gd name="connsiteX0" fmla="*/ 0 w 6108700"/>
              <a:gd name="connsiteY0" fmla="*/ 0 h 6858000"/>
              <a:gd name="connsiteX1" fmla="*/ 6108700 w 6108700"/>
              <a:gd name="connsiteY1" fmla="*/ 0 h 6858000"/>
              <a:gd name="connsiteX2" fmla="*/ 6108700 w 6108700"/>
              <a:gd name="connsiteY2" fmla="*/ 6858000 h 6858000"/>
              <a:gd name="connsiteX3" fmla="*/ 0 w 6108700"/>
              <a:gd name="connsiteY3" fmla="*/ 6858000 h 6858000"/>
              <a:gd name="connsiteX4" fmla="*/ 48653 w 6108700"/>
              <a:gd name="connsiteY4" fmla="*/ 102477 h 6858000"/>
              <a:gd name="connsiteX0" fmla="*/ 0 w 6108700"/>
              <a:gd name="connsiteY0" fmla="*/ 0 h 6858000"/>
              <a:gd name="connsiteX1" fmla="*/ 6108700 w 6108700"/>
              <a:gd name="connsiteY1" fmla="*/ 0 h 6858000"/>
              <a:gd name="connsiteX2" fmla="*/ 6108700 w 6108700"/>
              <a:gd name="connsiteY2" fmla="*/ 6858000 h 6858000"/>
              <a:gd name="connsiteX3" fmla="*/ 0 w 6108700"/>
              <a:gd name="connsiteY3" fmla="*/ 6858000 h 6858000"/>
              <a:gd name="connsiteX0" fmla="*/ 0 w 6108700"/>
              <a:gd name="connsiteY0" fmla="*/ 11646 h 6869646"/>
              <a:gd name="connsiteX1" fmla="*/ 3057428 w 6108700"/>
              <a:gd name="connsiteY1" fmla="*/ 0 h 6869646"/>
              <a:gd name="connsiteX2" fmla="*/ 6108700 w 6108700"/>
              <a:gd name="connsiteY2" fmla="*/ 11646 h 6869646"/>
              <a:gd name="connsiteX3" fmla="*/ 6108700 w 6108700"/>
              <a:gd name="connsiteY3" fmla="*/ 6869646 h 6869646"/>
              <a:gd name="connsiteX4" fmla="*/ 0 w 6108700"/>
              <a:gd name="connsiteY4" fmla="*/ 6869646 h 6869646"/>
              <a:gd name="connsiteX0" fmla="*/ 3057428 w 6108700"/>
              <a:gd name="connsiteY0" fmla="*/ 0 h 6869646"/>
              <a:gd name="connsiteX1" fmla="*/ 6108700 w 6108700"/>
              <a:gd name="connsiteY1" fmla="*/ 11646 h 6869646"/>
              <a:gd name="connsiteX2" fmla="*/ 6108700 w 6108700"/>
              <a:gd name="connsiteY2" fmla="*/ 6869646 h 6869646"/>
              <a:gd name="connsiteX3" fmla="*/ 0 w 6108700"/>
              <a:gd name="connsiteY3" fmla="*/ 6869646 h 6869646"/>
              <a:gd name="connsiteX0" fmla="*/ 3057428 w 6108700"/>
              <a:gd name="connsiteY0" fmla="*/ 0 h 6860068"/>
              <a:gd name="connsiteX1" fmla="*/ 6108700 w 6108700"/>
              <a:gd name="connsiteY1" fmla="*/ 2068 h 6860068"/>
              <a:gd name="connsiteX2" fmla="*/ 6108700 w 6108700"/>
              <a:gd name="connsiteY2" fmla="*/ 6860068 h 6860068"/>
              <a:gd name="connsiteX3" fmla="*/ 0 w 6108700"/>
              <a:gd name="connsiteY3" fmla="*/ 6860068 h 6860068"/>
            </a:gdLst>
            <a:ahLst/>
            <a:cxnLst>
              <a:cxn ang="0">
                <a:pos x="connsiteX0" y="connsiteY0"/>
              </a:cxn>
              <a:cxn ang="0">
                <a:pos x="connsiteX1" y="connsiteY1"/>
              </a:cxn>
              <a:cxn ang="0">
                <a:pos x="connsiteX2" y="connsiteY2"/>
              </a:cxn>
              <a:cxn ang="0">
                <a:pos x="connsiteX3" y="connsiteY3"/>
              </a:cxn>
            </a:cxnLst>
            <a:rect l="l" t="t" r="r" b="b"/>
            <a:pathLst>
              <a:path w="6108700" h="6860068">
                <a:moveTo>
                  <a:pt x="3057428" y="0"/>
                </a:moveTo>
                <a:lnTo>
                  <a:pt x="6108700" y="2068"/>
                </a:lnTo>
                <a:lnTo>
                  <a:pt x="6108700" y="6860068"/>
                </a:lnTo>
                <a:lnTo>
                  <a:pt x="0" y="6860068"/>
                </a:lnTo>
              </a:path>
            </a:pathLst>
          </a:custGeom>
          <a:noFill/>
          <a:ln w="63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
        <p:nvSpPr>
          <p:cNvPr id="50" name="Rectangle 49"/>
          <p:cNvSpPr/>
          <p:nvPr/>
        </p:nvSpPr>
        <p:spPr>
          <a:xfrm>
            <a:off x="901700" y="3570514"/>
            <a:ext cx="1285514" cy="512508"/>
          </a:xfrm>
          <a:prstGeom prst="rect">
            <a:avLst/>
          </a:prstGeom>
          <a:gradFill>
            <a:gsLst>
              <a:gs pos="20000">
                <a:srgbClr val="F28712">
                  <a:alpha val="0"/>
                </a:srgbClr>
              </a:gs>
              <a:gs pos="80000">
                <a:srgbClr val="FFCF04">
                  <a:alpha val="2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
        <p:nvSpPr>
          <p:cNvPr id="51" name="Rectangle 50"/>
          <p:cNvSpPr/>
          <p:nvPr/>
        </p:nvSpPr>
        <p:spPr>
          <a:xfrm>
            <a:off x="901700" y="5231029"/>
            <a:ext cx="1285514" cy="512508"/>
          </a:xfrm>
          <a:prstGeom prst="rect">
            <a:avLst/>
          </a:prstGeom>
          <a:gradFill>
            <a:gsLst>
              <a:gs pos="20000">
                <a:srgbClr val="F28712">
                  <a:alpha val="0"/>
                </a:srgbClr>
              </a:gs>
              <a:gs pos="80000">
                <a:srgbClr val="FFCF04">
                  <a:alpha val="2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
        <p:nvSpPr>
          <p:cNvPr id="52" name="Rectangle 51"/>
          <p:cNvSpPr/>
          <p:nvPr/>
        </p:nvSpPr>
        <p:spPr>
          <a:xfrm>
            <a:off x="6441213" y="3570514"/>
            <a:ext cx="1285514" cy="512508"/>
          </a:xfrm>
          <a:prstGeom prst="rect">
            <a:avLst/>
          </a:prstGeom>
          <a:gradFill>
            <a:gsLst>
              <a:gs pos="20000">
                <a:srgbClr val="F28712">
                  <a:alpha val="0"/>
                </a:srgbClr>
              </a:gs>
              <a:gs pos="80000">
                <a:srgbClr val="FFCF04">
                  <a:alpha val="2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
        <p:nvSpPr>
          <p:cNvPr id="53" name="Rectangle 52"/>
          <p:cNvSpPr/>
          <p:nvPr/>
        </p:nvSpPr>
        <p:spPr>
          <a:xfrm>
            <a:off x="6441213" y="5231029"/>
            <a:ext cx="1285514" cy="512508"/>
          </a:xfrm>
          <a:prstGeom prst="rect">
            <a:avLst/>
          </a:prstGeom>
          <a:gradFill>
            <a:gsLst>
              <a:gs pos="20000">
                <a:srgbClr val="F28712">
                  <a:alpha val="0"/>
                </a:srgbClr>
              </a:gs>
              <a:gs pos="80000">
                <a:srgbClr val="FFCF04">
                  <a:alpha val="2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
        <p:nvSpPr>
          <p:cNvPr id="54" name="Rectangle 53"/>
          <p:cNvSpPr/>
          <p:nvPr/>
        </p:nvSpPr>
        <p:spPr>
          <a:xfrm>
            <a:off x="6441213" y="1887199"/>
            <a:ext cx="1285514" cy="512508"/>
          </a:xfrm>
          <a:prstGeom prst="rect">
            <a:avLst/>
          </a:prstGeom>
          <a:gradFill>
            <a:gsLst>
              <a:gs pos="20000">
                <a:srgbClr val="F28712">
                  <a:alpha val="0"/>
                </a:srgbClr>
              </a:gs>
              <a:gs pos="80000">
                <a:srgbClr val="FFCF04">
                  <a:alpha val="2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pic>
        <p:nvPicPr>
          <p:cNvPr id="14" name="Picture Placeholder 13">
            <a:extLst>
              <a:ext uri="{FF2B5EF4-FFF2-40B4-BE49-F238E27FC236}">
                <a16:creationId xmlns:a16="http://schemas.microsoft.com/office/drawing/2014/main" id="{08B78A49-08A1-4792-91B3-1C106D0540DD}"/>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6755" r="16755"/>
          <a:stretch>
            <a:fillRect/>
          </a:stretch>
        </p:blipFill>
        <p:spPr/>
      </p:pic>
      <p:pic>
        <p:nvPicPr>
          <p:cNvPr id="12" name="Picture Placeholder 11">
            <a:extLst>
              <a:ext uri="{FF2B5EF4-FFF2-40B4-BE49-F238E27FC236}">
                <a16:creationId xmlns:a16="http://schemas.microsoft.com/office/drawing/2014/main" id="{CD9EB3E6-EBC9-4758-B690-6D737A8A50B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7081" b="17081"/>
          <a:stretch>
            <a:fillRect/>
          </a:stretch>
        </p:blipFill>
        <p:spPr/>
      </p:pic>
      <p:pic>
        <p:nvPicPr>
          <p:cNvPr id="16" name="Picture Placeholder 15">
            <a:extLst>
              <a:ext uri="{FF2B5EF4-FFF2-40B4-BE49-F238E27FC236}">
                <a16:creationId xmlns:a16="http://schemas.microsoft.com/office/drawing/2014/main" id="{B6EB90DA-6E7F-4D4E-BD4B-EDE9C1C8A546}"/>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16708" r="16708"/>
          <a:stretch>
            <a:fillRect/>
          </a:stretch>
        </p:blipFill>
        <p:spPr/>
      </p:pic>
      <p:pic>
        <p:nvPicPr>
          <p:cNvPr id="10" name="Picture Placeholder 9">
            <a:extLst>
              <a:ext uri="{FF2B5EF4-FFF2-40B4-BE49-F238E27FC236}">
                <a16:creationId xmlns:a16="http://schemas.microsoft.com/office/drawing/2014/main" id="{B44AECF1-2043-4E3B-8B66-502B1BD32AC2}"/>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16667" b="16667"/>
          <a:stretch>
            <a:fillRect/>
          </a:stretch>
        </p:blipFill>
        <p:spPr/>
      </p:pic>
      <p:pic>
        <p:nvPicPr>
          <p:cNvPr id="8" name="Picture Placeholder 7">
            <a:extLst>
              <a:ext uri="{FF2B5EF4-FFF2-40B4-BE49-F238E27FC236}">
                <a16:creationId xmlns:a16="http://schemas.microsoft.com/office/drawing/2014/main" id="{0600927B-609E-4826-B688-3CA00855FC76}"/>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t="16626" b="16626"/>
          <a:stretch>
            <a:fillRect/>
          </a:stretch>
        </p:blipFill>
        <p:spPr/>
      </p:pic>
    </p:spTree>
    <p:extLst>
      <p:ext uri="{BB962C8B-B14F-4D97-AF65-F5344CB8AC3E}">
        <p14:creationId xmlns:p14="http://schemas.microsoft.com/office/powerpoint/2010/main" val="3167505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733143"/>
            <a:ext cx="12192000" cy="11248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14" name="Picture Placeholder 13">
            <a:extLst>
              <a:ext uri="{FF2B5EF4-FFF2-40B4-BE49-F238E27FC236}">
                <a16:creationId xmlns:a16="http://schemas.microsoft.com/office/drawing/2014/main" id="{97D8DBF0-D3E6-423F-9692-36E3169BB649}"/>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32734" b="32734"/>
          <a:stretch>
            <a:fillRect/>
          </a:stretch>
        </p:blipFill>
        <p:spPr/>
      </p:pic>
      <p:sp>
        <p:nvSpPr>
          <p:cNvPr id="24" name="Rectangle 23"/>
          <p:cNvSpPr/>
          <p:nvPr/>
        </p:nvSpPr>
        <p:spPr>
          <a:xfrm>
            <a:off x="0" y="0"/>
            <a:ext cx="12192000" cy="2815771"/>
          </a:xfrm>
          <a:prstGeom prst="rect">
            <a:avLst/>
          </a:pr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
        <p:nvSpPr>
          <p:cNvPr id="4" name="TextBox 3"/>
          <p:cNvSpPr txBox="1"/>
          <p:nvPr/>
        </p:nvSpPr>
        <p:spPr>
          <a:xfrm>
            <a:off x="889000" y="3559110"/>
            <a:ext cx="4650908" cy="307777"/>
          </a:xfrm>
          <a:prstGeom prst="rect">
            <a:avLst/>
          </a:prstGeom>
          <a:noFill/>
        </p:spPr>
        <p:txBody>
          <a:bodyPr wrap="square" lIns="72000" tIns="0" rIns="72000" bIns="0" rtlCol="0" anchor="ctr">
            <a:spAutoFit/>
          </a:bodyPr>
          <a:lstStyle/>
          <a:p>
            <a:pPr algn="r"/>
            <a:r>
              <a:rPr lang="id-ID" sz="2000" dirty="0">
                <a:latin typeface="+mj-lt"/>
              </a:rPr>
              <a:t>Carnival Presentation</a:t>
            </a:r>
          </a:p>
        </p:txBody>
      </p:sp>
      <p:sp>
        <p:nvSpPr>
          <p:cNvPr id="5" name="TextBox 4"/>
          <p:cNvSpPr txBox="1"/>
          <p:nvPr/>
        </p:nvSpPr>
        <p:spPr>
          <a:xfrm>
            <a:off x="889000" y="4022415"/>
            <a:ext cx="4650908" cy="1015663"/>
          </a:xfrm>
          <a:prstGeom prst="rect">
            <a:avLst/>
          </a:prstGeom>
          <a:noFill/>
        </p:spPr>
        <p:txBody>
          <a:bodyPr wrap="square" lIns="72000" tIns="0" rIns="72000" bIns="0" rtlCol="0" anchor="t">
            <a:spAutoFit/>
          </a:bodyPr>
          <a:lstStyle/>
          <a:p>
            <a:pPr algn="r">
              <a:lnSpc>
                <a:spcPct val="150000"/>
              </a:lnSpc>
            </a:pPr>
            <a:r>
              <a:rPr lang="id-ID" sz="1100" dirty="0">
                <a:solidFill>
                  <a:schemeClr val="tx1">
                    <a:lumMod val="85000"/>
                    <a:lumOff val="15000"/>
                  </a:schemeClr>
                </a:solidFill>
                <a:latin typeface="+mj-lt"/>
              </a:rPr>
              <a:t>Lorem ipsum dolor sit amet, consectetur adipiscing elit. Ut euismod, est eget maximus venenatis, augue justo tincidunt massa, a rhoncus tortor lectus ac tortor. Orci varius natoque penatibus et magnis dis parturient montes, </a:t>
            </a:r>
          </a:p>
        </p:txBody>
      </p:sp>
      <p:sp>
        <p:nvSpPr>
          <p:cNvPr id="6" name="TextBox 5"/>
          <p:cNvSpPr txBox="1"/>
          <p:nvPr/>
        </p:nvSpPr>
        <p:spPr>
          <a:xfrm>
            <a:off x="6651167" y="3559110"/>
            <a:ext cx="4650908" cy="307777"/>
          </a:xfrm>
          <a:prstGeom prst="rect">
            <a:avLst/>
          </a:prstGeom>
          <a:noFill/>
        </p:spPr>
        <p:txBody>
          <a:bodyPr wrap="square" lIns="72000" tIns="0" rIns="72000" bIns="0" rtlCol="0" anchor="ctr">
            <a:spAutoFit/>
          </a:bodyPr>
          <a:lstStyle/>
          <a:p>
            <a:r>
              <a:rPr lang="id-ID" sz="2000" dirty="0">
                <a:latin typeface="+mj-lt"/>
              </a:rPr>
              <a:t>Carnival Presentation</a:t>
            </a:r>
          </a:p>
        </p:txBody>
      </p:sp>
      <p:sp>
        <p:nvSpPr>
          <p:cNvPr id="7" name="TextBox 6"/>
          <p:cNvSpPr txBox="1"/>
          <p:nvPr/>
        </p:nvSpPr>
        <p:spPr>
          <a:xfrm>
            <a:off x="6651167" y="4022415"/>
            <a:ext cx="4650908" cy="1015663"/>
          </a:xfrm>
          <a:prstGeom prst="rect">
            <a:avLst/>
          </a:prstGeom>
          <a:noFill/>
        </p:spPr>
        <p:txBody>
          <a:bodyPr wrap="square" lIns="72000" tIns="0" rIns="72000" bIns="0" rtlCol="0" anchor="t">
            <a:spAutoFit/>
          </a:bodyPr>
          <a:lstStyle/>
          <a:p>
            <a:pPr>
              <a:lnSpc>
                <a:spcPct val="150000"/>
              </a:lnSpc>
            </a:pPr>
            <a:r>
              <a:rPr lang="id-ID" sz="1100" dirty="0">
                <a:solidFill>
                  <a:schemeClr val="tx1">
                    <a:lumMod val="85000"/>
                    <a:lumOff val="15000"/>
                  </a:schemeClr>
                </a:solidFill>
                <a:latin typeface="+mj-lt"/>
              </a:rPr>
              <a:t>Lorem ipsum dolor sit amet, consectetur adipiscing elit. Ut euismod, est eget maximus venenatis, augue justo tincidunt massa, a rhoncus tortor lectus ac tortor. Orci varius natoque penatibus et magnis dis parturient montes, </a:t>
            </a:r>
          </a:p>
        </p:txBody>
      </p:sp>
      <p:cxnSp>
        <p:nvCxnSpPr>
          <p:cNvPr id="8" name="Straight Connector 7"/>
          <p:cNvCxnSpPr/>
          <p:nvPr/>
        </p:nvCxnSpPr>
        <p:spPr>
          <a:xfrm>
            <a:off x="6096000" y="3538795"/>
            <a:ext cx="0" cy="150843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03147" y="6080128"/>
            <a:ext cx="9799297" cy="430887"/>
          </a:xfrm>
          <a:prstGeom prst="rect">
            <a:avLst/>
          </a:prstGeom>
          <a:noFill/>
        </p:spPr>
        <p:txBody>
          <a:bodyPr wrap="square" lIns="72000" tIns="0" rIns="72000" bIns="0" rtlCol="0" anchor="t">
            <a:spAutoFit/>
          </a:bodyPr>
          <a:lstStyle/>
          <a:p>
            <a:pPr algn="ctr"/>
            <a:r>
              <a:rPr lang="id-ID" sz="1400" dirty="0">
                <a:solidFill>
                  <a:schemeClr val="bg1"/>
                </a:solidFill>
                <a:latin typeface="+mj-lt"/>
              </a:rPr>
              <a:t>Company Adventure Lorem ipsum dolor sit amet, consectetur adipiscing elit.</a:t>
            </a:r>
          </a:p>
          <a:p>
            <a:pPr algn="ctr"/>
            <a:r>
              <a:rPr lang="id-ID" sz="1400" dirty="0">
                <a:solidFill>
                  <a:schemeClr val="bg1"/>
                </a:solidFill>
                <a:latin typeface="+mj-lt"/>
              </a:rPr>
              <a:t>Ut euismod,  est eget maximus venenatis, augue justo tincidunt massa, a rhoncus tortor lectus ac tortor. </a:t>
            </a:r>
          </a:p>
        </p:txBody>
      </p:sp>
      <p:sp>
        <p:nvSpPr>
          <p:cNvPr id="11" name="TextBox 10"/>
          <p:cNvSpPr txBox="1"/>
          <p:nvPr/>
        </p:nvSpPr>
        <p:spPr>
          <a:xfrm>
            <a:off x="1587500" y="1160523"/>
            <a:ext cx="9017000" cy="615553"/>
          </a:xfrm>
          <a:prstGeom prst="rect">
            <a:avLst/>
          </a:prstGeom>
          <a:noFill/>
        </p:spPr>
        <p:txBody>
          <a:bodyPr wrap="square" lIns="72000" tIns="0" rIns="72000" bIns="0" rtlCol="0" anchor="ctr">
            <a:spAutoFit/>
          </a:bodyPr>
          <a:lstStyle/>
          <a:p>
            <a:pPr algn="ctr"/>
            <a:r>
              <a:rPr lang="en-US" sz="4000" b="1" dirty="0">
                <a:solidFill>
                  <a:schemeClr val="bg1"/>
                </a:solidFill>
                <a:latin typeface="+mj-lt"/>
              </a:rPr>
              <a:t>Make everyday a carnival</a:t>
            </a:r>
          </a:p>
        </p:txBody>
      </p:sp>
    </p:spTree>
    <p:extLst>
      <p:ext uri="{BB962C8B-B14F-4D97-AF65-F5344CB8AC3E}">
        <p14:creationId xmlns:p14="http://schemas.microsoft.com/office/powerpoint/2010/main" val="4134331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713DE3FD-8F4A-40C8-8D09-331222C72822}"/>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8519" r="28519"/>
          <a:stretch>
            <a:fillRect/>
          </a:stretch>
        </p:blipFill>
        <p:spPr/>
      </p:pic>
      <p:sp>
        <p:nvSpPr>
          <p:cNvPr id="66" name="Rectangle 7"/>
          <p:cNvSpPr/>
          <p:nvPr/>
        </p:nvSpPr>
        <p:spPr>
          <a:xfrm flipH="1">
            <a:off x="6460620" y="1589211"/>
            <a:ext cx="4862556" cy="3679578"/>
          </a:xfrm>
          <a:custGeom>
            <a:avLst/>
            <a:gdLst>
              <a:gd name="connsiteX0" fmla="*/ 0 w 6108700"/>
              <a:gd name="connsiteY0" fmla="*/ 0 h 6858000"/>
              <a:gd name="connsiteX1" fmla="*/ 6108700 w 6108700"/>
              <a:gd name="connsiteY1" fmla="*/ 0 h 6858000"/>
              <a:gd name="connsiteX2" fmla="*/ 6108700 w 6108700"/>
              <a:gd name="connsiteY2" fmla="*/ 6858000 h 6858000"/>
              <a:gd name="connsiteX3" fmla="*/ 0 w 6108700"/>
              <a:gd name="connsiteY3" fmla="*/ 6858000 h 6858000"/>
              <a:gd name="connsiteX4" fmla="*/ 0 w 6108700"/>
              <a:gd name="connsiteY4" fmla="*/ 0 h 6858000"/>
              <a:gd name="connsiteX0" fmla="*/ 0 w 6115050"/>
              <a:gd name="connsiteY0" fmla="*/ 0 h 6858000"/>
              <a:gd name="connsiteX1" fmla="*/ 6108700 w 6115050"/>
              <a:gd name="connsiteY1" fmla="*/ 0 h 6858000"/>
              <a:gd name="connsiteX2" fmla="*/ 6115050 w 6115050"/>
              <a:gd name="connsiteY2" fmla="*/ 1485900 h 6858000"/>
              <a:gd name="connsiteX3" fmla="*/ 6108700 w 6115050"/>
              <a:gd name="connsiteY3" fmla="*/ 6858000 h 6858000"/>
              <a:gd name="connsiteX4" fmla="*/ 0 w 6115050"/>
              <a:gd name="connsiteY4" fmla="*/ 6858000 h 6858000"/>
              <a:gd name="connsiteX5" fmla="*/ 0 w 6115050"/>
              <a:gd name="connsiteY5" fmla="*/ 0 h 6858000"/>
              <a:gd name="connsiteX0" fmla="*/ 6115050 w 6206490"/>
              <a:gd name="connsiteY0" fmla="*/ 1485900 h 6858000"/>
              <a:gd name="connsiteX1" fmla="*/ 6108700 w 6206490"/>
              <a:gd name="connsiteY1" fmla="*/ 6858000 h 6858000"/>
              <a:gd name="connsiteX2" fmla="*/ 0 w 6206490"/>
              <a:gd name="connsiteY2" fmla="*/ 6858000 h 6858000"/>
              <a:gd name="connsiteX3" fmla="*/ 0 w 6206490"/>
              <a:gd name="connsiteY3" fmla="*/ 0 h 6858000"/>
              <a:gd name="connsiteX4" fmla="*/ 6108700 w 6206490"/>
              <a:gd name="connsiteY4" fmla="*/ 0 h 6858000"/>
              <a:gd name="connsiteX5" fmla="*/ 6206490 w 6206490"/>
              <a:gd name="connsiteY5" fmla="*/ 1577340 h 6858000"/>
              <a:gd name="connsiteX0" fmla="*/ 6115050 w 6115050"/>
              <a:gd name="connsiteY0" fmla="*/ 1485900 h 6858000"/>
              <a:gd name="connsiteX1" fmla="*/ 6108700 w 6115050"/>
              <a:gd name="connsiteY1" fmla="*/ 6858000 h 6858000"/>
              <a:gd name="connsiteX2" fmla="*/ 0 w 6115050"/>
              <a:gd name="connsiteY2" fmla="*/ 6858000 h 6858000"/>
              <a:gd name="connsiteX3" fmla="*/ 0 w 6115050"/>
              <a:gd name="connsiteY3" fmla="*/ 0 h 6858000"/>
              <a:gd name="connsiteX4" fmla="*/ 6108700 w 6115050"/>
              <a:gd name="connsiteY4" fmla="*/ 0 h 6858000"/>
              <a:gd name="connsiteX0" fmla="*/ 6108700 w 6108700"/>
              <a:gd name="connsiteY0" fmla="*/ 6858000 h 6858000"/>
              <a:gd name="connsiteX1" fmla="*/ 0 w 6108700"/>
              <a:gd name="connsiteY1" fmla="*/ 6858000 h 6858000"/>
              <a:gd name="connsiteX2" fmla="*/ 0 w 6108700"/>
              <a:gd name="connsiteY2" fmla="*/ 0 h 6858000"/>
              <a:gd name="connsiteX3" fmla="*/ 6108700 w 6108700"/>
              <a:gd name="connsiteY3" fmla="*/ 0 h 6858000"/>
              <a:gd name="connsiteX0" fmla="*/ 6108700 w 6108700"/>
              <a:gd name="connsiteY0" fmla="*/ 6858000 h 6858000"/>
              <a:gd name="connsiteX1" fmla="*/ 0 w 6108700"/>
              <a:gd name="connsiteY1" fmla="*/ 6858000 h 6858000"/>
              <a:gd name="connsiteX2" fmla="*/ 0 w 6108700"/>
              <a:gd name="connsiteY2" fmla="*/ 0 h 6858000"/>
              <a:gd name="connsiteX3" fmla="*/ 6108700 w 6108700"/>
              <a:gd name="connsiteY3" fmla="*/ 0 h 6858000"/>
              <a:gd name="connsiteX4" fmla="*/ 6108700 w 6108700"/>
              <a:gd name="connsiteY4" fmla="*/ 6858000 h 6858000"/>
              <a:gd name="connsiteX0" fmla="*/ 6108700 w 6108700"/>
              <a:gd name="connsiteY0" fmla="*/ 6858000 h 6858000"/>
              <a:gd name="connsiteX1" fmla="*/ 4822280 w 6108700"/>
              <a:gd name="connsiteY1" fmla="*/ 6850117 h 6858000"/>
              <a:gd name="connsiteX2" fmla="*/ 0 w 6108700"/>
              <a:gd name="connsiteY2" fmla="*/ 6858000 h 6858000"/>
              <a:gd name="connsiteX3" fmla="*/ 0 w 6108700"/>
              <a:gd name="connsiteY3" fmla="*/ 0 h 6858000"/>
              <a:gd name="connsiteX4" fmla="*/ 6108700 w 6108700"/>
              <a:gd name="connsiteY4" fmla="*/ 0 h 6858000"/>
              <a:gd name="connsiteX5" fmla="*/ 6108700 w 6108700"/>
              <a:gd name="connsiteY5" fmla="*/ 6858000 h 6858000"/>
              <a:gd name="connsiteX0" fmla="*/ 4822280 w 6108700"/>
              <a:gd name="connsiteY0" fmla="*/ 6850117 h 6963629"/>
              <a:gd name="connsiteX1" fmla="*/ 0 w 6108700"/>
              <a:gd name="connsiteY1" fmla="*/ 6858000 h 6963629"/>
              <a:gd name="connsiteX2" fmla="*/ 0 w 6108700"/>
              <a:gd name="connsiteY2" fmla="*/ 0 h 6963629"/>
              <a:gd name="connsiteX3" fmla="*/ 6108700 w 6108700"/>
              <a:gd name="connsiteY3" fmla="*/ 0 h 6963629"/>
              <a:gd name="connsiteX4" fmla="*/ 6108700 w 6108700"/>
              <a:gd name="connsiteY4" fmla="*/ 6858000 h 6963629"/>
              <a:gd name="connsiteX5" fmla="*/ 4874024 w 6108700"/>
              <a:gd name="connsiteY5" fmla="*/ 6963629 h 6963629"/>
              <a:gd name="connsiteX0" fmla="*/ 4822280 w 6108700"/>
              <a:gd name="connsiteY0" fmla="*/ 6850117 h 6858000"/>
              <a:gd name="connsiteX1" fmla="*/ 0 w 6108700"/>
              <a:gd name="connsiteY1" fmla="*/ 6858000 h 6858000"/>
              <a:gd name="connsiteX2" fmla="*/ 0 w 6108700"/>
              <a:gd name="connsiteY2" fmla="*/ 0 h 6858000"/>
              <a:gd name="connsiteX3" fmla="*/ 6108700 w 6108700"/>
              <a:gd name="connsiteY3" fmla="*/ 0 h 6858000"/>
              <a:gd name="connsiteX4" fmla="*/ 6108700 w 6108700"/>
              <a:gd name="connsiteY4" fmla="*/ 6858000 h 6858000"/>
              <a:gd name="connsiteX0" fmla="*/ 0 w 6108700"/>
              <a:gd name="connsiteY0" fmla="*/ 6858000 h 6858000"/>
              <a:gd name="connsiteX1" fmla="*/ 0 w 6108700"/>
              <a:gd name="connsiteY1" fmla="*/ 0 h 6858000"/>
              <a:gd name="connsiteX2" fmla="*/ 6108700 w 6108700"/>
              <a:gd name="connsiteY2" fmla="*/ 0 h 6858000"/>
              <a:gd name="connsiteX3" fmla="*/ 6108700 w 6108700"/>
              <a:gd name="connsiteY3" fmla="*/ 6858000 h 6858000"/>
              <a:gd name="connsiteX0" fmla="*/ 0 w 6108700"/>
              <a:gd name="connsiteY0" fmla="*/ 6858000 h 6858000"/>
              <a:gd name="connsiteX1" fmla="*/ 0 w 6108700"/>
              <a:gd name="connsiteY1" fmla="*/ 0 h 6858000"/>
              <a:gd name="connsiteX2" fmla="*/ 6108700 w 6108700"/>
              <a:gd name="connsiteY2" fmla="*/ 0 h 6858000"/>
              <a:gd name="connsiteX3" fmla="*/ 6108700 w 6108700"/>
              <a:gd name="connsiteY3" fmla="*/ 6858000 h 6858000"/>
              <a:gd name="connsiteX4" fmla="*/ 0 w 61087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8700" h="6858000">
                <a:moveTo>
                  <a:pt x="0" y="6858000"/>
                </a:moveTo>
                <a:lnTo>
                  <a:pt x="0" y="0"/>
                </a:lnTo>
                <a:lnTo>
                  <a:pt x="6108700" y="0"/>
                </a:lnTo>
                <a:lnTo>
                  <a:pt x="6108700" y="6858000"/>
                </a:lnTo>
                <a:lnTo>
                  <a:pt x="0" y="6858000"/>
                </a:lnTo>
                <a:close/>
              </a:path>
            </a:pathLst>
          </a:custGeom>
          <a:solidFill>
            <a:schemeClr val="accent6">
              <a:alpha val="90000"/>
            </a:schemeClr>
          </a:solid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cxnSp>
        <p:nvCxnSpPr>
          <p:cNvPr id="15" name="Straight Connector 14"/>
          <p:cNvCxnSpPr/>
          <p:nvPr/>
        </p:nvCxnSpPr>
        <p:spPr>
          <a:xfrm>
            <a:off x="4398979" y="1069975"/>
            <a:ext cx="0" cy="578802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4170694" y="1437336"/>
            <a:ext cx="456570" cy="456570"/>
          </a:xfrm>
          <a:prstGeom prst="ellipse">
            <a:avLst/>
          </a:prstGeom>
          <a:solidFill>
            <a:schemeClr val="accent4">
              <a:lumMod val="40000"/>
              <a:lumOff val="60000"/>
            </a:schemeClr>
          </a:solidFill>
          <a:ln w="952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
        <p:nvSpPr>
          <p:cNvPr id="17" name="TextBox 16"/>
          <p:cNvSpPr txBox="1"/>
          <p:nvPr/>
        </p:nvSpPr>
        <p:spPr>
          <a:xfrm>
            <a:off x="4697135" y="1519587"/>
            <a:ext cx="987719" cy="292068"/>
          </a:xfrm>
          <a:prstGeom prst="rect">
            <a:avLst/>
          </a:prstGeom>
          <a:noFill/>
        </p:spPr>
        <p:txBody>
          <a:bodyPr wrap="square" lIns="72000" tIns="0" rIns="72000" bIns="0" rtlCol="0" anchor="ctr">
            <a:spAutoFit/>
          </a:bodyPr>
          <a:lstStyle/>
          <a:p>
            <a:pPr>
              <a:lnSpc>
                <a:spcPct val="150000"/>
              </a:lnSpc>
            </a:pPr>
            <a:r>
              <a:rPr lang="id-ID" sz="1400" dirty="0">
                <a:solidFill>
                  <a:schemeClr val="accent6">
                    <a:lumMod val="75000"/>
                  </a:schemeClr>
                </a:solidFill>
                <a:latin typeface="+mj-lt"/>
              </a:rPr>
              <a:t>6.00 AM</a:t>
            </a:r>
          </a:p>
        </p:txBody>
      </p:sp>
      <p:sp>
        <p:nvSpPr>
          <p:cNvPr id="18" name="TextBox 17"/>
          <p:cNvSpPr txBox="1"/>
          <p:nvPr/>
        </p:nvSpPr>
        <p:spPr>
          <a:xfrm>
            <a:off x="602215" y="1557900"/>
            <a:ext cx="3340195" cy="215444"/>
          </a:xfrm>
          <a:prstGeom prst="rect">
            <a:avLst/>
          </a:prstGeom>
          <a:noFill/>
        </p:spPr>
        <p:txBody>
          <a:bodyPr wrap="square" lIns="72000" tIns="0" rIns="72000" bIns="0" rtlCol="0" anchor="ctr">
            <a:spAutoFit/>
          </a:bodyPr>
          <a:lstStyle/>
          <a:p>
            <a:pPr algn="r"/>
            <a:r>
              <a:rPr lang="id-ID" sz="1400" dirty="0">
                <a:solidFill>
                  <a:schemeClr val="tx1">
                    <a:lumMod val="75000"/>
                    <a:lumOff val="25000"/>
                  </a:schemeClr>
                </a:solidFill>
                <a:latin typeface="+mj-lt"/>
              </a:rPr>
              <a:t>START</a:t>
            </a:r>
          </a:p>
        </p:txBody>
      </p:sp>
      <p:sp>
        <p:nvSpPr>
          <p:cNvPr id="19" name="Oval 18"/>
          <p:cNvSpPr/>
          <p:nvPr/>
        </p:nvSpPr>
        <p:spPr>
          <a:xfrm>
            <a:off x="4170694" y="2272248"/>
            <a:ext cx="456570" cy="456570"/>
          </a:xfrm>
          <a:prstGeom prst="ellipse">
            <a:avLst/>
          </a:prstGeom>
          <a:solidFill>
            <a:schemeClr val="accent4">
              <a:lumMod val="40000"/>
              <a:lumOff val="60000"/>
            </a:schemeClr>
          </a:solidFill>
          <a:ln w="952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
        <p:nvSpPr>
          <p:cNvPr id="20" name="Oval 19"/>
          <p:cNvSpPr/>
          <p:nvPr/>
        </p:nvSpPr>
        <p:spPr>
          <a:xfrm>
            <a:off x="4170694" y="3107160"/>
            <a:ext cx="456570" cy="456570"/>
          </a:xfrm>
          <a:prstGeom prst="ellipse">
            <a:avLst/>
          </a:prstGeom>
          <a:solidFill>
            <a:schemeClr val="accent4">
              <a:lumMod val="40000"/>
              <a:lumOff val="60000"/>
            </a:schemeClr>
          </a:solidFill>
          <a:ln w="952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
        <p:nvSpPr>
          <p:cNvPr id="21" name="Oval 20"/>
          <p:cNvSpPr/>
          <p:nvPr/>
        </p:nvSpPr>
        <p:spPr>
          <a:xfrm>
            <a:off x="4170694" y="3942072"/>
            <a:ext cx="456570" cy="456570"/>
          </a:xfrm>
          <a:prstGeom prst="ellipse">
            <a:avLst/>
          </a:prstGeom>
          <a:solidFill>
            <a:schemeClr val="accent4">
              <a:lumMod val="40000"/>
              <a:lumOff val="60000"/>
            </a:schemeClr>
          </a:solidFill>
          <a:ln w="952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
        <p:nvSpPr>
          <p:cNvPr id="22" name="Oval 21"/>
          <p:cNvSpPr/>
          <p:nvPr/>
        </p:nvSpPr>
        <p:spPr>
          <a:xfrm>
            <a:off x="4170694" y="4776984"/>
            <a:ext cx="456570" cy="456570"/>
          </a:xfrm>
          <a:prstGeom prst="ellipse">
            <a:avLst/>
          </a:prstGeom>
          <a:solidFill>
            <a:schemeClr val="accent4">
              <a:lumMod val="40000"/>
              <a:lumOff val="60000"/>
            </a:schemeClr>
          </a:solidFill>
          <a:ln w="952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
        <p:nvSpPr>
          <p:cNvPr id="23" name="Oval 22"/>
          <p:cNvSpPr/>
          <p:nvPr/>
        </p:nvSpPr>
        <p:spPr>
          <a:xfrm>
            <a:off x="4170694" y="5611896"/>
            <a:ext cx="456570" cy="456570"/>
          </a:xfrm>
          <a:prstGeom prst="ellipse">
            <a:avLst/>
          </a:prstGeom>
          <a:solidFill>
            <a:schemeClr val="accent4">
              <a:lumMod val="40000"/>
              <a:lumOff val="60000"/>
            </a:schemeClr>
          </a:solidFill>
          <a:ln w="952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
        <p:nvSpPr>
          <p:cNvPr id="25" name="TextBox 24"/>
          <p:cNvSpPr txBox="1"/>
          <p:nvPr/>
        </p:nvSpPr>
        <p:spPr>
          <a:xfrm>
            <a:off x="4005370" y="692118"/>
            <a:ext cx="787218" cy="333809"/>
          </a:xfrm>
          <a:prstGeom prst="rect">
            <a:avLst/>
          </a:prstGeom>
          <a:noFill/>
        </p:spPr>
        <p:txBody>
          <a:bodyPr wrap="square" lIns="72000" tIns="0" rIns="72000" bIns="0" rtlCol="0" anchor="ctr">
            <a:spAutoFit/>
          </a:bodyPr>
          <a:lstStyle/>
          <a:p>
            <a:pPr algn="ctr">
              <a:lnSpc>
                <a:spcPct val="150000"/>
              </a:lnSpc>
            </a:pPr>
            <a:r>
              <a:rPr lang="id-ID" sz="1600" dirty="0">
                <a:solidFill>
                  <a:schemeClr val="accent6">
                    <a:lumMod val="75000"/>
                  </a:schemeClr>
                </a:solidFill>
                <a:latin typeface="+mj-lt"/>
              </a:rPr>
              <a:t>Day 1</a:t>
            </a:r>
          </a:p>
        </p:txBody>
      </p:sp>
      <p:cxnSp>
        <p:nvCxnSpPr>
          <p:cNvPr id="26" name="Straight Connector 25"/>
          <p:cNvCxnSpPr/>
          <p:nvPr/>
        </p:nvCxnSpPr>
        <p:spPr>
          <a:xfrm>
            <a:off x="4398979" y="0"/>
            <a:ext cx="0" cy="64807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4697135" y="5720859"/>
            <a:ext cx="987719" cy="292068"/>
          </a:xfrm>
          <a:prstGeom prst="rect">
            <a:avLst/>
          </a:prstGeom>
          <a:noFill/>
        </p:spPr>
        <p:txBody>
          <a:bodyPr wrap="square" lIns="72000" tIns="0" rIns="72000" bIns="0" rtlCol="0" anchor="ctr">
            <a:spAutoFit/>
          </a:bodyPr>
          <a:lstStyle/>
          <a:p>
            <a:pPr>
              <a:lnSpc>
                <a:spcPct val="150000"/>
              </a:lnSpc>
            </a:pPr>
            <a:r>
              <a:rPr lang="id-ID" sz="1400" dirty="0">
                <a:solidFill>
                  <a:schemeClr val="accent6">
                    <a:lumMod val="75000"/>
                  </a:schemeClr>
                </a:solidFill>
                <a:latin typeface="+mj-lt"/>
              </a:rPr>
              <a:t>9.00 PM</a:t>
            </a:r>
          </a:p>
        </p:txBody>
      </p:sp>
      <p:sp>
        <p:nvSpPr>
          <p:cNvPr id="54" name="TextBox 53"/>
          <p:cNvSpPr txBox="1"/>
          <p:nvPr/>
        </p:nvSpPr>
        <p:spPr>
          <a:xfrm>
            <a:off x="4697135" y="4880603"/>
            <a:ext cx="987719" cy="292068"/>
          </a:xfrm>
          <a:prstGeom prst="rect">
            <a:avLst/>
          </a:prstGeom>
          <a:noFill/>
        </p:spPr>
        <p:txBody>
          <a:bodyPr wrap="square" lIns="72000" tIns="0" rIns="72000" bIns="0" rtlCol="0" anchor="ctr">
            <a:spAutoFit/>
          </a:bodyPr>
          <a:lstStyle/>
          <a:p>
            <a:pPr>
              <a:lnSpc>
                <a:spcPct val="150000"/>
              </a:lnSpc>
            </a:pPr>
            <a:r>
              <a:rPr lang="id-ID" sz="1400" dirty="0">
                <a:solidFill>
                  <a:schemeClr val="accent6">
                    <a:lumMod val="75000"/>
                  </a:schemeClr>
                </a:solidFill>
                <a:latin typeface="+mj-lt"/>
              </a:rPr>
              <a:t>8.00 PM</a:t>
            </a:r>
          </a:p>
        </p:txBody>
      </p:sp>
      <p:sp>
        <p:nvSpPr>
          <p:cNvPr id="55" name="TextBox 54"/>
          <p:cNvSpPr txBox="1"/>
          <p:nvPr/>
        </p:nvSpPr>
        <p:spPr>
          <a:xfrm>
            <a:off x="4697135" y="4040349"/>
            <a:ext cx="987719" cy="292068"/>
          </a:xfrm>
          <a:prstGeom prst="rect">
            <a:avLst/>
          </a:prstGeom>
          <a:noFill/>
        </p:spPr>
        <p:txBody>
          <a:bodyPr wrap="square" lIns="72000" tIns="0" rIns="72000" bIns="0" rtlCol="0" anchor="ctr">
            <a:spAutoFit/>
          </a:bodyPr>
          <a:lstStyle/>
          <a:p>
            <a:pPr>
              <a:lnSpc>
                <a:spcPct val="150000"/>
              </a:lnSpc>
            </a:pPr>
            <a:r>
              <a:rPr lang="id-ID" sz="1400" dirty="0">
                <a:solidFill>
                  <a:schemeClr val="accent6">
                    <a:lumMod val="75000"/>
                  </a:schemeClr>
                </a:solidFill>
                <a:latin typeface="+mj-lt"/>
              </a:rPr>
              <a:t>6.00 PM</a:t>
            </a:r>
          </a:p>
        </p:txBody>
      </p:sp>
      <p:sp>
        <p:nvSpPr>
          <p:cNvPr id="56" name="TextBox 55"/>
          <p:cNvSpPr txBox="1"/>
          <p:nvPr/>
        </p:nvSpPr>
        <p:spPr>
          <a:xfrm>
            <a:off x="4697135" y="2359841"/>
            <a:ext cx="987719" cy="292068"/>
          </a:xfrm>
          <a:prstGeom prst="rect">
            <a:avLst/>
          </a:prstGeom>
          <a:noFill/>
        </p:spPr>
        <p:txBody>
          <a:bodyPr wrap="square" lIns="72000" tIns="0" rIns="72000" bIns="0" rtlCol="0" anchor="ctr">
            <a:spAutoFit/>
          </a:bodyPr>
          <a:lstStyle/>
          <a:p>
            <a:pPr>
              <a:lnSpc>
                <a:spcPct val="150000"/>
              </a:lnSpc>
            </a:pPr>
            <a:r>
              <a:rPr lang="id-ID" sz="1400" dirty="0">
                <a:solidFill>
                  <a:schemeClr val="accent6">
                    <a:lumMod val="75000"/>
                  </a:schemeClr>
                </a:solidFill>
                <a:latin typeface="+mj-lt"/>
              </a:rPr>
              <a:t>12.00 AM</a:t>
            </a:r>
          </a:p>
        </p:txBody>
      </p:sp>
      <p:sp>
        <p:nvSpPr>
          <p:cNvPr id="57" name="TextBox 56"/>
          <p:cNvSpPr txBox="1"/>
          <p:nvPr/>
        </p:nvSpPr>
        <p:spPr>
          <a:xfrm>
            <a:off x="4697135" y="3200095"/>
            <a:ext cx="987719" cy="292068"/>
          </a:xfrm>
          <a:prstGeom prst="rect">
            <a:avLst/>
          </a:prstGeom>
          <a:noFill/>
        </p:spPr>
        <p:txBody>
          <a:bodyPr wrap="square" lIns="72000" tIns="0" rIns="72000" bIns="0" rtlCol="0" anchor="ctr">
            <a:spAutoFit/>
          </a:bodyPr>
          <a:lstStyle/>
          <a:p>
            <a:pPr>
              <a:lnSpc>
                <a:spcPct val="150000"/>
              </a:lnSpc>
            </a:pPr>
            <a:r>
              <a:rPr lang="id-ID" sz="1400" dirty="0">
                <a:solidFill>
                  <a:schemeClr val="accent6">
                    <a:lumMod val="75000"/>
                  </a:schemeClr>
                </a:solidFill>
                <a:latin typeface="+mj-lt"/>
              </a:rPr>
              <a:t>3.00 AM</a:t>
            </a:r>
          </a:p>
        </p:txBody>
      </p:sp>
      <p:sp>
        <p:nvSpPr>
          <p:cNvPr id="58" name="TextBox 57"/>
          <p:cNvSpPr txBox="1"/>
          <p:nvPr/>
        </p:nvSpPr>
        <p:spPr>
          <a:xfrm>
            <a:off x="602214" y="2315868"/>
            <a:ext cx="3340196" cy="369332"/>
          </a:xfrm>
          <a:prstGeom prst="rect">
            <a:avLst/>
          </a:prstGeom>
          <a:noFill/>
        </p:spPr>
        <p:txBody>
          <a:bodyPr wrap="square" lIns="72000" tIns="0" rIns="72000" bIns="0" rtlCol="0" anchor="ctr">
            <a:spAutoFit/>
          </a:bodyPr>
          <a:lstStyle/>
          <a:p>
            <a:pPr algn="r"/>
            <a:r>
              <a:rPr lang="id-ID" sz="1200" dirty="0">
                <a:solidFill>
                  <a:schemeClr val="tx1">
                    <a:lumMod val="75000"/>
                    <a:lumOff val="25000"/>
                  </a:schemeClr>
                </a:solidFill>
                <a:latin typeface="+mj-lt"/>
              </a:rPr>
              <a:t>At vero eos et accusamus et iusto odio dignissimos ducimus qui blanditiis</a:t>
            </a:r>
          </a:p>
        </p:txBody>
      </p:sp>
      <p:sp>
        <p:nvSpPr>
          <p:cNvPr id="59" name="TextBox 58"/>
          <p:cNvSpPr txBox="1"/>
          <p:nvPr/>
        </p:nvSpPr>
        <p:spPr>
          <a:xfrm>
            <a:off x="602214" y="3150780"/>
            <a:ext cx="3340196" cy="369332"/>
          </a:xfrm>
          <a:prstGeom prst="rect">
            <a:avLst/>
          </a:prstGeom>
          <a:noFill/>
        </p:spPr>
        <p:txBody>
          <a:bodyPr wrap="square" lIns="72000" tIns="0" rIns="72000" bIns="0" rtlCol="0" anchor="ctr">
            <a:spAutoFit/>
          </a:bodyPr>
          <a:lstStyle/>
          <a:p>
            <a:pPr algn="r"/>
            <a:r>
              <a:rPr lang="pt-BR" sz="1200" dirty="0">
                <a:solidFill>
                  <a:schemeClr val="tx1">
                    <a:lumMod val="75000"/>
                    <a:lumOff val="25000"/>
                  </a:schemeClr>
                </a:solidFill>
                <a:latin typeface="+mj-lt"/>
              </a:rPr>
              <a:t>Ut enim ad minima veniam, quis nostrum exercitationem ullam corporis suscipi</a:t>
            </a:r>
            <a:endParaRPr lang="id-ID" sz="1200" dirty="0">
              <a:solidFill>
                <a:schemeClr val="tx1">
                  <a:lumMod val="75000"/>
                  <a:lumOff val="25000"/>
                </a:schemeClr>
              </a:solidFill>
              <a:latin typeface="+mj-lt"/>
            </a:endParaRPr>
          </a:p>
        </p:txBody>
      </p:sp>
      <p:sp>
        <p:nvSpPr>
          <p:cNvPr id="60" name="TextBox 59"/>
          <p:cNvSpPr txBox="1"/>
          <p:nvPr/>
        </p:nvSpPr>
        <p:spPr>
          <a:xfrm>
            <a:off x="602215" y="4062636"/>
            <a:ext cx="3340195" cy="215444"/>
          </a:xfrm>
          <a:prstGeom prst="rect">
            <a:avLst/>
          </a:prstGeom>
          <a:noFill/>
        </p:spPr>
        <p:txBody>
          <a:bodyPr wrap="square" lIns="72000" tIns="0" rIns="72000" bIns="0" rtlCol="0" anchor="ctr">
            <a:spAutoFit/>
          </a:bodyPr>
          <a:lstStyle/>
          <a:p>
            <a:pPr algn="r"/>
            <a:r>
              <a:rPr lang="id-ID" sz="1400" dirty="0">
                <a:solidFill>
                  <a:schemeClr val="tx1">
                    <a:lumMod val="75000"/>
                    <a:lumOff val="25000"/>
                  </a:schemeClr>
                </a:solidFill>
                <a:latin typeface="+mj-lt"/>
              </a:rPr>
              <a:t>REST</a:t>
            </a:r>
          </a:p>
        </p:txBody>
      </p:sp>
      <p:sp>
        <p:nvSpPr>
          <p:cNvPr id="61" name="TextBox 60"/>
          <p:cNvSpPr txBox="1"/>
          <p:nvPr/>
        </p:nvSpPr>
        <p:spPr>
          <a:xfrm>
            <a:off x="602215" y="4820604"/>
            <a:ext cx="3340195" cy="369332"/>
          </a:xfrm>
          <a:prstGeom prst="rect">
            <a:avLst/>
          </a:prstGeom>
          <a:noFill/>
        </p:spPr>
        <p:txBody>
          <a:bodyPr wrap="square" lIns="72000" tIns="0" rIns="72000" bIns="0" rtlCol="0" anchor="ctr">
            <a:spAutoFit/>
          </a:bodyPr>
          <a:lstStyle/>
          <a:p>
            <a:pPr algn="r"/>
            <a:r>
              <a:rPr lang="id-ID" sz="1200" dirty="0">
                <a:solidFill>
                  <a:schemeClr val="tx1">
                    <a:lumMod val="75000"/>
                    <a:lumOff val="25000"/>
                  </a:schemeClr>
                </a:solidFill>
                <a:latin typeface="+mj-lt"/>
              </a:rPr>
              <a:t>Nemo enim ipsam voluptatem quia voluptas sit aspernatur aut odit aut fugit</a:t>
            </a:r>
          </a:p>
        </p:txBody>
      </p:sp>
      <p:sp>
        <p:nvSpPr>
          <p:cNvPr id="62" name="TextBox 61"/>
          <p:cNvSpPr txBox="1"/>
          <p:nvPr/>
        </p:nvSpPr>
        <p:spPr>
          <a:xfrm>
            <a:off x="602215" y="5732460"/>
            <a:ext cx="3340195" cy="215444"/>
          </a:xfrm>
          <a:prstGeom prst="rect">
            <a:avLst/>
          </a:prstGeom>
          <a:noFill/>
        </p:spPr>
        <p:txBody>
          <a:bodyPr wrap="square" lIns="72000" tIns="0" rIns="72000" bIns="0" rtlCol="0" anchor="ctr">
            <a:spAutoFit/>
          </a:bodyPr>
          <a:lstStyle/>
          <a:p>
            <a:pPr algn="r"/>
            <a:r>
              <a:rPr lang="id-ID" sz="1400" dirty="0">
                <a:solidFill>
                  <a:schemeClr val="tx1">
                    <a:lumMod val="75000"/>
                    <a:lumOff val="25000"/>
                  </a:schemeClr>
                </a:solidFill>
                <a:latin typeface="+mj-lt"/>
              </a:rPr>
              <a:t>CHECKPOINT</a:t>
            </a:r>
          </a:p>
        </p:txBody>
      </p:sp>
      <p:sp>
        <p:nvSpPr>
          <p:cNvPr id="27" name="Freeform 170"/>
          <p:cNvSpPr>
            <a:spLocks noEditPoints="1"/>
          </p:cNvSpPr>
          <p:nvPr/>
        </p:nvSpPr>
        <p:spPr bwMode="auto">
          <a:xfrm>
            <a:off x="4269093" y="2413942"/>
            <a:ext cx="259773" cy="173182"/>
          </a:xfrm>
          <a:custGeom>
            <a:avLst/>
            <a:gdLst>
              <a:gd name="T0" fmla="*/ 553 w 901"/>
              <a:gd name="T1" fmla="*/ 282 h 601"/>
              <a:gd name="T2" fmla="*/ 582 w 901"/>
              <a:gd name="T3" fmla="*/ 243 h 601"/>
              <a:gd name="T4" fmla="*/ 598 w 901"/>
              <a:gd name="T5" fmla="*/ 196 h 601"/>
              <a:gd name="T6" fmla="*/ 599 w 901"/>
              <a:gd name="T7" fmla="*/ 145 h 601"/>
              <a:gd name="T8" fmla="*/ 586 w 901"/>
              <a:gd name="T9" fmla="*/ 97 h 601"/>
              <a:gd name="T10" fmla="*/ 559 w 901"/>
              <a:gd name="T11" fmla="*/ 56 h 601"/>
              <a:gd name="T12" fmla="*/ 736 w 901"/>
              <a:gd name="T13" fmla="*/ 30 h 601"/>
              <a:gd name="T14" fmla="*/ 800 w 901"/>
              <a:gd name="T15" fmla="*/ 46 h 601"/>
              <a:gd name="T16" fmla="*/ 848 w 901"/>
              <a:gd name="T17" fmla="*/ 89 h 601"/>
              <a:gd name="T18" fmla="*/ 870 w 901"/>
              <a:gd name="T19" fmla="*/ 152 h 601"/>
              <a:gd name="T20" fmla="*/ 859 w 901"/>
              <a:gd name="T21" fmla="*/ 217 h 601"/>
              <a:gd name="T22" fmla="*/ 815 w 901"/>
              <a:gd name="T23" fmla="*/ 269 h 601"/>
              <a:gd name="T24" fmla="*/ 750 w 901"/>
              <a:gd name="T25" fmla="*/ 298 h 601"/>
              <a:gd name="T26" fmla="*/ 452 w 901"/>
              <a:gd name="T27" fmla="*/ 331 h 601"/>
              <a:gd name="T28" fmla="*/ 150 w 901"/>
              <a:gd name="T29" fmla="*/ 317 h 601"/>
              <a:gd name="T30" fmla="*/ 150 w 901"/>
              <a:gd name="T31" fmla="*/ 313 h 601"/>
              <a:gd name="T32" fmla="*/ 147 w 901"/>
              <a:gd name="T33" fmla="*/ 306 h 601"/>
              <a:gd name="T34" fmla="*/ 141 w 901"/>
              <a:gd name="T35" fmla="*/ 302 h 601"/>
              <a:gd name="T36" fmla="*/ 137 w 901"/>
              <a:gd name="T37" fmla="*/ 301 h 601"/>
              <a:gd name="T38" fmla="*/ 110 w 901"/>
              <a:gd name="T39" fmla="*/ 299 h 601"/>
              <a:gd name="T40" fmla="*/ 60 w 901"/>
              <a:gd name="T41" fmla="*/ 269 h 601"/>
              <a:gd name="T42" fmla="*/ 35 w 901"/>
              <a:gd name="T43" fmla="*/ 215 h 601"/>
              <a:gd name="T44" fmla="*/ 33 w 901"/>
              <a:gd name="T45" fmla="*/ 138 h 601"/>
              <a:gd name="T46" fmla="*/ 61 w 901"/>
              <a:gd name="T47" fmla="*/ 79 h 601"/>
              <a:gd name="T48" fmla="*/ 112 w 901"/>
              <a:gd name="T49" fmla="*/ 41 h 601"/>
              <a:gd name="T50" fmla="*/ 435 w 901"/>
              <a:gd name="T51" fmla="*/ 30 h 601"/>
              <a:gd name="T52" fmla="*/ 501 w 901"/>
              <a:gd name="T53" fmla="*/ 46 h 601"/>
              <a:gd name="T54" fmla="*/ 548 w 901"/>
              <a:gd name="T55" fmla="*/ 89 h 601"/>
              <a:gd name="T56" fmla="*/ 570 w 901"/>
              <a:gd name="T57" fmla="*/ 152 h 601"/>
              <a:gd name="T58" fmla="*/ 561 w 901"/>
              <a:gd name="T59" fmla="*/ 218 h 601"/>
              <a:gd name="T60" fmla="*/ 522 w 901"/>
              <a:gd name="T61" fmla="*/ 270 h 601"/>
              <a:gd name="T62" fmla="*/ 463 w 901"/>
              <a:gd name="T63" fmla="*/ 298 h 601"/>
              <a:gd name="T64" fmla="*/ 429 w 901"/>
              <a:gd name="T65" fmla="*/ 302 h 601"/>
              <a:gd name="T66" fmla="*/ 424 w 901"/>
              <a:gd name="T67" fmla="*/ 306 h 601"/>
              <a:gd name="T68" fmla="*/ 421 w 901"/>
              <a:gd name="T69" fmla="*/ 312 h 601"/>
              <a:gd name="T70" fmla="*/ 420 w 901"/>
              <a:gd name="T71" fmla="*/ 317 h 601"/>
              <a:gd name="T72" fmla="*/ 150 w 901"/>
              <a:gd name="T73" fmla="*/ 319 h 601"/>
              <a:gd name="T74" fmla="*/ 888 w 901"/>
              <a:gd name="T75" fmla="*/ 101 h 601"/>
              <a:gd name="T76" fmla="*/ 841 w 901"/>
              <a:gd name="T77" fmla="*/ 38 h 601"/>
              <a:gd name="T78" fmla="*/ 769 w 901"/>
              <a:gd name="T79" fmla="*/ 4 h 601"/>
              <a:gd name="T80" fmla="*/ 148 w 901"/>
              <a:gd name="T81" fmla="*/ 1 h 601"/>
              <a:gd name="T82" fmla="*/ 72 w 901"/>
              <a:gd name="T83" fmla="*/ 28 h 601"/>
              <a:gd name="T84" fmla="*/ 19 w 901"/>
              <a:gd name="T85" fmla="*/ 86 h 601"/>
              <a:gd name="T86" fmla="*/ 0 w 901"/>
              <a:gd name="T87" fmla="*/ 166 h 601"/>
              <a:gd name="T88" fmla="*/ 12 w 901"/>
              <a:gd name="T89" fmla="*/ 244 h 601"/>
              <a:gd name="T90" fmla="*/ 47 w 901"/>
              <a:gd name="T91" fmla="*/ 300 h 601"/>
              <a:gd name="T92" fmla="*/ 104 w 901"/>
              <a:gd name="T93" fmla="*/ 328 h 601"/>
              <a:gd name="T94" fmla="*/ 62 w 901"/>
              <a:gd name="T95" fmla="*/ 593 h 601"/>
              <a:gd name="T96" fmla="*/ 75 w 901"/>
              <a:gd name="T97" fmla="*/ 601 h 601"/>
              <a:gd name="T98" fmla="*/ 777 w 901"/>
              <a:gd name="T99" fmla="*/ 596 h 601"/>
              <a:gd name="T100" fmla="*/ 738 w 901"/>
              <a:gd name="T101" fmla="*/ 330 h 601"/>
              <a:gd name="T102" fmla="*/ 815 w 901"/>
              <a:gd name="T103" fmla="*/ 304 h 601"/>
              <a:gd name="T104" fmla="*/ 873 w 901"/>
              <a:gd name="T105" fmla="*/ 252 h 601"/>
              <a:gd name="T106" fmla="*/ 900 w 901"/>
              <a:gd name="T107" fmla="*/ 181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1" h="601">
                <a:moveTo>
                  <a:pt x="721" y="301"/>
                </a:moveTo>
                <a:lnTo>
                  <a:pt x="532" y="301"/>
                </a:lnTo>
                <a:lnTo>
                  <a:pt x="539" y="294"/>
                </a:lnTo>
                <a:lnTo>
                  <a:pt x="547" y="289"/>
                </a:lnTo>
                <a:lnTo>
                  <a:pt x="553" y="282"/>
                </a:lnTo>
                <a:lnTo>
                  <a:pt x="559" y="275"/>
                </a:lnTo>
                <a:lnTo>
                  <a:pt x="566" y="268"/>
                </a:lnTo>
                <a:lnTo>
                  <a:pt x="571" y="260"/>
                </a:lnTo>
                <a:lnTo>
                  <a:pt x="577" y="252"/>
                </a:lnTo>
                <a:lnTo>
                  <a:pt x="582" y="243"/>
                </a:lnTo>
                <a:lnTo>
                  <a:pt x="586" y="235"/>
                </a:lnTo>
                <a:lnTo>
                  <a:pt x="589" y="225"/>
                </a:lnTo>
                <a:lnTo>
                  <a:pt x="593" y="216"/>
                </a:lnTo>
                <a:lnTo>
                  <a:pt x="596" y="207"/>
                </a:lnTo>
                <a:lnTo>
                  <a:pt x="598" y="196"/>
                </a:lnTo>
                <a:lnTo>
                  <a:pt x="599" y="186"/>
                </a:lnTo>
                <a:lnTo>
                  <a:pt x="600" y="176"/>
                </a:lnTo>
                <a:lnTo>
                  <a:pt x="600" y="166"/>
                </a:lnTo>
                <a:lnTo>
                  <a:pt x="600" y="155"/>
                </a:lnTo>
                <a:lnTo>
                  <a:pt x="599" y="145"/>
                </a:lnTo>
                <a:lnTo>
                  <a:pt x="598" y="135"/>
                </a:lnTo>
                <a:lnTo>
                  <a:pt x="596" y="124"/>
                </a:lnTo>
                <a:lnTo>
                  <a:pt x="593" y="115"/>
                </a:lnTo>
                <a:lnTo>
                  <a:pt x="589" y="106"/>
                </a:lnTo>
                <a:lnTo>
                  <a:pt x="586" y="97"/>
                </a:lnTo>
                <a:lnTo>
                  <a:pt x="582" y="88"/>
                </a:lnTo>
                <a:lnTo>
                  <a:pt x="577" y="79"/>
                </a:lnTo>
                <a:lnTo>
                  <a:pt x="571" y="71"/>
                </a:lnTo>
                <a:lnTo>
                  <a:pt x="566" y="63"/>
                </a:lnTo>
                <a:lnTo>
                  <a:pt x="559" y="56"/>
                </a:lnTo>
                <a:lnTo>
                  <a:pt x="553" y="50"/>
                </a:lnTo>
                <a:lnTo>
                  <a:pt x="547" y="42"/>
                </a:lnTo>
                <a:lnTo>
                  <a:pt x="539" y="37"/>
                </a:lnTo>
                <a:lnTo>
                  <a:pt x="532" y="30"/>
                </a:lnTo>
                <a:lnTo>
                  <a:pt x="736" y="30"/>
                </a:lnTo>
                <a:lnTo>
                  <a:pt x="750" y="31"/>
                </a:lnTo>
                <a:lnTo>
                  <a:pt x="763" y="33"/>
                </a:lnTo>
                <a:lnTo>
                  <a:pt x="777" y="37"/>
                </a:lnTo>
                <a:lnTo>
                  <a:pt x="788" y="41"/>
                </a:lnTo>
                <a:lnTo>
                  <a:pt x="800" y="46"/>
                </a:lnTo>
                <a:lnTo>
                  <a:pt x="812" y="54"/>
                </a:lnTo>
                <a:lnTo>
                  <a:pt x="823" y="61"/>
                </a:lnTo>
                <a:lnTo>
                  <a:pt x="831" y="70"/>
                </a:lnTo>
                <a:lnTo>
                  <a:pt x="841" y="79"/>
                </a:lnTo>
                <a:lnTo>
                  <a:pt x="848" y="89"/>
                </a:lnTo>
                <a:lnTo>
                  <a:pt x="855" y="101"/>
                </a:lnTo>
                <a:lnTo>
                  <a:pt x="860" y="113"/>
                </a:lnTo>
                <a:lnTo>
                  <a:pt x="864" y="125"/>
                </a:lnTo>
                <a:lnTo>
                  <a:pt x="869" y="138"/>
                </a:lnTo>
                <a:lnTo>
                  <a:pt x="870" y="152"/>
                </a:lnTo>
                <a:lnTo>
                  <a:pt x="871" y="166"/>
                </a:lnTo>
                <a:lnTo>
                  <a:pt x="870" y="179"/>
                </a:lnTo>
                <a:lnTo>
                  <a:pt x="868" y="192"/>
                </a:lnTo>
                <a:lnTo>
                  <a:pt x="863" y="205"/>
                </a:lnTo>
                <a:lnTo>
                  <a:pt x="859" y="217"/>
                </a:lnTo>
                <a:lnTo>
                  <a:pt x="853" y="229"/>
                </a:lnTo>
                <a:lnTo>
                  <a:pt x="844" y="240"/>
                </a:lnTo>
                <a:lnTo>
                  <a:pt x="835" y="251"/>
                </a:lnTo>
                <a:lnTo>
                  <a:pt x="826" y="260"/>
                </a:lnTo>
                <a:lnTo>
                  <a:pt x="815" y="269"/>
                </a:lnTo>
                <a:lnTo>
                  <a:pt x="803" y="277"/>
                </a:lnTo>
                <a:lnTo>
                  <a:pt x="790" y="284"/>
                </a:lnTo>
                <a:lnTo>
                  <a:pt x="778" y="290"/>
                </a:lnTo>
                <a:lnTo>
                  <a:pt x="764" y="294"/>
                </a:lnTo>
                <a:lnTo>
                  <a:pt x="750" y="298"/>
                </a:lnTo>
                <a:lnTo>
                  <a:pt x="736" y="300"/>
                </a:lnTo>
                <a:lnTo>
                  <a:pt x="721" y="301"/>
                </a:lnTo>
                <a:close/>
                <a:moveTo>
                  <a:pt x="748" y="571"/>
                </a:moveTo>
                <a:lnTo>
                  <a:pt x="482" y="571"/>
                </a:lnTo>
                <a:lnTo>
                  <a:pt x="452" y="331"/>
                </a:lnTo>
                <a:lnTo>
                  <a:pt x="708" y="331"/>
                </a:lnTo>
                <a:lnTo>
                  <a:pt x="748" y="571"/>
                </a:lnTo>
                <a:close/>
                <a:moveTo>
                  <a:pt x="150" y="319"/>
                </a:moveTo>
                <a:lnTo>
                  <a:pt x="150" y="318"/>
                </a:lnTo>
                <a:lnTo>
                  <a:pt x="150" y="317"/>
                </a:lnTo>
                <a:lnTo>
                  <a:pt x="150" y="317"/>
                </a:lnTo>
                <a:lnTo>
                  <a:pt x="150" y="316"/>
                </a:lnTo>
                <a:lnTo>
                  <a:pt x="150" y="315"/>
                </a:lnTo>
                <a:lnTo>
                  <a:pt x="150" y="315"/>
                </a:lnTo>
                <a:lnTo>
                  <a:pt x="150" y="313"/>
                </a:lnTo>
                <a:lnTo>
                  <a:pt x="150" y="312"/>
                </a:lnTo>
                <a:lnTo>
                  <a:pt x="149" y="310"/>
                </a:lnTo>
                <a:lnTo>
                  <a:pt x="149" y="309"/>
                </a:lnTo>
                <a:lnTo>
                  <a:pt x="148" y="307"/>
                </a:lnTo>
                <a:lnTo>
                  <a:pt x="147" y="306"/>
                </a:lnTo>
                <a:lnTo>
                  <a:pt x="145" y="305"/>
                </a:lnTo>
                <a:lnTo>
                  <a:pt x="144" y="304"/>
                </a:lnTo>
                <a:lnTo>
                  <a:pt x="143" y="304"/>
                </a:lnTo>
                <a:lnTo>
                  <a:pt x="142" y="303"/>
                </a:lnTo>
                <a:lnTo>
                  <a:pt x="141" y="302"/>
                </a:lnTo>
                <a:lnTo>
                  <a:pt x="140" y="302"/>
                </a:lnTo>
                <a:lnTo>
                  <a:pt x="139" y="301"/>
                </a:lnTo>
                <a:lnTo>
                  <a:pt x="138" y="301"/>
                </a:lnTo>
                <a:lnTo>
                  <a:pt x="138" y="301"/>
                </a:lnTo>
                <a:lnTo>
                  <a:pt x="137" y="301"/>
                </a:lnTo>
                <a:lnTo>
                  <a:pt x="136" y="301"/>
                </a:lnTo>
                <a:lnTo>
                  <a:pt x="135" y="301"/>
                </a:lnTo>
                <a:lnTo>
                  <a:pt x="126" y="301"/>
                </a:lnTo>
                <a:lnTo>
                  <a:pt x="119" y="300"/>
                </a:lnTo>
                <a:lnTo>
                  <a:pt x="110" y="299"/>
                </a:lnTo>
                <a:lnTo>
                  <a:pt x="104" y="297"/>
                </a:lnTo>
                <a:lnTo>
                  <a:pt x="90" y="292"/>
                </a:lnTo>
                <a:lnTo>
                  <a:pt x="79" y="286"/>
                </a:lnTo>
                <a:lnTo>
                  <a:pt x="68" y="277"/>
                </a:lnTo>
                <a:lnTo>
                  <a:pt x="60" y="269"/>
                </a:lnTo>
                <a:lnTo>
                  <a:pt x="53" y="259"/>
                </a:lnTo>
                <a:lnTo>
                  <a:pt x="47" y="248"/>
                </a:lnTo>
                <a:lnTo>
                  <a:pt x="42" y="238"/>
                </a:lnTo>
                <a:lnTo>
                  <a:pt x="39" y="226"/>
                </a:lnTo>
                <a:lnTo>
                  <a:pt x="35" y="215"/>
                </a:lnTo>
                <a:lnTo>
                  <a:pt x="33" y="204"/>
                </a:lnTo>
                <a:lnTo>
                  <a:pt x="31" y="183"/>
                </a:lnTo>
                <a:lnTo>
                  <a:pt x="30" y="166"/>
                </a:lnTo>
                <a:lnTo>
                  <a:pt x="31" y="152"/>
                </a:lnTo>
                <a:lnTo>
                  <a:pt x="33" y="138"/>
                </a:lnTo>
                <a:lnTo>
                  <a:pt x="36" y="125"/>
                </a:lnTo>
                <a:lnTo>
                  <a:pt x="41" y="113"/>
                </a:lnTo>
                <a:lnTo>
                  <a:pt x="46" y="101"/>
                </a:lnTo>
                <a:lnTo>
                  <a:pt x="52" y="89"/>
                </a:lnTo>
                <a:lnTo>
                  <a:pt x="61" y="79"/>
                </a:lnTo>
                <a:lnTo>
                  <a:pt x="70" y="70"/>
                </a:lnTo>
                <a:lnTo>
                  <a:pt x="79" y="61"/>
                </a:lnTo>
                <a:lnTo>
                  <a:pt x="89" y="54"/>
                </a:lnTo>
                <a:lnTo>
                  <a:pt x="101" y="46"/>
                </a:lnTo>
                <a:lnTo>
                  <a:pt x="112" y="41"/>
                </a:lnTo>
                <a:lnTo>
                  <a:pt x="124" y="37"/>
                </a:lnTo>
                <a:lnTo>
                  <a:pt x="138" y="33"/>
                </a:lnTo>
                <a:lnTo>
                  <a:pt x="151" y="31"/>
                </a:lnTo>
                <a:lnTo>
                  <a:pt x="165" y="30"/>
                </a:lnTo>
                <a:lnTo>
                  <a:pt x="435" y="30"/>
                </a:lnTo>
                <a:lnTo>
                  <a:pt x="449" y="31"/>
                </a:lnTo>
                <a:lnTo>
                  <a:pt x="463" y="33"/>
                </a:lnTo>
                <a:lnTo>
                  <a:pt x="476" y="37"/>
                </a:lnTo>
                <a:lnTo>
                  <a:pt x="489" y="41"/>
                </a:lnTo>
                <a:lnTo>
                  <a:pt x="501" y="46"/>
                </a:lnTo>
                <a:lnTo>
                  <a:pt x="511" y="54"/>
                </a:lnTo>
                <a:lnTo>
                  <a:pt x="522" y="61"/>
                </a:lnTo>
                <a:lnTo>
                  <a:pt x="532" y="70"/>
                </a:lnTo>
                <a:lnTo>
                  <a:pt x="540" y="79"/>
                </a:lnTo>
                <a:lnTo>
                  <a:pt x="548" y="89"/>
                </a:lnTo>
                <a:lnTo>
                  <a:pt x="554" y="101"/>
                </a:lnTo>
                <a:lnTo>
                  <a:pt x="561" y="113"/>
                </a:lnTo>
                <a:lnTo>
                  <a:pt x="565" y="125"/>
                </a:lnTo>
                <a:lnTo>
                  <a:pt x="568" y="138"/>
                </a:lnTo>
                <a:lnTo>
                  <a:pt x="570" y="152"/>
                </a:lnTo>
                <a:lnTo>
                  <a:pt x="570" y="166"/>
                </a:lnTo>
                <a:lnTo>
                  <a:pt x="570" y="180"/>
                </a:lnTo>
                <a:lnTo>
                  <a:pt x="568" y="193"/>
                </a:lnTo>
                <a:lnTo>
                  <a:pt x="565" y="207"/>
                </a:lnTo>
                <a:lnTo>
                  <a:pt x="561" y="218"/>
                </a:lnTo>
                <a:lnTo>
                  <a:pt x="554" y="230"/>
                </a:lnTo>
                <a:lnTo>
                  <a:pt x="548" y="242"/>
                </a:lnTo>
                <a:lnTo>
                  <a:pt x="540" y="252"/>
                </a:lnTo>
                <a:lnTo>
                  <a:pt x="532" y="261"/>
                </a:lnTo>
                <a:lnTo>
                  <a:pt x="522" y="270"/>
                </a:lnTo>
                <a:lnTo>
                  <a:pt x="511" y="278"/>
                </a:lnTo>
                <a:lnTo>
                  <a:pt x="501" y="285"/>
                </a:lnTo>
                <a:lnTo>
                  <a:pt x="489" y="290"/>
                </a:lnTo>
                <a:lnTo>
                  <a:pt x="476" y="294"/>
                </a:lnTo>
                <a:lnTo>
                  <a:pt x="463" y="298"/>
                </a:lnTo>
                <a:lnTo>
                  <a:pt x="449" y="300"/>
                </a:lnTo>
                <a:lnTo>
                  <a:pt x="435" y="301"/>
                </a:lnTo>
                <a:lnTo>
                  <a:pt x="432" y="301"/>
                </a:lnTo>
                <a:lnTo>
                  <a:pt x="429" y="302"/>
                </a:lnTo>
                <a:lnTo>
                  <a:pt x="429" y="302"/>
                </a:lnTo>
                <a:lnTo>
                  <a:pt x="428" y="303"/>
                </a:lnTo>
                <a:lnTo>
                  <a:pt x="426" y="304"/>
                </a:lnTo>
                <a:lnTo>
                  <a:pt x="425" y="305"/>
                </a:lnTo>
                <a:lnTo>
                  <a:pt x="425" y="306"/>
                </a:lnTo>
                <a:lnTo>
                  <a:pt x="424" y="306"/>
                </a:lnTo>
                <a:lnTo>
                  <a:pt x="424" y="306"/>
                </a:lnTo>
                <a:lnTo>
                  <a:pt x="424" y="307"/>
                </a:lnTo>
                <a:lnTo>
                  <a:pt x="423" y="309"/>
                </a:lnTo>
                <a:lnTo>
                  <a:pt x="421" y="310"/>
                </a:lnTo>
                <a:lnTo>
                  <a:pt x="421" y="312"/>
                </a:lnTo>
                <a:lnTo>
                  <a:pt x="420" y="314"/>
                </a:lnTo>
                <a:lnTo>
                  <a:pt x="420" y="315"/>
                </a:lnTo>
                <a:lnTo>
                  <a:pt x="420" y="316"/>
                </a:lnTo>
                <a:lnTo>
                  <a:pt x="420" y="316"/>
                </a:lnTo>
                <a:lnTo>
                  <a:pt x="420" y="317"/>
                </a:lnTo>
                <a:lnTo>
                  <a:pt x="420" y="317"/>
                </a:lnTo>
                <a:lnTo>
                  <a:pt x="420" y="318"/>
                </a:lnTo>
                <a:lnTo>
                  <a:pt x="452" y="571"/>
                </a:lnTo>
                <a:lnTo>
                  <a:pt x="94" y="571"/>
                </a:lnTo>
                <a:lnTo>
                  <a:pt x="150" y="319"/>
                </a:lnTo>
                <a:close/>
                <a:moveTo>
                  <a:pt x="901" y="166"/>
                </a:moveTo>
                <a:lnTo>
                  <a:pt x="900" y="149"/>
                </a:lnTo>
                <a:lnTo>
                  <a:pt x="897" y="132"/>
                </a:lnTo>
                <a:lnTo>
                  <a:pt x="893" y="116"/>
                </a:lnTo>
                <a:lnTo>
                  <a:pt x="888" y="101"/>
                </a:lnTo>
                <a:lnTo>
                  <a:pt x="881" y="86"/>
                </a:lnTo>
                <a:lnTo>
                  <a:pt x="873" y="73"/>
                </a:lnTo>
                <a:lnTo>
                  <a:pt x="863" y="60"/>
                </a:lnTo>
                <a:lnTo>
                  <a:pt x="853" y="48"/>
                </a:lnTo>
                <a:lnTo>
                  <a:pt x="841" y="38"/>
                </a:lnTo>
                <a:lnTo>
                  <a:pt x="829" y="28"/>
                </a:lnTo>
                <a:lnTo>
                  <a:pt x="815" y="21"/>
                </a:lnTo>
                <a:lnTo>
                  <a:pt x="800" y="13"/>
                </a:lnTo>
                <a:lnTo>
                  <a:pt x="785" y="8"/>
                </a:lnTo>
                <a:lnTo>
                  <a:pt x="769" y="4"/>
                </a:lnTo>
                <a:lnTo>
                  <a:pt x="753" y="1"/>
                </a:lnTo>
                <a:lnTo>
                  <a:pt x="736" y="0"/>
                </a:lnTo>
                <a:lnTo>
                  <a:pt x="435" y="0"/>
                </a:lnTo>
                <a:lnTo>
                  <a:pt x="165" y="0"/>
                </a:lnTo>
                <a:lnTo>
                  <a:pt x="148" y="1"/>
                </a:lnTo>
                <a:lnTo>
                  <a:pt x="132" y="4"/>
                </a:lnTo>
                <a:lnTo>
                  <a:pt x="116" y="8"/>
                </a:lnTo>
                <a:lnTo>
                  <a:pt x="101" y="13"/>
                </a:lnTo>
                <a:lnTo>
                  <a:pt x="86" y="21"/>
                </a:lnTo>
                <a:lnTo>
                  <a:pt x="72" y="28"/>
                </a:lnTo>
                <a:lnTo>
                  <a:pt x="60" y="38"/>
                </a:lnTo>
                <a:lnTo>
                  <a:pt x="48" y="48"/>
                </a:lnTo>
                <a:lnTo>
                  <a:pt x="37" y="60"/>
                </a:lnTo>
                <a:lnTo>
                  <a:pt x="28" y="73"/>
                </a:lnTo>
                <a:lnTo>
                  <a:pt x="19" y="86"/>
                </a:lnTo>
                <a:lnTo>
                  <a:pt x="13" y="101"/>
                </a:lnTo>
                <a:lnTo>
                  <a:pt x="7" y="116"/>
                </a:lnTo>
                <a:lnTo>
                  <a:pt x="3" y="132"/>
                </a:lnTo>
                <a:lnTo>
                  <a:pt x="1" y="149"/>
                </a:lnTo>
                <a:lnTo>
                  <a:pt x="0" y="166"/>
                </a:lnTo>
                <a:lnTo>
                  <a:pt x="0" y="183"/>
                </a:lnTo>
                <a:lnTo>
                  <a:pt x="2" y="200"/>
                </a:lnTo>
                <a:lnTo>
                  <a:pt x="4" y="215"/>
                </a:lnTo>
                <a:lnTo>
                  <a:pt x="7" y="230"/>
                </a:lnTo>
                <a:lnTo>
                  <a:pt x="12" y="244"/>
                </a:lnTo>
                <a:lnTo>
                  <a:pt x="17" y="257"/>
                </a:lnTo>
                <a:lnTo>
                  <a:pt x="24" y="270"/>
                </a:lnTo>
                <a:lnTo>
                  <a:pt x="31" y="281"/>
                </a:lnTo>
                <a:lnTo>
                  <a:pt x="39" y="290"/>
                </a:lnTo>
                <a:lnTo>
                  <a:pt x="47" y="300"/>
                </a:lnTo>
                <a:lnTo>
                  <a:pt x="57" y="307"/>
                </a:lnTo>
                <a:lnTo>
                  <a:pt x="67" y="314"/>
                </a:lnTo>
                <a:lnTo>
                  <a:pt x="79" y="319"/>
                </a:lnTo>
                <a:lnTo>
                  <a:pt x="91" y="324"/>
                </a:lnTo>
                <a:lnTo>
                  <a:pt x="104" y="328"/>
                </a:lnTo>
                <a:lnTo>
                  <a:pt x="117" y="330"/>
                </a:lnTo>
                <a:lnTo>
                  <a:pt x="60" y="583"/>
                </a:lnTo>
                <a:lnTo>
                  <a:pt x="60" y="586"/>
                </a:lnTo>
                <a:lnTo>
                  <a:pt x="61" y="590"/>
                </a:lnTo>
                <a:lnTo>
                  <a:pt x="62" y="593"/>
                </a:lnTo>
                <a:lnTo>
                  <a:pt x="63" y="595"/>
                </a:lnTo>
                <a:lnTo>
                  <a:pt x="65" y="598"/>
                </a:lnTo>
                <a:lnTo>
                  <a:pt x="68" y="599"/>
                </a:lnTo>
                <a:lnTo>
                  <a:pt x="72" y="600"/>
                </a:lnTo>
                <a:lnTo>
                  <a:pt x="75" y="601"/>
                </a:lnTo>
                <a:lnTo>
                  <a:pt x="766" y="601"/>
                </a:lnTo>
                <a:lnTo>
                  <a:pt x="769" y="600"/>
                </a:lnTo>
                <a:lnTo>
                  <a:pt x="772" y="599"/>
                </a:lnTo>
                <a:lnTo>
                  <a:pt x="774" y="598"/>
                </a:lnTo>
                <a:lnTo>
                  <a:pt x="777" y="596"/>
                </a:lnTo>
                <a:lnTo>
                  <a:pt x="779" y="593"/>
                </a:lnTo>
                <a:lnTo>
                  <a:pt x="780" y="590"/>
                </a:lnTo>
                <a:lnTo>
                  <a:pt x="781" y="586"/>
                </a:lnTo>
                <a:lnTo>
                  <a:pt x="781" y="583"/>
                </a:lnTo>
                <a:lnTo>
                  <a:pt x="738" y="330"/>
                </a:lnTo>
                <a:lnTo>
                  <a:pt x="754" y="328"/>
                </a:lnTo>
                <a:lnTo>
                  <a:pt x="770" y="323"/>
                </a:lnTo>
                <a:lnTo>
                  <a:pt x="786" y="319"/>
                </a:lnTo>
                <a:lnTo>
                  <a:pt x="801" y="313"/>
                </a:lnTo>
                <a:lnTo>
                  <a:pt x="815" y="304"/>
                </a:lnTo>
                <a:lnTo>
                  <a:pt x="829" y="296"/>
                </a:lnTo>
                <a:lnTo>
                  <a:pt x="841" y="286"/>
                </a:lnTo>
                <a:lnTo>
                  <a:pt x="853" y="275"/>
                </a:lnTo>
                <a:lnTo>
                  <a:pt x="863" y="263"/>
                </a:lnTo>
                <a:lnTo>
                  <a:pt x="873" y="252"/>
                </a:lnTo>
                <a:lnTo>
                  <a:pt x="881" y="239"/>
                </a:lnTo>
                <a:lnTo>
                  <a:pt x="888" y="225"/>
                </a:lnTo>
                <a:lnTo>
                  <a:pt x="893" y="211"/>
                </a:lnTo>
                <a:lnTo>
                  <a:pt x="897" y="196"/>
                </a:lnTo>
                <a:lnTo>
                  <a:pt x="900" y="181"/>
                </a:lnTo>
                <a:lnTo>
                  <a:pt x="901" y="166"/>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8" name="Freeform 204"/>
          <p:cNvSpPr>
            <a:spLocks noEditPoints="1"/>
          </p:cNvSpPr>
          <p:nvPr/>
        </p:nvSpPr>
        <p:spPr bwMode="auto">
          <a:xfrm>
            <a:off x="4288772" y="1547543"/>
            <a:ext cx="220414" cy="236157"/>
          </a:xfrm>
          <a:custGeom>
            <a:avLst/>
            <a:gdLst>
              <a:gd name="T0" fmla="*/ 363 w 841"/>
              <a:gd name="T1" fmla="*/ 855 h 900"/>
              <a:gd name="T2" fmla="*/ 259 w 841"/>
              <a:gd name="T3" fmla="*/ 802 h 900"/>
              <a:gd name="T4" fmla="*/ 179 w 841"/>
              <a:gd name="T5" fmla="*/ 718 h 900"/>
              <a:gd name="T6" fmla="*/ 130 w 841"/>
              <a:gd name="T7" fmla="*/ 611 h 900"/>
              <a:gd name="T8" fmla="*/ 123 w 841"/>
              <a:gd name="T9" fmla="*/ 478 h 900"/>
              <a:gd name="T10" fmla="*/ 230 w 841"/>
              <a:gd name="T11" fmla="*/ 381 h 900"/>
              <a:gd name="T12" fmla="*/ 334 w 841"/>
              <a:gd name="T13" fmla="*/ 272 h 900"/>
              <a:gd name="T14" fmla="*/ 430 w 841"/>
              <a:gd name="T15" fmla="*/ 182 h 900"/>
              <a:gd name="T16" fmla="*/ 384 w 841"/>
              <a:gd name="T17" fmla="*/ 271 h 900"/>
              <a:gd name="T18" fmla="*/ 375 w 841"/>
              <a:gd name="T19" fmla="*/ 288 h 900"/>
              <a:gd name="T20" fmla="*/ 460 w 841"/>
              <a:gd name="T21" fmla="*/ 329 h 900"/>
              <a:gd name="T22" fmla="*/ 549 w 841"/>
              <a:gd name="T23" fmla="*/ 298 h 900"/>
              <a:gd name="T24" fmla="*/ 554 w 841"/>
              <a:gd name="T25" fmla="*/ 280 h 900"/>
              <a:gd name="T26" fmla="*/ 537 w 841"/>
              <a:gd name="T27" fmla="*/ 270 h 900"/>
              <a:gd name="T28" fmla="*/ 547 w 841"/>
              <a:gd name="T29" fmla="*/ 190 h 900"/>
              <a:gd name="T30" fmla="*/ 651 w 841"/>
              <a:gd name="T31" fmla="*/ 235 h 900"/>
              <a:gd name="T32" fmla="*/ 735 w 841"/>
              <a:gd name="T33" fmla="*/ 311 h 900"/>
              <a:gd name="T34" fmla="*/ 790 w 841"/>
              <a:gd name="T35" fmla="*/ 409 h 900"/>
              <a:gd name="T36" fmla="*/ 811 w 841"/>
              <a:gd name="T37" fmla="*/ 526 h 900"/>
              <a:gd name="T38" fmla="*/ 789 w 841"/>
              <a:gd name="T39" fmla="*/ 643 h 900"/>
              <a:gd name="T40" fmla="*/ 732 w 841"/>
              <a:gd name="T41" fmla="*/ 745 h 900"/>
              <a:gd name="T42" fmla="*/ 644 w 841"/>
              <a:gd name="T43" fmla="*/ 821 h 900"/>
              <a:gd name="T44" fmla="*/ 535 w 841"/>
              <a:gd name="T45" fmla="*/ 864 h 900"/>
              <a:gd name="T46" fmla="*/ 356 w 841"/>
              <a:gd name="T47" fmla="*/ 124 h 900"/>
              <a:gd name="T48" fmla="*/ 323 w 841"/>
              <a:gd name="T49" fmla="*/ 231 h 900"/>
              <a:gd name="T50" fmla="*/ 259 w 841"/>
              <a:gd name="T51" fmla="*/ 319 h 900"/>
              <a:gd name="T52" fmla="*/ 170 w 841"/>
              <a:gd name="T53" fmla="*/ 384 h 900"/>
              <a:gd name="T54" fmla="*/ 63 w 841"/>
              <a:gd name="T55" fmla="*/ 417 h 900"/>
              <a:gd name="T56" fmla="*/ 43 w 841"/>
              <a:gd name="T57" fmla="*/ 340 h 900"/>
              <a:gd name="T58" fmla="*/ 91 w 841"/>
              <a:gd name="T59" fmla="*/ 239 h 900"/>
              <a:gd name="T60" fmla="*/ 167 w 841"/>
              <a:gd name="T61" fmla="*/ 160 h 900"/>
              <a:gd name="T62" fmla="*/ 264 w 841"/>
              <a:gd name="T63" fmla="*/ 109 h 900"/>
              <a:gd name="T64" fmla="*/ 480 w 841"/>
              <a:gd name="T65" fmla="*/ 150 h 900"/>
              <a:gd name="T66" fmla="*/ 628 w 841"/>
              <a:gd name="T67" fmla="*/ 23 h 900"/>
              <a:gd name="T68" fmla="*/ 626 w 841"/>
              <a:gd name="T69" fmla="*/ 4 h 900"/>
              <a:gd name="T70" fmla="*/ 309 w 841"/>
              <a:gd name="T71" fmla="*/ 1 h 900"/>
              <a:gd name="T72" fmla="*/ 301 w 841"/>
              <a:gd name="T73" fmla="*/ 18 h 900"/>
              <a:gd name="T74" fmla="*/ 314 w 841"/>
              <a:gd name="T75" fmla="*/ 30 h 900"/>
              <a:gd name="T76" fmla="*/ 384 w 841"/>
              <a:gd name="T77" fmla="*/ 139 h 900"/>
              <a:gd name="T78" fmla="*/ 385 w 841"/>
              <a:gd name="T79" fmla="*/ 65 h 900"/>
              <a:gd name="T80" fmla="*/ 318 w 841"/>
              <a:gd name="T81" fmla="*/ 64 h 900"/>
              <a:gd name="T82" fmla="*/ 196 w 841"/>
              <a:gd name="T83" fmla="*/ 105 h 900"/>
              <a:gd name="T84" fmla="*/ 97 w 841"/>
              <a:gd name="T85" fmla="*/ 182 h 900"/>
              <a:gd name="T86" fmla="*/ 29 w 841"/>
              <a:gd name="T87" fmla="*/ 289 h 900"/>
              <a:gd name="T88" fmla="*/ 0 w 841"/>
              <a:gd name="T89" fmla="*/ 416 h 900"/>
              <a:gd name="T90" fmla="*/ 9 w 841"/>
              <a:gd name="T91" fmla="*/ 449 h 900"/>
              <a:gd name="T92" fmla="*/ 95 w 841"/>
              <a:gd name="T93" fmla="*/ 462 h 900"/>
              <a:gd name="T94" fmla="*/ 97 w 841"/>
              <a:gd name="T95" fmla="*/ 601 h 900"/>
              <a:gd name="T96" fmla="*/ 144 w 841"/>
              <a:gd name="T97" fmla="*/ 719 h 900"/>
              <a:gd name="T98" fmla="*/ 227 w 841"/>
              <a:gd name="T99" fmla="*/ 815 h 900"/>
              <a:gd name="T100" fmla="*/ 336 w 841"/>
              <a:gd name="T101" fmla="*/ 878 h 900"/>
              <a:gd name="T102" fmla="*/ 465 w 841"/>
              <a:gd name="T103" fmla="*/ 900 h 900"/>
              <a:gd name="T104" fmla="*/ 594 w 841"/>
              <a:gd name="T105" fmla="*/ 878 h 900"/>
              <a:gd name="T106" fmla="*/ 704 w 841"/>
              <a:gd name="T107" fmla="*/ 815 h 900"/>
              <a:gd name="T108" fmla="*/ 786 w 841"/>
              <a:gd name="T109" fmla="*/ 719 h 900"/>
              <a:gd name="T110" fmla="*/ 832 w 841"/>
              <a:gd name="T111" fmla="*/ 601 h 900"/>
              <a:gd name="T112" fmla="*/ 836 w 841"/>
              <a:gd name="T113" fmla="*/ 469 h 900"/>
              <a:gd name="T114" fmla="*/ 797 w 841"/>
              <a:gd name="T115" fmla="*/ 350 h 900"/>
              <a:gd name="T116" fmla="*/ 723 w 841"/>
              <a:gd name="T117" fmla="*/ 253 h 900"/>
              <a:gd name="T118" fmla="*/ 620 w 841"/>
              <a:gd name="T119" fmla="*/ 184 h 900"/>
              <a:gd name="T120" fmla="*/ 498 w 841"/>
              <a:gd name="T121" fmla="*/ 151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41" h="900">
                <a:moveTo>
                  <a:pt x="465" y="870"/>
                </a:moveTo>
                <a:lnTo>
                  <a:pt x="447" y="870"/>
                </a:lnTo>
                <a:lnTo>
                  <a:pt x="430" y="869"/>
                </a:lnTo>
                <a:lnTo>
                  <a:pt x="413" y="867"/>
                </a:lnTo>
                <a:lnTo>
                  <a:pt x="396" y="864"/>
                </a:lnTo>
                <a:lnTo>
                  <a:pt x="379" y="860"/>
                </a:lnTo>
                <a:lnTo>
                  <a:pt x="363" y="855"/>
                </a:lnTo>
                <a:lnTo>
                  <a:pt x="347" y="850"/>
                </a:lnTo>
                <a:lnTo>
                  <a:pt x="331" y="843"/>
                </a:lnTo>
                <a:lnTo>
                  <a:pt x="316" y="836"/>
                </a:lnTo>
                <a:lnTo>
                  <a:pt x="301" y="829"/>
                </a:lnTo>
                <a:lnTo>
                  <a:pt x="287" y="821"/>
                </a:lnTo>
                <a:lnTo>
                  <a:pt x="272" y="811"/>
                </a:lnTo>
                <a:lnTo>
                  <a:pt x="259" y="802"/>
                </a:lnTo>
                <a:lnTo>
                  <a:pt x="246" y="792"/>
                </a:lnTo>
                <a:lnTo>
                  <a:pt x="233" y="780"/>
                </a:lnTo>
                <a:lnTo>
                  <a:pt x="221" y="770"/>
                </a:lnTo>
                <a:lnTo>
                  <a:pt x="210" y="757"/>
                </a:lnTo>
                <a:lnTo>
                  <a:pt x="199" y="745"/>
                </a:lnTo>
                <a:lnTo>
                  <a:pt x="188" y="732"/>
                </a:lnTo>
                <a:lnTo>
                  <a:pt x="179" y="718"/>
                </a:lnTo>
                <a:lnTo>
                  <a:pt x="170" y="704"/>
                </a:lnTo>
                <a:lnTo>
                  <a:pt x="161" y="689"/>
                </a:lnTo>
                <a:lnTo>
                  <a:pt x="154" y="674"/>
                </a:lnTo>
                <a:lnTo>
                  <a:pt x="147" y="660"/>
                </a:lnTo>
                <a:lnTo>
                  <a:pt x="141" y="643"/>
                </a:lnTo>
                <a:lnTo>
                  <a:pt x="135" y="627"/>
                </a:lnTo>
                <a:lnTo>
                  <a:pt x="130" y="611"/>
                </a:lnTo>
                <a:lnTo>
                  <a:pt x="127" y="595"/>
                </a:lnTo>
                <a:lnTo>
                  <a:pt x="124" y="578"/>
                </a:lnTo>
                <a:lnTo>
                  <a:pt x="122" y="560"/>
                </a:lnTo>
                <a:lnTo>
                  <a:pt x="120" y="543"/>
                </a:lnTo>
                <a:lnTo>
                  <a:pt x="120" y="526"/>
                </a:lnTo>
                <a:lnTo>
                  <a:pt x="121" y="501"/>
                </a:lnTo>
                <a:lnTo>
                  <a:pt x="123" y="478"/>
                </a:lnTo>
                <a:lnTo>
                  <a:pt x="127" y="454"/>
                </a:lnTo>
                <a:lnTo>
                  <a:pt x="133" y="431"/>
                </a:lnTo>
                <a:lnTo>
                  <a:pt x="154" y="423"/>
                </a:lnTo>
                <a:lnTo>
                  <a:pt x="173" y="415"/>
                </a:lnTo>
                <a:lnTo>
                  <a:pt x="194" y="405"/>
                </a:lnTo>
                <a:lnTo>
                  <a:pt x="212" y="394"/>
                </a:lnTo>
                <a:lnTo>
                  <a:pt x="230" y="381"/>
                </a:lnTo>
                <a:lnTo>
                  <a:pt x="247" y="369"/>
                </a:lnTo>
                <a:lnTo>
                  <a:pt x="264" y="355"/>
                </a:lnTo>
                <a:lnTo>
                  <a:pt x="280" y="340"/>
                </a:lnTo>
                <a:lnTo>
                  <a:pt x="295" y="325"/>
                </a:lnTo>
                <a:lnTo>
                  <a:pt x="309" y="308"/>
                </a:lnTo>
                <a:lnTo>
                  <a:pt x="322" y="291"/>
                </a:lnTo>
                <a:lnTo>
                  <a:pt x="334" y="272"/>
                </a:lnTo>
                <a:lnTo>
                  <a:pt x="344" y="253"/>
                </a:lnTo>
                <a:lnTo>
                  <a:pt x="354" y="234"/>
                </a:lnTo>
                <a:lnTo>
                  <a:pt x="364" y="214"/>
                </a:lnTo>
                <a:lnTo>
                  <a:pt x="371" y="193"/>
                </a:lnTo>
                <a:lnTo>
                  <a:pt x="390" y="188"/>
                </a:lnTo>
                <a:lnTo>
                  <a:pt x="410" y="185"/>
                </a:lnTo>
                <a:lnTo>
                  <a:pt x="430" y="182"/>
                </a:lnTo>
                <a:lnTo>
                  <a:pt x="450" y="180"/>
                </a:lnTo>
                <a:lnTo>
                  <a:pt x="450" y="293"/>
                </a:lnTo>
                <a:lnTo>
                  <a:pt x="396" y="271"/>
                </a:lnTo>
                <a:lnTo>
                  <a:pt x="393" y="270"/>
                </a:lnTo>
                <a:lnTo>
                  <a:pt x="389" y="270"/>
                </a:lnTo>
                <a:lnTo>
                  <a:pt x="387" y="270"/>
                </a:lnTo>
                <a:lnTo>
                  <a:pt x="384" y="271"/>
                </a:lnTo>
                <a:lnTo>
                  <a:pt x="382" y="272"/>
                </a:lnTo>
                <a:lnTo>
                  <a:pt x="380" y="274"/>
                </a:lnTo>
                <a:lnTo>
                  <a:pt x="378" y="277"/>
                </a:lnTo>
                <a:lnTo>
                  <a:pt x="376" y="280"/>
                </a:lnTo>
                <a:lnTo>
                  <a:pt x="375" y="282"/>
                </a:lnTo>
                <a:lnTo>
                  <a:pt x="375" y="285"/>
                </a:lnTo>
                <a:lnTo>
                  <a:pt x="375" y="288"/>
                </a:lnTo>
                <a:lnTo>
                  <a:pt x="376" y="291"/>
                </a:lnTo>
                <a:lnTo>
                  <a:pt x="378" y="294"/>
                </a:lnTo>
                <a:lnTo>
                  <a:pt x="380" y="296"/>
                </a:lnTo>
                <a:lnTo>
                  <a:pt x="382" y="298"/>
                </a:lnTo>
                <a:lnTo>
                  <a:pt x="384" y="299"/>
                </a:lnTo>
                <a:lnTo>
                  <a:pt x="459" y="329"/>
                </a:lnTo>
                <a:lnTo>
                  <a:pt x="460" y="329"/>
                </a:lnTo>
                <a:lnTo>
                  <a:pt x="462" y="330"/>
                </a:lnTo>
                <a:lnTo>
                  <a:pt x="465" y="330"/>
                </a:lnTo>
                <a:lnTo>
                  <a:pt x="467" y="330"/>
                </a:lnTo>
                <a:lnTo>
                  <a:pt x="471" y="329"/>
                </a:lnTo>
                <a:lnTo>
                  <a:pt x="471" y="329"/>
                </a:lnTo>
                <a:lnTo>
                  <a:pt x="546" y="299"/>
                </a:lnTo>
                <a:lnTo>
                  <a:pt x="549" y="298"/>
                </a:lnTo>
                <a:lnTo>
                  <a:pt x="551" y="296"/>
                </a:lnTo>
                <a:lnTo>
                  <a:pt x="553" y="294"/>
                </a:lnTo>
                <a:lnTo>
                  <a:pt x="554" y="291"/>
                </a:lnTo>
                <a:lnTo>
                  <a:pt x="555" y="288"/>
                </a:lnTo>
                <a:lnTo>
                  <a:pt x="555" y="285"/>
                </a:lnTo>
                <a:lnTo>
                  <a:pt x="555" y="282"/>
                </a:lnTo>
                <a:lnTo>
                  <a:pt x="554" y="280"/>
                </a:lnTo>
                <a:lnTo>
                  <a:pt x="553" y="277"/>
                </a:lnTo>
                <a:lnTo>
                  <a:pt x="551" y="274"/>
                </a:lnTo>
                <a:lnTo>
                  <a:pt x="549" y="272"/>
                </a:lnTo>
                <a:lnTo>
                  <a:pt x="546" y="271"/>
                </a:lnTo>
                <a:lnTo>
                  <a:pt x="543" y="270"/>
                </a:lnTo>
                <a:lnTo>
                  <a:pt x="540" y="270"/>
                </a:lnTo>
                <a:lnTo>
                  <a:pt x="537" y="270"/>
                </a:lnTo>
                <a:lnTo>
                  <a:pt x="535" y="271"/>
                </a:lnTo>
                <a:lnTo>
                  <a:pt x="480" y="293"/>
                </a:lnTo>
                <a:lnTo>
                  <a:pt x="480" y="180"/>
                </a:lnTo>
                <a:lnTo>
                  <a:pt x="497" y="181"/>
                </a:lnTo>
                <a:lnTo>
                  <a:pt x="514" y="184"/>
                </a:lnTo>
                <a:lnTo>
                  <a:pt x="531" y="187"/>
                </a:lnTo>
                <a:lnTo>
                  <a:pt x="547" y="190"/>
                </a:lnTo>
                <a:lnTo>
                  <a:pt x="563" y="194"/>
                </a:lnTo>
                <a:lnTo>
                  <a:pt x="579" y="200"/>
                </a:lnTo>
                <a:lnTo>
                  <a:pt x="594" y="205"/>
                </a:lnTo>
                <a:lnTo>
                  <a:pt x="609" y="211"/>
                </a:lnTo>
                <a:lnTo>
                  <a:pt x="624" y="219"/>
                </a:lnTo>
                <a:lnTo>
                  <a:pt x="638" y="226"/>
                </a:lnTo>
                <a:lnTo>
                  <a:pt x="651" y="235"/>
                </a:lnTo>
                <a:lnTo>
                  <a:pt x="665" y="245"/>
                </a:lnTo>
                <a:lnTo>
                  <a:pt x="678" y="254"/>
                </a:lnTo>
                <a:lnTo>
                  <a:pt x="691" y="264"/>
                </a:lnTo>
                <a:lnTo>
                  <a:pt x="703" y="274"/>
                </a:lnTo>
                <a:lnTo>
                  <a:pt x="713" y="286"/>
                </a:lnTo>
                <a:lnTo>
                  <a:pt x="725" y="298"/>
                </a:lnTo>
                <a:lnTo>
                  <a:pt x="735" y="311"/>
                </a:lnTo>
                <a:lnTo>
                  <a:pt x="746" y="324"/>
                </a:lnTo>
                <a:lnTo>
                  <a:pt x="754" y="337"/>
                </a:lnTo>
                <a:lnTo>
                  <a:pt x="763" y="350"/>
                </a:lnTo>
                <a:lnTo>
                  <a:pt x="771" y="364"/>
                </a:lnTo>
                <a:lnTo>
                  <a:pt x="778" y="379"/>
                </a:lnTo>
                <a:lnTo>
                  <a:pt x="784" y="394"/>
                </a:lnTo>
                <a:lnTo>
                  <a:pt x="790" y="409"/>
                </a:lnTo>
                <a:lnTo>
                  <a:pt x="796" y="425"/>
                </a:lnTo>
                <a:lnTo>
                  <a:pt x="800" y="441"/>
                </a:lnTo>
                <a:lnTo>
                  <a:pt x="803" y="457"/>
                </a:lnTo>
                <a:lnTo>
                  <a:pt x="807" y="474"/>
                </a:lnTo>
                <a:lnTo>
                  <a:pt x="809" y="491"/>
                </a:lnTo>
                <a:lnTo>
                  <a:pt x="810" y="508"/>
                </a:lnTo>
                <a:lnTo>
                  <a:pt x="811" y="526"/>
                </a:lnTo>
                <a:lnTo>
                  <a:pt x="810" y="543"/>
                </a:lnTo>
                <a:lnTo>
                  <a:pt x="809" y="560"/>
                </a:lnTo>
                <a:lnTo>
                  <a:pt x="807" y="578"/>
                </a:lnTo>
                <a:lnTo>
                  <a:pt x="803" y="594"/>
                </a:lnTo>
                <a:lnTo>
                  <a:pt x="799" y="611"/>
                </a:lnTo>
                <a:lnTo>
                  <a:pt x="795" y="627"/>
                </a:lnTo>
                <a:lnTo>
                  <a:pt x="789" y="643"/>
                </a:lnTo>
                <a:lnTo>
                  <a:pt x="783" y="660"/>
                </a:lnTo>
                <a:lnTo>
                  <a:pt x="777" y="674"/>
                </a:lnTo>
                <a:lnTo>
                  <a:pt x="769" y="689"/>
                </a:lnTo>
                <a:lnTo>
                  <a:pt x="761" y="704"/>
                </a:lnTo>
                <a:lnTo>
                  <a:pt x="751" y="718"/>
                </a:lnTo>
                <a:lnTo>
                  <a:pt x="741" y="732"/>
                </a:lnTo>
                <a:lnTo>
                  <a:pt x="732" y="745"/>
                </a:lnTo>
                <a:lnTo>
                  <a:pt x="721" y="757"/>
                </a:lnTo>
                <a:lnTo>
                  <a:pt x="709" y="770"/>
                </a:lnTo>
                <a:lnTo>
                  <a:pt x="697" y="780"/>
                </a:lnTo>
                <a:lnTo>
                  <a:pt x="685" y="792"/>
                </a:lnTo>
                <a:lnTo>
                  <a:pt x="672" y="802"/>
                </a:lnTo>
                <a:lnTo>
                  <a:pt x="658" y="811"/>
                </a:lnTo>
                <a:lnTo>
                  <a:pt x="644" y="821"/>
                </a:lnTo>
                <a:lnTo>
                  <a:pt x="629" y="829"/>
                </a:lnTo>
                <a:lnTo>
                  <a:pt x="615" y="836"/>
                </a:lnTo>
                <a:lnTo>
                  <a:pt x="599" y="843"/>
                </a:lnTo>
                <a:lnTo>
                  <a:pt x="584" y="850"/>
                </a:lnTo>
                <a:lnTo>
                  <a:pt x="568" y="855"/>
                </a:lnTo>
                <a:lnTo>
                  <a:pt x="551" y="860"/>
                </a:lnTo>
                <a:lnTo>
                  <a:pt x="535" y="864"/>
                </a:lnTo>
                <a:lnTo>
                  <a:pt x="518" y="867"/>
                </a:lnTo>
                <a:lnTo>
                  <a:pt x="501" y="869"/>
                </a:lnTo>
                <a:lnTo>
                  <a:pt x="482" y="870"/>
                </a:lnTo>
                <a:lnTo>
                  <a:pt x="465" y="870"/>
                </a:lnTo>
                <a:close/>
                <a:moveTo>
                  <a:pt x="359" y="91"/>
                </a:moveTo>
                <a:lnTo>
                  <a:pt x="358" y="107"/>
                </a:lnTo>
                <a:lnTo>
                  <a:pt x="356" y="124"/>
                </a:lnTo>
                <a:lnTo>
                  <a:pt x="354" y="140"/>
                </a:lnTo>
                <a:lnTo>
                  <a:pt x="351" y="156"/>
                </a:lnTo>
                <a:lnTo>
                  <a:pt x="347" y="171"/>
                </a:lnTo>
                <a:lnTo>
                  <a:pt x="341" y="186"/>
                </a:lnTo>
                <a:lnTo>
                  <a:pt x="336" y="201"/>
                </a:lnTo>
                <a:lnTo>
                  <a:pt x="329" y="216"/>
                </a:lnTo>
                <a:lnTo>
                  <a:pt x="323" y="231"/>
                </a:lnTo>
                <a:lnTo>
                  <a:pt x="316" y="245"/>
                </a:lnTo>
                <a:lnTo>
                  <a:pt x="307" y="257"/>
                </a:lnTo>
                <a:lnTo>
                  <a:pt x="298" y="271"/>
                </a:lnTo>
                <a:lnTo>
                  <a:pt x="290" y="283"/>
                </a:lnTo>
                <a:lnTo>
                  <a:pt x="280" y="296"/>
                </a:lnTo>
                <a:lnTo>
                  <a:pt x="270" y="308"/>
                </a:lnTo>
                <a:lnTo>
                  <a:pt x="259" y="319"/>
                </a:lnTo>
                <a:lnTo>
                  <a:pt x="247" y="330"/>
                </a:lnTo>
                <a:lnTo>
                  <a:pt x="235" y="340"/>
                </a:lnTo>
                <a:lnTo>
                  <a:pt x="224" y="350"/>
                </a:lnTo>
                <a:lnTo>
                  <a:pt x="211" y="359"/>
                </a:lnTo>
                <a:lnTo>
                  <a:pt x="198" y="368"/>
                </a:lnTo>
                <a:lnTo>
                  <a:pt x="184" y="376"/>
                </a:lnTo>
                <a:lnTo>
                  <a:pt x="170" y="384"/>
                </a:lnTo>
                <a:lnTo>
                  <a:pt x="155" y="390"/>
                </a:lnTo>
                <a:lnTo>
                  <a:pt x="141" y="396"/>
                </a:lnTo>
                <a:lnTo>
                  <a:pt x="126" y="402"/>
                </a:lnTo>
                <a:lnTo>
                  <a:pt x="110" y="407"/>
                </a:lnTo>
                <a:lnTo>
                  <a:pt x="95" y="410"/>
                </a:lnTo>
                <a:lnTo>
                  <a:pt x="79" y="415"/>
                </a:lnTo>
                <a:lnTo>
                  <a:pt x="63" y="417"/>
                </a:lnTo>
                <a:lnTo>
                  <a:pt x="47" y="419"/>
                </a:lnTo>
                <a:lnTo>
                  <a:pt x="30" y="420"/>
                </a:lnTo>
                <a:lnTo>
                  <a:pt x="31" y="403"/>
                </a:lnTo>
                <a:lnTo>
                  <a:pt x="33" y="387"/>
                </a:lnTo>
                <a:lnTo>
                  <a:pt x="35" y="371"/>
                </a:lnTo>
                <a:lnTo>
                  <a:pt x="40" y="355"/>
                </a:lnTo>
                <a:lnTo>
                  <a:pt x="43" y="340"/>
                </a:lnTo>
                <a:lnTo>
                  <a:pt x="48" y="324"/>
                </a:lnTo>
                <a:lnTo>
                  <a:pt x="53" y="309"/>
                </a:lnTo>
                <a:lnTo>
                  <a:pt x="60" y="295"/>
                </a:lnTo>
                <a:lnTo>
                  <a:pt x="66" y="280"/>
                </a:lnTo>
                <a:lnTo>
                  <a:pt x="74" y="266"/>
                </a:lnTo>
                <a:lnTo>
                  <a:pt x="82" y="252"/>
                </a:lnTo>
                <a:lnTo>
                  <a:pt x="91" y="239"/>
                </a:lnTo>
                <a:lnTo>
                  <a:pt x="99" y="226"/>
                </a:lnTo>
                <a:lnTo>
                  <a:pt x="110" y="215"/>
                </a:lnTo>
                <a:lnTo>
                  <a:pt x="120" y="203"/>
                </a:lnTo>
                <a:lnTo>
                  <a:pt x="130" y="191"/>
                </a:lnTo>
                <a:lnTo>
                  <a:pt x="142" y="180"/>
                </a:lnTo>
                <a:lnTo>
                  <a:pt x="154" y="170"/>
                </a:lnTo>
                <a:lnTo>
                  <a:pt x="167" y="160"/>
                </a:lnTo>
                <a:lnTo>
                  <a:pt x="179" y="151"/>
                </a:lnTo>
                <a:lnTo>
                  <a:pt x="193" y="142"/>
                </a:lnTo>
                <a:lnTo>
                  <a:pt x="205" y="134"/>
                </a:lnTo>
                <a:lnTo>
                  <a:pt x="219" y="127"/>
                </a:lnTo>
                <a:lnTo>
                  <a:pt x="234" y="120"/>
                </a:lnTo>
                <a:lnTo>
                  <a:pt x="249" y="114"/>
                </a:lnTo>
                <a:lnTo>
                  <a:pt x="264" y="109"/>
                </a:lnTo>
                <a:lnTo>
                  <a:pt x="279" y="103"/>
                </a:lnTo>
                <a:lnTo>
                  <a:pt x="294" y="99"/>
                </a:lnTo>
                <a:lnTo>
                  <a:pt x="310" y="96"/>
                </a:lnTo>
                <a:lnTo>
                  <a:pt x="326" y="94"/>
                </a:lnTo>
                <a:lnTo>
                  <a:pt x="343" y="92"/>
                </a:lnTo>
                <a:lnTo>
                  <a:pt x="359" y="91"/>
                </a:lnTo>
                <a:close/>
                <a:moveTo>
                  <a:pt x="480" y="150"/>
                </a:moveTo>
                <a:lnTo>
                  <a:pt x="480" y="30"/>
                </a:lnTo>
                <a:lnTo>
                  <a:pt x="615" y="30"/>
                </a:lnTo>
                <a:lnTo>
                  <a:pt x="618" y="30"/>
                </a:lnTo>
                <a:lnTo>
                  <a:pt x="621" y="28"/>
                </a:lnTo>
                <a:lnTo>
                  <a:pt x="624" y="27"/>
                </a:lnTo>
                <a:lnTo>
                  <a:pt x="626" y="25"/>
                </a:lnTo>
                <a:lnTo>
                  <a:pt x="628" y="23"/>
                </a:lnTo>
                <a:lnTo>
                  <a:pt x="629" y="21"/>
                </a:lnTo>
                <a:lnTo>
                  <a:pt x="630" y="18"/>
                </a:lnTo>
                <a:lnTo>
                  <a:pt x="630" y="15"/>
                </a:lnTo>
                <a:lnTo>
                  <a:pt x="630" y="12"/>
                </a:lnTo>
                <a:lnTo>
                  <a:pt x="629" y="9"/>
                </a:lnTo>
                <a:lnTo>
                  <a:pt x="628" y="6"/>
                </a:lnTo>
                <a:lnTo>
                  <a:pt x="626" y="4"/>
                </a:lnTo>
                <a:lnTo>
                  <a:pt x="624" y="3"/>
                </a:lnTo>
                <a:lnTo>
                  <a:pt x="621" y="1"/>
                </a:lnTo>
                <a:lnTo>
                  <a:pt x="618" y="1"/>
                </a:lnTo>
                <a:lnTo>
                  <a:pt x="615" y="0"/>
                </a:lnTo>
                <a:lnTo>
                  <a:pt x="314" y="0"/>
                </a:lnTo>
                <a:lnTo>
                  <a:pt x="312" y="1"/>
                </a:lnTo>
                <a:lnTo>
                  <a:pt x="309" y="1"/>
                </a:lnTo>
                <a:lnTo>
                  <a:pt x="307" y="3"/>
                </a:lnTo>
                <a:lnTo>
                  <a:pt x="305" y="4"/>
                </a:lnTo>
                <a:lnTo>
                  <a:pt x="303" y="6"/>
                </a:lnTo>
                <a:lnTo>
                  <a:pt x="301" y="9"/>
                </a:lnTo>
                <a:lnTo>
                  <a:pt x="301" y="12"/>
                </a:lnTo>
                <a:lnTo>
                  <a:pt x="299" y="15"/>
                </a:lnTo>
                <a:lnTo>
                  <a:pt x="301" y="18"/>
                </a:lnTo>
                <a:lnTo>
                  <a:pt x="301" y="21"/>
                </a:lnTo>
                <a:lnTo>
                  <a:pt x="303" y="23"/>
                </a:lnTo>
                <a:lnTo>
                  <a:pt x="305" y="25"/>
                </a:lnTo>
                <a:lnTo>
                  <a:pt x="307" y="27"/>
                </a:lnTo>
                <a:lnTo>
                  <a:pt x="309" y="28"/>
                </a:lnTo>
                <a:lnTo>
                  <a:pt x="312" y="30"/>
                </a:lnTo>
                <a:lnTo>
                  <a:pt x="314" y="30"/>
                </a:lnTo>
                <a:lnTo>
                  <a:pt x="450" y="30"/>
                </a:lnTo>
                <a:lnTo>
                  <a:pt x="450" y="150"/>
                </a:lnTo>
                <a:lnTo>
                  <a:pt x="432" y="151"/>
                </a:lnTo>
                <a:lnTo>
                  <a:pt x="415" y="154"/>
                </a:lnTo>
                <a:lnTo>
                  <a:pt x="398" y="156"/>
                </a:lnTo>
                <a:lnTo>
                  <a:pt x="380" y="160"/>
                </a:lnTo>
                <a:lnTo>
                  <a:pt x="384" y="139"/>
                </a:lnTo>
                <a:lnTo>
                  <a:pt x="387" y="118"/>
                </a:lnTo>
                <a:lnTo>
                  <a:pt x="389" y="97"/>
                </a:lnTo>
                <a:lnTo>
                  <a:pt x="390" y="74"/>
                </a:lnTo>
                <a:lnTo>
                  <a:pt x="389" y="72"/>
                </a:lnTo>
                <a:lnTo>
                  <a:pt x="388" y="69"/>
                </a:lnTo>
                <a:lnTo>
                  <a:pt x="387" y="67"/>
                </a:lnTo>
                <a:lnTo>
                  <a:pt x="385" y="65"/>
                </a:lnTo>
                <a:lnTo>
                  <a:pt x="383" y="63"/>
                </a:lnTo>
                <a:lnTo>
                  <a:pt x="381" y="62"/>
                </a:lnTo>
                <a:lnTo>
                  <a:pt x="378" y="61"/>
                </a:lnTo>
                <a:lnTo>
                  <a:pt x="375" y="59"/>
                </a:lnTo>
                <a:lnTo>
                  <a:pt x="356" y="61"/>
                </a:lnTo>
                <a:lnTo>
                  <a:pt x="337" y="62"/>
                </a:lnTo>
                <a:lnTo>
                  <a:pt x="318" y="64"/>
                </a:lnTo>
                <a:lnTo>
                  <a:pt x="299" y="68"/>
                </a:lnTo>
                <a:lnTo>
                  <a:pt x="281" y="71"/>
                </a:lnTo>
                <a:lnTo>
                  <a:pt x="263" y="77"/>
                </a:lnTo>
                <a:lnTo>
                  <a:pt x="246" y="83"/>
                </a:lnTo>
                <a:lnTo>
                  <a:pt x="229" y="89"/>
                </a:lnTo>
                <a:lnTo>
                  <a:pt x="213" y="97"/>
                </a:lnTo>
                <a:lnTo>
                  <a:pt x="196" y="105"/>
                </a:lnTo>
                <a:lnTo>
                  <a:pt x="181" y="114"/>
                </a:lnTo>
                <a:lnTo>
                  <a:pt x="165" y="124"/>
                </a:lnTo>
                <a:lnTo>
                  <a:pt x="151" y="134"/>
                </a:lnTo>
                <a:lnTo>
                  <a:pt x="136" y="146"/>
                </a:lnTo>
                <a:lnTo>
                  <a:pt x="123" y="158"/>
                </a:lnTo>
                <a:lnTo>
                  <a:pt x="110" y="170"/>
                </a:lnTo>
                <a:lnTo>
                  <a:pt x="97" y="182"/>
                </a:lnTo>
                <a:lnTo>
                  <a:pt x="86" y="196"/>
                </a:lnTo>
                <a:lnTo>
                  <a:pt x="74" y="210"/>
                </a:lnTo>
                <a:lnTo>
                  <a:pt x="64" y="225"/>
                </a:lnTo>
                <a:lnTo>
                  <a:pt x="55" y="240"/>
                </a:lnTo>
                <a:lnTo>
                  <a:pt x="45" y="256"/>
                </a:lnTo>
                <a:lnTo>
                  <a:pt x="36" y="272"/>
                </a:lnTo>
                <a:lnTo>
                  <a:pt x="29" y="289"/>
                </a:lnTo>
                <a:lnTo>
                  <a:pt x="22" y="307"/>
                </a:lnTo>
                <a:lnTo>
                  <a:pt x="16" y="324"/>
                </a:lnTo>
                <a:lnTo>
                  <a:pt x="12" y="342"/>
                </a:lnTo>
                <a:lnTo>
                  <a:pt x="7" y="360"/>
                </a:lnTo>
                <a:lnTo>
                  <a:pt x="4" y="378"/>
                </a:lnTo>
                <a:lnTo>
                  <a:pt x="1" y="396"/>
                </a:lnTo>
                <a:lnTo>
                  <a:pt x="0" y="416"/>
                </a:lnTo>
                <a:lnTo>
                  <a:pt x="0" y="435"/>
                </a:lnTo>
                <a:lnTo>
                  <a:pt x="0" y="438"/>
                </a:lnTo>
                <a:lnTo>
                  <a:pt x="1" y="441"/>
                </a:lnTo>
                <a:lnTo>
                  <a:pt x="2" y="443"/>
                </a:lnTo>
                <a:lnTo>
                  <a:pt x="4" y="446"/>
                </a:lnTo>
                <a:lnTo>
                  <a:pt x="6" y="448"/>
                </a:lnTo>
                <a:lnTo>
                  <a:pt x="9" y="449"/>
                </a:lnTo>
                <a:lnTo>
                  <a:pt x="12" y="450"/>
                </a:lnTo>
                <a:lnTo>
                  <a:pt x="15" y="450"/>
                </a:lnTo>
                <a:lnTo>
                  <a:pt x="36" y="450"/>
                </a:lnTo>
                <a:lnTo>
                  <a:pt x="58" y="448"/>
                </a:lnTo>
                <a:lnTo>
                  <a:pt x="79" y="445"/>
                </a:lnTo>
                <a:lnTo>
                  <a:pt x="99" y="440"/>
                </a:lnTo>
                <a:lnTo>
                  <a:pt x="95" y="462"/>
                </a:lnTo>
                <a:lnTo>
                  <a:pt x="92" y="483"/>
                </a:lnTo>
                <a:lnTo>
                  <a:pt x="90" y="503"/>
                </a:lnTo>
                <a:lnTo>
                  <a:pt x="90" y="526"/>
                </a:lnTo>
                <a:lnTo>
                  <a:pt x="90" y="545"/>
                </a:lnTo>
                <a:lnTo>
                  <a:pt x="92" y="563"/>
                </a:lnTo>
                <a:lnTo>
                  <a:pt x="94" y="583"/>
                </a:lnTo>
                <a:lnTo>
                  <a:pt x="97" y="601"/>
                </a:lnTo>
                <a:lnTo>
                  <a:pt x="102" y="619"/>
                </a:lnTo>
                <a:lnTo>
                  <a:pt x="107" y="637"/>
                </a:lnTo>
                <a:lnTo>
                  <a:pt x="112" y="654"/>
                </a:lnTo>
                <a:lnTo>
                  <a:pt x="119" y="671"/>
                </a:lnTo>
                <a:lnTo>
                  <a:pt x="127" y="687"/>
                </a:lnTo>
                <a:lnTo>
                  <a:pt x="135" y="704"/>
                </a:lnTo>
                <a:lnTo>
                  <a:pt x="144" y="719"/>
                </a:lnTo>
                <a:lnTo>
                  <a:pt x="154" y="735"/>
                </a:lnTo>
                <a:lnTo>
                  <a:pt x="165" y="749"/>
                </a:lnTo>
                <a:lnTo>
                  <a:pt x="175" y="764"/>
                </a:lnTo>
                <a:lnTo>
                  <a:pt x="187" y="777"/>
                </a:lnTo>
                <a:lnTo>
                  <a:pt x="200" y="790"/>
                </a:lnTo>
                <a:lnTo>
                  <a:pt x="213" y="803"/>
                </a:lnTo>
                <a:lnTo>
                  <a:pt x="227" y="815"/>
                </a:lnTo>
                <a:lnTo>
                  <a:pt x="241" y="826"/>
                </a:lnTo>
                <a:lnTo>
                  <a:pt x="256" y="836"/>
                </a:lnTo>
                <a:lnTo>
                  <a:pt x="271" y="847"/>
                </a:lnTo>
                <a:lnTo>
                  <a:pt x="287" y="855"/>
                </a:lnTo>
                <a:lnTo>
                  <a:pt x="303" y="864"/>
                </a:lnTo>
                <a:lnTo>
                  <a:pt x="319" y="871"/>
                </a:lnTo>
                <a:lnTo>
                  <a:pt x="336" y="878"/>
                </a:lnTo>
                <a:lnTo>
                  <a:pt x="354" y="884"/>
                </a:lnTo>
                <a:lnTo>
                  <a:pt x="371" y="888"/>
                </a:lnTo>
                <a:lnTo>
                  <a:pt x="389" y="893"/>
                </a:lnTo>
                <a:lnTo>
                  <a:pt x="408" y="896"/>
                </a:lnTo>
                <a:lnTo>
                  <a:pt x="427" y="899"/>
                </a:lnTo>
                <a:lnTo>
                  <a:pt x="446" y="900"/>
                </a:lnTo>
                <a:lnTo>
                  <a:pt x="465" y="900"/>
                </a:lnTo>
                <a:lnTo>
                  <a:pt x="485" y="900"/>
                </a:lnTo>
                <a:lnTo>
                  <a:pt x="504" y="899"/>
                </a:lnTo>
                <a:lnTo>
                  <a:pt x="522" y="896"/>
                </a:lnTo>
                <a:lnTo>
                  <a:pt x="540" y="893"/>
                </a:lnTo>
                <a:lnTo>
                  <a:pt x="558" y="888"/>
                </a:lnTo>
                <a:lnTo>
                  <a:pt x="577" y="884"/>
                </a:lnTo>
                <a:lnTo>
                  <a:pt x="594" y="878"/>
                </a:lnTo>
                <a:lnTo>
                  <a:pt x="611" y="871"/>
                </a:lnTo>
                <a:lnTo>
                  <a:pt x="628" y="864"/>
                </a:lnTo>
                <a:lnTo>
                  <a:pt x="644" y="855"/>
                </a:lnTo>
                <a:lnTo>
                  <a:pt x="660" y="847"/>
                </a:lnTo>
                <a:lnTo>
                  <a:pt x="675" y="836"/>
                </a:lnTo>
                <a:lnTo>
                  <a:pt x="690" y="826"/>
                </a:lnTo>
                <a:lnTo>
                  <a:pt x="704" y="815"/>
                </a:lnTo>
                <a:lnTo>
                  <a:pt x="718" y="803"/>
                </a:lnTo>
                <a:lnTo>
                  <a:pt x="731" y="790"/>
                </a:lnTo>
                <a:lnTo>
                  <a:pt x="742" y="777"/>
                </a:lnTo>
                <a:lnTo>
                  <a:pt x="754" y="764"/>
                </a:lnTo>
                <a:lnTo>
                  <a:pt x="766" y="749"/>
                </a:lnTo>
                <a:lnTo>
                  <a:pt x="777" y="735"/>
                </a:lnTo>
                <a:lnTo>
                  <a:pt x="786" y="719"/>
                </a:lnTo>
                <a:lnTo>
                  <a:pt x="795" y="704"/>
                </a:lnTo>
                <a:lnTo>
                  <a:pt x="803" y="687"/>
                </a:lnTo>
                <a:lnTo>
                  <a:pt x="811" y="671"/>
                </a:lnTo>
                <a:lnTo>
                  <a:pt x="817" y="654"/>
                </a:lnTo>
                <a:lnTo>
                  <a:pt x="824" y="637"/>
                </a:lnTo>
                <a:lnTo>
                  <a:pt x="829" y="619"/>
                </a:lnTo>
                <a:lnTo>
                  <a:pt x="832" y="601"/>
                </a:lnTo>
                <a:lnTo>
                  <a:pt x="836" y="583"/>
                </a:lnTo>
                <a:lnTo>
                  <a:pt x="839" y="563"/>
                </a:lnTo>
                <a:lnTo>
                  <a:pt x="840" y="545"/>
                </a:lnTo>
                <a:lnTo>
                  <a:pt x="841" y="526"/>
                </a:lnTo>
                <a:lnTo>
                  <a:pt x="840" y="507"/>
                </a:lnTo>
                <a:lnTo>
                  <a:pt x="839" y="488"/>
                </a:lnTo>
                <a:lnTo>
                  <a:pt x="836" y="469"/>
                </a:lnTo>
                <a:lnTo>
                  <a:pt x="833" y="452"/>
                </a:lnTo>
                <a:lnTo>
                  <a:pt x="829" y="434"/>
                </a:lnTo>
                <a:lnTo>
                  <a:pt x="825" y="417"/>
                </a:lnTo>
                <a:lnTo>
                  <a:pt x="818" y="400"/>
                </a:lnTo>
                <a:lnTo>
                  <a:pt x="812" y="383"/>
                </a:lnTo>
                <a:lnTo>
                  <a:pt x="805" y="366"/>
                </a:lnTo>
                <a:lnTo>
                  <a:pt x="797" y="350"/>
                </a:lnTo>
                <a:lnTo>
                  <a:pt x="788" y="335"/>
                </a:lnTo>
                <a:lnTo>
                  <a:pt x="779" y="320"/>
                </a:lnTo>
                <a:lnTo>
                  <a:pt x="769" y="305"/>
                </a:lnTo>
                <a:lnTo>
                  <a:pt x="758" y="292"/>
                </a:lnTo>
                <a:lnTo>
                  <a:pt x="747" y="278"/>
                </a:lnTo>
                <a:lnTo>
                  <a:pt x="735" y="265"/>
                </a:lnTo>
                <a:lnTo>
                  <a:pt x="723" y="253"/>
                </a:lnTo>
                <a:lnTo>
                  <a:pt x="709" y="241"/>
                </a:lnTo>
                <a:lnTo>
                  <a:pt x="696" y="230"/>
                </a:lnTo>
                <a:lnTo>
                  <a:pt x="682" y="219"/>
                </a:lnTo>
                <a:lnTo>
                  <a:pt x="667" y="209"/>
                </a:lnTo>
                <a:lnTo>
                  <a:pt x="652" y="201"/>
                </a:lnTo>
                <a:lnTo>
                  <a:pt x="636" y="192"/>
                </a:lnTo>
                <a:lnTo>
                  <a:pt x="620" y="184"/>
                </a:lnTo>
                <a:lnTo>
                  <a:pt x="604" y="177"/>
                </a:lnTo>
                <a:lnTo>
                  <a:pt x="587" y="171"/>
                </a:lnTo>
                <a:lnTo>
                  <a:pt x="570" y="165"/>
                </a:lnTo>
                <a:lnTo>
                  <a:pt x="553" y="160"/>
                </a:lnTo>
                <a:lnTo>
                  <a:pt x="535" y="157"/>
                </a:lnTo>
                <a:lnTo>
                  <a:pt x="517" y="154"/>
                </a:lnTo>
                <a:lnTo>
                  <a:pt x="498" y="151"/>
                </a:lnTo>
                <a:lnTo>
                  <a:pt x="480" y="150"/>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mj-lt"/>
            </a:endParaRPr>
          </a:p>
        </p:txBody>
      </p:sp>
      <p:grpSp>
        <p:nvGrpSpPr>
          <p:cNvPr id="29" name="Group 28"/>
          <p:cNvGrpSpPr/>
          <p:nvPr/>
        </p:nvGrpSpPr>
        <p:grpSpPr>
          <a:xfrm>
            <a:off x="4269093" y="3248854"/>
            <a:ext cx="259773" cy="173182"/>
            <a:chOff x="8169275" y="1447800"/>
            <a:chExt cx="285750" cy="190500"/>
          </a:xfrm>
          <a:solidFill>
            <a:schemeClr val="accent6">
              <a:lumMod val="75000"/>
            </a:schemeClr>
          </a:solidFill>
        </p:grpSpPr>
        <p:sp>
          <p:nvSpPr>
            <p:cNvPr id="30" name="Freeform 217"/>
            <p:cNvSpPr>
              <a:spLocks noEditPoints="1"/>
            </p:cNvSpPr>
            <p:nvPr/>
          </p:nvSpPr>
          <p:spPr bwMode="auto">
            <a:xfrm>
              <a:off x="8169275" y="1447800"/>
              <a:ext cx="285750" cy="190500"/>
            </a:xfrm>
            <a:custGeom>
              <a:avLst/>
              <a:gdLst>
                <a:gd name="T0" fmla="*/ 760 w 901"/>
                <a:gd name="T1" fmla="*/ 571 h 601"/>
                <a:gd name="T2" fmla="*/ 518 w 901"/>
                <a:gd name="T3" fmla="*/ 158 h 601"/>
                <a:gd name="T4" fmla="*/ 596 w 901"/>
                <a:gd name="T5" fmla="*/ 183 h 601"/>
                <a:gd name="T6" fmla="*/ 664 w 901"/>
                <a:gd name="T7" fmla="*/ 226 h 601"/>
                <a:gd name="T8" fmla="*/ 722 w 901"/>
                <a:gd name="T9" fmla="*/ 283 h 601"/>
                <a:gd name="T10" fmla="*/ 764 w 901"/>
                <a:gd name="T11" fmla="*/ 352 h 601"/>
                <a:gd name="T12" fmla="*/ 790 w 901"/>
                <a:gd name="T13" fmla="*/ 430 h 601"/>
                <a:gd name="T14" fmla="*/ 106 w 901"/>
                <a:gd name="T15" fmla="*/ 463 h 601"/>
                <a:gd name="T16" fmla="*/ 124 w 901"/>
                <a:gd name="T17" fmla="*/ 382 h 601"/>
                <a:gd name="T18" fmla="*/ 160 w 901"/>
                <a:gd name="T19" fmla="*/ 309 h 601"/>
                <a:gd name="T20" fmla="*/ 211 w 901"/>
                <a:gd name="T21" fmla="*/ 247 h 601"/>
                <a:gd name="T22" fmla="*/ 275 w 901"/>
                <a:gd name="T23" fmla="*/ 198 h 601"/>
                <a:gd name="T24" fmla="*/ 350 w 901"/>
                <a:gd name="T25" fmla="*/ 165 h 601"/>
                <a:gd name="T26" fmla="*/ 433 w 901"/>
                <a:gd name="T27" fmla="*/ 151 h 601"/>
                <a:gd name="T28" fmla="*/ 413 w 901"/>
                <a:gd name="T29" fmla="*/ 51 h 601"/>
                <a:gd name="T30" fmla="*/ 450 w 901"/>
                <a:gd name="T31" fmla="*/ 30 h 601"/>
                <a:gd name="T32" fmla="*/ 488 w 901"/>
                <a:gd name="T33" fmla="*/ 51 h 601"/>
                <a:gd name="T34" fmla="*/ 491 w 901"/>
                <a:gd name="T35" fmla="*/ 93 h 601"/>
                <a:gd name="T36" fmla="*/ 459 w 901"/>
                <a:gd name="T37" fmla="*/ 120 h 601"/>
                <a:gd name="T38" fmla="*/ 418 w 901"/>
                <a:gd name="T39" fmla="*/ 107 h 601"/>
                <a:gd name="T40" fmla="*/ 886 w 901"/>
                <a:gd name="T41" fmla="*/ 481 h 601"/>
                <a:gd name="T42" fmla="*/ 820 w 901"/>
                <a:gd name="T43" fmla="*/ 431 h 601"/>
                <a:gd name="T44" fmla="*/ 797 w 901"/>
                <a:gd name="T45" fmla="*/ 352 h 601"/>
                <a:gd name="T46" fmla="*/ 759 w 901"/>
                <a:gd name="T47" fmla="*/ 283 h 601"/>
                <a:gd name="T48" fmla="*/ 706 w 901"/>
                <a:gd name="T49" fmla="*/ 222 h 601"/>
                <a:gd name="T50" fmla="*/ 643 w 901"/>
                <a:gd name="T51" fmla="*/ 175 h 601"/>
                <a:gd name="T52" fmla="*/ 570 w 901"/>
                <a:gd name="T53" fmla="*/ 140 h 601"/>
                <a:gd name="T54" fmla="*/ 510 w 901"/>
                <a:gd name="T55" fmla="*/ 120 h 601"/>
                <a:gd name="T56" fmla="*/ 524 w 901"/>
                <a:gd name="T57" fmla="*/ 89 h 601"/>
                <a:gd name="T58" fmla="*/ 522 w 901"/>
                <a:gd name="T59" fmla="*/ 54 h 601"/>
                <a:gd name="T60" fmla="*/ 503 w 901"/>
                <a:gd name="T61" fmla="*/ 23 h 601"/>
                <a:gd name="T62" fmla="*/ 473 w 901"/>
                <a:gd name="T63" fmla="*/ 4 h 601"/>
                <a:gd name="T64" fmla="*/ 435 w 901"/>
                <a:gd name="T65" fmla="*/ 2 h 601"/>
                <a:gd name="T66" fmla="*/ 402 w 901"/>
                <a:gd name="T67" fmla="*/ 17 h 601"/>
                <a:gd name="T68" fmla="*/ 381 w 901"/>
                <a:gd name="T69" fmla="*/ 46 h 601"/>
                <a:gd name="T70" fmla="*/ 376 w 901"/>
                <a:gd name="T71" fmla="*/ 83 h 601"/>
                <a:gd name="T72" fmla="*/ 386 w 901"/>
                <a:gd name="T73" fmla="*/ 115 h 601"/>
                <a:gd name="T74" fmla="*/ 346 w 901"/>
                <a:gd name="T75" fmla="*/ 135 h 601"/>
                <a:gd name="T76" fmla="*/ 271 w 901"/>
                <a:gd name="T77" fmla="*/ 166 h 601"/>
                <a:gd name="T78" fmla="*/ 206 w 901"/>
                <a:gd name="T79" fmla="*/ 211 h 601"/>
                <a:gd name="T80" fmla="*/ 151 w 901"/>
                <a:gd name="T81" fmla="*/ 270 h 601"/>
                <a:gd name="T82" fmla="*/ 109 w 901"/>
                <a:gd name="T83" fmla="*/ 338 h 601"/>
                <a:gd name="T84" fmla="*/ 84 w 901"/>
                <a:gd name="T85" fmla="*/ 414 h 601"/>
                <a:gd name="T86" fmla="*/ 45 w 901"/>
                <a:gd name="T87" fmla="*/ 481 h 601"/>
                <a:gd name="T88" fmla="*/ 4 w 901"/>
                <a:gd name="T89" fmla="*/ 485 h 601"/>
                <a:gd name="T90" fmla="*/ 0 w 901"/>
                <a:gd name="T91" fmla="*/ 499 h 601"/>
                <a:gd name="T92" fmla="*/ 9 w 901"/>
                <a:gd name="T93" fmla="*/ 509 h 601"/>
                <a:gd name="T94" fmla="*/ 120 w 901"/>
                <a:gd name="T95" fmla="*/ 598 h 601"/>
                <a:gd name="T96" fmla="*/ 768 w 901"/>
                <a:gd name="T97" fmla="*/ 600 h 601"/>
                <a:gd name="T98" fmla="*/ 886 w 901"/>
                <a:gd name="T99" fmla="*/ 510 h 601"/>
                <a:gd name="T100" fmla="*/ 898 w 901"/>
                <a:gd name="T101" fmla="*/ 504 h 601"/>
                <a:gd name="T102" fmla="*/ 900 w 901"/>
                <a:gd name="T103" fmla="*/ 490 h 601"/>
                <a:gd name="T104" fmla="*/ 889 w 901"/>
                <a:gd name="T105" fmla="*/ 482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01" h="601">
                  <a:moveTo>
                    <a:pt x="760" y="571"/>
                  </a:moveTo>
                  <a:lnTo>
                    <a:pt x="135" y="571"/>
                  </a:lnTo>
                  <a:lnTo>
                    <a:pt x="79" y="510"/>
                  </a:lnTo>
                  <a:lnTo>
                    <a:pt x="820" y="510"/>
                  </a:lnTo>
                  <a:lnTo>
                    <a:pt x="760" y="571"/>
                  </a:lnTo>
                  <a:close/>
                  <a:moveTo>
                    <a:pt x="450" y="151"/>
                  </a:moveTo>
                  <a:lnTo>
                    <a:pt x="468" y="151"/>
                  </a:lnTo>
                  <a:lnTo>
                    <a:pt x="485" y="152"/>
                  </a:lnTo>
                  <a:lnTo>
                    <a:pt x="502" y="154"/>
                  </a:lnTo>
                  <a:lnTo>
                    <a:pt x="518" y="158"/>
                  </a:lnTo>
                  <a:lnTo>
                    <a:pt x="534" y="161"/>
                  </a:lnTo>
                  <a:lnTo>
                    <a:pt x="550" y="165"/>
                  </a:lnTo>
                  <a:lnTo>
                    <a:pt x="566" y="170"/>
                  </a:lnTo>
                  <a:lnTo>
                    <a:pt x="581" y="177"/>
                  </a:lnTo>
                  <a:lnTo>
                    <a:pt x="596" y="183"/>
                  </a:lnTo>
                  <a:lnTo>
                    <a:pt x="611" y="191"/>
                  </a:lnTo>
                  <a:lnTo>
                    <a:pt x="625" y="198"/>
                  </a:lnTo>
                  <a:lnTo>
                    <a:pt x="639" y="207"/>
                  </a:lnTo>
                  <a:lnTo>
                    <a:pt x="652" y="216"/>
                  </a:lnTo>
                  <a:lnTo>
                    <a:pt x="664" y="226"/>
                  </a:lnTo>
                  <a:lnTo>
                    <a:pt x="677" y="236"/>
                  </a:lnTo>
                  <a:lnTo>
                    <a:pt x="689" y="247"/>
                  </a:lnTo>
                  <a:lnTo>
                    <a:pt x="701" y="258"/>
                  </a:lnTo>
                  <a:lnTo>
                    <a:pt x="711" y="271"/>
                  </a:lnTo>
                  <a:lnTo>
                    <a:pt x="722" y="283"/>
                  </a:lnTo>
                  <a:lnTo>
                    <a:pt x="732" y="296"/>
                  </a:lnTo>
                  <a:lnTo>
                    <a:pt x="740" y="309"/>
                  </a:lnTo>
                  <a:lnTo>
                    <a:pt x="749" y="323"/>
                  </a:lnTo>
                  <a:lnTo>
                    <a:pt x="756" y="337"/>
                  </a:lnTo>
                  <a:lnTo>
                    <a:pt x="764" y="352"/>
                  </a:lnTo>
                  <a:lnTo>
                    <a:pt x="770" y="367"/>
                  </a:lnTo>
                  <a:lnTo>
                    <a:pt x="776" y="382"/>
                  </a:lnTo>
                  <a:lnTo>
                    <a:pt x="781" y="398"/>
                  </a:lnTo>
                  <a:lnTo>
                    <a:pt x="785" y="414"/>
                  </a:lnTo>
                  <a:lnTo>
                    <a:pt x="790" y="430"/>
                  </a:lnTo>
                  <a:lnTo>
                    <a:pt x="792" y="447"/>
                  </a:lnTo>
                  <a:lnTo>
                    <a:pt x="794" y="463"/>
                  </a:lnTo>
                  <a:lnTo>
                    <a:pt x="795" y="481"/>
                  </a:lnTo>
                  <a:lnTo>
                    <a:pt x="105" y="481"/>
                  </a:lnTo>
                  <a:lnTo>
                    <a:pt x="106" y="463"/>
                  </a:lnTo>
                  <a:lnTo>
                    <a:pt x="108" y="447"/>
                  </a:lnTo>
                  <a:lnTo>
                    <a:pt x="111" y="430"/>
                  </a:lnTo>
                  <a:lnTo>
                    <a:pt x="115" y="414"/>
                  </a:lnTo>
                  <a:lnTo>
                    <a:pt x="119" y="398"/>
                  </a:lnTo>
                  <a:lnTo>
                    <a:pt x="124" y="382"/>
                  </a:lnTo>
                  <a:lnTo>
                    <a:pt x="130" y="367"/>
                  </a:lnTo>
                  <a:lnTo>
                    <a:pt x="136" y="352"/>
                  </a:lnTo>
                  <a:lnTo>
                    <a:pt x="143" y="337"/>
                  </a:lnTo>
                  <a:lnTo>
                    <a:pt x="151" y="323"/>
                  </a:lnTo>
                  <a:lnTo>
                    <a:pt x="160" y="309"/>
                  </a:lnTo>
                  <a:lnTo>
                    <a:pt x="169" y="296"/>
                  </a:lnTo>
                  <a:lnTo>
                    <a:pt x="179" y="283"/>
                  </a:lnTo>
                  <a:lnTo>
                    <a:pt x="188" y="271"/>
                  </a:lnTo>
                  <a:lnTo>
                    <a:pt x="200" y="258"/>
                  </a:lnTo>
                  <a:lnTo>
                    <a:pt x="211" y="247"/>
                  </a:lnTo>
                  <a:lnTo>
                    <a:pt x="223" y="236"/>
                  </a:lnTo>
                  <a:lnTo>
                    <a:pt x="235" y="226"/>
                  </a:lnTo>
                  <a:lnTo>
                    <a:pt x="248" y="216"/>
                  </a:lnTo>
                  <a:lnTo>
                    <a:pt x="261" y="207"/>
                  </a:lnTo>
                  <a:lnTo>
                    <a:pt x="275" y="198"/>
                  </a:lnTo>
                  <a:lnTo>
                    <a:pt x="290" y="191"/>
                  </a:lnTo>
                  <a:lnTo>
                    <a:pt x="304" y="183"/>
                  </a:lnTo>
                  <a:lnTo>
                    <a:pt x="319" y="177"/>
                  </a:lnTo>
                  <a:lnTo>
                    <a:pt x="335" y="170"/>
                  </a:lnTo>
                  <a:lnTo>
                    <a:pt x="350" y="165"/>
                  </a:lnTo>
                  <a:lnTo>
                    <a:pt x="366" y="161"/>
                  </a:lnTo>
                  <a:lnTo>
                    <a:pt x="382" y="158"/>
                  </a:lnTo>
                  <a:lnTo>
                    <a:pt x="399" y="154"/>
                  </a:lnTo>
                  <a:lnTo>
                    <a:pt x="416" y="152"/>
                  </a:lnTo>
                  <a:lnTo>
                    <a:pt x="433" y="151"/>
                  </a:lnTo>
                  <a:lnTo>
                    <a:pt x="450" y="151"/>
                  </a:lnTo>
                  <a:close/>
                  <a:moveTo>
                    <a:pt x="406" y="75"/>
                  </a:moveTo>
                  <a:lnTo>
                    <a:pt x="406" y="67"/>
                  </a:lnTo>
                  <a:lnTo>
                    <a:pt x="409" y="58"/>
                  </a:lnTo>
                  <a:lnTo>
                    <a:pt x="413" y="51"/>
                  </a:lnTo>
                  <a:lnTo>
                    <a:pt x="418" y="44"/>
                  </a:lnTo>
                  <a:lnTo>
                    <a:pt x="425" y="38"/>
                  </a:lnTo>
                  <a:lnTo>
                    <a:pt x="432" y="35"/>
                  </a:lnTo>
                  <a:lnTo>
                    <a:pt x="441" y="31"/>
                  </a:lnTo>
                  <a:lnTo>
                    <a:pt x="450" y="30"/>
                  </a:lnTo>
                  <a:lnTo>
                    <a:pt x="459" y="31"/>
                  </a:lnTo>
                  <a:lnTo>
                    <a:pt x="468" y="35"/>
                  </a:lnTo>
                  <a:lnTo>
                    <a:pt x="475" y="38"/>
                  </a:lnTo>
                  <a:lnTo>
                    <a:pt x="481" y="44"/>
                  </a:lnTo>
                  <a:lnTo>
                    <a:pt x="488" y="51"/>
                  </a:lnTo>
                  <a:lnTo>
                    <a:pt x="491" y="58"/>
                  </a:lnTo>
                  <a:lnTo>
                    <a:pt x="494" y="67"/>
                  </a:lnTo>
                  <a:lnTo>
                    <a:pt x="495" y="75"/>
                  </a:lnTo>
                  <a:lnTo>
                    <a:pt x="494" y="85"/>
                  </a:lnTo>
                  <a:lnTo>
                    <a:pt x="491" y="93"/>
                  </a:lnTo>
                  <a:lnTo>
                    <a:pt x="488" y="101"/>
                  </a:lnTo>
                  <a:lnTo>
                    <a:pt x="481" y="107"/>
                  </a:lnTo>
                  <a:lnTo>
                    <a:pt x="475" y="113"/>
                  </a:lnTo>
                  <a:lnTo>
                    <a:pt x="468" y="117"/>
                  </a:lnTo>
                  <a:lnTo>
                    <a:pt x="459" y="120"/>
                  </a:lnTo>
                  <a:lnTo>
                    <a:pt x="450" y="121"/>
                  </a:lnTo>
                  <a:lnTo>
                    <a:pt x="441" y="120"/>
                  </a:lnTo>
                  <a:lnTo>
                    <a:pt x="432" y="117"/>
                  </a:lnTo>
                  <a:lnTo>
                    <a:pt x="425" y="113"/>
                  </a:lnTo>
                  <a:lnTo>
                    <a:pt x="418" y="107"/>
                  </a:lnTo>
                  <a:lnTo>
                    <a:pt x="413" y="101"/>
                  </a:lnTo>
                  <a:lnTo>
                    <a:pt x="409" y="93"/>
                  </a:lnTo>
                  <a:lnTo>
                    <a:pt x="406" y="85"/>
                  </a:lnTo>
                  <a:lnTo>
                    <a:pt x="406" y="75"/>
                  </a:lnTo>
                  <a:close/>
                  <a:moveTo>
                    <a:pt x="886" y="481"/>
                  </a:moveTo>
                  <a:lnTo>
                    <a:pt x="856" y="481"/>
                  </a:lnTo>
                  <a:lnTo>
                    <a:pt x="825" y="481"/>
                  </a:lnTo>
                  <a:lnTo>
                    <a:pt x="824" y="464"/>
                  </a:lnTo>
                  <a:lnTo>
                    <a:pt x="823" y="447"/>
                  </a:lnTo>
                  <a:lnTo>
                    <a:pt x="820" y="431"/>
                  </a:lnTo>
                  <a:lnTo>
                    <a:pt x="816" y="414"/>
                  </a:lnTo>
                  <a:lnTo>
                    <a:pt x="813" y="399"/>
                  </a:lnTo>
                  <a:lnTo>
                    <a:pt x="808" y="383"/>
                  </a:lnTo>
                  <a:lnTo>
                    <a:pt x="802" y="368"/>
                  </a:lnTo>
                  <a:lnTo>
                    <a:pt x="797" y="352"/>
                  </a:lnTo>
                  <a:lnTo>
                    <a:pt x="791" y="338"/>
                  </a:lnTo>
                  <a:lnTo>
                    <a:pt x="783" y="323"/>
                  </a:lnTo>
                  <a:lnTo>
                    <a:pt x="776" y="309"/>
                  </a:lnTo>
                  <a:lnTo>
                    <a:pt x="767" y="296"/>
                  </a:lnTo>
                  <a:lnTo>
                    <a:pt x="759" y="283"/>
                  </a:lnTo>
                  <a:lnTo>
                    <a:pt x="749" y="270"/>
                  </a:lnTo>
                  <a:lnTo>
                    <a:pt x="739" y="257"/>
                  </a:lnTo>
                  <a:lnTo>
                    <a:pt x="729" y="245"/>
                  </a:lnTo>
                  <a:lnTo>
                    <a:pt x="718" y="233"/>
                  </a:lnTo>
                  <a:lnTo>
                    <a:pt x="706" y="222"/>
                  </a:lnTo>
                  <a:lnTo>
                    <a:pt x="694" y="211"/>
                  </a:lnTo>
                  <a:lnTo>
                    <a:pt x="683" y="201"/>
                  </a:lnTo>
                  <a:lnTo>
                    <a:pt x="670" y="192"/>
                  </a:lnTo>
                  <a:lnTo>
                    <a:pt x="657" y="183"/>
                  </a:lnTo>
                  <a:lnTo>
                    <a:pt x="643" y="175"/>
                  </a:lnTo>
                  <a:lnTo>
                    <a:pt x="629" y="166"/>
                  </a:lnTo>
                  <a:lnTo>
                    <a:pt x="615" y="159"/>
                  </a:lnTo>
                  <a:lnTo>
                    <a:pt x="600" y="152"/>
                  </a:lnTo>
                  <a:lnTo>
                    <a:pt x="585" y="146"/>
                  </a:lnTo>
                  <a:lnTo>
                    <a:pt x="570" y="140"/>
                  </a:lnTo>
                  <a:lnTo>
                    <a:pt x="554" y="135"/>
                  </a:lnTo>
                  <a:lnTo>
                    <a:pt x="539" y="131"/>
                  </a:lnTo>
                  <a:lnTo>
                    <a:pt x="522" y="128"/>
                  </a:lnTo>
                  <a:lnTo>
                    <a:pt x="506" y="124"/>
                  </a:lnTo>
                  <a:lnTo>
                    <a:pt x="510" y="120"/>
                  </a:lnTo>
                  <a:lnTo>
                    <a:pt x="514" y="115"/>
                  </a:lnTo>
                  <a:lnTo>
                    <a:pt x="518" y="108"/>
                  </a:lnTo>
                  <a:lnTo>
                    <a:pt x="520" y="102"/>
                  </a:lnTo>
                  <a:lnTo>
                    <a:pt x="522" y="95"/>
                  </a:lnTo>
                  <a:lnTo>
                    <a:pt x="524" y="89"/>
                  </a:lnTo>
                  <a:lnTo>
                    <a:pt x="525" y="83"/>
                  </a:lnTo>
                  <a:lnTo>
                    <a:pt x="525" y="75"/>
                  </a:lnTo>
                  <a:lnTo>
                    <a:pt x="524" y="68"/>
                  </a:lnTo>
                  <a:lnTo>
                    <a:pt x="523" y="60"/>
                  </a:lnTo>
                  <a:lnTo>
                    <a:pt x="522" y="54"/>
                  </a:lnTo>
                  <a:lnTo>
                    <a:pt x="519" y="46"/>
                  </a:lnTo>
                  <a:lnTo>
                    <a:pt x="516" y="40"/>
                  </a:lnTo>
                  <a:lnTo>
                    <a:pt x="513" y="33"/>
                  </a:lnTo>
                  <a:lnTo>
                    <a:pt x="508" y="28"/>
                  </a:lnTo>
                  <a:lnTo>
                    <a:pt x="503" y="23"/>
                  </a:lnTo>
                  <a:lnTo>
                    <a:pt x="498" y="17"/>
                  </a:lnTo>
                  <a:lnTo>
                    <a:pt x="492" y="13"/>
                  </a:lnTo>
                  <a:lnTo>
                    <a:pt x="486" y="10"/>
                  </a:lnTo>
                  <a:lnTo>
                    <a:pt x="479" y="7"/>
                  </a:lnTo>
                  <a:lnTo>
                    <a:pt x="473" y="4"/>
                  </a:lnTo>
                  <a:lnTo>
                    <a:pt x="465" y="2"/>
                  </a:lnTo>
                  <a:lnTo>
                    <a:pt x="458" y="1"/>
                  </a:lnTo>
                  <a:lnTo>
                    <a:pt x="450" y="0"/>
                  </a:lnTo>
                  <a:lnTo>
                    <a:pt x="443" y="1"/>
                  </a:lnTo>
                  <a:lnTo>
                    <a:pt x="435" y="2"/>
                  </a:lnTo>
                  <a:lnTo>
                    <a:pt x="428" y="4"/>
                  </a:lnTo>
                  <a:lnTo>
                    <a:pt x="421" y="7"/>
                  </a:lnTo>
                  <a:lnTo>
                    <a:pt x="414" y="10"/>
                  </a:lnTo>
                  <a:lnTo>
                    <a:pt x="408" y="13"/>
                  </a:lnTo>
                  <a:lnTo>
                    <a:pt x="402" y="17"/>
                  </a:lnTo>
                  <a:lnTo>
                    <a:pt x="397" y="23"/>
                  </a:lnTo>
                  <a:lnTo>
                    <a:pt x="393" y="28"/>
                  </a:lnTo>
                  <a:lnTo>
                    <a:pt x="387" y="33"/>
                  </a:lnTo>
                  <a:lnTo>
                    <a:pt x="384" y="40"/>
                  </a:lnTo>
                  <a:lnTo>
                    <a:pt x="381" y="46"/>
                  </a:lnTo>
                  <a:lnTo>
                    <a:pt x="379" y="54"/>
                  </a:lnTo>
                  <a:lnTo>
                    <a:pt x="377" y="60"/>
                  </a:lnTo>
                  <a:lnTo>
                    <a:pt x="376" y="68"/>
                  </a:lnTo>
                  <a:lnTo>
                    <a:pt x="376" y="75"/>
                  </a:lnTo>
                  <a:lnTo>
                    <a:pt x="376" y="83"/>
                  </a:lnTo>
                  <a:lnTo>
                    <a:pt x="377" y="89"/>
                  </a:lnTo>
                  <a:lnTo>
                    <a:pt x="378" y="95"/>
                  </a:lnTo>
                  <a:lnTo>
                    <a:pt x="380" y="102"/>
                  </a:lnTo>
                  <a:lnTo>
                    <a:pt x="383" y="108"/>
                  </a:lnTo>
                  <a:lnTo>
                    <a:pt x="386" y="115"/>
                  </a:lnTo>
                  <a:lnTo>
                    <a:pt x="389" y="120"/>
                  </a:lnTo>
                  <a:lnTo>
                    <a:pt x="394" y="124"/>
                  </a:lnTo>
                  <a:lnTo>
                    <a:pt x="378" y="128"/>
                  </a:lnTo>
                  <a:lnTo>
                    <a:pt x="362" y="131"/>
                  </a:lnTo>
                  <a:lnTo>
                    <a:pt x="346" y="135"/>
                  </a:lnTo>
                  <a:lnTo>
                    <a:pt x="331" y="140"/>
                  </a:lnTo>
                  <a:lnTo>
                    <a:pt x="315" y="146"/>
                  </a:lnTo>
                  <a:lnTo>
                    <a:pt x="300" y="152"/>
                  </a:lnTo>
                  <a:lnTo>
                    <a:pt x="286" y="159"/>
                  </a:lnTo>
                  <a:lnTo>
                    <a:pt x="271" y="166"/>
                  </a:lnTo>
                  <a:lnTo>
                    <a:pt x="257" y="175"/>
                  </a:lnTo>
                  <a:lnTo>
                    <a:pt x="244" y="183"/>
                  </a:lnTo>
                  <a:lnTo>
                    <a:pt x="230" y="192"/>
                  </a:lnTo>
                  <a:lnTo>
                    <a:pt x="217" y="201"/>
                  </a:lnTo>
                  <a:lnTo>
                    <a:pt x="206" y="211"/>
                  </a:lnTo>
                  <a:lnTo>
                    <a:pt x="194" y="222"/>
                  </a:lnTo>
                  <a:lnTo>
                    <a:pt x="182" y="233"/>
                  </a:lnTo>
                  <a:lnTo>
                    <a:pt x="171" y="245"/>
                  </a:lnTo>
                  <a:lnTo>
                    <a:pt x="161" y="257"/>
                  </a:lnTo>
                  <a:lnTo>
                    <a:pt x="151" y="270"/>
                  </a:lnTo>
                  <a:lnTo>
                    <a:pt x="141" y="283"/>
                  </a:lnTo>
                  <a:lnTo>
                    <a:pt x="133" y="296"/>
                  </a:lnTo>
                  <a:lnTo>
                    <a:pt x="124" y="309"/>
                  </a:lnTo>
                  <a:lnTo>
                    <a:pt x="117" y="323"/>
                  </a:lnTo>
                  <a:lnTo>
                    <a:pt x="109" y="338"/>
                  </a:lnTo>
                  <a:lnTo>
                    <a:pt x="103" y="352"/>
                  </a:lnTo>
                  <a:lnTo>
                    <a:pt x="97" y="368"/>
                  </a:lnTo>
                  <a:lnTo>
                    <a:pt x="92" y="383"/>
                  </a:lnTo>
                  <a:lnTo>
                    <a:pt x="88" y="399"/>
                  </a:lnTo>
                  <a:lnTo>
                    <a:pt x="84" y="414"/>
                  </a:lnTo>
                  <a:lnTo>
                    <a:pt x="80" y="431"/>
                  </a:lnTo>
                  <a:lnTo>
                    <a:pt x="78" y="447"/>
                  </a:lnTo>
                  <a:lnTo>
                    <a:pt x="76" y="464"/>
                  </a:lnTo>
                  <a:lnTo>
                    <a:pt x="75" y="481"/>
                  </a:lnTo>
                  <a:lnTo>
                    <a:pt x="45" y="481"/>
                  </a:lnTo>
                  <a:lnTo>
                    <a:pt x="15" y="481"/>
                  </a:lnTo>
                  <a:lnTo>
                    <a:pt x="12" y="482"/>
                  </a:lnTo>
                  <a:lnTo>
                    <a:pt x="9" y="482"/>
                  </a:lnTo>
                  <a:lnTo>
                    <a:pt x="7" y="484"/>
                  </a:lnTo>
                  <a:lnTo>
                    <a:pt x="4" y="485"/>
                  </a:lnTo>
                  <a:lnTo>
                    <a:pt x="2" y="488"/>
                  </a:lnTo>
                  <a:lnTo>
                    <a:pt x="1" y="490"/>
                  </a:lnTo>
                  <a:lnTo>
                    <a:pt x="0" y="493"/>
                  </a:lnTo>
                  <a:lnTo>
                    <a:pt x="0" y="496"/>
                  </a:lnTo>
                  <a:lnTo>
                    <a:pt x="0" y="499"/>
                  </a:lnTo>
                  <a:lnTo>
                    <a:pt x="1" y="502"/>
                  </a:lnTo>
                  <a:lnTo>
                    <a:pt x="2" y="504"/>
                  </a:lnTo>
                  <a:lnTo>
                    <a:pt x="4" y="506"/>
                  </a:lnTo>
                  <a:lnTo>
                    <a:pt x="7" y="508"/>
                  </a:lnTo>
                  <a:lnTo>
                    <a:pt x="9" y="509"/>
                  </a:lnTo>
                  <a:lnTo>
                    <a:pt x="12" y="510"/>
                  </a:lnTo>
                  <a:lnTo>
                    <a:pt x="15" y="510"/>
                  </a:lnTo>
                  <a:lnTo>
                    <a:pt x="39" y="510"/>
                  </a:lnTo>
                  <a:lnTo>
                    <a:pt x="118" y="596"/>
                  </a:lnTo>
                  <a:lnTo>
                    <a:pt x="120" y="598"/>
                  </a:lnTo>
                  <a:lnTo>
                    <a:pt x="122" y="599"/>
                  </a:lnTo>
                  <a:lnTo>
                    <a:pt x="125" y="600"/>
                  </a:lnTo>
                  <a:lnTo>
                    <a:pt x="128" y="601"/>
                  </a:lnTo>
                  <a:lnTo>
                    <a:pt x="765" y="601"/>
                  </a:lnTo>
                  <a:lnTo>
                    <a:pt x="768" y="600"/>
                  </a:lnTo>
                  <a:lnTo>
                    <a:pt x="771" y="600"/>
                  </a:lnTo>
                  <a:lnTo>
                    <a:pt x="774" y="598"/>
                  </a:lnTo>
                  <a:lnTo>
                    <a:pt x="776" y="597"/>
                  </a:lnTo>
                  <a:lnTo>
                    <a:pt x="861" y="510"/>
                  </a:lnTo>
                  <a:lnTo>
                    <a:pt x="886" y="510"/>
                  </a:lnTo>
                  <a:lnTo>
                    <a:pt x="889" y="510"/>
                  </a:lnTo>
                  <a:lnTo>
                    <a:pt x="891" y="509"/>
                  </a:lnTo>
                  <a:lnTo>
                    <a:pt x="894" y="508"/>
                  </a:lnTo>
                  <a:lnTo>
                    <a:pt x="897" y="506"/>
                  </a:lnTo>
                  <a:lnTo>
                    <a:pt x="898" y="504"/>
                  </a:lnTo>
                  <a:lnTo>
                    <a:pt x="900" y="502"/>
                  </a:lnTo>
                  <a:lnTo>
                    <a:pt x="900" y="499"/>
                  </a:lnTo>
                  <a:lnTo>
                    <a:pt x="901" y="496"/>
                  </a:lnTo>
                  <a:lnTo>
                    <a:pt x="900" y="493"/>
                  </a:lnTo>
                  <a:lnTo>
                    <a:pt x="900" y="490"/>
                  </a:lnTo>
                  <a:lnTo>
                    <a:pt x="898" y="488"/>
                  </a:lnTo>
                  <a:lnTo>
                    <a:pt x="897" y="485"/>
                  </a:lnTo>
                  <a:lnTo>
                    <a:pt x="894" y="484"/>
                  </a:lnTo>
                  <a:lnTo>
                    <a:pt x="891" y="482"/>
                  </a:lnTo>
                  <a:lnTo>
                    <a:pt x="889" y="482"/>
                  </a:lnTo>
                  <a:lnTo>
                    <a:pt x="886" y="4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1" name="Freeform 218"/>
            <p:cNvSpPr>
              <a:spLocks/>
            </p:cNvSpPr>
            <p:nvPr/>
          </p:nvSpPr>
          <p:spPr bwMode="auto">
            <a:xfrm>
              <a:off x="8235950" y="1514475"/>
              <a:ext cx="80962" cy="47625"/>
            </a:xfrm>
            <a:custGeom>
              <a:avLst/>
              <a:gdLst>
                <a:gd name="T0" fmla="*/ 239 w 254"/>
                <a:gd name="T1" fmla="*/ 0 h 150"/>
                <a:gd name="T2" fmla="*/ 221 w 254"/>
                <a:gd name="T3" fmla="*/ 0 h 150"/>
                <a:gd name="T4" fmla="*/ 204 w 254"/>
                <a:gd name="T5" fmla="*/ 2 h 150"/>
                <a:gd name="T6" fmla="*/ 186 w 254"/>
                <a:gd name="T7" fmla="*/ 4 h 150"/>
                <a:gd name="T8" fmla="*/ 169 w 254"/>
                <a:gd name="T9" fmla="*/ 9 h 150"/>
                <a:gd name="T10" fmla="*/ 153 w 254"/>
                <a:gd name="T11" fmla="*/ 13 h 150"/>
                <a:gd name="T12" fmla="*/ 136 w 254"/>
                <a:gd name="T13" fmla="*/ 19 h 150"/>
                <a:gd name="T14" fmla="*/ 120 w 254"/>
                <a:gd name="T15" fmla="*/ 26 h 150"/>
                <a:gd name="T16" fmla="*/ 105 w 254"/>
                <a:gd name="T17" fmla="*/ 33 h 150"/>
                <a:gd name="T18" fmla="*/ 90 w 254"/>
                <a:gd name="T19" fmla="*/ 42 h 150"/>
                <a:gd name="T20" fmla="*/ 75 w 254"/>
                <a:gd name="T21" fmla="*/ 51 h 150"/>
                <a:gd name="T22" fmla="*/ 61 w 254"/>
                <a:gd name="T23" fmla="*/ 62 h 150"/>
                <a:gd name="T24" fmla="*/ 48 w 254"/>
                <a:gd name="T25" fmla="*/ 73 h 150"/>
                <a:gd name="T26" fmla="*/ 35 w 254"/>
                <a:gd name="T27" fmla="*/ 86 h 150"/>
                <a:gd name="T28" fmla="*/ 23 w 254"/>
                <a:gd name="T29" fmla="*/ 98 h 150"/>
                <a:gd name="T30" fmla="*/ 13 w 254"/>
                <a:gd name="T31" fmla="*/ 112 h 150"/>
                <a:gd name="T32" fmla="*/ 2 w 254"/>
                <a:gd name="T33" fmla="*/ 126 h 150"/>
                <a:gd name="T34" fmla="*/ 1 w 254"/>
                <a:gd name="T35" fmla="*/ 129 h 150"/>
                <a:gd name="T36" fmla="*/ 0 w 254"/>
                <a:gd name="T37" fmla="*/ 132 h 150"/>
                <a:gd name="T38" fmla="*/ 0 w 254"/>
                <a:gd name="T39" fmla="*/ 135 h 150"/>
                <a:gd name="T40" fmla="*/ 0 w 254"/>
                <a:gd name="T41" fmla="*/ 138 h 150"/>
                <a:gd name="T42" fmla="*/ 1 w 254"/>
                <a:gd name="T43" fmla="*/ 140 h 150"/>
                <a:gd name="T44" fmla="*/ 2 w 254"/>
                <a:gd name="T45" fmla="*/ 143 h 150"/>
                <a:gd name="T46" fmla="*/ 4 w 254"/>
                <a:gd name="T47" fmla="*/ 145 h 150"/>
                <a:gd name="T48" fmla="*/ 6 w 254"/>
                <a:gd name="T49" fmla="*/ 148 h 150"/>
                <a:gd name="T50" fmla="*/ 11 w 254"/>
                <a:gd name="T51" fmla="*/ 149 h 150"/>
                <a:gd name="T52" fmla="*/ 15 w 254"/>
                <a:gd name="T53" fmla="*/ 150 h 150"/>
                <a:gd name="T54" fmla="*/ 18 w 254"/>
                <a:gd name="T55" fmla="*/ 150 h 150"/>
                <a:gd name="T56" fmla="*/ 21 w 254"/>
                <a:gd name="T57" fmla="*/ 148 h 150"/>
                <a:gd name="T58" fmla="*/ 24 w 254"/>
                <a:gd name="T59" fmla="*/ 145 h 150"/>
                <a:gd name="T60" fmla="*/ 27 w 254"/>
                <a:gd name="T61" fmla="*/ 143 h 150"/>
                <a:gd name="T62" fmla="*/ 36 w 254"/>
                <a:gd name="T63" fmla="*/ 130 h 150"/>
                <a:gd name="T64" fmla="*/ 46 w 254"/>
                <a:gd name="T65" fmla="*/ 118 h 150"/>
                <a:gd name="T66" fmla="*/ 57 w 254"/>
                <a:gd name="T67" fmla="*/ 106 h 150"/>
                <a:gd name="T68" fmla="*/ 68 w 254"/>
                <a:gd name="T69" fmla="*/ 95 h 150"/>
                <a:gd name="T70" fmla="*/ 80 w 254"/>
                <a:gd name="T71" fmla="*/ 86 h 150"/>
                <a:gd name="T72" fmla="*/ 93 w 254"/>
                <a:gd name="T73" fmla="*/ 76 h 150"/>
                <a:gd name="T74" fmla="*/ 106 w 254"/>
                <a:gd name="T75" fmla="*/ 67 h 150"/>
                <a:gd name="T76" fmla="*/ 119 w 254"/>
                <a:gd name="T77" fmla="*/ 60 h 150"/>
                <a:gd name="T78" fmla="*/ 133 w 254"/>
                <a:gd name="T79" fmla="*/ 52 h 150"/>
                <a:gd name="T80" fmla="*/ 147 w 254"/>
                <a:gd name="T81" fmla="*/ 47 h 150"/>
                <a:gd name="T82" fmla="*/ 161 w 254"/>
                <a:gd name="T83" fmla="*/ 42 h 150"/>
                <a:gd name="T84" fmla="*/ 176 w 254"/>
                <a:gd name="T85" fmla="*/ 37 h 150"/>
                <a:gd name="T86" fmla="*/ 192 w 254"/>
                <a:gd name="T87" fmla="*/ 34 h 150"/>
                <a:gd name="T88" fmla="*/ 207 w 254"/>
                <a:gd name="T89" fmla="*/ 32 h 150"/>
                <a:gd name="T90" fmla="*/ 223 w 254"/>
                <a:gd name="T91" fmla="*/ 30 h 150"/>
                <a:gd name="T92" fmla="*/ 239 w 254"/>
                <a:gd name="T93" fmla="*/ 30 h 150"/>
                <a:gd name="T94" fmla="*/ 243 w 254"/>
                <a:gd name="T95" fmla="*/ 30 h 150"/>
                <a:gd name="T96" fmla="*/ 245 w 254"/>
                <a:gd name="T97" fmla="*/ 29 h 150"/>
                <a:gd name="T98" fmla="*/ 248 w 254"/>
                <a:gd name="T99" fmla="*/ 27 h 150"/>
                <a:gd name="T100" fmla="*/ 250 w 254"/>
                <a:gd name="T101" fmla="*/ 26 h 150"/>
                <a:gd name="T102" fmla="*/ 251 w 254"/>
                <a:gd name="T103" fmla="*/ 24 h 150"/>
                <a:gd name="T104" fmla="*/ 253 w 254"/>
                <a:gd name="T105" fmla="*/ 20 h 150"/>
                <a:gd name="T106" fmla="*/ 253 w 254"/>
                <a:gd name="T107" fmla="*/ 18 h 150"/>
                <a:gd name="T108" fmla="*/ 254 w 254"/>
                <a:gd name="T109" fmla="*/ 15 h 150"/>
                <a:gd name="T110" fmla="*/ 253 w 254"/>
                <a:gd name="T111" fmla="*/ 12 h 150"/>
                <a:gd name="T112" fmla="*/ 253 w 254"/>
                <a:gd name="T113" fmla="*/ 9 h 150"/>
                <a:gd name="T114" fmla="*/ 251 w 254"/>
                <a:gd name="T115" fmla="*/ 6 h 150"/>
                <a:gd name="T116" fmla="*/ 250 w 254"/>
                <a:gd name="T117" fmla="*/ 4 h 150"/>
                <a:gd name="T118" fmla="*/ 248 w 254"/>
                <a:gd name="T119" fmla="*/ 2 h 150"/>
                <a:gd name="T120" fmla="*/ 245 w 254"/>
                <a:gd name="T121" fmla="*/ 1 h 150"/>
                <a:gd name="T122" fmla="*/ 243 w 254"/>
                <a:gd name="T123" fmla="*/ 0 h 150"/>
                <a:gd name="T124" fmla="*/ 239 w 254"/>
                <a:gd name="T125"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4" h="150">
                  <a:moveTo>
                    <a:pt x="239" y="0"/>
                  </a:moveTo>
                  <a:lnTo>
                    <a:pt x="221" y="0"/>
                  </a:lnTo>
                  <a:lnTo>
                    <a:pt x="204" y="2"/>
                  </a:lnTo>
                  <a:lnTo>
                    <a:pt x="186" y="4"/>
                  </a:lnTo>
                  <a:lnTo>
                    <a:pt x="169" y="9"/>
                  </a:lnTo>
                  <a:lnTo>
                    <a:pt x="153" y="13"/>
                  </a:lnTo>
                  <a:lnTo>
                    <a:pt x="136" y="19"/>
                  </a:lnTo>
                  <a:lnTo>
                    <a:pt x="120" y="26"/>
                  </a:lnTo>
                  <a:lnTo>
                    <a:pt x="105" y="33"/>
                  </a:lnTo>
                  <a:lnTo>
                    <a:pt x="90" y="42"/>
                  </a:lnTo>
                  <a:lnTo>
                    <a:pt x="75" y="51"/>
                  </a:lnTo>
                  <a:lnTo>
                    <a:pt x="61" y="62"/>
                  </a:lnTo>
                  <a:lnTo>
                    <a:pt x="48" y="73"/>
                  </a:lnTo>
                  <a:lnTo>
                    <a:pt x="35" y="86"/>
                  </a:lnTo>
                  <a:lnTo>
                    <a:pt x="23" y="98"/>
                  </a:lnTo>
                  <a:lnTo>
                    <a:pt x="13" y="112"/>
                  </a:lnTo>
                  <a:lnTo>
                    <a:pt x="2" y="126"/>
                  </a:lnTo>
                  <a:lnTo>
                    <a:pt x="1" y="129"/>
                  </a:lnTo>
                  <a:lnTo>
                    <a:pt x="0" y="132"/>
                  </a:lnTo>
                  <a:lnTo>
                    <a:pt x="0" y="135"/>
                  </a:lnTo>
                  <a:lnTo>
                    <a:pt x="0" y="138"/>
                  </a:lnTo>
                  <a:lnTo>
                    <a:pt x="1" y="140"/>
                  </a:lnTo>
                  <a:lnTo>
                    <a:pt x="2" y="143"/>
                  </a:lnTo>
                  <a:lnTo>
                    <a:pt x="4" y="145"/>
                  </a:lnTo>
                  <a:lnTo>
                    <a:pt x="6" y="148"/>
                  </a:lnTo>
                  <a:lnTo>
                    <a:pt x="11" y="149"/>
                  </a:lnTo>
                  <a:lnTo>
                    <a:pt x="15" y="150"/>
                  </a:lnTo>
                  <a:lnTo>
                    <a:pt x="18" y="150"/>
                  </a:lnTo>
                  <a:lnTo>
                    <a:pt x="21" y="148"/>
                  </a:lnTo>
                  <a:lnTo>
                    <a:pt x="24" y="145"/>
                  </a:lnTo>
                  <a:lnTo>
                    <a:pt x="27" y="143"/>
                  </a:lnTo>
                  <a:lnTo>
                    <a:pt x="36" y="130"/>
                  </a:lnTo>
                  <a:lnTo>
                    <a:pt x="46" y="118"/>
                  </a:lnTo>
                  <a:lnTo>
                    <a:pt x="57" y="106"/>
                  </a:lnTo>
                  <a:lnTo>
                    <a:pt x="68" y="95"/>
                  </a:lnTo>
                  <a:lnTo>
                    <a:pt x="80" y="86"/>
                  </a:lnTo>
                  <a:lnTo>
                    <a:pt x="93" y="76"/>
                  </a:lnTo>
                  <a:lnTo>
                    <a:pt x="106" y="67"/>
                  </a:lnTo>
                  <a:lnTo>
                    <a:pt x="119" y="60"/>
                  </a:lnTo>
                  <a:lnTo>
                    <a:pt x="133" y="52"/>
                  </a:lnTo>
                  <a:lnTo>
                    <a:pt x="147" y="47"/>
                  </a:lnTo>
                  <a:lnTo>
                    <a:pt x="161" y="42"/>
                  </a:lnTo>
                  <a:lnTo>
                    <a:pt x="176" y="37"/>
                  </a:lnTo>
                  <a:lnTo>
                    <a:pt x="192" y="34"/>
                  </a:lnTo>
                  <a:lnTo>
                    <a:pt x="207" y="32"/>
                  </a:lnTo>
                  <a:lnTo>
                    <a:pt x="223" y="30"/>
                  </a:lnTo>
                  <a:lnTo>
                    <a:pt x="239" y="30"/>
                  </a:lnTo>
                  <a:lnTo>
                    <a:pt x="243" y="30"/>
                  </a:lnTo>
                  <a:lnTo>
                    <a:pt x="245" y="29"/>
                  </a:lnTo>
                  <a:lnTo>
                    <a:pt x="248" y="27"/>
                  </a:lnTo>
                  <a:lnTo>
                    <a:pt x="250" y="26"/>
                  </a:lnTo>
                  <a:lnTo>
                    <a:pt x="251" y="24"/>
                  </a:lnTo>
                  <a:lnTo>
                    <a:pt x="253" y="20"/>
                  </a:lnTo>
                  <a:lnTo>
                    <a:pt x="253" y="18"/>
                  </a:lnTo>
                  <a:lnTo>
                    <a:pt x="254" y="15"/>
                  </a:lnTo>
                  <a:lnTo>
                    <a:pt x="253" y="12"/>
                  </a:lnTo>
                  <a:lnTo>
                    <a:pt x="253" y="9"/>
                  </a:lnTo>
                  <a:lnTo>
                    <a:pt x="251" y="6"/>
                  </a:lnTo>
                  <a:lnTo>
                    <a:pt x="250" y="4"/>
                  </a:lnTo>
                  <a:lnTo>
                    <a:pt x="248" y="2"/>
                  </a:lnTo>
                  <a:lnTo>
                    <a:pt x="245" y="1"/>
                  </a:lnTo>
                  <a:lnTo>
                    <a:pt x="243" y="0"/>
                  </a:lnTo>
                  <a:lnTo>
                    <a:pt x="23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32" name="Group 31"/>
          <p:cNvGrpSpPr/>
          <p:nvPr/>
        </p:nvGrpSpPr>
        <p:grpSpPr>
          <a:xfrm>
            <a:off x="4300581" y="5722103"/>
            <a:ext cx="196797" cy="236157"/>
            <a:chOff x="10482263" y="2803525"/>
            <a:chExt cx="238125" cy="285750"/>
          </a:xfrm>
          <a:solidFill>
            <a:schemeClr val="accent6">
              <a:lumMod val="75000"/>
            </a:schemeClr>
          </a:solidFill>
        </p:grpSpPr>
        <p:sp>
          <p:nvSpPr>
            <p:cNvPr id="33" name="Freeform 233"/>
            <p:cNvSpPr>
              <a:spLocks noEditPoints="1"/>
            </p:cNvSpPr>
            <p:nvPr/>
          </p:nvSpPr>
          <p:spPr bwMode="auto">
            <a:xfrm>
              <a:off x="10482263" y="2803525"/>
              <a:ext cx="238125" cy="285750"/>
            </a:xfrm>
            <a:custGeom>
              <a:avLst/>
              <a:gdLst>
                <a:gd name="T0" fmla="*/ 701 w 752"/>
                <a:gd name="T1" fmla="*/ 601 h 903"/>
                <a:gd name="T2" fmla="*/ 539 w 752"/>
                <a:gd name="T3" fmla="*/ 832 h 903"/>
                <a:gd name="T4" fmla="*/ 529 w 752"/>
                <a:gd name="T5" fmla="*/ 852 h 903"/>
                <a:gd name="T6" fmla="*/ 511 w 752"/>
                <a:gd name="T7" fmla="*/ 866 h 903"/>
                <a:gd name="T8" fmla="*/ 488 w 752"/>
                <a:gd name="T9" fmla="*/ 873 h 903"/>
                <a:gd name="T10" fmla="*/ 257 w 752"/>
                <a:gd name="T11" fmla="*/ 872 h 903"/>
                <a:gd name="T12" fmla="*/ 236 w 752"/>
                <a:gd name="T13" fmla="*/ 863 h 903"/>
                <a:gd name="T14" fmla="*/ 220 w 752"/>
                <a:gd name="T15" fmla="*/ 848 h 903"/>
                <a:gd name="T16" fmla="*/ 211 w 752"/>
                <a:gd name="T17" fmla="*/ 825 h 903"/>
                <a:gd name="T18" fmla="*/ 210 w 752"/>
                <a:gd name="T19" fmla="*/ 526 h 903"/>
                <a:gd name="T20" fmla="*/ 212 w 752"/>
                <a:gd name="T21" fmla="*/ 58 h 903"/>
                <a:gd name="T22" fmla="*/ 221 w 752"/>
                <a:gd name="T23" fmla="*/ 44 h 903"/>
                <a:gd name="T24" fmla="*/ 239 w 752"/>
                <a:gd name="T25" fmla="*/ 34 h 903"/>
                <a:gd name="T26" fmla="*/ 270 w 752"/>
                <a:gd name="T27" fmla="*/ 30 h 903"/>
                <a:gd name="T28" fmla="*/ 501 w 752"/>
                <a:gd name="T29" fmla="*/ 32 h 903"/>
                <a:gd name="T30" fmla="*/ 521 w 752"/>
                <a:gd name="T31" fmla="*/ 43 h 903"/>
                <a:gd name="T32" fmla="*/ 535 w 752"/>
                <a:gd name="T33" fmla="*/ 60 h 903"/>
                <a:gd name="T34" fmla="*/ 541 w 752"/>
                <a:gd name="T35" fmla="*/ 83 h 903"/>
                <a:gd name="T36" fmla="*/ 180 w 752"/>
                <a:gd name="T37" fmla="*/ 601 h 903"/>
                <a:gd name="T38" fmla="*/ 180 w 752"/>
                <a:gd name="T39" fmla="*/ 361 h 903"/>
                <a:gd name="T40" fmla="*/ 180 w 752"/>
                <a:gd name="T41" fmla="*/ 120 h 903"/>
                <a:gd name="T42" fmla="*/ 572 w 752"/>
                <a:gd name="T43" fmla="*/ 250 h 903"/>
                <a:gd name="T44" fmla="*/ 572 w 752"/>
                <a:gd name="T45" fmla="*/ 490 h 903"/>
                <a:gd name="T46" fmla="*/ 751 w 752"/>
                <a:gd name="T47" fmla="*/ 352 h 903"/>
                <a:gd name="T48" fmla="*/ 748 w 752"/>
                <a:gd name="T49" fmla="*/ 336 h 903"/>
                <a:gd name="T50" fmla="*/ 572 w 752"/>
                <a:gd name="T51" fmla="*/ 331 h 903"/>
                <a:gd name="T52" fmla="*/ 752 w 752"/>
                <a:gd name="T53" fmla="*/ 108 h 903"/>
                <a:gd name="T54" fmla="*/ 745 w 752"/>
                <a:gd name="T55" fmla="*/ 93 h 903"/>
                <a:gd name="T56" fmla="*/ 572 w 752"/>
                <a:gd name="T57" fmla="*/ 80 h 903"/>
                <a:gd name="T58" fmla="*/ 561 w 752"/>
                <a:gd name="T59" fmla="*/ 46 h 903"/>
                <a:gd name="T60" fmla="*/ 540 w 752"/>
                <a:gd name="T61" fmla="*/ 19 h 903"/>
                <a:gd name="T62" fmla="*/ 509 w 752"/>
                <a:gd name="T63" fmla="*/ 4 h 903"/>
                <a:gd name="T64" fmla="*/ 270 w 752"/>
                <a:gd name="T65" fmla="*/ 0 h 903"/>
                <a:gd name="T66" fmla="*/ 225 w 752"/>
                <a:gd name="T67" fmla="*/ 7 h 903"/>
                <a:gd name="T68" fmla="*/ 197 w 752"/>
                <a:gd name="T69" fmla="*/ 24 h 903"/>
                <a:gd name="T70" fmla="*/ 183 w 752"/>
                <a:gd name="T71" fmla="*/ 49 h 903"/>
                <a:gd name="T72" fmla="*/ 15 w 752"/>
                <a:gd name="T73" fmla="*/ 90 h 903"/>
                <a:gd name="T74" fmla="*/ 1 w 752"/>
                <a:gd name="T75" fmla="*/ 99 h 903"/>
                <a:gd name="T76" fmla="*/ 4 w 752"/>
                <a:gd name="T77" fmla="*/ 116 h 903"/>
                <a:gd name="T78" fmla="*/ 11 w 752"/>
                <a:gd name="T79" fmla="*/ 331 h 903"/>
                <a:gd name="T80" fmla="*/ 0 w 752"/>
                <a:gd name="T81" fmla="*/ 345 h 903"/>
                <a:gd name="T82" fmla="*/ 180 w 752"/>
                <a:gd name="T83" fmla="*/ 533 h 903"/>
                <a:gd name="T84" fmla="*/ 6 w 752"/>
                <a:gd name="T85" fmla="*/ 574 h 903"/>
                <a:gd name="T86" fmla="*/ 0 w 752"/>
                <a:gd name="T87" fmla="*/ 589 h 903"/>
                <a:gd name="T88" fmla="*/ 180 w 752"/>
                <a:gd name="T89" fmla="*/ 813 h 903"/>
                <a:gd name="T90" fmla="*/ 186 w 752"/>
                <a:gd name="T91" fmla="*/ 849 h 903"/>
                <a:gd name="T92" fmla="*/ 206 w 752"/>
                <a:gd name="T93" fmla="*/ 878 h 903"/>
                <a:gd name="T94" fmla="*/ 234 w 752"/>
                <a:gd name="T95" fmla="*/ 896 h 903"/>
                <a:gd name="T96" fmla="*/ 270 w 752"/>
                <a:gd name="T97" fmla="*/ 903 h 903"/>
                <a:gd name="T98" fmla="*/ 509 w 752"/>
                <a:gd name="T99" fmla="*/ 899 h 903"/>
                <a:gd name="T100" fmla="*/ 540 w 752"/>
                <a:gd name="T101" fmla="*/ 883 h 903"/>
                <a:gd name="T102" fmla="*/ 561 w 752"/>
                <a:gd name="T103" fmla="*/ 856 h 903"/>
                <a:gd name="T104" fmla="*/ 572 w 752"/>
                <a:gd name="T105" fmla="*/ 822 h 903"/>
                <a:gd name="T106" fmla="*/ 751 w 752"/>
                <a:gd name="T107" fmla="*/ 594 h 903"/>
                <a:gd name="T108" fmla="*/ 748 w 752"/>
                <a:gd name="T109" fmla="*/ 578 h 903"/>
                <a:gd name="T110" fmla="*/ 572 w 752"/>
                <a:gd name="T111" fmla="*/ 57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52" h="903">
                  <a:moveTo>
                    <a:pt x="701" y="601"/>
                  </a:moveTo>
                  <a:lnTo>
                    <a:pt x="572" y="731"/>
                  </a:lnTo>
                  <a:lnTo>
                    <a:pt x="572" y="601"/>
                  </a:lnTo>
                  <a:lnTo>
                    <a:pt x="701" y="601"/>
                  </a:lnTo>
                  <a:close/>
                  <a:moveTo>
                    <a:pt x="541" y="813"/>
                  </a:moveTo>
                  <a:lnTo>
                    <a:pt x="541" y="819"/>
                  </a:lnTo>
                  <a:lnTo>
                    <a:pt x="540" y="825"/>
                  </a:lnTo>
                  <a:lnTo>
                    <a:pt x="539" y="832"/>
                  </a:lnTo>
                  <a:lnTo>
                    <a:pt x="537" y="837"/>
                  </a:lnTo>
                  <a:lnTo>
                    <a:pt x="535" y="843"/>
                  </a:lnTo>
                  <a:lnTo>
                    <a:pt x="532" y="848"/>
                  </a:lnTo>
                  <a:lnTo>
                    <a:pt x="529" y="852"/>
                  </a:lnTo>
                  <a:lnTo>
                    <a:pt x="525" y="856"/>
                  </a:lnTo>
                  <a:lnTo>
                    <a:pt x="521" y="860"/>
                  </a:lnTo>
                  <a:lnTo>
                    <a:pt x="517" y="863"/>
                  </a:lnTo>
                  <a:lnTo>
                    <a:pt x="511" y="866"/>
                  </a:lnTo>
                  <a:lnTo>
                    <a:pt x="506" y="868"/>
                  </a:lnTo>
                  <a:lnTo>
                    <a:pt x="501" y="870"/>
                  </a:lnTo>
                  <a:lnTo>
                    <a:pt x="494" y="872"/>
                  </a:lnTo>
                  <a:lnTo>
                    <a:pt x="488" y="873"/>
                  </a:lnTo>
                  <a:lnTo>
                    <a:pt x="481" y="873"/>
                  </a:lnTo>
                  <a:lnTo>
                    <a:pt x="270" y="873"/>
                  </a:lnTo>
                  <a:lnTo>
                    <a:pt x="264" y="873"/>
                  </a:lnTo>
                  <a:lnTo>
                    <a:pt x="257" y="872"/>
                  </a:lnTo>
                  <a:lnTo>
                    <a:pt x="251" y="870"/>
                  </a:lnTo>
                  <a:lnTo>
                    <a:pt x="245" y="868"/>
                  </a:lnTo>
                  <a:lnTo>
                    <a:pt x="240" y="866"/>
                  </a:lnTo>
                  <a:lnTo>
                    <a:pt x="236" y="863"/>
                  </a:lnTo>
                  <a:lnTo>
                    <a:pt x="230" y="860"/>
                  </a:lnTo>
                  <a:lnTo>
                    <a:pt x="226" y="856"/>
                  </a:lnTo>
                  <a:lnTo>
                    <a:pt x="223" y="852"/>
                  </a:lnTo>
                  <a:lnTo>
                    <a:pt x="220" y="848"/>
                  </a:lnTo>
                  <a:lnTo>
                    <a:pt x="217" y="843"/>
                  </a:lnTo>
                  <a:lnTo>
                    <a:pt x="214" y="837"/>
                  </a:lnTo>
                  <a:lnTo>
                    <a:pt x="212" y="832"/>
                  </a:lnTo>
                  <a:lnTo>
                    <a:pt x="211" y="825"/>
                  </a:lnTo>
                  <a:lnTo>
                    <a:pt x="210" y="819"/>
                  </a:lnTo>
                  <a:lnTo>
                    <a:pt x="210" y="813"/>
                  </a:lnTo>
                  <a:lnTo>
                    <a:pt x="210" y="767"/>
                  </a:lnTo>
                  <a:lnTo>
                    <a:pt x="210" y="526"/>
                  </a:lnTo>
                  <a:lnTo>
                    <a:pt x="210" y="286"/>
                  </a:lnTo>
                  <a:lnTo>
                    <a:pt x="210" y="75"/>
                  </a:lnTo>
                  <a:lnTo>
                    <a:pt x="211" y="66"/>
                  </a:lnTo>
                  <a:lnTo>
                    <a:pt x="212" y="58"/>
                  </a:lnTo>
                  <a:lnTo>
                    <a:pt x="213" y="54"/>
                  </a:lnTo>
                  <a:lnTo>
                    <a:pt x="215" y="50"/>
                  </a:lnTo>
                  <a:lnTo>
                    <a:pt x="218" y="47"/>
                  </a:lnTo>
                  <a:lnTo>
                    <a:pt x="221" y="44"/>
                  </a:lnTo>
                  <a:lnTo>
                    <a:pt x="224" y="40"/>
                  </a:lnTo>
                  <a:lnTo>
                    <a:pt x="228" y="38"/>
                  </a:lnTo>
                  <a:lnTo>
                    <a:pt x="233" y="36"/>
                  </a:lnTo>
                  <a:lnTo>
                    <a:pt x="239" y="34"/>
                  </a:lnTo>
                  <a:lnTo>
                    <a:pt x="245" y="32"/>
                  </a:lnTo>
                  <a:lnTo>
                    <a:pt x="253" y="31"/>
                  </a:lnTo>
                  <a:lnTo>
                    <a:pt x="262" y="30"/>
                  </a:lnTo>
                  <a:lnTo>
                    <a:pt x="270" y="30"/>
                  </a:lnTo>
                  <a:lnTo>
                    <a:pt x="481" y="30"/>
                  </a:lnTo>
                  <a:lnTo>
                    <a:pt x="488" y="30"/>
                  </a:lnTo>
                  <a:lnTo>
                    <a:pt x="494" y="31"/>
                  </a:lnTo>
                  <a:lnTo>
                    <a:pt x="501" y="32"/>
                  </a:lnTo>
                  <a:lnTo>
                    <a:pt x="506" y="34"/>
                  </a:lnTo>
                  <a:lnTo>
                    <a:pt x="511" y="36"/>
                  </a:lnTo>
                  <a:lnTo>
                    <a:pt x="517" y="39"/>
                  </a:lnTo>
                  <a:lnTo>
                    <a:pt x="521" y="43"/>
                  </a:lnTo>
                  <a:lnTo>
                    <a:pt x="525" y="46"/>
                  </a:lnTo>
                  <a:lnTo>
                    <a:pt x="529" y="50"/>
                  </a:lnTo>
                  <a:lnTo>
                    <a:pt x="532" y="55"/>
                  </a:lnTo>
                  <a:lnTo>
                    <a:pt x="535" y="60"/>
                  </a:lnTo>
                  <a:lnTo>
                    <a:pt x="537" y="65"/>
                  </a:lnTo>
                  <a:lnTo>
                    <a:pt x="539" y="70"/>
                  </a:lnTo>
                  <a:lnTo>
                    <a:pt x="540" y="77"/>
                  </a:lnTo>
                  <a:lnTo>
                    <a:pt x="541" y="83"/>
                  </a:lnTo>
                  <a:lnTo>
                    <a:pt x="541" y="90"/>
                  </a:lnTo>
                  <a:lnTo>
                    <a:pt x="541" y="813"/>
                  </a:lnTo>
                  <a:close/>
                  <a:moveTo>
                    <a:pt x="51" y="601"/>
                  </a:moveTo>
                  <a:lnTo>
                    <a:pt x="180" y="601"/>
                  </a:lnTo>
                  <a:lnTo>
                    <a:pt x="180" y="731"/>
                  </a:lnTo>
                  <a:lnTo>
                    <a:pt x="51" y="601"/>
                  </a:lnTo>
                  <a:close/>
                  <a:moveTo>
                    <a:pt x="51" y="361"/>
                  </a:moveTo>
                  <a:lnTo>
                    <a:pt x="180" y="361"/>
                  </a:lnTo>
                  <a:lnTo>
                    <a:pt x="180" y="490"/>
                  </a:lnTo>
                  <a:lnTo>
                    <a:pt x="51" y="361"/>
                  </a:lnTo>
                  <a:close/>
                  <a:moveTo>
                    <a:pt x="51" y="120"/>
                  </a:moveTo>
                  <a:lnTo>
                    <a:pt x="180" y="120"/>
                  </a:lnTo>
                  <a:lnTo>
                    <a:pt x="180" y="250"/>
                  </a:lnTo>
                  <a:lnTo>
                    <a:pt x="51" y="120"/>
                  </a:lnTo>
                  <a:close/>
                  <a:moveTo>
                    <a:pt x="701" y="120"/>
                  </a:moveTo>
                  <a:lnTo>
                    <a:pt x="572" y="250"/>
                  </a:lnTo>
                  <a:lnTo>
                    <a:pt x="572" y="120"/>
                  </a:lnTo>
                  <a:lnTo>
                    <a:pt x="701" y="120"/>
                  </a:lnTo>
                  <a:close/>
                  <a:moveTo>
                    <a:pt x="701" y="361"/>
                  </a:moveTo>
                  <a:lnTo>
                    <a:pt x="572" y="490"/>
                  </a:lnTo>
                  <a:lnTo>
                    <a:pt x="572" y="361"/>
                  </a:lnTo>
                  <a:lnTo>
                    <a:pt x="701" y="361"/>
                  </a:lnTo>
                  <a:close/>
                  <a:moveTo>
                    <a:pt x="747" y="357"/>
                  </a:moveTo>
                  <a:lnTo>
                    <a:pt x="751" y="352"/>
                  </a:lnTo>
                  <a:lnTo>
                    <a:pt x="752" y="349"/>
                  </a:lnTo>
                  <a:lnTo>
                    <a:pt x="752" y="345"/>
                  </a:lnTo>
                  <a:lnTo>
                    <a:pt x="751" y="341"/>
                  </a:lnTo>
                  <a:lnTo>
                    <a:pt x="748" y="336"/>
                  </a:lnTo>
                  <a:lnTo>
                    <a:pt x="745" y="333"/>
                  </a:lnTo>
                  <a:lnTo>
                    <a:pt x="741" y="331"/>
                  </a:lnTo>
                  <a:lnTo>
                    <a:pt x="737" y="331"/>
                  </a:lnTo>
                  <a:lnTo>
                    <a:pt x="572" y="331"/>
                  </a:lnTo>
                  <a:lnTo>
                    <a:pt x="572" y="291"/>
                  </a:lnTo>
                  <a:lnTo>
                    <a:pt x="747" y="116"/>
                  </a:lnTo>
                  <a:lnTo>
                    <a:pt x="751" y="112"/>
                  </a:lnTo>
                  <a:lnTo>
                    <a:pt x="752" y="108"/>
                  </a:lnTo>
                  <a:lnTo>
                    <a:pt x="752" y="104"/>
                  </a:lnTo>
                  <a:lnTo>
                    <a:pt x="751" y="99"/>
                  </a:lnTo>
                  <a:lnTo>
                    <a:pt x="748" y="95"/>
                  </a:lnTo>
                  <a:lnTo>
                    <a:pt x="745" y="93"/>
                  </a:lnTo>
                  <a:lnTo>
                    <a:pt x="741" y="91"/>
                  </a:lnTo>
                  <a:lnTo>
                    <a:pt x="737" y="90"/>
                  </a:lnTo>
                  <a:lnTo>
                    <a:pt x="572" y="90"/>
                  </a:lnTo>
                  <a:lnTo>
                    <a:pt x="572" y="80"/>
                  </a:lnTo>
                  <a:lnTo>
                    <a:pt x="569" y="70"/>
                  </a:lnTo>
                  <a:lnTo>
                    <a:pt x="567" y="62"/>
                  </a:lnTo>
                  <a:lnTo>
                    <a:pt x="565" y="53"/>
                  </a:lnTo>
                  <a:lnTo>
                    <a:pt x="561" y="46"/>
                  </a:lnTo>
                  <a:lnTo>
                    <a:pt x="556" y="38"/>
                  </a:lnTo>
                  <a:lnTo>
                    <a:pt x="552" y="31"/>
                  </a:lnTo>
                  <a:lnTo>
                    <a:pt x="546" y="25"/>
                  </a:lnTo>
                  <a:lnTo>
                    <a:pt x="540" y="19"/>
                  </a:lnTo>
                  <a:lnTo>
                    <a:pt x="533" y="15"/>
                  </a:lnTo>
                  <a:lnTo>
                    <a:pt x="525" y="10"/>
                  </a:lnTo>
                  <a:lnTo>
                    <a:pt x="518" y="6"/>
                  </a:lnTo>
                  <a:lnTo>
                    <a:pt x="509" y="4"/>
                  </a:lnTo>
                  <a:lnTo>
                    <a:pt x="501" y="2"/>
                  </a:lnTo>
                  <a:lnTo>
                    <a:pt x="491" y="0"/>
                  </a:lnTo>
                  <a:lnTo>
                    <a:pt x="481" y="0"/>
                  </a:lnTo>
                  <a:lnTo>
                    <a:pt x="270" y="0"/>
                  </a:lnTo>
                  <a:lnTo>
                    <a:pt x="257" y="0"/>
                  </a:lnTo>
                  <a:lnTo>
                    <a:pt x="245" y="2"/>
                  </a:lnTo>
                  <a:lnTo>
                    <a:pt x="235" y="4"/>
                  </a:lnTo>
                  <a:lnTo>
                    <a:pt x="225" y="7"/>
                  </a:lnTo>
                  <a:lnTo>
                    <a:pt x="217" y="10"/>
                  </a:lnTo>
                  <a:lnTo>
                    <a:pt x="209" y="15"/>
                  </a:lnTo>
                  <a:lnTo>
                    <a:pt x="203" y="19"/>
                  </a:lnTo>
                  <a:lnTo>
                    <a:pt x="197" y="24"/>
                  </a:lnTo>
                  <a:lnTo>
                    <a:pt x="193" y="30"/>
                  </a:lnTo>
                  <a:lnTo>
                    <a:pt x="189" y="36"/>
                  </a:lnTo>
                  <a:lnTo>
                    <a:pt x="186" y="43"/>
                  </a:lnTo>
                  <a:lnTo>
                    <a:pt x="183" y="49"/>
                  </a:lnTo>
                  <a:lnTo>
                    <a:pt x="181" y="62"/>
                  </a:lnTo>
                  <a:lnTo>
                    <a:pt x="180" y="75"/>
                  </a:lnTo>
                  <a:lnTo>
                    <a:pt x="180" y="90"/>
                  </a:lnTo>
                  <a:lnTo>
                    <a:pt x="15" y="90"/>
                  </a:lnTo>
                  <a:lnTo>
                    <a:pt x="11" y="91"/>
                  </a:lnTo>
                  <a:lnTo>
                    <a:pt x="6" y="93"/>
                  </a:lnTo>
                  <a:lnTo>
                    <a:pt x="3" y="95"/>
                  </a:lnTo>
                  <a:lnTo>
                    <a:pt x="1" y="99"/>
                  </a:lnTo>
                  <a:lnTo>
                    <a:pt x="0" y="104"/>
                  </a:lnTo>
                  <a:lnTo>
                    <a:pt x="0" y="108"/>
                  </a:lnTo>
                  <a:lnTo>
                    <a:pt x="1" y="112"/>
                  </a:lnTo>
                  <a:lnTo>
                    <a:pt x="4" y="116"/>
                  </a:lnTo>
                  <a:lnTo>
                    <a:pt x="180" y="291"/>
                  </a:lnTo>
                  <a:lnTo>
                    <a:pt x="180" y="331"/>
                  </a:lnTo>
                  <a:lnTo>
                    <a:pt x="15" y="331"/>
                  </a:lnTo>
                  <a:lnTo>
                    <a:pt x="11" y="331"/>
                  </a:lnTo>
                  <a:lnTo>
                    <a:pt x="6" y="333"/>
                  </a:lnTo>
                  <a:lnTo>
                    <a:pt x="3" y="336"/>
                  </a:lnTo>
                  <a:lnTo>
                    <a:pt x="1" y="341"/>
                  </a:lnTo>
                  <a:lnTo>
                    <a:pt x="0" y="345"/>
                  </a:lnTo>
                  <a:lnTo>
                    <a:pt x="0" y="349"/>
                  </a:lnTo>
                  <a:lnTo>
                    <a:pt x="1" y="352"/>
                  </a:lnTo>
                  <a:lnTo>
                    <a:pt x="4" y="357"/>
                  </a:lnTo>
                  <a:lnTo>
                    <a:pt x="180" y="533"/>
                  </a:lnTo>
                  <a:lnTo>
                    <a:pt x="180" y="571"/>
                  </a:lnTo>
                  <a:lnTo>
                    <a:pt x="15" y="571"/>
                  </a:lnTo>
                  <a:lnTo>
                    <a:pt x="11" y="572"/>
                  </a:lnTo>
                  <a:lnTo>
                    <a:pt x="6" y="574"/>
                  </a:lnTo>
                  <a:lnTo>
                    <a:pt x="3" y="578"/>
                  </a:lnTo>
                  <a:lnTo>
                    <a:pt x="1" y="581"/>
                  </a:lnTo>
                  <a:lnTo>
                    <a:pt x="0" y="585"/>
                  </a:lnTo>
                  <a:lnTo>
                    <a:pt x="0" y="589"/>
                  </a:lnTo>
                  <a:lnTo>
                    <a:pt x="1" y="594"/>
                  </a:lnTo>
                  <a:lnTo>
                    <a:pt x="4" y="597"/>
                  </a:lnTo>
                  <a:lnTo>
                    <a:pt x="180" y="774"/>
                  </a:lnTo>
                  <a:lnTo>
                    <a:pt x="180" y="813"/>
                  </a:lnTo>
                  <a:lnTo>
                    <a:pt x="181" y="822"/>
                  </a:lnTo>
                  <a:lnTo>
                    <a:pt x="182" y="832"/>
                  </a:lnTo>
                  <a:lnTo>
                    <a:pt x="184" y="840"/>
                  </a:lnTo>
                  <a:lnTo>
                    <a:pt x="186" y="849"/>
                  </a:lnTo>
                  <a:lnTo>
                    <a:pt x="191" y="856"/>
                  </a:lnTo>
                  <a:lnTo>
                    <a:pt x="195" y="864"/>
                  </a:lnTo>
                  <a:lnTo>
                    <a:pt x="199" y="872"/>
                  </a:lnTo>
                  <a:lnTo>
                    <a:pt x="206" y="878"/>
                  </a:lnTo>
                  <a:lnTo>
                    <a:pt x="211" y="883"/>
                  </a:lnTo>
                  <a:lnTo>
                    <a:pt x="219" y="889"/>
                  </a:lnTo>
                  <a:lnTo>
                    <a:pt x="226" y="893"/>
                  </a:lnTo>
                  <a:lnTo>
                    <a:pt x="234" y="896"/>
                  </a:lnTo>
                  <a:lnTo>
                    <a:pt x="242" y="899"/>
                  </a:lnTo>
                  <a:lnTo>
                    <a:pt x="251" y="902"/>
                  </a:lnTo>
                  <a:lnTo>
                    <a:pt x="260" y="903"/>
                  </a:lnTo>
                  <a:lnTo>
                    <a:pt x="270" y="903"/>
                  </a:lnTo>
                  <a:lnTo>
                    <a:pt x="481" y="903"/>
                  </a:lnTo>
                  <a:lnTo>
                    <a:pt x="491" y="903"/>
                  </a:lnTo>
                  <a:lnTo>
                    <a:pt x="501" y="902"/>
                  </a:lnTo>
                  <a:lnTo>
                    <a:pt x="509" y="899"/>
                  </a:lnTo>
                  <a:lnTo>
                    <a:pt x="518" y="896"/>
                  </a:lnTo>
                  <a:lnTo>
                    <a:pt x="525" y="893"/>
                  </a:lnTo>
                  <a:lnTo>
                    <a:pt x="533" y="889"/>
                  </a:lnTo>
                  <a:lnTo>
                    <a:pt x="540" y="883"/>
                  </a:lnTo>
                  <a:lnTo>
                    <a:pt x="546" y="878"/>
                  </a:lnTo>
                  <a:lnTo>
                    <a:pt x="552" y="872"/>
                  </a:lnTo>
                  <a:lnTo>
                    <a:pt x="556" y="864"/>
                  </a:lnTo>
                  <a:lnTo>
                    <a:pt x="561" y="856"/>
                  </a:lnTo>
                  <a:lnTo>
                    <a:pt x="565" y="849"/>
                  </a:lnTo>
                  <a:lnTo>
                    <a:pt x="567" y="840"/>
                  </a:lnTo>
                  <a:lnTo>
                    <a:pt x="569" y="832"/>
                  </a:lnTo>
                  <a:lnTo>
                    <a:pt x="572" y="822"/>
                  </a:lnTo>
                  <a:lnTo>
                    <a:pt x="572" y="813"/>
                  </a:lnTo>
                  <a:lnTo>
                    <a:pt x="572" y="774"/>
                  </a:lnTo>
                  <a:lnTo>
                    <a:pt x="747" y="597"/>
                  </a:lnTo>
                  <a:lnTo>
                    <a:pt x="751" y="594"/>
                  </a:lnTo>
                  <a:lnTo>
                    <a:pt x="752" y="589"/>
                  </a:lnTo>
                  <a:lnTo>
                    <a:pt x="752" y="585"/>
                  </a:lnTo>
                  <a:lnTo>
                    <a:pt x="751" y="581"/>
                  </a:lnTo>
                  <a:lnTo>
                    <a:pt x="748" y="578"/>
                  </a:lnTo>
                  <a:lnTo>
                    <a:pt x="745" y="574"/>
                  </a:lnTo>
                  <a:lnTo>
                    <a:pt x="741" y="572"/>
                  </a:lnTo>
                  <a:lnTo>
                    <a:pt x="737" y="571"/>
                  </a:lnTo>
                  <a:lnTo>
                    <a:pt x="572" y="571"/>
                  </a:lnTo>
                  <a:lnTo>
                    <a:pt x="572" y="533"/>
                  </a:lnTo>
                  <a:lnTo>
                    <a:pt x="747"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4" name="Freeform 234"/>
            <p:cNvSpPr>
              <a:spLocks noEditPoints="1"/>
            </p:cNvSpPr>
            <p:nvPr/>
          </p:nvSpPr>
          <p:spPr bwMode="auto">
            <a:xfrm>
              <a:off x="10567988" y="2832100"/>
              <a:ext cx="66675" cy="66675"/>
            </a:xfrm>
            <a:custGeom>
              <a:avLst/>
              <a:gdLst>
                <a:gd name="T0" fmla="*/ 90 w 211"/>
                <a:gd name="T1" fmla="*/ 179 h 211"/>
                <a:gd name="T2" fmla="*/ 70 w 211"/>
                <a:gd name="T3" fmla="*/ 171 h 211"/>
                <a:gd name="T4" fmla="*/ 53 w 211"/>
                <a:gd name="T5" fmla="*/ 158 h 211"/>
                <a:gd name="T6" fmla="*/ 40 w 211"/>
                <a:gd name="T7" fmla="*/ 141 h 211"/>
                <a:gd name="T8" fmla="*/ 32 w 211"/>
                <a:gd name="T9" fmla="*/ 121 h 211"/>
                <a:gd name="T10" fmla="*/ 31 w 211"/>
                <a:gd name="T11" fmla="*/ 97 h 211"/>
                <a:gd name="T12" fmla="*/ 37 w 211"/>
                <a:gd name="T13" fmla="*/ 76 h 211"/>
                <a:gd name="T14" fmla="*/ 47 w 211"/>
                <a:gd name="T15" fmla="*/ 58 h 211"/>
                <a:gd name="T16" fmla="*/ 63 w 211"/>
                <a:gd name="T17" fmla="*/ 43 h 211"/>
                <a:gd name="T18" fmla="*/ 84 w 211"/>
                <a:gd name="T19" fmla="*/ 34 h 211"/>
                <a:gd name="T20" fmla="*/ 106 w 211"/>
                <a:gd name="T21" fmla="*/ 30 h 211"/>
                <a:gd name="T22" fmla="*/ 128 w 211"/>
                <a:gd name="T23" fmla="*/ 34 h 211"/>
                <a:gd name="T24" fmla="*/ 148 w 211"/>
                <a:gd name="T25" fmla="*/ 43 h 211"/>
                <a:gd name="T26" fmla="*/ 164 w 211"/>
                <a:gd name="T27" fmla="*/ 58 h 211"/>
                <a:gd name="T28" fmla="*/ 175 w 211"/>
                <a:gd name="T29" fmla="*/ 76 h 211"/>
                <a:gd name="T30" fmla="*/ 180 w 211"/>
                <a:gd name="T31" fmla="*/ 97 h 211"/>
                <a:gd name="T32" fmla="*/ 179 w 211"/>
                <a:gd name="T33" fmla="*/ 121 h 211"/>
                <a:gd name="T34" fmla="*/ 172 w 211"/>
                <a:gd name="T35" fmla="*/ 141 h 211"/>
                <a:gd name="T36" fmla="*/ 159 w 211"/>
                <a:gd name="T37" fmla="*/ 158 h 211"/>
                <a:gd name="T38" fmla="*/ 142 w 211"/>
                <a:gd name="T39" fmla="*/ 171 h 211"/>
                <a:gd name="T40" fmla="*/ 121 w 211"/>
                <a:gd name="T41" fmla="*/ 179 h 211"/>
                <a:gd name="T42" fmla="*/ 106 w 211"/>
                <a:gd name="T43" fmla="*/ 181 h 211"/>
                <a:gd name="T44" fmla="*/ 85 w 211"/>
                <a:gd name="T45" fmla="*/ 2 h 211"/>
                <a:gd name="T46" fmla="*/ 56 w 211"/>
                <a:gd name="T47" fmla="*/ 13 h 211"/>
                <a:gd name="T48" fmla="*/ 31 w 211"/>
                <a:gd name="T49" fmla="*/ 31 h 211"/>
                <a:gd name="T50" fmla="*/ 13 w 211"/>
                <a:gd name="T51" fmla="*/ 56 h 211"/>
                <a:gd name="T52" fmla="*/ 2 w 211"/>
                <a:gd name="T53" fmla="*/ 84 h 211"/>
                <a:gd name="T54" fmla="*/ 1 w 211"/>
                <a:gd name="T55" fmla="*/ 117 h 211"/>
                <a:gd name="T56" fmla="*/ 9 w 211"/>
                <a:gd name="T57" fmla="*/ 147 h 211"/>
                <a:gd name="T58" fmla="*/ 25 w 211"/>
                <a:gd name="T59" fmla="*/ 172 h 211"/>
                <a:gd name="T60" fmla="*/ 47 w 211"/>
                <a:gd name="T61" fmla="*/ 193 h 211"/>
                <a:gd name="T62" fmla="*/ 74 w 211"/>
                <a:gd name="T63" fmla="*/ 206 h 211"/>
                <a:gd name="T64" fmla="*/ 106 w 211"/>
                <a:gd name="T65" fmla="*/ 211 h 211"/>
                <a:gd name="T66" fmla="*/ 137 w 211"/>
                <a:gd name="T67" fmla="*/ 206 h 211"/>
                <a:gd name="T68" fmla="*/ 164 w 211"/>
                <a:gd name="T69" fmla="*/ 193 h 211"/>
                <a:gd name="T70" fmla="*/ 187 w 211"/>
                <a:gd name="T71" fmla="*/ 172 h 211"/>
                <a:gd name="T72" fmla="*/ 203 w 211"/>
                <a:gd name="T73" fmla="*/ 147 h 211"/>
                <a:gd name="T74" fmla="*/ 210 w 211"/>
                <a:gd name="T75" fmla="*/ 117 h 211"/>
                <a:gd name="T76" fmla="*/ 209 w 211"/>
                <a:gd name="T77" fmla="*/ 84 h 211"/>
                <a:gd name="T78" fmla="*/ 199 w 211"/>
                <a:gd name="T79" fmla="*/ 56 h 211"/>
                <a:gd name="T80" fmla="*/ 180 w 211"/>
                <a:gd name="T81" fmla="*/ 31 h 211"/>
                <a:gd name="T82" fmla="*/ 156 w 211"/>
                <a:gd name="T83" fmla="*/ 13 h 211"/>
                <a:gd name="T84" fmla="*/ 127 w 211"/>
                <a:gd name="T85" fmla="*/ 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1" h="211">
                  <a:moveTo>
                    <a:pt x="106" y="181"/>
                  </a:moveTo>
                  <a:lnTo>
                    <a:pt x="98" y="180"/>
                  </a:lnTo>
                  <a:lnTo>
                    <a:pt x="90" y="179"/>
                  </a:lnTo>
                  <a:lnTo>
                    <a:pt x="84" y="178"/>
                  </a:lnTo>
                  <a:lnTo>
                    <a:pt x="76" y="175"/>
                  </a:lnTo>
                  <a:lnTo>
                    <a:pt x="70" y="171"/>
                  </a:lnTo>
                  <a:lnTo>
                    <a:pt x="63" y="168"/>
                  </a:lnTo>
                  <a:lnTo>
                    <a:pt x="58" y="164"/>
                  </a:lnTo>
                  <a:lnTo>
                    <a:pt x="53" y="158"/>
                  </a:lnTo>
                  <a:lnTo>
                    <a:pt x="47" y="153"/>
                  </a:lnTo>
                  <a:lnTo>
                    <a:pt x="43" y="148"/>
                  </a:lnTo>
                  <a:lnTo>
                    <a:pt x="40" y="141"/>
                  </a:lnTo>
                  <a:lnTo>
                    <a:pt x="37" y="135"/>
                  </a:lnTo>
                  <a:lnTo>
                    <a:pt x="34" y="127"/>
                  </a:lnTo>
                  <a:lnTo>
                    <a:pt x="32" y="121"/>
                  </a:lnTo>
                  <a:lnTo>
                    <a:pt x="31" y="113"/>
                  </a:lnTo>
                  <a:lnTo>
                    <a:pt x="30" y="106"/>
                  </a:lnTo>
                  <a:lnTo>
                    <a:pt x="31" y="97"/>
                  </a:lnTo>
                  <a:lnTo>
                    <a:pt x="32" y="90"/>
                  </a:lnTo>
                  <a:lnTo>
                    <a:pt x="34" y="83"/>
                  </a:lnTo>
                  <a:lnTo>
                    <a:pt x="37" y="76"/>
                  </a:lnTo>
                  <a:lnTo>
                    <a:pt x="40" y="69"/>
                  </a:lnTo>
                  <a:lnTo>
                    <a:pt x="43" y="63"/>
                  </a:lnTo>
                  <a:lnTo>
                    <a:pt x="47" y="58"/>
                  </a:lnTo>
                  <a:lnTo>
                    <a:pt x="53" y="52"/>
                  </a:lnTo>
                  <a:lnTo>
                    <a:pt x="58" y="47"/>
                  </a:lnTo>
                  <a:lnTo>
                    <a:pt x="63" y="43"/>
                  </a:lnTo>
                  <a:lnTo>
                    <a:pt x="70" y="39"/>
                  </a:lnTo>
                  <a:lnTo>
                    <a:pt x="76" y="36"/>
                  </a:lnTo>
                  <a:lnTo>
                    <a:pt x="84" y="34"/>
                  </a:lnTo>
                  <a:lnTo>
                    <a:pt x="90" y="32"/>
                  </a:lnTo>
                  <a:lnTo>
                    <a:pt x="98" y="31"/>
                  </a:lnTo>
                  <a:lnTo>
                    <a:pt x="106" y="30"/>
                  </a:lnTo>
                  <a:lnTo>
                    <a:pt x="114" y="31"/>
                  </a:lnTo>
                  <a:lnTo>
                    <a:pt x="121" y="32"/>
                  </a:lnTo>
                  <a:lnTo>
                    <a:pt x="128" y="34"/>
                  </a:lnTo>
                  <a:lnTo>
                    <a:pt x="135" y="36"/>
                  </a:lnTo>
                  <a:lnTo>
                    <a:pt x="142" y="39"/>
                  </a:lnTo>
                  <a:lnTo>
                    <a:pt x="148" y="43"/>
                  </a:lnTo>
                  <a:lnTo>
                    <a:pt x="154" y="47"/>
                  </a:lnTo>
                  <a:lnTo>
                    <a:pt x="159" y="52"/>
                  </a:lnTo>
                  <a:lnTo>
                    <a:pt x="164" y="58"/>
                  </a:lnTo>
                  <a:lnTo>
                    <a:pt x="169" y="63"/>
                  </a:lnTo>
                  <a:lnTo>
                    <a:pt x="172" y="69"/>
                  </a:lnTo>
                  <a:lnTo>
                    <a:pt x="175" y="76"/>
                  </a:lnTo>
                  <a:lnTo>
                    <a:pt x="178" y="83"/>
                  </a:lnTo>
                  <a:lnTo>
                    <a:pt x="179" y="90"/>
                  </a:lnTo>
                  <a:lnTo>
                    <a:pt x="180" y="97"/>
                  </a:lnTo>
                  <a:lnTo>
                    <a:pt x="181" y="106"/>
                  </a:lnTo>
                  <a:lnTo>
                    <a:pt x="180" y="113"/>
                  </a:lnTo>
                  <a:lnTo>
                    <a:pt x="179" y="121"/>
                  </a:lnTo>
                  <a:lnTo>
                    <a:pt x="178" y="127"/>
                  </a:lnTo>
                  <a:lnTo>
                    <a:pt x="175" y="135"/>
                  </a:lnTo>
                  <a:lnTo>
                    <a:pt x="172" y="141"/>
                  </a:lnTo>
                  <a:lnTo>
                    <a:pt x="169" y="148"/>
                  </a:lnTo>
                  <a:lnTo>
                    <a:pt x="164" y="153"/>
                  </a:lnTo>
                  <a:lnTo>
                    <a:pt x="159" y="158"/>
                  </a:lnTo>
                  <a:lnTo>
                    <a:pt x="154" y="164"/>
                  </a:lnTo>
                  <a:lnTo>
                    <a:pt x="148" y="168"/>
                  </a:lnTo>
                  <a:lnTo>
                    <a:pt x="142" y="171"/>
                  </a:lnTo>
                  <a:lnTo>
                    <a:pt x="135" y="175"/>
                  </a:lnTo>
                  <a:lnTo>
                    <a:pt x="128" y="178"/>
                  </a:lnTo>
                  <a:lnTo>
                    <a:pt x="121" y="179"/>
                  </a:lnTo>
                  <a:lnTo>
                    <a:pt x="114" y="180"/>
                  </a:lnTo>
                  <a:lnTo>
                    <a:pt x="106" y="181"/>
                  </a:lnTo>
                  <a:lnTo>
                    <a:pt x="106" y="181"/>
                  </a:lnTo>
                  <a:close/>
                  <a:moveTo>
                    <a:pt x="106" y="0"/>
                  </a:moveTo>
                  <a:lnTo>
                    <a:pt x="96" y="1"/>
                  </a:lnTo>
                  <a:lnTo>
                    <a:pt x="85" y="2"/>
                  </a:lnTo>
                  <a:lnTo>
                    <a:pt x="74" y="5"/>
                  </a:lnTo>
                  <a:lnTo>
                    <a:pt x="64" y="8"/>
                  </a:lnTo>
                  <a:lnTo>
                    <a:pt x="56" y="13"/>
                  </a:lnTo>
                  <a:lnTo>
                    <a:pt x="47" y="18"/>
                  </a:lnTo>
                  <a:lnTo>
                    <a:pt x="39" y="24"/>
                  </a:lnTo>
                  <a:lnTo>
                    <a:pt x="31" y="31"/>
                  </a:lnTo>
                  <a:lnTo>
                    <a:pt x="25" y="38"/>
                  </a:lnTo>
                  <a:lnTo>
                    <a:pt x="18" y="47"/>
                  </a:lnTo>
                  <a:lnTo>
                    <a:pt x="13" y="56"/>
                  </a:lnTo>
                  <a:lnTo>
                    <a:pt x="9" y="64"/>
                  </a:lnTo>
                  <a:lnTo>
                    <a:pt x="5" y="74"/>
                  </a:lnTo>
                  <a:lnTo>
                    <a:pt x="2" y="84"/>
                  </a:lnTo>
                  <a:lnTo>
                    <a:pt x="1" y="95"/>
                  </a:lnTo>
                  <a:lnTo>
                    <a:pt x="0" y="106"/>
                  </a:lnTo>
                  <a:lnTo>
                    <a:pt x="1" y="117"/>
                  </a:lnTo>
                  <a:lnTo>
                    <a:pt x="2" y="126"/>
                  </a:lnTo>
                  <a:lnTo>
                    <a:pt x="5" y="137"/>
                  </a:lnTo>
                  <a:lnTo>
                    <a:pt x="9" y="147"/>
                  </a:lnTo>
                  <a:lnTo>
                    <a:pt x="13" y="155"/>
                  </a:lnTo>
                  <a:lnTo>
                    <a:pt x="18" y="164"/>
                  </a:lnTo>
                  <a:lnTo>
                    <a:pt x="25" y="172"/>
                  </a:lnTo>
                  <a:lnTo>
                    <a:pt x="31" y="180"/>
                  </a:lnTo>
                  <a:lnTo>
                    <a:pt x="39" y="186"/>
                  </a:lnTo>
                  <a:lnTo>
                    <a:pt x="47" y="193"/>
                  </a:lnTo>
                  <a:lnTo>
                    <a:pt x="56" y="198"/>
                  </a:lnTo>
                  <a:lnTo>
                    <a:pt x="64" y="202"/>
                  </a:lnTo>
                  <a:lnTo>
                    <a:pt x="74" y="206"/>
                  </a:lnTo>
                  <a:lnTo>
                    <a:pt x="85" y="209"/>
                  </a:lnTo>
                  <a:lnTo>
                    <a:pt x="96" y="210"/>
                  </a:lnTo>
                  <a:lnTo>
                    <a:pt x="106" y="211"/>
                  </a:lnTo>
                  <a:lnTo>
                    <a:pt x="117" y="210"/>
                  </a:lnTo>
                  <a:lnTo>
                    <a:pt x="127" y="209"/>
                  </a:lnTo>
                  <a:lnTo>
                    <a:pt x="137" y="206"/>
                  </a:lnTo>
                  <a:lnTo>
                    <a:pt x="147" y="202"/>
                  </a:lnTo>
                  <a:lnTo>
                    <a:pt x="156" y="198"/>
                  </a:lnTo>
                  <a:lnTo>
                    <a:pt x="164" y="193"/>
                  </a:lnTo>
                  <a:lnTo>
                    <a:pt x="173" y="186"/>
                  </a:lnTo>
                  <a:lnTo>
                    <a:pt x="180" y="180"/>
                  </a:lnTo>
                  <a:lnTo>
                    <a:pt x="187" y="172"/>
                  </a:lnTo>
                  <a:lnTo>
                    <a:pt x="193" y="164"/>
                  </a:lnTo>
                  <a:lnTo>
                    <a:pt x="199" y="155"/>
                  </a:lnTo>
                  <a:lnTo>
                    <a:pt x="203" y="147"/>
                  </a:lnTo>
                  <a:lnTo>
                    <a:pt x="206" y="137"/>
                  </a:lnTo>
                  <a:lnTo>
                    <a:pt x="209" y="126"/>
                  </a:lnTo>
                  <a:lnTo>
                    <a:pt x="210" y="117"/>
                  </a:lnTo>
                  <a:lnTo>
                    <a:pt x="211" y="106"/>
                  </a:lnTo>
                  <a:lnTo>
                    <a:pt x="210" y="95"/>
                  </a:lnTo>
                  <a:lnTo>
                    <a:pt x="209" y="84"/>
                  </a:lnTo>
                  <a:lnTo>
                    <a:pt x="206" y="74"/>
                  </a:lnTo>
                  <a:lnTo>
                    <a:pt x="203" y="64"/>
                  </a:lnTo>
                  <a:lnTo>
                    <a:pt x="199" y="56"/>
                  </a:lnTo>
                  <a:lnTo>
                    <a:pt x="193" y="47"/>
                  </a:lnTo>
                  <a:lnTo>
                    <a:pt x="187" y="38"/>
                  </a:lnTo>
                  <a:lnTo>
                    <a:pt x="180" y="31"/>
                  </a:lnTo>
                  <a:lnTo>
                    <a:pt x="173" y="24"/>
                  </a:lnTo>
                  <a:lnTo>
                    <a:pt x="164" y="18"/>
                  </a:lnTo>
                  <a:lnTo>
                    <a:pt x="156" y="13"/>
                  </a:lnTo>
                  <a:lnTo>
                    <a:pt x="147" y="8"/>
                  </a:lnTo>
                  <a:lnTo>
                    <a:pt x="137" y="5"/>
                  </a:lnTo>
                  <a:lnTo>
                    <a:pt x="127" y="2"/>
                  </a:lnTo>
                  <a:lnTo>
                    <a:pt x="117" y="1"/>
                  </a:lnTo>
                  <a:lnTo>
                    <a:pt x="10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5" name="Freeform 235"/>
            <p:cNvSpPr>
              <a:spLocks noEditPoints="1"/>
            </p:cNvSpPr>
            <p:nvPr/>
          </p:nvSpPr>
          <p:spPr bwMode="auto">
            <a:xfrm>
              <a:off x="10567988" y="2908300"/>
              <a:ext cx="66675" cy="66675"/>
            </a:xfrm>
            <a:custGeom>
              <a:avLst/>
              <a:gdLst>
                <a:gd name="T0" fmla="*/ 90 w 211"/>
                <a:gd name="T1" fmla="*/ 179 h 210"/>
                <a:gd name="T2" fmla="*/ 70 w 211"/>
                <a:gd name="T3" fmla="*/ 172 h 210"/>
                <a:gd name="T4" fmla="*/ 53 w 211"/>
                <a:gd name="T5" fmla="*/ 159 h 210"/>
                <a:gd name="T6" fmla="*/ 40 w 211"/>
                <a:gd name="T7" fmla="*/ 141 h 210"/>
                <a:gd name="T8" fmla="*/ 32 w 211"/>
                <a:gd name="T9" fmla="*/ 120 h 210"/>
                <a:gd name="T10" fmla="*/ 31 w 211"/>
                <a:gd name="T11" fmla="*/ 98 h 210"/>
                <a:gd name="T12" fmla="*/ 37 w 211"/>
                <a:gd name="T13" fmla="*/ 76 h 210"/>
                <a:gd name="T14" fmla="*/ 47 w 211"/>
                <a:gd name="T15" fmla="*/ 57 h 210"/>
                <a:gd name="T16" fmla="*/ 63 w 211"/>
                <a:gd name="T17" fmla="*/ 43 h 210"/>
                <a:gd name="T18" fmla="*/ 84 w 211"/>
                <a:gd name="T19" fmla="*/ 33 h 210"/>
                <a:gd name="T20" fmla="*/ 106 w 211"/>
                <a:gd name="T21" fmla="*/ 30 h 210"/>
                <a:gd name="T22" fmla="*/ 128 w 211"/>
                <a:gd name="T23" fmla="*/ 33 h 210"/>
                <a:gd name="T24" fmla="*/ 148 w 211"/>
                <a:gd name="T25" fmla="*/ 43 h 210"/>
                <a:gd name="T26" fmla="*/ 164 w 211"/>
                <a:gd name="T27" fmla="*/ 57 h 210"/>
                <a:gd name="T28" fmla="*/ 175 w 211"/>
                <a:gd name="T29" fmla="*/ 76 h 210"/>
                <a:gd name="T30" fmla="*/ 180 w 211"/>
                <a:gd name="T31" fmla="*/ 98 h 210"/>
                <a:gd name="T32" fmla="*/ 179 w 211"/>
                <a:gd name="T33" fmla="*/ 120 h 210"/>
                <a:gd name="T34" fmla="*/ 172 w 211"/>
                <a:gd name="T35" fmla="*/ 141 h 210"/>
                <a:gd name="T36" fmla="*/ 159 w 211"/>
                <a:gd name="T37" fmla="*/ 159 h 210"/>
                <a:gd name="T38" fmla="*/ 142 w 211"/>
                <a:gd name="T39" fmla="*/ 172 h 210"/>
                <a:gd name="T40" fmla="*/ 121 w 211"/>
                <a:gd name="T41" fmla="*/ 179 h 210"/>
                <a:gd name="T42" fmla="*/ 106 w 211"/>
                <a:gd name="T43" fmla="*/ 0 h 210"/>
                <a:gd name="T44" fmla="*/ 74 w 211"/>
                <a:gd name="T45" fmla="*/ 4 h 210"/>
                <a:gd name="T46" fmla="*/ 47 w 211"/>
                <a:gd name="T47" fmla="*/ 18 h 210"/>
                <a:gd name="T48" fmla="*/ 25 w 211"/>
                <a:gd name="T49" fmla="*/ 39 h 210"/>
                <a:gd name="T50" fmla="*/ 9 w 211"/>
                <a:gd name="T51" fmla="*/ 64 h 210"/>
                <a:gd name="T52" fmla="*/ 1 w 211"/>
                <a:gd name="T53" fmla="*/ 94 h 210"/>
                <a:gd name="T54" fmla="*/ 2 w 211"/>
                <a:gd name="T55" fmla="*/ 127 h 210"/>
                <a:gd name="T56" fmla="*/ 13 w 211"/>
                <a:gd name="T57" fmla="*/ 156 h 210"/>
                <a:gd name="T58" fmla="*/ 31 w 211"/>
                <a:gd name="T59" fmla="*/ 180 h 210"/>
                <a:gd name="T60" fmla="*/ 56 w 211"/>
                <a:gd name="T61" fmla="*/ 197 h 210"/>
                <a:gd name="T62" fmla="*/ 85 w 211"/>
                <a:gd name="T63" fmla="*/ 208 h 210"/>
                <a:gd name="T64" fmla="*/ 117 w 211"/>
                <a:gd name="T65" fmla="*/ 210 h 210"/>
                <a:gd name="T66" fmla="*/ 147 w 211"/>
                <a:gd name="T67" fmla="*/ 203 h 210"/>
                <a:gd name="T68" fmla="*/ 173 w 211"/>
                <a:gd name="T69" fmla="*/ 187 h 210"/>
                <a:gd name="T70" fmla="*/ 193 w 211"/>
                <a:gd name="T71" fmla="*/ 164 h 210"/>
                <a:gd name="T72" fmla="*/ 206 w 211"/>
                <a:gd name="T73" fmla="*/ 136 h 210"/>
                <a:gd name="T74" fmla="*/ 211 w 211"/>
                <a:gd name="T75" fmla="*/ 105 h 210"/>
                <a:gd name="T76" fmla="*/ 206 w 211"/>
                <a:gd name="T77" fmla="*/ 74 h 210"/>
                <a:gd name="T78" fmla="*/ 193 w 211"/>
                <a:gd name="T79" fmla="*/ 46 h 210"/>
                <a:gd name="T80" fmla="*/ 173 w 211"/>
                <a:gd name="T81" fmla="*/ 24 h 210"/>
                <a:gd name="T82" fmla="*/ 147 w 211"/>
                <a:gd name="T83" fmla="*/ 9 h 210"/>
                <a:gd name="T84" fmla="*/ 117 w 211"/>
                <a:gd name="T85"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1" h="210">
                  <a:moveTo>
                    <a:pt x="106" y="180"/>
                  </a:moveTo>
                  <a:lnTo>
                    <a:pt x="98" y="180"/>
                  </a:lnTo>
                  <a:lnTo>
                    <a:pt x="90" y="179"/>
                  </a:lnTo>
                  <a:lnTo>
                    <a:pt x="84" y="177"/>
                  </a:lnTo>
                  <a:lnTo>
                    <a:pt x="76" y="175"/>
                  </a:lnTo>
                  <a:lnTo>
                    <a:pt x="70" y="172"/>
                  </a:lnTo>
                  <a:lnTo>
                    <a:pt x="63" y="167"/>
                  </a:lnTo>
                  <a:lnTo>
                    <a:pt x="58" y="163"/>
                  </a:lnTo>
                  <a:lnTo>
                    <a:pt x="53" y="159"/>
                  </a:lnTo>
                  <a:lnTo>
                    <a:pt x="47" y="153"/>
                  </a:lnTo>
                  <a:lnTo>
                    <a:pt x="43" y="147"/>
                  </a:lnTo>
                  <a:lnTo>
                    <a:pt x="40" y="141"/>
                  </a:lnTo>
                  <a:lnTo>
                    <a:pt x="37" y="134"/>
                  </a:lnTo>
                  <a:lnTo>
                    <a:pt x="34" y="128"/>
                  </a:lnTo>
                  <a:lnTo>
                    <a:pt x="32" y="120"/>
                  </a:lnTo>
                  <a:lnTo>
                    <a:pt x="31" y="113"/>
                  </a:lnTo>
                  <a:lnTo>
                    <a:pt x="30" y="105"/>
                  </a:lnTo>
                  <a:lnTo>
                    <a:pt x="31" y="98"/>
                  </a:lnTo>
                  <a:lnTo>
                    <a:pt x="32" y="90"/>
                  </a:lnTo>
                  <a:lnTo>
                    <a:pt x="34" y="83"/>
                  </a:lnTo>
                  <a:lnTo>
                    <a:pt x="37" y="76"/>
                  </a:lnTo>
                  <a:lnTo>
                    <a:pt x="40" y="70"/>
                  </a:lnTo>
                  <a:lnTo>
                    <a:pt x="43" y="63"/>
                  </a:lnTo>
                  <a:lnTo>
                    <a:pt x="47" y="57"/>
                  </a:lnTo>
                  <a:lnTo>
                    <a:pt x="53" y="52"/>
                  </a:lnTo>
                  <a:lnTo>
                    <a:pt x="58" y="47"/>
                  </a:lnTo>
                  <a:lnTo>
                    <a:pt x="63" y="43"/>
                  </a:lnTo>
                  <a:lnTo>
                    <a:pt x="70" y="39"/>
                  </a:lnTo>
                  <a:lnTo>
                    <a:pt x="76" y="35"/>
                  </a:lnTo>
                  <a:lnTo>
                    <a:pt x="84" y="33"/>
                  </a:lnTo>
                  <a:lnTo>
                    <a:pt x="90" y="31"/>
                  </a:lnTo>
                  <a:lnTo>
                    <a:pt x="98" y="30"/>
                  </a:lnTo>
                  <a:lnTo>
                    <a:pt x="106" y="30"/>
                  </a:lnTo>
                  <a:lnTo>
                    <a:pt x="114" y="30"/>
                  </a:lnTo>
                  <a:lnTo>
                    <a:pt x="121" y="31"/>
                  </a:lnTo>
                  <a:lnTo>
                    <a:pt x="128" y="33"/>
                  </a:lnTo>
                  <a:lnTo>
                    <a:pt x="135" y="35"/>
                  </a:lnTo>
                  <a:lnTo>
                    <a:pt x="142" y="39"/>
                  </a:lnTo>
                  <a:lnTo>
                    <a:pt x="148" y="43"/>
                  </a:lnTo>
                  <a:lnTo>
                    <a:pt x="154" y="47"/>
                  </a:lnTo>
                  <a:lnTo>
                    <a:pt x="159" y="52"/>
                  </a:lnTo>
                  <a:lnTo>
                    <a:pt x="164" y="57"/>
                  </a:lnTo>
                  <a:lnTo>
                    <a:pt x="169" y="63"/>
                  </a:lnTo>
                  <a:lnTo>
                    <a:pt x="172" y="70"/>
                  </a:lnTo>
                  <a:lnTo>
                    <a:pt x="175" y="76"/>
                  </a:lnTo>
                  <a:lnTo>
                    <a:pt x="178" y="83"/>
                  </a:lnTo>
                  <a:lnTo>
                    <a:pt x="179" y="90"/>
                  </a:lnTo>
                  <a:lnTo>
                    <a:pt x="180" y="98"/>
                  </a:lnTo>
                  <a:lnTo>
                    <a:pt x="181" y="105"/>
                  </a:lnTo>
                  <a:lnTo>
                    <a:pt x="180" y="113"/>
                  </a:lnTo>
                  <a:lnTo>
                    <a:pt x="179" y="120"/>
                  </a:lnTo>
                  <a:lnTo>
                    <a:pt x="178" y="128"/>
                  </a:lnTo>
                  <a:lnTo>
                    <a:pt x="175" y="134"/>
                  </a:lnTo>
                  <a:lnTo>
                    <a:pt x="172" y="141"/>
                  </a:lnTo>
                  <a:lnTo>
                    <a:pt x="169" y="147"/>
                  </a:lnTo>
                  <a:lnTo>
                    <a:pt x="164" y="153"/>
                  </a:lnTo>
                  <a:lnTo>
                    <a:pt x="159" y="159"/>
                  </a:lnTo>
                  <a:lnTo>
                    <a:pt x="154" y="163"/>
                  </a:lnTo>
                  <a:lnTo>
                    <a:pt x="148" y="167"/>
                  </a:lnTo>
                  <a:lnTo>
                    <a:pt x="142" y="172"/>
                  </a:lnTo>
                  <a:lnTo>
                    <a:pt x="135" y="175"/>
                  </a:lnTo>
                  <a:lnTo>
                    <a:pt x="128" y="177"/>
                  </a:lnTo>
                  <a:lnTo>
                    <a:pt x="121" y="179"/>
                  </a:lnTo>
                  <a:lnTo>
                    <a:pt x="114" y="180"/>
                  </a:lnTo>
                  <a:lnTo>
                    <a:pt x="106" y="180"/>
                  </a:lnTo>
                  <a:close/>
                  <a:moveTo>
                    <a:pt x="106" y="0"/>
                  </a:moveTo>
                  <a:lnTo>
                    <a:pt x="96" y="0"/>
                  </a:lnTo>
                  <a:lnTo>
                    <a:pt x="85" y="2"/>
                  </a:lnTo>
                  <a:lnTo>
                    <a:pt x="74" y="4"/>
                  </a:lnTo>
                  <a:lnTo>
                    <a:pt x="64" y="9"/>
                  </a:lnTo>
                  <a:lnTo>
                    <a:pt x="56" y="13"/>
                  </a:lnTo>
                  <a:lnTo>
                    <a:pt x="47" y="18"/>
                  </a:lnTo>
                  <a:lnTo>
                    <a:pt x="39" y="24"/>
                  </a:lnTo>
                  <a:lnTo>
                    <a:pt x="31" y="31"/>
                  </a:lnTo>
                  <a:lnTo>
                    <a:pt x="25" y="39"/>
                  </a:lnTo>
                  <a:lnTo>
                    <a:pt x="18" y="46"/>
                  </a:lnTo>
                  <a:lnTo>
                    <a:pt x="13" y="55"/>
                  </a:lnTo>
                  <a:lnTo>
                    <a:pt x="9" y="64"/>
                  </a:lnTo>
                  <a:lnTo>
                    <a:pt x="5" y="74"/>
                  </a:lnTo>
                  <a:lnTo>
                    <a:pt x="2" y="84"/>
                  </a:lnTo>
                  <a:lnTo>
                    <a:pt x="1" y="94"/>
                  </a:lnTo>
                  <a:lnTo>
                    <a:pt x="0" y="105"/>
                  </a:lnTo>
                  <a:lnTo>
                    <a:pt x="1" y="116"/>
                  </a:lnTo>
                  <a:lnTo>
                    <a:pt x="2" y="127"/>
                  </a:lnTo>
                  <a:lnTo>
                    <a:pt x="5" y="136"/>
                  </a:lnTo>
                  <a:lnTo>
                    <a:pt x="9" y="146"/>
                  </a:lnTo>
                  <a:lnTo>
                    <a:pt x="13" y="156"/>
                  </a:lnTo>
                  <a:lnTo>
                    <a:pt x="18" y="164"/>
                  </a:lnTo>
                  <a:lnTo>
                    <a:pt x="25" y="173"/>
                  </a:lnTo>
                  <a:lnTo>
                    <a:pt x="31" y="180"/>
                  </a:lnTo>
                  <a:lnTo>
                    <a:pt x="39" y="187"/>
                  </a:lnTo>
                  <a:lnTo>
                    <a:pt x="47" y="193"/>
                  </a:lnTo>
                  <a:lnTo>
                    <a:pt x="56" y="197"/>
                  </a:lnTo>
                  <a:lnTo>
                    <a:pt x="64" y="203"/>
                  </a:lnTo>
                  <a:lnTo>
                    <a:pt x="74" y="206"/>
                  </a:lnTo>
                  <a:lnTo>
                    <a:pt x="85" y="208"/>
                  </a:lnTo>
                  <a:lnTo>
                    <a:pt x="96" y="210"/>
                  </a:lnTo>
                  <a:lnTo>
                    <a:pt x="106" y="210"/>
                  </a:lnTo>
                  <a:lnTo>
                    <a:pt x="117" y="210"/>
                  </a:lnTo>
                  <a:lnTo>
                    <a:pt x="127" y="208"/>
                  </a:lnTo>
                  <a:lnTo>
                    <a:pt x="137" y="206"/>
                  </a:lnTo>
                  <a:lnTo>
                    <a:pt x="147" y="203"/>
                  </a:lnTo>
                  <a:lnTo>
                    <a:pt x="156" y="197"/>
                  </a:lnTo>
                  <a:lnTo>
                    <a:pt x="164" y="193"/>
                  </a:lnTo>
                  <a:lnTo>
                    <a:pt x="173" y="187"/>
                  </a:lnTo>
                  <a:lnTo>
                    <a:pt x="180" y="180"/>
                  </a:lnTo>
                  <a:lnTo>
                    <a:pt x="187" y="173"/>
                  </a:lnTo>
                  <a:lnTo>
                    <a:pt x="193" y="164"/>
                  </a:lnTo>
                  <a:lnTo>
                    <a:pt x="199" y="156"/>
                  </a:lnTo>
                  <a:lnTo>
                    <a:pt x="203" y="146"/>
                  </a:lnTo>
                  <a:lnTo>
                    <a:pt x="206" y="136"/>
                  </a:lnTo>
                  <a:lnTo>
                    <a:pt x="209" y="127"/>
                  </a:lnTo>
                  <a:lnTo>
                    <a:pt x="210" y="116"/>
                  </a:lnTo>
                  <a:lnTo>
                    <a:pt x="211" y="105"/>
                  </a:lnTo>
                  <a:lnTo>
                    <a:pt x="210" y="94"/>
                  </a:lnTo>
                  <a:lnTo>
                    <a:pt x="209" y="84"/>
                  </a:lnTo>
                  <a:lnTo>
                    <a:pt x="206" y="74"/>
                  </a:lnTo>
                  <a:lnTo>
                    <a:pt x="203" y="64"/>
                  </a:lnTo>
                  <a:lnTo>
                    <a:pt x="199" y="55"/>
                  </a:lnTo>
                  <a:lnTo>
                    <a:pt x="193" y="46"/>
                  </a:lnTo>
                  <a:lnTo>
                    <a:pt x="187" y="39"/>
                  </a:lnTo>
                  <a:lnTo>
                    <a:pt x="180" y="31"/>
                  </a:lnTo>
                  <a:lnTo>
                    <a:pt x="173" y="24"/>
                  </a:lnTo>
                  <a:lnTo>
                    <a:pt x="164" y="18"/>
                  </a:lnTo>
                  <a:lnTo>
                    <a:pt x="156" y="13"/>
                  </a:lnTo>
                  <a:lnTo>
                    <a:pt x="147" y="9"/>
                  </a:lnTo>
                  <a:lnTo>
                    <a:pt x="137" y="4"/>
                  </a:lnTo>
                  <a:lnTo>
                    <a:pt x="127" y="2"/>
                  </a:lnTo>
                  <a:lnTo>
                    <a:pt x="117" y="0"/>
                  </a:lnTo>
                  <a:lnTo>
                    <a:pt x="106" y="0"/>
                  </a:lnTo>
                  <a:lnTo>
                    <a:pt x="10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6" name="Freeform 236"/>
            <p:cNvSpPr>
              <a:spLocks noEditPoints="1"/>
            </p:cNvSpPr>
            <p:nvPr/>
          </p:nvSpPr>
          <p:spPr bwMode="auto">
            <a:xfrm>
              <a:off x="10567988" y="2984500"/>
              <a:ext cx="66675" cy="66675"/>
            </a:xfrm>
            <a:custGeom>
              <a:avLst/>
              <a:gdLst>
                <a:gd name="T0" fmla="*/ 90 w 211"/>
                <a:gd name="T1" fmla="*/ 179 h 212"/>
                <a:gd name="T2" fmla="*/ 70 w 211"/>
                <a:gd name="T3" fmla="*/ 172 h 212"/>
                <a:gd name="T4" fmla="*/ 53 w 211"/>
                <a:gd name="T5" fmla="*/ 159 h 212"/>
                <a:gd name="T6" fmla="*/ 40 w 211"/>
                <a:gd name="T7" fmla="*/ 142 h 212"/>
                <a:gd name="T8" fmla="*/ 32 w 211"/>
                <a:gd name="T9" fmla="*/ 121 h 212"/>
                <a:gd name="T10" fmla="*/ 31 w 211"/>
                <a:gd name="T11" fmla="*/ 98 h 212"/>
                <a:gd name="T12" fmla="*/ 37 w 211"/>
                <a:gd name="T13" fmla="*/ 76 h 212"/>
                <a:gd name="T14" fmla="*/ 47 w 211"/>
                <a:gd name="T15" fmla="*/ 58 h 212"/>
                <a:gd name="T16" fmla="*/ 63 w 211"/>
                <a:gd name="T17" fmla="*/ 43 h 212"/>
                <a:gd name="T18" fmla="*/ 84 w 211"/>
                <a:gd name="T19" fmla="*/ 35 h 212"/>
                <a:gd name="T20" fmla="*/ 106 w 211"/>
                <a:gd name="T21" fmla="*/ 30 h 212"/>
                <a:gd name="T22" fmla="*/ 128 w 211"/>
                <a:gd name="T23" fmla="*/ 35 h 212"/>
                <a:gd name="T24" fmla="*/ 148 w 211"/>
                <a:gd name="T25" fmla="*/ 43 h 212"/>
                <a:gd name="T26" fmla="*/ 164 w 211"/>
                <a:gd name="T27" fmla="*/ 58 h 212"/>
                <a:gd name="T28" fmla="*/ 175 w 211"/>
                <a:gd name="T29" fmla="*/ 76 h 212"/>
                <a:gd name="T30" fmla="*/ 180 w 211"/>
                <a:gd name="T31" fmla="*/ 98 h 212"/>
                <a:gd name="T32" fmla="*/ 179 w 211"/>
                <a:gd name="T33" fmla="*/ 121 h 212"/>
                <a:gd name="T34" fmla="*/ 172 w 211"/>
                <a:gd name="T35" fmla="*/ 142 h 212"/>
                <a:gd name="T36" fmla="*/ 159 w 211"/>
                <a:gd name="T37" fmla="*/ 159 h 212"/>
                <a:gd name="T38" fmla="*/ 142 w 211"/>
                <a:gd name="T39" fmla="*/ 172 h 212"/>
                <a:gd name="T40" fmla="*/ 121 w 211"/>
                <a:gd name="T41" fmla="*/ 179 h 212"/>
                <a:gd name="T42" fmla="*/ 106 w 211"/>
                <a:gd name="T43" fmla="*/ 181 h 212"/>
                <a:gd name="T44" fmla="*/ 85 w 211"/>
                <a:gd name="T45" fmla="*/ 2 h 212"/>
                <a:gd name="T46" fmla="*/ 56 w 211"/>
                <a:gd name="T47" fmla="*/ 13 h 212"/>
                <a:gd name="T48" fmla="*/ 31 w 211"/>
                <a:gd name="T49" fmla="*/ 31 h 212"/>
                <a:gd name="T50" fmla="*/ 13 w 211"/>
                <a:gd name="T51" fmla="*/ 56 h 212"/>
                <a:gd name="T52" fmla="*/ 2 w 211"/>
                <a:gd name="T53" fmla="*/ 85 h 212"/>
                <a:gd name="T54" fmla="*/ 1 w 211"/>
                <a:gd name="T55" fmla="*/ 117 h 212"/>
                <a:gd name="T56" fmla="*/ 9 w 211"/>
                <a:gd name="T57" fmla="*/ 147 h 212"/>
                <a:gd name="T58" fmla="*/ 25 w 211"/>
                <a:gd name="T59" fmla="*/ 173 h 212"/>
                <a:gd name="T60" fmla="*/ 47 w 211"/>
                <a:gd name="T61" fmla="*/ 193 h 212"/>
                <a:gd name="T62" fmla="*/ 74 w 211"/>
                <a:gd name="T63" fmla="*/ 206 h 212"/>
                <a:gd name="T64" fmla="*/ 106 w 211"/>
                <a:gd name="T65" fmla="*/ 212 h 212"/>
                <a:gd name="T66" fmla="*/ 137 w 211"/>
                <a:gd name="T67" fmla="*/ 206 h 212"/>
                <a:gd name="T68" fmla="*/ 164 w 211"/>
                <a:gd name="T69" fmla="*/ 193 h 212"/>
                <a:gd name="T70" fmla="*/ 187 w 211"/>
                <a:gd name="T71" fmla="*/ 173 h 212"/>
                <a:gd name="T72" fmla="*/ 203 w 211"/>
                <a:gd name="T73" fmla="*/ 147 h 212"/>
                <a:gd name="T74" fmla="*/ 210 w 211"/>
                <a:gd name="T75" fmla="*/ 117 h 212"/>
                <a:gd name="T76" fmla="*/ 209 w 211"/>
                <a:gd name="T77" fmla="*/ 85 h 212"/>
                <a:gd name="T78" fmla="*/ 199 w 211"/>
                <a:gd name="T79" fmla="*/ 56 h 212"/>
                <a:gd name="T80" fmla="*/ 180 w 211"/>
                <a:gd name="T81" fmla="*/ 31 h 212"/>
                <a:gd name="T82" fmla="*/ 156 w 211"/>
                <a:gd name="T83" fmla="*/ 13 h 212"/>
                <a:gd name="T84" fmla="*/ 127 w 211"/>
                <a:gd name="T85" fmla="*/ 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1" h="212">
                  <a:moveTo>
                    <a:pt x="106" y="181"/>
                  </a:moveTo>
                  <a:lnTo>
                    <a:pt x="98" y="180"/>
                  </a:lnTo>
                  <a:lnTo>
                    <a:pt x="90" y="179"/>
                  </a:lnTo>
                  <a:lnTo>
                    <a:pt x="84" y="178"/>
                  </a:lnTo>
                  <a:lnTo>
                    <a:pt x="76" y="175"/>
                  </a:lnTo>
                  <a:lnTo>
                    <a:pt x="70" y="172"/>
                  </a:lnTo>
                  <a:lnTo>
                    <a:pt x="63" y="169"/>
                  </a:lnTo>
                  <a:lnTo>
                    <a:pt x="58" y="164"/>
                  </a:lnTo>
                  <a:lnTo>
                    <a:pt x="53" y="159"/>
                  </a:lnTo>
                  <a:lnTo>
                    <a:pt x="47" y="154"/>
                  </a:lnTo>
                  <a:lnTo>
                    <a:pt x="43" y="148"/>
                  </a:lnTo>
                  <a:lnTo>
                    <a:pt x="40" y="142"/>
                  </a:lnTo>
                  <a:lnTo>
                    <a:pt x="37" y="135"/>
                  </a:lnTo>
                  <a:lnTo>
                    <a:pt x="34" y="128"/>
                  </a:lnTo>
                  <a:lnTo>
                    <a:pt x="32" y="121"/>
                  </a:lnTo>
                  <a:lnTo>
                    <a:pt x="31" y="114"/>
                  </a:lnTo>
                  <a:lnTo>
                    <a:pt x="30" y="106"/>
                  </a:lnTo>
                  <a:lnTo>
                    <a:pt x="31" y="98"/>
                  </a:lnTo>
                  <a:lnTo>
                    <a:pt x="32" y="91"/>
                  </a:lnTo>
                  <a:lnTo>
                    <a:pt x="34" y="84"/>
                  </a:lnTo>
                  <a:lnTo>
                    <a:pt x="37" y="76"/>
                  </a:lnTo>
                  <a:lnTo>
                    <a:pt x="40" y="70"/>
                  </a:lnTo>
                  <a:lnTo>
                    <a:pt x="43" y="64"/>
                  </a:lnTo>
                  <a:lnTo>
                    <a:pt x="47" y="58"/>
                  </a:lnTo>
                  <a:lnTo>
                    <a:pt x="53" y="53"/>
                  </a:lnTo>
                  <a:lnTo>
                    <a:pt x="58" y="49"/>
                  </a:lnTo>
                  <a:lnTo>
                    <a:pt x="63" y="43"/>
                  </a:lnTo>
                  <a:lnTo>
                    <a:pt x="70" y="40"/>
                  </a:lnTo>
                  <a:lnTo>
                    <a:pt x="76" y="37"/>
                  </a:lnTo>
                  <a:lnTo>
                    <a:pt x="84" y="35"/>
                  </a:lnTo>
                  <a:lnTo>
                    <a:pt x="90" y="32"/>
                  </a:lnTo>
                  <a:lnTo>
                    <a:pt x="98" y="31"/>
                  </a:lnTo>
                  <a:lnTo>
                    <a:pt x="106" y="30"/>
                  </a:lnTo>
                  <a:lnTo>
                    <a:pt x="114" y="31"/>
                  </a:lnTo>
                  <a:lnTo>
                    <a:pt x="121" y="32"/>
                  </a:lnTo>
                  <a:lnTo>
                    <a:pt x="128" y="35"/>
                  </a:lnTo>
                  <a:lnTo>
                    <a:pt x="135" y="37"/>
                  </a:lnTo>
                  <a:lnTo>
                    <a:pt x="142" y="40"/>
                  </a:lnTo>
                  <a:lnTo>
                    <a:pt x="148" y="43"/>
                  </a:lnTo>
                  <a:lnTo>
                    <a:pt x="154" y="49"/>
                  </a:lnTo>
                  <a:lnTo>
                    <a:pt x="159" y="53"/>
                  </a:lnTo>
                  <a:lnTo>
                    <a:pt x="164" y="58"/>
                  </a:lnTo>
                  <a:lnTo>
                    <a:pt x="169" y="64"/>
                  </a:lnTo>
                  <a:lnTo>
                    <a:pt x="172" y="70"/>
                  </a:lnTo>
                  <a:lnTo>
                    <a:pt x="175" y="76"/>
                  </a:lnTo>
                  <a:lnTo>
                    <a:pt x="178" y="84"/>
                  </a:lnTo>
                  <a:lnTo>
                    <a:pt x="179" y="91"/>
                  </a:lnTo>
                  <a:lnTo>
                    <a:pt x="180" y="98"/>
                  </a:lnTo>
                  <a:lnTo>
                    <a:pt x="181" y="106"/>
                  </a:lnTo>
                  <a:lnTo>
                    <a:pt x="180" y="114"/>
                  </a:lnTo>
                  <a:lnTo>
                    <a:pt x="179" y="121"/>
                  </a:lnTo>
                  <a:lnTo>
                    <a:pt x="178" y="128"/>
                  </a:lnTo>
                  <a:lnTo>
                    <a:pt x="175" y="135"/>
                  </a:lnTo>
                  <a:lnTo>
                    <a:pt x="172" y="142"/>
                  </a:lnTo>
                  <a:lnTo>
                    <a:pt x="169" y="148"/>
                  </a:lnTo>
                  <a:lnTo>
                    <a:pt x="164" y="154"/>
                  </a:lnTo>
                  <a:lnTo>
                    <a:pt x="159" y="159"/>
                  </a:lnTo>
                  <a:lnTo>
                    <a:pt x="154" y="164"/>
                  </a:lnTo>
                  <a:lnTo>
                    <a:pt x="148" y="169"/>
                  </a:lnTo>
                  <a:lnTo>
                    <a:pt x="142" y="172"/>
                  </a:lnTo>
                  <a:lnTo>
                    <a:pt x="135" y="175"/>
                  </a:lnTo>
                  <a:lnTo>
                    <a:pt x="128" y="178"/>
                  </a:lnTo>
                  <a:lnTo>
                    <a:pt x="121" y="179"/>
                  </a:lnTo>
                  <a:lnTo>
                    <a:pt x="114" y="180"/>
                  </a:lnTo>
                  <a:lnTo>
                    <a:pt x="106" y="181"/>
                  </a:lnTo>
                  <a:lnTo>
                    <a:pt x="106" y="181"/>
                  </a:lnTo>
                  <a:close/>
                  <a:moveTo>
                    <a:pt x="106" y="0"/>
                  </a:moveTo>
                  <a:lnTo>
                    <a:pt x="96" y="1"/>
                  </a:lnTo>
                  <a:lnTo>
                    <a:pt x="85" y="2"/>
                  </a:lnTo>
                  <a:lnTo>
                    <a:pt x="74" y="6"/>
                  </a:lnTo>
                  <a:lnTo>
                    <a:pt x="64" y="9"/>
                  </a:lnTo>
                  <a:lnTo>
                    <a:pt x="56" y="13"/>
                  </a:lnTo>
                  <a:lnTo>
                    <a:pt x="47" y="18"/>
                  </a:lnTo>
                  <a:lnTo>
                    <a:pt x="39" y="25"/>
                  </a:lnTo>
                  <a:lnTo>
                    <a:pt x="31" y="31"/>
                  </a:lnTo>
                  <a:lnTo>
                    <a:pt x="25" y="39"/>
                  </a:lnTo>
                  <a:lnTo>
                    <a:pt x="18" y="47"/>
                  </a:lnTo>
                  <a:lnTo>
                    <a:pt x="13" y="56"/>
                  </a:lnTo>
                  <a:lnTo>
                    <a:pt x="9" y="65"/>
                  </a:lnTo>
                  <a:lnTo>
                    <a:pt x="5" y="74"/>
                  </a:lnTo>
                  <a:lnTo>
                    <a:pt x="2" y="85"/>
                  </a:lnTo>
                  <a:lnTo>
                    <a:pt x="1" y="96"/>
                  </a:lnTo>
                  <a:lnTo>
                    <a:pt x="0" y="106"/>
                  </a:lnTo>
                  <a:lnTo>
                    <a:pt x="1" y="117"/>
                  </a:lnTo>
                  <a:lnTo>
                    <a:pt x="2" y="127"/>
                  </a:lnTo>
                  <a:lnTo>
                    <a:pt x="5" y="138"/>
                  </a:lnTo>
                  <a:lnTo>
                    <a:pt x="9" y="147"/>
                  </a:lnTo>
                  <a:lnTo>
                    <a:pt x="13" y="156"/>
                  </a:lnTo>
                  <a:lnTo>
                    <a:pt x="18" y="165"/>
                  </a:lnTo>
                  <a:lnTo>
                    <a:pt x="25" y="173"/>
                  </a:lnTo>
                  <a:lnTo>
                    <a:pt x="31" y="180"/>
                  </a:lnTo>
                  <a:lnTo>
                    <a:pt x="39" y="187"/>
                  </a:lnTo>
                  <a:lnTo>
                    <a:pt x="47" y="193"/>
                  </a:lnTo>
                  <a:lnTo>
                    <a:pt x="56" y="199"/>
                  </a:lnTo>
                  <a:lnTo>
                    <a:pt x="64" y="203"/>
                  </a:lnTo>
                  <a:lnTo>
                    <a:pt x="74" y="206"/>
                  </a:lnTo>
                  <a:lnTo>
                    <a:pt x="85" y="209"/>
                  </a:lnTo>
                  <a:lnTo>
                    <a:pt x="96" y="210"/>
                  </a:lnTo>
                  <a:lnTo>
                    <a:pt x="106" y="212"/>
                  </a:lnTo>
                  <a:lnTo>
                    <a:pt x="117" y="210"/>
                  </a:lnTo>
                  <a:lnTo>
                    <a:pt x="127" y="209"/>
                  </a:lnTo>
                  <a:lnTo>
                    <a:pt x="137" y="206"/>
                  </a:lnTo>
                  <a:lnTo>
                    <a:pt x="147" y="203"/>
                  </a:lnTo>
                  <a:lnTo>
                    <a:pt x="156" y="199"/>
                  </a:lnTo>
                  <a:lnTo>
                    <a:pt x="164" y="193"/>
                  </a:lnTo>
                  <a:lnTo>
                    <a:pt x="173" y="187"/>
                  </a:lnTo>
                  <a:lnTo>
                    <a:pt x="180" y="180"/>
                  </a:lnTo>
                  <a:lnTo>
                    <a:pt x="187" y="173"/>
                  </a:lnTo>
                  <a:lnTo>
                    <a:pt x="193" y="165"/>
                  </a:lnTo>
                  <a:lnTo>
                    <a:pt x="199" y="156"/>
                  </a:lnTo>
                  <a:lnTo>
                    <a:pt x="203" y="147"/>
                  </a:lnTo>
                  <a:lnTo>
                    <a:pt x="206" y="138"/>
                  </a:lnTo>
                  <a:lnTo>
                    <a:pt x="209" y="127"/>
                  </a:lnTo>
                  <a:lnTo>
                    <a:pt x="210" y="117"/>
                  </a:lnTo>
                  <a:lnTo>
                    <a:pt x="211" y="106"/>
                  </a:lnTo>
                  <a:lnTo>
                    <a:pt x="210" y="96"/>
                  </a:lnTo>
                  <a:lnTo>
                    <a:pt x="209" y="85"/>
                  </a:lnTo>
                  <a:lnTo>
                    <a:pt x="206" y="74"/>
                  </a:lnTo>
                  <a:lnTo>
                    <a:pt x="203" y="65"/>
                  </a:lnTo>
                  <a:lnTo>
                    <a:pt x="199" y="56"/>
                  </a:lnTo>
                  <a:lnTo>
                    <a:pt x="193" y="47"/>
                  </a:lnTo>
                  <a:lnTo>
                    <a:pt x="187" y="39"/>
                  </a:lnTo>
                  <a:lnTo>
                    <a:pt x="180" y="31"/>
                  </a:lnTo>
                  <a:lnTo>
                    <a:pt x="173" y="25"/>
                  </a:lnTo>
                  <a:lnTo>
                    <a:pt x="164" y="18"/>
                  </a:lnTo>
                  <a:lnTo>
                    <a:pt x="156" y="13"/>
                  </a:lnTo>
                  <a:lnTo>
                    <a:pt x="147" y="9"/>
                  </a:lnTo>
                  <a:lnTo>
                    <a:pt x="137" y="6"/>
                  </a:lnTo>
                  <a:lnTo>
                    <a:pt x="127" y="2"/>
                  </a:lnTo>
                  <a:lnTo>
                    <a:pt x="117" y="1"/>
                  </a:lnTo>
                  <a:lnTo>
                    <a:pt x="10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sp>
        <p:nvSpPr>
          <p:cNvPr id="37" name="Freeform 162"/>
          <p:cNvSpPr>
            <a:spLocks noEditPoints="1"/>
          </p:cNvSpPr>
          <p:nvPr/>
        </p:nvSpPr>
        <p:spPr bwMode="auto">
          <a:xfrm>
            <a:off x="4288117" y="4051368"/>
            <a:ext cx="221725" cy="237979"/>
          </a:xfrm>
          <a:custGeom>
            <a:avLst/>
            <a:gdLst>
              <a:gd name="T0" fmla="*/ 662 w 843"/>
              <a:gd name="T1" fmla="*/ 391 h 903"/>
              <a:gd name="T2" fmla="*/ 106 w 843"/>
              <a:gd name="T3" fmla="*/ 541 h 903"/>
              <a:gd name="T4" fmla="*/ 708 w 843"/>
              <a:gd name="T5" fmla="*/ 541 h 903"/>
              <a:gd name="T6" fmla="*/ 204 w 843"/>
              <a:gd name="T7" fmla="*/ 571 h 903"/>
              <a:gd name="T8" fmla="*/ 151 w 843"/>
              <a:gd name="T9" fmla="*/ 391 h 903"/>
              <a:gd name="T10" fmla="*/ 91 w 843"/>
              <a:gd name="T11" fmla="*/ 391 h 903"/>
              <a:gd name="T12" fmla="*/ 632 w 843"/>
              <a:gd name="T13" fmla="*/ 240 h 903"/>
              <a:gd name="T14" fmla="*/ 632 w 843"/>
              <a:gd name="T15" fmla="*/ 60 h 903"/>
              <a:gd name="T16" fmla="*/ 632 w 843"/>
              <a:gd name="T17" fmla="*/ 421 h 903"/>
              <a:gd name="T18" fmla="*/ 828 w 843"/>
              <a:gd name="T19" fmla="*/ 361 h 903"/>
              <a:gd name="T20" fmla="*/ 662 w 843"/>
              <a:gd name="T21" fmla="*/ 45 h 903"/>
              <a:gd name="T22" fmla="*/ 661 w 843"/>
              <a:gd name="T23" fmla="*/ 8 h 903"/>
              <a:gd name="T24" fmla="*/ 656 w 843"/>
              <a:gd name="T25" fmla="*/ 2 h 903"/>
              <a:gd name="T26" fmla="*/ 647 w 843"/>
              <a:gd name="T27" fmla="*/ 0 h 903"/>
              <a:gd name="T28" fmla="*/ 640 w 843"/>
              <a:gd name="T29" fmla="*/ 2 h 903"/>
              <a:gd name="T30" fmla="*/ 633 w 843"/>
              <a:gd name="T31" fmla="*/ 8 h 903"/>
              <a:gd name="T32" fmla="*/ 632 w 843"/>
              <a:gd name="T33" fmla="*/ 30 h 903"/>
              <a:gd name="T34" fmla="*/ 181 w 843"/>
              <a:gd name="T35" fmla="*/ 12 h 903"/>
              <a:gd name="T36" fmla="*/ 176 w 843"/>
              <a:gd name="T37" fmla="*/ 4 h 903"/>
              <a:gd name="T38" fmla="*/ 169 w 843"/>
              <a:gd name="T39" fmla="*/ 0 h 903"/>
              <a:gd name="T40" fmla="*/ 160 w 843"/>
              <a:gd name="T41" fmla="*/ 1 h 903"/>
              <a:gd name="T42" fmla="*/ 154 w 843"/>
              <a:gd name="T43" fmla="*/ 6 h 903"/>
              <a:gd name="T44" fmla="*/ 151 w 843"/>
              <a:gd name="T45" fmla="*/ 15 h 903"/>
              <a:gd name="T46" fmla="*/ 151 w 843"/>
              <a:gd name="T47" fmla="*/ 361 h 903"/>
              <a:gd name="T48" fmla="*/ 10 w 843"/>
              <a:gd name="T49" fmla="*/ 362 h 903"/>
              <a:gd name="T50" fmla="*/ 3 w 843"/>
              <a:gd name="T51" fmla="*/ 368 h 903"/>
              <a:gd name="T52" fmla="*/ 0 w 843"/>
              <a:gd name="T53" fmla="*/ 376 h 903"/>
              <a:gd name="T54" fmla="*/ 3 w 843"/>
              <a:gd name="T55" fmla="*/ 385 h 903"/>
              <a:gd name="T56" fmla="*/ 9 w 843"/>
              <a:gd name="T57" fmla="*/ 390 h 903"/>
              <a:gd name="T58" fmla="*/ 61 w 843"/>
              <a:gd name="T59" fmla="*/ 391 h 903"/>
              <a:gd name="T60" fmla="*/ 61 w 843"/>
              <a:gd name="T61" fmla="*/ 557 h 903"/>
              <a:gd name="T62" fmla="*/ 62 w 843"/>
              <a:gd name="T63" fmla="*/ 562 h 903"/>
              <a:gd name="T64" fmla="*/ 62 w 843"/>
              <a:gd name="T65" fmla="*/ 564 h 903"/>
              <a:gd name="T66" fmla="*/ 65 w 843"/>
              <a:gd name="T67" fmla="*/ 567 h 903"/>
              <a:gd name="T68" fmla="*/ 69 w 843"/>
              <a:gd name="T69" fmla="*/ 570 h 903"/>
              <a:gd name="T70" fmla="*/ 73 w 843"/>
              <a:gd name="T71" fmla="*/ 571 h 903"/>
              <a:gd name="T72" fmla="*/ 378 w 843"/>
              <a:gd name="T73" fmla="*/ 713 h 903"/>
              <a:gd name="T74" fmla="*/ 109 w 843"/>
              <a:gd name="T75" fmla="*/ 879 h 903"/>
              <a:gd name="T76" fmla="*/ 106 w 843"/>
              <a:gd name="T77" fmla="*/ 887 h 903"/>
              <a:gd name="T78" fmla="*/ 108 w 843"/>
              <a:gd name="T79" fmla="*/ 895 h 903"/>
              <a:gd name="T80" fmla="*/ 117 w 843"/>
              <a:gd name="T81" fmla="*/ 903 h 903"/>
              <a:gd name="T82" fmla="*/ 128 w 843"/>
              <a:gd name="T83" fmla="*/ 901 h 903"/>
              <a:gd name="T84" fmla="*/ 689 w 843"/>
              <a:gd name="T85" fmla="*/ 902 h 903"/>
              <a:gd name="T86" fmla="*/ 700 w 843"/>
              <a:gd name="T87" fmla="*/ 901 h 903"/>
              <a:gd name="T88" fmla="*/ 707 w 843"/>
              <a:gd name="T89" fmla="*/ 893 h 903"/>
              <a:gd name="T90" fmla="*/ 707 w 843"/>
              <a:gd name="T91" fmla="*/ 885 h 903"/>
              <a:gd name="T92" fmla="*/ 703 w 843"/>
              <a:gd name="T93" fmla="*/ 877 h 903"/>
              <a:gd name="T94" fmla="*/ 666 w 843"/>
              <a:gd name="T95" fmla="*/ 571 h 903"/>
              <a:gd name="T96" fmla="*/ 744 w 843"/>
              <a:gd name="T97" fmla="*/ 570 h 903"/>
              <a:gd name="T98" fmla="*/ 746 w 843"/>
              <a:gd name="T99" fmla="*/ 569 h 903"/>
              <a:gd name="T100" fmla="*/ 749 w 843"/>
              <a:gd name="T101" fmla="*/ 567 h 903"/>
              <a:gd name="T102" fmla="*/ 751 w 843"/>
              <a:gd name="T103" fmla="*/ 563 h 903"/>
              <a:gd name="T104" fmla="*/ 752 w 843"/>
              <a:gd name="T105" fmla="*/ 562 h 903"/>
              <a:gd name="T106" fmla="*/ 753 w 843"/>
              <a:gd name="T107" fmla="*/ 557 h 903"/>
              <a:gd name="T108" fmla="*/ 828 w 843"/>
              <a:gd name="T109" fmla="*/ 391 h 903"/>
              <a:gd name="T110" fmla="*/ 837 w 843"/>
              <a:gd name="T111" fmla="*/ 388 h 903"/>
              <a:gd name="T112" fmla="*/ 842 w 843"/>
              <a:gd name="T113" fmla="*/ 382 h 903"/>
              <a:gd name="T114" fmla="*/ 843 w 843"/>
              <a:gd name="T115" fmla="*/ 373 h 903"/>
              <a:gd name="T116" fmla="*/ 839 w 843"/>
              <a:gd name="T117" fmla="*/ 366 h 903"/>
              <a:gd name="T118" fmla="*/ 832 w 843"/>
              <a:gd name="T119" fmla="*/ 36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3" h="903">
                <a:moveTo>
                  <a:pt x="723" y="511"/>
                </a:moveTo>
                <a:lnTo>
                  <a:pt x="662" y="431"/>
                </a:lnTo>
                <a:lnTo>
                  <a:pt x="662" y="391"/>
                </a:lnTo>
                <a:lnTo>
                  <a:pt x="723" y="391"/>
                </a:lnTo>
                <a:lnTo>
                  <a:pt x="723" y="511"/>
                </a:lnTo>
                <a:close/>
                <a:moveTo>
                  <a:pt x="106" y="541"/>
                </a:moveTo>
                <a:lnTo>
                  <a:pt x="173" y="451"/>
                </a:lnTo>
                <a:lnTo>
                  <a:pt x="640" y="451"/>
                </a:lnTo>
                <a:lnTo>
                  <a:pt x="708" y="541"/>
                </a:lnTo>
                <a:lnTo>
                  <a:pt x="106" y="541"/>
                </a:lnTo>
                <a:close/>
                <a:moveTo>
                  <a:pt x="407" y="695"/>
                </a:moveTo>
                <a:lnTo>
                  <a:pt x="204" y="571"/>
                </a:lnTo>
                <a:lnTo>
                  <a:pt x="610" y="571"/>
                </a:lnTo>
                <a:lnTo>
                  <a:pt x="407" y="695"/>
                </a:lnTo>
                <a:close/>
                <a:moveTo>
                  <a:pt x="151" y="391"/>
                </a:moveTo>
                <a:lnTo>
                  <a:pt x="151" y="431"/>
                </a:lnTo>
                <a:lnTo>
                  <a:pt x="91" y="511"/>
                </a:lnTo>
                <a:lnTo>
                  <a:pt x="91" y="391"/>
                </a:lnTo>
                <a:lnTo>
                  <a:pt x="151" y="391"/>
                </a:lnTo>
                <a:close/>
                <a:moveTo>
                  <a:pt x="632" y="60"/>
                </a:moveTo>
                <a:lnTo>
                  <a:pt x="632" y="240"/>
                </a:lnTo>
                <a:lnTo>
                  <a:pt x="181" y="240"/>
                </a:lnTo>
                <a:lnTo>
                  <a:pt x="181" y="60"/>
                </a:lnTo>
                <a:lnTo>
                  <a:pt x="632" y="60"/>
                </a:lnTo>
                <a:close/>
                <a:moveTo>
                  <a:pt x="181" y="271"/>
                </a:moveTo>
                <a:lnTo>
                  <a:pt x="632" y="271"/>
                </a:lnTo>
                <a:lnTo>
                  <a:pt x="632" y="421"/>
                </a:lnTo>
                <a:lnTo>
                  <a:pt x="181" y="421"/>
                </a:lnTo>
                <a:lnTo>
                  <a:pt x="181" y="271"/>
                </a:lnTo>
                <a:close/>
                <a:moveTo>
                  <a:pt x="828" y="361"/>
                </a:moveTo>
                <a:lnTo>
                  <a:pt x="662" y="361"/>
                </a:lnTo>
                <a:lnTo>
                  <a:pt x="662" y="255"/>
                </a:lnTo>
                <a:lnTo>
                  <a:pt x="662" y="45"/>
                </a:lnTo>
                <a:lnTo>
                  <a:pt x="662" y="15"/>
                </a:lnTo>
                <a:lnTo>
                  <a:pt x="662" y="12"/>
                </a:lnTo>
                <a:lnTo>
                  <a:pt x="661" y="8"/>
                </a:lnTo>
                <a:lnTo>
                  <a:pt x="660" y="6"/>
                </a:lnTo>
                <a:lnTo>
                  <a:pt x="658" y="4"/>
                </a:lnTo>
                <a:lnTo>
                  <a:pt x="656" y="2"/>
                </a:lnTo>
                <a:lnTo>
                  <a:pt x="654" y="1"/>
                </a:lnTo>
                <a:lnTo>
                  <a:pt x="650" y="0"/>
                </a:lnTo>
                <a:lnTo>
                  <a:pt x="647" y="0"/>
                </a:lnTo>
                <a:lnTo>
                  <a:pt x="645" y="0"/>
                </a:lnTo>
                <a:lnTo>
                  <a:pt x="642" y="1"/>
                </a:lnTo>
                <a:lnTo>
                  <a:pt x="640" y="2"/>
                </a:lnTo>
                <a:lnTo>
                  <a:pt x="638" y="4"/>
                </a:lnTo>
                <a:lnTo>
                  <a:pt x="635" y="6"/>
                </a:lnTo>
                <a:lnTo>
                  <a:pt x="633" y="8"/>
                </a:lnTo>
                <a:lnTo>
                  <a:pt x="633" y="12"/>
                </a:lnTo>
                <a:lnTo>
                  <a:pt x="632" y="15"/>
                </a:lnTo>
                <a:lnTo>
                  <a:pt x="632" y="30"/>
                </a:lnTo>
                <a:lnTo>
                  <a:pt x="181" y="30"/>
                </a:lnTo>
                <a:lnTo>
                  <a:pt x="181" y="15"/>
                </a:lnTo>
                <a:lnTo>
                  <a:pt x="181" y="12"/>
                </a:lnTo>
                <a:lnTo>
                  <a:pt x="180" y="8"/>
                </a:lnTo>
                <a:lnTo>
                  <a:pt x="178" y="6"/>
                </a:lnTo>
                <a:lnTo>
                  <a:pt x="176" y="4"/>
                </a:lnTo>
                <a:lnTo>
                  <a:pt x="174" y="2"/>
                </a:lnTo>
                <a:lnTo>
                  <a:pt x="172" y="1"/>
                </a:lnTo>
                <a:lnTo>
                  <a:pt x="169" y="0"/>
                </a:lnTo>
                <a:lnTo>
                  <a:pt x="166" y="0"/>
                </a:lnTo>
                <a:lnTo>
                  <a:pt x="162" y="0"/>
                </a:lnTo>
                <a:lnTo>
                  <a:pt x="160" y="1"/>
                </a:lnTo>
                <a:lnTo>
                  <a:pt x="157" y="2"/>
                </a:lnTo>
                <a:lnTo>
                  <a:pt x="155" y="4"/>
                </a:lnTo>
                <a:lnTo>
                  <a:pt x="154" y="6"/>
                </a:lnTo>
                <a:lnTo>
                  <a:pt x="152" y="8"/>
                </a:lnTo>
                <a:lnTo>
                  <a:pt x="152" y="12"/>
                </a:lnTo>
                <a:lnTo>
                  <a:pt x="151" y="15"/>
                </a:lnTo>
                <a:lnTo>
                  <a:pt x="151" y="45"/>
                </a:lnTo>
                <a:lnTo>
                  <a:pt x="151" y="255"/>
                </a:lnTo>
                <a:lnTo>
                  <a:pt x="151" y="361"/>
                </a:lnTo>
                <a:lnTo>
                  <a:pt x="15" y="361"/>
                </a:lnTo>
                <a:lnTo>
                  <a:pt x="12" y="361"/>
                </a:lnTo>
                <a:lnTo>
                  <a:pt x="10" y="362"/>
                </a:lnTo>
                <a:lnTo>
                  <a:pt x="7" y="363"/>
                </a:lnTo>
                <a:lnTo>
                  <a:pt x="5" y="366"/>
                </a:lnTo>
                <a:lnTo>
                  <a:pt x="3" y="368"/>
                </a:lnTo>
                <a:lnTo>
                  <a:pt x="2" y="370"/>
                </a:lnTo>
                <a:lnTo>
                  <a:pt x="0" y="373"/>
                </a:lnTo>
                <a:lnTo>
                  <a:pt x="0" y="376"/>
                </a:lnTo>
                <a:lnTo>
                  <a:pt x="0" y="379"/>
                </a:lnTo>
                <a:lnTo>
                  <a:pt x="2" y="382"/>
                </a:lnTo>
                <a:lnTo>
                  <a:pt x="3" y="385"/>
                </a:lnTo>
                <a:lnTo>
                  <a:pt x="5" y="387"/>
                </a:lnTo>
                <a:lnTo>
                  <a:pt x="7" y="388"/>
                </a:lnTo>
                <a:lnTo>
                  <a:pt x="9" y="390"/>
                </a:lnTo>
                <a:lnTo>
                  <a:pt x="12" y="391"/>
                </a:lnTo>
                <a:lnTo>
                  <a:pt x="15" y="391"/>
                </a:lnTo>
                <a:lnTo>
                  <a:pt x="61" y="391"/>
                </a:lnTo>
                <a:lnTo>
                  <a:pt x="61" y="556"/>
                </a:lnTo>
                <a:lnTo>
                  <a:pt x="61" y="557"/>
                </a:lnTo>
                <a:lnTo>
                  <a:pt x="61" y="557"/>
                </a:lnTo>
                <a:lnTo>
                  <a:pt x="61" y="560"/>
                </a:lnTo>
                <a:lnTo>
                  <a:pt x="62" y="562"/>
                </a:lnTo>
                <a:lnTo>
                  <a:pt x="62" y="562"/>
                </a:lnTo>
                <a:lnTo>
                  <a:pt x="62" y="563"/>
                </a:lnTo>
                <a:lnTo>
                  <a:pt x="62" y="563"/>
                </a:lnTo>
                <a:lnTo>
                  <a:pt x="62" y="564"/>
                </a:lnTo>
                <a:lnTo>
                  <a:pt x="64" y="565"/>
                </a:lnTo>
                <a:lnTo>
                  <a:pt x="65" y="567"/>
                </a:lnTo>
                <a:lnTo>
                  <a:pt x="65" y="567"/>
                </a:lnTo>
                <a:lnTo>
                  <a:pt x="66" y="567"/>
                </a:lnTo>
                <a:lnTo>
                  <a:pt x="67" y="569"/>
                </a:lnTo>
                <a:lnTo>
                  <a:pt x="69" y="570"/>
                </a:lnTo>
                <a:lnTo>
                  <a:pt x="70" y="570"/>
                </a:lnTo>
                <a:lnTo>
                  <a:pt x="70" y="570"/>
                </a:lnTo>
                <a:lnTo>
                  <a:pt x="73" y="571"/>
                </a:lnTo>
                <a:lnTo>
                  <a:pt x="76" y="571"/>
                </a:lnTo>
                <a:lnTo>
                  <a:pt x="146" y="571"/>
                </a:lnTo>
                <a:lnTo>
                  <a:pt x="378" y="713"/>
                </a:lnTo>
                <a:lnTo>
                  <a:pt x="113" y="875"/>
                </a:lnTo>
                <a:lnTo>
                  <a:pt x="111" y="877"/>
                </a:lnTo>
                <a:lnTo>
                  <a:pt x="109" y="879"/>
                </a:lnTo>
                <a:lnTo>
                  <a:pt x="107" y="881"/>
                </a:lnTo>
                <a:lnTo>
                  <a:pt x="107" y="885"/>
                </a:lnTo>
                <a:lnTo>
                  <a:pt x="106" y="887"/>
                </a:lnTo>
                <a:lnTo>
                  <a:pt x="106" y="890"/>
                </a:lnTo>
                <a:lnTo>
                  <a:pt x="107" y="893"/>
                </a:lnTo>
                <a:lnTo>
                  <a:pt x="108" y="895"/>
                </a:lnTo>
                <a:lnTo>
                  <a:pt x="111" y="898"/>
                </a:lnTo>
                <a:lnTo>
                  <a:pt x="113" y="901"/>
                </a:lnTo>
                <a:lnTo>
                  <a:pt x="117" y="903"/>
                </a:lnTo>
                <a:lnTo>
                  <a:pt x="121" y="903"/>
                </a:lnTo>
                <a:lnTo>
                  <a:pt x="125" y="902"/>
                </a:lnTo>
                <a:lnTo>
                  <a:pt x="128" y="901"/>
                </a:lnTo>
                <a:lnTo>
                  <a:pt x="407" y="730"/>
                </a:lnTo>
                <a:lnTo>
                  <a:pt x="685" y="901"/>
                </a:lnTo>
                <a:lnTo>
                  <a:pt x="689" y="902"/>
                </a:lnTo>
                <a:lnTo>
                  <a:pt x="693" y="903"/>
                </a:lnTo>
                <a:lnTo>
                  <a:pt x="697" y="903"/>
                </a:lnTo>
                <a:lnTo>
                  <a:pt x="700" y="901"/>
                </a:lnTo>
                <a:lnTo>
                  <a:pt x="703" y="898"/>
                </a:lnTo>
                <a:lnTo>
                  <a:pt x="705" y="895"/>
                </a:lnTo>
                <a:lnTo>
                  <a:pt x="707" y="893"/>
                </a:lnTo>
                <a:lnTo>
                  <a:pt x="707" y="890"/>
                </a:lnTo>
                <a:lnTo>
                  <a:pt x="708" y="887"/>
                </a:lnTo>
                <a:lnTo>
                  <a:pt x="707" y="885"/>
                </a:lnTo>
                <a:lnTo>
                  <a:pt x="706" y="881"/>
                </a:lnTo>
                <a:lnTo>
                  <a:pt x="705" y="879"/>
                </a:lnTo>
                <a:lnTo>
                  <a:pt x="703" y="877"/>
                </a:lnTo>
                <a:lnTo>
                  <a:pt x="701" y="875"/>
                </a:lnTo>
                <a:lnTo>
                  <a:pt x="436" y="713"/>
                </a:lnTo>
                <a:lnTo>
                  <a:pt x="666" y="571"/>
                </a:lnTo>
                <a:lnTo>
                  <a:pt x="738" y="571"/>
                </a:lnTo>
                <a:lnTo>
                  <a:pt x="740" y="571"/>
                </a:lnTo>
                <a:lnTo>
                  <a:pt x="744" y="570"/>
                </a:lnTo>
                <a:lnTo>
                  <a:pt x="744" y="570"/>
                </a:lnTo>
                <a:lnTo>
                  <a:pt x="745" y="570"/>
                </a:lnTo>
                <a:lnTo>
                  <a:pt x="746" y="569"/>
                </a:lnTo>
                <a:lnTo>
                  <a:pt x="748" y="567"/>
                </a:lnTo>
                <a:lnTo>
                  <a:pt x="748" y="567"/>
                </a:lnTo>
                <a:lnTo>
                  <a:pt x="749" y="567"/>
                </a:lnTo>
                <a:lnTo>
                  <a:pt x="750" y="565"/>
                </a:lnTo>
                <a:lnTo>
                  <a:pt x="751" y="564"/>
                </a:lnTo>
                <a:lnTo>
                  <a:pt x="751" y="563"/>
                </a:lnTo>
                <a:lnTo>
                  <a:pt x="751" y="563"/>
                </a:lnTo>
                <a:lnTo>
                  <a:pt x="752" y="562"/>
                </a:lnTo>
                <a:lnTo>
                  <a:pt x="752" y="562"/>
                </a:lnTo>
                <a:lnTo>
                  <a:pt x="752" y="560"/>
                </a:lnTo>
                <a:lnTo>
                  <a:pt x="753" y="557"/>
                </a:lnTo>
                <a:lnTo>
                  <a:pt x="753" y="557"/>
                </a:lnTo>
                <a:lnTo>
                  <a:pt x="753" y="556"/>
                </a:lnTo>
                <a:lnTo>
                  <a:pt x="753" y="391"/>
                </a:lnTo>
                <a:lnTo>
                  <a:pt x="828" y="391"/>
                </a:lnTo>
                <a:lnTo>
                  <a:pt x="832" y="390"/>
                </a:lnTo>
                <a:lnTo>
                  <a:pt x="834" y="390"/>
                </a:lnTo>
                <a:lnTo>
                  <a:pt x="837" y="388"/>
                </a:lnTo>
                <a:lnTo>
                  <a:pt x="839" y="387"/>
                </a:lnTo>
                <a:lnTo>
                  <a:pt x="840" y="385"/>
                </a:lnTo>
                <a:lnTo>
                  <a:pt x="842" y="382"/>
                </a:lnTo>
                <a:lnTo>
                  <a:pt x="843" y="379"/>
                </a:lnTo>
                <a:lnTo>
                  <a:pt x="843" y="376"/>
                </a:lnTo>
                <a:lnTo>
                  <a:pt x="843" y="373"/>
                </a:lnTo>
                <a:lnTo>
                  <a:pt x="842" y="370"/>
                </a:lnTo>
                <a:lnTo>
                  <a:pt x="840" y="368"/>
                </a:lnTo>
                <a:lnTo>
                  <a:pt x="839" y="366"/>
                </a:lnTo>
                <a:lnTo>
                  <a:pt x="837" y="363"/>
                </a:lnTo>
                <a:lnTo>
                  <a:pt x="834" y="362"/>
                </a:lnTo>
                <a:lnTo>
                  <a:pt x="832" y="361"/>
                </a:lnTo>
                <a:lnTo>
                  <a:pt x="828" y="361"/>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8" name="Freeform 146"/>
          <p:cNvSpPr>
            <a:spLocks noEditPoints="1"/>
          </p:cNvSpPr>
          <p:nvPr/>
        </p:nvSpPr>
        <p:spPr bwMode="auto">
          <a:xfrm>
            <a:off x="4312507" y="4887297"/>
            <a:ext cx="172944" cy="235945"/>
          </a:xfrm>
          <a:custGeom>
            <a:avLst/>
            <a:gdLst>
              <a:gd name="T0" fmla="*/ 197 w 561"/>
              <a:gd name="T1" fmla="*/ 636 h 764"/>
              <a:gd name="T2" fmla="*/ 365 w 561"/>
              <a:gd name="T3" fmla="*/ 636 h 764"/>
              <a:gd name="T4" fmla="*/ 89 w 561"/>
              <a:gd name="T5" fmla="*/ 738 h 764"/>
              <a:gd name="T6" fmla="*/ 338 w 561"/>
              <a:gd name="T7" fmla="*/ 403 h 764"/>
              <a:gd name="T8" fmla="*/ 403 w 561"/>
              <a:gd name="T9" fmla="*/ 437 h 764"/>
              <a:gd name="T10" fmla="*/ 449 w 561"/>
              <a:gd name="T11" fmla="*/ 493 h 764"/>
              <a:gd name="T12" fmla="*/ 470 w 561"/>
              <a:gd name="T13" fmla="*/ 566 h 764"/>
              <a:gd name="T14" fmla="*/ 290 w 561"/>
              <a:gd name="T15" fmla="*/ 525 h 764"/>
              <a:gd name="T16" fmla="*/ 272 w 561"/>
              <a:gd name="T17" fmla="*/ 525 h 764"/>
              <a:gd name="T18" fmla="*/ 90 w 561"/>
              <a:gd name="T19" fmla="*/ 566 h 764"/>
              <a:gd name="T20" fmla="*/ 112 w 561"/>
              <a:gd name="T21" fmla="*/ 494 h 764"/>
              <a:gd name="T22" fmla="*/ 158 w 561"/>
              <a:gd name="T23" fmla="*/ 437 h 764"/>
              <a:gd name="T24" fmla="*/ 223 w 561"/>
              <a:gd name="T25" fmla="*/ 403 h 764"/>
              <a:gd name="T26" fmla="*/ 137 w 561"/>
              <a:gd name="T27" fmla="*/ 305 h 764"/>
              <a:gd name="T28" fmla="*/ 379 w 561"/>
              <a:gd name="T29" fmla="*/ 343 h 764"/>
              <a:gd name="T30" fmla="*/ 333 w 561"/>
              <a:gd name="T31" fmla="*/ 362 h 764"/>
              <a:gd name="T32" fmla="*/ 291 w 561"/>
              <a:gd name="T33" fmla="*/ 369 h 764"/>
              <a:gd name="T34" fmla="*/ 249 w 561"/>
              <a:gd name="T35" fmla="*/ 366 h 764"/>
              <a:gd name="T36" fmla="*/ 209 w 561"/>
              <a:gd name="T37" fmla="*/ 356 h 764"/>
              <a:gd name="T38" fmla="*/ 151 w 561"/>
              <a:gd name="T39" fmla="*/ 319 h 764"/>
              <a:gd name="T40" fmla="*/ 471 w 561"/>
              <a:gd name="T41" fmla="*/ 178 h 764"/>
              <a:gd name="T42" fmla="*/ 464 w 561"/>
              <a:gd name="T43" fmla="*/ 232 h 764"/>
              <a:gd name="T44" fmla="*/ 443 w 561"/>
              <a:gd name="T45" fmla="*/ 280 h 764"/>
              <a:gd name="T46" fmla="*/ 101 w 561"/>
              <a:gd name="T47" fmla="*/ 245 h 764"/>
              <a:gd name="T48" fmla="*/ 90 w 561"/>
              <a:gd name="T49" fmla="*/ 192 h 764"/>
              <a:gd name="T50" fmla="*/ 497 w 561"/>
              <a:gd name="T51" fmla="*/ 738 h 764"/>
              <a:gd name="T52" fmla="*/ 491 w 561"/>
              <a:gd name="T53" fmla="*/ 534 h 764"/>
              <a:gd name="T54" fmla="*/ 466 w 561"/>
              <a:gd name="T55" fmla="*/ 472 h 764"/>
              <a:gd name="T56" fmla="*/ 425 w 561"/>
              <a:gd name="T57" fmla="*/ 422 h 764"/>
              <a:gd name="T58" fmla="*/ 370 w 561"/>
              <a:gd name="T59" fmla="*/ 388 h 764"/>
              <a:gd name="T60" fmla="*/ 399 w 561"/>
              <a:gd name="T61" fmla="*/ 360 h 764"/>
              <a:gd name="T62" fmla="*/ 448 w 561"/>
              <a:gd name="T63" fmla="*/ 318 h 764"/>
              <a:gd name="T64" fmla="*/ 481 w 561"/>
              <a:gd name="T65" fmla="*/ 262 h 764"/>
              <a:gd name="T66" fmla="*/ 496 w 561"/>
              <a:gd name="T67" fmla="*/ 196 h 764"/>
              <a:gd name="T68" fmla="*/ 553 w 561"/>
              <a:gd name="T69" fmla="*/ 25 h 764"/>
              <a:gd name="T70" fmla="*/ 559 w 561"/>
              <a:gd name="T71" fmla="*/ 8 h 764"/>
              <a:gd name="T72" fmla="*/ 484 w 561"/>
              <a:gd name="T73" fmla="*/ 0 h 764"/>
              <a:gd name="T74" fmla="*/ 4 w 561"/>
              <a:gd name="T75" fmla="*/ 3 h 764"/>
              <a:gd name="T76" fmla="*/ 4 w 561"/>
              <a:gd name="T77" fmla="*/ 22 h 764"/>
              <a:gd name="T78" fmla="*/ 64 w 561"/>
              <a:gd name="T79" fmla="*/ 178 h 764"/>
              <a:gd name="T80" fmla="*/ 73 w 561"/>
              <a:gd name="T81" fmla="*/ 242 h 764"/>
              <a:gd name="T82" fmla="*/ 99 w 561"/>
              <a:gd name="T83" fmla="*/ 298 h 764"/>
              <a:gd name="T84" fmla="*/ 122 w 561"/>
              <a:gd name="T85" fmla="*/ 328 h 764"/>
              <a:gd name="T86" fmla="*/ 176 w 561"/>
              <a:gd name="T87" fmla="*/ 369 h 764"/>
              <a:gd name="T88" fmla="*/ 176 w 561"/>
              <a:gd name="T89" fmla="*/ 395 h 764"/>
              <a:gd name="T90" fmla="*/ 125 w 561"/>
              <a:gd name="T91" fmla="*/ 435 h 764"/>
              <a:gd name="T92" fmla="*/ 87 w 561"/>
              <a:gd name="T93" fmla="*/ 488 h 764"/>
              <a:gd name="T94" fmla="*/ 67 w 561"/>
              <a:gd name="T95" fmla="*/ 551 h 764"/>
              <a:gd name="T96" fmla="*/ 13 w 561"/>
              <a:gd name="T97" fmla="*/ 738 h 764"/>
              <a:gd name="T98" fmla="*/ 0 w 561"/>
              <a:gd name="T99" fmla="*/ 751 h 764"/>
              <a:gd name="T100" fmla="*/ 13 w 561"/>
              <a:gd name="T101" fmla="*/ 764 h 764"/>
              <a:gd name="T102" fmla="*/ 553 w 561"/>
              <a:gd name="T103" fmla="*/ 763 h 764"/>
              <a:gd name="T104" fmla="*/ 559 w 561"/>
              <a:gd name="T105" fmla="*/ 747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61" h="764">
                <a:moveTo>
                  <a:pt x="89" y="738"/>
                </a:moveTo>
                <a:lnTo>
                  <a:pt x="89" y="637"/>
                </a:lnTo>
                <a:lnTo>
                  <a:pt x="191" y="637"/>
                </a:lnTo>
                <a:lnTo>
                  <a:pt x="197" y="636"/>
                </a:lnTo>
                <a:lnTo>
                  <a:pt x="201" y="633"/>
                </a:lnTo>
                <a:lnTo>
                  <a:pt x="280" y="554"/>
                </a:lnTo>
                <a:lnTo>
                  <a:pt x="361" y="633"/>
                </a:lnTo>
                <a:lnTo>
                  <a:pt x="365" y="636"/>
                </a:lnTo>
                <a:lnTo>
                  <a:pt x="369" y="637"/>
                </a:lnTo>
                <a:lnTo>
                  <a:pt x="471" y="637"/>
                </a:lnTo>
                <a:lnTo>
                  <a:pt x="471" y="738"/>
                </a:lnTo>
                <a:lnTo>
                  <a:pt x="89" y="738"/>
                </a:lnTo>
                <a:close/>
                <a:moveTo>
                  <a:pt x="280" y="394"/>
                </a:moveTo>
                <a:lnTo>
                  <a:pt x="301" y="395"/>
                </a:lnTo>
                <a:lnTo>
                  <a:pt x="320" y="399"/>
                </a:lnTo>
                <a:lnTo>
                  <a:pt x="338" y="403"/>
                </a:lnTo>
                <a:lnTo>
                  <a:pt x="355" y="409"/>
                </a:lnTo>
                <a:lnTo>
                  <a:pt x="373" y="417"/>
                </a:lnTo>
                <a:lnTo>
                  <a:pt x="389" y="427"/>
                </a:lnTo>
                <a:lnTo>
                  <a:pt x="403" y="437"/>
                </a:lnTo>
                <a:lnTo>
                  <a:pt x="417" y="449"/>
                </a:lnTo>
                <a:lnTo>
                  <a:pt x="428" y="463"/>
                </a:lnTo>
                <a:lnTo>
                  <a:pt x="439" y="478"/>
                </a:lnTo>
                <a:lnTo>
                  <a:pt x="449" y="493"/>
                </a:lnTo>
                <a:lnTo>
                  <a:pt x="456" y="510"/>
                </a:lnTo>
                <a:lnTo>
                  <a:pt x="463" y="527"/>
                </a:lnTo>
                <a:lnTo>
                  <a:pt x="467" y="547"/>
                </a:lnTo>
                <a:lnTo>
                  <a:pt x="470" y="566"/>
                </a:lnTo>
                <a:lnTo>
                  <a:pt x="471" y="585"/>
                </a:lnTo>
                <a:lnTo>
                  <a:pt x="471" y="611"/>
                </a:lnTo>
                <a:lnTo>
                  <a:pt x="375" y="611"/>
                </a:lnTo>
                <a:lnTo>
                  <a:pt x="290" y="525"/>
                </a:lnTo>
                <a:lnTo>
                  <a:pt x="286" y="523"/>
                </a:lnTo>
                <a:lnTo>
                  <a:pt x="280" y="522"/>
                </a:lnTo>
                <a:lnTo>
                  <a:pt x="276" y="523"/>
                </a:lnTo>
                <a:lnTo>
                  <a:pt x="272" y="525"/>
                </a:lnTo>
                <a:lnTo>
                  <a:pt x="186" y="611"/>
                </a:lnTo>
                <a:lnTo>
                  <a:pt x="89" y="611"/>
                </a:lnTo>
                <a:lnTo>
                  <a:pt x="89" y="585"/>
                </a:lnTo>
                <a:lnTo>
                  <a:pt x="90" y="566"/>
                </a:lnTo>
                <a:lnTo>
                  <a:pt x="93" y="547"/>
                </a:lnTo>
                <a:lnTo>
                  <a:pt x="98" y="529"/>
                </a:lnTo>
                <a:lnTo>
                  <a:pt x="104" y="510"/>
                </a:lnTo>
                <a:lnTo>
                  <a:pt x="112" y="494"/>
                </a:lnTo>
                <a:lnTo>
                  <a:pt x="121" y="478"/>
                </a:lnTo>
                <a:lnTo>
                  <a:pt x="132" y="463"/>
                </a:lnTo>
                <a:lnTo>
                  <a:pt x="145" y="450"/>
                </a:lnTo>
                <a:lnTo>
                  <a:pt x="158" y="437"/>
                </a:lnTo>
                <a:lnTo>
                  <a:pt x="173" y="427"/>
                </a:lnTo>
                <a:lnTo>
                  <a:pt x="189" y="417"/>
                </a:lnTo>
                <a:lnTo>
                  <a:pt x="205" y="409"/>
                </a:lnTo>
                <a:lnTo>
                  <a:pt x="223" y="403"/>
                </a:lnTo>
                <a:lnTo>
                  <a:pt x="242" y="399"/>
                </a:lnTo>
                <a:lnTo>
                  <a:pt x="261" y="395"/>
                </a:lnTo>
                <a:lnTo>
                  <a:pt x="280" y="394"/>
                </a:lnTo>
                <a:close/>
                <a:moveTo>
                  <a:pt x="137" y="305"/>
                </a:moveTo>
                <a:lnTo>
                  <a:pt x="424" y="305"/>
                </a:lnTo>
                <a:lnTo>
                  <a:pt x="411" y="319"/>
                </a:lnTo>
                <a:lnTo>
                  <a:pt x="395" y="332"/>
                </a:lnTo>
                <a:lnTo>
                  <a:pt x="379" y="343"/>
                </a:lnTo>
                <a:lnTo>
                  <a:pt x="362" y="352"/>
                </a:lnTo>
                <a:lnTo>
                  <a:pt x="352" y="356"/>
                </a:lnTo>
                <a:lnTo>
                  <a:pt x="343" y="359"/>
                </a:lnTo>
                <a:lnTo>
                  <a:pt x="333" y="362"/>
                </a:lnTo>
                <a:lnTo>
                  <a:pt x="323" y="364"/>
                </a:lnTo>
                <a:lnTo>
                  <a:pt x="312" y="366"/>
                </a:lnTo>
                <a:lnTo>
                  <a:pt x="302" y="369"/>
                </a:lnTo>
                <a:lnTo>
                  <a:pt x="291" y="369"/>
                </a:lnTo>
                <a:lnTo>
                  <a:pt x="280" y="370"/>
                </a:lnTo>
                <a:lnTo>
                  <a:pt x="270" y="369"/>
                </a:lnTo>
                <a:lnTo>
                  <a:pt x="259" y="369"/>
                </a:lnTo>
                <a:lnTo>
                  <a:pt x="249" y="366"/>
                </a:lnTo>
                <a:lnTo>
                  <a:pt x="238" y="364"/>
                </a:lnTo>
                <a:lnTo>
                  <a:pt x="229" y="362"/>
                </a:lnTo>
                <a:lnTo>
                  <a:pt x="219" y="359"/>
                </a:lnTo>
                <a:lnTo>
                  <a:pt x="209" y="356"/>
                </a:lnTo>
                <a:lnTo>
                  <a:pt x="200" y="352"/>
                </a:lnTo>
                <a:lnTo>
                  <a:pt x="183" y="343"/>
                </a:lnTo>
                <a:lnTo>
                  <a:pt x="166" y="332"/>
                </a:lnTo>
                <a:lnTo>
                  <a:pt x="151" y="319"/>
                </a:lnTo>
                <a:lnTo>
                  <a:pt x="137" y="305"/>
                </a:lnTo>
                <a:close/>
                <a:moveTo>
                  <a:pt x="89" y="25"/>
                </a:moveTo>
                <a:lnTo>
                  <a:pt x="471" y="25"/>
                </a:lnTo>
                <a:lnTo>
                  <a:pt x="471" y="178"/>
                </a:lnTo>
                <a:lnTo>
                  <a:pt x="471" y="192"/>
                </a:lnTo>
                <a:lnTo>
                  <a:pt x="469" y="206"/>
                </a:lnTo>
                <a:lnTo>
                  <a:pt x="467" y="219"/>
                </a:lnTo>
                <a:lnTo>
                  <a:pt x="464" y="232"/>
                </a:lnTo>
                <a:lnTo>
                  <a:pt x="460" y="245"/>
                </a:lnTo>
                <a:lnTo>
                  <a:pt x="455" y="257"/>
                </a:lnTo>
                <a:lnTo>
                  <a:pt x="450" y="269"/>
                </a:lnTo>
                <a:lnTo>
                  <a:pt x="443" y="280"/>
                </a:lnTo>
                <a:lnTo>
                  <a:pt x="118" y="280"/>
                </a:lnTo>
                <a:lnTo>
                  <a:pt x="112" y="269"/>
                </a:lnTo>
                <a:lnTo>
                  <a:pt x="106" y="257"/>
                </a:lnTo>
                <a:lnTo>
                  <a:pt x="101" y="245"/>
                </a:lnTo>
                <a:lnTo>
                  <a:pt x="97" y="232"/>
                </a:lnTo>
                <a:lnTo>
                  <a:pt x="93" y="219"/>
                </a:lnTo>
                <a:lnTo>
                  <a:pt x="91" y="206"/>
                </a:lnTo>
                <a:lnTo>
                  <a:pt x="90" y="192"/>
                </a:lnTo>
                <a:lnTo>
                  <a:pt x="89" y="178"/>
                </a:lnTo>
                <a:lnTo>
                  <a:pt x="89" y="25"/>
                </a:lnTo>
                <a:close/>
                <a:moveTo>
                  <a:pt x="548" y="738"/>
                </a:moveTo>
                <a:lnTo>
                  <a:pt x="497" y="738"/>
                </a:lnTo>
                <a:lnTo>
                  <a:pt x="497" y="585"/>
                </a:lnTo>
                <a:lnTo>
                  <a:pt x="496" y="567"/>
                </a:lnTo>
                <a:lnTo>
                  <a:pt x="494" y="550"/>
                </a:lnTo>
                <a:lnTo>
                  <a:pt x="491" y="534"/>
                </a:lnTo>
                <a:lnTo>
                  <a:pt x="486" y="517"/>
                </a:lnTo>
                <a:lnTo>
                  <a:pt x="481" y="502"/>
                </a:lnTo>
                <a:lnTo>
                  <a:pt x="474" y="487"/>
                </a:lnTo>
                <a:lnTo>
                  <a:pt x="466" y="472"/>
                </a:lnTo>
                <a:lnTo>
                  <a:pt x="457" y="459"/>
                </a:lnTo>
                <a:lnTo>
                  <a:pt x="448" y="446"/>
                </a:lnTo>
                <a:lnTo>
                  <a:pt x="437" y="434"/>
                </a:lnTo>
                <a:lnTo>
                  <a:pt x="425" y="422"/>
                </a:lnTo>
                <a:lnTo>
                  <a:pt x="412" y="413"/>
                </a:lnTo>
                <a:lnTo>
                  <a:pt x="399" y="403"/>
                </a:lnTo>
                <a:lnTo>
                  <a:pt x="386" y="395"/>
                </a:lnTo>
                <a:lnTo>
                  <a:pt x="370" y="388"/>
                </a:lnTo>
                <a:lnTo>
                  <a:pt x="355" y="381"/>
                </a:lnTo>
                <a:lnTo>
                  <a:pt x="370" y="376"/>
                </a:lnTo>
                <a:lnTo>
                  <a:pt x="386" y="369"/>
                </a:lnTo>
                <a:lnTo>
                  <a:pt x="399" y="360"/>
                </a:lnTo>
                <a:lnTo>
                  <a:pt x="412" y="351"/>
                </a:lnTo>
                <a:lnTo>
                  <a:pt x="425" y="341"/>
                </a:lnTo>
                <a:lnTo>
                  <a:pt x="437" y="330"/>
                </a:lnTo>
                <a:lnTo>
                  <a:pt x="448" y="318"/>
                </a:lnTo>
                <a:lnTo>
                  <a:pt x="457" y="305"/>
                </a:lnTo>
                <a:lnTo>
                  <a:pt x="466" y="291"/>
                </a:lnTo>
                <a:lnTo>
                  <a:pt x="474" y="277"/>
                </a:lnTo>
                <a:lnTo>
                  <a:pt x="481" y="262"/>
                </a:lnTo>
                <a:lnTo>
                  <a:pt x="486" y="246"/>
                </a:lnTo>
                <a:lnTo>
                  <a:pt x="491" y="230"/>
                </a:lnTo>
                <a:lnTo>
                  <a:pt x="494" y="214"/>
                </a:lnTo>
                <a:lnTo>
                  <a:pt x="496" y="196"/>
                </a:lnTo>
                <a:lnTo>
                  <a:pt x="497" y="178"/>
                </a:lnTo>
                <a:lnTo>
                  <a:pt x="497" y="25"/>
                </a:lnTo>
                <a:lnTo>
                  <a:pt x="548" y="25"/>
                </a:lnTo>
                <a:lnTo>
                  <a:pt x="553" y="25"/>
                </a:lnTo>
                <a:lnTo>
                  <a:pt x="557" y="22"/>
                </a:lnTo>
                <a:lnTo>
                  <a:pt x="559" y="17"/>
                </a:lnTo>
                <a:lnTo>
                  <a:pt x="561" y="13"/>
                </a:lnTo>
                <a:lnTo>
                  <a:pt x="559" y="8"/>
                </a:lnTo>
                <a:lnTo>
                  <a:pt x="557" y="3"/>
                </a:lnTo>
                <a:lnTo>
                  <a:pt x="553" y="1"/>
                </a:lnTo>
                <a:lnTo>
                  <a:pt x="548" y="0"/>
                </a:lnTo>
                <a:lnTo>
                  <a:pt x="484" y="0"/>
                </a:lnTo>
                <a:lnTo>
                  <a:pt x="76" y="0"/>
                </a:lnTo>
                <a:lnTo>
                  <a:pt x="13" y="0"/>
                </a:lnTo>
                <a:lnTo>
                  <a:pt x="8" y="1"/>
                </a:lnTo>
                <a:lnTo>
                  <a:pt x="4" y="3"/>
                </a:lnTo>
                <a:lnTo>
                  <a:pt x="1" y="8"/>
                </a:lnTo>
                <a:lnTo>
                  <a:pt x="0" y="13"/>
                </a:lnTo>
                <a:lnTo>
                  <a:pt x="1" y="17"/>
                </a:lnTo>
                <a:lnTo>
                  <a:pt x="4" y="22"/>
                </a:lnTo>
                <a:lnTo>
                  <a:pt x="8" y="25"/>
                </a:lnTo>
                <a:lnTo>
                  <a:pt x="13" y="25"/>
                </a:lnTo>
                <a:lnTo>
                  <a:pt x="64" y="25"/>
                </a:lnTo>
                <a:lnTo>
                  <a:pt x="64" y="178"/>
                </a:lnTo>
                <a:lnTo>
                  <a:pt x="64" y="195"/>
                </a:lnTo>
                <a:lnTo>
                  <a:pt x="67" y="211"/>
                </a:lnTo>
                <a:lnTo>
                  <a:pt x="69" y="227"/>
                </a:lnTo>
                <a:lnTo>
                  <a:pt x="73" y="242"/>
                </a:lnTo>
                <a:lnTo>
                  <a:pt x="78" y="257"/>
                </a:lnTo>
                <a:lnTo>
                  <a:pt x="84" y="271"/>
                </a:lnTo>
                <a:lnTo>
                  <a:pt x="91" y="285"/>
                </a:lnTo>
                <a:lnTo>
                  <a:pt x="99" y="298"/>
                </a:lnTo>
                <a:lnTo>
                  <a:pt x="100" y="301"/>
                </a:lnTo>
                <a:lnTo>
                  <a:pt x="102" y="303"/>
                </a:lnTo>
                <a:lnTo>
                  <a:pt x="112" y="316"/>
                </a:lnTo>
                <a:lnTo>
                  <a:pt x="122" y="328"/>
                </a:lnTo>
                <a:lnTo>
                  <a:pt x="135" y="340"/>
                </a:lnTo>
                <a:lnTo>
                  <a:pt x="147" y="350"/>
                </a:lnTo>
                <a:lnTo>
                  <a:pt x="161" y="360"/>
                </a:lnTo>
                <a:lnTo>
                  <a:pt x="176" y="369"/>
                </a:lnTo>
                <a:lnTo>
                  <a:pt x="191" y="376"/>
                </a:lnTo>
                <a:lnTo>
                  <a:pt x="206" y="381"/>
                </a:lnTo>
                <a:lnTo>
                  <a:pt x="191" y="388"/>
                </a:lnTo>
                <a:lnTo>
                  <a:pt x="176" y="395"/>
                </a:lnTo>
                <a:lnTo>
                  <a:pt x="162" y="404"/>
                </a:lnTo>
                <a:lnTo>
                  <a:pt x="149" y="414"/>
                </a:lnTo>
                <a:lnTo>
                  <a:pt x="136" y="423"/>
                </a:lnTo>
                <a:lnTo>
                  <a:pt x="125" y="435"/>
                </a:lnTo>
                <a:lnTo>
                  <a:pt x="114" y="447"/>
                </a:lnTo>
                <a:lnTo>
                  <a:pt x="104" y="460"/>
                </a:lnTo>
                <a:lnTo>
                  <a:pt x="95" y="474"/>
                </a:lnTo>
                <a:lnTo>
                  <a:pt x="87" y="488"/>
                </a:lnTo>
                <a:lnTo>
                  <a:pt x="81" y="503"/>
                </a:lnTo>
                <a:lnTo>
                  <a:pt x="74" y="518"/>
                </a:lnTo>
                <a:lnTo>
                  <a:pt x="70" y="534"/>
                </a:lnTo>
                <a:lnTo>
                  <a:pt x="67" y="551"/>
                </a:lnTo>
                <a:lnTo>
                  <a:pt x="64" y="568"/>
                </a:lnTo>
                <a:lnTo>
                  <a:pt x="64" y="585"/>
                </a:lnTo>
                <a:lnTo>
                  <a:pt x="64" y="738"/>
                </a:lnTo>
                <a:lnTo>
                  <a:pt x="13" y="738"/>
                </a:lnTo>
                <a:lnTo>
                  <a:pt x="8" y="739"/>
                </a:lnTo>
                <a:lnTo>
                  <a:pt x="4" y="742"/>
                </a:lnTo>
                <a:lnTo>
                  <a:pt x="1" y="747"/>
                </a:lnTo>
                <a:lnTo>
                  <a:pt x="0" y="751"/>
                </a:lnTo>
                <a:lnTo>
                  <a:pt x="1" y="756"/>
                </a:lnTo>
                <a:lnTo>
                  <a:pt x="4" y="760"/>
                </a:lnTo>
                <a:lnTo>
                  <a:pt x="8" y="763"/>
                </a:lnTo>
                <a:lnTo>
                  <a:pt x="13" y="764"/>
                </a:lnTo>
                <a:lnTo>
                  <a:pt x="76" y="764"/>
                </a:lnTo>
                <a:lnTo>
                  <a:pt x="484" y="764"/>
                </a:lnTo>
                <a:lnTo>
                  <a:pt x="548" y="764"/>
                </a:lnTo>
                <a:lnTo>
                  <a:pt x="553" y="763"/>
                </a:lnTo>
                <a:lnTo>
                  <a:pt x="557" y="760"/>
                </a:lnTo>
                <a:lnTo>
                  <a:pt x="559" y="756"/>
                </a:lnTo>
                <a:lnTo>
                  <a:pt x="561" y="751"/>
                </a:lnTo>
                <a:lnTo>
                  <a:pt x="559" y="747"/>
                </a:lnTo>
                <a:lnTo>
                  <a:pt x="557" y="742"/>
                </a:lnTo>
                <a:lnTo>
                  <a:pt x="553" y="739"/>
                </a:lnTo>
                <a:lnTo>
                  <a:pt x="548" y="738"/>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6" name="TextBox 45"/>
          <p:cNvSpPr txBox="1"/>
          <p:nvPr/>
        </p:nvSpPr>
        <p:spPr>
          <a:xfrm>
            <a:off x="6842364" y="3407938"/>
            <a:ext cx="4073286" cy="1494833"/>
          </a:xfrm>
          <a:prstGeom prst="rect">
            <a:avLst/>
          </a:prstGeom>
          <a:noFill/>
        </p:spPr>
        <p:txBody>
          <a:bodyPr wrap="square" lIns="0" tIns="0" rIns="0" bIns="0" rtlCol="0" anchor="t">
            <a:spAutoFit/>
          </a:bodyPr>
          <a:lstStyle/>
          <a:p>
            <a:pPr>
              <a:lnSpc>
                <a:spcPct val="150000"/>
              </a:lnSpc>
            </a:pPr>
            <a:r>
              <a:rPr lang="id-ID" sz="1100" dirty="0">
                <a:solidFill>
                  <a:schemeClr val="bg1"/>
                </a:solidFill>
                <a:latin typeface="+mj-lt"/>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p>
        </p:txBody>
      </p:sp>
      <p:sp>
        <p:nvSpPr>
          <p:cNvPr id="47" name="TextBox 46"/>
          <p:cNvSpPr txBox="1"/>
          <p:nvPr/>
        </p:nvSpPr>
        <p:spPr>
          <a:xfrm>
            <a:off x="6826929" y="2359841"/>
            <a:ext cx="3897296" cy="492443"/>
          </a:xfrm>
          <a:prstGeom prst="rect">
            <a:avLst/>
          </a:prstGeom>
          <a:noFill/>
        </p:spPr>
        <p:txBody>
          <a:bodyPr wrap="square" lIns="0" tIns="0" rIns="0" bIns="0" rtlCol="0" anchor="ctr">
            <a:spAutoFit/>
          </a:bodyPr>
          <a:lstStyle/>
          <a:p>
            <a:r>
              <a:rPr lang="en-US" sz="3200" dirty="0">
                <a:solidFill>
                  <a:schemeClr val="bg1"/>
                </a:solidFill>
                <a:latin typeface="+mj-lt"/>
              </a:rPr>
              <a:t>D</a:t>
            </a:r>
            <a:r>
              <a:rPr lang="id-ID" sz="3200" dirty="0">
                <a:solidFill>
                  <a:schemeClr val="bg1"/>
                </a:solidFill>
                <a:latin typeface="+mj-lt"/>
              </a:rPr>
              <a:t>ay 1</a:t>
            </a:r>
            <a:endParaRPr lang="en-US" sz="3200" dirty="0">
              <a:solidFill>
                <a:schemeClr val="bg1"/>
              </a:solidFill>
              <a:latin typeface="+mj-lt"/>
            </a:endParaRPr>
          </a:p>
        </p:txBody>
      </p:sp>
      <p:sp>
        <p:nvSpPr>
          <p:cNvPr id="48" name="TextBox 47"/>
          <p:cNvSpPr txBox="1"/>
          <p:nvPr/>
        </p:nvSpPr>
        <p:spPr>
          <a:xfrm>
            <a:off x="6828741" y="2962028"/>
            <a:ext cx="3895484" cy="276999"/>
          </a:xfrm>
          <a:prstGeom prst="rect">
            <a:avLst/>
          </a:prstGeom>
          <a:noFill/>
        </p:spPr>
        <p:txBody>
          <a:bodyPr wrap="square" lIns="0" tIns="0" rIns="0" bIns="0" rtlCol="0" anchor="ctr">
            <a:spAutoFit/>
          </a:bodyPr>
          <a:lstStyle/>
          <a:p>
            <a:r>
              <a:rPr lang="en-US" dirty="0">
                <a:solidFill>
                  <a:schemeClr val="bg1"/>
                </a:solidFill>
                <a:latin typeface="+mj-lt"/>
              </a:rPr>
              <a:t>T</a:t>
            </a:r>
            <a:r>
              <a:rPr lang="id-ID" dirty="0">
                <a:solidFill>
                  <a:schemeClr val="bg1"/>
                </a:solidFill>
                <a:latin typeface="+mj-lt"/>
              </a:rPr>
              <a:t>ime</a:t>
            </a:r>
            <a:r>
              <a:rPr lang="en-US" dirty="0">
                <a:solidFill>
                  <a:schemeClr val="bg1"/>
                </a:solidFill>
                <a:latin typeface="+mj-lt"/>
              </a:rPr>
              <a:t> Management</a:t>
            </a:r>
          </a:p>
        </p:txBody>
      </p:sp>
      <p:grpSp>
        <p:nvGrpSpPr>
          <p:cNvPr id="50" name="Group 49"/>
          <p:cNvGrpSpPr/>
          <p:nvPr/>
        </p:nvGrpSpPr>
        <p:grpSpPr>
          <a:xfrm>
            <a:off x="7664096" y="1930912"/>
            <a:ext cx="599777" cy="520036"/>
            <a:chOff x="2609850" y="809625"/>
            <a:chExt cx="274638" cy="238125"/>
          </a:xfrm>
          <a:solidFill>
            <a:schemeClr val="bg1"/>
          </a:solidFill>
        </p:grpSpPr>
        <p:sp>
          <p:nvSpPr>
            <p:cNvPr id="51" name="Freeform 14"/>
            <p:cNvSpPr>
              <a:spLocks/>
            </p:cNvSpPr>
            <p:nvPr/>
          </p:nvSpPr>
          <p:spPr bwMode="auto">
            <a:xfrm>
              <a:off x="2609850" y="809625"/>
              <a:ext cx="274638" cy="238125"/>
            </a:xfrm>
            <a:custGeom>
              <a:avLst/>
              <a:gdLst>
                <a:gd name="T0" fmla="*/ 855 w 865"/>
                <a:gd name="T1" fmla="*/ 288 h 750"/>
                <a:gd name="T2" fmla="*/ 823 w 865"/>
                <a:gd name="T3" fmla="*/ 202 h 750"/>
                <a:gd name="T4" fmla="*/ 771 w 865"/>
                <a:gd name="T5" fmla="*/ 126 h 750"/>
                <a:gd name="T6" fmla="*/ 701 w 865"/>
                <a:gd name="T7" fmla="*/ 65 h 750"/>
                <a:gd name="T8" fmla="*/ 620 w 865"/>
                <a:gd name="T9" fmla="*/ 23 h 750"/>
                <a:gd name="T10" fmla="*/ 531 w 865"/>
                <a:gd name="T11" fmla="*/ 2 h 750"/>
                <a:gd name="T12" fmla="*/ 436 w 865"/>
                <a:gd name="T13" fmla="*/ 4 h 750"/>
                <a:gd name="T14" fmla="*/ 343 w 865"/>
                <a:gd name="T15" fmla="*/ 30 h 750"/>
                <a:gd name="T16" fmla="*/ 259 w 865"/>
                <a:gd name="T17" fmla="*/ 79 h 750"/>
                <a:gd name="T18" fmla="*/ 191 w 865"/>
                <a:gd name="T19" fmla="*/ 148 h 750"/>
                <a:gd name="T20" fmla="*/ 148 w 865"/>
                <a:gd name="T21" fmla="*/ 218 h 750"/>
                <a:gd name="T22" fmla="*/ 121 w 865"/>
                <a:gd name="T23" fmla="*/ 296 h 750"/>
                <a:gd name="T24" fmla="*/ 111 w 865"/>
                <a:gd name="T25" fmla="*/ 378 h 750"/>
                <a:gd name="T26" fmla="*/ 18 w 865"/>
                <a:gd name="T27" fmla="*/ 246 h 750"/>
                <a:gd name="T28" fmla="*/ 4 w 865"/>
                <a:gd name="T29" fmla="*/ 251 h 750"/>
                <a:gd name="T30" fmla="*/ 0 w 865"/>
                <a:gd name="T31" fmla="*/ 263 h 750"/>
                <a:gd name="T32" fmla="*/ 119 w 865"/>
                <a:gd name="T33" fmla="*/ 443 h 750"/>
                <a:gd name="T34" fmla="*/ 124 w 865"/>
                <a:gd name="T35" fmla="*/ 446 h 750"/>
                <a:gd name="T36" fmla="*/ 129 w 865"/>
                <a:gd name="T37" fmla="*/ 447 h 750"/>
                <a:gd name="T38" fmla="*/ 132 w 865"/>
                <a:gd name="T39" fmla="*/ 447 h 750"/>
                <a:gd name="T40" fmla="*/ 140 w 865"/>
                <a:gd name="T41" fmla="*/ 442 h 750"/>
                <a:gd name="T42" fmla="*/ 276 w 865"/>
                <a:gd name="T43" fmla="*/ 285 h 750"/>
                <a:gd name="T44" fmla="*/ 271 w 865"/>
                <a:gd name="T45" fmla="*/ 270 h 750"/>
                <a:gd name="T46" fmla="*/ 257 w 865"/>
                <a:gd name="T47" fmla="*/ 266 h 750"/>
                <a:gd name="T48" fmla="*/ 141 w 865"/>
                <a:gd name="T49" fmla="*/ 378 h 750"/>
                <a:gd name="T50" fmla="*/ 151 w 865"/>
                <a:gd name="T51" fmla="*/ 298 h 750"/>
                <a:gd name="T52" fmla="*/ 179 w 865"/>
                <a:gd name="T53" fmla="*/ 222 h 750"/>
                <a:gd name="T54" fmla="*/ 225 w 865"/>
                <a:gd name="T55" fmla="*/ 154 h 750"/>
                <a:gd name="T56" fmla="*/ 293 w 865"/>
                <a:gd name="T57" fmla="*/ 93 h 750"/>
                <a:gd name="T58" fmla="*/ 372 w 865"/>
                <a:gd name="T59" fmla="*/ 51 h 750"/>
                <a:gd name="T60" fmla="*/ 459 w 865"/>
                <a:gd name="T61" fmla="*/ 32 h 750"/>
                <a:gd name="T62" fmla="*/ 545 w 865"/>
                <a:gd name="T63" fmla="*/ 34 h 750"/>
                <a:gd name="T64" fmla="*/ 625 w 865"/>
                <a:gd name="T65" fmla="*/ 58 h 750"/>
                <a:gd name="T66" fmla="*/ 698 w 865"/>
                <a:gd name="T67" fmla="*/ 100 h 750"/>
                <a:gd name="T68" fmla="*/ 759 w 865"/>
                <a:gd name="T69" fmla="*/ 159 h 750"/>
                <a:gd name="T70" fmla="*/ 803 w 865"/>
                <a:gd name="T71" fmla="*/ 231 h 750"/>
                <a:gd name="T72" fmla="*/ 829 w 865"/>
                <a:gd name="T73" fmla="*/ 312 h 750"/>
                <a:gd name="T74" fmla="*/ 834 w 865"/>
                <a:gd name="T75" fmla="*/ 398 h 750"/>
                <a:gd name="T76" fmla="*/ 819 w 865"/>
                <a:gd name="T77" fmla="*/ 480 h 750"/>
                <a:gd name="T78" fmla="*/ 784 w 865"/>
                <a:gd name="T79" fmla="*/ 555 h 750"/>
                <a:gd name="T80" fmla="*/ 730 w 865"/>
                <a:gd name="T81" fmla="*/ 623 h 750"/>
                <a:gd name="T82" fmla="*/ 663 w 865"/>
                <a:gd name="T83" fmla="*/ 673 h 750"/>
                <a:gd name="T84" fmla="*/ 587 w 865"/>
                <a:gd name="T85" fmla="*/ 706 h 750"/>
                <a:gd name="T86" fmla="*/ 502 w 865"/>
                <a:gd name="T87" fmla="*/ 719 h 750"/>
                <a:gd name="T88" fmla="*/ 488 w 865"/>
                <a:gd name="T89" fmla="*/ 733 h 750"/>
                <a:gd name="T90" fmla="*/ 492 w 865"/>
                <a:gd name="T91" fmla="*/ 746 h 750"/>
                <a:gd name="T92" fmla="*/ 522 w 865"/>
                <a:gd name="T93" fmla="*/ 749 h 750"/>
                <a:gd name="T94" fmla="*/ 612 w 865"/>
                <a:gd name="T95" fmla="*/ 730 h 750"/>
                <a:gd name="T96" fmla="*/ 694 w 865"/>
                <a:gd name="T97" fmla="*/ 690 h 750"/>
                <a:gd name="T98" fmla="*/ 765 w 865"/>
                <a:gd name="T99" fmla="*/ 631 h 750"/>
                <a:gd name="T100" fmla="*/ 819 w 865"/>
                <a:gd name="T101" fmla="*/ 556 h 750"/>
                <a:gd name="T102" fmla="*/ 853 w 865"/>
                <a:gd name="T103" fmla="*/ 472 h 750"/>
                <a:gd name="T104" fmla="*/ 865 w 865"/>
                <a:gd name="T105" fmla="*/ 380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5" h="750">
                  <a:moveTo>
                    <a:pt x="864" y="361"/>
                  </a:moveTo>
                  <a:lnTo>
                    <a:pt x="863" y="343"/>
                  </a:lnTo>
                  <a:lnTo>
                    <a:pt x="861" y="325"/>
                  </a:lnTo>
                  <a:lnTo>
                    <a:pt x="859" y="306"/>
                  </a:lnTo>
                  <a:lnTo>
                    <a:pt x="855" y="288"/>
                  </a:lnTo>
                  <a:lnTo>
                    <a:pt x="850" y="270"/>
                  </a:lnTo>
                  <a:lnTo>
                    <a:pt x="845" y="253"/>
                  </a:lnTo>
                  <a:lnTo>
                    <a:pt x="839" y="236"/>
                  </a:lnTo>
                  <a:lnTo>
                    <a:pt x="831" y="218"/>
                  </a:lnTo>
                  <a:lnTo>
                    <a:pt x="823" y="202"/>
                  </a:lnTo>
                  <a:lnTo>
                    <a:pt x="814" y="186"/>
                  </a:lnTo>
                  <a:lnTo>
                    <a:pt x="804" y="171"/>
                  </a:lnTo>
                  <a:lnTo>
                    <a:pt x="795" y="155"/>
                  </a:lnTo>
                  <a:lnTo>
                    <a:pt x="783" y="141"/>
                  </a:lnTo>
                  <a:lnTo>
                    <a:pt x="771" y="126"/>
                  </a:lnTo>
                  <a:lnTo>
                    <a:pt x="758" y="113"/>
                  </a:lnTo>
                  <a:lnTo>
                    <a:pt x="745" y="99"/>
                  </a:lnTo>
                  <a:lnTo>
                    <a:pt x="731" y="88"/>
                  </a:lnTo>
                  <a:lnTo>
                    <a:pt x="716" y="76"/>
                  </a:lnTo>
                  <a:lnTo>
                    <a:pt x="701" y="65"/>
                  </a:lnTo>
                  <a:lnTo>
                    <a:pt x="686" y="55"/>
                  </a:lnTo>
                  <a:lnTo>
                    <a:pt x="670" y="46"/>
                  </a:lnTo>
                  <a:lnTo>
                    <a:pt x="654" y="37"/>
                  </a:lnTo>
                  <a:lnTo>
                    <a:pt x="637" y="30"/>
                  </a:lnTo>
                  <a:lnTo>
                    <a:pt x="620" y="23"/>
                  </a:lnTo>
                  <a:lnTo>
                    <a:pt x="603" y="17"/>
                  </a:lnTo>
                  <a:lnTo>
                    <a:pt x="585" y="11"/>
                  </a:lnTo>
                  <a:lnTo>
                    <a:pt x="567" y="8"/>
                  </a:lnTo>
                  <a:lnTo>
                    <a:pt x="550" y="4"/>
                  </a:lnTo>
                  <a:lnTo>
                    <a:pt x="531" y="2"/>
                  </a:lnTo>
                  <a:lnTo>
                    <a:pt x="513" y="1"/>
                  </a:lnTo>
                  <a:lnTo>
                    <a:pt x="494" y="0"/>
                  </a:lnTo>
                  <a:lnTo>
                    <a:pt x="475" y="1"/>
                  </a:lnTo>
                  <a:lnTo>
                    <a:pt x="456" y="2"/>
                  </a:lnTo>
                  <a:lnTo>
                    <a:pt x="436" y="4"/>
                  </a:lnTo>
                  <a:lnTo>
                    <a:pt x="417" y="7"/>
                  </a:lnTo>
                  <a:lnTo>
                    <a:pt x="399" y="11"/>
                  </a:lnTo>
                  <a:lnTo>
                    <a:pt x="380" y="17"/>
                  </a:lnTo>
                  <a:lnTo>
                    <a:pt x="361" y="22"/>
                  </a:lnTo>
                  <a:lnTo>
                    <a:pt x="343" y="30"/>
                  </a:lnTo>
                  <a:lnTo>
                    <a:pt x="326" y="38"/>
                  </a:lnTo>
                  <a:lnTo>
                    <a:pt x="309" y="47"/>
                  </a:lnTo>
                  <a:lnTo>
                    <a:pt x="292" y="56"/>
                  </a:lnTo>
                  <a:lnTo>
                    <a:pt x="276" y="68"/>
                  </a:lnTo>
                  <a:lnTo>
                    <a:pt x="259" y="79"/>
                  </a:lnTo>
                  <a:lnTo>
                    <a:pt x="244" y="92"/>
                  </a:lnTo>
                  <a:lnTo>
                    <a:pt x="229" y="106"/>
                  </a:lnTo>
                  <a:lnTo>
                    <a:pt x="215" y="120"/>
                  </a:lnTo>
                  <a:lnTo>
                    <a:pt x="202" y="135"/>
                  </a:lnTo>
                  <a:lnTo>
                    <a:pt x="191" y="148"/>
                  </a:lnTo>
                  <a:lnTo>
                    <a:pt x="181" y="160"/>
                  </a:lnTo>
                  <a:lnTo>
                    <a:pt x="171" y="174"/>
                  </a:lnTo>
                  <a:lnTo>
                    <a:pt x="163" y="188"/>
                  </a:lnTo>
                  <a:lnTo>
                    <a:pt x="155" y="203"/>
                  </a:lnTo>
                  <a:lnTo>
                    <a:pt x="148" y="218"/>
                  </a:lnTo>
                  <a:lnTo>
                    <a:pt x="140" y="233"/>
                  </a:lnTo>
                  <a:lnTo>
                    <a:pt x="135" y="248"/>
                  </a:lnTo>
                  <a:lnTo>
                    <a:pt x="130" y="263"/>
                  </a:lnTo>
                  <a:lnTo>
                    <a:pt x="124" y="280"/>
                  </a:lnTo>
                  <a:lnTo>
                    <a:pt x="121" y="296"/>
                  </a:lnTo>
                  <a:lnTo>
                    <a:pt x="118" y="312"/>
                  </a:lnTo>
                  <a:lnTo>
                    <a:pt x="115" y="328"/>
                  </a:lnTo>
                  <a:lnTo>
                    <a:pt x="113" y="345"/>
                  </a:lnTo>
                  <a:lnTo>
                    <a:pt x="111" y="361"/>
                  </a:lnTo>
                  <a:lnTo>
                    <a:pt x="111" y="378"/>
                  </a:lnTo>
                  <a:lnTo>
                    <a:pt x="28" y="253"/>
                  </a:lnTo>
                  <a:lnTo>
                    <a:pt x="26" y="251"/>
                  </a:lnTo>
                  <a:lnTo>
                    <a:pt x="23" y="248"/>
                  </a:lnTo>
                  <a:lnTo>
                    <a:pt x="20" y="247"/>
                  </a:lnTo>
                  <a:lnTo>
                    <a:pt x="18" y="246"/>
                  </a:lnTo>
                  <a:lnTo>
                    <a:pt x="15" y="246"/>
                  </a:lnTo>
                  <a:lnTo>
                    <a:pt x="12" y="246"/>
                  </a:lnTo>
                  <a:lnTo>
                    <a:pt x="10" y="247"/>
                  </a:lnTo>
                  <a:lnTo>
                    <a:pt x="6" y="248"/>
                  </a:lnTo>
                  <a:lnTo>
                    <a:pt x="4" y="251"/>
                  </a:lnTo>
                  <a:lnTo>
                    <a:pt x="2" y="253"/>
                  </a:lnTo>
                  <a:lnTo>
                    <a:pt x="1" y="255"/>
                  </a:lnTo>
                  <a:lnTo>
                    <a:pt x="0" y="258"/>
                  </a:lnTo>
                  <a:lnTo>
                    <a:pt x="0" y="261"/>
                  </a:lnTo>
                  <a:lnTo>
                    <a:pt x="0" y="263"/>
                  </a:lnTo>
                  <a:lnTo>
                    <a:pt x="1" y="267"/>
                  </a:lnTo>
                  <a:lnTo>
                    <a:pt x="2" y="270"/>
                  </a:lnTo>
                  <a:lnTo>
                    <a:pt x="116" y="439"/>
                  </a:lnTo>
                  <a:lnTo>
                    <a:pt x="117" y="442"/>
                  </a:lnTo>
                  <a:lnTo>
                    <a:pt x="119" y="443"/>
                  </a:lnTo>
                  <a:lnTo>
                    <a:pt x="119" y="444"/>
                  </a:lnTo>
                  <a:lnTo>
                    <a:pt x="120" y="445"/>
                  </a:lnTo>
                  <a:lnTo>
                    <a:pt x="122" y="445"/>
                  </a:lnTo>
                  <a:lnTo>
                    <a:pt x="123" y="446"/>
                  </a:lnTo>
                  <a:lnTo>
                    <a:pt x="124" y="446"/>
                  </a:lnTo>
                  <a:lnTo>
                    <a:pt x="126" y="447"/>
                  </a:lnTo>
                  <a:lnTo>
                    <a:pt x="128" y="447"/>
                  </a:lnTo>
                  <a:lnTo>
                    <a:pt x="128" y="447"/>
                  </a:lnTo>
                  <a:lnTo>
                    <a:pt x="129" y="447"/>
                  </a:lnTo>
                  <a:lnTo>
                    <a:pt x="129" y="447"/>
                  </a:lnTo>
                  <a:lnTo>
                    <a:pt x="130" y="447"/>
                  </a:lnTo>
                  <a:lnTo>
                    <a:pt x="130" y="447"/>
                  </a:lnTo>
                  <a:lnTo>
                    <a:pt x="130" y="447"/>
                  </a:lnTo>
                  <a:lnTo>
                    <a:pt x="131" y="447"/>
                  </a:lnTo>
                  <a:lnTo>
                    <a:pt x="132" y="447"/>
                  </a:lnTo>
                  <a:lnTo>
                    <a:pt x="134" y="446"/>
                  </a:lnTo>
                  <a:lnTo>
                    <a:pt x="134" y="446"/>
                  </a:lnTo>
                  <a:lnTo>
                    <a:pt x="135" y="446"/>
                  </a:lnTo>
                  <a:lnTo>
                    <a:pt x="138" y="444"/>
                  </a:lnTo>
                  <a:lnTo>
                    <a:pt x="140" y="442"/>
                  </a:lnTo>
                  <a:lnTo>
                    <a:pt x="140" y="442"/>
                  </a:lnTo>
                  <a:lnTo>
                    <a:pt x="140" y="442"/>
                  </a:lnTo>
                  <a:lnTo>
                    <a:pt x="141" y="442"/>
                  </a:lnTo>
                  <a:lnTo>
                    <a:pt x="273" y="290"/>
                  </a:lnTo>
                  <a:lnTo>
                    <a:pt x="276" y="285"/>
                  </a:lnTo>
                  <a:lnTo>
                    <a:pt x="277" y="280"/>
                  </a:lnTo>
                  <a:lnTo>
                    <a:pt x="277" y="276"/>
                  </a:lnTo>
                  <a:lnTo>
                    <a:pt x="276" y="274"/>
                  </a:lnTo>
                  <a:lnTo>
                    <a:pt x="273" y="272"/>
                  </a:lnTo>
                  <a:lnTo>
                    <a:pt x="271" y="270"/>
                  </a:lnTo>
                  <a:lnTo>
                    <a:pt x="269" y="268"/>
                  </a:lnTo>
                  <a:lnTo>
                    <a:pt x="266" y="267"/>
                  </a:lnTo>
                  <a:lnTo>
                    <a:pt x="264" y="266"/>
                  </a:lnTo>
                  <a:lnTo>
                    <a:pt x="261" y="266"/>
                  </a:lnTo>
                  <a:lnTo>
                    <a:pt x="257" y="266"/>
                  </a:lnTo>
                  <a:lnTo>
                    <a:pt x="255" y="267"/>
                  </a:lnTo>
                  <a:lnTo>
                    <a:pt x="252" y="268"/>
                  </a:lnTo>
                  <a:lnTo>
                    <a:pt x="250" y="270"/>
                  </a:lnTo>
                  <a:lnTo>
                    <a:pt x="141" y="394"/>
                  </a:lnTo>
                  <a:lnTo>
                    <a:pt x="141" y="378"/>
                  </a:lnTo>
                  <a:lnTo>
                    <a:pt x="141" y="361"/>
                  </a:lnTo>
                  <a:lnTo>
                    <a:pt x="143" y="345"/>
                  </a:lnTo>
                  <a:lnTo>
                    <a:pt x="145" y="329"/>
                  </a:lnTo>
                  <a:lnTo>
                    <a:pt x="148" y="313"/>
                  </a:lnTo>
                  <a:lnTo>
                    <a:pt x="151" y="298"/>
                  </a:lnTo>
                  <a:lnTo>
                    <a:pt x="155" y="282"/>
                  </a:lnTo>
                  <a:lnTo>
                    <a:pt x="161" y="267"/>
                  </a:lnTo>
                  <a:lnTo>
                    <a:pt x="166" y="252"/>
                  </a:lnTo>
                  <a:lnTo>
                    <a:pt x="173" y="237"/>
                  </a:lnTo>
                  <a:lnTo>
                    <a:pt x="179" y="222"/>
                  </a:lnTo>
                  <a:lnTo>
                    <a:pt x="188" y="208"/>
                  </a:lnTo>
                  <a:lnTo>
                    <a:pt x="195" y="194"/>
                  </a:lnTo>
                  <a:lnTo>
                    <a:pt x="205" y="180"/>
                  </a:lnTo>
                  <a:lnTo>
                    <a:pt x="214" y="167"/>
                  </a:lnTo>
                  <a:lnTo>
                    <a:pt x="225" y="154"/>
                  </a:lnTo>
                  <a:lnTo>
                    <a:pt x="237" y="140"/>
                  </a:lnTo>
                  <a:lnTo>
                    <a:pt x="250" y="127"/>
                  </a:lnTo>
                  <a:lnTo>
                    <a:pt x="264" y="114"/>
                  </a:lnTo>
                  <a:lnTo>
                    <a:pt x="278" y="104"/>
                  </a:lnTo>
                  <a:lnTo>
                    <a:pt x="293" y="93"/>
                  </a:lnTo>
                  <a:lnTo>
                    <a:pt x="308" y="82"/>
                  </a:lnTo>
                  <a:lnTo>
                    <a:pt x="323" y="74"/>
                  </a:lnTo>
                  <a:lnTo>
                    <a:pt x="339" y="65"/>
                  </a:lnTo>
                  <a:lnTo>
                    <a:pt x="355" y="58"/>
                  </a:lnTo>
                  <a:lnTo>
                    <a:pt x="372" y="51"/>
                  </a:lnTo>
                  <a:lnTo>
                    <a:pt x="388" y="45"/>
                  </a:lnTo>
                  <a:lnTo>
                    <a:pt x="405" y="40"/>
                  </a:lnTo>
                  <a:lnTo>
                    <a:pt x="424" y="36"/>
                  </a:lnTo>
                  <a:lnTo>
                    <a:pt x="441" y="34"/>
                  </a:lnTo>
                  <a:lnTo>
                    <a:pt x="459" y="32"/>
                  </a:lnTo>
                  <a:lnTo>
                    <a:pt x="476" y="31"/>
                  </a:lnTo>
                  <a:lnTo>
                    <a:pt x="494" y="30"/>
                  </a:lnTo>
                  <a:lnTo>
                    <a:pt x="511" y="31"/>
                  </a:lnTo>
                  <a:lnTo>
                    <a:pt x="528" y="32"/>
                  </a:lnTo>
                  <a:lnTo>
                    <a:pt x="545" y="34"/>
                  </a:lnTo>
                  <a:lnTo>
                    <a:pt x="562" y="37"/>
                  </a:lnTo>
                  <a:lnTo>
                    <a:pt x="578" y="40"/>
                  </a:lnTo>
                  <a:lnTo>
                    <a:pt x="594" y="46"/>
                  </a:lnTo>
                  <a:lnTo>
                    <a:pt x="610" y="51"/>
                  </a:lnTo>
                  <a:lnTo>
                    <a:pt x="625" y="58"/>
                  </a:lnTo>
                  <a:lnTo>
                    <a:pt x="640" y="64"/>
                  </a:lnTo>
                  <a:lnTo>
                    <a:pt x="655" y="71"/>
                  </a:lnTo>
                  <a:lnTo>
                    <a:pt x="670" y="80"/>
                  </a:lnTo>
                  <a:lnTo>
                    <a:pt x="684" y="90"/>
                  </a:lnTo>
                  <a:lnTo>
                    <a:pt x="698" y="100"/>
                  </a:lnTo>
                  <a:lnTo>
                    <a:pt x="712" y="111"/>
                  </a:lnTo>
                  <a:lnTo>
                    <a:pt x="725" y="122"/>
                  </a:lnTo>
                  <a:lnTo>
                    <a:pt x="737" y="135"/>
                  </a:lnTo>
                  <a:lnTo>
                    <a:pt x="749" y="147"/>
                  </a:lnTo>
                  <a:lnTo>
                    <a:pt x="759" y="159"/>
                  </a:lnTo>
                  <a:lnTo>
                    <a:pt x="770" y="173"/>
                  </a:lnTo>
                  <a:lnTo>
                    <a:pt x="780" y="187"/>
                  </a:lnTo>
                  <a:lnTo>
                    <a:pt x="788" y="201"/>
                  </a:lnTo>
                  <a:lnTo>
                    <a:pt x="797" y="216"/>
                  </a:lnTo>
                  <a:lnTo>
                    <a:pt x="803" y="231"/>
                  </a:lnTo>
                  <a:lnTo>
                    <a:pt x="811" y="246"/>
                  </a:lnTo>
                  <a:lnTo>
                    <a:pt x="816" y="262"/>
                  </a:lnTo>
                  <a:lnTo>
                    <a:pt x="821" y="278"/>
                  </a:lnTo>
                  <a:lnTo>
                    <a:pt x="826" y="295"/>
                  </a:lnTo>
                  <a:lnTo>
                    <a:pt x="829" y="312"/>
                  </a:lnTo>
                  <a:lnTo>
                    <a:pt x="832" y="329"/>
                  </a:lnTo>
                  <a:lnTo>
                    <a:pt x="833" y="346"/>
                  </a:lnTo>
                  <a:lnTo>
                    <a:pt x="834" y="363"/>
                  </a:lnTo>
                  <a:lnTo>
                    <a:pt x="834" y="380"/>
                  </a:lnTo>
                  <a:lnTo>
                    <a:pt x="834" y="398"/>
                  </a:lnTo>
                  <a:lnTo>
                    <a:pt x="833" y="414"/>
                  </a:lnTo>
                  <a:lnTo>
                    <a:pt x="830" y="431"/>
                  </a:lnTo>
                  <a:lnTo>
                    <a:pt x="828" y="447"/>
                  </a:lnTo>
                  <a:lnTo>
                    <a:pt x="824" y="464"/>
                  </a:lnTo>
                  <a:lnTo>
                    <a:pt x="819" y="480"/>
                  </a:lnTo>
                  <a:lnTo>
                    <a:pt x="814" y="495"/>
                  </a:lnTo>
                  <a:lnTo>
                    <a:pt x="807" y="511"/>
                  </a:lnTo>
                  <a:lnTo>
                    <a:pt x="800" y="526"/>
                  </a:lnTo>
                  <a:lnTo>
                    <a:pt x="792" y="541"/>
                  </a:lnTo>
                  <a:lnTo>
                    <a:pt x="784" y="555"/>
                  </a:lnTo>
                  <a:lnTo>
                    <a:pt x="774" y="570"/>
                  </a:lnTo>
                  <a:lnTo>
                    <a:pt x="765" y="584"/>
                  </a:lnTo>
                  <a:lnTo>
                    <a:pt x="754" y="597"/>
                  </a:lnTo>
                  <a:lnTo>
                    <a:pt x="742" y="610"/>
                  </a:lnTo>
                  <a:lnTo>
                    <a:pt x="730" y="623"/>
                  </a:lnTo>
                  <a:lnTo>
                    <a:pt x="717" y="633"/>
                  </a:lnTo>
                  <a:lnTo>
                    <a:pt x="705" y="645"/>
                  </a:lnTo>
                  <a:lnTo>
                    <a:pt x="692" y="655"/>
                  </a:lnTo>
                  <a:lnTo>
                    <a:pt x="678" y="665"/>
                  </a:lnTo>
                  <a:lnTo>
                    <a:pt x="663" y="673"/>
                  </a:lnTo>
                  <a:lnTo>
                    <a:pt x="649" y="682"/>
                  </a:lnTo>
                  <a:lnTo>
                    <a:pt x="634" y="689"/>
                  </a:lnTo>
                  <a:lnTo>
                    <a:pt x="618" y="696"/>
                  </a:lnTo>
                  <a:lnTo>
                    <a:pt x="602" y="701"/>
                  </a:lnTo>
                  <a:lnTo>
                    <a:pt x="587" y="706"/>
                  </a:lnTo>
                  <a:lnTo>
                    <a:pt x="569" y="711"/>
                  </a:lnTo>
                  <a:lnTo>
                    <a:pt x="553" y="714"/>
                  </a:lnTo>
                  <a:lnTo>
                    <a:pt x="536" y="717"/>
                  </a:lnTo>
                  <a:lnTo>
                    <a:pt x="519" y="719"/>
                  </a:lnTo>
                  <a:lnTo>
                    <a:pt x="502" y="719"/>
                  </a:lnTo>
                  <a:lnTo>
                    <a:pt x="496" y="721"/>
                  </a:lnTo>
                  <a:lnTo>
                    <a:pt x="491" y="726"/>
                  </a:lnTo>
                  <a:lnTo>
                    <a:pt x="490" y="728"/>
                  </a:lnTo>
                  <a:lnTo>
                    <a:pt x="489" y="730"/>
                  </a:lnTo>
                  <a:lnTo>
                    <a:pt x="488" y="733"/>
                  </a:lnTo>
                  <a:lnTo>
                    <a:pt x="488" y="736"/>
                  </a:lnTo>
                  <a:lnTo>
                    <a:pt x="488" y="739"/>
                  </a:lnTo>
                  <a:lnTo>
                    <a:pt x="489" y="742"/>
                  </a:lnTo>
                  <a:lnTo>
                    <a:pt x="490" y="744"/>
                  </a:lnTo>
                  <a:lnTo>
                    <a:pt x="492" y="746"/>
                  </a:lnTo>
                  <a:lnTo>
                    <a:pt x="496" y="749"/>
                  </a:lnTo>
                  <a:lnTo>
                    <a:pt x="503" y="750"/>
                  </a:lnTo>
                  <a:lnTo>
                    <a:pt x="503" y="750"/>
                  </a:lnTo>
                  <a:lnTo>
                    <a:pt x="503" y="750"/>
                  </a:lnTo>
                  <a:lnTo>
                    <a:pt x="522" y="749"/>
                  </a:lnTo>
                  <a:lnTo>
                    <a:pt x="540" y="747"/>
                  </a:lnTo>
                  <a:lnTo>
                    <a:pt x="559" y="744"/>
                  </a:lnTo>
                  <a:lnTo>
                    <a:pt x="577" y="741"/>
                  </a:lnTo>
                  <a:lnTo>
                    <a:pt x="594" y="735"/>
                  </a:lnTo>
                  <a:lnTo>
                    <a:pt x="612" y="730"/>
                  </a:lnTo>
                  <a:lnTo>
                    <a:pt x="629" y="725"/>
                  </a:lnTo>
                  <a:lnTo>
                    <a:pt x="646" y="717"/>
                  </a:lnTo>
                  <a:lnTo>
                    <a:pt x="663" y="709"/>
                  </a:lnTo>
                  <a:lnTo>
                    <a:pt x="679" y="700"/>
                  </a:lnTo>
                  <a:lnTo>
                    <a:pt x="694" y="690"/>
                  </a:lnTo>
                  <a:lnTo>
                    <a:pt x="709" y="681"/>
                  </a:lnTo>
                  <a:lnTo>
                    <a:pt x="724" y="669"/>
                  </a:lnTo>
                  <a:lnTo>
                    <a:pt x="738" y="657"/>
                  </a:lnTo>
                  <a:lnTo>
                    <a:pt x="752" y="644"/>
                  </a:lnTo>
                  <a:lnTo>
                    <a:pt x="765" y="631"/>
                  </a:lnTo>
                  <a:lnTo>
                    <a:pt x="777" y="617"/>
                  </a:lnTo>
                  <a:lnTo>
                    <a:pt x="788" y="602"/>
                  </a:lnTo>
                  <a:lnTo>
                    <a:pt x="800" y="587"/>
                  </a:lnTo>
                  <a:lnTo>
                    <a:pt x="810" y="571"/>
                  </a:lnTo>
                  <a:lnTo>
                    <a:pt x="819" y="556"/>
                  </a:lnTo>
                  <a:lnTo>
                    <a:pt x="827" y="539"/>
                  </a:lnTo>
                  <a:lnTo>
                    <a:pt x="835" y="523"/>
                  </a:lnTo>
                  <a:lnTo>
                    <a:pt x="842" y="506"/>
                  </a:lnTo>
                  <a:lnTo>
                    <a:pt x="847" y="489"/>
                  </a:lnTo>
                  <a:lnTo>
                    <a:pt x="853" y="472"/>
                  </a:lnTo>
                  <a:lnTo>
                    <a:pt x="857" y="453"/>
                  </a:lnTo>
                  <a:lnTo>
                    <a:pt x="860" y="435"/>
                  </a:lnTo>
                  <a:lnTo>
                    <a:pt x="862" y="417"/>
                  </a:lnTo>
                  <a:lnTo>
                    <a:pt x="864" y="399"/>
                  </a:lnTo>
                  <a:lnTo>
                    <a:pt x="865" y="380"/>
                  </a:lnTo>
                  <a:lnTo>
                    <a:pt x="864"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52" name="Freeform 15"/>
            <p:cNvSpPr>
              <a:spLocks/>
            </p:cNvSpPr>
            <p:nvPr/>
          </p:nvSpPr>
          <p:spPr bwMode="auto">
            <a:xfrm>
              <a:off x="2760663" y="863600"/>
              <a:ext cx="69850" cy="76200"/>
            </a:xfrm>
            <a:custGeom>
              <a:avLst/>
              <a:gdLst>
                <a:gd name="T0" fmla="*/ 15 w 219"/>
                <a:gd name="T1" fmla="*/ 0 h 239"/>
                <a:gd name="T2" fmla="*/ 12 w 219"/>
                <a:gd name="T3" fmla="*/ 0 h 239"/>
                <a:gd name="T4" fmla="*/ 9 w 219"/>
                <a:gd name="T5" fmla="*/ 1 h 239"/>
                <a:gd name="T6" fmla="*/ 6 w 219"/>
                <a:gd name="T7" fmla="*/ 2 h 239"/>
                <a:gd name="T8" fmla="*/ 4 w 219"/>
                <a:gd name="T9" fmla="*/ 4 h 239"/>
                <a:gd name="T10" fmla="*/ 2 w 219"/>
                <a:gd name="T11" fmla="*/ 7 h 239"/>
                <a:gd name="T12" fmla="*/ 1 w 219"/>
                <a:gd name="T13" fmla="*/ 10 h 239"/>
                <a:gd name="T14" fmla="*/ 0 w 219"/>
                <a:gd name="T15" fmla="*/ 12 h 239"/>
                <a:gd name="T16" fmla="*/ 0 w 219"/>
                <a:gd name="T17" fmla="*/ 15 h 239"/>
                <a:gd name="T18" fmla="*/ 0 w 219"/>
                <a:gd name="T19" fmla="*/ 239 h 239"/>
                <a:gd name="T20" fmla="*/ 204 w 219"/>
                <a:gd name="T21" fmla="*/ 239 h 239"/>
                <a:gd name="T22" fmla="*/ 207 w 219"/>
                <a:gd name="T23" fmla="*/ 239 h 239"/>
                <a:gd name="T24" fmla="*/ 210 w 219"/>
                <a:gd name="T25" fmla="*/ 238 h 239"/>
                <a:gd name="T26" fmla="*/ 212 w 219"/>
                <a:gd name="T27" fmla="*/ 237 h 239"/>
                <a:gd name="T28" fmla="*/ 215 w 219"/>
                <a:gd name="T29" fmla="*/ 235 h 239"/>
                <a:gd name="T30" fmla="*/ 217 w 219"/>
                <a:gd name="T31" fmla="*/ 233 h 239"/>
                <a:gd name="T32" fmla="*/ 218 w 219"/>
                <a:gd name="T33" fmla="*/ 231 h 239"/>
                <a:gd name="T34" fmla="*/ 219 w 219"/>
                <a:gd name="T35" fmla="*/ 228 h 239"/>
                <a:gd name="T36" fmla="*/ 219 w 219"/>
                <a:gd name="T37" fmla="*/ 224 h 239"/>
                <a:gd name="T38" fmla="*/ 219 w 219"/>
                <a:gd name="T39" fmla="*/ 222 h 239"/>
                <a:gd name="T40" fmla="*/ 218 w 219"/>
                <a:gd name="T41" fmla="*/ 219 h 239"/>
                <a:gd name="T42" fmla="*/ 217 w 219"/>
                <a:gd name="T43" fmla="*/ 217 h 239"/>
                <a:gd name="T44" fmla="*/ 215 w 219"/>
                <a:gd name="T45" fmla="*/ 215 h 239"/>
                <a:gd name="T46" fmla="*/ 212 w 219"/>
                <a:gd name="T47" fmla="*/ 213 h 239"/>
                <a:gd name="T48" fmla="*/ 210 w 219"/>
                <a:gd name="T49" fmla="*/ 211 h 239"/>
                <a:gd name="T50" fmla="*/ 207 w 219"/>
                <a:gd name="T51" fmla="*/ 210 h 239"/>
                <a:gd name="T52" fmla="*/ 204 w 219"/>
                <a:gd name="T53" fmla="*/ 209 h 239"/>
                <a:gd name="T54" fmla="*/ 30 w 219"/>
                <a:gd name="T55" fmla="*/ 209 h 239"/>
                <a:gd name="T56" fmla="*/ 30 w 219"/>
                <a:gd name="T57" fmla="*/ 15 h 239"/>
                <a:gd name="T58" fmla="*/ 30 w 219"/>
                <a:gd name="T59" fmla="*/ 12 h 239"/>
                <a:gd name="T60" fmla="*/ 29 w 219"/>
                <a:gd name="T61" fmla="*/ 9 h 239"/>
                <a:gd name="T62" fmla="*/ 28 w 219"/>
                <a:gd name="T63" fmla="*/ 7 h 239"/>
                <a:gd name="T64" fmla="*/ 26 w 219"/>
                <a:gd name="T65" fmla="*/ 4 h 239"/>
                <a:gd name="T66" fmla="*/ 24 w 219"/>
                <a:gd name="T67" fmla="*/ 2 h 239"/>
                <a:gd name="T68" fmla="*/ 20 w 219"/>
                <a:gd name="T69" fmla="*/ 1 h 239"/>
                <a:gd name="T70" fmla="*/ 18 w 219"/>
                <a:gd name="T71" fmla="*/ 0 h 239"/>
                <a:gd name="T72" fmla="*/ 15 w 219"/>
                <a:gd name="T73"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9" h="239">
                  <a:moveTo>
                    <a:pt x="15" y="0"/>
                  </a:moveTo>
                  <a:lnTo>
                    <a:pt x="12" y="0"/>
                  </a:lnTo>
                  <a:lnTo>
                    <a:pt x="9" y="1"/>
                  </a:lnTo>
                  <a:lnTo>
                    <a:pt x="6" y="2"/>
                  </a:lnTo>
                  <a:lnTo>
                    <a:pt x="4" y="4"/>
                  </a:lnTo>
                  <a:lnTo>
                    <a:pt x="2" y="7"/>
                  </a:lnTo>
                  <a:lnTo>
                    <a:pt x="1" y="10"/>
                  </a:lnTo>
                  <a:lnTo>
                    <a:pt x="0" y="12"/>
                  </a:lnTo>
                  <a:lnTo>
                    <a:pt x="0" y="15"/>
                  </a:lnTo>
                  <a:lnTo>
                    <a:pt x="0" y="239"/>
                  </a:lnTo>
                  <a:lnTo>
                    <a:pt x="204" y="239"/>
                  </a:lnTo>
                  <a:lnTo>
                    <a:pt x="207" y="239"/>
                  </a:lnTo>
                  <a:lnTo>
                    <a:pt x="210" y="238"/>
                  </a:lnTo>
                  <a:lnTo>
                    <a:pt x="212" y="237"/>
                  </a:lnTo>
                  <a:lnTo>
                    <a:pt x="215" y="235"/>
                  </a:lnTo>
                  <a:lnTo>
                    <a:pt x="217" y="233"/>
                  </a:lnTo>
                  <a:lnTo>
                    <a:pt x="218" y="231"/>
                  </a:lnTo>
                  <a:lnTo>
                    <a:pt x="219" y="228"/>
                  </a:lnTo>
                  <a:lnTo>
                    <a:pt x="219" y="224"/>
                  </a:lnTo>
                  <a:lnTo>
                    <a:pt x="219" y="222"/>
                  </a:lnTo>
                  <a:lnTo>
                    <a:pt x="218" y="219"/>
                  </a:lnTo>
                  <a:lnTo>
                    <a:pt x="217" y="217"/>
                  </a:lnTo>
                  <a:lnTo>
                    <a:pt x="215" y="215"/>
                  </a:lnTo>
                  <a:lnTo>
                    <a:pt x="212" y="213"/>
                  </a:lnTo>
                  <a:lnTo>
                    <a:pt x="210" y="211"/>
                  </a:lnTo>
                  <a:lnTo>
                    <a:pt x="207" y="210"/>
                  </a:lnTo>
                  <a:lnTo>
                    <a:pt x="204" y="209"/>
                  </a:lnTo>
                  <a:lnTo>
                    <a:pt x="30" y="209"/>
                  </a:lnTo>
                  <a:lnTo>
                    <a:pt x="30" y="15"/>
                  </a:lnTo>
                  <a:lnTo>
                    <a:pt x="30" y="12"/>
                  </a:lnTo>
                  <a:lnTo>
                    <a:pt x="29" y="9"/>
                  </a:lnTo>
                  <a:lnTo>
                    <a:pt x="28" y="7"/>
                  </a:lnTo>
                  <a:lnTo>
                    <a:pt x="26" y="4"/>
                  </a:lnTo>
                  <a:lnTo>
                    <a:pt x="24" y="2"/>
                  </a:lnTo>
                  <a:lnTo>
                    <a:pt x="20" y="1"/>
                  </a:lnTo>
                  <a:lnTo>
                    <a:pt x="18"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grpSp>
    </p:spTree>
    <p:extLst>
      <p:ext uri="{BB962C8B-B14F-4D97-AF65-F5344CB8AC3E}">
        <p14:creationId xmlns:p14="http://schemas.microsoft.com/office/powerpoint/2010/main" val="2142437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37E273D-1427-4B19-8C6E-3FEEB8CC0E3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700" b="7700"/>
          <a:stretch>
            <a:fillRect/>
          </a:stretch>
        </p:blipFill>
        <p:spPr/>
      </p:pic>
      <p:sp>
        <p:nvSpPr>
          <p:cNvPr id="8" name="Rectangle 7"/>
          <p:cNvSpPr/>
          <p:nvPr/>
        </p:nvSpPr>
        <p:spPr>
          <a:xfrm>
            <a:off x="0" y="0"/>
            <a:ext cx="12192000" cy="6858000"/>
          </a:xfrm>
          <a:prstGeom prst="rect">
            <a:avLst/>
          </a:prstGeom>
          <a:solidFill>
            <a:schemeClr val="accent4">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pic>
        <p:nvPicPr>
          <p:cNvPr id="10" name="Picture 9">
            <a:extLst>
              <a:ext uri="{FF2B5EF4-FFF2-40B4-BE49-F238E27FC236}">
                <a16:creationId xmlns:a16="http://schemas.microsoft.com/office/drawing/2014/main" id="{71C1F259-1F9F-4B67-9DDC-7DBC0DFD1D5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3" b="97496" l="10000" r="90000">
                        <a14:foregroundMark x1="52121" y1="87165" x2="50404" y2="97496"/>
                        <a14:foregroundMark x1="42626" y1="90330" x2="42626" y2="86783"/>
                        <a14:foregroundMark x1="42626" y1="86783" x2="46667" y2="81983"/>
                        <a14:foregroundMark x1="48283" y1="60557" x2="50101" y2="60417"/>
                        <a14:foregroundMark x1="31061" y1="71513" x2="28737" y2="69217"/>
                        <a14:foregroundMark x1="46515" y1="64104" x2="48030" y2="61113"/>
                        <a14:backgroundMark x1="61313" y1="42157" x2="49495" y2="37009"/>
                        <a14:backgroundMark x1="49495" y1="37009" x2="39293" y2="39339"/>
                        <a14:backgroundMark x1="39293" y1="39339" x2="30606" y2="44417"/>
                        <a14:backgroundMark x1="30606" y1="44417" x2="34242" y2="52278"/>
                        <a14:backgroundMark x1="34242" y1="52278" x2="53788" y2="53774"/>
                        <a14:backgroundMark x1="53788" y1="53774" x2="63586" y2="50226"/>
                        <a14:backgroundMark x1="63586" y1="50226" x2="76313" y2="52035"/>
                        <a14:backgroundMark x1="76313" y1="52035" x2="66162" y2="54017"/>
                        <a14:backgroundMark x1="66162" y1="54017" x2="26970" y2="44626"/>
                        <a14:backgroundMark x1="26970" y1="44626" x2="19646" y2="50157"/>
                        <a14:backgroundMark x1="19646" y1="50157" x2="32929" y2="55652"/>
                        <a14:backgroundMark x1="32929" y1="55652" x2="74091" y2="45878"/>
                        <a14:backgroundMark x1="74091" y1="45878" x2="55909" y2="31583"/>
                        <a14:backgroundMark x1="55909" y1="31583" x2="30758" y2="35617"/>
                        <a14:backgroundMark x1="30758" y1="35617" x2="24040" y2="37843"/>
                        <a14:backgroundMark x1="57727" y1="76765" x2="56970" y2="76835"/>
                        <a14:backgroundMark x1="56970" y1="77948" x2="56970" y2="7756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17210" t="59667" r="24404" b="9865"/>
          <a:stretch/>
        </p:blipFill>
        <p:spPr>
          <a:xfrm>
            <a:off x="3467099" y="246827"/>
            <a:ext cx="8724901" cy="6611173"/>
          </a:xfrm>
          <a:prstGeom prst="rect">
            <a:avLst/>
          </a:prstGeom>
        </p:spPr>
      </p:pic>
      <p:sp>
        <p:nvSpPr>
          <p:cNvPr id="3" name="TextBox 2"/>
          <p:cNvSpPr txBox="1"/>
          <p:nvPr/>
        </p:nvSpPr>
        <p:spPr>
          <a:xfrm>
            <a:off x="1358902" y="3550444"/>
            <a:ext cx="4965698" cy="1969770"/>
          </a:xfrm>
          <a:prstGeom prst="rect">
            <a:avLst/>
          </a:prstGeom>
          <a:noFill/>
        </p:spPr>
        <p:txBody>
          <a:bodyPr wrap="square" lIns="0" tIns="0" rIns="0" bIns="0" rtlCol="0" anchor="ctr">
            <a:spAutoFit/>
          </a:bodyPr>
          <a:lstStyle/>
          <a:p>
            <a:r>
              <a:rPr lang="en-US" sz="3200" dirty="0">
                <a:latin typeface="+mj-lt"/>
              </a:rPr>
              <a:t>Ah, the carnival. </a:t>
            </a:r>
            <a:br>
              <a:rPr lang="en-US" sz="3200" dirty="0">
                <a:latin typeface="+mj-lt"/>
              </a:rPr>
            </a:br>
            <a:r>
              <a:rPr lang="en-US" sz="3200" dirty="0">
                <a:latin typeface="+mj-lt"/>
              </a:rPr>
              <a:t>The great American </a:t>
            </a:r>
            <a:r>
              <a:rPr lang="en-US" sz="3200" b="1" dirty="0">
                <a:latin typeface="+mj-lt"/>
              </a:rPr>
              <a:t>celebration of freedom, fun, and food.</a:t>
            </a:r>
          </a:p>
        </p:txBody>
      </p:sp>
      <p:sp>
        <p:nvSpPr>
          <p:cNvPr id="11" name="Rectangle 7"/>
          <p:cNvSpPr/>
          <p:nvPr/>
        </p:nvSpPr>
        <p:spPr>
          <a:xfrm flipH="1">
            <a:off x="355600" y="369315"/>
            <a:ext cx="11480800" cy="6119370"/>
          </a:xfrm>
          <a:custGeom>
            <a:avLst/>
            <a:gdLst>
              <a:gd name="connsiteX0" fmla="*/ 0 w 6108700"/>
              <a:gd name="connsiteY0" fmla="*/ 0 h 6858000"/>
              <a:gd name="connsiteX1" fmla="*/ 6108700 w 6108700"/>
              <a:gd name="connsiteY1" fmla="*/ 0 h 6858000"/>
              <a:gd name="connsiteX2" fmla="*/ 6108700 w 6108700"/>
              <a:gd name="connsiteY2" fmla="*/ 6858000 h 6858000"/>
              <a:gd name="connsiteX3" fmla="*/ 0 w 6108700"/>
              <a:gd name="connsiteY3" fmla="*/ 6858000 h 6858000"/>
              <a:gd name="connsiteX4" fmla="*/ 0 w 6108700"/>
              <a:gd name="connsiteY4" fmla="*/ 0 h 6858000"/>
              <a:gd name="connsiteX0" fmla="*/ 0 w 6115050"/>
              <a:gd name="connsiteY0" fmla="*/ 0 h 6858000"/>
              <a:gd name="connsiteX1" fmla="*/ 6108700 w 6115050"/>
              <a:gd name="connsiteY1" fmla="*/ 0 h 6858000"/>
              <a:gd name="connsiteX2" fmla="*/ 6115050 w 6115050"/>
              <a:gd name="connsiteY2" fmla="*/ 1485900 h 6858000"/>
              <a:gd name="connsiteX3" fmla="*/ 6108700 w 6115050"/>
              <a:gd name="connsiteY3" fmla="*/ 6858000 h 6858000"/>
              <a:gd name="connsiteX4" fmla="*/ 0 w 6115050"/>
              <a:gd name="connsiteY4" fmla="*/ 6858000 h 6858000"/>
              <a:gd name="connsiteX5" fmla="*/ 0 w 6115050"/>
              <a:gd name="connsiteY5" fmla="*/ 0 h 6858000"/>
              <a:gd name="connsiteX0" fmla="*/ 6115050 w 6206490"/>
              <a:gd name="connsiteY0" fmla="*/ 1485900 h 6858000"/>
              <a:gd name="connsiteX1" fmla="*/ 6108700 w 6206490"/>
              <a:gd name="connsiteY1" fmla="*/ 6858000 h 6858000"/>
              <a:gd name="connsiteX2" fmla="*/ 0 w 6206490"/>
              <a:gd name="connsiteY2" fmla="*/ 6858000 h 6858000"/>
              <a:gd name="connsiteX3" fmla="*/ 0 w 6206490"/>
              <a:gd name="connsiteY3" fmla="*/ 0 h 6858000"/>
              <a:gd name="connsiteX4" fmla="*/ 6108700 w 6206490"/>
              <a:gd name="connsiteY4" fmla="*/ 0 h 6858000"/>
              <a:gd name="connsiteX5" fmla="*/ 6206490 w 6206490"/>
              <a:gd name="connsiteY5" fmla="*/ 1577340 h 6858000"/>
              <a:gd name="connsiteX0" fmla="*/ 6115050 w 6115050"/>
              <a:gd name="connsiteY0" fmla="*/ 1485900 h 6858000"/>
              <a:gd name="connsiteX1" fmla="*/ 6108700 w 6115050"/>
              <a:gd name="connsiteY1" fmla="*/ 6858000 h 6858000"/>
              <a:gd name="connsiteX2" fmla="*/ 0 w 6115050"/>
              <a:gd name="connsiteY2" fmla="*/ 6858000 h 6858000"/>
              <a:gd name="connsiteX3" fmla="*/ 0 w 6115050"/>
              <a:gd name="connsiteY3" fmla="*/ 0 h 6858000"/>
              <a:gd name="connsiteX4" fmla="*/ 6108700 w 6115050"/>
              <a:gd name="connsiteY4" fmla="*/ 0 h 6858000"/>
              <a:gd name="connsiteX0" fmla="*/ 6108700 w 6108700"/>
              <a:gd name="connsiteY0" fmla="*/ 6858000 h 6858000"/>
              <a:gd name="connsiteX1" fmla="*/ 0 w 6108700"/>
              <a:gd name="connsiteY1" fmla="*/ 6858000 h 6858000"/>
              <a:gd name="connsiteX2" fmla="*/ 0 w 6108700"/>
              <a:gd name="connsiteY2" fmla="*/ 0 h 6858000"/>
              <a:gd name="connsiteX3" fmla="*/ 6108700 w 6108700"/>
              <a:gd name="connsiteY3" fmla="*/ 0 h 6858000"/>
              <a:gd name="connsiteX0" fmla="*/ 6108700 w 6108700"/>
              <a:gd name="connsiteY0" fmla="*/ 6858000 h 6858000"/>
              <a:gd name="connsiteX1" fmla="*/ 0 w 6108700"/>
              <a:gd name="connsiteY1" fmla="*/ 6858000 h 6858000"/>
              <a:gd name="connsiteX2" fmla="*/ 0 w 6108700"/>
              <a:gd name="connsiteY2" fmla="*/ 0 h 6858000"/>
              <a:gd name="connsiteX3" fmla="*/ 6108700 w 6108700"/>
              <a:gd name="connsiteY3" fmla="*/ 0 h 6858000"/>
              <a:gd name="connsiteX4" fmla="*/ 6108700 w 6108700"/>
              <a:gd name="connsiteY4" fmla="*/ 6858000 h 6858000"/>
              <a:gd name="connsiteX0" fmla="*/ 6108700 w 6108700"/>
              <a:gd name="connsiteY0" fmla="*/ 6858000 h 6858000"/>
              <a:gd name="connsiteX1" fmla="*/ 4822280 w 6108700"/>
              <a:gd name="connsiteY1" fmla="*/ 6850117 h 6858000"/>
              <a:gd name="connsiteX2" fmla="*/ 0 w 6108700"/>
              <a:gd name="connsiteY2" fmla="*/ 6858000 h 6858000"/>
              <a:gd name="connsiteX3" fmla="*/ 0 w 6108700"/>
              <a:gd name="connsiteY3" fmla="*/ 0 h 6858000"/>
              <a:gd name="connsiteX4" fmla="*/ 6108700 w 6108700"/>
              <a:gd name="connsiteY4" fmla="*/ 0 h 6858000"/>
              <a:gd name="connsiteX5" fmla="*/ 6108700 w 6108700"/>
              <a:gd name="connsiteY5" fmla="*/ 6858000 h 6858000"/>
              <a:gd name="connsiteX0" fmla="*/ 4822280 w 6108700"/>
              <a:gd name="connsiteY0" fmla="*/ 6850117 h 6963629"/>
              <a:gd name="connsiteX1" fmla="*/ 0 w 6108700"/>
              <a:gd name="connsiteY1" fmla="*/ 6858000 h 6963629"/>
              <a:gd name="connsiteX2" fmla="*/ 0 w 6108700"/>
              <a:gd name="connsiteY2" fmla="*/ 0 h 6963629"/>
              <a:gd name="connsiteX3" fmla="*/ 6108700 w 6108700"/>
              <a:gd name="connsiteY3" fmla="*/ 0 h 6963629"/>
              <a:gd name="connsiteX4" fmla="*/ 6108700 w 6108700"/>
              <a:gd name="connsiteY4" fmla="*/ 6858000 h 6963629"/>
              <a:gd name="connsiteX5" fmla="*/ 4874024 w 6108700"/>
              <a:gd name="connsiteY5" fmla="*/ 6963629 h 6963629"/>
              <a:gd name="connsiteX0" fmla="*/ 4822280 w 6108700"/>
              <a:gd name="connsiteY0" fmla="*/ 6850117 h 6858000"/>
              <a:gd name="connsiteX1" fmla="*/ 0 w 6108700"/>
              <a:gd name="connsiteY1" fmla="*/ 6858000 h 6858000"/>
              <a:gd name="connsiteX2" fmla="*/ 0 w 6108700"/>
              <a:gd name="connsiteY2" fmla="*/ 0 h 6858000"/>
              <a:gd name="connsiteX3" fmla="*/ 6108700 w 6108700"/>
              <a:gd name="connsiteY3" fmla="*/ 0 h 6858000"/>
              <a:gd name="connsiteX4" fmla="*/ 6108700 w 6108700"/>
              <a:gd name="connsiteY4" fmla="*/ 6858000 h 6858000"/>
              <a:gd name="connsiteX0" fmla="*/ 0 w 6108700"/>
              <a:gd name="connsiteY0" fmla="*/ 6858000 h 6858000"/>
              <a:gd name="connsiteX1" fmla="*/ 0 w 6108700"/>
              <a:gd name="connsiteY1" fmla="*/ 0 h 6858000"/>
              <a:gd name="connsiteX2" fmla="*/ 6108700 w 6108700"/>
              <a:gd name="connsiteY2" fmla="*/ 0 h 6858000"/>
              <a:gd name="connsiteX3" fmla="*/ 6108700 w 6108700"/>
              <a:gd name="connsiteY3" fmla="*/ 6858000 h 6858000"/>
              <a:gd name="connsiteX0" fmla="*/ 0 w 6108700"/>
              <a:gd name="connsiteY0" fmla="*/ 6858000 h 6858000"/>
              <a:gd name="connsiteX1" fmla="*/ 0 w 6108700"/>
              <a:gd name="connsiteY1" fmla="*/ 0 h 6858000"/>
              <a:gd name="connsiteX2" fmla="*/ 6108700 w 6108700"/>
              <a:gd name="connsiteY2" fmla="*/ 0 h 6858000"/>
              <a:gd name="connsiteX3" fmla="*/ 6108700 w 6108700"/>
              <a:gd name="connsiteY3" fmla="*/ 6858000 h 6858000"/>
              <a:gd name="connsiteX4" fmla="*/ 0 w 61087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8700" h="6858000">
                <a:moveTo>
                  <a:pt x="0" y="6858000"/>
                </a:moveTo>
                <a:lnTo>
                  <a:pt x="0" y="0"/>
                </a:lnTo>
                <a:lnTo>
                  <a:pt x="6108700" y="0"/>
                </a:lnTo>
                <a:lnTo>
                  <a:pt x="6108700" y="6858000"/>
                </a:lnTo>
                <a:lnTo>
                  <a:pt x="0" y="6858000"/>
                </a:lnTo>
                <a:close/>
              </a:path>
            </a:pathLst>
          </a:custGeom>
          <a:noFill/>
          <a:ln w="63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pic>
        <p:nvPicPr>
          <p:cNvPr id="12" name="Graphic 11">
            <a:extLst>
              <a:ext uri="{FF2B5EF4-FFF2-40B4-BE49-F238E27FC236}">
                <a16:creationId xmlns:a16="http://schemas.microsoft.com/office/drawing/2014/main" id="{75356B09-7394-402D-8853-7E845200EF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43999" y="3612125"/>
            <a:ext cx="4406446" cy="4142587"/>
          </a:xfrm>
          <a:prstGeom prst="rect">
            <a:avLst/>
          </a:prstGeom>
        </p:spPr>
      </p:pic>
      <p:pic>
        <p:nvPicPr>
          <p:cNvPr id="13" name="Graphic 12">
            <a:extLst>
              <a:ext uri="{FF2B5EF4-FFF2-40B4-BE49-F238E27FC236}">
                <a16:creationId xmlns:a16="http://schemas.microsoft.com/office/drawing/2014/main" id="{8EB0C41E-146A-4DFB-8FC4-42DFC14893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4423" y="-769258"/>
            <a:ext cx="4553704" cy="3578905"/>
          </a:xfrm>
          <a:prstGeom prst="rect">
            <a:avLst/>
          </a:prstGeom>
        </p:spPr>
      </p:pic>
    </p:spTree>
    <p:extLst>
      <p:ext uri="{BB962C8B-B14F-4D97-AF65-F5344CB8AC3E}">
        <p14:creationId xmlns:p14="http://schemas.microsoft.com/office/powerpoint/2010/main" val="2495301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7DB9F278-322E-44AD-9CC2-764D159B4C30}"/>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059" r="1059"/>
          <a:stretch>
            <a:fillRect/>
          </a:stretch>
        </p:blipFill>
        <p:spPr/>
      </p:pic>
      <p:cxnSp>
        <p:nvCxnSpPr>
          <p:cNvPr id="2" name="Straight Connector 1"/>
          <p:cNvCxnSpPr/>
          <p:nvPr/>
        </p:nvCxnSpPr>
        <p:spPr>
          <a:xfrm>
            <a:off x="4398979" y="1069975"/>
            <a:ext cx="0" cy="578802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4170694" y="1437336"/>
            <a:ext cx="456570" cy="456570"/>
          </a:xfrm>
          <a:prstGeom prst="ellipse">
            <a:avLst/>
          </a:prstGeom>
          <a:solidFill>
            <a:schemeClr val="accent4">
              <a:lumMod val="40000"/>
              <a:lumOff val="60000"/>
            </a:schemeClr>
          </a:solidFill>
          <a:ln w="952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
        <p:nvSpPr>
          <p:cNvPr id="4" name="TextBox 3"/>
          <p:cNvSpPr txBox="1"/>
          <p:nvPr/>
        </p:nvSpPr>
        <p:spPr>
          <a:xfrm>
            <a:off x="4697135" y="1519587"/>
            <a:ext cx="987719" cy="292068"/>
          </a:xfrm>
          <a:prstGeom prst="rect">
            <a:avLst/>
          </a:prstGeom>
          <a:noFill/>
        </p:spPr>
        <p:txBody>
          <a:bodyPr wrap="square" lIns="72000" tIns="0" rIns="72000" bIns="0" rtlCol="0" anchor="ctr">
            <a:spAutoFit/>
          </a:bodyPr>
          <a:lstStyle/>
          <a:p>
            <a:pPr>
              <a:lnSpc>
                <a:spcPct val="150000"/>
              </a:lnSpc>
            </a:pPr>
            <a:r>
              <a:rPr lang="id-ID" sz="1400" dirty="0">
                <a:solidFill>
                  <a:schemeClr val="accent6">
                    <a:lumMod val="75000"/>
                  </a:schemeClr>
                </a:solidFill>
                <a:latin typeface="+mj-lt"/>
              </a:rPr>
              <a:t>6.00 AM</a:t>
            </a:r>
          </a:p>
        </p:txBody>
      </p:sp>
      <p:sp>
        <p:nvSpPr>
          <p:cNvPr id="5" name="TextBox 4"/>
          <p:cNvSpPr txBox="1"/>
          <p:nvPr/>
        </p:nvSpPr>
        <p:spPr>
          <a:xfrm>
            <a:off x="523876" y="1557900"/>
            <a:ext cx="3418534" cy="215444"/>
          </a:xfrm>
          <a:prstGeom prst="rect">
            <a:avLst/>
          </a:prstGeom>
          <a:noFill/>
        </p:spPr>
        <p:txBody>
          <a:bodyPr wrap="square" lIns="72000" tIns="0" rIns="72000" bIns="0" rtlCol="0" anchor="ctr">
            <a:spAutoFit/>
          </a:bodyPr>
          <a:lstStyle/>
          <a:p>
            <a:pPr algn="r"/>
            <a:r>
              <a:rPr lang="id-ID" sz="1400" dirty="0">
                <a:solidFill>
                  <a:schemeClr val="tx1">
                    <a:lumMod val="85000"/>
                    <a:lumOff val="15000"/>
                  </a:schemeClr>
                </a:solidFill>
                <a:latin typeface="+mj-lt"/>
              </a:rPr>
              <a:t>START</a:t>
            </a:r>
          </a:p>
        </p:txBody>
      </p:sp>
      <p:sp>
        <p:nvSpPr>
          <p:cNvPr id="6" name="Oval 5"/>
          <p:cNvSpPr/>
          <p:nvPr/>
        </p:nvSpPr>
        <p:spPr>
          <a:xfrm>
            <a:off x="4170694" y="2272248"/>
            <a:ext cx="456570" cy="456570"/>
          </a:xfrm>
          <a:prstGeom prst="ellipse">
            <a:avLst/>
          </a:prstGeom>
          <a:solidFill>
            <a:schemeClr val="accent4">
              <a:lumMod val="40000"/>
              <a:lumOff val="60000"/>
            </a:schemeClr>
          </a:solidFill>
          <a:ln w="952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
        <p:nvSpPr>
          <p:cNvPr id="7" name="Oval 6"/>
          <p:cNvSpPr/>
          <p:nvPr/>
        </p:nvSpPr>
        <p:spPr>
          <a:xfrm>
            <a:off x="4170694" y="3107160"/>
            <a:ext cx="456570" cy="456570"/>
          </a:xfrm>
          <a:prstGeom prst="ellipse">
            <a:avLst/>
          </a:prstGeom>
          <a:solidFill>
            <a:schemeClr val="accent4">
              <a:lumMod val="40000"/>
              <a:lumOff val="60000"/>
            </a:schemeClr>
          </a:solidFill>
          <a:ln w="952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
        <p:nvSpPr>
          <p:cNvPr id="8" name="Oval 7"/>
          <p:cNvSpPr/>
          <p:nvPr/>
        </p:nvSpPr>
        <p:spPr>
          <a:xfrm>
            <a:off x="4170694" y="3942072"/>
            <a:ext cx="456570" cy="456570"/>
          </a:xfrm>
          <a:prstGeom prst="ellipse">
            <a:avLst/>
          </a:prstGeom>
          <a:solidFill>
            <a:schemeClr val="accent4">
              <a:lumMod val="40000"/>
              <a:lumOff val="60000"/>
            </a:schemeClr>
          </a:solidFill>
          <a:ln w="952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
        <p:nvSpPr>
          <p:cNvPr id="9" name="Oval 8"/>
          <p:cNvSpPr/>
          <p:nvPr/>
        </p:nvSpPr>
        <p:spPr>
          <a:xfrm>
            <a:off x="4170694" y="4776984"/>
            <a:ext cx="456570" cy="456570"/>
          </a:xfrm>
          <a:prstGeom prst="ellipse">
            <a:avLst/>
          </a:prstGeom>
          <a:solidFill>
            <a:schemeClr val="accent4">
              <a:lumMod val="40000"/>
              <a:lumOff val="60000"/>
            </a:schemeClr>
          </a:solidFill>
          <a:ln w="952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
        <p:nvSpPr>
          <p:cNvPr id="10" name="Oval 9"/>
          <p:cNvSpPr/>
          <p:nvPr/>
        </p:nvSpPr>
        <p:spPr>
          <a:xfrm>
            <a:off x="4170694" y="5611896"/>
            <a:ext cx="456570" cy="456570"/>
          </a:xfrm>
          <a:prstGeom prst="ellipse">
            <a:avLst/>
          </a:prstGeom>
          <a:solidFill>
            <a:schemeClr val="accent4">
              <a:lumMod val="40000"/>
              <a:lumOff val="60000"/>
            </a:schemeClr>
          </a:solidFill>
          <a:ln w="952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
        <p:nvSpPr>
          <p:cNvPr id="12" name="TextBox 11"/>
          <p:cNvSpPr txBox="1"/>
          <p:nvPr/>
        </p:nvSpPr>
        <p:spPr>
          <a:xfrm>
            <a:off x="4005370" y="692119"/>
            <a:ext cx="787218" cy="333809"/>
          </a:xfrm>
          <a:prstGeom prst="rect">
            <a:avLst/>
          </a:prstGeom>
          <a:noFill/>
        </p:spPr>
        <p:txBody>
          <a:bodyPr wrap="square" lIns="72000" tIns="0" rIns="72000" bIns="0" rtlCol="0" anchor="ctr">
            <a:spAutoFit/>
          </a:bodyPr>
          <a:lstStyle/>
          <a:p>
            <a:pPr algn="ctr">
              <a:lnSpc>
                <a:spcPct val="150000"/>
              </a:lnSpc>
            </a:pPr>
            <a:r>
              <a:rPr lang="id-ID" sz="1600" dirty="0">
                <a:solidFill>
                  <a:schemeClr val="accent6">
                    <a:lumMod val="75000"/>
                  </a:schemeClr>
                </a:solidFill>
                <a:latin typeface="+mj-lt"/>
              </a:rPr>
              <a:t>Day 2</a:t>
            </a:r>
          </a:p>
        </p:txBody>
      </p:sp>
      <p:cxnSp>
        <p:nvCxnSpPr>
          <p:cNvPr id="13" name="Straight Connector 12"/>
          <p:cNvCxnSpPr/>
          <p:nvPr/>
        </p:nvCxnSpPr>
        <p:spPr>
          <a:xfrm>
            <a:off x="4398979" y="0"/>
            <a:ext cx="0" cy="64807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697135" y="5720859"/>
            <a:ext cx="987719" cy="292068"/>
          </a:xfrm>
          <a:prstGeom prst="rect">
            <a:avLst/>
          </a:prstGeom>
          <a:noFill/>
        </p:spPr>
        <p:txBody>
          <a:bodyPr wrap="square" lIns="72000" tIns="0" rIns="72000" bIns="0" rtlCol="0" anchor="ctr">
            <a:spAutoFit/>
          </a:bodyPr>
          <a:lstStyle/>
          <a:p>
            <a:pPr>
              <a:lnSpc>
                <a:spcPct val="150000"/>
              </a:lnSpc>
            </a:pPr>
            <a:r>
              <a:rPr lang="id-ID" sz="1400" dirty="0">
                <a:solidFill>
                  <a:schemeClr val="accent6">
                    <a:lumMod val="75000"/>
                  </a:schemeClr>
                </a:solidFill>
                <a:latin typeface="+mj-lt"/>
              </a:rPr>
              <a:t>9.00 PM</a:t>
            </a:r>
          </a:p>
        </p:txBody>
      </p:sp>
      <p:sp>
        <p:nvSpPr>
          <p:cNvPr id="41" name="TextBox 40"/>
          <p:cNvSpPr txBox="1"/>
          <p:nvPr/>
        </p:nvSpPr>
        <p:spPr>
          <a:xfrm>
            <a:off x="4697135" y="4880603"/>
            <a:ext cx="987719" cy="292068"/>
          </a:xfrm>
          <a:prstGeom prst="rect">
            <a:avLst/>
          </a:prstGeom>
          <a:noFill/>
        </p:spPr>
        <p:txBody>
          <a:bodyPr wrap="square" lIns="72000" tIns="0" rIns="72000" bIns="0" rtlCol="0" anchor="ctr">
            <a:spAutoFit/>
          </a:bodyPr>
          <a:lstStyle/>
          <a:p>
            <a:pPr>
              <a:lnSpc>
                <a:spcPct val="150000"/>
              </a:lnSpc>
            </a:pPr>
            <a:r>
              <a:rPr lang="id-ID" sz="1400" dirty="0">
                <a:solidFill>
                  <a:schemeClr val="accent6">
                    <a:lumMod val="75000"/>
                  </a:schemeClr>
                </a:solidFill>
                <a:latin typeface="+mj-lt"/>
              </a:rPr>
              <a:t>8.00 PM</a:t>
            </a:r>
          </a:p>
        </p:txBody>
      </p:sp>
      <p:sp>
        <p:nvSpPr>
          <p:cNvPr id="42" name="TextBox 41"/>
          <p:cNvSpPr txBox="1"/>
          <p:nvPr/>
        </p:nvSpPr>
        <p:spPr>
          <a:xfrm>
            <a:off x="4697135" y="4040349"/>
            <a:ext cx="987719" cy="292068"/>
          </a:xfrm>
          <a:prstGeom prst="rect">
            <a:avLst/>
          </a:prstGeom>
          <a:noFill/>
        </p:spPr>
        <p:txBody>
          <a:bodyPr wrap="square" lIns="72000" tIns="0" rIns="72000" bIns="0" rtlCol="0" anchor="ctr">
            <a:spAutoFit/>
          </a:bodyPr>
          <a:lstStyle/>
          <a:p>
            <a:pPr>
              <a:lnSpc>
                <a:spcPct val="150000"/>
              </a:lnSpc>
            </a:pPr>
            <a:r>
              <a:rPr lang="id-ID" sz="1400" dirty="0">
                <a:solidFill>
                  <a:schemeClr val="accent6">
                    <a:lumMod val="75000"/>
                  </a:schemeClr>
                </a:solidFill>
                <a:latin typeface="+mj-lt"/>
              </a:rPr>
              <a:t>6.00 PM</a:t>
            </a:r>
          </a:p>
        </p:txBody>
      </p:sp>
      <p:sp>
        <p:nvSpPr>
          <p:cNvPr id="43" name="TextBox 42"/>
          <p:cNvSpPr txBox="1"/>
          <p:nvPr/>
        </p:nvSpPr>
        <p:spPr>
          <a:xfrm>
            <a:off x="4697135" y="2359841"/>
            <a:ext cx="987719" cy="292068"/>
          </a:xfrm>
          <a:prstGeom prst="rect">
            <a:avLst/>
          </a:prstGeom>
          <a:noFill/>
        </p:spPr>
        <p:txBody>
          <a:bodyPr wrap="square" lIns="72000" tIns="0" rIns="72000" bIns="0" rtlCol="0" anchor="ctr">
            <a:spAutoFit/>
          </a:bodyPr>
          <a:lstStyle/>
          <a:p>
            <a:pPr>
              <a:lnSpc>
                <a:spcPct val="150000"/>
              </a:lnSpc>
            </a:pPr>
            <a:r>
              <a:rPr lang="id-ID" sz="1400" dirty="0">
                <a:solidFill>
                  <a:schemeClr val="accent6">
                    <a:lumMod val="75000"/>
                  </a:schemeClr>
                </a:solidFill>
                <a:latin typeface="+mj-lt"/>
              </a:rPr>
              <a:t>12.00 AM</a:t>
            </a:r>
          </a:p>
        </p:txBody>
      </p:sp>
      <p:sp>
        <p:nvSpPr>
          <p:cNvPr id="44" name="TextBox 43"/>
          <p:cNvSpPr txBox="1"/>
          <p:nvPr/>
        </p:nvSpPr>
        <p:spPr>
          <a:xfrm>
            <a:off x="4697135" y="3200095"/>
            <a:ext cx="987719" cy="292068"/>
          </a:xfrm>
          <a:prstGeom prst="rect">
            <a:avLst/>
          </a:prstGeom>
          <a:noFill/>
        </p:spPr>
        <p:txBody>
          <a:bodyPr wrap="square" lIns="72000" tIns="0" rIns="72000" bIns="0" rtlCol="0" anchor="ctr">
            <a:spAutoFit/>
          </a:bodyPr>
          <a:lstStyle/>
          <a:p>
            <a:pPr>
              <a:lnSpc>
                <a:spcPct val="150000"/>
              </a:lnSpc>
            </a:pPr>
            <a:r>
              <a:rPr lang="id-ID" sz="1400" dirty="0">
                <a:solidFill>
                  <a:schemeClr val="accent6">
                    <a:lumMod val="75000"/>
                  </a:schemeClr>
                </a:solidFill>
                <a:latin typeface="+mj-lt"/>
              </a:rPr>
              <a:t>3.00 AM</a:t>
            </a:r>
          </a:p>
        </p:txBody>
      </p:sp>
      <p:sp>
        <p:nvSpPr>
          <p:cNvPr id="45" name="TextBox 44"/>
          <p:cNvSpPr txBox="1"/>
          <p:nvPr/>
        </p:nvSpPr>
        <p:spPr>
          <a:xfrm>
            <a:off x="523876" y="2315868"/>
            <a:ext cx="3418534" cy="369332"/>
          </a:xfrm>
          <a:prstGeom prst="rect">
            <a:avLst/>
          </a:prstGeom>
          <a:noFill/>
        </p:spPr>
        <p:txBody>
          <a:bodyPr wrap="square" lIns="72000" tIns="0" rIns="72000" bIns="0" rtlCol="0" anchor="ctr">
            <a:spAutoFit/>
          </a:bodyPr>
          <a:lstStyle/>
          <a:p>
            <a:pPr algn="r"/>
            <a:r>
              <a:rPr lang="id-ID" sz="1200" dirty="0">
                <a:solidFill>
                  <a:schemeClr val="tx1">
                    <a:lumMod val="85000"/>
                    <a:lumOff val="15000"/>
                  </a:schemeClr>
                </a:solidFill>
                <a:latin typeface="+mj-lt"/>
              </a:rPr>
              <a:t>At vero eos et accusamus et iusto odio dignissimos ducimus qui blanditiis</a:t>
            </a:r>
          </a:p>
        </p:txBody>
      </p:sp>
      <p:sp>
        <p:nvSpPr>
          <p:cNvPr id="46" name="TextBox 45"/>
          <p:cNvSpPr txBox="1"/>
          <p:nvPr/>
        </p:nvSpPr>
        <p:spPr>
          <a:xfrm>
            <a:off x="523876" y="3150780"/>
            <a:ext cx="3418534" cy="369332"/>
          </a:xfrm>
          <a:prstGeom prst="rect">
            <a:avLst/>
          </a:prstGeom>
          <a:noFill/>
        </p:spPr>
        <p:txBody>
          <a:bodyPr wrap="square" lIns="72000" tIns="0" rIns="72000" bIns="0" rtlCol="0" anchor="ctr">
            <a:spAutoFit/>
          </a:bodyPr>
          <a:lstStyle/>
          <a:p>
            <a:pPr algn="r"/>
            <a:r>
              <a:rPr lang="pt-BR" sz="1200" dirty="0">
                <a:solidFill>
                  <a:schemeClr val="tx1">
                    <a:lumMod val="85000"/>
                    <a:lumOff val="15000"/>
                  </a:schemeClr>
                </a:solidFill>
                <a:latin typeface="+mj-lt"/>
              </a:rPr>
              <a:t>Ut enim ad minima veniam, quis nostrum exercitationem ullam corporis suscipi</a:t>
            </a:r>
            <a:endParaRPr lang="id-ID" sz="1200" dirty="0">
              <a:solidFill>
                <a:schemeClr val="tx1">
                  <a:lumMod val="85000"/>
                  <a:lumOff val="15000"/>
                </a:schemeClr>
              </a:solidFill>
              <a:latin typeface="+mj-lt"/>
            </a:endParaRPr>
          </a:p>
        </p:txBody>
      </p:sp>
      <p:sp>
        <p:nvSpPr>
          <p:cNvPr id="47" name="TextBox 46"/>
          <p:cNvSpPr txBox="1"/>
          <p:nvPr/>
        </p:nvSpPr>
        <p:spPr>
          <a:xfrm>
            <a:off x="523876" y="4062636"/>
            <a:ext cx="3418534" cy="215444"/>
          </a:xfrm>
          <a:prstGeom prst="rect">
            <a:avLst/>
          </a:prstGeom>
          <a:noFill/>
        </p:spPr>
        <p:txBody>
          <a:bodyPr wrap="square" lIns="72000" tIns="0" rIns="72000" bIns="0" rtlCol="0" anchor="ctr">
            <a:spAutoFit/>
          </a:bodyPr>
          <a:lstStyle/>
          <a:p>
            <a:pPr algn="r"/>
            <a:r>
              <a:rPr lang="id-ID" sz="1400" dirty="0">
                <a:solidFill>
                  <a:schemeClr val="tx1">
                    <a:lumMod val="85000"/>
                    <a:lumOff val="15000"/>
                  </a:schemeClr>
                </a:solidFill>
                <a:latin typeface="+mj-lt"/>
              </a:rPr>
              <a:t>REST</a:t>
            </a:r>
          </a:p>
        </p:txBody>
      </p:sp>
      <p:sp>
        <p:nvSpPr>
          <p:cNvPr id="48" name="TextBox 47"/>
          <p:cNvSpPr txBox="1"/>
          <p:nvPr/>
        </p:nvSpPr>
        <p:spPr>
          <a:xfrm>
            <a:off x="523876" y="4820604"/>
            <a:ext cx="3418534" cy="369332"/>
          </a:xfrm>
          <a:prstGeom prst="rect">
            <a:avLst/>
          </a:prstGeom>
          <a:noFill/>
        </p:spPr>
        <p:txBody>
          <a:bodyPr wrap="square" lIns="72000" tIns="0" rIns="72000" bIns="0" rtlCol="0" anchor="ctr">
            <a:spAutoFit/>
          </a:bodyPr>
          <a:lstStyle/>
          <a:p>
            <a:pPr algn="r"/>
            <a:r>
              <a:rPr lang="id-ID" sz="1200" dirty="0">
                <a:solidFill>
                  <a:schemeClr val="tx1">
                    <a:lumMod val="85000"/>
                    <a:lumOff val="15000"/>
                  </a:schemeClr>
                </a:solidFill>
                <a:latin typeface="+mj-lt"/>
              </a:rPr>
              <a:t>Nemo enim ipsam voluptatem quia voluptas sit aspernatur aut odit aut fugit</a:t>
            </a:r>
          </a:p>
        </p:txBody>
      </p:sp>
      <p:sp>
        <p:nvSpPr>
          <p:cNvPr id="49" name="TextBox 48"/>
          <p:cNvSpPr txBox="1"/>
          <p:nvPr/>
        </p:nvSpPr>
        <p:spPr>
          <a:xfrm>
            <a:off x="523876" y="5732460"/>
            <a:ext cx="3418534" cy="215444"/>
          </a:xfrm>
          <a:prstGeom prst="rect">
            <a:avLst/>
          </a:prstGeom>
          <a:noFill/>
        </p:spPr>
        <p:txBody>
          <a:bodyPr wrap="square" lIns="72000" tIns="0" rIns="72000" bIns="0" rtlCol="0" anchor="ctr">
            <a:spAutoFit/>
          </a:bodyPr>
          <a:lstStyle/>
          <a:p>
            <a:pPr algn="r"/>
            <a:r>
              <a:rPr lang="id-ID" sz="1400" dirty="0">
                <a:solidFill>
                  <a:schemeClr val="tx1">
                    <a:lumMod val="85000"/>
                    <a:lumOff val="15000"/>
                  </a:schemeClr>
                </a:solidFill>
                <a:latin typeface="+mj-lt"/>
              </a:rPr>
              <a:t>CHECKPOINT</a:t>
            </a:r>
          </a:p>
        </p:txBody>
      </p:sp>
      <p:sp>
        <p:nvSpPr>
          <p:cNvPr id="27" name="Freeform 170"/>
          <p:cNvSpPr>
            <a:spLocks noEditPoints="1"/>
          </p:cNvSpPr>
          <p:nvPr/>
        </p:nvSpPr>
        <p:spPr bwMode="auto">
          <a:xfrm>
            <a:off x="4269093" y="2413942"/>
            <a:ext cx="259773" cy="173182"/>
          </a:xfrm>
          <a:custGeom>
            <a:avLst/>
            <a:gdLst>
              <a:gd name="T0" fmla="*/ 553 w 901"/>
              <a:gd name="T1" fmla="*/ 282 h 601"/>
              <a:gd name="T2" fmla="*/ 582 w 901"/>
              <a:gd name="T3" fmla="*/ 243 h 601"/>
              <a:gd name="T4" fmla="*/ 598 w 901"/>
              <a:gd name="T5" fmla="*/ 196 h 601"/>
              <a:gd name="T6" fmla="*/ 599 w 901"/>
              <a:gd name="T7" fmla="*/ 145 h 601"/>
              <a:gd name="T8" fmla="*/ 586 w 901"/>
              <a:gd name="T9" fmla="*/ 97 h 601"/>
              <a:gd name="T10" fmla="*/ 559 w 901"/>
              <a:gd name="T11" fmla="*/ 56 h 601"/>
              <a:gd name="T12" fmla="*/ 736 w 901"/>
              <a:gd name="T13" fmla="*/ 30 h 601"/>
              <a:gd name="T14" fmla="*/ 800 w 901"/>
              <a:gd name="T15" fmla="*/ 46 h 601"/>
              <a:gd name="T16" fmla="*/ 848 w 901"/>
              <a:gd name="T17" fmla="*/ 89 h 601"/>
              <a:gd name="T18" fmla="*/ 870 w 901"/>
              <a:gd name="T19" fmla="*/ 152 h 601"/>
              <a:gd name="T20" fmla="*/ 859 w 901"/>
              <a:gd name="T21" fmla="*/ 217 h 601"/>
              <a:gd name="T22" fmla="*/ 815 w 901"/>
              <a:gd name="T23" fmla="*/ 269 h 601"/>
              <a:gd name="T24" fmla="*/ 750 w 901"/>
              <a:gd name="T25" fmla="*/ 298 h 601"/>
              <a:gd name="T26" fmla="*/ 452 w 901"/>
              <a:gd name="T27" fmla="*/ 331 h 601"/>
              <a:gd name="T28" fmla="*/ 150 w 901"/>
              <a:gd name="T29" fmla="*/ 317 h 601"/>
              <a:gd name="T30" fmla="*/ 150 w 901"/>
              <a:gd name="T31" fmla="*/ 313 h 601"/>
              <a:gd name="T32" fmla="*/ 147 w 901"/>
              <a:gd name="T33" fmla="*/ 306 h 601"/>
              <a:gd name="T34" fmla="*/ 141 w 901"/>
              <a:gd name="T35" fmla="*/ 302 h 601"/>
              <a:gd name="T36" fmla="*/ 137 w 901"/>
              <a:gd name="T37" fmla="*/ 301 h 601"/>
              <a:gd name="T38" fmla="*/ 110 w 901"/>
              <a:gd name="T39" fmla="*/ 299 h 601"/>
              <a:gd name="T40" fmla="*/ 60 w 901"/>
              <a:gd name="T41" fmla="*/ 269 h 601"/>
              <a:gd name="T42" fmla="*/ 35 w 901"/>
              <a:gd name="T43" fmla="*/ 215 h 601"/>
              <a:gd name="T44" fmla="*/ 33 w 901"/>
              <a:gd name="T45" fmla="*/ 138 h 601"/>
              <a:gd name="T46" fmla="*/ 61 w 901"/>
              <a:gd name="T47" fmla="*/ 79 h 601"/>
              <a:gd name="T48" fmla="*/ 112 w 901"/>
              <a:gd name="T49" fmla="*/ 41 h 601"/>
              <a:gd name="T50" fmla="*/ 435 w 901"/>
              <a:gd name="T51" fmla="*/ 30 h 601"/>
              <a:gd name="T52" fmla="*/ 501 w 901"/>
              <a:gd name="T53" fmla="*/ 46 h 601"/>
              <a:gd name="T54" fmla="*/ 548 w 901"/>
              <a:gd name="T55" fmla="*/ 89 h 601"/>
              <a:gd name="T56" fmla="*/ 570 w 901"/>
              <a:gd name="T57" fmla="*/ 152 h 601"/>
              <a:gd name="T58" fmla="*/ 561 w 901"/>
              <a:gd name="T59" fmla="*/ 218 h 601"/>
              <a:gd name="T60" fmla="*/ 522 w 901"/>
              <a:gd name="T61" fmla="*/ 270 h 601"/>
              <a:gd name="T62" fmla="*/ 463 w 901"/>
              <a:gd name="T63" fmla="*/ 298 h 601"/>
              <a:gd name="T64" fmla="*/ 429 w 901"/>
              <a:gd name="T65" fmla="*/ 302 h 601"/>
              <a:gd name="T66" fmla="*/ 424 w 901"/>
              <a:gd name="T67" fmla="*/ 306 h 601"/>
              <a:gd name="T68" fmla="*/ 421 w 901"/>
              <a:gd name="T69" fmla="*/ 312 h 601"/>
              <a:gd name="T70" fmla="*/ 420 w 901"/>
              <a:gd name="T71" fmla="*/ 317 h 601"/>
              <a:gd name="T72" fmla="*/ 150 w 901"/>
              <a:gd name="T73" fmla="*/ 319 h 601"/>
              <a:gd name="T74" fmla="*/ 888 w 901"/>
              <a:gd name="T75" fmla="*/ 101 h 601"/>
              <a:gd name="T76" fmla="*/ 841 w 901"/>
              <a:gd name="T77" fmla="*/ 38 h 601"/>
              <a:gd name="T78" fmla="*/ 769 w 901"/>
              <a:gd name="T79" fmla="*/ 4 h 601"/>
              <a:gd name="T80" fmla="*/ 148 w 901"/>
              <a:gd name="T81" fmla="*/ 1 h 601"/>
              <a:gd name="T82" fmla="*/ 72 w 901"/>
              <a:gd name="T83" fmla="*/ 28 h 601"/>
              <a:gd name="T84" fmla="*/ 19 w 901"/>
              <a:gd name="T85" fmla="*/ 86 h 601"/>
              <a:gd name="T86" fmla="*/ 0 w 901"/>
              <a:gd name="T87" fmla="*/ 166 h 601"/>
              <a:gd name="T88" fmla="*/ 12 w 901"/>
              <a:gd name="T89" fmla="*/ 244 h 601"/>
              <a:gd name="T90" fmla="*/ 47 w 901"/>
              <a:gd name="T91" fmla="*/ 300 h 601"/>
              <a:gd name="T92" fmla="*/ 104 w 901"/>
              <a:gd name="T93" fmla="*/ 328 h 601"/>
              <a:gd name="T94" fmla="*/ 62 w 901"/>
              <a:gd name="T95" fmla="*/ 593 h 601"/>
              <a:gd name="T96" fmla="*/ 75 w 901"/>
              <a:gd name="T97" fmla="*/ 601 h 601"/>
              <a:gd name="T98" fmla="*/ 777 w 901"/>
              <a:gd name="T99" fmla="*/ 596 h 601"/>
              <a:gd name="T100" fmla="*/ 738 w 901"/>
              <a:gd name="T101" fmla="*/ 330 h 601"/>
              <a:gd name="T102" fmla="*/ 815 w 901"/>
              <a:gd name="T103" fmla="*/ 304 h 601"/>
              <a:gd name="T104" fmla="*/ 873 w 901"/>
              <a:gd name="T105" fmla="*/ 252 h 601"/>
              <a:gd name="T106" fmla="*/ 900 w 901"/>
              <a:gd name="T107" fmla="*/ 181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1" h="601">
                <a:moveTo>
                  <a:pt x="721" y="301"/>
                </a:moveTo>
                <a:lnTo>
                  <a:pt x="532" y="301"/>
                </a:lnTo>
                <a:lnTo>
                  <a:pt x="539" y="294"/>
                </a:lnTo>
                <a:lnTo>
                  <a:pt x="547" y="289"/>
                </a:lnTo>
                <a:lnTo>
                  <a:pt x="553" y="282"/>
                </a:lnTo>
                <a:lnTo>
                  <a:pt x="559" y="275"/>
                </a:lnTo>
                <a:lnTo>
                  <a:pt x="566" y="268"/>
                </a:lnTo>
                <a:lnTo>
                  <a:pt x="571" y="260"/>
                </a:lnTo>
                <a:lnTo>
                  <a:pt x="577" y="252"/>
                </a:lnTo>
                <a:lnTo>
                  <a:pt x="582" y="243"/>
                </a:lnTo>
                <a:lnTo>
                  <a:pt x="586" y="235"/>
                </a:lnTo>
                <a:lnTo>
                  <a:pt x="589" y="225"/>
                </a:lnTo>
                <a:lnTo>
                  <a:pt x="593" y="216"/>
                </a:lnTo>
                <a:lnTo>
                  <a:pt x="596" y="207"/>
                </a:lnTo>
                <a:lnTo>
                  <a:pt x="598" y="196"/>
                </a:lnTo>
                <a:lnTo>
                  <a:pt x="599" y="186"/>
                </a:lnTo>
                <a:lnTo>
                  <a:pt x="600" y="176"/>
                </a:lnTo>
                <a:lnTo>
                  <a:pt x="600" y="166"/>
                </a:lnTo>
                <a:lnTo>
                  <a:pt x="600" y="155"/>
                </a:lnTo>
                <a:lnTo>
                  <a:pt x="599" y="145"/>
                </a:lnTo>
                <a:lnTo>
                  <a:pt x="598" y="135"/>
                </a:lnTo>
                <a:lnTo>
                  <a:pt x="596" y="124"/>
                </a:lnTo>
                <a:lnTo>
                  <a:pt x="593" y="115"/>
                </a:lnTo>
                <a:lnTo>
                  <a:pt x="589" y="106"/>
                </a:lnTo>
                <a:lnTo>
                  <a:pt x="586" y="97"/>
                </a:lnTo>
                <a:lnTo>
                  <a:pt x="582" y="88"/>
                </a:lnTo>
                <a:lnTo>
                  <a:pt x="577" y="79"/>
                </a:lnTo>
                <a:lnTo>
                  <a:pt x="571" y="71"/>
                </a:lnTo>
                <a:lnTo>
                  <a:pt x="566" y="63"/>
                </a:lnTo>
                <a:lnTo>
                  <a:pt x="559" y="56"/>
                </a:lnTo>
                <a:lnTo>
                  <a:pt x="553" y="50"/>
                </a:lnTo>
                <a:lnTo>
                  <a:pt x="547" y="42"/>
                </a:lnTo>
                <a:lnTo>
                  <a:pt x="539" y="37"/>
                </a:lnTo>
                <a:lnTo>
                  <a:pt x="532" y="30"/>
                </a:lnTo>
                <a:lnTo>
                  <a:pt x="736" y="30"/>
                </a:lnTo>
                <a:lnTo>
                  <a:pt x="750" y="31"/>
                </a:lnTo>
                <a:lnTo>
                  <a:pt x="763" y="33"/>
                </a:lnTo>
                <a:lnTo>
                  <a:pt x="777" y="37"/>
                </a:lnTo>
                <a:lnTo>
                  <a:pt x="788" y="41"/>
                </a:lnTo>
                <a:lnTo>
                  <a:pt x="800" y="46"/>
                </a:lnTo>
                <a:lnTo>
                  <a:pt x="812" y="54"/>
                </a:lnTo>
                <a:lnTo>
                  <a:pt x="823" y="61"/>
                </a:lnTo>
                <a:lnTo>
                  <a:pt x="831" y="70"/>
                </a:lnTo>
                <a:lnTo>
                  <a:pt x="841" y="79"/>
                </a:lnTo>
                <a:lnTo>
                  <a:pt x="848" y="89"/>
                </a:lnTo>
                <a:lnTo>
                  <a:pt x="855" y="101"/>
                </a:lnTo>
                <a:lnTo>
                  <a:pt x="860" y="113"/>
                </a:lnTo>
                <a:lnTo>
                  <a:pt x="864" y="125"/>
                </a:lnTo>
                <a:lnTo>
                  <a:pt x="869" y="138"/>
                </a:lnTo>
                <a:lnTo>
                  <a:pt x="870" y="152"/>
                </a:lnTo>
                <a:lnTo>
                  <a:pt x="871" y="166"/>
                </a:lnTo>
                <a:lnTo>
                  <a:pt x="870" y="179"/>
                </a:lnTo>
                <a:lnTo>
                  <a:pt x="868" y="192"/>
                </a:lnTo>
                <a:lnTo>
                  <a:pt x="863" y="205"/>
                </a:lnTo>
                <a:lnTo>
                  <a:pt x="859" y="217"/>
                </a:lnTo>
                <a:lnTo>
                  <a:pt x="853" y="229"/>
                </a:lnTo>
                <a:lnTo>
                  <a:pt x="844" y="240"/>
                </a:lnTo>
                <a:lnTo>
                  <a:pt x="835" y="251"/>
                </a:lnTo>
                <a:lnTo>
                  <a:pt x="826" y="260"/>
                </a:lnTo>
                <a:lnTo>
                  <a:pt x="815" y="269"/>
                </a:lnTo>
                <a:lnTo>
                  <a:pt x="803" y="277"/>
                </a:lnTo>
                <a:lnTo>
                  <a:pt x="790" y="284"/>
                </a:lnTo>
                <a:lnTo>
                  <a:pt x="778" y="290"/>
                </a:lnTo>
                <a:lnTo>
                  <a:pt x="764" y="294"/>
                </a:lnTo>
                <a:lnTo>
                  <a:pt x="750" y="298"/>
                </a:lnTo>
                <a:lnTo>
                  <a:pt x="736" y="300"/>
                </a:lnTo>
                <a:lnTo>
                  <a:pt x="721" y="301"/>
                </a:lnTo>
                <a:close/>
                <a:moveTo>
                  <a:pt x="748" y="571"/>
                </a:moveTo>
                <a:lnTo>
                  <a:pt x="482" y="571"/>
                </a:lnTo>
                <a:lnTo>
                  <a:pt x="452" y="331"/>
                </a:lnTo>
                <a:lnTo>
                  <a:pt x="708" y="331"/>
                </a:lnTo>
                <a:lnTo>
                  <a:pt x="748" y="571"/>
                </a:lnTo>
                <a:close/>
                <a:moveTo>
                  <a:pt x="150" y="319"/>
                </a:moveTo>
                <a:lnTo>
                  <a:pt x="150" y="318"/>
                </a:lnTo>
                <a:lnTo>
                  <a:pt x="150" y="317"/>
                </a:lnTo>
                <a:lnTo>
                  <a:pt x="150" y="317"/>
                </a:lnTo>
                <a:lnTo>
                  <a:pt x="150" y="316"/>
                </a:lnTo>
                <a:lnTo>
                  <a:pt x="150" y="315"/>
                </a:lnTo>
                <a:lnTo>
                  <a:pt x="150" y="315"/>
                </a:lnTo>
                <a:lnTo>
                  <a:pt x="150" y="313"/>
                </a:lnTo>
                <a:lnTo>
                  <a:pt x="150" y="312"/>
                </a:lnTo>
                <a:lnTo>
                  <a:pt x="149" y="310"/>
                </a:lnTo>
                <a:lnTo>
                  <a:pt x="149" y="309"/>
                </a:lnTo>
                <a:lnTo>
                  <a:pt x="148" y="307"/>
                </a:lnTo>
                <a:lnTo>
                  <a:pt x="147" y="306"/>
                </a:lnTo>
                <a:lnTo>
                  <a:pt x="145" y="305"/>
                </a:lnTo>
                <a:lnTo>
                  <a:pt x="144" y="304"/>
                </a:lnTo>
                <a:lnTo>
                  <a:pt x="143" y="304"/>
                </a:lnTo>
                <a:lnTo>
                  <a:pt x="142" y="303"/>
                </a:lnTo>
                <a:lnTo>
                  <a:pt x="141" y="302"/>
                </a:lnTo>
                <a:lnTo>
                  <a:pt x="140" y="302"/>
                </a:lnTo>
                <a:lnTo>
                  <a:pt x="139" y="301"/>
                </a:lnTo>
                <a:lnTo>
                  <a:pt x="138" y="301"/>
                </a:lnTo>
                <a:lnTo>
                  <a:pt x="138" y="301"/>
                </a:lnTo>
                <a:lnTo>
                  <a:pt x="137" y="301"/>
                </a:lnTo>
                <a:lnTo>
                  <a:pt x="136" y="301"/>
                </a:lnTo>
                <a:lnTo>
                  <a:pt x="135" y="301"/>
                </a:lnTo>
                <a:lnTo>
                  <a:pt x="126" y="301"/>
                </a:lnTo>
                <a:lnTo>
                  <a:pt x="119" y="300"/>
                </a:lnTo>
                <a:lnTo>
                  <a:pt x="110" y="299"/>
                </a:lnTo>
                <a:lnTo>
                  <a:pt x="104" y="297"/>
                </a:lnTo>
                <a:lnTo>
                  <a:pt x="90" y="292"/>
                </a:lnTo>
                <a:lnTo>
                  <a:pt x="79" y="286"/>
                </a:lnTo>
                <a:lnTo>
                  <a:pt x="68" y="277"/>
                </a:lnTo>
                <a:lnTo>
                  <a:pt x="60" y="269"/>
                </a:lnTo>
                <a:lnTo>
                  <a:pt x="53" y="259"/>
                </a:lnTo>
                <a:lnTo>
                  <a:pt x="47" y="248"/>
                </a:lnTo>
                <a:lnTo>
                  <a:pt x="42" y="238"/>
                </a:lnTo>
                <a:lnTo>
                  <a:pt x="39" y="226"/>
                </a:lnTo>
                <a:lnTo>
                  <a:pt x="35" y="215"/>
                </a:lnTo>
                <a:lnTo>
                  <a:pt x="33" y="204"/>
                </a:lnTo>
                <a:lnTo>
                  <a:pt x="31" y="183"/>
                </a:lnTo>
                <a:lnTo>
                  <a:pt x="30" y="166"/>
                </a:lnTo>
                <a:lnTo>
                  <a:pt x="31" y="152"/>
                </a:lnTo>
                <a:lnTo>
                  <a:pt x="33" y="138"/>
                </a:lnTo>
                <a:lnTo>
                  <a:pt x="36" y="125"/>
                </a:lnTo>
                <a:lnTo>
                  <a:pt x="41" y="113"/>
                </a:lnTo>
                <a:lnTo>
                  <a:pt x="46" y="101"/>
                </a:lnTo>
                <a:lnTo>
                  <a:pt x="52" y="89"/>
                </a:lnTo>
                <a:lnTo>
                  <a:pt x="61" y="79"/>
                </a:lnTo>
                <a:lnTo>
                  <a:pt x="70" y="70"/>
                </a:lnTo>
                <a:lnTo>
                  <a:pt x="79" y="61"/>
                </a:lnTo>
                <a:lnTo>
                  <a:pt x="89" y="54"/>
                </a:lnTo>
                <a:lnTo>
                  <a:pt x="101" y="46"/>
                </a:lnTo>
                <a:lnTo>
                  <a:pt x="112" y="41"/>
                </a:lnTo>
                <a:lnTo>
                  <a:pt x="124" y="37"/>
                </a:lnTo>
                <a:lnTo>
                  <a:pt x="138" y="33"/>
                </a:lnTo>
                <a:lnTo>
                  <a:pt x="151" y="31"/>
                </a:lnTo>
                <a:lnTo>
                  <a:pt x="165" y="30"/>
                </a:lnTo>
                <a:lnTo>
                  <a:pt x="435" y="30"/>
                </a:lnTo>
                <a:lnTo>
                  <a:pt x="449" y="31"/>
                </a:lnTo>
                <a:lnTo>
                  <a:pt x="463" y="33"/>
                </a:lnTo>
                <a:lnTo>
                  <a:pt x="476" y="37"/>
                </a:lnTo>
                <a:lnTo>
                  <a:pt x="489" y="41"/>
                </a:lnTo>
                <a:lnTo>
                  <a:pt x="501" y="46"/>
                </a:lnTo>
                <a:lnTo>
                  <a:pt x="511" y="54"/>
                </a:lnTo>
                <a:lnTo>
                  <a:pt x="522" y="61"/>
                </a:lnTo>
                <a:lnTo>
                  <a:pt x="532" y="70"/>
                </a:lnTo>
                <a:lnTo>
                  <a:pt x="540" y="79"/>
                </a:lnTo>
                <a:lnTo>
                  <a:pt x="548" y="89"/>
                </a:lnTo>
                <a:lnTo>
                  <a:pt x="554" y="101"/>
                </a:lnTo>
                <a:lnTo>
                  <a:pt x="561" y="113"/>
                </a:lnTo>
                <a:lnTo>
                  <a:pt x="565" y="125"/>
                </a:lnTo>
                <a:lnTo>
                  <a:pt x="568" y="138"/>
                </a:lnTo>
                <a:lnTo>
                  <a:pt x="570" y="152"/>
                </a:lnTo>
                <a:lnTo>
                  <a:pt x="570" y="166"/>
                </a:lnTo>
                <a:lnTo>
                  <a:pt x="570" y="180"/>
                </a:lnTo>
                <a:lnTo>
                  <a:pt x="568" y="193"/>
                </a:lnTo>
                <a:lnTo>
                  <a:pt x="565" y="207"/>
                </a:lnTo>
                <a:lnTo>
                  <a:pt x="561" y="218"/>
                </a:lnTo>
                <a:lnTo>
                  <a:pt x="554" y="230"/>
                </a:lnTo>
                <a:lnTo>
                  <a:pt x="548" y="242"/>
                </a:lnTo>
                <a:lnTo>
                  <a:pt x="540" y="252"/>
                </a:lnTo>
                <a:lnTo>
                  <a:pt x="532" y="261"/>
                </a:lnTo>
                <a:lnTo>
                  <a:pt x="522" y="270"/>
                </a:lnTo>
                <a:lnTo>
                  <a:pt x="511" y="278"/>
                </a:lnTo>
                <a:lnTo>
                  <a:pt x="501" y="285"/>
                </a:lnTo>
                <a:lnTo>
                  <a:pt x="489" y="290"/>
                </a:lnTo>
                <a:lnTo>
                  <a:pt x="476" y="294"/>
                </a:lnTo>
                <a:lnTo>
                  <a:pt x="463" y="298"/>
                </a:lnTo>
                <a:lnTo>
                  <a:pt x="449" y="300"/>
                </a:lnTo>
                <a:lnTo>
                  <a:pt x="435" y="301"/>
                </a:lnTo>
                <a:lnTo>
                  <a:pt x="432" y="301"/>
                </a:lnTo>
                <a:lnTo>
                  <a:pt x="429" y="302"/>
                </a:lnTo>
                <a:lnTo>
                  <a:pt x="429" y="302"/>
                </a:lnTo>
                <a:lnTo>
                  <a:pt x="428" y="303"/>
                </a:lnTo>
                <a:lnTo>
                  <a:pt x="426" y="304"/>
                </a:lnTo>
                <a:lnTo>
                  <a:pt x="425" y="305"/>
                </a:lnTo>
                <a:lnTo>
                  <a:pt x="425" y="306"/>
                </a:lnTo>
                <a:lnTo>
                  <a:pt x="424" y="306"/>
                </a:lnTo>
                <a:lnTo>
                  <a:pt x="424" y="306"/>
                </a:lnTo>
                <a:lnTo>
                  <a:pt x="424" y="307"/>
                </a:lnTo>
                <a:lnTo>
                  <a:pt x="423" y="309"/>
                </a:lnTo>
                <a:lnTo>
                  <a:pt x="421" y="310"/>
                </a:lnTo>
                <a:lnTo>
                  <a:pt x="421" y="312"/>
                </a:lnTo>
                <a:lnTo>
                  <a:pt x="420" y="314"/>
                </a:lnTo>
                <a:lnTo>
                  <a:pt x="420" y="315"/>
                </a:lnTo>
                <a:lnTo>
                  <a:pt x="420" y="316"/>
                </a:lnTo>
                <a:lnTo>
                  <a:pt x="420" y="316"/>
                </a:lnTo>
                <a:lnTo>
                  <a:pt x="420" y="317"/>
                </a:lnTo>
                <a:lnTo>
                  <a:pt x="420" y="317"/>
                </a:lnTo>
                <a:lnTo>
                  <a:pt x="420" y="318"/>
                </a:lnTo>
                <a:lnTo>
                  <a:pt x="452" y="571"/>
                </a:lnTo>
                <a:lnTo>
                  <a:pt x="94" y="571"/>
                </a:lnTo>
                <a:lnTo>
                  <a:pt x="150" y="319"/>
                </a:lnTo>
                <a:close/>
                <a:moveTo>
                  <a:pt x="901" y="166"/>
                </a:moveTo>
                <a:lnTo>
                  <a:pt x="900" y="149"/>
                </a:lnTo>
                <a:lnTo>
                  <a:pt x="897" y="132"/>
                </a:lnTo>
                <a:lnTo>
                  <a:pt x="893" y="116"/>
                </a:lnTo>
                <a:lnTo>
                  <a:pt x="888" y="101"/>
                </a:lnTo>
                <a:lnTo>
                  <a:pt x="881" y="86"/>
                </a:lnTo>
                <a:lnTo>
                  <a:pt x="873" y="73"/>
                </a:lnTo>
                <a:lnTo>
                  <a:pt x="863" y="60"/>
                </a:lnTo>
                <a:lnTo>
                  <a:pt x="853" y="48"/>
                </a:lnTo>
                <a:lnTo>
                  <a:pt x="841" y="38"/>
                </a:lnTo>
                <a:lnTo>
                  <a:pt x="829" y="28"/>
                </a:lnTo>
                <a:lnTo>
                  <a:pt x="815" y="21"/>
                </a:lnTo>
                <a:lnTo>
                  <a:pt x="800" y="13"/>
                </a:lnTo>
                <a:lnTo>
                  <a:pt x="785" y="8"/>
                </a:lnTo>
                <a:lnTo>
                  <a:pt x="769" y="4"/>
                </a:lnTo>
                <a:lnTo>
                  <a:pt x="753" y="1"/>
                </a:lnTo>
                <a:lnTo>
                  <a:pt x="736" y="0"/>
                </a:lnTo>
                <a:lnTo>
                  <a:pt x="435" y="0"/>
                </a:lnTo>
                <a:lnTo>
                  <a:pt x="165" y="0"/>
                </a:lnTo>
                <a:lnTo>
                  <a:pt x="148" y="1"/>
                </a:lnTo>
                <a:lnTo>
                  <a:pt x="132" y="4"/>
                </a:lnTo>
                <a:lnTo>
                  <a:pt x="116" y="8"/>
                </a:lnTo>
                <a:lnTo>
                  <a:pt x="101" y="13"/>
                </a:lnTo>
                <a:lnTo>
                  <a:pt x="86" y="21"/>
                </a:lnTo>
                <a:lnTo>
                  <a:pt x="72" y="28"/>
                </a:lnTo>
                <a:lnTo>
                  <a:pt x="60" y="38"/>
                </a:lnTo>
                <a:lnTo>
                  <a:pt x="48" y="48"/>
                </a:lnTo>
                <a:lnTo>
                  <a:pt x="37" y="60"/>
                </a:lnTo>
                <a:lnTo>
                  <a:pt x="28" y="73"/>
                </a:lnTo>
                <a:lnTo>
                  <a:pt x="19" y="86"/>
                </a:lnTo>
                <a:lnTo>
                  <a:pt x="13" y="101"/>
                </a:lnTo>
                <a:lnTo>
                  <a:pt x="7" y="116"/>
                </a:lnTo>
                <a:lnTo>
                  <a:pt x="3" y="132"/>
                </a:lnTo>
                <a:lnTo>
                  <a:pt x="1" y="149"/>
                </a:lnTo>
                <a:lnTo>
                  <a:pt x="0" y="166"/>
                </a:lnTo>
                <a:lnTo>
                  <a:pt x="0" y="183"/>
                </a:lnTo>
                <a:lnTo>
                  <a:pt x="2" y="200"/>
                </a:lnTo>
                <a:lnTo>
                  <a:pt x="4" y="215"/>
                </a:lnTo>
                <a:lnTo>
                  <a:pt x="7" y="230"/>
                </a:lnTo>
                <a:lnTo>
                  <a:pt x="12" y="244"/>
                </a:lnTo>
                <a:lnTo>
                  <a:pt x="17" y="257"/>
                </a:lnTo>
                <a:lnTo>
                  <a:pt x="24" y="270"/>
                </a:lnTo>
                <a:lnTo>
                  <a:pt x="31" y="281"/>
                </a:lnTo>
                <a:lnTo>
                  <a:pt x="39" y="290"/>
                </a:lnTo>
                <a:lnTo>
                  <a:pt x="47" y="300"/>
                </a:lnTo>
                <a:lnTo>
                  <a:pt x="57" y="307"/>
                </a:lnTo>
                <a:lnTo>
                  <a:pt x="67" y="314"/>
                </a:lnTo>
                <a:lnTo>
                  <a:pt x="79" y="319"/>
                </a:lnTo>
                <a:lnTo>
                  <a:pt x="91" y="324"/>
                </a:lnTo>
                <a:lnTo>
                  <a:pt x="104" y="328"/>
                </a:lnTo>
                <a:lnTo>
                  <a:pt x="117" y="330"/>
                </a:lnTo>
                <a:lnTo>
                  <a:pt x="60" y="583"/>
                </a:lnTo>
                <a:lnTo>
                  <a:pt x="60" y="586"/>
                </a:lnTo>
                <a:lnTo>
                  <a:pt x="61" y="590"/>
                </a:lnTo>
                <a:lnTo>
                  <a:pt x="62" y="593"/>
                </a:lnTo>
                <a:lnTo>
                  <a:pt x="63" y="595"/>
                </a:lnTo>
                <a:lnTo>
                  <a:pt x="65" y="598"/>
                </a:lnTo>
                <a:lnTo>
                  <a:pt x="68" y="599"/>
                </a:lnTo>
                <a:lnTo>
                  <a:pt x="72" y="600"/>
                </a:lnTo>
                <a:lnTo>
                  <a:pt x="75" y="601"/>
                </a:lnTo>
                <a:lnTo>
                  <a:pt x="766" y="601"/>
                </a:lnTo>
                <a:lnTo>
                  <a:pt x="769" y="600"/>
                </a:lnTo>
                <a:lnTo>
                  <a:pt x="772" y="599"/>
                </a:lnTo>
                <a:lnTo>
                  <a:pt x="774" y="598"/>
                </a:lnTo>
                <a:lnTo>
                  <a:pt x="777" y="596"/>
                </a:lnTo>
                <a:lnTo>
                  <a:pt x="779" y="593"/>
                </a:lnTo>
                <a:lnTo>
                  <a:pt x="780" y="590"/>
                </a:lnTo>
                <a:lnTo>
                  <a:pt x="781" y="586"/>
                </a:lnTo>
                <a:lnTo>
                  <a:pt x="781" y="583"/>
                </a:lnTo>
                <a:lnTo>
                  <a:pt x="738" y="330"/>
                </a:lnTo>
                <a:lnTo>
                  <a:pt x="754" y="328"/>
                </a:lnTo>
                <a:lnTo>
                  <a:pt x="770" y="323"/>
                </a:lnTo>
                <a:lnTo>
                  <a:pt x="786" y="319"/>
                </a:lnTo>
                <a:lnTo>
                  <a:pt x="801" y="313"/>
                </a:lnTo>
                <a:lnTo>
                  <a:pt x="815" y="304"/>
                </a:lnTo>
                <a:lnTo>
                  <a:pt x="829" y="296"/>
                </a:lnTo>
                <a:lnTo>
                  <a:pt x="841" y="286"/>
                </a:lnTo>
                <a:lnTo>
                  <a:pt x="853" y="275"/>
                </a:lnTo>
                <a:lnTo>
                  <a:pt x="863" y="263"/>
                </a:lnTo>
                <a:lnTo>
                  <a:pt x="873" y="252"/>
                </a:lnTo>
                <a:lnTo>
                  <a:pt x="881" y="239"/>
                </a:lnTo>
                <a:lnTo>
                  <a:pt x="888" y="225"/>
                </a:lnTo>
                <a:lnTo>
                  <a:pt x="893" y="211"/>
                </a:lnTo>
                <a:lnTo>
                  <a:pt x="897" y="196"/>
                </a:lnTo>
                <a:lnTo>
                  <a:pt x="900" y="181"/>
                </a:lnTo>
                <a:lnTo>
                  <a:pt x="901" y="166"/>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8" name="Freeform 204"/>
          <p:cNvSpPr>
            <a:spLocks noEditPoints="1"/>
          </p:cNvSpPr>
          <p:nvPr/>
        </p:nvSpPr>
        <p:spPr bwMode="auto">
          <a:xfrm>
            <a:off x="4288772" y="1547543"/>
            <a:ext cx="220414" cy="236157"/>
          </a:xfrm>
          <a:custGeom>
            <a:avLst/>
            <a:gdLst>
              <a:gd name="T0" fmla="*/ 363 w 841"/>
              <a:gd name="T1" fmla="*/ 855 h 900"/>
              <a:gd name="T2" fmla="*/ 259 w 841"/>
              <a:gd name="T3" fmla="*/ 802 h 900"/>
              <a:gd name="T4" fmla="*/ 179 w 841"/>
              <a:gd name="T5" fmla="*/ 718 h 900"/>
              <a:gd name="T6" fmla="*/ 130 w 841"/>
              <a:gd name="T7" fmla="*/ 611 h 900"/>
              <a:gd name="T8" fmla="*/ 123 w 841"/>
              <a:gd name="T9" fmla="*/ 478 h 900"/>
              <a:gd name="T10" fmla="*/ 230 w 841"/>
              <a:gd name="T11" fmla="*/ 381 h 900"/>
              <a:gd name="T12" fmla="*/ 334 w 841"/>
              <a:gd name="T13" fmla="*/ 272 h 900"/>
              <a:gd name="T14" fmla="*/ 430 w 841"/>
              <a:gd name="T15" fmla="*/ 182 h 900"/>
              <a:gd name="T16" fmla="*/ 384 w 841"/>
              <a:gd name="T17" fmla="*/ 271 h 900"/>
              <a:gd name="T18" fmla="*/ 375 w 841"/>
              <a:gd name="T19" fmla="*/ 288 h 900"/>
              <a:gd name="T20" fmla="*/ 460 w 841"/>
              <a:gd name="T21" fmla="*/ 329 h 900"/>
              <a:gd name="T22" fmla="*/ 549 w 841"/>
              <a:gd name="T23" fmla="*/ 298 h 900"/>
              <a:gd name="T24" fmla="*/ 554 w 841"/>
              <a:gd name="T25" fmla="*/ 280 h 900"/>
              <a:gd name="T26" fmla="*/ 537 w 841"/>
              <a:gd name="T27" fmla="*/ 270 h 900"/>
              <a:gd name="T28" fmla="*/ 547 w 841"/>
              <a:gd name="T29" fmla="*/ 190 h 900"/>
              <a:gd name="T30" fmla="*/ 651 w 841"/>
              <a:gd name="T31" fmla="*/ 235 h 900"/>
              <a:gd name="T32" fmla="*/ 735 w 841"/>
              <a:gd name="T33" fmla="*/ 311 h 900"/>
              <a:gd name="T34" fmla="*/ 790 w 841"/>
              <a:gd name="T35" fmla="*/ 409 h 900"/>
              <a:gd name="T36" fmla="*/ 811 w 841"/>
              <a:gd name="T37" fmla="*/ 526 h 900"/>
              <a:gd name="T38" fmla="*/ 789 w 841"/>
              <a:gd name="T39" fmla="*/ 643 h 900"/>
              <a:gd name="T40" fmla="*/ 732 w 841"/>
              <a:gd name="T41" fmla="*/ 745 h 900"/>
              <a:gd name="T42" fmla="*/ 644 w 841"/>
              <a:gd name="T43" fmla="*/ 821 h 900"/>
              <a:gd name="T44" fmla="*/ 535 w 841"/>
              <a:gd name="T45" fmla="*/ 864 h 900"/>
              <a:gd name="T46" fmla="*/ 356 w 841"/>
              <a:gd name="T47" fmla="*/ 124 h 900"/>
              <a:gd name="T48" fmla="*/ 323 w 841"/>
              <a:gd name="T49" fmla="*/ 231 h 900"/>
              <a:gd name="T50" fmla="*/ 259 w 841"/>
              <a:gd name="T51" fmla="*/ 319 h 900"/>
              <a:gd name="T52" fmla="*/ 170 w 841"/>
              <a:gd name="T53" fmla="*/ 384 h 900"/>
              <a:gd name="T54" fmla="*/ 63 w 841"/>
              <a:gd name="T55" fmla="*/ 417 h 900"/>
              <a:gd name="T56" fmla="*/ 43 w 841"/>
              <a:gd name="T57" fmla="*/ 340 h 900"/>
              <a:gd name="T58" fmla="*/ 91 w 841"/>
              <a:gd name="T59" fmla="*/ 239 h 900"/>
              <a:gd name="T60" fmla="*/ 167 w 841"/>
              <a:gd name="T61" fmla="*/ 160 h 900"/>
              <a:gd name="T62" fmla="*/ 264 w 841"/>
              <a:gd name="T63" fmla="*/ 109 h 900"/>
              <a:gd name="T64" fmla="*/ 480 w 841"/>
              <a:gd name="T65" fmla="*/ 150 h 900"/>
              <a:gd name="T66" fmla="*/ 628 w 841"/>
              <a:gd name="T67" fmla="*/ 23 h 900"/>
              <a:gd name="T68" fmla="*/ 626 w 841"/>
              <a:gd name="T69" fmla="*/ 4 h 900"/>
              <a:gd name="T70" fmla="*/ 309 w 841"/>
              <a:gd name="T71" fmla="*/ 1 h 900"/>
              <a:gd name="T72" fmla="*/ 301 w 841"/>
              <a:gd name="T73" fmla="*/ 18 h 900"/>
              <a:gd name="T74" fmla="*/ 314 w 841"/>
              <a:gd name="T75" fmla="*/ 30 h 900"/>
              <a:gd name="T76" fmla="*/ 384 w 841"/>
              <a:gd name="T77" fmla="*/ 139 h 900"/>
              <a:gd name="T78" fmla="*/ 385 w 841"/>
              <a:gd name="T79" fmla="*/ 65 h 900"/>
              <a:gd name="T80" fmla="*/ 318 w 841"/>
              <a:gd name="T81" fmla="*/ 64 h 900"/>
              <a:gd name="T82" fmla="*/ 196 w 841"/>
              <a:gd name="T83" fmla="*/ 105 h 900"/>
              <a:gd name="T84" fmla="*/ 97 w 841"/>
              <a:gd name="T85" fmla="*/ 182 h 900"/>
              <a:gd name="T86" fmla="*/ 29 w 841"/>
              <a:gd name="T87" fmla="*/ 289 h 900"/>
              <a:gd name="T88" fmla="*/ 0 w 841"/>
              <a:gd name="T89" fmla="*/ 416 h 900"/>
              <a:gd name="T90" fmla="*/ 9 w 841"/>
              <a:gd name="T91" fmla="*/ 449 h 900"/>
              <a:gd name="T92" fmla="*/ 95 w 841"/>
              <a:gd name="T93" fmla="*/ 462 h 900"/>
              <a:gd name="T94" fmla="*/ 97 w 841"/>
              <a:gd name="T95" fmla="*/ 601 h 900"/>
              <a:gd name="T96" fmla="*/ 144 w 841"/>
              <a:gd name="T97" fmla="*/ 719 h 900"/>
              <a:gd name="T98" fmla="*/ 227 w 841"/>
              <a:gd name="T99" fmla="*/ 815 h 900"/>
              <a:gd name="T100" fmla="*/ 336 w 841"/>
              <a:gd name="T101" fmla="*/ 878 h 900"/>
              <a:gd name="T102" fmla="*/ 465 w 841"/>
              <a:gd name="T103" fmla="*/ 900 h 900"/>
              <a:gd name="T104" fmla="*/ 594 w 841"/>
              <a:gd name="T105" fmla="*/ 878 h 900"/>
              <a:gd name="T106" fmla="*/ 704 w 841"/>
              <a:gd name="T107" fmla="*/ 815 h 900"/>
              <a:gd name="T108" fmla="*/ 786 w 841"/>
              <a:gd name="T109" fmla="*/ 719 h 900"/>
              <a:gd name="T110" fmla="*/ 832 w 841"/>
              <a:gd name="T111" fmla="*/ 601 h 900"/>
              <a:gd name="T112" fmla="*/ 836 w 841"/>
              <a:gd name="T113" fmla="*/ 469 h 900"/>
              <a:gd name="T114" fmla="*/ 797 w 841"/>
              <a:gd name="T115" fmla="*/ 350 h 900"/>
              <a:gd name="T116" fmla="*/ 723 w 841"/>
              <a:gd name="T117" fmla="*/ 253 h 900"/>
              <a:gd name="T118" fmla="*/ 620 w 841"/>
              <a:gd name="T119" fmla="*/ 184 h 900"/>
              <a:gd name="T120" fmla="*/ 498 w 841"/>
              <a:gd name="T121" fmla="*/ 151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41" h="900">
                <a:moveTo>
                  <a:pt x="465" y="870"/>
                </a:moveTo>
                <a:lnTo>
                  <a:pt x="447" y="870"/>
                </a:lnTo>
                <a:lnTo>
                  <a:pt x="430" y="869"/>
                </a:lnTo>
                <a:lnTo>
                  <a:pt x="413" y="867"/>
                </a:lnTo>
                <a:lnTo>
                  <a:pt x="396" y="864"/>
                </a:lnTo>
                <a:lnTo>
                  <a:pt x="379" y="860"/>
                </a:lnTo>
                <a:lnTo>
                  <a:pt x="363" y="855"/>
                </a:lnTo>
                <a:lnTo>
                  <a:pt x="347" y="850"/>
                </a:lnTo>
                <a:lnTo>
                  <a:pt x="331" y="843"/>
                </a:lnTo>
                <a:lnTo>
                  <a:pt x="316" y="836"/>
                </a:lnTo>
                <a:lnTo>
                  <a:pt x="301" y="829"/>
                </a:lnTo>
                <a:lnTo>
                  <a:pt x="287" y="821"/>
                </a:lnTo>
                <a:lnTo>
                  <a:pt x="272" y="811"/>
                </a:lnTo>
                <a:lnTo>
                  <a:pt x="259" y="802"/>
                </a:lnTo>
                <a:lnTo>
                  <a:pt x="246" y="792"/>
                </a:lnTo>
                <a:lnTo>
                  <a:pt x="233" y="780"/>
                </a:lnTo>
                <a:lnTo>
                  <a:pt x="221" y="770"/>
                </a:lnTo>
                <a:lnTo>
                  <a:pt x="210" y="757"/>
                </a:lnTo>
                <a:lnTo>
                  <a:pt x="199" y="745"/>
                </a:lnTo>
                <a:lnTo>
                  <a:pt x="188" y="732"/>
                </a:lnTo>
                <a:lnTo>
                  <a:pt x="179" y="718"/>
                </a:lnTo>
                <a:lnTo>
                  <a:pt x="170" y="704"/>
                </a:lnTo>
                <a:lnTo>
                  <a:pt x="161" y="689"/>
                </a:lnTo>
                <a:lnTo>
                  <a:pt x="154" y="674"/>
                </a:lnTo>
                <a:lnTo>
                  <a:pt x="147" y="660"/>
                </a:lnTo>
                <a:lnTo>
                  <a:pt x="141" y="643"/>
                </a:lnTo>
                <a:lnTo>
                  <a:pt x="135" y="627"/>
                </a:lnTo>
                <a:lnTo>
                  <a:pt x="130" y="611"/>
                </a:lnTo>
                <a:lnTo>
                  <a:pt x="127" y="595"/>
                </a:lnTo>
                <a:lnTo>
                  <a:pt x="124" y="578"/>
                </a:lnTo>
                <a:lnTo>
                  <a:pt x="122" y="560"/>
                </a:lnTo>
                <a:lnTo>
                  <a:pt x="120" y="543"/>
                </a:lnTo>
                <a:lnTo>
                  <a:pt x="120" y="526"/>
                </a:lnTo>
                <a:lnTo>
                  <a:pt x="121" y="501"/>
                </a:lnTo>
                <a:lnTo>
                  <a:pt x="123" y="478"/>
                </a:lnTo>
                <a:lnTo>
                  <a:pt x="127" y="454"/>
                </a:lnTo>
                <a:lnTo>
                  <a:pt x="133" y="431"/>
                </a:lnTo>
                <a:lnTo>
                  <a:pt x="154" y="423"/>
                </a:lnTo>
                <a:lnTo>
                  <a:pt x="173" y="415"/>
                </a:lnTo>
                <a:lnTo>
                  <a:pt x="194" y="405"/>
                </a:lnTo>
                <a:lnTo>
                  <a:pt x="212" y="394"/>
                </a:lnTo>
                <a:lnTo>
                  <a:pt x="230" y="381"/>
                </a:lnTo>
                <a:lnTo>
                  <a:pt x="247" y="369"/>
                </a:lnTo>
                <a:lnTo>
                  <a:pt x="264" y="355"/>
                </a:lnTo>
                <a:lnTo>
                  <a:pt x="280" y="340"/>
                </a:lnTo>
                <a:lnTo>
                  <a:pt x="295" y="325"/>
                </a:lnTo>
                <a:lnTo>
                  <a:pt x="309" y="308"/>
                </a:lnTo>
                <a:lnTo>
                  <a:pt x="322" y="291"/>
                </a:lnTo>
                <a:lnTo>
                  <a:pt x="334" y="272"/>
                </a:lnTo>
                <a:lnTo>
                  <a:pt x="344" y="253"/>
                </a:lnTo>
                <a:lnTo>
                  <a:pt x="354" y="234"/>
                </a:lnTo>
                <a:lnTo>
                  <a:pt x="364" y="214"/>
                </a:lnTo>
                <a:lnTo>
                  <a:pt x="371" y="193"/>
                </a:lnTo>
                <a:lnTo>
                  <a:pt x="390" y="188"/>
                </a:lnTo>
                <a:lnTo>
                  <a:pt x="410" y="185"/>
                </a:lnTo>
                <a:lnTo>
                  <a:pt x="430" y="182"/>
                </a:lnTo>
                <a:lnTo>
                  <a:pt x="450" y="180"/>
                </a:lnTo>
                <a:lnTo>
                  <a:pt x="450" y="293"/>
                </a:lnTo>
                <a:lnTo>
                  <a:pt x="396" y="271"/>
                </a:lnTo>
                <a:lnTo>
                  <a:pt x="393" y="270"/>
                </a:lnTo>
                <a:lnTo>
                  <a:pt x="389" y="270"/>
                </a:lnTo>
                <a:lnTo>
                  <a:pt x="387" y="270"/>
                </a:lnTo>
                <a:lnTo>
                  <a:pt x="384" y="271"/>
                </a:lnTo>
                <a:lnTo>
                  <a:pt x="382" y="272"/>
                </a:lnTo>
                <a:lnTo>
                  <a:pt x="380" y="274"/>
                </a:lnTo>
                <a:lnTo>
                  <a:pt x="378" y="277"/>
                </a:lnTo>
                <a:lnTo>
                  <a:pt x="376" y="280"/>
                </a:lnTo>
                <a:lnTo>
                  <a:pt x="375" y="282"/>
                </a:lnTo>
                <a:lnTo>
                  <a:pt x="375" y="285"/>
                </a:lnTo>
                <a:lnTo>
                  <a:pt x="375" y="288"/>
                </a:lnTo>
                <a:lnTo>
                  <a:pt x="376" y="291"/>
                </a:lnTo>
                <a:lnTo>
                  <a:pt x="378" y="294"/>
                </a:lnTo>
                <a:lnTo>
                  <a:pt x="380" y="296"/>
                </a:lnTo>
                <a:lnTo>
                  <a:pt x="382" y="298"/>
                </a:lnTo>
                <a:lnTo>
                  <a:pt x="384" y="299"/>
                </a:lnTo>
                <a:lnTo>
                  <a:pt x="459" y="329"/>
                </a:lnTo>
                <a:lnTo>
                  <a:pt x="460" y="329"/>
                </a:lnTo>
                <a:lnTo>
                  <a:pt x="462" y="330"/>
                </a:lnTo>
                <a:lnTo>
                  <a:pt x="465" y="330"/>
                </a:lnTo>
                <a:lnTo>
                  <a:pt x="467" y="330"/>
                </a:lnTo>
                <a:lnTo>
                  <a:pt x="471" y="329"/>
                </a:lnTo>
                <a:lnTo>
                  <a:pt x="471" y="329"/>
                </a:lnTo>
                <a:lnTo>
                  <a:pt x="546" y="299"/>
                </a:lnTo>
                <a:lnTo>
                  <a:pt x="549" y="298"/>
                </a:lnTo>
                <a:lnTo>
                  <a:pt x="551" y="296"/>
                </a:lnTo>
                <a:lnTo>
                  <a:pt x="553" y="294"/>
                </a:lnTo>
                <a:lnTo>
                  <a:pt x="554" y="291"/>
                </a:lnTo>
                <a:lnTo>
                  <a:pt x="555" y="288"/>
                </a:lnTo>
                <a:lnTo>
                  <a:pt x="555" y="285"/>
                </a:lnTo>
                <a:lnTo>
                  <a:pt x="555" y="282"/>
                </a:lnTo>
                <a:lnTo>
                  <a:pt x="554" y="280"/>
                </a:lnTo>
                <a:lnTo>
                  <a:pt x="553" y="277"/>
                </a:lnTo>
                <a:lnTo>
                  <a:pt x="551" y="274"/>
                </a:lnTo>
                <a:lnTo>
                  <a:pt x="549" y="272"/>
                </a:lnTo>
                <a:lnTo>
                  <a:pt x="546" y="271"/>
                </a:lnTo>
                <a:lnTo>
                  <a:pt x="543" y="270"/>
                </a:lnTo>
                <a:lnTo>
                  <a:pt x="540" y="270"/>
                </a:lnTo>
                <a:lnTo>
                  <a:pt x="537" y="270"/>
                </a:lnTo>
                <a:lnTo>
                  <a:pt x="535" y="271"/>
                </a:lnTo>
                <a:lnTo>
                  <a:pt x="480" y="293"/>
                </a:lnTo>
                <a:lnTo>
                  <a:pt x="480" y="180"/>
                </a:lnTo>
                <a:lnTo>
                  <a:pt x="497" y="181"/>
                </a:lnTo>
                <a:lnTo>
                  <a:pt x="514" y="184"/>
                </a:lnTo>
                <a:lnTo>
                  <a:pt x="531" y="187"/>
                </a:lnTo>
                <a:lnTo>
                  <a:pt x="547" y="190"/>
                </a:lnTo>
                <a:lnTo>
                  <a:pt x="563" y="194"/>
                </a:lnTo>
                <a:lnTo>
                  <a:pt x="579" y="200"/>
                </a:lnTo>
                <a:lnTo>
                  <a:pt x="594" y="205"/>
                </a:lnTo>
                <a:lnTo>
                  <a:pt x="609" y="211"/>
                </a:lnTo>
                <a:lnTo>
                  <a:pt x="624" y="219"/>
                </a:lnTo>
                <a:lnTo>
                  <a:pt x="638" y="226"/>
                </a:lnTo>
                <a:lnTo>
                  <a:pt x="651" y="235"/>
                </a:lnTo>
                <a:lnTo>
                  <a:pt x="665" y="245"/>
                </a:lnTo>
                <a:lnTo>
                  <a:pt x="678" y="254"/>
                </a:lnTo>
                <a:lnTo>
                  <a:pt x="691" y="264"/>
                </a:lnTo>
                <a:lnTo>
                  <a:pt x="703" y="274"/>
                </a:lnTo>
                <a:lnTo>
                  <a:pt x="713" y="286"/>
                </a:lnTo>
                <a:lnTo>
                  <a:pt x="725" y="298"/>
                </a:lnTo>
                <a:lnTo>
                  <a:pt x="735" y="311"/>
                </a:lnTo>
                <a:lnTo>
                  <a:pt x="746" y="324"/>
                </a:lnTo>
                <a:lnTo>
                  <a:pt x="754" y="337"/>
                </a:lnTo>
                <a:lnTo>
                  <a:pt x="763" y="350"/>
                </a:lnTo>
                <a:lnTo>
                  <a:pt x="771" y="364"/>
                </a:lnTo>
                <a:lnTo>
                  <a:pt x="778" y="379"/>
                </a:lnTo>
                <a:lnTo>
                  <a:pt x="784" y="394"/>
                </a:lnTo>
                <a:lnTo>
                  <a:pt x="790" y="409"/>
                </a:lnTo>
                <a:lnTo>
                  <a:pt x="796" y="425"/>
                </a:lnTo>
                <a:lnTo>
                  <a:pt x="800" y="441"/>
                </a:lnTo>
                <a:lnTo>
                  <a:pt x="803" y="457"/>
                </a:lnTo>
                <a:lnTo>
                  <a:pt x="807" y="474"/>
                </a:lnTo>
                <a:lnTo>
                  <a:pt x="809" y="491"/>
                </a:lnTo>
                <a:lnTo>
                  <a:pt x="810" y="508"/>
                </a:lnTo>
                <a:lnTo>
                  <a:pt x="811" y="526"/>
                </a:lnTo>
                <a:lnTo>
                  <a:pt x="810" y="543"/>
                </a:lnTo>
                <a:lnTo>
                  <a:pt x="809" y="560"/>
                </a:lnTo>
                <a:lnTo>
                  <a:pt x="807" y="578"/>
                </a:lnTo>
                <a:lnTo>
                  <a:pt x="803" y="594"/>
                </a:lnTo>
                <a:lnTo>
                  <a:pt x="799" y="611"/>
                </a:lnTo>
                <a:lnTo>
                  <a:pt x="795" y="627"/>
                </a:lnTo>
                <a:lnTo>
                  <a:pt x="789" y="643"/>
                </a:lnTo>
                <a:lnTo>
                  <a:pt x="783" y="660"/>
                </a:lnTo>
                <a:lnTo>
                  <a:pt x="777" y="674"/>
                </a:lnTo>
                <a:lnTo>
                  <a:pt x="769" y="689"/>
                </a:lnTo>
                <a:lnTo>
                  <a:pt x="761" y="704"/>
                </a:lnTo>
                <a:lnTo>
                  <a:pt x="751" y="718"/>
                </a:lnTo>
                <a:lnTo>
                  <a:pt x="741" y="732"/>
                </a:lnTo>
                <a:lnTo>
                  <a:pt x="732" y="745"/>
                </a:lnTo>
                <a:lnTo>
                  <a:pt x="721" y="757"/>
                </a:lnTo>
                <a:lnTo>
                  <a:pt x="709" y="770"/>
                </a:lnTo>
                <a:lnTo>
                  <a:pt x="697" y="780"/>
                </a:lnTo>
                <a:lnTo>
                  <a:pt x="685" y="792"/>
                </a:lnTo>
                <a:lnTo>
                  <a:pt x="672" y="802"/>
                </a:lnTo>
                <a:lnTo>
                  <a:pt x="658" y="811"/>
                </a:lnTo>
                <a:lnTo>
                  <a:pt x="644" y="821"/>
                </a:lnTo>
                <a:lnTo>
                  <a:pt x="629" y="829"/>
                </a:lnTo>
                <a:lnTo>
                  <a:pt x="615" y="836"/>
                </a:lnTo>
                <a:lnTo>
                  <a:pt x="599" y="843"/>
                </a:lnTo>
                <a:lnTo>
                  <a:pt x="584" y="850"/>
                </a:lnTo>
                <a:lnTo>
                  <a:pt x="568" y="855"/>
                </a:lnTo>
                <a:lnTo>
                  <a:pt x="551" y="860"/>
                </a:lnTo>
                <a:lnTo>
                  <a:pt x="535" y="864"/>
                </a:lnTo>
                <a:lnTo>
                  <a:pt x="518" y="867"/>
                </a:lnTo>
                <a:lnTo>
                  <a:pt x="501" y="869"/>
                </a:lnTo>
                <a:lnTo>
                  <a:pt x="482" y="870"/>
                </a:lnTo>
                <a:lnTo>
                  <a:pt x="465" y="870"/>
                </a:lnTo>
                <a:close/>
                <a:moveTo>
                  <a:pt x="359" y="91"/>
                </a:moveTo>
                <a:lnTo>
                  <a:pt x="358" y="107"/>
                </a:lnTo>
                <a:lnTo>
                  <a:pt x="356" y="124"/>
                </a:lnTo>
                <a:lnTo>
                  <a:pt x="354" y="140"/>
                </a:lnTo>
                <a:lnTo>
                  <a:pt x="351" y="156"/>
                </a:lnTo>
                <a:lnTo>
                  <a:pt x="347" y="171"/>
                </a:lnTo>
                <a:lnTo>
                  <a:pt x="341" y="186"/>
                </a:lnTo>
                <a:lnTo>
                  <a:pt x="336" y="201"/>
                </a:lnTo>
                <a:lnTo>
                  <a:pt x="329" y="216"/>
                </a:lnTo>
                <a:lnTo>
                  <a:pt x="323" y="231"/>
                </a:lnTo>
                <a:lnTo>
                  <a:pt x="316" y="245"/>
                </a:lnTo>
                <a:lnTo>
                  <a:pt x="307" y="257"/>
                </a:lnTo>
                <a:lnTo>
                  <a:pt x="298" y="271"/>
                </a:lnTo>
                <a:lnTo>
                  <a:pt x="290" y="283"/>
                </a:lnTo>
                <a:lnTo>
                  <a:pt x="280" y="296"/>
                </a:lnTo>
                <a:lnTo>
                  <a:pt x="270" y="308"/>
                </a:lnTo>
                <a:lnTo>
                  <a:pt x="259" y="319"/>
                </a:lnTo>
                <a:lnTo>
                  <a:pt x="247" y="330"/>
                </a:lnTo>
                <a:lnTo>
                  <a:pt x="235" y="340"/>
                </a:lnTo>
                <a:lnTo>
                  <a:pt x="224" y="350"/>
                </a:lnTo>
                <a:lnTo>
                  <a:pt x="211" y="359"/>
                </a:lnTo>
                <a:lnTo>
                  <a:pt x="198" y="368"/>
                </a:lnTo>
                <a:lnTo>
                  <a:pt x="184" y="376"/>
                </a:lnTo>
                <a:lnTo>
                  <a:pt x="170" y="384"/>
                </a:lnTo>
                <a:lnTo>
                  <a:pt x="155" y="390"/>
                </a:lnTo>
                <a:lnTo>
                  <a:pt x="141" y="396"/>
                </a:lnTo>
                <a:lnTo>
                  <a:pt x="126" y="402"/>
                </a:lnTo>
                <a:lnTo>
                  <a:pt x="110" y="407"/>
                </a:lnTo>
                <a:lnTo>
                  <a:pt x="95" y="410"/>
                </a:lnTo>
                <a:lnTo>
                  <a:pt x="79" y="415"/>
                </a:lnTo>
                <a:lnTo>
                  <a:pt x="63" y="417"/>
                </a:lnTo>
                <a:lnTo>
                  <a:pt x="47" y="419"/>
                </a:lnTo>
                <a:lnTo>
                  <a:pt x="30" y="420"/>
                </a:lnTo>
                <a:lnTo>
                  <a:pt x="31" y="403"/>
                </a:lnTo>
                <a:lnTo>
                  <a:pt x="33" y="387"/>
                </a:lnTo>
                <a:lnTo>
                  <a:pt x="35" y="371"/>
                </a:lnTo>
                <a:lnTo>
                  <a:pt x="40" y="355"/>
                </a:lnTo>
                <a:lnTo>
                  <a:pt x="43" y="340"/>
                </a:lnTo>
                <a:lnTo>
                  <a:pt x="48" y="324"/>
                </a:lnTo>
                <a:lnTo>
                  <a:pt x="53" y="309"/>
                </a:lnTo>
                <a:lnTo>
                  <a:pt x="60" y="295"/>
                </a:lnTo>
                <a:lnTo>
                  <a:pt x="66" y="280"/>
                </a:lnTo>
                <a:lnTo>
                  <a:pt x="74" y="266"/>
                </a:lnTo>
                <a:lnTo>
                  <a:pt x="82" y="252"/>
                </a:lnTo>
                <a:lnTo>
                  <a:pt x="91" y="239"/>
                </a:lnTo>
                <a:lnTo>
                  <a:pt x="99" y="226"/>
                </a:lnTo>
                <a:lnTo>
                  <a:pt x="110" y="215"/>
                </a:lnTo>
                <a:lnTo>
                  <a:pt x="120" y="203"/>
                </a:lnTo>
                <a:lnTo>
                  <a:pt x="130" y="191"/>
                </a:lnTo>
                <a:lnTo>
                  <a:pt x="142" y="180"/>
                </a:lnTo>
                <a:lnTo>
                  <a:pt x="154" y="170"/>
                </a:lnTo>
                <a:lnTo>
                  <a:pt x="167" y="160"/>
                </a:lnTo>
                <a:lnTo>
                  <a:pt x="179" y="151"/>
                </a:lnTo>
                <a:lnTo>
                  <a:pt x="193" y="142"/>
                </a:lnTo>
                <a:lnTo>
                  <a:pt x="205" y="134"/>
                </a:lnTo>
                <a:lnTo>
                  <a:pt x="219" y="127"/>
                </a:lnTo>
                <a:lnTo>
                  <a:pt x="234" y="120"/>
                </a:lnTo>
                <a:lnTo>
                  <a:pt x="249" y="114"/>
                </a:lnTo>
                <a:lnTo>
                  <a:pt x="264" y="109"/>
                </a:lnTo>
                <a:lnTo>
                  <a:pt x="279" y="103"/>
                </a:lnTo>
                <a:lnTo>
                  <a:pt x="294" y="99"/>
                </a:lnTo>
                <a:lnTo>
                  <a:pt x="310" y="96"/>
                </a:lnTo>
                <a:lnTo>
                  <a:pt x="326" y="94"/>
                </a:lnTo>
                <a:lnTo>
                  <a:pt x="343" y="92"/>
                </a:lnTo>
                <a:lnTo>
                  <a:pt x="359" y="91"/>
                </a:lnTo>
                <a:close/>
                <a:moveTo>
                  <a:pt x="480" y="150"/>
                </a:moveTo>
                <a:lnTo>
                  <a:pt x="480" y="30"/>
                </a:lnTo>
                <a:lnTo>
                  <a:pt x="615" y="30"/>
                </a:lnTo>
                <a:lnTo>
                  <a:pt x="618" y="30"/>
                </a:lnTo>
                <a:lnTo>
                  <a:pt x="621" y="28"/>
                </a:lnTo>
                <a:lnTo>
                  <a:pt x="624" y="27"/>
                </a:lnTo>
                <a:lnTo>
                  <a:pt x="626" y="25"/>
                </a:lnTo>
                <a:lnTo>
                  <a:pt x="628" y="23"/>
                </a:lnTo>
                <a:lnTo>
                  <a:pt x="629" y="21"/>
                </a:lnTo>
                <a:lnTo>
                  <a:pt x="630" y="18"/>
                </a:lnTo>
                <a:lnTo>
                  <a:pt x="630" y="15"/>
                </a:lnTo>
                <a:lnTo>
                  <a:pt x="630" y="12"/>
                </a:lnTo>
                <a:lnTo>
                  <a:pt x="629" y="9"/>
                </a:lnTo>
                <a:lnTo>
                  <a:pt x="628" y="6"/>
                </a:lnTo>
                <a:lnTo>
                  <a:pt x="626" y="4"/>
                </a:lnTo>
                <a:lnTo>
                  <a:pt x="624" y="3"/>
                </a:lnTo>
                <a:lnTo>
                  <a:pt x="621" y="1"/>
                </a:lnTo>
                <a:lnTo>
                  <a:pt x="618" y="1"/>
                </a:lnTo>
                <a:lnTo>
                  <a:pt x="615" y="0"/>
                </a:lnTo>
                <a:lnTo>
                  <a:pt x="314" y="0"/>
                </a:lnTo>
                <a:lnTo>
                  <a:pt x="312" y="1"/>
                </a:lnTo>
                <a:lnTo>
                  <a:pt x="309" y="1"/>
                </a:lnTo>
                <a:lnTo>
                  <a:pt x="307" y="3"/>
                </a:lnTo>
                <a:lnTo>
                  <a:pt x="305" y="4"/>
                </a:lnTo>
                <a:lnTo>
                  <a:pt x="303" y="6"/>
                </a:lnTo>
                <a:lnTo>
                  <a:pt x="301" y="9"/>
                </a:lnTo>
                <a:lnTo>
                  <a:pt x="301" y="12"/>
                </a:lnTo>
                <a:lnTo>
                  <a:pt x="299" y="15"/>
                </a:lnTo>
                <a:lnTo>
                  <a:pt x="301" y="18"/>
                </a:lnTo>
                <a:lnTo>
                  <a:pt x="301" y="21"/>
                </a:lnTo>
                <a:lnTo>
                  <a:pt x="303" y="23"/>
                </a:lnTo>
                <a:lnTo>
                  <a:pt x="305" y="25"/>
                </a:lnTo>
                <a:lnTo>
                  <a:pt x="307" y="27"/>
                </a:lnTo>
                <a:lnTo>
                  <a:pt x="309" y="28"/>
                </a:lnTo>
                <a:lnTo>
                  <a:pt x="312" y="30"/>
                </a:lnTo>
                <a:lnTo>
                  <a:pt x="314" y="30"/>
                </a:lnTo>
                <a:lnTo>
                  <a:pt x="450" y="30"/>
                </a:lnTo>
                <a:lnTo>
                  <a:pt x="450" y="150"/>
                </a:lnTo>
                <a:lnTo>
                  <a:pt x="432" y="151"/>
                </a:lnTo>
                <a:lnTo>
                  <a:pt x="415" y="154"/>
                </a:lnTo>
                <a:lnTo>
                  <a:pt x="398" y="156"/>
                </a:lnTo>
                <a:lnTo>
                  <a:pt x="380" y="160"/>
                </a:lnTo>
                <a:lnTo>
                  <a:pt x="384" y="139"/>
                </a:lnTo>
                <a:lnTo>
                  <a:pt x="387" y="118"/>
                </a:lnTo>
                <a:lnTo>
                  <a:pt x="389" y="97"/>
                </a:lnTo>
                <a:lnTo>
                  <a:pt x="390" y="74"/>
                </a:lnTo>
                <a:lnTo>
                  <a:pt x="389" y="72"/>
                </a:lnTo>
                <a:lnTo>
                  <a:pt x="388" y="69"/>
                </a:lnTo>
                <a:lnTo>
                  <a:pt x="387" y="67"/>
                </a:lnTo>
                <a:lnTo>
                  <a:pt x="385" y="65"/>
                </a:lnTo>
                <a:lnTo>
                  <a:pt x="383" y="63"/>
                </a:lnTo>
                <a:lnTo>
                  <a:pt x="381" y="62"/>
                </a:lnTo>
                <a:lnTo>
                  <a:pt x="378" y="61"/>
                </a:lnTo>
                <a:lnTo>
                  <a:pt x="375" y="59"/>
                </a:lnTo>
                <a:lnTo>
                  <a:pt x="356" y="61"/>
                </a:lnTo>
                <a:lnTo>
                  <a:pt x="337" y="62"/>
                </a:lnTo>
                <a:lnTo>
                  <a:pt x="318" y="64"/>
                </a:lnTo>
                <a:lnTo>
                  <a:pt x="299" y="68"/>
                </a:lnTo>
                <a:lnTo>
                  <a:pt x="281" y="71"/>
                </a:lnTo>
                <a:lnTo>
                  <a:pt x="263" y="77"/>
                </a:lnTo>
                <a:lnTo>
                  <a:pt x="246" y="83"/>
                </a:lnTo>
                <a:lnTo>
                  <a:pt x="229" y="89"/>
                </a:lnTo>
                <a:lnTo>
                  <a:pt x="213" y="97"/>
                </a:lnTo>
                <a:lnTo>
                  <a:pt x="196" y="105"/>
                </a:lnTo>
                <a:lnTo>
                  <a:pt x="181" y="114"/>
                </a:lnTo>
                <a:lnTo>
                  <a:pt x="165" y="124"/>
                </a:lnTo>
                <a:lnTo>
                  <a:pt x="151" y="134"/>
                </a:lnTo>
                <a:lnTo>
                  <a:pt x="136" y="146"/>
                </a:lnTo>
                <a:lnTo>
                  <a:pt x="123" y="158"/>
                </a:lnTo>
                <a:lnTo>
                  <a:pt x="110" y="170"/>
                </a:lnTo>
                <a:lnTo>
                  <a:pt x="97" y="182"/>
                </a:lnTo>
                <a:lnTo>
                  <a:pt x="86" y="196"/>
                </a:lnTo>
                <a:lnTo>
                  <a:pt x="74" y="210"/>
                </a:lnTo>
                <a:lnTo>
                  <a:pt x="64" y="225"/>
                </a:lnTo>
                <a:lnTo>
                  <a:pt x="55" y="240"/>
                </a:lnTo>
                <a:lnTo>
                  <a:pt x="45" y="256"/>
                </a:lnTo>
                <a:lnTo>
                  <a:pt x="36" y="272"/>
                </a:lnTo>
                <a:lnTo>
                  <a:pt x="29" y="289"/>
                </a:lnTo>
                <a:lnTo>
                  <a:pt x="22" y="307"/>
                </a:lnTo>
                <a:lnTo>
                  <a:pt x="16" y="324"/>
                </a:lnTo>
                <a:lnTo>
                  <a:pt x="12" y="342"/>
                </a:lnTo>
                <a:lnTo>
                  <a:pt x="7" y="360"/>
                </a:lnTo>
                <a:lnTo>
                  <a:pt x="4" y="378"/>
                </a:lnTo>
                <a:lnTo>
                  <a:pt x="1" y="396"/>
                </a:lnTo>
                <a:lnTo>
                  <a:pt x="0" y="416"/>
                </a:lnTo>
                <a:lnTo>
                  <a:pt x="0" y="435"/>
                </a:lnTo>
                <a:lnTo>
                  <a:pt x="0" y="438"/>
                </a:lnTo>
                <a:lnTo>
                  <a:pt x="1" y="441"/>
                </a:lnTo>
                <a:lnTo>
                  <a:pt x="2" y="443"/>
                </a:lnTo>
                <a:lnTo>
                  <a:pt x="4" y="446"/>
                </a:lnTo>
                <a:lnTo>
                  <a:pt x="6" y="448"/>
                </a:lnTo>
                <a:lnTo>
                  <a:pt x="9" y="449"/>
                </a:lnTo>
                <a:lnTo>
                  <a:pt x="12" y="450"/>
                </a:lnTo>
                <a:lnTo>
                  <a:pt x="15" y="450"/>
                </a:lnTo>
                <a:lnTo>
                  <a:pt x="36" y="450"/>
                </a:lnTo>
                <a:lnTo>
                  <a:pt x="58" y="448"/>
                </a:lnTo>
                <a:lnTo>
                  <a:pt x="79" y="445"/>
                </a:lnTo>
                <a:lnTo>
                  <a:pt x="99" y="440"/>
                </a:lnTo>
                <a:lnTo>
                  <a:pt x="95" y="462"/>
                </a:lnTo>
                <a:lnTo>
                  <a:pt x="92" y="483"/>
                </a:lnTo>
                <a:lnTo>
                  <a:pt x="90" y="503"/>
                </a:lnTo>
                <a:lnTo>
                  <a:pt x="90" y="526"/>
                </a:lnTo>
                <a:lnTo>
                  <a:pt x="90" y="545"/>
                </a:lnTo>
                <a:lnTo>
                  <a:pt x="92" y="563"/>
                </a:lnTo>
                <a:lnTo>
                  <a:pt x="94" y="583"/>
                </a:lnTo>
                <a:lnTo>
                  <a:pt x="97" y="601"/>
                </a:lnTo>
                <a:lnTo>
                  <a:pt x="102" y="619"/>
                </a:lnTo>
                <a:lnTo>
                  <a:pt x="107" y="637"/>
                </a:lnTo>
                <a:lnTo>
                  <a:pt x="112" y="654"/>
                </a:lnTo>
                <a:lnTo>
                  <a:pt x="119" y="671"/>
                </a:lnTo>
                <a:lnTo>
                  <a:pt x="127" y="687"/>
                </a:lnTo>
                <a:lnTo>
                  <a:pt x="135" y="704"/>
                </a:lnTo>
                <a:lnTo>
                  <a:pt x="144" y="719"/>
                </a:lnTo>
                <a:lnTo>
                  <a:pt x="154" y="735"/>
                </a:lnTo>
                <a:lnTo>
                  <a:pt x="165" y="749"/>
                </a:lnTo>
                <a:lnTo>
                  <a:pt x="175" y="764"/>
                </a:lnTo>
                <a:lnTo>
                  <a:pt x="187" y="777"/>
                </a:lnTo>
                <a:lnTo>
                  <a:pt x="200" y="790"/>
                </a:lnTo>
                <a:lnTo>
                  <a:pt x="213" y="803"/>
                </a:lnTo>
                <a:lnTo>
                  <a:pt x="227" y="815"/>
                </a:lnTo>
                <a:lnTo>
                  <a:pt x="241" y="826"/>
                </a:lnTo>
                <a:lnTo>
                  <a:pt x="256" y="836"/>
                </a:lnTo>
                <a:lnTo>
                  <a:pt x="271" y="847"/>
                </a:lnTo>
                <a:lnTo>
                  <a:pt x="287" y="855"/>
                </a:lnTo>
                <a:lnTo>
                  <a:pt x="303" y="864"/>
                </a:lnTo>
                <a:lnTo>
                  <a:pt x="319" y="871"/>
                </a:lnTo>
                <a:lnTo>
                  <a:pt x="336" y="878"/>
                </a:lnTo>
                <a:lnTo>
                  <a:pt x="354" y="884"/>
                </a:lnTo>
                <a:lnTo>
                  <a:pt x="371" y="888"/>
                </a:lnTo>
                <a:lnTo>
                  <a:pt x="389" y="893"/>
                </a:lnTo>
                <a:lnTo>
                  <a:pt x="408" y="896"/>
                </a:lnTo>
                <a:lnTo>
                  <a:pt x="427" y="899"/>
                </a:lnTo>
                <a:lnTo>
                  <a:pt x="446" y="900"/>
                </a:lnTo>
                <a:lnTo>
                  <a:pt x="465" y="900"/>
                </a:lnTo>
                <a:lnTo>
                  <a:pt x="485" y="900"/>
                </a:lnTo>
                <a:lnTo>
                  <a:pt x="504" y="899"/>
                </a:lnTo>
                <a:lnTo>
                  <a:pt x="522" y="896"/>
                </a:lnTo>
                <a:lnTo>
                  <a:pt x="540" y="893"/>
                </a:lnTo>
                <a:lnTo>
                  <a:pt x="558" y="888"/>
                </a:lnTo>
                <a:lnTo>
                  <a:pt x="577" y="884"/>
                </a:lnTo>
                <a:lnTo>
                  <a:pt x="594" y="878"/>
                </a:lnTo>
                <a:lnTo>
                  <a:pt x="611" y="871"/>
                </a:lnTo>
                <a:lnTo>
                  <a:pt x="628" y="864"/>
                </a:lnTo>
                <a:lnTo>
                  <a:pt x="644" y="855"/>
                </a:lnTo>
                <a:lnTo>
                  <a:pt x="660" y="847"/>
                </a:lnTo>
                <a:lnTo>
                  <a:pt x="675" y="836"/>
                </a:lnTo>
                <a:lnTo>
                  <a:pt x="690" y="826"/>
                </a:lnTo>
                <a:lnTo>
                  <a:pt x="704" y="815"/>
                </a:lnTo>
                <a:lnTo>
                  <a:pt x="718" y="803"/>
                </a:lnTo>
                <a:lnTo>
                  <a:pt x="731" y="790"/>
                </a:lnTo>
                <a:lnTo>
                  <a:pt x="742" y="777"/>
                </a:lnTo>
                <a:lnTo>
                  <a:pt x="754" y="764"/>
                </a:lnTo>
                <a:lnTo>
                  <a:pt x="766" y="749"/>
                </a:lnTo>
                <a:lnTo>
                  <a:pt x="777" y="735"/>
                </a:lnTo>
                <a:lnTo>
                  <a:pt x="786" y="719"/>
                </a:lnTo>
                <a:lnTo>
                  <a:pt x="795" y="704"/>
                </a:lnTo>
                <a:lnTo>
                  <a:pt x="803" y="687"/>
                </a:lnTo>
                <a:lnTo>
                  <a:pt x="811" y="671"/>
                </a:lnTo>
                <a:lnTo>
                  <a:pt x="817" y="654"/>
                </a:lnTo>
                <a:lnTo>
                  <a:pt x="824" y="637"/>
                </a:lnTo>
                <a:lnTo>
                  <a:pt x="829" y="619"/>
                </a:lnTo>
                <a:lnTo>
                  <a:pt x="832" y="601"/>
                </a:lnTo>
                <a:lnTo>
                  <a:pt x="836" y="583"/>
                </a:lnTo>
                <a:lnTo>
                  <a:pt x="839" y="563"/>
                </a:lnTo>
                <a:lnTo>
                  <a:pt x="840" y="545"/>
                </a:lnTo>
                <a:lnTo>
                  <a:pt x="841" y="526"/>
                </a:lnTo>
                <a:lnTo>
                  <a:pt x="840" y="507"/>
                </a:lnTo>
                <a:lnTo>
                  <a:pt x="839" y="488"/>
                </a:lnTo>
                <a:lnTo>
                  <a:pt x="836" y="469"/>
                </a:lnTo>
                <a:lnTo>
                  <a:pt x="833" y="452"/>
                </a:lnTo>
                <a:lnTo>
                  <a:pt x="829" y="434"/>
                </a:lnTo>
                <a:lnTo>
                  <a:pt x="825" y="417"/>
                </a:lnTo>
                <a:lnTo>
                  <a:pt x="818" y="400"/>
                </a:lnTo>
                <a:lnTo>
                  <a:pt x="812" y="383"/>
                </a:lnTo>
                <a:lnTo>
                  <a:pt x="805" y="366"/>
                </a:lnTo>
                <a:lnTo>
                  <a:pt x="797" y="350"/>
                </a:lnTo>
                <a:lnTo>
                  <a:pt x="788" y="335"/>
                </a:lnTo>
                <a:lnTo>
                  <a:pt x="779" y="320"/>
                </a:lnTo>
                <a:lnTo>
                  <a:pt x="769" y="305"/>
                </a:lnTo>
                <a:lnTo>
                  <a:pt x="758" y="292"/>
                </a:lnTo>
                <a:lnTo>
                  <a:pt x="747" y="278"/>
                </a:lnTo>
                <a:lnTo>
                  <a:pt x="735" y="265"/>
                </a:lnTo>
                <a:lnTo>
                  <a:pt x="723" y="253"/>
                </a:lnTo>
                <a:lnTo>
                  <a:pt x="709" y="241"/>
                </a:lnTo>
                <a:lnTo>
                  <a:pt x="696" y="230"/>
                </a:lnTo>
                <a:lnTo>
                  <a:pt x="682" y="219"/>
                </a:lnTo>
                <a:lnTo>
                  <a:pt x="667" y="209"/>
                </a:lnTo>
                <a:lnTo>
                  <a:pt x="652" y="201"/>
                </a:lnTo>
                <a:lnTo>
                  <a:pt x="636" y="192"/>
                </a:lnTo>
                <a:lnTo>
                  <a:pt x="620" y="184"/>
                </a:lnTo>
                <a:lnTo>
                  <a:pt x="604" y="177"/>
                </a:lnTo>
                <a:lnTo>
                  <a:pt x="587" y="171"/>
                </a:lnTo>
                <a:lnTo>
                  <a:pt x="570" y="165"/>
                </a:lnTo>
                <a:lnTo>
                  <a:pt x="553" y="160"/>
                </a:lnTo>
                <a:lnTo>
                  <a:pt x="535" y="157"/>
                </a:lnTo>
                <a:lnTo>
                  <a:pt x="517" y="154"/>
                </a:lnTo>
                <a:lnTo>
                  <a:pt x="498" y="151"/>
                </a:lnTo>
                <a:lnTo>
                  <a:pt x="480" y="150"/>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mj-lt"/>
            </a:endParaRPr>
          </a:p>
        </p:txBody>
      </p:sp>
      <p:grpSp>
        <p:nvGrpSpPr>
          <p:cNvPr id="29" name="Group 28"/>
          <p:cNvGrpSpPr/>
          <p:nvPr/>
        </p:nvGrpSpPr>
        <p:grpSpPr>
          <a:xfrm>
            <a:off x="4269093" y="3248854"/>
            <a:ext cx="259773" cy="173182"/>
            <a:chOff x="8169275" y="1447800"/>
            <a:chExt cx="285750" cy="190500"/>
          </a:xfrm>
          <a:solidFill>
            <a:schemeClr val="accent6">
              <a:lumMod val="75000"/>
            </a:schemeClr>
          </a:solidFill>
        </p:grpSpPr>
        <p:sp>
          <p:nvSpPr>
            <p:cNvPr id="30" name="Freeform 217"/>
            <p:cNvSpPr>
              <a:spLocks noEditPoints="1"/>
            </p:cNvSpPr>
            <p:nvPr/>
          </p:nvSpPr>
          <p:spPr bwMode="auto">
            <a:xfrm>
              <a:off x="8169275" y="1447800"/>
              <a:ext cx="285750" cy="190500"/>
            </a:xfrm>
            <a:custGeom>
              <a:avLst/>
              <a:gdLst>
                <a:gd name="T0" fmla="*/ 760 w 901"/>
                <a:gd name="T1" fmla="*/ 571 h 601"/>
                <a:gd name="T2" fmla="*/ 518 w 901"/>
                <a:gd name="T3" fmla="*/ 158 h 601"/>
                <a:gd name="T4" fmla="*/ 596 w 901"/>
                <a:gd name="T5" fmla="*/ 183 h 601"/>
                <a:gd name="T6" fmla="*/ 664 w 901"/>
                <a:gd name="T7" fmla="*/ 226 h 601"/>
                <a:gd name="T8" fmla="*/ 722 w 901"/>
                <a:gd name="T9" fmla="*/ 283 h 601"/>
                <a:gd name="T10" fmla="*/ 764 w 901"/>
                <a:gd name="T11" fmla="*/ 352 h 601"/>
                <a:gd name="T12" fmla="*/ 790 w 901"/>
                <a:gd name="T13" fmla="*/ 430 h 601"/>
                <a:gd name="T14" fmla="*/ 106 w 901"/>
                <a:gd name="T15" fmla="*/ 463 h 601"/>
                <a:gd name="T16" fmla="*/ 124 w 901"/>
                <a:gd name="T17" fmla="*/ 382 h 601"/>
                <a:gd name="T18" fmla="*/ 160 w 901"/>
                <a:gd name="T19" fmla="*/ 309 h 601"/>
                <a:gd name="T20" fmla="*/ 211 w 901"/>
                <a:gd name="T21" fmla="*/ 247 h 601"/>
                <a:gd name="T22" fmla="*/ 275 w 901"/>
                <a:gd name="T23" fmla="*/ 198 h 601"/>
                <a:gd name="T24" fmla="*/ 350 w 901"/>
                <a:gd name="T25" fmla="*/ 165 h 601"/>
                <a:gd name="T26" fmla="*/ 433 w 901"/>
                <a:gd name="T27" fmla="*/ 151 h 601"/>
                <a:gd name="T28" fmla="*/ 413 w 901"/>
                <a:gd name="T29" fmla="*/ 51 h 601"/>
                <a:gd name="T30" fmla="*/ 450 w 901"/>
                <a:gd name="T31" fmla="*/ 30 h 601"/>
                <a:gd name="T32" fmla="*/ 488 w 901"/>
                <a:gd name="T33" fmla="*/ 51 h 601"/>
                <a:gd name="T34" fmla="*/ 491 w 901"/>
                <a:gd name="T35" fmla="*/ 93 h 601"/>
                <a:gd name="T36" fmla="*/ 459 w 901"/>
                <a:gd name="T37" fmla="*/ 120 h 601"/>
                <a:gd name="T38" fmla="*/ 418 w 901"/>
                <a:gd name="T39" fmla="*/ 107 h 601"/>
                <a:gd name="T40" fmla="*/ 886 w 901"/>
                <a:gd name="T41" fmla="*/ 481 h 601"/>
                <a:gd name="T42" fmla="*/ 820 w 901"/>
                <a:gd name="T43" fmla="*/ 431 h 601"/>
                <a:gd name="T44" fmla="*/ 797 w 901"/>
                <a:gd name="T45" fmla="*/ 352 h 601"/>
                <a:gd name="T46" fmla="*/ 759 w 901"/>
                <a:gd name="T47" fmla="*/ 283 h 601"/>
                <a:gd name="T48" fmla="*/ 706 w 901"/>
                <a:gd name="T49" fmla="*/ 222 h 601"/>
                <a:gd name="T50" fmla="*/ 643 w 901"/>
                <a:gd name="T51" fmla="*/ 175 h 601"/>
                <a:gd name="T52" fmla="*/ 570 w 901"/>
                <a:gd name="T53" fmla="*/ 140 h 601"/>
                <a:gd name="T54" fmla="*/ 510 w 901"/>
                <a:gd name="T55" fmla="*/ 120 h 601"/>
                <a:gd name="T56" fmla="*/ 524 w 901"/>
                <a:gd name="T57" fmla="*/ 89 h 601"/>
                <a:gd name="T58" fmla="*/ 522 w 901"/>
                <a:gd name="T59" fmla="*/ 54 h 601"/>
                <a:gd name="T60" fmla="*/ 503 w 901"/>
                <a:gd name="T61" fmla="*/ 23 h 601"/>
                <a:gd name="T62" fmla="*/ 473 w 901"/>
                <a:gd name="T63" fmla="*/ 4 h 601"/>
                <a:gd name="T64" fmla="*/ 435 w 901"/>
                <a:gd name="T65" fmla="*/ 2 h 601"/>
                <a:gd name="T66" fmla="*/ 402 w 901"/>
                <a:gd name="T67" fmla="*/ 17 h 601"/>
                <a:gd name="T68" fmla="*/ 381 w 901"/>
                <a:gd name="T69" fmla="*/ 46 h 601"/>
                <a:gd name="T70" fmla="*/ 376 w 901"/>
                <a:gd name="T71" fmla="*/ 83 h 601"/>
                <a:gd name="T72" fmla="*/ 386 w 901"/>
                <a:gd name="T73" fmla="*/ 115 h 601"/>
                <a:gd name="T74" fmla="*/ 346 w 901"/>
                <a:gd name="T75" fmla="*/ 135 h 601"/>
                <a:gd name="T76" fmla="*/ 271 w 901"/>
                <a:gd name="T77" fmla="*/ 166 h 601"/>
                <a:gd name="T78" fmla="*/ 206 w 901"/>
                <a:gd name="T79" fmla="*/ 211 h 601"/>
                <a:gd name="T80" fmla="*/ 151 w 901"/>
                <a:gd name="T81" fmla="*/ 270 h 601"/>
                <a:gd name="T82" fmla="*/ 109 w 901"/>
                <a:gd name="T83" fmla="*/ 338 h 601"/>
                <a:gd name="T84" fmla="*/ 84 w 901"/>
                <a:gd name="T85" fmla="*/ 414 h 601"/>
                <a:gd name="T86" fmla="*/ 45 w 901"/>
                <a:gd name="T87" fmla="*/ 481 h 601"/>
                <a:gd name="T88" fmla="*/ 4 w 901"/>
                <a:gd name="T89" fmla="*/ 485 h 601"/>
                <a:gd name="T90" fmla="*/ 0 w 901"/>
                <a:gd name="T91" fmla="*/ 499 h 601"/>
                <a:gd name="T92" fmla="*/ 9 w 901"/>
                <a:gd name="T93" fmla="*/ 509 h 601"/>
                <a:gd name="T94" fmla="*/ 120 w 901"/>
                <a:gd name="T95" fmla="*/ 598 h 601"/>
                <a:gd name="T96" fmla="*/ 768 w 901"/>
                <a:gd name="T97" fmla="*/ 600 h 601"/>
                <a:gd name="T98" fmla="*/ 886 w 901"/>
                <a:gd name="T99" fmla="*/ 510 h 601"/>
                <a:gd name="T100" fmla="*/ 898 w 901"/>
                <a:gd name="T101" fmla="*/ 504 h 601"/>
                <a:gd name="T102" fmla="*/ 900 w 901"/>
                <a:gd name="T103" fmla="*/ 490 h 601"/>
                <a:gd name="T104" fmla="*/ 889 w 901"/>
                <a:gd name="T105" fmla="*/ 482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01" h="601">
                  <a:moveTo>
                    <a:pt x="760" y="571"/>
                  </a:moveTo>
                  <a:lnTo>
                    <a:pt x="135" y="571"/>
                  </a:lnTo>
                  <a:lnTo>
                    <a:pt x="79" y="510"/>
                  </a:lnTo>
                  <a:lnTo>
                    <a:pt x="820" y="510"/>
                  </a:lnTo>
                  <a:lnTo>
                    <a:pt x="760" y="571"/>
                  </a:lnTo>
                  <a:close/>
                  <a:moveTo>
                    <a:pt x="450" y="151"/>
                  </a:moveTo>
                  <a:lnTo>
                    <a:pt x="468" y="151"/>
                  </a:lnTo>
                  <a:lnTo>
                    <a:pt x="485" y="152"/>
                  </a:lnTo>
                  <a:lnTo>
                    <a:pt x="502" y="154"/>
                  </a:lnTo>
                  <a:lnTo>
                    <a:pt x="518" y="158"/>
                  </a:lnTo>
                  <a:lnTo>
                    <a:pt x="534" y="161"/>
                  </a:lnTo>
                  <a:lnTo>
                    <a:pt x="550" y="165"/>
                  </a:lnTo>
                  <a:lnTo>
                    <a:pt x="566" y="170"/>
                  </a:lnTo>
                  <a:lnTo>
                    <a:pt x="581" y="177"/>
                  </a:lnTo>
                  <a:lnTo>
                    <a:pt x="596" y="183"/>
                  </a:lnTo>
                  <a:lnTo>
                    <a:pt x="611" y="191"/>
                  </a:lnTo>
                  <a:lnTo>
                    <a:pt x="625" y="198"/>
                  </a:lnTo>
                  <a:lnTo>
                    <a:pt x="639" y="207"/>
                  </a:lnTo>
                  <a:lnTo>
                    <a:pt x="652" y="216"/>
                  </a:lnTo>
                  <a:lnTo>
                    <a:pt x="664" y="226"/>
                  </a:lnTo>
                  <a:lnTo>
                    <a:pt x="677" y="236"/>
                  </a:lnTo>
                  <a:lnTo>
                    <a:pt x="689" y="247"/>
                  </a:lnTo>
                  <a:lnTo>
                    <a:pt x="701" y="258"/>
                  </a:lnTo>
                  <a:lnTo>
                    <a:pt x="711" y="271"/>
                  </a:lnTo>
                  <a:lnTo>
                    <a:pt x="722" y="283"/>
                  </a:lnTo>
                  <a:lnTo>
                    <a:pt x="732" y="296"/>
                  </a:lnTo>
                  <a:lnTo>
                    <a:pt x="740" y="309"/>
                  </a:lnTo>
                  <a:lnTo>
                    <a:pt x="749" y="323"/>
                  </a:lnTo>
                  <a:lnTo>
                    <a:pt x="756" y="337"/>
                  </a:lnTo>
                  <a:lnTo>
                    <a:pt x="764" y="352"/>
                  </a:lnTo>
                  <a:lnTo>
                    <a:pt x="770" y="367"/>
                  </a:lnTo>
                  <a:lnTo>
                    <a:pt x="776" y="382"/>
                  </a:lnTo>
                  <a:lnTo>
                    <a:pt x="781" y="398"/>
                  </a:lnTo>
                  <a:lnTo>
                    <a:pt x="785" y="414"/>
                  </a:lnTo>
                  <a:lnTo>
                    <a:pt x="790" y="430"/>
                  </a:lnTo>
                  <a:lnTo>
                    <a:pt x="792" y="447"/>
                  </a:lnTo>
                  <a:lnTo>
                    <a:pt x="794" y="463"/>
                  </a:lnTo>
                  <a:lnTo>
                    <a:pt x="795" y="481"/>
                  </a:lnTo>
                  <a:lnTo>
                    <a:pt x="105" y="481"/>
                  </a:lnTo>
                  <a:lnTo>
                    <a:pt x="106" y="463"/>
                  </a:lnTo>
                  <a:lnTo>
                    <a:pt x="108" y="447"/>
                  </a:lnTo>
                  <a:lnTo>
                    <a:pt x="111" y="430"/>
                  </a:lnTo>
                  <a:lnTo>
                    <a:pt x="115" y="414"/>
                  </a:lnTo>
                  <a:lnTo>
                    <a:pt x="119" y="398"/>
                  </a:lnTo>
                  <a:lnTo>
                    <a:pt x="124" y="382"/>
                  </a:lnTo>
                  <a:lnTo>
                    <a:pt x="130" y="367"/>
                  </a:lnTo>
                  <a:lnTo>
                    <a:pt x="136" y="352"/>
                  </a:lnTo>
                  <a:lnTo>
                    <a:pt x="143" y="337"/>
                  </a:lnTo>
                  <a:lnTo>
                    <a:pt x="151" y="323"/>
                  </a:lnTo>
                  <a:lnTo>
                    <a:pt x="160" y="309"/>
                  </a:lnTo>
                  <a:lnTo>
                    <a:pt x="169" y="296"/>
                  </a:lnTo>
                  <a:lnTo>
                    <a:pt x="179" y="283"/>
                  </a:lnTo>
                  <a:lnTo>
                    <a:pt x="188" y="271"/>
                  </a:lnTo>
                  <a:lnTo>
                    <a:pt x="200" y="258"/>
                  </a:lnTo>
                  <a:lnTo>
                    <a:pt x="211" y="247"/>
                  </a:lnTo>
                  <a:lnTo>
                    <a:pt x="223" y="236"/>
                  </a:lnTo>
                  <a:lnTo>
                    <a:pt x="235" y="226"/>
                  </a:lnTo>
                  <a:lnTo>
                    <a:pt x="248" y="216"/>
                  </a:lnTo>
                  <a:lnTo>
                    <a:pt x="261" y="207"/>
                  </a:lnTo>
                  <a:lnTo>
                    <a:pt x="275" y="198"/>
                  </a:lnTo>
                  <a:lnTo>
                    <a:pt x="290" y="191"/>
                  </a:lnTo>
                  <a:lnTo>
                    <a:pt x="304" y="183"/>
                  </a:lnTo>
                  <a:lnTo>
                    <a:pt x="319" y="177"/>
                  </a:lnTo>
                  <a:lnTo>
                    <a:pt x="335" y="170"/>
                  </a:lnTo>
                  <a:lnTo>
                    <a:pt x="350" y="165"/>
                  </a:lnTo>
                  <a:lnTo>
                    <a:pt x="366" y="161"/>
                  </a:lnTo>
                  <a:lnTo>
                    <a:pt x="382" y="158"/>
                  </a:lnTo>
                  <a:lnTo>
                    <a:pt x="399" y="154"/>
                  </a:lnTo>
                  <a:lnTo>
                    <a:pt x="416" y="152"/>
                  </a:lnTo>
                  <a:lnTo>
                    <a:pt x="433" y="151"/>
                  </a:lnTo>
                  <a:lnTo>
                    <a:pt x="450" y="151"/>
                  </a:lnTo>
                  <a:close/>
                  <a:moveTo>
                    <a:pt x="406" y="75"/>
                  </a:moveTo>
                  <a:lnTo>
                    <a:pt x="406" y="67"/>
                  </a:lnTo>
                  <a:lnTo>
                    <a:pt x="409" y="58"/>
                  </a:lnTo>
                  <a:lnTo>
                    <a:pt x="413" y="51"/>
                  </a:lnTo>
                  <a:lnTo>
                    <a:pt x="418" y="44"/>
                  </a:lnTo>
                  <a:lnTo>
                    <a:pt x="425" y="38"/>
                  </a:lnTo>
                  <a:lnTo>
                    <a:pt x="432" y="35"/>
                  </a:lnTo>
                  <a:lnTo>
                    <a:pt x="441" y="31"/>
                  </a:lnTo>
                  <a:lnTo>
                    <a:pt x="450" y="30"/>
                  </a:lnTo>
                  <a:lnTo>
                    <a:pt x="459" y="31"/>
                  </a:lnTo>
                  <a:lnTo>
                    <a:pt x="468" y="35"/>
                  </a:lnTo>
                  <a:lnTo>
                    <a:pt x="475" y="38"/>
                  </a:lnTo>
                  <a:lnTo>
                    <a:pt x="481" y="44"/>
                  </a:lnTo>
                  <a:lnTo>
                    <a:pt x="488" y="51"/>
                  </a:lnTo>
                  <a:lnTo>
                    <a:pt x="491" y="58"/>
                  </a:lnTo>
                  <a:lnTo>
                    <a:pt x="494" y="67"/>
                  </a:lnTo>
                  <a:lnTo>
                    <a:pt x="495" y="75"/>
                  </a:lnTo>
                  <a:lnTo>
                    <a:pt x="494" y="85"/>
                  </a:lnTo>
                  <a:lnTo>
                    <a:pt x="491" y="93"/>
                  </a:lnTo>
                  <a:lnTo>
                    <a:pt x="488" y="101"/>
                  </a:lnTo>
                  <a:lnTo>
                    <a:pt x="481" y="107"/>
                  </a:lnTo>
                  <a:lnTo>
                    <a:pt x="475" y="113"/>
                  </a:lnTo>
                  <a:lnTo>
                    <a:pt x="468" y="117"/>
                  </a:lnTo>
                  <a:lnTo>
                    <a:pt x="459" y="120"/>
                  </a:lnTo>
                  <a:lnTo>
                    <a:pt x="450" y="121"/>
                  </a:lnTo>
                  <a:lnTo>
                    <a:pt x="441" y="120"/>
                  </a:lnTo>
                  <a:lnTo>
                    <a:pt x="432" y="117"/>
                  </a:lnTo>
                  <a:lnTo>
                    <a:pt x="425" y="113"/>
                  </a:lnTo>
                  <a:lnTo>
                    <a:pt x="418" y="107"/>
                  </a:lnTo>
                  <a:lnTo>
                    <a:pt x="413" y="101"/>
                  </a:lnTo>
                  <a:lnTo>
                    <a:pt x="409" y="93"/>
                  </a:lnTo>
                  <a:lnTo>
                    <a:pt x="406" y="85"/>
                  </a:lnTo>
                  <a:lnTo>
                    <a:pt x="406" y="75"/>
                  </a:lnTo>
                  <a:close/>
                  <a:moveTo>
                    <a:pt x="886" y="481"/>
                  </a:moveTo>
                  <a:lnTo>
                    <a:pt x="856" y="481"/>
                  </a:lnTo>
                  <a:lnTo>
                    <a:pt x="825" y="481"/>
                  </a:lnTo>
                  <a:lnTo>
                    <a:pt x="824" y="464"/>
                  </a:lnTo>
                  <a:lnTo>
                    <a:pt x="823" y="447"/>
                  </a:lnTo>
                  <a:lnTo>
                    <a:pt x="820" y="431"/>
                  </a:lnTo>
                  <a:lnTo>
                    <a:pt x="816" y="414"/>
                  </a:lnTo>
                  <a:lnTo>
                    <a:pt x="813" y="399"/>
                  </a:lnTo>
                  <a:lnTo>
                    <a:pt x="808" y="383"/>
                  </a:lnTo>
                  <a:lnTo>
                    <a:pt x="802" y="368"/>
                  </a:lnTo>
                  <a:lnTo>
                    <a:pt x="797" y="352"/>
                  </a:lnTo>
                  <a:lnTo>
                    <a:pt x="791" y="338"/>
                  </a:lnTo>
                  <a:lnTo>
                    <a:pt x="783" y="323"/>
                  </a:lnTo>
                  <a:lnTo>
                    <a:pt x="776" y="309"/>
                  </a:lnTo>
                  <a:lnTo>
                    <a:pt x="767" y="296"/>
                  </a:lnTo>
                  <a:lnTo>
                    <a:pt x="759" y="283"/>
                  </a:lnTo>
                  <a:lnTo>
                    <a:pt x="749" y="270"/>
                  </a:lnTo>
                  <a:lnTo>
                    <a:pt x="739" y="257"/>
                  </a:lnTo>
                  <a:lnTo>
                    <a:pt x="729" y="245"/>
                  </a:lnTo>
                  <a:lnTo>
                    <a:pt x="718" y="233"/>
                  </a:lnTo>
                  <a:lnTo>
                    <a:pt x="706" y="222"/>
                  </a:lnTo>
                  <a:lnTo>
                    <a:pt x="694" y="211"/>
                  </a:lnTo>
                  <a:lnTo>
                    <a:pt x="683" y="201"/>
                  </a:lnTo>
                  <a:lnTo>
                    <a:pt x="670" y="192"/>
                  </a:lnTo>
                  <a:lnTo>
                    <a:pt x="657" y="183"/>
                  </a:lnTo>
                  <a:lnTo>
                    <a:pt x="643" y="175"/>
                  </a:lnTo>
                  <a:lnTo>
                    <a:pt x="629" y="166"/>
                  </a:lnTo>
                  <a:lnTo>
                    <a:pt x="615" y="159"/>
                  </a:lnTo>
                  <a:lnTo>
                    <a:pt x="600" y="152"/>
                  </a:lnTo>
                  <a:lnTo>
                    <a:pt x="585" y="146"/>
                  </a:lnTo>
                  <a:lnTo>
                    <a:pt x="570" y="140"/>
                  </a:lnTo>
                  <a:lnTo>
                    <a:pt x="554" y="135"/>
                  </a:lnTo>
                  <a:lnTo>
                    <a:pt x="539" y="131"/>
                  </a:lnTo>
                  <a:lnTo>
                    <a:pt x="522" y="128"/>
                  </a:lnTo>
                  <a:lnTo>
                    <a:pt x="506" y="124"/>
                  </a:lnTo>
                  <a:lnTo>
                    <a:pt x="510" y="120"/>
                  </a:lnTo>
                  <a:lnTo>
                    <a:pt x="514" y="115"/>
                  </a:lnTo>
                  <a:lnTo>
                    <a:pt x="518" y="108"/>
                  </a:lnTo>
                  <a:lnTo>
                    <a:pt x="520" y="102"/>
                  </a:lnTo>
                  <a:lnTo>
                    <a:pt x="522" y="95"/>
                  </a:lnTo>
                  <a:lnTo>
                    <a:pt x="524" y="89"/>
                  </a:lnTo>
                  <a:lnTo>
                    <a:pt x="525" y="83"/>
                  </a:lnTo>
                  <a:lnTo>
                    <a:pt x="525" y="75"/>
                  </a:lnTo>
                  <a:lnTo>
                    <a:pt x="524" y="68"/>
                  </a:lnTo>
                  <a:lnTo>
                    <a:pt x="523" y="60"/>
                  </a:lnTo>
                  <a:lnTo>
                    <a:pt x="522" y="54"/>
                  </a:lnTo>
                  <a:lnTo>
                    <a:pt x="519" y="46"/>
                  </a:lnTo>
                  <a:lnTo>
                    <a:pt x="516" y="40"/>
                  </a:lnTo>
                  <a:lnTo>
                    <a:pt x="513" y="33"/>
                  </a:lnTo>
                  <a:lnTo>
                    <a:pt x="508" y="28"/>
                  </a:lnTo>
                  <a:lnTo>
                    <a:pt x="503" y="23"/>
                  </a:lnTo>
                  <a:lnTo>
                    <a:pt x="498" y="17"/>
                  </a:lnTo>
                  <a:lnTo>
                    <a:pt x="492" y="13"/>
                  </a:lnTo>
                  <a:lnTo>
                    <a:pt x="486" y="10"/>
                  </a:lnTo>
                  <a:lnTo>
                    <a:pt x="479" y="7"/>
                  </a:lnTo>
                  <a:lnTo>
                    <a:pt x="473" y="4"/>
                  </a:lnTo>
                  <a:lnTo>
                    <a:pt x="465" y="2"/>
                  </a:lnTo>
                  <a:lnTo>
                    <a:pt x="458" y="1"/>
                  </a:lnTo>
                  <a:lnTo>
                    <a:pt x="450" y="0"/>
                  </a:lnTo>
                  <a:lnTo>
                    <a:pt x="443" y="1"/>
                  </a:lnTo>
                  <a:lnTo>
                    <a:pt x="435" y="2"/>
                  </a:lnTo>
                  <a:lnTo>
                    <a:pt x="428" y="4"/>
                  </a:lnTo>
                  <a:lnTo>
                    <a:pt x="421" y="7"/>
                  </a:lnTo>
                  <a:lnTo>
                    <a:pt x="414" y="10"/>
                  </a:lnTo>
                  <a:lnTo>
                    <a:pt x="408" y="13"/>
                  </a:lnTo>
                  <a:lnTo>
                    <a:pt x="402" y="17"/>
                  </a:lnTo>
                  <a:lnTo>
                    <a:pt x="397" y="23"/>
                  </a:lnTo>
                  <a:lnTo>
                    <a:pt x="393" y="28"/>
                  </a:lnTo>
                  <a:lnTo>
                    <a:pt x="387" y="33"/>
                  </a:lnTo>
                  <a:lnTo>
                    <a:pt x="384" y="40"/>
                  </a:lnTo>
                  <a:lnTo>
                    <a:pt x="381" y="46"/>
                  </a:lnTo>
                  <a:lnTo>
                    <a:pt x="379" y="54"/>
                  </a:lnTo>
                  <a:lnTo>
                    <a:pt x="377" y="60"/>
                  </a:lnTo>
                  <a:lnTo>
                    <a:pt x="376" y="68"/>
                  </a:lnTo>
                  <a:lnTo>
                    <a:pt x="376" y="75"/>
                  </a:lnTo>
                  <a:lnTo>
                    <a:pt x="376" y="83"/>
                  </a:lnTo>
                  <a:lnTo>
                    <a:pt x="377" y="89"/>
                  </a:lnTo>
                  <a:lnTo>
                    <a:pt x="378" y="95"/>
                  </a:lnTo>
                  <a:lnTo>
                    <a:pt x="380" y="102"/>
                  </a:lnTo>
                  <a:lnTo>
                    <a:pt x="383" y="108"/>
                  </a:lnTo>
                  <a:lnTo>
                    <a:pt x="386" y="115"/>
                  </a:lnTo>
                  <a:lnTo>
                    <a:pt x="389" y="120"/>
                  </a:lnTo>
                  <a:lnTo>
                    <a:pt x="394" y="124"/>
                  </a:lnTo>
                  <a:lnTo>
                    <a:pt x="378" y="128"/>
                  </a:lnTo>
                  <a:lnTo>
                    <a:pt x="362" y="131"/>
                  </a:lnTo>
                  <a:lnTo>
                    <a:pt x="346" y="135"/>
                  </a:lnTo>
                  <a:lnTo>
                    <a:pt x="331" y="140"/>
                  </a:lnTo>
                  <a:lnTo>
                    <a:pt x="315" y="146"/>
                  </a:lnTo>
                  <a:lnTo>
                    <a:pt x="300" y="152"/>
                  </a:lnTo>
                  <a:lnTo>
                    <a:pt x="286" y="159"/>
                  </a:lnTo>
                  <a:lnTo>
                    <a:pt x="271" y="166"/>
                  </a:lnTo>
                  <a:lnTo>
                    <a:pt x="257" y="175"/>
                  </a:lnTo>
                  <a:lnTo>
                    <a:pt x="244" y="183"/>
                  </a:lnTo>
                  <a:lnTo>
                    <a:pt x="230" y="192"/>
                  </a:lnTo>
                  <a:lnTo>
                    <a:pt x="217" y="201"/>
                  </a:lnTo>
                  <a:lnTo>
                    <a:pt x="206" y="211"/>
                  </a:lnTo>
                  <a:lnTo>
                    <a:pt x="194" y="222"/>
                  </a:lnTo>
                  <a:lnTo>
                    <a:pt x="182" y="233"/>
                  </a:lnTo>
                  <a:lnTo>
                    <a:pt x="171" y="245"/>
                  </a:lnTo>
                  <a:lnTo>
                    <a:pt x="161" y="257"/>
                  </a:lnTo>
                  <a:lnTo>
                    <a:pt x="151" y="270"/>
                  </a:lnTo>
                  <a:lnTo>
                    <a:pt x="141" y="283"/>
                  </a:lnTo>
                  <a:lnTo>
                    <a:pt x="133" y="296"/>
                  </a:lnTo>
                  <a:lnTo>
                    <a:pt x="124" y="309"/>
                  </a:lnTo>
                  <a:lnTo>
                    <a:pt x="117" y="323"/>
                  </a:lnTo>
                  <a:lnTo>
                    <a:pt x="109" y="338"/>
                  </a:lnTo>
                  <a:lnTo>
                    <a:pt x="103" y="352"/>
                  </a:lnTo>
                  <a:lnTo>
                    <a:pt x="97" y="368"/>
                  </a:lnTo>
                  <a:lnTo>
                    <a:pt x="92" y="383"/>
                  </a:lnTo>
                  <a:lnTo>
                    <a:pt x="88" y="399"/>
                  </a:lnTo>
                  <a:lnTo>
                    <a:pt x="84" y="414"/>
                  </a:lnTo>
                  <a:lnTo>
                    <a:pt x="80" y="431"/>
                  </a:lnTo>
                  <a:lnTo>
                    <a:pt x="78" y="447"/>
                  </a:lnTo>
                  <a:lnTo>
                    <a:pt x="76" y="464"/>
                  </a:lnTo>
                  <a:lnTo>
                    <a:pt x="75" y="481"/>
                  </a:lnTo>
                  <a:lnTo>
                    <a:pt x="45" y="481"/>
                  </a:lnTo>
                  <a:lnTo>
                    <a:pt x="15" y="481"/>
                  </a:lnTo>
                  <a:lnTo>
                    <a:pt x="12" y="482"/>
                  </a:lnTo>
                  <a:lnTo>
                    <a:pt x="9" y="482"/>
                  </a:lnTo>
                  <a:lnTo>
                    <a:pt x="7" y="484"/>
                  </a:lnTo>
                  <a:lnTo>
                    <a:pt x="4" y="485"/>
                  </a:lnTo>
                  <a:lnTo>
                    <a:pt x="2" y="488"/>
                  </a:lnTo>
                  <a:lnTo>
                    <a:pt x="1" y="490"/>
                  </a:lnTo>
                  <a:lnTo>
                    <a:pt x="0" y="493"/>
                  </a:lnTo>
                  <a:lnTo>
                    <a:pt x="0" y="496"/>
                  </a:lnTo>
                  <a:lnTo>
                    <a:pt x="0" y="499"/>
                  </a:lnTo>
                  <a:lnTo>
                    <a:pt x="1" y="502"/>
                  </a:lnTo>
                  <a:lnTo>
                    <a:pt x="2" y="504"/>
                  </a:lnTo>
                  <a:lnTo>
                    <a:pt x="4" y="506"/>
                  </a:lnTo>
                  <a:lnTo>
                    <a:pt x="7" y="508"/>
                  </a:lnTo>
                  <a:lnTo>
                    <a:pt x="9" y="509"/>
                  </a:lnTo>
                  <a:lnTo>
                    <a:pt x="12" y="510"/>
                  </a:lnTo>
                  <a:lnTo>
                    <a:pt x="15" y="510"/>
                  </a:lnTo>
                  <a:lnTo>
                    <a:pt x="39" y="510"/>
                  </a:lnTo>
                  <a:lnTo>
                    <a:pt x="118" y="596"/>
                  </a:lnTo>
                  <a:lnTo>
                    <a:pt x="120" y="598"/>
                  </a:lnTo>
                  <a:lnTo>
                    <a:pt x="122" y="599"/>
                  </a:lnTo>
                  <a:lnTo>
                    <a:pt x="125" y="600"/>
                  </a:lnTo>
                  <a:lnTo>
                    <a:pt x="128" y="601"/>
                  </a:lnTo>
                  <a:lnTo>
                    <a:pt x="765" y="601"/>
                  </a:lnTo>
                  <a:lnTo>
                    <a:pt x="768" y="600"/>
                  </a:lnTo>
                  <a:lnTo>
                    <a:pt x="771" y="600"/>
                  </a:lnTo>
                  <a:lnTo>
                    <a:pt x="774" y="598"/>
                  </a:lnTo>
                  <a:lnTo>
                    <a:pt x="776" y="597"/>
                  </a:lnTo>
                  <a:lnTo>
                    <a:pt x="861" y="510"/>
                  </a:lnTo>
                  <a:lnTo>
                    <a:pt x="886" y="510"/>
                  </a:lnTo>
                  <a:lnTo>
                    <a:pt x="889" y="510"/>
                  </a:lnTo>
                  <a:lnTo>
                    <a:pt x="891" y="509"/>
                  </a:lnTo>
                  <a:lnTo>
                    <a:pt x="894" y="508"/>
                  </a:lnTo>
                  <a:lnTo>
                    <a:pt x="897" y="506"/>
                  </a:lnTo>
                  <a:lnTo>
                    <a:pt x="898" y="504"/>
                  </a:lnTo>
                  <a:lnTo>
                    <a:pt x="900" y="502"/>
                  </a:lnTo>
                  <a:lnTo>
                    <a:pt x="900" y="499"/>
                  </a:lnTo>
                  <a:lnTo>
                    <a:pt x="901" y="496"/>
                  </a:lnTo>
                  <a:lnTo>
                    <a:pt x="900" y="493"/>
                  </a:lnTo>
                  <a:lnTo>
                    <a:pt x="900" y="490"/>
                  </a:lnTo>
                  <a:lnTo>
                    <a:pt x="898" y="488"/>
                  </a:lnTo>
                  <a:lnTo>
                    <a:pt x="897" y="485"/>
                  </a:lnTo>
                  <a:lnTo>
                    <a:pt x="894" y="484"/>
                  </a:lnTo>
                  <a:lnTo>
                    <a:pt x="891" y="482"/>
                  </a:lnTo>
                  <a:lnTo>
                    <a:pt x="889" y="482"/>
                  </a:lnTo>
                  <a:lnTo>
                    <a:pt x="886" y="4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1" name="Freeform 218"/>
            <p:cNvSpPr>
              <a:spLocks/>
            </p:cNvSpPr>
            <p:nvPr/>
          </p:nvSpPr>
          <p:spPr bwMode="auto">
            <a:xfrm>
              <a:off x="8235950" y="1514475"/>
              <a:ext cx="80962" cy="47625"/>
            </a:xfrm>
            <a:custGeom>
              <a:avLst/>
              <a:gdLst>
                <a:gd name="T0" fmla="*/ 239 w 254"/>
                <a:gd name="T1" fmla="*/ 0 h 150"/>
                <a:gd name="T2" fmla="*/ 221 w 254"/>
                <a:gd name="T3" fmla="*/ 0 h 150"/>
                <a:gd name="T4" fmla="*/ 204 w 254"/>
                <a:gd name="T5" fmla="*/ 2 h 150"/>
                <a:gd name="T6" fmla="*/ 186 w 254"/>
                <a:gd name="T7" fmla="*/ 4 h 150"/>
                <a:gd name="T8" fmla="*/ 169 w 254"/>
                <a:gd name="T9" fmla="*/ 9 h 150"/>
                <a:gd name="T10" fmla="*/ 153 w 254"/>
                <a:gd name="T11" fmla="*/ 13 h 150"/>
                <a:gd name="T12" fmla="*/ 136 w 254"/>
                <a:gd name="T13" fmla="*/ 19 h 150"/>
                <a:gd name="T14" fmla="*/ 120 w 254"/>
                <a:gd name="T15" fmla="*/ 26 h 150"/>
                <a:gd name="T16" fmla="*/ 105 w 254"/>
                <a:gd name="T17" fmla="*/ 33 h 150"/>
                <a:gd name="T18" fmla="*/ 90 w 254"/>
                <a:gd name="T19" fmla="*/ 42 h 150"/>
                <a:gd name="T20" fmla="*/ 75 w 254"/>
                <a:gd name="T21" fmla="*/ 51 h 150"/>
                <a:gd name="T22" fmla="*/ 61 w 254"/>
                <a:gd name="T23" fmla="*/ 62 h 150"/>
                <a:gd name="T24" fmla="*/ 48 w 254"/>
                <a:gd name="T25" fmla="*/ 73 h 150"/>
                <a:gd name="T26" fmla="*/ 35 w 254"/>
                <a:gd name="T27" fmla="*/ 86 h 150"/>
                <a:gd name="T28" fmla="*/ 23 w 254"/>
                <a:gd name="T29" fmla="*/ 98 h 150"/>
                <a:gd name="T30" fmla="*/ 13 w 254"/>
                <a:gd name="T31" fmla="*/ 112 h 150"/>
                <a:gd name="T32" fmla="*/ 2 w 254"/>
                <a:gd name="T33" fmla="*/ 126 h 150"/>
                <a:gd name="T34" fmla="*/ 1 w 254"/>
                <a:gd name="T35" fmla="*/ 129 h 150"/>
                <a:gd name="T36" fmla="*/ 0 w 254"/>
                <a:gd name="T37" fmla="*/ 132 h 150"/>
                <a:gd name="T38" fmla="*/ 0 w 254"/>
                <a:gd name="T39" fmla="*/ 135 h 150"/>
                <a:gd name="T40" fmla="*/ 0 w 254"/>
                <a:gd name="T41" fmla="*/ 138 h 150"/>
                <a:gd name="T42" fmla="*/ 1 w 254"/>
                <a:gd name="T43" fmla="*/ 140 h 150"/>
                <a:gd name="T44" fmla="*/ 2 w 254"/>
                <a:gd name="T45" fmla="*/ 143 h 150"/>
                <a:gd name="T46" fmla="*/ 4 w 254"/>
                <a:gd name="T47" fmla="*/ 145 h 150"/>
                <a:gd name="T48" fmla="*/ 6 w 254"/>
                <a:gd name="T49" fmla="*/ 148 h 150"/>
                <a:gd name="T50" fmla="*/ 11 w 254"/>
                <a:gd name="T51" fmla="*/ 149 h 150"/>
                <a:gd name="T52" fmla="*/ 15 w 254"/>
                <a:gd name="T53" fmla="*/ 150 h 150"/>
                <a:gd name="T54" fmla="*/ 18 w 254"/>
                <a:gd name="T55" fmla="*/ 150 h 150"/>
                <a:gd name="T56" fmla="*/ 21 w 254"/>
                <a:gd name="T57" fmla="*/ 148 h 150"/>
                <a:gd name="T58" fmla="*/ 24 w 254"/>
                <a:gd name="T59" fmla="*/ 145 h 150"/>
                <a:gd name="T60" fmla="*/ 27 w 254"/>
                <a:gd name="T61" fmla="*/ 143 h 150"/>
                <a:gd name="T62" fmla="*/ 36 w 254"/>
                <a:gd name="T63" fmla="*/ 130 h 150"/>
                <a:gd name="T64" fmla="*/ 46 w 254"/>
                <a:gd name="T65" fmla="*/ 118 h 150"/>
                <a:gd name="T66" fmla="*/ 57 w 254"/>
                <a:gd name="T67" fmla="*/ 106 h 150"/>
                <a:gd name="T68" fmla="*/ 68 w 254"/>
                <a:gd name="T69" fmla="*/ 95 h 150"/>
                <a:gd name="T70" fmla="*/ 80 w 254"/>
                <a:gd name="T71" fmla="*/ 86 h 150"/>
                <a:gd name="T72" fmla="*/ 93 w 254"/>
                <a:gd name="T73" fmla="*/ 76 h 150"/>
                <a:gd name="T74" fmla="*/ 106 w 254"/>
                <a:gd name="T75" fmla="*/ 67 h 150"/>
                <a:gd name="T76" fmla="*/ 119 w 254"/>
                <a:gd name="T77" fmla="*/ 60 h 150"/>
                <a:gd name="T78" fmla="*/ 133 w 254"/>
                <a:gd name="T79" fmla="*/ 52 h 150"/>
                <a:gd name="T80" fmla="*/ 147 w 254"/>
                <a:gd name="T81" fmla="*/ 47 h 150"/>
                <a:gd name="T82" fmla="*/ 161 w 254"/>
                <a:gd name="T83" fmla="*/ 42 h 150"/>
                <a:gd name="T84" fmla="*/ 176 w 254"/>
                <a:gd name="T85" fmla="*/ 37 h 150"/>
                <a:gd name="T86" fmla="*/ 192 w 254"/>
                <a:gd name="T87" fmla="*/ 34 h 150"/>
                <a:gd name="T88" fmla="*/ 207 w 254"/>
                <a:gd name="T89" fmla="*/ 32 h 150"/>
                <a:gd name="T90" fmla="*/ 223 w 254"/>
                <a:gd name="T91" fmla="*/ 30 h 150"/>
                <a:gd name="T92" fmla="*/ 239 w 254"/>
                <a:gd name="T93" fmla="*/ 30 h 150"/>
                <a:gd name="T94" fmla="*/ 243 w 254"/>
                <a:gd name="T95" fmla="*/ 30 h 150"/>
                <a:gd name="T96" fmla="*/ 245 w 254"/>
                <a:gd name="T97" fmla="*/ 29 h 150"/>
                <a:gd name="T98" fmla="*/ 248 w 254"/>
                <a:gd name="T99" fmla="*/ 27 h 150"/>
                <a:gd name="T100" fmla="*/ 250 w 254"/>
                <a:gd name="T101" fmla="*/ 26 h 150"/>
                <a:gd name="T102" fmla="*/ 251 w 254"/>
                <a:gd name="T103" fmla="*/ 24 h 150"/>
                <a:gd name="T104" fmla="*/ 253 w 254"/>
                <a:gd name="T105" fmla="*/ 20 h 150"/>
                <a:gd name="T106" fmla="*/ 253 w 254"/>
                <a:gd name="T107" fmla="*/ 18 h 150"/>
                <a:gd name="T108" fmla="*/ 254 w 254"/>
                <a:gd name="T109" fmla="*/ 15 h 150"/>
                <a:gd name="T110" fmla="*/ 253 w 254"/>
                <a:gd name="T111" fmla="*/ 12 h 150"/>
                <a:gd name="T112" fmla="*/ 253 w 254"/>
                <a:gd name="T113" fmla="*/ 9 h 150"/>
                <a:gd name="T114" fmla="*/ 251 w 254"/>
                <a:gd name="T115" fmla="*/ 6 h 150"/>
                <a:gd name="T116" fmla="*/ 250 w 254"/>
                <a:gd name="T117" fmla="*/ 4 h 150"/>
                <a:gd name="T118" fmla="*/ 248 w 254"/>
                <a:gd name="T119" fmla="*/ 2 h 150"/>
                <a:gd name="T120" fmla="*/ 245 w 254"/>
                <a:gd name="T121" fmla="*/ 1 h 150"/>
                <a:gd name="T122" fmla="*/ 243 w 254"/>
                <a:gd name="T123" fmla="*/ 0 h 150"/>
                <a:gd name="T124" fmla="*/ 239 w 254"/>
                <a:gd name="T125"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4" h="150">
                  <a:moveTo>
                    <a:pt x="239" y="0"/>
                  </a:moveTo>
                  <a:lnTo>
                    <a:pt x="221" y="0"/>
                  </a:lnTo>
                  <a:lnTo>
                    <a:pt x="204" y="2"/>
                  </a:lnTo>
                  <a:lnTo>
                    <a:pt x="186" y="4"/>
                  </a:lnTo>
                  <a:lnTo>
                    <a:pt x="169" y="9"/>
                  </a:lnTo>
                  <a:lnTo>
                    <a:pt x="153" y="13"/>
                  </a:lnTo>
                  <a:lnTo>
                    <a:pt x="136" y="19"/>
                  </a:lnTo>
                  <a:lnTo>
                    <a:pt x="120" y="26"/>
                  </a:lnTo>
                  <a:lnTo>
                    <a:pt x="105" y="33"/>
                  </a:lnTo>
                  <a:lnTo>
                    <a:pt x="90" y="42"/>
                  </a:lnTo>
                  <a:lnTo>
                    <a:pt x="75" y="51"/>
                  </a:lnTo>
                  <a:lnTo>
                    <a:pt x="61" y="62"/>
                  </a:lnTo>
                  <a:lnTo>
                    <a:pt x="48" y="73"/>
                  </a:lnTo>
                  <a:lnTo>
                    <a:pt x="35" y="86"/>
                  </a:lnTo>
                  <a:lnTo>
                    <a:pt x="23" y="98"/>
                  </a:lnTo>
                  <a:lnTo>
                    <a:pt x="13" y="112"/>
                  </a:lnTo>
                  <a:lnTo>
                    <a:pt x="2" y="126"/>
                  </a:lnTo>
                  <a:lnTo>
                    <a:pt x="1" y="129"/>
                  </a:lnTo>
                  <a:lnTo>
                    <a:pt x="0" y="132"/>
                  </a:lnTo>
                  <a:lnTo>
                    <a:pt x="0" y="135"/>
                  </a:lnTo>
                  <a:lnTo>
                    <a:pt x="0" y="138"/>
                  </a:lnTo>
                  <a:lnTo>
                    <a:pt x="1" y="140"/>
                  </a:lnTo>
                  <a:lnTo>
                    <a:pt x="2" y="143"/>
                  </a:lnTo>
                  <a:lnTo>
                    <a:pt x="4" y="145"/>
                  </a:lnTo>
                  <a:lnTo>
                    <a:pt x="6" y="148"/>
                  </a:lnTo>
                  <a:lnTo>
                    <a:pt x="11" y="149"/>
                  </a:lnTo>
                  <a:lnTo>
                    <a:pt x="15" y="150"/>
                  </a:lnTo>
                  <a:lnTo>
                    <a:pt x="18" y="150"/>
                  </a:lnTo>
                  <a:lnTo>
                    <a:pt x="21" y="148"/>
                  </a:lnTo>
                  <a:lnTo>
                    <a:pt x="24" y="145"/>
                  </a:lnTo>
                  <a:lnTo>
                    <a:pt x="27" y="143"/>
                  </a:lnTo>
                  <a:lnTo>
                    <a:pt x="36" y="130"/>
                  </a:lnTo>
                  <a:lnTo>
                    <a:pt x="46" y="118"/>
                  </a:lnTo>
                  <a:lnTo>
                    <a:pt x="57" y="106"/>
                  </a:lnTo>
                  <a:lnTo>
                    <a:pt x="68" y="95"/>
                  </a:lnTo>
                  <a:lnTo>
                    <a:pt x="80" y="86"/>
                  </a:lnTo>
                  <a:lnTo>
                    <a:pt x="93" y="76"/>
                  </a:lnTo>
                  <a:lnTo>
                    <a:pt x="106" y="67"/>
                  </a:lnTo>
                  <a:lnTo>
                    <a:pt x="119" y="60"/>
                  </a:lnTo>
                  <a:lnTo>
                    <a:pt x="133" y="52"/>
                  </a:lnTo>
                  <a:lnTo>
                    <a:pt x="147" y="47"/>
                  </a:lnTo>
                  <a:lnTo>
                    <a:pt x="161" y="42"/>
                  </a:lnTo>
                  <a:lnTo>
                    <a:pt x="176" y="37"/>
                  </a:lnTo>
                  <a:lnTo>
                    <a:pt x="192" y="34"/>
                  </a:lnTo>
                  <a:lnTo>
                    <a:pt x="207" y="32"/>
                  </a:lnTo>
                  <a:lnTo>
                    <a:pt x="223" y="30"/>
                  </a:lnTo>
                  <a:lnTo>
                    <a:pt x="239" y="30"/>
                  </a:lnTo>
                  <a:lnTo>
                    <a:pt x="243" y="30"/>
                  </a:lnTo>
                  <a:lnTo>
                    <a:pt x="245" y="29"/>
                  </a:lnTo>
                  <a:lnTo>
                    <a:pt x="248" y="27"/>
                  </a:lnTo>
                  <a:lnTo>
                    <a:pt x="250" y="26"/>
                  </a:lnTo>
                  <a:lnTo>
                    <a:pt x="251" y="24"/>
                  </a:lnTo>
                  <a:lnTo>
                    <a:pt x="253" y="20"/>
                  </a:lnTo>
                  <a:lnTo>
                    <a:pt x="253" y="18"/>
                  </a:lnTo>
                  <a:lnTo>
                    <a:pt x="254" y="15"/>
                  </a:lnTo>
                  <a:lnTo>
                    <a:pt x="253" y="12"/>
                  </a:lnTo>
                  <a:lnTo>
                    <a:pt x="253" y="9"/>
                  </a:lnTo>
                  <a:lnTo>
                    <a:pt x="251" y="6"/>
                  </a:lnTo>
                  <a:lnTo>
                    <a:pt x="250" y="4"/>
                  </a:lnTo>
                  <a:lnTo>
                    <a:pt x="248" y="2"/>
                  </a:lnTo>
                  <a:lnTo>
                    <a:pt x="245" y="1"/>
                  </a:lnTo>
                  <a:lnTo>
                    <a:pt x="243" y="0"/>
                  </a:lnTo>
                  <a:lnTo>
                    <a:pt x="23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32" name="Group 31"/>
          <p:cNvGrpSpPr/>
          <p:nvPr/>
        </p:nvGrpSpPr>
        <p:grpSpPr>
          <a:xfrm>
            <a:off x="4300581" y="5722103"/>
            <a:ext cx="196797" cy="236157"/>
            <a:chOff x="10482263" y="2803525"/>
            <a:chExt cx="238125" cy="285750"/>
          </a:xfrm>
          <a:solidFill>
            <a:schemeClr val="accent6">
              <a:lumMod val="75000"/>
            </a:schemeClr>
          </a:solidFill>
        </p:grpSpPr>
        <p:sp>
          <p:nvSpPr>
            <p:cNvPr id="33" name="Freeform 233"/>
            <p:cNvSpPr>
              <a:spLocks noEditPoints="1"/>
            </p:cNvSpPr>
            <p:nvPr/>
          </p:nvSpPr>
          <p:spPr bwMode="auto">
            <a:xfrm>
              <a:off x="10482263" y="2803525"/>
              <a:ext cx="238125" cy="285750"/>
            </a:xfrm>
            <a:custGeom>
              <a:avLst/>
              <a:gdLst>
                <a:gd name="T0" fmla="*/ 701 w 752"/>
                <a:gd name="T1" fmla="*/ 601 h 903"/>
                <a:gd name="T2" fmla="*/ 539 w 752"/>
                <a:gd name="T3" fmla="*/ 832 h 903"/>
                <a:gd name="T4" fmla="*/ 529 w 752"/>
                <a:gd name="T5" fmla="*/ 852 h 903"/>
                <a:gd name="T6" fmla="*/ 511 w 752"/>
                <a:gd name="T7" fmla="*/ 866 h 903"/>
                <a:gd name="T8" fmla="*/ 488 w 752"/>
                <a:gd name="T9" fmla="*/ 873 h 903"/>
                <a:gd name="T10" fmla="*/ 257 w 752"/>
                <a:gd name="T11" fmla="*/ 872 h 903"/>
                <a:gd name="T12" fmla="*/ 236 w 752"/>
                <a:gd name="T13" fmla="*/ 863 h 903"/>
                <a:gd name="T14" fmla="*/ 220 w 752"/>
                <a:gd name="T15" fmla="*/ 848 h 903"/>
                <a:gd name="T16" fmla="*/ 211 w 752"/>
                <a:gd name="T17" fmla="*/ 825 h 903"/>
                <a:gd name="T18" fmla="*/ 210 w 752"/>
                <a:gd name="T19" fmla="*/ 526 h 903"/>
                <a:gd name="T20" fmla="*/ 212 w 752"/>
                <a:gd name="T21" fmla="*/ 58 h 903"/>
                <a:gd name="T22" fmla="*/ 221 w 752"/>
                <a:gd name="T23" fmla="*/ 44 h 903"/>
                <a:gd name="T24" fmla="*/ 239 w 752"/>
                <a:gd name="T25" fmla="*/ 34 h 903"/>
                <a:gd name="T26" fmla="*/ 270 w 752"/>
                <a:gd name="T27" fmla="*/ 30 h 903"/>
                <a:gd name="T28" fmla="*/ 501 w 752"/>
                <a:gd name="T29" fmla="*/ 32 h 903"/>
                <a:gd name="T30" fmla="*/ 521 w 752"/>
                <a:gd name="T31" fmla="*/ 43 h 903"/>
                <a:gd name="T32" fmla="*/ 535 w 752"/>
                <a:gd name="T33" fmla="*/ 60 h 903"/>
                <a:gd name="T34" fmla="*/ 541 w 752"/>
                <a:gd name="T35" fmla="*/ 83 h 903"/>
                <a:gd name="T36" fmla="*/ 180 w 752"/>
                <a:gd name="T37" fmla="*/ 601 h 903"/>
                <a:gd name="T38" fmla="*/ 180 w 752"/>
                <a:gd name="T39" fmla="*/ 361 h 903"/>
                <a:gd name="T40" fmla="*/ 180 w 752"/>
                <a:gd name="T41" fmla="*/ 120 h 903"/>
                <a:gd name="T42" fmla="*/ 572 w 752"/>
                <a:gd name="T43" fmla="*/ 250 h 903"/>
                <a:gd name="T44" fmla="*/ 572 w 752"/>
                <a:gd name="T45" fmla="*/ 490 h 903"/>
                <a:gd name="T46" fmla="*/ 751 w 752"/>
                <a:gd name="T47" fmla="*/ 352 h 903"/>
                <a:gd name="T48" fmla="*/ 748 w 752"/>
                <a:gd name="T49" fmla="*/ 336 h 903"/>
                <a:gd name="T50" fmla="*/ 572 w 752"/>
                <a:gd name="T51" fmla="*/ 331 h 903"/>
                <a:gd name="T52" fmla="*/ 752 w 752"/>
                <a:gd name="T53" fmla="*/ 108 h 903"/>
                <a:gd name="T54" fmla="*/ 745 w 752"/>
                <a:gd name="T55" fmla="*/ 93 h 903"/>
                <a:gd name="T56" fmla="*/ 572 w 752"/>
                <a:gd name="T57" fmla="*/ 80 h 903"/>
                <a:gd name="T58" fmla="*/ 561 w 752"/>
                <a:gd name="T59" fmla="*/ 46 h 903"/>
                <a:gd name="T60" fmla="*/ 540 w 752"/>
                <a:gd name="T61" fmla="*/ 19 h 903"/>
                <a:gd name="T62" fmla="*/ 509 w 752"/>
                <a:gd name="T63" fmla="*/ 4 h 903"/>
                <a:gd name="T64" fmla="*/ 270 w 752"/>
                <a:gd name="T65" fmla="*/ 0 h 903"/>
                <a:gd name="T66" fmla="*/ 225 w 752"/>
                <a:gd name="T67" fmla="*/ 7 h 903"/>
                <a:gd name="T68" fmla="*/ 197 w 752"/>
                <a:gd name="T69" fmla="*/ 24 h 903"/>
                <a:gd name="T70" fmla="*/ 183 w 752"/>
                <a:gd name="T71" fmla="*/ 49 h 903"/>
                <a:gd name="T72" fmla="*/ 15 w 752"/>
                <a:gd name="T73" fmla="*/ 90 h 903"/>
                <a:gd name="T74" fmla="*/ 1 w 752"/>
                <a:gd name="T75" fmla="*/ 99 h 903"/>
                <a:gd name="T76" fmla="*/ 4 w 752"/>
                <a:gd name="T77" fmla="*/ 116 h 903"/>
                <a:gd name="T78" fmla="*/ 11 w 752"/>
                <a:gd name="T79" fmla="*/ 331 h 903"/>
                <a:gd name="T80" fmla="*/ 0 w 752"/>
                <a:gd name="T81" fmla="*/ 345 h 903"/>
                <a:gd name="T82" fmla="*/ 180 w 752"/>
                <a:gd name="T83" fmla="*/ 533 h 903"/>
                <a:gd name="T84" fmla="*/ 6 w 752"/>
                <a:gd name="T85" fmla="*/ 574 h 903"/>
                <a:gd name="T86" fmla="*/ 0 w 752"/>
                <a:gd name="T87" fmla="*/ 589 h 903"/>
                <a:gd name="T88" fmla="*/ 180 w 752"/>
                <a:gd name="T89" fmla="*/ 813 h 903"/>
                <a:gd name="T90" fmla="*/ 186 w 752"/>
                <a:gd name="T91" fmla="*/ 849 h 903"/>
                <a:gd name="T92" fmla="*/ 206 w 752"/>
                <a:gd name="T93" fmla="*/ 878 h 903"/>
                <a:gd name="T94" fmla="*/ 234 w 752"/>
                <a:gd name="T95" fmla="*/ 896 h 903"/>
                <a:gd name="T96" fmla="*/ 270 w 752"/>
                <a:gd name="T97" fmla="*/ 903 h 903"/>
                <a:gd name="T98" fmla="*/ 509 w 752"/>
                <a:gd name="T99" fmla="*/ 899 h 903"/>
                <a:gd name="T100" fmla="*/ 540 w 752"/>
                <a:gd name="T101" fmla="*/ 883 h 903"/>
                <a:gd name="T102" fmla="*/ 561 w 752"/>
                <a:gd name="T103" fmla="*/ 856 h 903"/>
                <a:gd name="T104" fmla="*/ 572 w 752"/>
                <a:gd name="T105" fmla="*/ 822 h 903"/>
                <a:gd name="T106" fmla="*/ 751 w 752"/>
                <a:gd name="T107" fmla="*/ 594 h 903"/>
                <a:gd name="T108" fmla="*/ 748 w 752"/>
                <a:gd name="T109" fmla="*/ 578 h 903"/>
                <a:gd name="T110" fmla="*/ 572 w 752"/>
                <a:gd name="T111" fmla="*/ 57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52" h="903">
                  <a:moveTo>
                    <a:pt x="701" y="601"/>
                  </a:moveTo>
                  <a:lnTo>
                    <a:pt x="572" y="731"/>
                  </a:lnTo>
                  <a:lnTo>
                    <a:pt x="572" y="601"/>
                  </a:lnTo>
                  <a:lnTo>
                    <a:pt x="701" y="601"/>
                  </a:lnTo>
                  <a:close/>
                  <a:moveTo>
                    <a:pt x="541" y="813"/>
                  </a:moveTo>
                  <a:lnTo>
                    <a:pt x="541" y="819"/>
                  </a:lnTo>
                  <a:lnTo>
                    <a:pt x="540" y="825"/>
                  </a:lnTo>
                  <a:lnTo>
                    <a:pt x="539" y="832"/>
                  </a:lnTo>
                  <a:lnTo>
                    <a:pt x="537" y="837"/>
                  </a:lnTo>
                  <a:lnTo>
                    <a:pt x="535" y="843"/>
                  </a:lnTo>
                  <a:lnTo>
                    <a:pt x="532" y="848"/>
                  </a:lnTo>
                  <a:lnTo>
                    <a:pt x="529" y="852"/>
                  </a:lnTo>
                  <a:lnTo>
                    <a:pt x="525" y="856"/>
                  </a:lnTo>
                  <a:lnTo>
                    <a:pt x="521" y="860"/>
                  </a:lnTo>
                  <a:lnTo>
                    <a:pt x="517" y="863"/>
                  </a:lnTo>
                  <a:lnTo>
                    <a:pt x="511" y="866"/>
                  </a:lnTo>
                  <a:lnTo>
                    <a:pt x="506" y="868"/>
                  </a:lnTo>
                  <a:lnTo>
                    <a:pt x="501" y="870"/>
                  </a:lnTo>
                  <a:lnTo>
                    <a:pt x="494" y="872"/>
                  </a:lnTo>
                  <a:lnTo>
                    <a:pt x="488" y="873"/>
                  </a:lnTo>
                  <a:lnTo>
                    <a:pt x="481" y="873"/>
                  </a:lnTo>
                  <a:lnTo>
                    <a:pt x="270" y="873"/>
                  </a:lnTo>
                  <a:lnTo>
                    <a:pt x="264" y="873"/>
                  </a:lnTo>
                  <a:lnTo>
                    <a:pt x="257" y="872"/>
                  </a:lnTo>
                  <a:lnTo>
                    <a:pt x="251" y="870"/>
                  </a:lnTo>
                  <a:lnTo>
                    <a:pt x="245" y="868"/>
                  </a:lnTo>
                  <a:lnTo>
                    <a:pt x="240" y="866"/>
                  </a:lnTo>
                  <a:lnTo>
                    <a:pt x="236" y="863"/>
                  </a:lnTo>
                  <a:lnTo>
                    <a:pt x="230" y="860"/>
                  </a:lnTo>
                  <a:lnTo>
                    <a:pt x="226" y="856"/>
                  </a:lnTo>
                  <a:lnTo>
                    <a:pt x="223" y="852"/>
                  </a:lnTo>
                  <a:lnTo>
                    <a:pt x="220" y="848"/>
                  </a:lnTo>
                  <a:lnTo>
                    <a:pt x="217" y="843"/>
                  </a:lnTo>
                  <a:lnTo>
                    <a:pt x="214" y="837"/>
                  </a:lnTo>
                  <a:lnTo>
                    <a:pt x="212" y="832"/>
                  </a:lnTo>
                  <a:lnTo>
                    <a:pt x="211" y="825"/>
                  </a:lnTo>
                  <a:lnTo>
                    <a:pt x="210" y="819"/>
                  </a:lnTo>
                  <a:lnTo>
                    <a:pt x="210" y="813"/>
                  </a:lnTo>
                  <a:lnTo>
                    <a:pt x="210" y="767"/>
                  </a:lnTo>
                  <a:lnTo>
                    <a:pt x="210" y="526"/>
                  </a:lnTo>
                  <a:lnTo>
                    <a:pt x="210" y="286"/>
                  </a:lnTo>
                  <a:lnTo>
                    <a:pt x="210" y="75"/>
                  </a:lnTo>
                  <a:lnTo>
                    <a:pt x="211" y="66"/>
                  </a:lnTo>
                  <a:lnTo>
                    <a:pt x="212" y="58"/>
                  </a:lnTo>
                  <a:lnTo>
                    <a:pt x="213" y="54"/>
                  </a:lnTo>
                  <a:lnTo>
                    <a:pt x="215" y="50"/>
                  </a:lnTo>
                  <a:lnTo>
                    <a:pt x="218" y="47"/>
                  </a:lnTo>
                  <a:lnTo>
                    <a:pt x="221" y="44"/>
                  </a:lnTo>
                  <a:lnTo>
                    <a:pt x="224" y="40"/>
                  </a:lnTo>
                  <a:lnTo>
                    <a:pt x="228" y="38"/>
                  </a:lnTo>
                  <a:lnTo>
                    <a:pt x="233" y="36"/>
                  </a:lnTo>
                  <a:lnTo>
                    <a:pt x="239" y="34"/>
                  </a:lnTo>
                  <a:lnTo>
                    <a:pt x="245" y="32"/>
                  </a:lnTo>
                  <a:lnTo>
                    <a:pt x="253" y="31"/>
                  </a:lnTo>
                  <a:lnTo>
                    <a:pt x="262" y="30"/>
                  </a:lnTo>
                  <a:lnTo>
                    <a:pt x="270" y="30"/>
                  </a:lnTo>
                  <a:lnTo>
                    <a:pt x="481" y="30"/>
                  </a:lnTo>
                  <a:lnTo>
                    <a:pt x="488" y="30"/>
                  </a:lnTo>
                  <a:lnTo>
                    <a:pt x="494" y="31"/>
                  </a:lnTo>
                  <a:lnTo>
                    <a:pt x="501" y="32"/>
                  </a:lnTo>
                  <a:lnTo>
                    <a:pt x="506" y="34"/>
                  </a:lnTo>
                  <a:lnTo>
                    <a:pt x="511" y="36"/>
                  </a:lnTo>
                  <a:lnTo>
                    <a:pt x="517" y="39"/>
                  </a:lnTo>
                  <a:lnTo>
                    <a:pt x="521" y="43"/>
                  </a:lnTo>
                  <a:lnTo>
                    <a:pt x="525" y="46"/>
                  </a:lnTo>
                  <a:lnTo>
                    <a:pt x="529" y="50"/>
                  </a:lnTo>
                  <a:lnTo>
                    <a:pt x="532" y="55"/>
                  </a:lnTo>
                  <a:lnTo>
                    <a:pt x="535" y="60"/>
                  </a:lnTo>
                  <a:lnTo>
                    <a:pt x="537" y="65"/>
                  </a:lnTo>
                  <a:lnTo>
                    <a:pt x="539" y="70"/>
                  </a:lnTo>
                  <a:lnTo>
                    <a:pt x="540" y="77"/>
                  </a:lnTo>
                  <a:lnTo>
                    <a:pt x="541" y="83"/>
                  </a:lnTo>
                  <a:lnTo>
                    <a:pt x="541" y="90"/>
                  </a:lnTo>
                  <a:lnTo>
                    <a:pt x="541" y="813"/>
                  </a:lnTo>
                  <a:close/>
                  <a:moveTo>
                    <a:pt x="51" y="601"/>
                  </a:moveTo>
                  <a:lnTo>
                    <a:pt x="180" y="601"/>
                  </a:lnTo>
                  <a:lnTo>
                    <a:pt x="180" y="731"/>
                  </a:lnTo>
                  <a:lnTo>
                    <a:pt x="51" y="601"/>
                  </a:lnTo>
                  <a:close/>
                  <a:moveTo>
                    <a:pt x="51" y="361"/>
                  </a:moveTo>
                  <a:lnTo>
                    <a:pt x="180" y="361"/>
                  </a:lnTo>
                  <a:lnTo>
                    <a:pt x="180" y="490"/>
                  </a:lnTo>
                  <a:lnTo>
                    <a:pt x="51" y="361"/>
                  </a:lnTo>
                  <a:close/>
                  <a:moveTo>
                    <a:pt x="51" y="120"/>
                  </a:moveTo>
                  <a:lnTo>
                    <a:pt x="180" y="120"/>
                  </a:lnTo>
                  <a:lnTo>
                    <a:pt x="180" y="250"/>
                  </a:lnTo>
                  <a:lnTo>
                    <a:pt x="51" y="120"/>
                  </a:lnTo>
                  <a:close/>
                  <a:moveTo>
                    <a:pt x="701" y="120"/>
                  </a:moveTo>
                  <a:lnTo>
                    <a:pt x="572" y="250"/>
                  </a:lnTo>
                  <a:lnTo>
                    <a:pt x="572" y="120"/>
                  </a:lnTo>
                  <a:lnTo>
                    <a:pt x="701" y="120"/>
                  </a:lnTo>
                  <a:close/>
                  <a:moveTo>
                    <a:pt x="701" y="361"/>
                  </a:moveTo>
                  <a:lnTo>
                    <a:pt x="572" y="490"/>
                  </a:lnTo>
                  <a:lnTo>
                    <a:pt x="572" y="361"/>
                  </a:lnTo>
                  <a:lnTo>
                    <a:pt x="701" y="361"/>
                  </a:lnTo>
                  <a:close/>
                  <a:moveTo>
                    <a:pt x="747" y="357"/>
                  </a:moveTo>
                  <a:lnTo>
                    <a:pt x="751" y="352"/>
                  </a:lnTo>
                  <a:lnTo>
                    <a:pt x="752" y="349"/>
                  </a:lnTo>
                  <a:lnTo>
                    <a:pt x="752" y="345"/>
                  </a:lnTo>
                  <a:lnTo>
                    <a:pt x="751" y="341"/>
                  </a:lnTo>
                  <a:lnTo>
                    <a:pt x="748" y="336"/>
                  </a:lnTo>
                  <a:lnTo>
                    <a:pt x="745" y="333"/>
                  </a:lnTo>
                  <a:lnTo>
                    <a:pt x="741" y="331"/>
                  </a:lnTo>
                  <a:lnTo>
                    <a:pt x="737" y="331"/>
                  </a:lnTo>
                  <a:lnTo>
                    <a:pt x="572" y="331"/>
                  </a:lnTo>
                  <a:lnTo>
                    <a:pt x="572" y="291"/>
                  </a:lnTo>
                  <a:lnTo>
                    <a:pt x="747" y="116"/>
                  </a:lnTo>
                  <a:lnTo>
                    <a:pt x="751" y="112"/>
                  </a:lnTo>
                  <a:lnTo>
                    <a:pt x="752" y="108"/>
                  </a:lnTo>
                  <a:lnTo>
                    <a:pt x="752" y="104"/>
                  </a:lnTo>
                  <a:lnTo>
                    <a:pt x="751" y="99"/>
                  </a:lnTo>
                  <a:lnTo>
                    <a:pt x="748" y="95"/>
                  </a:lnTo>
                  <a:lnTo>
                    <a:pt x="745" y="93"/>
                  </a:lnTo>
                  <a:lnTo>
                    <a:pt x="741" y="91"/>
                  </a:lnTo>
                  <a:lnTo>
                    <a:pt x="737" y="90"/>
                  </a:lnTo>
                  <a:lnTo>
                    <a:pt x="572" y="90"/>
                  </a:lnTo>
                  <a:lnTo>
                    <a:pt x="572" y="80"/>
                  </a:lnTo>
                  <a:lnTo>
                    <a:pt x="569" y="70"/>
                  </a:lnTo>
                  <a:lnTo>
                    <a:pt x="567" y="62"/>
                  </a:lnTo>
                  <a:lnTo>
                    <a:pt x="565" y="53"/>
                  </a:lnTo>
                  <a:lnTo>
                    <a:pt x="561" y="46"/>
                  </a:lnTo>
                  <a:lnTo>
                    <a:pt x="556" y="38"/>
                  </a:lnTo>
                  <a:lnTo>
                    <a:pt x="552" y="31"/>
                  </a:lnTo>
                  <a:lnTo>
                    <a:pt x="546" y="25"/>
                  </a:lnTo>
                  <a:lnTo>
                    <a:pt x="540" y="19"/>
                  </a:lnTo>
                  <a:lnTo>
                    <a:pt x="533" y="15"/>
                  </a:lnTo>
                  <a:lnTo>
                    <a:pt x="525" y="10"/>
                  </a:lnTo>
                  <a:lnTo>
                    <a:pt x="518" y="6"/>
                  </a:lnTo>
                  <a:lnTo>
                    <a:pt x="509" y="4"/>
                  </a:lnTo>
                  <a:lnTo>
                    <a:pt x="501" y="2"/>
                  </a:lnTo>
                  <a:lnTo>
                    <a:pt x="491" y="0"/>
                  </a:lnTo>
                  <a:lnTo>
                    <a:pt x="481" y="0"/>
                  </a:lnTo>
                  <a:lnTo>
                    <a:pt x="270" y="0"/>
                  </a:lnTo>
                  <a:lnTo>
                    <a:pt x="257" y="0"/>
                  </a:lnTo>
                  <a:lnTo>
                    <a:pt x="245" y="2"/>
                  </a:lnTo>
                  <a:lnTo>
                    <a:pt x="235" y="4"/>
                  </a:lnTo>
                  <a:lnTo>
                    <a:pt x="225" y="7"/>
                  </a:lnTo>
                  <a:lnTo>
                    <a:pt x="217" y="10"/>
                  </a:lnTo>
                  <a:lnTo>
                    <a:pt x="209" y="15"/>
                  </a:lnTo>
                  <a:lnTo>
                    <a:pt x="203" y="19"/>
                  </a:lnTo>
                  <a:lnTo>
                    <a:pt x="197" y="24"/>
                  </a:lnTo>
                  <a:lnTo>
                    <a:pt x="193" y="30"/>
                  </a:lnTo>
                  <a:lnTo>
                    <a:pt x="189" y="36"/>
                  </a:lnTo>
                  <a:lnTo>
                    <a:pt x="186" y="43"/>
                  </a:lnTo>
                  <a:lnTo>
                    <a:pt x="183" y="49"/>
                  </a:lnTo>
                  <a:lnTo>
                    <a:pt x="181" y="62"/>
                  </a:lnTo>
                  <a:lnTo>
                    <a:pt x="180" y="75"/>
                  </a:lnTo>
                  <a:lnTo>
                    <a:pt x="180" y="90"/>
                  </a:lnTo>
                  <a:lnTo>
                    <a:pt x="15" y="90"/>
                  </a:lnTo>
                  <a:lnTo>
                    <a:pt x="11" y="91"/>
                  </a:lnTo>
                  <a:lnTo>
                    <a:pt x="6" y="93"/>
                  </a:lnTo>
                  <a:lnTo>
                    <a:pt x="3" y="95"/>
                  </a:lnTo>
                  <a:lnTo>
                    <a:pt x="1" y="99"/>
                  </a:lnTo>
                  <a:lnTo>
                    <a:pt x="0" y="104"/>
                  </a:lnTo>
                  <a:lnTo>
                    <a:pt x="0" y="108"/>
                  </a:lnTo>
                  <a:lnTo>
                    <a:pt x="1" y="112"/>
                  </a:lnTo>
                  <a:lnTo>
                    <a:pt x="4" y="116"/>
                  </a:lnTo>
                  <a:lnTo>
                    <a:pt x="180" y="291"/>
                  </a:lnTo>
                  <a:lnTo>
                    <a:pt x="180" y="331"/>
                  </a:lnTo>
                  <a:lnTo>
                    <a:pt x="15" y="331"/>
                  </a:lnTo>
                  <a:lnTo>
                    <a:pt x="11" y="331"/>
                  </a:lnTo>
                  <a:lnTo>
                    <a:pt x="6" y="333"/>
                  </a:lnTo>
                  <a:lnTo>
                    <a:pt x="3" y="336"/>
                  </a:lnTo>
                  <a:lnTo>
                    <a:pt x="1" y="341"/>
                  </a:lnTo>
                  <a:lnTo>
                    <a:pt x="0" y="345"/>
                  </a:lnTo>
                  <a:lnTo>
                    <a:pt x="0" y="349"/>
                  </a:lnTo>
                  <a:lnTo>
                    <a:pt x="1" y="352"/>
                  </a:lnTo>
                  <a:lnTo>
                    <a:pt x="4" y="357"/>
                  </a:lnTo>
                  <a:lnTo>
                    <a:pt x="180" y="533"/>
                  </a:lnTo>
                  <a:lnTo>
                    <a:pt x="180" y="571"/>
                  </a:lnTo>
                  <a:lnTo>
                    <a:pt x="15" y="571"/>
                  </a:lnTo>
                  <a:lnTo>
                    <a:pt x="11" y="572"/>
                  </a:lnTo>
                  <a:lnTo>
                    <a:pt x="6" y="574"/>
                  </a:lnTo>
                  <a:lnTo>
                    <a:pt x="3" y="578"/>
                  </a:lnTo>
                  <a:lnTo>
                    <a:pt x="1" y="581"/>
                  </a:lnTo>
                  <a:lnTo>
                    <a:pt x="0" y="585"/>
                  </a:lnTo>
                  <a:lnTo>
                    <a:pt x="0" y="589"/>
                  </a:lnTo>
                  <a:lnTo>
                    <a:pt x="1" y="594"/>
                  </a:lnTo>
                  <a:lnTo>
                    <a:pt x="4" y="597"/>
                  </a:lnTo>
                  <a:lnTo>
                    <a:pt x="180" y="774"/>
                  </a:lnTo>
                  <a:lnTo>
                    <a:pt x="180" y="813"/>
                  </a:lnTo>
                  <a:lnTo>
                    <a:pt x="181" y="822"/>
                  </a:lnTo>
                  <a:lnTo>
                    <a:pt x="182" y="832"/>
                  </a:lnTo>
                  <a:lnTo>
                    <a:pt x="184" y="840"/>
                  </a:lnTo>
                  <a:lnTo>
                    <a:pt x="186" y="849"/>
                  </a:lnTo>
                  <a:lnTo>
                    <a:pt x="191" y="856"/>
                  </a:lnTo>
                  <a:lnTo>
                    <a:pt x="195" y="864"/>
                  </a:lnTo>
                  <a:lnTo>
                    <a:pt x="199" y="872"/>
                  </a:lnTo>
                  <a:lnTo>
                    <a:pt x="206" y="878"/>
                  </a:lnTo>
                  <a:lnTo>
                    <a:pt x="211" y="883"/>
                  </a:lnTo>
                  <a:lnTo>
                    <a:pt x="219" y="889"/>
                  </a:lnTo>
                  <a:lnTo>
                    <a:pt x="226" y="893"/>
                  </a:lnTo>
                  <a:lnTo>
                    <a:pt x="234" y="896"/>
                  </a:lnTo>
                  <a:lnTo>
                    <a:pt x="242" y="899"/>
                  </a:lnTo>
                  <a:lnTo>
                    <a:pt x="251" y="902"/>
                  </a:lnTo>
                  <a:lnTo>
                    <a:pt x="260" y="903"/>
                  </a:lnTo>
                  <a:lnTo>
                    <a:pt x="270" y="903"/>
                  </a:lnTo>
                  <a:lnTo>
                    <a:pt x="481" y="903"/>
                  </a:lnTo>
                  <a:lnTo>
                    <a:pt x="491" y="903"/>
                  </a:lnTo>
                  <a:lnTo>
                    <a:pt x="501" y="902"/>
                  </a:lnTo>
                  <a:lnTo>
                    <a:pt x="509" y="899"/>
                  </a:lnTo>
                  <a:lnTo>
                    <a:pt x="518" y="896"/>
                  </a:lnTo>
                  <a:lnTo>
                    <a:pt x="525" y="893"/>
                  </a:lnTo>
                  <a:lnTo>
                    <a:pt x="533" y="889"/>
                  </a:lnTo>
                  <a:lnTo>
                    <a:pt x="540" y="883"/>
                  </a:lnTo>
                  <a:lnTo>
                    <a:pt x="546" y="878"/>
                  </a:lnTo>
                  <a:lnTo>
                    <a:pt x="552" y="872"/>
                  </a:lnTo>
                  <a:lnTo>
                    <a:pt x="556" y="864"/>
                  </a:lnTo>
                  <a:lnTo>
                    <a:pt x="561" y="856"/>
                  </a:lnTo>
                  <a:lnTo>
                    <a:pt x="565" y="849"/>
                  </a:lnTo>
                  <a:lnTo>
                    <a:pt x="567" y="840"/>
                  </a:lnTo>
                  <a:lnTo>
                    <a:pt x="569" y="832"/>
                  </a:lnTo>
                  <a:lnTo>
                    <a:pt x="572" y="822"/>
                  </a:lnTo>
                  <a:lnTo>
                    <a:pt x="572" y="813"/>
                  </a:lnTo>
                  <a:lnTo>
                    <a:pt x="572" y="774"/>
                  </a:lnTo>
                  <a:lnTo>
                    <a:pt x="747" y="597"/>
                  </a:lnTo>
                  <a:lnTo>
                    <a:pt x="751" y="594"/>
                  </a:lnTo>
                  <a:lnTo>
                    <a:pt x="752" y="589"/>
                  </a:lnTo>
                  <a:lnTo>
                    <a:pt x="752" y="585"/>
                  </a:lnTo>
                  <a:lnTo>
                    <a:pt x="751" y="581"/>
                  </a:lnTo>
                  <a:lnTo>
                    <a:pt x="748" y="578"/>
                  </a:lnTo>
                  <a:lnTo>
                    <a:pt x="745" y="574"/>
                  </a:lnTo>
                  <a:lnTo>
                    <a:pt x="741" y="572"/>
                  </a:lnTo>
                  <a:lnTo>
                    <a:pt x="737" y="571"/>
                  </a:lnTo>
                  <a:lnTo>
                    <a:pt x="572" y="571"/>
                  </a:lnTo>
                  <a:lnTo>
                    <a:pt x="572" y="533"/>
                  </a:lnTo>
                  <a:lnTo>
                    <a:pt x="747"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4" name="Freeform 234"/>
            <p:cNvSpPr>
              <a:spLocks noEditPoints="1"/>
            </p:cNvSpPr>
            <p:nvPr/>
          </p:nvSpPr>
          <p:spPr bwMode="auto">
            <a:xfrm>
              <a:off x="10567988" y="2832100"/>
              <a:ext cx="66675" cy="66675"/>
            </a:xfrm>
            <a:custGeom>
              <a:avLst/>
              <a:gdLst>
                <a:gd name="T0" fmla="*/ 90 w 211"/>
                <a:gd name="T1" fmla="*/ 179 h 211"/>
                <a:gd name="T2" fmla="*/ 70 w 211"/>
                <a:gd name="T3" fmla="*/ 171 h 211"/>
                <a:gd name="T4" fmla="*/ 53 w 211"/>
                <a:gd name="T5" fmla="*/ 158 h 211"/>
                <a:gd name="T6" fmla="*/ 40 w 211"/>
                <a:gd name="T7" fmla="*/ 141 h 211"/>
                <a:gd name="T8" fmla="*/ 32 w 211"/>
                <a:gd name="T9" fmla="*/ 121 h 211"/>
                <a:gd name="T10" fmla="*/ 31 w 211"/>
                <a:gd name="T11" fmla="*/ 97 h 211"/>
                <a:gd name="T12" fmla="*/ 37 w 211"/>
                <a:gd name="T13" fmla="*/ 76 h 211"/>
                <a:gd name="T14" fmla="*/ 47 w 211"/>
                <a:gd name="T15" fmla="*/ 58 h 211"/>
                <a:gd name="T16" fmla="*/ 63 w 211"/>
                <a:gd name="T17" fmla="*/ 43 h 211"/>
                <a:gd name="T18" fmla="*/ 84 w 211"/>
                <a:gd name="T19" fmla="*/ 34 h 211"/>
                <a:gd name="T20" fmla="*/ 106 w 211"/>
                <a:gd name="T21" fmla="*/ 30 h 211"/>
                <a:gd name="T22" fmla="*/ 128 w 211"/>
                <a:gd name="T23" fmla="*/ 34 h 211"/>
                <a:gd name="T24" fmla="*/ 148 w 211"/>
                <a:gd name="T25" fmla="*/ 43 h 211"/>
                <a:gd name="T26" fmla="*/ 164 w 211"/>
                <a:gd name="T27" fmla="*/ 58 h 211"/>
                <a:gd name="T28" fmla="*/ 175 w 211"/>
                <a:gd name="T29" fmla="*/ 76 h 211"/>
                <a:gd name="T30" fmla="*/ 180 w 211"/>
                <a:gd name="T31" fmla="*/ 97 h 211"/>
                <a:gd name="T32" fmla="*/ 179 w 211"/>
                <a:gd name="T33" fmla="*/ 121 h 211"/>
                <a:gd name="T34" fmla="*/ 172 w 211"/>
                <a:gd name="T35" fmla="*/ 141 h 211"/>
                <a:gd name="T36" fmla="*/ 159 w 211"/>
                <a:gd name="T37" fmla="*/ 158 h 211"/>
                <a:gd name="T38" fmla="*/ 142 w 211"/>
                <a:gd name="T39" fmla="*/ 171 h 211"/>
                <a:gd name="T40" fmla="*/ 121 w 211"/>
                <a:gd name="T41" fmla="*/ 179 h 211"/>
                <a:gd name="T42" fmla="*/ 106 w 211"/>
                <a:gd name="T43" fmla="*/ 181 h 211"/>
                <a:gd name="T44" fmla="*/ 85 w 211"/>
                <a:gd name="T45" fmla="*/ 2 h 211"/>
                <a:gd name="T46" fmla="*/ 56 w 211"/>
                <a:gd name="T47" fmla="*/ 13 h 211"/>
                <a:gd name="T48" fmla="*/ 31 w 211"/>
                <a:gd name="T49" fmla="*/ 31 h 211"/>
                <a:gd name="T50" fmla="*/ 13 w 211"/>
                <a:gd name="T51" fmla="*/ 56 h 211"/>
                <a:gd name="T52" fmla="*/ 2 w 211"/>
                <a:gd name="T53" fmla="*/ 84 h 211"/>
                <a:gd name="T54" fmla="*/ 1 w 211"/>
                <a:gd name="T55" fmla="*/ 117 h 211"/>
                <a:gd name="T56" fmla="*/ 9 w 211"/>
                <a:gd name="T57" fmla="*/ 147 h 211"/>
                <a:gd name="T58" fmla="*/ 25 w 211"/>
                <a:gd name="T59" fmla="*/ 172 h 211"/>
                <a:gd name="T60" fmla="*/ 47 w 211"/>
                <a:gd name="T61" fmla="*/ 193 h 211"/>
                <a:gd name="T62" fmla="*/ 74 w 211"/>
                <a:gd name="T63" fmla="*/ 206 h 211"/>
                <a:gd name="T64" fmla="*/ 106 w 211"/>
                <a:gd name="T65" fmla="*/ 211 h 211"/>
                <a:gd name="T66" fmla="*/ 137 w 211"/>
                <a:gd name="T67" fmla="*/ 206 h 211"/>
                <a:gd name="T68" fmla="*/ 164 w 211"/>
                <a:gd name="T69" fmla="*/ 193 h 211"/>
                <a:gd name="T70" fmla="*/ 187 w 211"/>
                <a:gd name="T71" fmla="*/ 172 h 211"/>
                <a:gd name="T72" fmla="*/ 203 w 211"/>
                <a:gd name="T73" fmla="*/ 147 h 211"/>
                <a:gd name="T74" fmla="*/ 210 w 211"/>
                <a:gd name="T75" fmla="*/ 117 h 211"/>
                <a:gd name="T76" fmla="*/ 209 w 211"/>
                <a:gd name="T77" fmla="*/ 84 h 211"/>
                <a:gd name="T78" fmla="*/ 199 w 211"/>
                <a:gd name="T79" fmla="*/ 56 h 211"/>
                <a:gd name="T80" fmla="*/ 180 w 211"/>
                <a:gd name="T81" fmla="*/ 31 h 211"/>
                <a:gd name="T82" fmla="*/ 156 w 211"/>
                <a:gd name="T83" fmla="*/ 13 h 211"/>
                <a:gd name="T84" fmla="*/ 127 w 211"/>
                <a:gd name="T85" fmla="*/ 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1" h="211">
                  <a:moveTo>
                    <a:pt x="106" y="181"/>
                  </a:moveTo>
                  <a:lnTo>
                    <a:pt x="98" y="180"/>
                  </a:lnTo>
                  <a:lnTo>
                    <a:pt x="90" y="179"/>
                  </a:lnTo>
                  <a:lnTo>
                    <a:pt x="84" y="178"/>
                  </a:lnTo>
                  <a:lnTo>
                    <a:pt x="76" y="175"/>
                  </a:lnTo>
                  <a:lnTo>
                    <a:pt x="70" y="171"/>
                  </a:lnTo>
                  <a:lnTo>
                    <a:pt x="63" y="168"/>
                  </a:lnTo>
                  <a:lnTo>
                    <a:pt x="58" y="164"/>
                  </a:lnTo>
                  <a:lnTo>
                    <a:pt x="53" y="158"/>
                  </a:lnTo>
                  <a:lnTo>
                    <a:pt x="47" y="153"/>
                  </a:lnTo>
                  <a:lnTo>
                    <a:pt x="43" y="148"/>
                  </a:lnTo>
                  <a:lnTo>
                    <a:pt x="40" y="141"/>
                  </a:lnTo>
                  <a:lnTo>
                    <a:pt x="37" y="135"/>
                  </a:lnTo>
                  <a:lnTo>
                    <a:pt x="34" y="127"/>
                  </a:lnTo>
                  <a:lnTo>
                    <a:pt x="32" y="121"/>
                  </a:lnTo>
                  <a:lnTo>
                    <a:pt x="31" y="113"/>
                  </a:lnTo>
                  <a:lnTo>
                    <a:pt x="30" y="106"/>
                  </a:lnTo>
                  <a:lnTo>
                    <a:pt x="31" y="97"/>
                  </a:lnTo>
                  <a:lnTo>
                    <a:pt x="32" y="90"/>
                  </a:lnTo>
                  <a:lnTo>
                    <a:pt x="34" y="83"/>
                  </a:lnTo>
                  <a:lnTo>
                    <a:pt x="37" y="76"/>
                  </a:lnTo>
                  <a:lnTo>
                    <a:pt x="40" y="69"/>
                  </a:lnTo>
                  <a:lnTo>
                    <a:pt x="43" y="63"/>
                  </a:lnTo>
                  <a:lnTo>
                    <a:pt x="47" y="58"/>
                  </a:lnTo>
                  <a:lnTo>
                    <a:pt x="53" y="52"/>
                  </a:lnTo>
                  <a:lnTo>
                    <a:pt x="58" y="47"/>
                  </a:lnTo>
                  <a:lnTo>
                    <a:pt x="63" y="43"/>
                  </a:lnTo>
                  <a:lnTo>
                    <a:pt x="70" y="39"/>
                  </a:lnTo>
                  <a:lnTo>
                    <a:pt x="76" y="36"/>
                  </a:lnTo>
                  <a:lnTo>
                    <a:pt x="84" y="34"/>
                  </a:lnTo>
                  <a:lnTo>
                    <a:pt x="90" y="32"/>
                  </a:lnTo>
                  <a:lnTo>
                    <a:pt x="98" y="31"/>
                  </a:lnTo>
                  <a:lnTo>
                    <a:pt x="106" y="30"/>
                  </a:lnTo>
                  <a:lnTo>
                    <a:pt x="114" y="31"/>
                  </a:lnTo>
                  <a:lnTo>
                    <a:pt x="121" y="32"/>
                  </a:lnTo>
                  <a:lnTo>
                    <a:pt x="128" y="34"/>
                  </a:lnTo>
                  <a:lnTo>
                    <a:pt x="135" y="36"/>
                  </a:lnTo>
                  <a:lnTo>
                    <a:pt x="142" y="39"/>
                  </a:lnTo>
                  <a:lnTo>
                    <a:pt x="148" y="43"/>
                  </a:lnTo>
                  <a:lnTo>
                    <a:pt x="154" y="47"/>
                  </a:lnTo>
                  <a:lnTo>
                    <a:pt x="159" y="52"/>
                  </a:lnTo>
                  <a:lnTo>
                    <a:pt x="164" y="58"/>
                  </a:lnTo>
                  <a:lnTo>
                    <a:pt x="169" y="63"/>
                  </a:lnTo>
                  <a:lnTo>
                    <a:pt x="172" y="69"/>
                  </a:lnTo>
                  <a:lnTo>
                    <a:pt x="175" y="76"/>
                  </a:lnTo>
                  <a:lnTo>
                    <a:pt x="178" y="83"/>
                  </a:lnTo>
                  <a:lnTo>
                    <a:pt x="179" y="90"/>
                  </a:lnTo>
                  <a:lnTo>
                    <a:pt x="180" y="97"/>
                  </a:lnTo>
                  <a:lnTo>
                    <a:pt x="181" y="106"/>
                  </a:lnTo>
                  <a:lnTo>
                    <a:pt x="180" y="113"/>
                  </a:lnTo>
                  <a:lnTo>
                    <a:pt x="179" y="121"/>
                  </a:lnTo>
                  <a:lnTo>
                    <a:pt x="178" y="127"/>
                  </a:lnTo>
                  <a:lnTo>
                    <a:pt x="175" y="135"/>
                  </a:lnTo>
                  <a:lnTo>
                    <a:pt x="172" y="141"/>
                  </a:lnTo>
                  <a:lnTo>
                    <a:pt x="169" y="148"/>
                  </a:lnTo>
                  <a:lnTo>
                    <a:pt x="164" y="153"/>
                  </a:lnTo>
                  <a:lnTo>
                    <a:pt x="159" y="158"/>
                  </a:lnTo>
                  <a:lnTo>
                    <a:pt x="154" y="164"/>
                  </a:lnTo>
                  <a:lnTo>
                    <a:pt x="148" y="168"/>
                  </a:lnTo>
                  <a:lnTo>
                    <a:pt x="142" y="171"/>
                  </a:lnTo>
                  <a:lnTo>
                    <a:pt x="135" y="175"/>
                  </a:lnTo>
                  <a:lnTo>
                    <a:pt x="128" y="178"/>
                  </a:lnTo>
                  <a:lnTo>
                    <a:pt x="121" y="179"/>
                  </a:lnTo>
                  <a:lnTo>
                    <a:pt x="114" y="180"/>
                  </a:lnTo>
                  <a:lnTo>
                    <a:pt x="106" y="181"/>
                  </a:lnTo>
                  <a:lnTo>
                    <a:pt x="106" y="181"/>
                  </a:lnTo>
                  <a:close/>
                  <a:moveTo>
                    <a:pt x="106" y="0"/>
                  </a:moveTo>
                  <a:lnTo>
                    <a:pt x="96" y="1"/>
                  </a:lnTo>
                  <a:lnTo>
                    <a:pt x="85" y="2"/>
                  </a:lnTo>
                  <a:lnTo>
                    <a:pt x="74" y="5"/>
                  </a:lnTo>
                  <a:lnTo>
                    <a:pt x="64" y="8"/>
                  </a:lnTo>
                  <a:lnTo>
                    <a:pt x="56" y="13"/>
                  </a:lnTo>
                  <a:lnTo>
                    <a:pt x="47" y="18"/>
                  </a:lnTo>
                  <a:lnTo>
                    <a:pt x="39" y="24"/>
                  </a:lnTo>
                  <a:lnTo>
                    <a:pt x="31" y="31"/>
                  </a:lnTo>
                  <a:lnTo>
                    <a:pt x="25" y="38"/>
                  </a:lnTo>
                  <a:lnTo>
                    <a:pt x="18" y="47"/>
                  </a:lnTo>
                  <a:lnTo>
                    <a:pt x="13" y="56"/>
                  </a:lnTo>
                  <a:lnTo>
                    <a:pt x="9" y="64"/>
                  </a:lnTo>
                  <a:lnTo>
                    <a:pt x="5" y="74"/>
                  </a:lnTo>
                  <a:lnTo>
                    <a:pt x="2" y="84"/>
                  </a:lnTo>
                  <a:lnTo>
                    <a:pt x="1" y="95"/>
                  </a:lnTo>
                  <a:lnTo>
                    <a:pt x="0" y="106"/>
                  </a:lnTo>
                  <a:lnTo>
                    <a:pt x="1" y="117"/>
                  </a:lnTo>
                  <a:lnTo>
                    <a:pt x="2" y="126"/>
                  </a:lnTo>
                  <a:lnTo>
                    <a:pt x="5" y="137"/>
                  </a:lnTo>
                  <a:lnTo>
                    <a:pt x="9" y="147"/>
                  </a:lnTo>
                  <a:lnTo>
                    <a:pt x="13" y="155"/>
                  </a:lnTo>
                  <a:lnTo>
                    <a:pt x="18" y="164"/>
                  </a:lnTo>
                  <a:lnTo>
                    <a:pt x="25" y="172"/>
                  </a:lnTo>
                  <a:lnTo>
                    <a:pt x="31" y="180"/>
                  </a:lnTo>
                  <a:lnTo>
                    <a:pt x="39" y="186"/>
                  </a:lnTo>
                  <a:lnTo>
                    <a:pt x="47" y="193"/>
                  </a:lnTo>
                  <a:lnTo>
                    <a:pt x="56" y="198"/>
                  </a:lnTo>
                  <a:lnTo>
                    <a:pt x="64" y="202"/>
                  </a:lnTo>
                  <a:lnTo>
                    <a:pt x="74" y="206"/>
                  </a:lnTo>
                  <a:lnTo>
                    <a:pt x="85" y="209"/>
                  </a:lnTo>
                  <a:lnTo>
                    <a:pt x="96" y="210"/>
                  </a:lnTo>
                  <a:lnTo>
                    <a:pt x="106" y="211"/>
                  </a:lnTo>
                  <a:lnTo>
                    <a:pt x="117" y="210"/>
                  </a:lnTo>
                  <a:lnTo>
                    <a:pt x="127" y="209"/>
                  </a:lnTo>
                  <a:lnTo>
                    <a:pt x="137" y="206"/>
                  </a:lnTo>
                  <a:lnTo>
                    <a:pt x="147" y="202"/>
                  </a:lnTo>
                  <a:lnTo>
                    <a:pt x="156" y="198"/>
                  </a:lnTo>
                  <a:lnTo>
                    <a:pt x="164" y="193"/>
                  </a:lnTo>
                  <a:lnTo>
                    <a:pt x="173" y="186"/>
                  </a:lnTo>
                  <a:lnTo>
                    <a:pt x="180" y="180"/>
                  </a:lnTo>
                  <a:lnTo>
                    <a:pt x="187" y="172"/>
                  </a:lnTo>
                  <a:lnTo>
                    <a:pt x="193" y="164"/>
                  </a:lnTo>
                  <a:lnTo>
                    <a:pt x="199" y="155"/>
                  </a:lnTo>
                  <a:lnTo>
                    <a:pt x="203" y="147"/>
                  </a:lnTo>
                  <a:lnTo>
                    <a:pt x="206" y="137"/>
                  </a:lnTo>
                  <a:lnTo>
                    <a:pt x="209" y="126"/>
                  </a:lnTo>
                  <a:lnTo>
                    <a:pt x="210" y="117"/>
                  </a:lnTo>
                  <a:lnTo>
                    <a:pt x="211" y="106"/>
                  </a:lnTo>
                  <a:lnTo>
                    <a:pt x="210" y="95"/>
                  </a:lnTo>
                  <a:lnTo>
                    <a:pt x="209" y="84"/>
                  </a:lnTo>
                  <a:lnTo>
                    <a:pt x="206" y="74"/>
                  </a:lnTo>
                  <a:lnTo>
                    <a:pt x="203" y="64"/>
                  </a:lnTo>
                  <a:lnTo>
                    <a:pt x="199" y="56"/>
                  </a:lnTo>
                  <a:lnTo>
                    <a:pt x="193" y="47"/>
                  </a:lnTo>
                  <a:lnTo>
                    <a:pt x="187" y="38"/>
                  </a:lnTo>
                  <a:lnTo>
                    <a:pt x="180" y="31"/>
                  </a:lnTo>
                  <a:lnTo>
                    <a:pt x="173" y="24"/>
                  </a:lnTo>
                  <a:lnTo>
                    <a:pt x="164" y="18"/>
                  </a:lnTo>
                  <a:lnTo>
                    <a:pt x="156" y="13"/>
                  </a:lnTo>
                  <a:lnTo>
                    <a:pt x="147" y="8"/>
                  </a:lnTo>
                  <a:lnTo>
                    <a:pt x="137" y="5"/>
                  </a:lnTo>
                  <a:lnTo>
                    <a:pt x="127" y="2"/>
                  </a:lnTo>
                  <a:lnTo>
                    <a:pt x="117" y="1"/>
                  </a:lnTo>
                  <a:lnTo>
                    <a:pt x="10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5" name="Freeform 235"/>
            <p:cNvSpPr>
              <a:spLocks noEditPoints="1"/>
            </p:cNvSpPr>
            <p:nvPr/>
          </p:nvSpPr>
          <p:spPr bwMode="auto">
            <a:xfrm>
              <a:off x="10567988" y="2908300"/>
              <a:ext cx="66675" cy="66675"/>
            </a:xfrm>
            <a:custGeom>
              <a:avLst/>
              <a:gdLst>
                <a:gd name="T0" fmla="*/ 90 w 211"/>
                <a:gd name="T1" fmla="*/ 179 h 210"/>
                <a:gd name="T2" fmla="*/ 70 w 211"/>
                <a:gd name="T3" fmla="*/ 172 h 210"/>
                <a:gd name="T4" fmla="*/ 53 w 211"/>
                <a:gd name="T5" fmla="*/ 159 h 210"/>
                <a:gd name="T6" fmla="*/ 40 w 211"/>
                <a:gd name="T7" fmla="*/ 141 h 210"/>
                <a:gd name="T8" fmla="*/ 32 w 211"/>
                <a:gd name="T9" fmla="*/ 120 h 210"/>
                <a:gd name="T10" fmla="*/ 31 w 211"/>
                <a:gd name="T11" fmla="*/ 98 h 210"/>
                <a:gd name="T12" fmla="*/ 37 w 211"/>
                <a:gd name="T13" fmla="*/ 76 h 210"/>
                <a:gd name="T14" fmla="*/ 47 w 211"/>
                <a:gd name="T15" fmla="*/ 57 h 210"/>
                <a:gd name="T16" fmla="*/ 63 w 211"/>
                <a:gd name="T17" fmla="*/ 43 h 210"/>
                <a:gd name="T18" fmla="*/ 84 w 211"/>
                <a:gd name="T19" fmla="*/ 33 h 210"/>
                <a:gd name="T20" fmla="*/ 106 w 211"/>
                <a:gd name="T21" fmla="*/ 30 h 210"/>
                <a:gd name="T22" fmla="*/ 128 w 211"/>
                <a:gd name="T23" fmla="*/ 33 h 210"/>
                <a:gd name="T24" fmla="*/ 148 w 211"/>
                <a:gd name="T25" fmla="*/ 43 h 210"/>
                <a:gd name="T26" fmla="*/ 164 w 211"/>
                <a:gd name="T27" fmla="*/ 57 h 210"/>
                <a:gd name="T28" fmla="*/ 175 w 211"/>
                <a:gd name="T29" fmla="*/ 76 h 210"/>
                <a:gd name="T30" fmla="*/ 180 w 211"/>
                <a:gd name="T31" fmla="*/ 98 h 210"/>
                <a:gd name="T32" fmla="*/ 179 w 211"/>
                <a:gd name="T33" fmla="*/ 120 h 210"/>
                <a:gd name="T34" fmla="*/ 172 w 211"/>
                <a:gd name="T35" fmla="*/ 141 h 210"/>
                <a:gd name="T36" fmla="*/ 159 w 211"/>
                <a:gd name="T37" fmla="*/ 159 h 210"/>
                <a:gd name="T38" fmla="*/ 142 w 211"/>
                <a:gd name="T39" fmla="*/ 172 h 210"/>
                <a:gd name="T40" fmla="*/ 121 w 211"/>
                <a:gd name="T41" fmla="*/ 179 h 210"/>
                <a:gd name="T42" fmla="*/ 106 w 211"/>
                <a:gd name="T43" fmla="*/ 0 h 210"/>
                <a:gd name="T44" fmla="*/ 74 w 211"/>
                <a:gd name="T45" fmla="*/ 4 h 210"/>
                <a:gd name="T46" fmla="*/ 47 w 211"/>
                <a:gd name="T47" fmla="*/ 18 h 210"/>
                <a:gd name="T48" fmla="*/ 25 w 211"/>
                <a:gd name="T49" fmla="*/ 39 h 210"/>
                <a:gd name="T50" fmla="*/ 9 w 211"/>
                <a:gd name="T51" fmla="*/ 64 h 210"/>
                <a:gd name="T52" fmla="*/ 1 w 211"/>
                <a:gd name="T53" fmla="*/ 94 h 210"/>
                <a:gd name="T54" fmla="*/ 2 w 211"/>
                <a:gd name="T55" fmla="*/ 127 h 210"/>
                <a:gd name="T56" fmla="*/ 13 w 211"/>
                <a:gd name="T57" fmla="*/ 156 h 210"/>
                <a:gd name="T58" fmla="*/ 31 w 211"/>
                <a:gd name="T59" fmla="*/ 180 h 210"/>
                <a:gd name="T60" fmla="*/ 56 w 211"/>
                <a:gd name="T61" fmla="*/ 197 h 210"/>
                <a:gd name="T62" fmla="*/ 85 w 211"/>
                <a:gd name="T63" fmla="*/ 208 h 210"/>
                <a:gd name="T64" fmla="*/ 117 w 211"/>
                <a:gd name="T65" fmla="*/ 210 h 210"/>
                <a:gd name="T66" fmla="*/ 147 w 211"/>
                <a:gd name="T67" fmla="*/ 203 h 210"/>
                <a:gd name="T68" fmla="*/ 173 w 211"/>
                <a:gd name="T69" fmla="*/ 187 h 210"/>
                <a:gd name="T70" fmla="*/ 193 w 211"/>
                <a:gd name="T71" fmla="*/ 164 h 210"/>
                <a:gd name="T72" fmla="*/ 206 w 211"/>
                <a:gd name="T73" fmla="*/ 136 h 210"/>
                <a:gd name="T74" fmla="*/ 211 w 211"/>
                <a:gd name="T75" fmla="*/ 105 h 210"/>
                <a:gd name="T76" fmla="*/ 206 w 211"/>
                <a:gd name="T77" fmla="*/ 74 h 210"/>
                <a:gd name="T78" fmla="*/ 193 w 211"/>
                <a:gd name="T79" fmla="*/ 46 h 210"/>
                <a:gd name="T80" fmla="*/ 173 w 211"/>
                <a:gd name="T81" fmla="*/ 24 h 210"/>
                <a:gd name="T82" fmla="*/ 147 w 211"/>
                <a:gd name="T83" fmla="*/ 9 h 210"/>
                <a:gd name="T84" fmla="*/ 117 w 211"/>
                <a:gd name="T85"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1" h="210">
                  <a:moveTo>
                    <a:pt x="106" y="180"/>
                  </a:moveTo>
                  <a:lnTo>
                    <a:pt x="98" y="180"/>
                  </a:lnTo>
                  <a:lnTo>
                    <a:pt x="90" y="179"/>
                  </a:lnTo>
                  <a:lnTo>
                    <a:pt x="84" y="177"/>
                  </a:lnTo>
                  <a:lnTo>
                    <a:pt x="76" y="175"/>
                  </a:lnTo>
                  <a:lnTo>
                    <a:pt x="70" y="172"/>
                  </a:lnTo>
                  <a:lnTo>
                    <a:pt x="63" y="167"/>
                  </a:lnTo>
                  <a:lnTo>
                    <a:pt x="58" y="163"/>
                  </a:lnTo>
                  <a:lnTo>
                    <a:pt x="53" y="159"/>
                  </a:lnTo>
                  <a:lnTo>
                    <a:pt x="47" y="153"/>
                  </a:lnTo>
                  <a:lnTo>
                    <a:pt x="43" y="147"/>
                  </a:lnTo>
                  <a:lnTo>
                    <a:pt x="40" y="141"/>
                  </a:lnTo>
                  <a:lnTo>
                    <a:pt x="37" y="134"/>
                  </a:lnTo>
                  <a:lnTo>
                    <a:pt x="34" y="128"/>
                  </a:lnTo>
                  <a:lnTo>
                    <a:pt x="32" y="120"/>
                  </a:lnTo>
                  <a:lnTo>
                    <a:pt x="31" y="113"/>
                  </a:lnTo>
                  <a:lnTo>
                    <a:pt x="30" y="105"/>
                  </a:lnTo>
                  <a:lnTo>
                    <a:pt x="31" y="98"/>
                  </a:lnTo>
                  <a:lnTo>
                    <a:pt x="32" y="90"/>
                  </a:lnTo>
                  <a:lnTo>
                    <a:pt x="34" y="83"/>
                  </a:lnTo>
                  <a:lnTo>
                    <a:pt x="37" y="76"/>
                  </a:lnTo>
                  <a:lnTo>
                    <a:pt x="40" y="70"/>
                  </a:lnTo>
                  <a:lnTo>
                    <a:pt x="43" y="63"/>
                  </a:lnTo>
                  <a:lnTo>
                    <a:pt x="47" y="57"/>
                  </a:lnTo>
                  <a:lnTo>
                    <a:pt x="53" y="52"/>
                  </a:lnTo>
                  <a:lnTo>
                    <a:pt x="58" y="47"/>
                  </a:lnTo>
                  <a:lnTo>
                    <a:pt x="63" y="43"/>
                  </a:lnTo>
                  <a:lnTo>
                    <a:pt x="70" y="39"/>
                  </a:lnTo>
                  <a:lnTo>
                    <a:pt x="76" y="35"/>
                  </a:lnTo>
                  <a:lnTo>
                    <a:pt x="84" y="33"/>
                  </a:lnTo>
                  <a:lnTo>
                    <a:pt x="90" y="31"/>
                  </a:lnTo>
                  <a:lnTo>
                    <a:pt x="98" y="30"/>
                  </a:lnTo>
                  <a:lnTo>
                    <a:pt x="106" y="30"/>
                  </a:lnTo>
                  <a:lnTo>
                    <a:pt x="114" y="30"/>
                  </a:lnTo>
                  <a:lnTo>
                    <a:pt x="121" y="31"/>
                  </a:lnTo>
                  <a:lnTo>
                    <a:pt x="128" y="33"/>
                  </a:lnTo>
                  <a:lnTo>
                    <a:pt x="135" y="35"/>
                  </a:lnTo>
                  <a:lnTo>
                    <a:pt x="142" y="39"/>
                  </a:lnTo>
                  <a:lnTo>
                    <a:pt x="148" y="43"/>
                  </a:lnTo>
                  <a:lnTo>
                    <a:pt x="154" y="47"/>
                  </a:lnTo>
                  <a:lnTo>
                    <a:pt x="159" y="52"/>
                  </a:lnTo>
                  <a:lnTo>
                    <a:pt x="164" y="57"/>
                  </a:lnTo>
                  <a:lnTo>
                    <a:pt x="169" y="63"/>
                  </a:lnTo>
                  <a:lnTo>
                    <a:pt x="172" y="70"/>
                  </a:lnTo>
                  <a:lnTo>
                    <a:pt x="175" y="76"/>
                  </a:lnTo>
                  <a:lnTo>
                    <a:pt x="178" y="83"/>
                  </a:lnTo>
                  <a:lnTo>
                    <a:pt x="179" y="90"/>
                  </a:lnTo>
                  <a:lnTo>
                    <a:pt x="180" y="98"/>
                  </a:lnTo>
                  <a:lnTo>
                    <a:pt x="181" y="105"/>
                  </a:lnTo>
                  <a:lnTo>
                    <a:pt x="180" y="113"/>
                  </a:lnTo>
                  <a:lnTo>
                    <a:pt x="179" y="120"/>
                  </a:lnTo>
                  <a:lnTo>
                    <a:pt x="178" y="128"/>
                  </a:lnTo>
                  <a:lnTo>
                    <a:pt x="175" y="134"/>
                  </a:lnTo>
                  <a:lnTo>
                    <a:pt x="172" y="141"/>
                  </a:lnTo>
                  <a:lnTo>
                    <a:pt x="169" y="147"/>
                  </a:lnTo>
                  <a:lnTo>
                    <a:pt x="164" y="153"/>
                  </a:lnTo>
                  <a:lnTo>
                    <a:pt x="159" y="159"/>
                  </a:lnTo>
                  <a:lnTo>
                    <a:pt x="154" y="163"/>
                  </a:lnTo>
                  <a:lnTo>
                    <a:pt x="148" y="167"/>
                  </a:lnTo>
                  <a:lnTo>
                    <a:pt x="142" y="172"/>
                  </a:lnTo>
                  <a:lnTo>
                    <a:pt x="135" y="175"/>
                  </a:lnTo>
                  <a:lnTo>
                    <a:pt x="128" y="177"/>
                  </a:lnTo>
                  <a:lnTo>
                    <a:pt x="121" y="179"/>
                  </a:lnTo>
                  <a:lnTo>
                    <a:pt x="114" y="180"/>
                  </a:lnTo>
                  <a:lnTo>
                    <a:pt x="106" y="180"/>
                  </a:lnTo>
                  <a:close/>
                  <a:moveTo>
                    <a:pt x="106" y="0"/>
                  </a:moveTo>
                  <a:lnTo>
                    <a:pt x="96" y="0"/>
                  </a:lnTo>
                  <a:lnTo>
                    <a:pt x="85" y="2"/>
                  </a:lnTo>
                  <a:lnTo>
                    <a:pt x="74" y="4"/>
                  </a:lnTo>
                  <a:lnTo>
                    <a:pt x="64" y="9"/>
                  </a:lnTo>
                  <a:lnTo>
                    <a:pt x="56" y="13"/>
                  </a:lnTo>
                  <a:lnTo>
                    <a:pt x="47" y="18"/>
                  </a:lnTo>
                  <a:lnTo>
                    <a:pt x="39" y="24"/>
                  </a:lnTo>
                  <a:lnTo>
                    <a:pt x="31" y="31"/>
                  </a:lnTo>
                  <a:lnTo>
                    <a:pt x="25" y="39"/>
                  </a:lnTo>
                  <a:lnTo>
                    <a:pt x="18" y="46"/>
                  </a:lnTo>
                  <a:lnTo>
                    <a:pt x="13" y="55"/>
                  </a:lnTo>
                  <a:lnTo>
                    <a:pt x="9" y="64"/>
                  </a:lnTo>
                  <a:lnTo>
                    <a:pt x="5" y="74"/>
                  </a:lnTo>
                  <a:lnTo>
                    <a:pt x="2" y="84"/>
                  </a:lnTo>
                  <a:lnTo>
                    <a:pt x="1" y="94"/>
                  </a:lnTo>
                  <a:lnTo>
                    <a:pt x="0" y="105"/>
                  </a:lnTo>
                  <a:lnTo>
                    <a:pt x="1" y="116"/>
                  </a:lnTo>
                  <a:lnTo>
                    <a:pt x="2" y="127"/>
                  </a:lnTo>
                  <a:lnTo>
                    <a:pt x="5" y="136"/>
                  </a:lnTo>
                  <a:lnTo>
                    <a:pt x="9" y="146"/>
                  </a:lnTo>
                  <a:lnTo>
                    <a:pt x="13" y="156"/>
                  </a:lnTo>
                  <a:lnTo>
                    <a:pt x="18" y="164"/>
                  </a:lnTo>
                  <a:lnTo>
                    <a:pt x="25" y="173"/>
                  </a:lnTo>
                  <a:lnTo>
                    <a:pt x="31" y="180"/>
                  </a:lnTo>
                  <a:lnTo>
                    <a:pt x="39" y="187"/>
                  </a:lnTo>
                  <a:lnTo>
                    <a:pt x="47" y="193"/>
                  </a:lnTo>
                  <a:lnTo>
                    <a:pt x="56" y="197"/>
                  </a:lnTo>
                  <a:lnTo>
                    <a:pt x="64" y="203"/>
                  </a:lnTo>
                  <a:lnTo>
                    <a:pt x="74" y="206"/>
                  </a:lnTo>
                  <a:lnTo>
                    <a:pt x="85" y="208"/>
                  </a:lnTo>
                  <a:lnTo>
                    <a:pt x="96" y="210"/>
                  </a:lnTo>
                  <a:lnTo>
                    <a:pt x="106" y="210"/>
                  </a:lnTo>
                  <a:lnTo>
                    <a:pt x="117" y="210"/>
                  </a:lnTo>
                  <a:lnTo>
                    <a:pt x="127" y="208"/>
                  </a:lnTo>
                  <a:lnTo>
                    <a:pt x="137" y="206"/>
                  </a:lnTo>
                  <a:lnTo>
                    <a:pt x="147" y="203"/>
                  </a:lnTo>
                  <a:lnTo>
                    <a:pt x="156" y="197"/>
                  </a:lnTo>
                  <a:lnTo>
                    <a:pt x="164" y="193"/>
                  </a:lnTo>
                  <a:lnTo>
                    <a:pt x="173" y="187"/>
                  </a:lnTo>
                  <a:lnTo>
                    <a:pt x="180" y="180"/>
                  </a:lnTo>
                  <a:lnTo>
                    <a:pt x="187" y="173"/>
                  </a:lnTo>
                  <a:lnTo>
                    <a:pt x="193" y="164"/>
                  </a:lnTo>
                  <a:lnTo>
                    <a:pt x="199" y="156"/>
                  </a:lnTo>
                  <a:lnTo>
                    <a:pt x="203" y="146"/>
                  </a:lnTo>
                  <a:lnTo>
                    <a:pt x="206" y="136"/>
                  </a:lnTo>
                  <a:lnTo>
                    <a:pt x="209" y="127"/>
                  </a:lnTo>
                  <a:lnTo>
                    <a:pt x="210" y="116"/>
                  </a:lnTo>
                  <a:lnTo>
                    <a:pt x="211" y="105"/>
                  </a:lnTo>
                  <a:lnTo>
                    <a:pt x="210" y="94"/>
                  </a:lnTo>
                  <a:lnTo>
                    <a:pt x="209" y="84"/>
                  </a:lnTo>
                  <a:lnTo>
                    <a:pt x="206" y="74"/>
                  </a:lnTo>
                  <a:lnTo>
                    <a:pt x="203" y="64"/>
                  </a:lnTo>
                  <a:lnTo>
                    <a:pt x="199" y="55"/>
                  </a:lnTo>
                  <a:lnTo>
                    <a:pt x="193" y="46"/>
                  </a:lnTo>
                  <a:lnTo>
                    <a:pt x="187" y="39"/>
                  </a:lnTo>
                  <a:lnTo>
                    <a:pt x="180" y="31"/>
                  </a:lnTo>
                  <a:lnTo>
                    <a:pt x="173" y="24"/>
                  </a:lnTo>
                  <a:lnTo>
                    <a:pt x="164" y="18"/>
                  </a:lnTo>
                  <a:lnTo>
                    <a:pt x="156" y="13"/>
                  </a:lnTo>
                  <a:lnTo>
                    <a:pt x="147" y="9"/>
                  </a:lnTo>
                  <a:lnTo>
                    <a:pt x="137" y="4"/>
                  </a:lnTo>
                  <a:lnTo>
                    <a:pt x="127" y="2"/>
                  </a:lnTo>
                  <a:lnTo>
                    <a:pt x="117" y="0"/>
                  </a:lnTo>
                  <a:lnTo>
                    <a:pt x="106" y="0"/>
                  </a:lnTo>
                  <a:lnTo>
                    <a:pt x="10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6" name="Freeform 236"/>
            <p:cNvSpPr>
              <a:spLocks noEditPoints="1"/>
            </p:cNvSpPr>
            <p:nvPr/>
          </p:nvSpPr>
          <p:spPr bwMode="auto">
            <a:xfrm>
              <a:off x="10567988" y="2984500"/>
              <a:ext cx="66675" cy="66675"/>
            </a:xfrm>
            <a:custGeom>
              <a:avLst/>
              <a:gdLst>
                <a:gd name="T0" fmla="*/ 90 w 211"/>
                <a:gd name="T1" fmla="*/ 179 h 212"/>
                <a:gd name="T2" fmla="*/ 70 w 211"/>
                <a:gd name="T3" fmla="*/ 172 h 212"/>
                <a:gd name="T4" fmla="*/ 53 w 211"/>
                <a:gd name="T5" fmla="*/ 159 h 212"/>
                <a:gd name="T6" fmla="*/ 40 w 211"/>
                <a:gd name="T7" fmla="*/ 142 h 212"/>
                <a:gd name="T8" fmla="*/ 32 w 211"/>
                <a:gd name="T9" fmla="*/ 121 h 212"/>
                <a:gd name="T10" fmla="*/ 31 w 211"/>
                <a:gd name="T11" fmla="*/ 98 h 212"/>
                <a:gd name="T12" fmla="*/ 37 w 211"/>
                <a:gd name="T13" fmla="*/ 76 h 212"/>
                <a:gd name="T14" fmla="*/ 47 w 211"/>
                <a:gd name="T15" fmla="*/ 58 h 212"/>
                <a:gd name="T16" fmla="*/ 63 w 211"/>
                <a:gd name="T17" fmla="*/ 43 h 212"/>
                <a:gd name="T18" fmla="*/ 84 w 211"/>
                <a:gd name="T19" fmla="*/ 35 h 212"/>
                <a:gd name="T20" fmla="*/ 106 w 211"/>
                <a:gd name="T21" fmla="*/ 30 h 212"/>
                <a:gd name="T22" fmla="*/ 128 w 211"/>
                <a:gd name="T23" fmla="*/ 35 h 212"/>
                <a:gd name="T24" fmla="*/ 148 w 211"/>
                <a:gd name="T25" fmla="*/ 43 h 212"/>
                <a:gd name="T26" fmla="*/ 164 w 211"/>
                <a:gd name="T27" fmla="*/ 58 h 212"/>
                <a:gd name="T28" fmla="*/ 175 w 211"/>
                <a:gd name="T29" fmla="*/ 76 h 212"/>
                <a:gd name="T30" fmla="*/ 180 w 211"/>
                <a:gd name="T31" fmla="*/ 98 h 212"/>
                <a:gd name="T32" fmla="*/ 179 w 211"/>
                <a:gd name="T33" fmla="*/ 121 h 212"/>
                <a:gd name="T34" fmla="*/ 172 w 211"/>
                <a:gd name="T35" fmla="*/ 142 h 212"/>
                <a:gd name="T36" fmla="*/ 159 w 211"/>
                <a:gd name="T37" fmla="*/ 159 h 212"/>
                <a:gd name="T38" fmla="*/ 142 w 211"/>
                <a:gd name="T39" fmla="*/ 172 h 212"/>
                <a:gd name="T40" fmla="*/ 121 w 211"/>
                <a:gd name="T41" fmla="*/ 179 h 212"/>
                <a:gd name="T42" fmla="*/ 106 w 211"/>
                <a:gd name="T43" fmla="*/ 181 h 212"/>
                <a:gd name="T44" fmla="*/ 85 w 211"/>
                <a:gd name="T45" fmla="*/ 2 h 212"/>
                <a:gd name="T46" fmla="*/ 56 w 211"/>
                <a:gd name="T47" fmla="*/ 13 h 212"/>
                <a:gd name="T48" fmla="*/ 31 w 211"/>
                <a:gd name="T49" fmla="*/ 31 h 212"/>
                <a:gd name="T50" fmla="*/ 13 w 211"/>
                <a:gd name="T51" fmla="*/ 56 h 212"/>
                <a:gd name="T52" fmla="*/ 2 w 211"/>
                <a:gd name="T53" fmla="*/ 85 h 212"/>
                <a:gd name="T54" fmla="*/ 1 w 211"/>
                <a:gd name="T55" fmla="*/ 117 h 212"/>
                <a:gd name="T56" fmla="*/ 9 w 211"/>
                <a:gd name="T57" fmla="*/ 147 h 212"/>
                <a:gd name="T58" fmla="*/ 25 w 211"/>
                <a:gd name="T59" fmla="*/ 173 h 212"/>
                <a:gd name="T60" fmla="*/ 47 w 211"/>
                <a:gd name="T61" fmla="*/ 193 h 212"/>
                <a:gd name="T62" fmla="*/ 74 w 211"/>
                <a:gd name="T63" fmla="*/ 206 h 212"/>
                <a:gd name="T64" fmla="*/ 106 w 211"/>
                <a:gd name="T65" fmla="*/ 212 h 212"/>
                <a:gd name="T66" fmla="*/ 137 w 211"/>
                <a:gd name="T67" fmla="*/ 206 h 212"/>
                <a:gd name="T68" fmla="*/ 164 w 211"/>
                <a:gd name="T69" fmla="*/ 193 h 212"/>
                <a:gd name="T70" fmla="*/ 187 w 211"/>
                <a:gd name="T71" fmla="*/ 173 h 212"/>
                <a:gd name="T72" fmla="*/ 203 w 211"/>
                <a:gd name="T73" fmla="*/ 147 h 212"/>
                <a:gd name="T74" fmla="*/ 210 w 211"/>
                <a:gd name="T75" fmla="*/ 117 h 212"/>
                <a:gd name="T76" fmla="*/ 209 w 211"/>
                <a:gd name="T77" fmla="*/ 85 h 212"/>
                <a:gd name="T78" fmla="*/ 199 w 211"/>
                <a:gd name="T79" fmla="*/ 56 h 212"/>
                <a:gd name="T80" fmla="*/ 180 w 211"/>
                <a:gd name="T81" fmla="*/ 31 h 212"/>
                <a:gd name="T82" fmla="*/ 156 w 211"/>
                <a:gd name="T83" fmla="*/ 13 h 212"/>
                <a:gd name="T84" fmla="*/ 127 w 211"/>
                <a:gd name="T85" fmla="*/ 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1" h="212">
                  <a:moveTo>
                    <a:pt x="106" y="181"/>
                  </a:moveTo>
                  <a:lnTo>
                    <a:pt x="98" y="180"/>
                  </a:lnTo>
                  <a:lnTo>
                    <a:pt x="90" y="179"/>
                  </a:lnTo>
                  <a:lnTo>
                    <a:pt x="84" y="178"/>
                  </a:lnTo>
                  <a:lnTo>
                    <a:pt x="76" y="175"/>
                  </a:lnTo>
                  <a:lnTo>
                    <a:pt x="70" y="172"/>
                  </a:lnTo>
                  <a:lnTo>
                    <a:pt x="63" y="169"/>
                  </a:lnTo>
                  <a:lnTo>
                    <a:pt x="58" y="164"/>
                  </a:lnTo>
                  <a:lnTo>
                    <a:pt x="53" y="159"/>
                  </a:lnTo>
                  <a:lnTo>
                    <a:pt x="47" y="154"/>
                  </a:lnTo>
                  <a:lnTo>
                    <a:pt x="43" y="148"/>
                  </a:lnTo>
                  <a:lnTo>
                    <a:pt x="40" y="142"/>
                  </a:lnTo>
                  <a:lnTo>
                    <a:pt x="37" y="135"/>
                  </a:lnTo>
                  <a:lnTo>
                    <a:pt x="34" y="128"/>
                  </a:lnTo>
                  <a:lnTo>
                    <a:pt x="32" y="121"/>
                  </a:lnTo>
                  <a:lnTo>
                    <a:pt x="31" y="114"/>
                  </a:lnTo>
                  <a:lnTo>
                    <a:pt x="30" y="106"/>
                  </a:lnTo>
                  <a:lnTo>
                    <a:pt x="31" y="98"/>
                  </a:lnTo>
                  <a:lnTo>
                    <a:pt x="32" y="91"/>
                  </a:lnTo>
                  <a:lnTo>
                    <a:pt x="34" y="84"/>
                  </a:lnTo>
                  <a:lnTo>
                    <a:pt x="37" y="76"/>
                  </a:lnTo>
                  <a:lnTo>
                    <a:pt x="40" y="70"/>
                  </a:lnTo>
                  <a:lnTo>
                    <a:pt x="43" y="64"/>
                  </a:lnTo>
                  <a:lnTo>
                    <a:pt x="47" y="58"/>
                  </a:lnTo>
                  <a:lnTo>
                    <a:pt x="53" y="53"/>
                  </a:lnTo>
                  <a:lnTo>
                    <a:pt x="58" y="49"/>
                  </a:lnTo>
                  <a:lnTo>
                    <a:pt x="63" y="43"/>
                  </a:lnTo>
                  <a:lnTo>
                    <a:pt x="70" y="40"/>
                  </a:lnTo>
                  <a:lnTo>
                    <a:pt x="76" y="37"/>
                  </a:lnTo>
                  <a:lnTo>
                    <a:pt x="84" y="35"/>
                  </a:lnTo>
                  <a:lnTo>
                    <a:pt x="90" y="32"/>
                  </a:lnTo>
                  <a:lnTo>
                    <a:pt x="98" y="31"/>
                  </a:lnTo>
                  <a:lnTo>
                    <a:pt x="106" y="30"/>
                  </a:lnTo>
                  <a:lnTo>
                    <a:pt x="114" y="31"/>
                  </a:lnTo>
                  <a:lnTo>
                    <a:pt x="121" y="32"/>
                  </a:lnTo>
                  <a:lnTo>
                    <a:pt x="128" y="35"/>
                  </a:lnTo>
                  <a:lnTo>
                    <a:pt x="135" y="37"/>
                  </a:lnTo>
                  <a:lnTo>
                    <a:pt x="142" y="40"/>
                  </a:lnTo>
                  <a:lnTo>
                    <a:pt x="148" y="43"/>
                  </a:lnTo>
                  <a:lnTo>
                    <a:pt x="154" y="49"/>
                  </a:lnTo>
                  <a:lnTo>
                    <a:pt x="159" y="53"/>
                  </a:lnTo>
                  <a:lnTo>
                    <a:pt x="164" y="58"/>
                  </a:lnTo>
                  <a:lnTo>
                    <a:pt x="169" y="64"/>
                  </a:lnTo>
                  <a:lnTo>
                    <a:pt x="172" y="70"/>
                  </a:lnTo>
                  <a:lnTo>
                    <a:pt x="175" y="76"/>
                  </a:lnTo>
                  <a:lnTo>
                    <a:pt x="178" y="84"/>
                  </a:lnTo>
                  <a:lnTo>
                    <a:pt x="179" y="91"/>
                  </a:lnTo>
                  <a:lnTo>
                    <a:pt x="180" y="98"/>
                  </a:lnTo>
                  <a:lnTo>
                    <a:pt x="181" y="106"/>
                  </a:lnTo>
                  <a:lnTo>
                    <a:pt x="180" y="114"/>
                  </a:lnTo>
                  <a:lnTo>
                    <a:pt x="179" y="121"/>
                  </a:lnTo>
                  <a:lnTo>
                    <a:pt x="178" y="128"/>
                  </a:lnTo>
                  <a:lnTo>
                    <a:pt x="175" y="135"/>
                  </a:lnTo>
                  <a:lnTo>
                    <a:pt x="172" y="142"/>
                  </a:lnTo>
                  <a:lnTo>
                    <a:pt x="169" y="148"/>
                  </a:lnTo>
                  <a:lnTo>
                    <a:pt x="164" y="154"/>
                  </a:lnTo>
                  <a:lnTo>
                    <a:pt x="159" y="159"/>
                  </a:lnTo>
                  <a:lnTo>
                    <a:pt x="154" y="164"/>
                  </a:lnTo>
                  <a:lnTo>
                    <a:pt x="148" y="169"/>
                  </a:lnTo>
                  <a:lnTo>
                    <a:pt x="142" y="172"/>
                  </a:lnTo>
                  <a:lnTo>
                    <a:pt x="135" y="175"/>
                  </a:lnTo>
                  <a:lnTo>
                    <a:pt x="128" y="178"/>
                  </a:lnTo>
                  <a:lnTo>
                    <a:pt x="121" y="179"/>
                  </a:lnTo>
                  <a:lnTo>
                    <a:pt x="114" y="180"/>
                  </a:lnTo>
                  <a:lnTo>
                    <a:pt x="106" y="181"/>
                  </a:lnTo>
                  <a:lnTo>
                    <a:pt x="106" y="181"/>
                  </a:lnTo>
                  <a:close/>
                  <a:moveTo>
                    <a:pt x="106" y="0"/>
                  </a:moveTo>
                  <a:lnTo>
                    <a:pt x="96" y="1"/>
                  </a:lnTo>
                  <a:lnTo>
                    <a:pt x="85" y="2"/>
                  </a:lnTo>
                  <a:lnTo>
                    <a:pt x="74" y="6"/>
                  </a:lnTo>
                  <a:lnTo>
                    <a:pt x="64" y="9"/>
                  </a:lnTo>
                  <a:lnTo>
                    <a:pt x="56" y="13"/>
                  </a:lnTo>
                  <a:lnTo>
                    <a:pt x="47" y="18"/>
                  </a:lnTo>
                  <a:lnTo>
                    <a:pt x="39" y="25"/>
                  </a:lnTo>
                  <a:lnTo>
                    <a:pt x="31" y="31"/>
                  </a:lnTo>
                  <a:lnTo>
                    <a:pt x="25" y="39"/>
                  </a:lnTo>
                  <a:lnTo>
                    <a:pt x="18" y="47"/>
                  </a:lnTo>
                  <a:lnTo>
                    <a:pt x="13" y="56"/>
                  </a:lnTo>
                  <a:lnTo>
                    <a:pt x="9" y="65"/>
                  </a:lnTo>
                  <a:lnTo>
                    <a:pt x="5" y="74"/>
                  </a:lnTo>
                  <a:lnTo>
                    <a:pt x="2" y="85"/>
                  </a:lnTo>
                  <a:lnTo>
                    <a:pt x="1" y="96"/>
                  </a:lnTo>
                  <a:lnTo>
                    <a:pt x="0" y="106"/>
                  </a:lnTo>
                  <a:lnTo>
                    <a:pt x="1" y="117"/>
                  </a:lnTo>
                  <a:lnTo>
                    <a:pt x="2" y="127"/>
                  </a:lnTo>
                  <a:lnTo>
                    <a:pt x="5" y="138"/>
                  </a:lnTo>
                  <a:lnTo>
                    <a:pt x="9" y="147"/>
                  </a:lnTo>
                  <a:lnTo>
                    <a:pt x="13" y="156"/>
                  </a:lnTo>
                  <a:lnTo>
                    <a:pt x="18" y="165"/>
                  </a:lnTo>
                  <a:lnTo>
                    <a:pt x="25" y="173"/>
                  </a:lnTo>
                  <a:lnTo>
                    <a:pt x="31" y="180"/>
                  </a:lnTo>
                  <a:lnTo>
                    <a:pt x="39" y="187"/>
                  </a:lnTo>
                  <a:lnTo>
                    <a:pt x="47" y="193"/>
                  </a:lnTo>
                  <a:lnTo>
                    <a:pt x="56" y="199"/>
                  </a:lnTo>
                  <a:lnTo>
                    <a:pt x="64" y="203"/>
                  </a:lnTo>
                  <a:lnTo>
                    <a:pt x="74" y="206"/>
                  </a:lnTo>
                  <a:lnTo>
                    <a:pt x="85" y="209"/>
                  </a:lnTo>
                  <a:lnTo>
                    <a:pt x="96" y="210"/>
                  </a:lnTo>
                  <a:lnTo>
                    <a:pt x="106" y="212"/>
                  </a:lnTo>
                  <a:lnTo>
                    <a:pt x="117" y="210"/>
                  </a:lnTo>
                  <a:lnTo>
                    <a:pt x="127" y="209"/>
                  </a:lnTo>
                  <a:lnTo>
                    <a:pt x="137" y="206"/>
                  </a:lnTo>
                  <a:lnTo>
                    <a:pt x="147" y="203"/>
                  </a:lnTo>
                  <a:lnTo>
                    <a:pt x="156" y="199"/>
                  </a:lnTo>
                  <a:lnTo>
                    <a:pt x="164" y="193"/>
                  </a:lnTo>
                  <a:lnTo>
                    <a:pt x="173" y="187"/>
                  </a:lnTo>
                  <a:lnTo>
                    <a:pt x="180" y="180"/>
                  </a:lnTo>
                  <a:lnTo>
                    <a:pt x="187" y="173"/>
                  </a:lnTo>
                  <a:lnTo>
                    <a:pt x="193" y="165"/>
                  </a:lnTo>
                  <a:lnTo>
                    <a:pt x="199" y="156"/>
                  </a:lnTo>
                  <a:lnTo>
                    <a:pt x="203" y="147"/>
                  </a:lnTo>
                  <a:lnTo>
                    <a:pt x="206" y="138"/>
                  </a:lnTo>
                  <a:lnTo>
                    <a:pt x="209" y="127"/>
                  </a:lnTo>
                  <a:lnTo>
                    <a:pt x="210" y="117"/>
                  </a:lnTo>
                  <a:lnTo>
                    <a:pt x="211" y="106"/>
                  </a:lnTo>
                  <a:lnTo>
                    <a:pt x="210" y="96"/>
                  </a:lnTo>
                  <a:lnTo>
                    <a:pt x="209" y="85"/>
                  </a:lnTo>
                  <a:lnTo>
                    <a:pt x="206" y="74"/>
                  </a:lnTo>
                  <a:lnTo>
                    <a:pt x="203" y="65"/>
                  </a:lnTo>
                  <a:lnTo>
                    <a:pt x="199" y="56"/>
                  </a:lnTo>
                  <a:lnTo>
                    <a:pt x="193" y="47"/>
                  </a:lnTo>
                  <a:lnTo>
                    <a:pt x="187" y="39"/>
                  </a:lnTo>
                  <a:lnTo>
                    <a:pt x="180" y="31"/>
                  </a:lnTo>
                  <a:lnTo>
                    <a:pt x="173" y="25"/>
                  </a:lnTo>
                  <a:lnTo>
                    <a:pt x="164" y="18"/>
                  </a:lnTo>
                  <a:lnTo>
                    <a:pt x="156" y="13"/>
                  </a:lnTo>
                  <a:lnTo>
                    <a:pt x="147" y="9"/>
                  </a:lnTo>
                  <a:lnTo>
                    <a:pt x="137" y="6"/>
                  </a:lnTo>
                  <a:lnTo>
                    <a:pt x="127" y="2"/>
                  </a:lnTo>
                  <a:lnTo>
                    <a:pt x="117" y="1"/>
                  </a:lnTo>
                  <a:lnTo>
                    <a:pt x="10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sp>
        <p:nvSpPr>
          <p:cNvPr id="37" name="Freeform 162"/>
          <p:cNvSpPr>
            <a:spLocks noEditPoints="1"/>
          </p:cNvSpPr>
          <p:nvPr/>
        </p:nvSpPr>
        <p:spPr bwMode="auto">
          <a:xfrm>
            <a:off x="4288117" y="4051368"/>
            <a:ext cx="221725" cy="237979"/>
          </a:xfrm>
          <a:custGeom>
            <a:avLst/>
            <a:gdLst>
              <a:gd name="T0" fmla="*/ 662 w 843"/>
              <a:gd name="T1" fmla="*/ 391 h 903"/>
              <a:gd name="T2" fmla="*/ 106 w 843"/>
              <a:gd name="T3" fmla="*/ 541 h 903"/>
              <a:gd name="T4" fmla="*/ 708 w 843"/>
              <a:gd name="T5" fmla="*/ 541 h 903"/>
              <a:gd name="T6" fmla="*/ 204 w 843"/>
              <a:gd name="T7" fmla="*/ 571 h 903"/>
              <a:gd name="T8" fmla="*/ 151 w 843"/>
              <a:gd name="T9" fmla="*/ 391 h 903"/>
              <a:gd name="T10" fmla="*/ 91 w 843"/>
              <a:gd name="T11" fmla="*/ 391 h 903"/>
              <a:gd name="T12" fmla="*/ 632 w 843"/>
              <a:gd name="T13" fmla="*/ 240 h 903"/>
              <a:gd name="T14" fmla="*/ 632 w 843"/>
              <a:gd name="T15" fmla="*/ 60 h 903"/>
              <a:gd name="T16" fmla="*/ 632 w 843"/>
              <a:gd name="T17" fmla="*/ 421 h 903"/>
              <a:gd name="T18" fmla="*/ 828 w 843"/>
              <a:gd name="T19" fmla="*/ 361 h 903"/>
              <a:gd name="T20" fmla="*/ 662 w 843"/>
              <a:gd name="T21" fmla="*/ 45 h 903"/>
              <a:gd name="T22" fmla="*/ 661 w 843"/>
              <a:gd name="T23" fmla="*/ 8 h 903"/>
              <a:gd name="T24" fmla="*/ 656 w 843"/>
              <a:gd name="T25" fmla="*/ 2 h 903"/>
              <a:gd name="T26" fmla="*/ 647 w 843"/>
              <a:gd name="T27" fmla="*/ 0 h 903"/>
              <a:gd name="T28" fmla="*/ 640 w 843"/>
              <a:gd name="T29" fmla="*/ 2 h 903"/>
              <a:gd name="T30" fmla="*/ 633 w 843"/>
              <a:gd name="T31" fmla="*/ 8 h 903"/>
              <a:gd name="T32" fmla="*/ 632 w 843"/>
              <a:gd name="T33" fmla="*/ 30 h 903"/>
              <a:gd name="T34" fmla="*/ 181 w 843"/>
              <a:gd name="T35" fmla="*/ 12 h 903"/>
              <a:gd name="T36" fmla="*/ 176 w 843"/>
              <a:gd name="T37" fmla="*/ 4 h 903"/>
              <a:gd name="T38" fmla="*/ 169 w 843"/>
              <a:gd name="T39" fmla="*/ 0 h 903"/>
              <a:gd name="T40" fmla="*/ 160 w 843"/>
              <a:gd name="T41" fmla="*/ 1 h 903"/>
              <a:gd name="T42" fmla="*/ 154 w 843"/>
              <a:gd name="T43" fmla="*/ 6 h 903"/>
              <a:gd name="T44" fmla="*/ 151 w 843"/>
              <a:gd name="T45" fmla="*/ 15 h 903"/>
              <a:gd name="T46" fmla="*/ 151 w 843"/>
              <a:gd name="T47" fmla="*/ 361 h 903"/>
              <a:gd name="T48" fmla="*/ 10 w 843"/>
              <a:gd name="T49" fmla="*/ 362 h 903"/>
              <a:gd name="T50" fmla="*/ 3 w 843"/>
              <a:gd name="T51" fmla="*/ 368 h 903"/>
              <a:gd name="T52" fmla="*/ 0 w 843"/>
              <a:gd name="T53" fmla="*/ 376 h 903"/>
              <a:gd name="T54" fmla="*/ 3 w 843"/>
              <a:gd name="T55" fmla="*/ 385 h 903"/>
              <a:gd name="T56" fmla="*/ 9 w 843"/>
              <a:gd name="T57" fmla="*/ 390 h 903"/>
              <a:gd name="T58" fmla="*/ 61 w 843"/>
              <a:gd name="T59" fmla="*/ 391 h 903"/>
              <a:gd name="T60" fmla="*/ 61 w 843"/>
              <a:gd name="T61" fmla="*/ 557 h 903"/>
              <a:gd name="T62" fmla="*/ 62 w 843"/>
              <a:gd name="T63" fmla="*/ 562 h 903"/>
              <a:gd name="T64" fmla="*/ 62 w 843"/>
              <a:gd name="T65" fmla="*/ 564 h 903"/>
              <a:gd name="T66" fmla="*/ 65 w 843"/>
              <a:gd name="T67" fmla="*/ 567 h 903"/>
              <a:gd name="T68" fmla="*/ 69 w 843"/>
              <a:gd name="T69" fmla="*/ 570 h 903"/>
              <a:gd name="T70" fmla="*/ 73 w 843"/>
              <a:gd name="T71" fmla="*/ 571 h 903"/>
              <a:gd name="T72" fmla="*/ 378 w 843"/>
              <a:gd name="T73" fmla="*/ 713 h 903"/>
              <a:gd name="T74" fmla="*/ 109 w 843"/>
              <a:gd name="T75" fmla="*/ 879 h 903"/>
              <a:gd name="T76" fmla="*/ 106 w 843"/>
              <a:gd name="T77" fmla="*/ 887 h 903"/>
              <a:gd name="T78" fmla="*/ 108 w 843"/>
              <a:gd name="T79" fmla="*/ 895 h 903"/>
              <a:gd name="T80" fmla="*/ 117 w 843"/>
              <a:gd name="T81" fmla="*/ 903 h 903"/>
              <a:gd name="T82" fmla="*/ 128 w 843"/>
              <a:gd name="T83" fmla="*/ 901 h 903"/>
              <a:gd name="T84" fmla="*/ 689 w 843"/>
              <a:gd name="T85" fmla="*/ 902 h 903"/>
              <a:gd name="T86" fmla="*/ 700 w 843"/>
              <a:gd name="T87" fmla="*/ 901 h 903"/>
              <a:gd name="T88" fmla="*/ 707 w 843"/>
              <a:gd name="T89" fmla="*/ 893 h 903"/>
              <a:gd name="T90" fmla="*/ 707 w 843"/>
              <a:gd name="T91" fmla="*/ 885 h 903"/>
              <a:gd name="T92" fmla="*/ 703 w 843"/>
              <a:gd name="T93" fmla="*/ 877 h 903"/>
              <a:gd name="T94" fmla="*/ 666 w 843"/>
              <a:gd name="T95" fmla="*/ 571 h 903"/>
              <a:gd name="T96" fmla="*/ 744 w 843"/>
              <a:gd name="T97" fmla="*/ 570 h 903"/>
              <a:gd name="T98" fmla="*/ 746 w 843"/>
              <a:gd name="T99" fmla="*/ 569 h 903"/>
              <a:gd name="T100" fmla="*/ 749 w 843"/>
              <a:gd name="T101" fmla="*/ 567 h 903"/>
              <a:gd name="T102" fmla="*/ 751 w 843"/>
              <a:gd name="T103" fmla="*/ 563 h 903"/>
              <a:gd name="T104" fmla="*/ 752 w 843"/>
              <a:gd name="T105" fmla="*/ 562 h 903"/>
              <a:gd name="T106" fmla="*/ 753 w 843"/>
              <a:gd name="T107" fmla="*/ 557 h 903"/>
              <a:gd name="T108" fmla="*/ 828 w 843"/>
              <a:gd name="T109" fmla="*/ 391 h 903"/>
              <a:gd name="T110" fmla="*/ 837 w 843"/>
              <a:gd name="T111" fmla="*/ 388 h 903"/>
              <a:gd name="T112" fmla="*/ 842 w 843"/>
              <a:gd name="T113" fmla="*/ 382 h 903"/>
              <a:gd name="T114" fmla="*/ 843 w 843"/>
              <a:gd name="T115" fmla="*/ 373 h 903"/>
              <a:gd name="T116" fmla="*/ 839 w 843"/>
              <a:gd name="T117" fmla="*/ 366 h 903"/>
              <a:gd name="T118" fmla="*/ 832 w 843"/>
              <a:gd name="T119" fmla="*/ 36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3" h="903">
                <a:moveTo>
                  <a:pt x="723" y="511"/>
                </a:moveTo>
                <a:lnTo>
                  <a:pt x="662" y="431"/>
                </a:lnTo>
                <a:lnTo>
                  <a:pt x="662" y="391"/>
                </a:lnTo>
                <a:lnTo>
                  <a:pt x="723" y="391"/>
                </a:lnTo>
                <a:lnTo>
                  <a:pt x="723" y="511"/>
                </a:lnTo>
                <a:close/>
                <a:moveTo>
                  <a:pt x="106" y="541"/>
                </a:moveTo>
                <a:lnTo>
                  <a:pt x="173" y="451"/>
                </a:lnTo>
                <a:lnTo>
                  <a:pt x="640" y="451"/>
                </a:lnTo>
                <a:lnTo>
                  <a:pt x="708" y="541"/>
                </a:lnTo>
                <a:lnTo>
                  <a:pt x="106" y="541"/>
                </a:lnTo>
                <a:close/>
                <a:moveTo>
                  <a:pt x="407" y="695"/>
                </a:moveTo>
                <a:lnTo>
                  <a:pt x="204" y="571"/>
                </a:lnTo>
                <a:lnTo>
                  <a:pt x="610" y="571"/>
                </a:lnTo>
                <a:lnTo>
                  <a:pt x="407" y="695"/>
                </a:lnTo>
                <a:close/>
                <a:moveTo>
                  <a:pt x="151" y="391"/>
                </a:moveTo>
                <a:lnTo>
                  <a:pt x="151" y="431"/>
                </a:lnTo>
                <a:lnTo>
                  <a:pt x="91" y="511"/>
                </a:lnTo>
                <a:lnTo>
                  <a:pt x="91" y="391"/>
                </a:lnTo>
                <a:lnTo>
                  <a:pt x="151" y="391"/>
                </a:lnTo>
                <a:close/>
                <a:moveTo>
                  <a:pt x="632" y="60"/>
                </a:moveTo>
                <a:lnTo>
                  <a:pt x="632" y="240"/>
                </a:lnTo>
                <a:lnTo>
                  <a:pt x="181" y="240"/>
                </a:lnTo>
                <a:lnTo>
                  <a:pt x="181" y="60"/>
                </a:lnTo>
                <a:lnTo>
                  <a:pt x="632" y="60"/>
                </a:lnTo>
                <a:close/>
                <a:moveTo>
                  <a:pt x="181" y="271"/>
                </a:moveTo>
                <a:lnTo>
                  <a:pt x="632" y="271"/>
                </a:lnTo>
                <a:lnTo>
                  <a:pt x="632" y="421"/>
                </a:lnTo>
                <a:lnTo>
                  <a:pt x="181" y="421"/>
                </a:lnTo>
                <a:lnTo>
                  <a:pt x="181" y="271"/>
                </a:lnTo>
                <a:close/>
                <a:moveTo>
                  <a:pt x="828" y="361"/>
                </a:moveTo>
                <a:lnTo>
                  <a:pt x="662" y="361"/>
                </a:lnTo>
                <a:lnTo>
                  <a:pt x="662" y="255"/>
                </a:lnTo>
                <a:lnTo>
                  <a:pt x="662" y="45"/>
                </a:lnTo>
                <a:lnTo>
                  <a:pt x="662" y="15"/>
                </a:lnTo>
                <a:lnTo>
                  <a:pt x="662" y="12"/>
                </a:lnTo>
                <a:lnTo>
                  <a:pt x="661" y="8"/>
                </a:lnTo>
                <a:lnTo>
                  <a:pt x="660" y="6"/>
                </a:lnTo>
                <a:lnTo>
                  <a:pt x="658" y="4"/>
                </a:lnTo>
                <a:lnTo>
                  <a:pt x="656" y="2"/>
                </a:lnTo>
                <a:lnTo>
                  <a:pt x="654" y="1"/>
                </a:lnTo>
                <a:lnTo>
                  <a:pt x="650" y="0"/>
                </a:lnTo>
                <a:lnTo>
                  <a:pt x="647" y="0"/>
                </a:lnTo>
                <a:lnTo>
                  <a:pt x="645" y="0"/>
                </a:lnTo>
                <a:lnTo>
                  <a:pt x="642" y="1"/>
                </a:lnTo>
                <a:lnTo>
                  <a:pt x="640" y="2"/>
                </a:lnTo>
                <a:lnTo>
                  <a:pt x="638" y="4"/>
                </a:lnTo>
                <a:lnTo>
                  <a:pt x="635" y="6"/>
                </a:lnTo>
                <a:lnTo>
                  <a:pt x="633" y="8"/>
                </a:lnTo>
                <a:lnTo>
                  <a:pt x="633" y="12"/>
                </a:lnTo>
                <a:lnTo>
                  <a:pt x="632" y="15"/>
                </a:lnTo>
                <a:lnTo>
                  <a:pt x="632" y="30"/>
                </a:lnTo>
                <a:lnTo>
                  <a:pt x="181" y="30"/>
                </a:lnTo>
                <a:lnTo>
                  <a:pt x="181" y="15"/>
                </a:lnTo>
                <a:lnTo>
                  <a:pt x="181" y="12"/>
                </a:lnTo>
                <a:lnTo>
                  <a:pt x="180" y="8"/>
                </a:lnTo>
                <a:lnTo>
                  <a:pt x="178" y="6"/>
                </a:lnTo>
                <a:lnTo>
                  <a:pt x="176" y="4"/>
                </a:lnTo>
                <a:lnTo>
                  <a:pt x="174" y="2"/>
                </a:lnTo>
                <a:lnTo>
                  <a:pt x="172" y="1"/>
                </a:lnTo>
                <a:lnTo>
                  <a:pt x="169" y="0"/>
                </a:lnTo>
                <a:lnTo>
                  <a:pt x="166" y="0"/>
                </a:lnTo>
                <a:lnTo>
                  <a:pt x="162" y="0"/>
                </a:lnTo>
                <a:lnTo>
                  <a:pt x="160" y="1"/>
                </a:lnTo>
                <a:lnTo>
                  <a:pt x="157" y="2"/>
                </a:lnTo>
                <a:lnTo>
                  <a:pt x="155" y="4"/>
                </a:lnTo>
                <a:lnTo>
                  <a:pt x="154" y="6"/>
                </a:lnTo>
                <a:lnTo>
                  <a:pt x="152" y="8"/>
                </a:lnTo>
                <a:lnTo>
                  <a:pt x="152" y="12"/>
                </a:lnTo>
                <a:lnTo>
                  <a:pt x="151" y="15"/>
                </a:lnTo>
                <a:lnTo>
                  <a:pt x="151" y="45"/>
                </a:lnTo>
                <a:lnTo>
                  <a:pt x="151" y="255"/>
                </a:lnTo>
                <a:lnTo>
                  <a:pt x="151" y="361"/>
                </a:lnTo>
                <a:lnTo>
                  <a:pt x="15" y="361"/>
                </a:lnTo>
                <a:lnTo>
                  <a:pt x="12" y="361"/>
                </a:lnTo>
                <a:lnTo>
                  <a:pt x="10" y="362"/>
                </a:lnTo>
                <a:lnTo>
                  <a:pt x="7" y="363"/>
                </a:lnTo>
                <a:lnTo>
                  <a:pt x="5" y="366"/>
                </a:lnTo>
                <a:lnTo>
                  <a:pt x="3" y="368"/>
                </a:lnTo>
                <a:lnTo>
                  <a:pt x="2" y="370"/>
                </a:lnTo>
                <a:lnTo>
                  <a:pt x="0" y="373"/>
                </a:lnTo>
                <a:lnTo>
                  <a:pt x="0" y="376"/>
                </a:lnTo>
                <a:lnTo>
                  <a:pt x="0" y="379"/>
                </a:lnTo>
                <a:lnTo>
                  <a:pt x="2" y="382"/>
                </a:lnTo>
                <a:lnTo>
                  <a:pt x="3" y="385"/>
                </a:lnTo>
                <a:lnTo>
                  <a:pt x="5" y="387"/>
                </a:lnTo>
                <a:lnTo>
                  <a:pt x="7" y="388"/>
                </a:lnTo>
                <a:lnTo>
                  <a:pt x="9" y="390"/>
                </a:lnTo>
                <a:lnTo>
                  <a:pt x="12" y="391"/>
                </a:lnTo>
                <a:lnTo>
                  <a:pt x="15" y="391"/>
                </a:lnTo>
                <a:lnTo>
                  <a:pt x="61" y="391"/>
                </a:lnTo>
                <a:lnTo>
                  <a:pt x="61" y="556"/>
                </a:lnTo>
                <a:lnTo>
                  <a:pt x="61" y="557"/>
                </a:lnTo>
                <a:lnTo>
                  <a:pt x="61" y="557"/>
                </a:lnTo>
                <a:lnTo>
                  <a:pt x="61" y="560"/>
                </a:lnTo>
                <a:lnTo>
                  <a:pt x="62" y="562"/>
                </a:lnTo>
                <a:lnTo>
                  <a:pt x="62" y="562"/>
                </a:lnTo>
                <a:lnTo>
                  <a:pt x="62" y="563"/>
                </a:lnTo>
                <a:lnTo>
                  <a:pt x="62" y="563"/>
                </a:lnTo>
                <a:lnTo>
                  <a:pt x="62" y="564"/>
                </a:lnTo>
                <a:lnTo>
                  <a:pt x="64" y="565"/>
                </a:lnTo>
                <a:lnTo>
                  <a:pt x="65" y="567"/>
                </a:lnTo>
                <a:lnTo>
                  <a:pt x="65" y="567"/>
                </a:lnTo>
                <a:lnTo>
                  <a:pt x="66" y="567"/>
                </a:lnTo>
                <a:lnTo>
                  <a:pt x="67" y="569"/>
                </a:lnTo>
                <a:lnTo>
                  <a:pt x="69" y="570"/>
                </a:lnTo>
                <a:lnTo>
                  <a:pt x="70" y="570"/>
                </a:lnTo>
                <a:lnTo>
                  <a:pt x="70" y="570"/>
                </a:lnTo>
                <a:lnTo>
                  <a:pt x="73" y="571"/>
                </a:lnTo>
                <a:lnTo>
                  <a:pt x="76" y="571"/>
                </a:lnTo>
                <a:lnTo>
                  <a:pt x="146" y="571"/>
                </a:lnTo>
                <a:lnTo>
                  <a:pt x="378" y="713"/>
                </a:lnTo>
                <a:lnTo>
                  <a:pt x="113" y="875"/>
                </a:lnTo>
                <a:lnTo>
                  <a:pt x="111" y="877"/>
                </a:lnTo>
                <a:lnTo>
                  <a:pt x="109" y="879"/>
                </a:lnTo>
                <a:lnTo>
                  <a:pt x="107" y="881"/>
                </a:lnTo>
                <a:lnTo>
                  <a:pt x="107" y="885"/>
                </a:lnTo>
                <a:lnTo>
                  <a:pt x="106" y="887"/>
                </a:lnTo>
                <a:lnTo>
                  <a:pt x="106" y="890"/>
                </a:lnTo>
                <a:lnTo>
                  <a:pt x="107" y="893"/>
                </a:lnTo>
                <a:lnTo>
                  <a:pt x="108" y="895"/>
                </a:lnTo>
                <a:lnTo>
                  <a:pt x="111" y="898"/>
                </a:lnTo>
                <a:lnTo>
                  <a:pt x="113" y="901"/>
                </a:lnTo>
                <a:lnTo>
                  <a:pt x="117" y="903"/>
                </a:lnTo>
                <a:lnTo>
                  <a:pt x="121" y="903"/>
                </a:lnTo>
                <a:lnTo>
                  <a:pt x="125" y="902"/>
                </a:lnTo>
                <a:lnTo>
                  <a:pt x="128" y="901"/>
                </a:lnTo>
                <a:lnTo>
                  <a:pt x="407" y="730"/>
                </a:lnTo>
                <a:lnTo>
                  <a:pt x="685" y="901"/>
                </a:lnTo>
                <a:lnTo>
                  <a:pt x="689" y="902"/>
                </a:lnTo>
                <a:lnTo>
                  <a:pt x="693" y="903"/>
                </a:lnTo>
                <a:lnTo>
                  <a:pt x="697" y="903"/>
                </a:lnTo>
                <a:lnTo>
                  <a:pt x="700" y="901"/>
                </a:lnTo>
                <a:lnTo>
                  <a:pt x="703" y="898"/>
                </a:lnTo>
                <a:lnTo>
                  <a:pt x="705" y="895"/>
                </a:lnTo>
                <a:lnTo>
                  <a:pt x="707" y="893"/>
                </a:lnTo>
                <a:lnTo>
                  <a:pt x="707" y="890"/>
                </a:lnTo>
                <a:lnTo>
                  <a:pt x="708" y="887"/>
                </a:lnTo>
                <a:lnTo>
                  <a:pt x="707" y="885"/>
                </a:lnTo>
                <a:lnTo>
                  <a:pt x="706" y="881"/>
                </a:lnTo>
                <a:lnTo>
                  <a:pt x="705" y="879"/>
                </a:lnTo>
                <a:lnTo>
                  <a:pt x="703" y="877"/>
                </a:lnTo>
                <a:lnTo>
                  <a:pt x="701" y="875"/>
                </a:lnTo>
                <a:lnTo>
                  <a:pt x="436" y="713"/>
                </a:lnTo>
                <a:lnTo>
                  <a:pt x="666" y="571"/>
                </a:lnTo>
                <a:lnTo>
                  <a:pt x="738" y="571"/>
                </a:lnTo>
                <a:lnTo>
                  <a:pt x="740" y="571"/>
                </a:lnTo>
                <a:lnTo>
                  <a:pt x="744" y="570"/>
                </a:lnTo>
                <a:lnTo>
                  <a:pt x="744" y="570"/>
                </a:lnTo>
                <a:lnTo>
                  <a:pt x="745" y="570"/>
                </a:lnTo>
                <a:lnTo>
                  <a:pt x="746" y="569"/>
                </a:lnTo>
                <a:lnTo>
                  <a:pt x="748" y="567"/>
                </a:lnTo>
                <a:lnTo>
                  <a:pt x="748" y="567"/>
                </a:lnTo>
                <a:lnTo>
                  <a:pt x="749" y="567"/>
                </a:lnTo>
                <a:lnTo>
                  <a:pt x="750" y="565"/>
                </a:lnTo>
                <a:lnTo>
                  <a:pt x="751" y="564"/>
                </a:lnTo>
                <a:lnTo>
                  <a:pt x="751" y="563"/>
                </a:lnTo>
                <a:lnTo>
                  <a:pt x="751" y="563"/>
                </a:lnTo>
                <a:lnTo>
                  <a:pt x="752" y="562"/>
                </a:lnTo>
                <a:lnTo>
                  <a:pt x="752" y="562"/>
                </a:lnTo>
                <a:lnTo>
                  <a:pt x="752" y="560"/>
                </a:lnTo>
                <a:lnTo>
                  <a:pt x="753" y="557"/>
                </a:lnTo>
                <a:lnTo>
                  <a:pt x="753" y="557"/>
                </a:lnTo>
                <a:lnTo>
                  <a:pt x="753" y="556"/>
                </a:lnTo>
                <a:lnTo>
                  <a:pt x="753" y="391"/>
                </a:lnTo>
                <a:lnTo>
                  <a:pt x="828" y="391"/>
                </a:lnTo>
                <a:lnTo>
                  <a:pt x="832" y="390"/>
                </a:lnTo>
                <a:lnTo>
                  <a:pt x="834" y="390"/>
                </a:lnTo>
                <a:lnTo>
                  <a:pt x="837" y="388"/>
                </a:lnTo>
                <a:lnTo>
                  <a:pt x="839" y="387"/>
                </a:lnTo>
                <a:lnTo>
                  <a:pt x="840" y="385"/>
                </a:lnTo>
                <a:lnTo>
                  <a:pt x="842" y="382"/>
                </a:lnTo>
                <a:lnTo>
                  <a:pt x="843" y="379"/>
                </a:lnTo>
                <a:lnTo>
                  <a:pt x="843" y="376"/>
                </a:lnTo>
                <a:lnTo>
                  <a:pt x="843" y="373"/>
                </a:lnTo>
                <a:lnTo>
                  <a:pt x="842" y="370"/>
                </a:lnTo>
                <a:lnTo>
                  <a:pt x="840" y="368"/>
                </a:lnTo>
                <a:lnTo>
                  <a:pt x="839" y="366"/>
                </a:lnTo>
                <a:lnTo>
                  <a:pt x="837" y="363"/>
                </a:lnTo>
                <a:lnTo>
                  <a:pt x="834" y="362"/>
                </a:lnTo>
                <a:lnTo>
                  <a:pt x="832" y="361"/>
                </a:lnTo>
                <a:lnTo>
                  <a:pt x="828" y="361"/>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8" name="Freeform 146"/>
          <p:cNvSpPr>
            <a:spLocks noEditPoints="1"/>
          </p:cNvSpPr>
          <p:nvPr/>
        </p:nvSpPr>
        <p:spPr bwMode="auto">
          <a:xfrm>
            <a:off x="4312507" y="4887297"/>
            <a:ext cx="172944" cy="235945"/>
          </a:xfrm>
          <a:custGeom>
            <a:avLst/>
            <a:gdLst>
              <a:gd name="T0" fmla="*/ 197 w 561"/>
              <a:gd name="T1" fmla="*/ 636 h 764"/>
              <a:gd name="T2" fmla="*/ 365 w 561"/>
              <a:gd name="T3" fmla="*/ 636 h 764"/>
              <a:gd name="T4" fmla="*/ 89 w 561"/>
              <a:gd name="T5" fmla="*/ 738 h 764"/>
              <a:gd name="T6" fmla="*/ 338 w 561"/>
              <a:gd name="T7" fmla="*/ 403 h 764"/>
              <a:gd name="T8" fmla="*/ 403 w 561"/>
              <a:gd name="T9" fmla="*/ 437 h 764"/>
              <a:gd name="T10" fmla="*/ 449 w 561"/>
              <a:gd name="T11" fmla="*/ 493 h 764"/>
              <a:gd name="T12" fmla="*/ 470 w 561"/>
              <a:gd name="T13" fmla="*/ 566 h 764"/>
              <a:gd name="T14" fmla="*/ 290 w 561"/>
              <a:gd name="T15" fmla="*/ 525 h 764"/>
              <a:gd name="T16" fmla="*/ 272 w 561"/>
              <a:gd name="T17" fmla="*/ 525 h 764"/>
              <a:gd name="T18" fmla="*/ 90 w 561"/>
              <a:gd name="T19" fmla="*/ 566 h 764"/>
              <a:gd name="T20" fmla="*/ 112 w 561"/>
              <a:gd name="T21" fmla="*/ 494 h 764"/>
              <a:gd name="T22" fmla="*/ 158 w 561"/>
              <a:gd name="T23" fmla="*/ 437 h 764"/>
              <a:gd name="T24" fmla="*/ 223 w 561"/>
              <a:gd name="T25" fmla="*/ 403 h 764"/>
              <a:gd name="T26" fmla="*/ 137 w 561"/>
              <a:gd name="T27" fmla="*/ 305 h 764"/>
              <a:gd name="T28" fmla="*/ 379 w 561"/>
              <a:gd name="T29" fmla="*/ 343 h 764"/>
              <a:gd name="T30" fmla="*/ 333 w 561"/>
              <a:gd name="T31" fmla="*/ 362 h 764"/>
              <a:gd name="T32" fmla="*/ 291 w 561"/>
              <a:gd name="T33" fmla="*/ 369 h 764"/>
              <a:gd name="T34" fmla="*/ 249 w 561"/>
              <a:gd name="T35" fmla="*/ 366 h 764"/>
              <a:gd name="T36" fmla="*/ 209 w 561"/>
              <a:gd name="T37" fmla="*/ 356 h 764"/>
              <a:gd name="T38" fmla="*/ 151 w 561"/>
              <a:gd name="T39" fmla="*/ 319 h 764"/>
              <a:gd name="T40" fmla="*/ 471 w 561"/>
              <a:gd name="T41" fmla="*/ 178 h 764"/>
              <a:gd name="T42" fmla="*/ 464 w 561"/>
              <a:gd name="T43" fmla="*/ 232 h 764"/>
              <a:gd name="T44" fmla="*/ 443 w 561"/>
              <a:gd name="T45" fmla="*/ 280 h 764"/>
              <a:gd name="T46" fmla="*/ 101 w 561"/>
              <a:gd name="T47" fmla="*/ 245 h 764"/>
              <a:gd name="T48" fmla="*/ 90 w 561"/>
              <a:gd name="T49" fmla="*/ 192 h 764"/>
              <a:gd name="T50" fmla="*/ 497 w 561"/>
              <a:gd name="T51" fmla="*/ 738 h 764"/>
              <a:gd name="T52" fmla="*/ 491 w 561"/>
              <a:gd name="T53" fmla="*/ 534 h 764"/>
              <a:gd name="T54" fmla="*/ 466 w 561"/>
              <a:gd name="T55" fmla="*/ 472 h 764"/>
              <a:gd name="T56" fmla="*/ 425 w 561"/>
              <a:gd name="T57" fmla="*/ 422 h 764"/>
              <a:gd name="T58" fmla="*/ 370 w 561"/>
              <a:gd name="T59" fmla="*/ 388 h 764"/>
              <a:gd name="T60" fmla="*/ 399 w 561"/>
              <a:gd name="T61" fmla="*/ 360 h 764"/>
              <a:gd name="T62" fmla="*/ 448 w 561"/>
              <a:gd name="T63" fmla="*/ 318 h 764"/>
              <a:gd name="T64" fmla="*/ 481 w 561"/>
              <a:gd name="T65" fmla="*/ 262 h 764"/>
              <a:gd name="T66" fmla="*/ 496 w 561"/>
              <a:gd name="T67" fmla="*/ 196 h 764"/>
              <a:gd name="T68" fmla="*/ 553 w 561"/>
              <a:gd name="T69" fmla="*/ 25 h 764"/>
              <a:gd name="T70" fmla="*/ 559 w 561"/>
              <a:gd name="T71" fmla="*/ 8 h 764"/>
              <a:gd name="T72" fmla="*/ 484 w 561"/>
              <a:gd name="T73" fmla="*/ 0 h 764"/>
              <a:gd name="T74" fmla="*/ 4 w 561"/>
              <a:gd name="T75" fmla="*/ 3 h 764"/>
              <a:gd name="T76" fmla="*/ 4 w 561"/>
              <a:gd name="T77" fmla="*/ 22 h 764"/>
              <a:gd name="T78" fmla="*/ 64 w 561"/>
              <a:gd name="T79" fmla="*/ 178 h 764"/>
              <a:gd name="T80" fmla="*/ 73 w 561"/>
              <a:gd name="T81" fmla="*/ 242 h 764"/>
              <a:gd name="T82" fmla="*/ 99 w 561"/>
              <a:gd name="T83" fmla="*/ 298 h 764"/>
              <a:gd name="T84" fmla="*/ 122 w 561"/>
              <a:gd name="T85" fmla="*/ 328 h 764"/>
              <a:gd name="T86" fmla="*/ 176 w 561"/>
              <a:gd name="T87" fmla="*/ 369 h 764"/>
              <a:gd name="T88" fmla="*/ 176 w 561"/>
              <a:gd name="T89" fmla="*/ 395 h 764"/>
              <a:gd name="T90" fmla="*/ 125 w 561"/>
              <a:gd name="T91" fmla="*/ 435 h 764"/>
              <a:gd name="T92" fmla="*/ 87 w 561"/>
              <a:gd name="T93" fmla="*/ 488 h 764"/>
              <a:gd name="T94" fmla="*/ 67 w 561"/>
              <a:gd name="T95" fmla="*/ 551 h 764"/>
              <a:gd name="T96" fmla="*/ 13 w 561"/>
              <a:gd name="T97" fmla="*/ 738 h 764"/>
              <a:gd name="T98" fmla="*/ 0 w 561"/>
              <a:gd name="T99" fmla="*/ 751 h 764"/>
              <a:gd name="T100" fmla="*/ 13 w 561"/>
              <a:gd name="T101" fmla="*/ 764 h 764"/>
              <a:gd name="T102" fmla="*/ 553 w 561"/>
              <a:gd name="T103" fmla="*/ 763 h 764"/>
              <a:gd name="T104" fmla="*/ 559 w 561"/>
              <a:gd name="T105" fmla="*/ 747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61" h="764">
                <a:moveTo>
                  <a:pt x="89" y="738"/>
                </a:moveTo>
                <a:lnTo>
                  <a:pt x="89" y="637"/>
                </a:lnTo>
                <a:lnTo>
                  <a:pt x="191" y="637"/>
                </a:lnTo>
                <a:lnTo>
                  <a:pt x="197" y="636"/>
                </a:lnTo>
                <a:lnTo>
                  <a:pt x="201" y="633"/>
                </a:lnTo>
                <a:lnTo>
                  <a:pt x="280" y="554"/>
                </a:lnTo>
                <a:lnTo>
                  <a:pt x="361" y="633"/>
                </a:lnTo>
                <a:lnTo>
                  <a:pt x="365" y="636"/>
                </a:lnTo>
                <a:lnTo>
                  <a:pt x="369" y="637"/>
                </a:lnTo>
                <a:lnTo>
                  <a:pt x="471" y="637"/>
                </a:lnTo>
                <a:lnTo>
                  <a:pt x="471" y="738"/>
                </a:lnTo>
                <a:lnTo>
                  <a:pt x="89" y="738"/>
                </a:lnTo>
                <a:close/>
                <a:moveTo>
                  <a:pt x="280" y="394"/>
                </a:moveTo>
                <a:lnTo>
                  <a:pt x="301" y="395"/>
                </a:lnTo>
                <a:lnTo>
                  <a:pt x="320" y="399"/>
                </a:lnTo>
                <a:lnTo>
                  <a:pt x="338" y="403"/>
                </a:lnTo>
                <a:lnTo>
                  <a:pt x="355" y="409"/>
                </a:lnTo>
                <a:lnTo>
                  <a:pt x="373" y="417"/>
                </a:lnTo>
                <a:lnTo>
                  <a:pt x="389" y="427"/>
                </a:lnTo>
                <a:lnTo>
                  <a:pt x="403" y="437"/>
                </a:lnTo>
                <a:lnTo>
                  <a:pt x="417" y="449"/>
                </a:lnTo>
                <a:lnTo>
                  <a:pt x="428" y="463"/>
                </a:lnTo>
                <a:lnTo>
                  <a:pt x="439" y="478"/>
                </a:lnTo>
                <a:lnTo>
                  <a:pt x="449" y="493"/>
                </a:lnTo>
                <a:lnTo>
                  <a:pt x="456" y="510"/>
                </a:lnTo>
                <a:lnTo>
                  <a:pt x="463" y="527"/>
                </a:lnTo>
                <a:lnTo>
                  <a:pt x="467" y="547"/>
                </a:lnTo>
                <a:lnTo>
                  <a:pt x="470" y="566"/>
                </a:lnTo>
                <a:lnTo>
                  <a:pt x="471" y="585"/>
                </a:lnTo>
                <a:lnTo>
                  <a:pt x="471" y="611"/>
                </a:lnTo>
                <a:lnTo>
                  <a:pt x="375" y="611"/>
                </a:lnTo>
                <a:lnTo>
                  <a:pt x="290" y="525"/>
                </a:lnTo>
                <a:lnTo>
                  <a:pt x="286" y="523"/>
                </a:lnTo>
                <a:lnTo>
                  <a:pt x="280" y="522"/>
                </a:lnTo>
                <a:lnTo>
                  <a:pt x="276" y="523"/>
                </a:lnTo>
                <a:lnTo>
                  <a:pt x="272" y="525"/>
                </a:lnTo>
                <a:lnTo>
                  <a:pt x="186" y="611"/>
                </a:lnTo>
                <a:lnTo>
                  <a:pt x="89" y="611"/>
                </a:lnTo>
                <a:lnTo>
                  <a:pt x="89" y="585"/>
                </a:lnTo>
                <a:lnTo>
                  <a:pt x="90" y="566"/>
                </a:lnTo>
                <a:lnTo>
                  <a:pt x="93" y="547"/>
                </a:lnTo>
                <a:lnTo>
                  <a:pt x="98" y="529"/>
                </a:lnTo>
                <a:lnTo>
                  <a:pt x="104" y="510"/>
                </a:lnTo>
                <a:lnTo>
                  <a:pt x="112" y="494"/>
                </a:lnTo>
                <a:lnTo>
                  <a:pt x="121" y="478"/>
                </a:lnTo>
                <a:lnTo>
                  <a:pt x="132" y="463"/>
                </a:lnTo>
                <a:lnTo>
                  <a:pt x="145" y="450"/>
                </a:lnTo>
                <a:lnTo>
                  <a:pt x="158" y="437"/>
                </a:lnTo>
                <a:lnTo>
                  <a:pt x="173" y="427"/>
                </a:lnTo>
                <a:lnTo>
                  <a:pt x="189" y="417"/>
                </a:lnTo>
                <a:lnTo>
                  <a:pt x="205" y="409"/>
                </a:lnTo>
                <a:lnTo>
                  <a:pt x="223" y="403"/>
                </a:lnTo>
                <a:lnTo>
                  <a:pt x="242" y="399"/>
                </a:lnTo>
                <a:lnTo>
                  <a:pt x="261" y="395"/>
                </a:lnTo>
                <a:lnTo>
                  <a:pt x="280" y="394"/>
                </a:lnTo>
                <a:close/>
                <a:moveTo>
                  <a:pt x="137" y="305"/>
                </a:moveTo>
                <a:lnTo>
                  <a:pt x="424" y="305"/>
                </a:lnTo>
                <a:lnTo>
                  <a:pt x="411" y="319"/>
                </a:lnTo>
                <a:lnTo>
                  <a:pt x="395" y="332"/>
                </a:lnTo>
                <a:lnTo>
                  <a:pt x="379" y="343"/>
                </a:lnTo>
                <a:lnTo>
                  <a:pt x="362" y="352"/>
                </a:lnTo>
                <a:lnTo>
                  <a:pt x="352" y="356"/>
                </a:lnTo>
                <a:lnTo>
                  <a:pt x="343" y="359"/>
                </a:lnTo>
                <a:lnTo>
                  <a:pt x="333" y="362"/>
                </a:lnTo>
                <a:lnTo>
                  <a:pt x="323" y="364"/>
                </a:lnTo>
                <a:lnTo>
                  <a:pt x="312" y="366"/>
                </a:lnTo>
                <a:lnTo>
                  <a:pt x="302" y="369"/>
                </a:lnTo>
                <a:lnTo>
                  <a:pt x="291" y="369"/>
                </a:lnTo>
                <a:lnTo>
                  <a:pt x="280" y="370"/>
                </a:lnTo>
                <a:lnTo>
                  <a:pt x="270" y="369"/>
                </a:lnTo>
                <a:lnTo>
                  <a:pt x="259" y="369"/>
                </a:lnTo>
                <a:lnTo>
                  <a:pt x="249" y="366"/>
                </a:lnTo>
                <a:lnTo>
                  <a:pt x="238" y="364"/>
                </a:lnTo>
                <a:lnTo>
                  <a:pt x="229" y="362"/>
                </a:lnTo>
                <a:lnTo>
                  <a:pt x="219" y="359"/>
                </a:lnTo>
                <a:lnTo>
                  <a:pt x="209" y="356"/>
                </a:lnTo>
                <a:lnTo>
                  <a:pt x="200" y="352"/>
                </a:lnTo>
                <a:lnTo>
                  <a:pt x="183" y="343"/>
                </a:lnTo>
                <a:lnTo>
                  <a:pt x="166" y="332"/>
                </a:lnTo>
                <a:lnTo>
                  <a:pt x="151" y="319"/>
                </a:lnTo>
                <a:lnTo>
                  <a:pt x="137" y="305"/>
                </a:lnTo>
                <a:close/>
                <a:moveTo>
                  <a:pt x="89" y="25"/>
                </a:moveTo>
                <a:lnTo>
                  <a:pt x="471" y="25"/>
                </a:lnTo>
                <a:lnTo>
                  <a:pt x="471" y="178"/>
                </a:lnTo>
                <a:lnTo>
                  <a:pt x="471" y="192"/>
                </a:lnTo>
                <a:lnTo>
                  <a:pt x="469" y="206"/>
                </a:lnTo>
                <a:lnTo>
                  <a:pt x="467" y="219"/>
                </a:lnTo>
                <a:lnTo>
                  <a:pt x="464" y="232"/>
                </a:lnTo>
                <a:lnTo>
                  <a:pt x="460" y="245"/>
                </a:lnTo>
                <a:lnTo>
                  <a:pt x="455" y="257"/>
                </a:lnTo>
                <a:lnTo>
                  <a:pt x="450" y="269"/>
                </a:lnTo>
                <a:lnTo>
                  <a:pt x="443" y="280"/>
                </a:lnTo>
                <a:lnTo>
                  <a:pt x="118" y="280"/>
                </a:lnTo>
                <a:lnTo>
                  <a:pt x="112" y="269"/>
                </a:lnTo>
                <a:lnTo>
                  <a:pt x="106" y="257"/>
                </a:lnTo>
                <a:lnTo>
                  <a:pt x="101" y="245"/>
                </a:lnTo>
                <a:lnTo>
                  <a:pt x="97" y="232"/>
                </a:lnTo>
                <a:lnTo>
                  <a:pt x="93" y="219"/>
                </a:lnTo>
                <a:lnTo>
                  <a:pt x="91" y="206"/>
                </a:lnTo>
                <a:lnTo>
                  <a:pt x="90" y="192"/>
                </a:lnTo>
                <a:lnTo>
                  <a:pt x="89" y="178"/>
                </a:lnTo>
                <a:lnTo>
                  <a:pt x="89" y="25"/>
                </a:lnTo>
                <a:close/>
                <a:moveTo>
                  <a:pt x="548" y="738"/>
                </a:moveTo>
                <a:lnTo>
                  <a:pt x="497" y="738"/>
                </a:lnTo>
                <a:lnTo>
                  <a:pt x="497" y="585"/>
                </a:lnTo>
                <a:lnTo>
                  <a:pt x="496" y="567"/>
                </a:lnTo>
                <a:lnTo>
                  <a:pt x="494" y="550"/>
                </a:lnTo>
                <a:lnTo>
                  <a:pt x="491" y="534"/>
                </a:lnTo>
                <a:lnTo>
                  <a:pt x="486" y="517"/>
                </a:lnTo>
                <a:lnTo>
                  <a:pt x="481" y="502"/>
                </a:lnTo>
                <a:lnTo>
                  <a:pt x="474" y="487"/>
                </a:lnTo>
                <a:lnTo>
                  <a:pt x="466" y="472"/>
                </a:lnTo>
                <a:lnTo>
                  <a:pt x="457" y="459"/>
                </a:lnTo>
                <a:lnTo>
                  <a:pt x="448" y="446"/>
                </a:lnTo>
                <a:lnTo>
                  <a:pt x="437" y="434"/>
                </a:lnTo>
                <a:lnTo>
                  <a:pt x="425" y="422"/>
                </a:lnTo>
                <a:lnTo>
                  <a:pt x="412" y="413"/>
                </a:lnTo>
                <a:lnTo>
                  <a:pt x="399" y="403"/>
                </a:lnTo>
                <a:lnTo>
                  <a:pt x="386" y="395"/>
                </a:lnTo>
                <a:lnTo>
                  <a:pt x="370" y="388"/>
                </a:lnTo>
                <a:lnTo>
                  <a:pt x="355" y="381"/>
                </a:lnTo>
                <a:lnTo>
                  <a:pt x="370" y="376"/>
                </a:lnTo>
                <a:lnTo>
                  <a:pt x="386" y="369"/>
                </a:lnTo>
                <a:lnTo>
                  <a:pt x="399" y="360"/>
                </a:lnTo>
                <a:lnTo>
                  <a:pt x="412" y="351"/>
                </a:lnTo>
                <a:lnTo>
                  <a:pt x="425" y="341"/>
                </a:lnTo>
                <a:lnTo>
                  <a:pt x="437" y="330"/>
                </a:lnTo>
                <a:lnTo>
                  <a:pt x="448" y="318"/>
                </a:lnTo>
                <a:lnTo>
                  <a:pt x="457" y="305"/>
                </a:lnTo>
                <a:lnTo>
                  <a:pt x="466" y="291"/>
                </a:lnTo>
                <a:lnTo>
                  <a:pt x="474" y="277"/>
                </a:lnTo>
                <a:lnTo>
                  <a:pt x="481" y="262"/>
                </a:lnTo>
                <a:lnTo>
                  <a:pt x="486" y="246"/>
                </a:lnTo>
                <a:lnTo>
                  <a:pt x="491" y="230"/>
                </a:lnTo>
                <a:lnTo>
                  <a:pt x="494" y="214"/>
                </a:lnTo>
                <a:lnTo>
                  <a:pt x="496" y="196"/>
                </a:lnTo>
                <a:lnTo>
                  <a:pt x="497" y="178"/>
                </a:lnTo>
                <a:lnTo>
                  <a:pt x="497" y="25"/>
                </a:lnTo>
                <a:lnTo>
                  <a:pt x="548" y="25"/>
                </a:lnTo>
                <a:lnTo>
                  <a:pt x="553" y="25"/>
                </a:lnTo>
                <a:lnTo>
                  <a:pt x="557" y="22"/>
                </a:lnTo>
                <a:lnTo>
                  <a:pt x="559" y="17"/>
                </a:lnTo>
                <a:lnTo>
                  <a:pt x="561" y="13"/>
                </a:lnTo>
                <a:lnTo>
                  <a:pt x="559" y="8"/>
                </a:lnTo>
                <a:lnTo>
                  <a:pt x="557" y="3"/>
                </a:lnTo>
                <a:lnTo>
                  <a:pt x="553" y="1"/>
                </a:lnTo>
                <a:lnTo>
                  <a:pt x="548" y="0"/>
                </a:lnTo>
                <a:lnTo>
                  <a:pt x="484" y="0"/>
                </a:lnTo>
                <a:lnTo>
                  <a:pt x="76" y="0"/>
                </a:lnTo>
                <a:lnTo>
                  <a:pt x="13" y="0"/>
                </a:lnTo>
                <a:lnTo>
                  <a:pt x="8" y="1"/>
                </a:lnTo>
                <a:lnTo>
                  <a:pt x="4" y="3"/>
                </a:lnTo>
                <a:lnTo>
                  <a:pt x="1" y="8"/>
                </a:lnTo>
                <a:lnTo>
                  <a:pt x="0" y="13"/>
                </a:lnTo>
                <a:lnTo>
                  <a:pt x="1" y="17"/>
                </a:lnTo>
                <a:lnTo>
                  <a:pt x="4" y="22"/>
                </a:lnTo>
                <a:lnTo>
                  <a:pt x="8" y="25"/>
                </a:lnTo>
                <a:lnTo>
                  <a:pt x="13" y="25"/>
                </a:lnTo>
                <a:lnTo>
                  <a:pt x="64" y="25"/>
                </a:lnTo>
                <a:lnTo>
                  <a:pt x="64" y="178"/>
                </a:lnTo>
                <a:lnTo>
                  <a:pt x="64" y="195"/>
                </a:lnTo>
                <a:lnTo>
                  <a:pt x="67" y="211"/>
                </a:lnTo>
                <a:lnTo>
                  <a:pt x="69" y="227"/>
                </a:lnTo>
                <a:lnTo>
                  <a:pt x="73" y="242"/>
                </a:lnTo>
                <a:lnTo>
                  <a:pt x="78" y="257"/>
                </a:lnTo>
                <a:lnTo>
                  <a:pt x="84" y="271"/>
                </a:lnTo>
                <a:lnTo>
                  <a:pt x="91" y="285"/>
                </a:lnTo>
                <a:lnTo>
                  <a:pt x="99" y="298"/>
                </a:lnTo>
                <a:lnTo>
                  <a:pt x="100" y="301"/>
                </a:lnTo>
                <a:lnTo>
                  <a:pt x="102" y="303"/>
                </a:lnTo>
                <a:lnTo>
                  <a:pt x="112" y="316"/>
                </a:lnTo>
                <a:lnTo>
                  <a:pt x="122" y="328"/>
                </a:lnTo>
                <a:lnTo>
                  <a:pt x="135" y="340"/>
                </a:lnTo>
                <a:lnTo>
                  <a:pt x="147" y="350"/>
                </a:lnTo>
                <a:lnTo>
                  <a:pt x="161" y="360"/>
                </a:lnTo>
                <a:lnTo>
                  <a:pt x="176" y="369"/>
                </a:lnTo>
                <a:lnTo>
                  <a:pt x="191" y="376"/>
                </a:lnTo>
                <a:lnTo>
                  <a:pt x="206" y="381"/>
                </a:lnTo>
                <a:lnTo>
                  <a:pt x="191" y="388"/>
                </a:lnTo>
                <a:lnTo>
                  <a:pt x="176" y="395"/>
                </a:lnTo>
                <a:lnTo>
                  <a:pt x="162" y="404"/>
                </a:lnTo>
                <a:lnTo>
                  <a:pt x="149" y="414"/>
                </a:lnTo>
                <a:lnTo>
                  <a:pt x="136" y="423"/>
                </a:lnTo>
                <a:lnTo>
                  <a:pt x="125" y="435"/>
                </a:lnTo>
                <a:lnTo>
                  <a:pt x="114" y="447"/>
                </a:lnTo>
                <a:lnTo>
                  <a:pt x="104" y="460"/>
                </a:lnTo>
                <a:lnTo>
                  <a:pt x="95" y="474"/>
                </a:lnTo>
                <a:lnTo>
                  <a:pt x="87" y="488"/>
                </a:lnTo>
                <a:lnTo>
                  <a:pt x="81" y="503"/>
                </a:lnTo>
                <a:lnTo>
                  <a:pt x="74" y="518"/>
                </a:lnTo>
                <a:lnTo>
                  <a:pt x="70" y="534"/>
                </a:lnTo>
                <a:lnTo>
                  <a:pt x="67" y="551"/>
                </a:lnTo>
                <a:lnTo>
                  <a:pt x="64" y="568"/>
                </a:lnTo>
                <a:lnTo>
                  <a:pt x="64" y="585"/>
                </a:lnTo>
                <a:lnTo>
                  <a:pt x="64" y="738"/>
                </a:lnTo>
                <a:lnTo>
                  <a:pt x="13" y="738"/>
                </a:lnTo>
                <a:lnTo>
                  <a:pt x="8" y="739"/>
                </a:lnTo>
                <a:lnTo>
                  <a:pt x="4" y="742"/>
                </a:lnTo>
                <a:lnTo>
                  <a:pt x="1" y="747"/>
                </a:lnTo>
                <a:lnTo>
                  <a:pt x="0" y="751"/>
                </a:lnTo>
                <a:lnTo>
                  <a:pt x="1" y="756"/>
                </a:lnTo>
                <a:lnTo>
                  <a:pt x="4" y="760"/>
                </a:lnTo>
                <a:lnTo>
                  <a:pt x="8" y="763"/>
                </a:lnTo>
                <a:lnTo>
                  <a:pt x="13" y="764"/>
                </a:lnTo>
                <a:lnTo>
                  <a:pt x="76" y="764"/>
                </a:lnTo>
                <a:lnTo>
                  <a:pt x="484" y="764"/>
                </a:lnTo>
                <a:lnTo>
                  <a:pt x="548" y="764"/>
                </a:lnTo>
                <a:lnTo>
                  <a:pt x="553" y="763"/>
                </a:lnTo>
                <a:lnTo>
                  <a:pt x="557" y="760"/>
                </a:lnTo>
                <a:lnTo>
                  <a:pt x="559" y="756"/>
                </a:lnTo>
                <a:lnTo>
                  <a:pt x="561" y="751"/>
                </a:lnTo>
                <a:lnTo>
                  <a:pt x="559" y="747"/>
                </a:lnTo>
                <a:lnTo>
                  <a:pt x="557" y="742"/>
                </a:lnTo>
                <a:lnTo>
                  <a:pt x="553" y="739"/>
                </a:lnTo>
                <a:lnTo>
                  <a:pt x="548" y="738"/>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9" name="Rectangle 7"/>
          <p:cNvSpPr/>
          <p:nvPr/>
        </p:nvSpPr>
        <p:spPr>
          <a:xfrm flipH="1">
            <a:off x="6460620" y="1589211"/>
            <a:ext cx="4862556" cy="3679578"/>
          </a:xfrm>
          <a:custGeom>
            <a:avLst/>
            <a:gdLst>
              <a:gd name="connsiteX0" fmla="*/ 0 w 6108700"/>
              <a:gd name="connsiteY0" fmla="*/ 0 h 6858000"/>
              <a:gd name="connsiteX1" fmla="*/ 6108700 w 6108700"/>
              <a:gd name="connsiteY1" fmla="*/ 0 h 6858000"/>
              <a:gd name="connsiteX2" fmla="*/ 6108700 w 6108700"/>
              <a:gd name="connsiteY2" fmla="*/ 6858000 h 6858000"/>
              <a:gd name="connsiteX3" fmla="*/ 0 w 6108700"/>
              <a:gd name="connsiteY3" fmla="*/ 6858000 h 6858000"/>
              <a:gd name="connsiteX4" fmla="*/ 0 w 6108700"/>
              <a:gd name="connsiteY4" fmla="*/ 0 h 6858000"/>
              <a:gd name="connsiteX0" fmla="*/ 0 w 6115050"/>
              <a:gd name="connsiteY0" fmla="*/ 0 h 6858000"/>
              <a:gd name="connsiteX1" fmla="*/ 6108700 w 6115050"/>
              <a:gd name="connsiteY1" fmla="*/ 0 h 6858000"/>
              <a:gd name="connsiteX2" fmla="*/ 6115050 w 6115050"/>
              <a:gd name="connsiteY2" fmla="*/ 1485900 h 6858000"/>
              <a:gd name="connsiteX3" fmla="*/ 6108700 w 6115050"/>
              <a:gd name="connsiteY3" fmla="*/ 6858000 h 6858000"/>
              <a:gd name="connsiteX4" fmla="*/ 0 w 6115050"/>
              <a:gd name="connsiteY4" fmla="*/ 6858000 h 6858000"/>
              <a:gd name="connsiteX5" fmla="*/ 0 w 6115050"/>
              <a:gd name="connsiteY5" fmla="*/ 0 h 6858000"/>
              <a:gd name="connsiteX0" fmla="*/ 6115050 w 6206490"/>
              <a:gd name="connsiteY0" fmla="*/ 1485900 h 6858000"/>
              <a:gd name="connsiteX1" fmla="*/ 6108700 w 6206490"/>
              <a:gd name="connsiteY1" fmla="*/ 6858000 h 6858000"/>
              <a:gd name="connsiteX2" fmla="*/ 0 w 6206490"/>
              <a:gd name="connsiteY2" fmla="*/ 6858000 h 6858000"/>
              <a:gd name="connsiteX3" fmla="*/ 0 w 6206490"/>
              <a:gd name="connsiteY3" fmla="*/ 0 h 6858000"/>
              <a:gd name="connsiteX4" fmla="*/ 6108700 w 6206490"/>
              <a:gd name="connsiteY4" fmla="*/ 0 h 6858000"/>
              <a:gd name="connsiteX5" fmla="*/ 6206490 w 6206490"/>
              <a:gd name="connsiteY5" fmla="*/ 1577340 h 6858000"/>
              <a:gd name="connsiteX0" fmla="*/ 6115050 w 6115050"/>
              <a:gd name="connsiteY0" fmla="*/ 1485900 h 6858000"/>
              <a:gd name="connsiteX1" fmla="*/ 6108700 w 6115050"/>
              <a:gd name="connsiteY1" fmla="*/ 6858000 h 6858000"/>
              <a:gd name="connsiteX2" fmla="*/ 0 w 6115050"/>
              <a:gd name="connsiteY2" fmla="*/ 6858000 h 6858000"/>
              <a:gd name="connsiteX3" fmla="*/ 0 w 6115050"/>
              <a:gd name="connsiteY3" fmla="*/ 0 h 6858000"/>
              <a:gd name="connsiteX4" fmla="*/ 6108700 w 6115050"/>
              <a:gd name="connsiteY4" fmla="*/ 0 h 6858000"/>
              <a:gd name="connsiteX0" fmla="*/ 6108700 w 6108700"/>
              <a:gd name="connsiteY0" fmla="*/ 6858000 h 6858000"/>
              <a:gd name="connsiteX1" fmla="*/ 0 w 6108700"/>
              <a:gd name="connsiteY1" fmla="*/ 6858000 h 6858000"/>
              <a:gd name="connsiteX2" fmla="*/ 0 w 6108700"/>
              <a:gd name="connsiteY2" fmla="*/ 0 h 6858000"/>
              <a:gd name="connsiteX3" fmla="*/ 6108700 w 6108700"/>
              <a:gd name="connsiteY3" fmla="*/ 0 h 6858000"/>
              <a:gd name="connsiteX0" fmla="*/ 6108700 w 6108700"/>
              <a:gd name="connsiteY0" fmla="*/ 6858000 h 6858000"/>
              <a:gd name="connsiteX1" fmla="*/ 0 w 6108700"/>
              <a:gd name="connsiteY1" fmla="*/ 6858000 h 6858000"/>
              <a:gd name="connsiteX2" fmla="*/ 0 w 6108700"/>
              <a:gd name="connsiteY2" fmla="*/ 0 h 6858000"/>
              <a:gd name="connsiteX3" fmla="*/ 6108700 w 6108700"/>
              <a:gd name="connsiteY3" fmla="*/ 0 h 6858000"/>
              <a:gd name="connsiteX4" fmla="*/ 6108700 w 6108700"/>
              <a:gd name="connsiteY4" fmla="*/ 6858000 h 6858000"/>
              <a:gd name="connsiteX0" fmla="*/ 6108700 w 6108700"/>
              <a:gd name="connsiteY0" fmla="*/ 6858000 h 6858000"/>
              <a:gd name="connsiteX1" fmla="*/ 4822280 w 6108700"/>
              <a:gd name="connsiteY1" fmla="*/ 6850117 h 6858000"/>
              <a:gd name="connsiteX2" fmla="*/ 0 w 6108700"/>
              <a:gd name="connsiteY2" fmla="*/ 6858000 h 6858000"/>
              <a:gd name="connsiteX3" fmla="*/ 0 w 6108700"/>
              <a:gd name="connsiteY3" fmla="*/ 0 h 6858000"/>
              <a:gd name="connsiteX4" fmla="*/ 6108700 w 6108700"/>
              <a:gd name="connsiteY4" fmla="*/ 0 h 6858000"/>
              <a:gd name="connsiteX5" fmla="*/ 6108700 w 6108700"/>
              <a:gd name="connsiteY5" fmla="*/ 6858000 h 6858000"/>
              <a:gd name="connsiteX0" fmla="*/ 4822280 w 6108700"/>
              <a:gd name="connsiteY0" fmla="*/ 6850117 h 6963629"/>
              <a:gd name="connsiteX1" fmla="*/ 0 w 6108700"/>
              <a:gd name="connsiteY1" fmla="*/ 6858000 h 6963629"/>
              <a:gd name="connsiteX2" fmla="*/ 0 w 6108700"/>
              <a:gd name="connsiteY2" fmla="*/ 0 h 6963629"/>
              <a:gd name="connsiteX3" fmla="*/ 6108700 w 6108700"/>
              <a:gd name="connsiteY3" fmla="*/ 0 h 6963629"/>
              <a:gd name="connsiteX4" fmla="*/ 6108700 w 6108700"/>
              <a:gd name="connsiteY4" fmla="*/ 6858000 h 6963629"/>
              <a:gd name="connsiteX5" fmla="*/ 4874024 w 6108700"/>
              <a:gd name="connsiteY5" fmla="*/ 6963629 h 6963629"/>
              <a:gd name="connsiteX0" fmla="*/ 4822280 w 6108700"/>
              <a:gd name="connsiteY0" fmla="*/ 6850117 h 6858000"/>
              <a:gd name="connsiteX1" fmla="*/ 0 w 6108700"/>
              <a:gd name="connsiteY1" fmla="*/ 6858000 h 6858000"/>
              <a:gd name="connsiteX2" fmla="*/ 0 w 6108700"/>
              <a:gd name="connsiteY2" fmla="*/ 0 h 6858000"/>
              <a:gd name="connsiteX3" fmla="*/ 6108700 w 6108700"/>
              <a:gd name="connsiteY3" fmla="*/ 0 h 6858000"/>
              <a:gd name="connsiteX4" fmla="*/ 6108700 w 6108700"/>
              <a:gd name="connsiteY4" fmla="*/ 6858000 h 6858000"/>
              <a:gd name="connsiteX0" fmla="*/ 0 w 6108700"/>
              <a:gd name="connsiteY0" fmla="*/ 6858000 h 6858000"/>
              <a:gd name="connsiteX1" fmla="*/ 0 w 6108700"/>
              <a:gd name="connsiteY1" fmla="*/ 0 h 6858000"/>
              <a:gd name="connsiteX2" fmla="*/ 6108700 w 6108700"/>
              <a:gd name="connsiteY2" fmla="*/ 0 h 6858000"/>
              <a:gd name="connsiteX3" fmla="*/ 6108700 w 6108700"/>
              <a:gd name="connsiteY3" fmla="*/ 6858000 h 6858000"/>
              <a:gd name="connsiteX0" fmla="*/ 0 w 6108700"/>
              <a:gd name="connsiteY0" fmla="*/ 6858000 h 6858000"/>
              <a:gd name="connsiteX1" fmla="*/ 0 w 6108700"/>
              <a:gd name="connsiteY1" fmla="*/ 0 h 6858000"/>
              <a:gd name="connsiteX2" fmla="*/ 6108700 w 6108700"/>
              <a:gd name="connsiteY2" fmla="*/ 0 h 6858000"/>
              <a:gd name="connsiteX3" fmla="*/ 6108700 w 6108700"/>
              <a:gd name="connsiteY3" fmla="*/ 6858000 h 6858000"/>
              <a:gd name="connsiteX4" fmla="*/ 0 w 61087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8700" h="6858000">
                <a:moveTo>
                  <a:pt x="0" y="6858000"/>
                </a:moveTo>
                <a:lnTo>
                  <a:pt x="0" y="0"/>
                </a:lnTo>
                <a:lnTo>
                  <a:pt x="6108700" y="0"/>
                </a:lnTo>
                <a:lnTo>
                  <a:pt x="6108700" y="6858000"/>
                </a:lnTo>
                <a:lnTo>
                  <a:pt x="0" y="6858000"/>
                </a:lnTo>
                <a:close/>
              </a:path>
            </a:pathLst>
          </a:custGeom>
          <a:solidFill>
            <a:schemeClr val="accent2">
              <a:alpha val="90000"/>
            </a:schemeClr>
          </a:solid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
        <p:nvSpPr>
          <p:cNvPr id="60" name="TextBox 59"/>
          <p:cNvSpPr txBox="1"/>
          <p:nvPr/>
        </p:nvSpPr>
        <p:spPr>
          <a:xfrm>
            <a:off x="6842364" y="3407938"/>
            <a:ext cx="4073286" cy="1494833"/>
          </a:xfrm>
          <a:prstGeom prst="rect">
            <a:avLst/>
          </a:prstGeom>
          <a:noFill/>
        </p:spPr>
        <p:txBody>
          <a:bodyPr wrap="square" lIns="0" tIns="0" rIns="0" bIns="0" rtlCol="0" anchor="t">
            <a:spAutoFit/>
          </a:bodyPr>
          <a:lstStyle/>
          <a:p>
            <a:pPr>
              <a:lnSpc>
                <a:spcPct val="150000"/>
              </a:lnSpc>
            </a:pPr>
            <a:r>
              <a:rPr lang="id-ID" sz="1100" dirty="0">
                <a:solidFill>
                  <a:schemeClr val="bg1"/>
                </a:solidFill>
                <a:latin typeface="+mj-lt"/>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p>
        </p:txBody>
      </p:sp>
      <p:sp>
        <p:nvSpPr>
          <p:cNvPr id="61" name="TextBox 60"/>
          <p:cNvSpPr txBox="1"/>
          <p:nvPr/>
        </p:nvSpPr>
        <p:spPr>
          <a:xfrm>
            <a:off x="6826929" y="2359841"/>
            <a:ext cx="3897296" cy="492443"/>
          </a:xfrm>
          <a:prstGeom prst="rect">
            <a:avLst/>
          </a:prstGeom>
          <a:noFill/>
        </p:spPr>
        <p:txBody>
          <a:bodyPr wrap="square" lIns="0" tIns="0" rIns="0" bIns="0" rtlCol="0" anchor="ctr">
            <a:spAutoFit/>
          </a:bodyPr>
          <a:lstStyle/>
          <a:p>
            <a:r>
              <a:rPr lang="en-US" sz="3200" dirty="0">
                <a:solidFill>
                  <a:schemeClr val="bg1"/>
                </a:solidFill>
                <a:latin typeface="+mj-lt"/>
              </a:rPr>
              <a:t>D</a:t>
            </a:r>
            <a:r>
              <a:rPr lang="id-ID" sz="3200" dirty="0">
                <a:solidFill>
                  <a:schemeClr val="bg1"/>
                </a:solidFill>
                <a:latin typeface="+mj-lt"/>
              </a:rPr>
              <a:t>ay 2</a:t>
            </a:r>
            <a:endParaRPr lang="en-US" sz="3200" dirty="0">
              <a:solidFill>
                <a:schemeClr val="bg1"/>
              </a:solidFill>
              <a:latin typeface="+mj-lt"/>
            </a:endParaRPr>
          </a:p>
        </p:txBody>
      </p:sp>
      <p:sp>
        <p:nvSpPr>
          <p:cNvPr id="62" name="TextBox 61"/>
          <p:cNvSpPr txBox="1"/>
          <p:nvPr/>
        </p:nvSpPr>
        <p:spPr>
          <a:xfrm>
            <a:off x="6828741" y="2962028"/>
            <a:ext cx="3895484" cy="276999"/>
          </a:xfrm>
          <a:prstGeom prst="rect">
            <a:avLst/>
          </a:prstGeom>
          <a:noFill/>
        </p:spPr>
        <p:txBody>
          <a:bodyPr wrap="square" lIns="0" tIns="0" rIns="0" bIns="0" rtlCol="0" anchor="ctr">
            <a:spAutoFit/>
          </a:bodyPr>
          <a:lstStyle/>
          <a:p>
            <a:r>
              <a:rPr lang="en-US" dirty="0">
                <a:solidFill>
                  <a:schemeClr val="bg1"/>
                </a:solidFill>
                <a:latin typeface="+mj-lt"/>
              </a:rPr>
              <a:t>T</a:t>
            </a:r>
            <a:r>
              <a:rPr lang="id-ID" dirty="0">
                <a:solidFill>
                  <a:schemeClr val="bg1"/>
                </a:solidFill>
                <a:latin typeface="+mj-lt"/>
              </a:rPr>
              <a:t>ime</a:t>
            </a:r>
            <a:r>
              <a:rPr lang="en-US" dirty="0">
                <a:solidFill>
                  <a:schemeClr val="bg1"/>
                </a:solidFill>
                <a:latin typeface="+mj-lt"/>
              </a:rPr>
              <a:t> Management</a:t>
            </a:r>
          </a:p>
        </p:txBody>
      </p:sp>
      <p:grpSp>
        <p:nvGrpSpPr>
          <p:cNvPr id="64" name="Group 63"/>
          <p:cNvGrpSpPr/>
          <p:nvPr/>
        </p:nvGrpSpPr>
        <p:grpSpPr>
          <a:xfrm>
            <a:off x="7664096" y="1930912"/>
            <a:ext cx="599777" cy="520036"/>
            <a:chOff x="2609850" y="809625"/>
            <a:chExt cx="274638" cy="238125"/>
          </a:xfrm>
          <a:solidFill>
            <a:schemeClr val="bg1"/>
          </a:solidFill>
        </p:grpSpPr>
        <p:sp>
          <p:nvSpPr>
            <p:cNvPr id="65" name="Freeform 14"/>
            <p:cNvSpPr>
              <a:spLocks/>
            </p:cNvSpPr>
            <p:nvPr/>
          </p:nvSpPr>
          <p:spPr bwMode="auto">
            <a:xfrm>
              <a:off x="2609850" y="809625"/>
              <a:ext cx="274638" cy="238125"/>
            </a:xfrm>
            <a:custGeom>
              <a:avLst/>
              <a:gdLst>
                <a:gd name="T0" fmla="*/ 855 w 865"/>
                <a:gd name="T1" fmla="*/ 288 h 750"/>
                <a:gd name="T2" fmla="*/ 823 w 865"/>
                <a:gd name="T3" fmla="*/ 202 h 750"/>
                <a:gd name="T4" fmla="*/ 771 w 865"/>
                <a:gd name="T5" fmla="*/ 126 h 750"/>
                <a:gd name="T6" fmla="*/ 701 w 865"/>
                <a:gd name="T7" fmla="*/ 65 h 750"/>
                <a:gd name="T8" fmla="*/ 620 w 865"/>
                <a:gd name="T9" fmla="*/ 23 h 750"/>
                <a:gd name="T10" fmla="*/ 531 w 865"/>
                <a:gd name="T11" fmla="*/ 2 h 750"/>
                <a:gd name="T12" fmla="*/ 436 w 865"/>
                <a:gd name="T13" fmla="*/ 4 h 750"/>
                <a:gd name="T14" fmla="*/ 343 w 865"/>
                <a:gd name="T15" fmla="*/ 30 h 750"/>
                <a:gd name="T16" fmla="*/ 259 w 865"/>
                <a:gd name="T17" fmla="*/ 79 h 750"/>
                <a:gd name="T18" fmla="*/ 191 w 865"/>
                <a:gd name="T19" fmla="*/ 148 h 750"/>
                <a:gd name="T20" fmla="*/ 148 w 865"/>
                <a:gd name="T21" fmla="*/ 218 h 750"/>
                <a:gd name="T22" fmla="*/ 121 w 865"/>
                <a:gd name="T23" fmla="*/ 296 h 750"/>
                <a:gd name="T24" fmla="*/ 111 w 865"/>
                <a:gd name="T25" fmla="*/ 378 h 750"/>
                <a:gd name="T26" fmla="*/ 18 w 865"/>
                <a:gd name="T27" fmla="*/ 246 h 750"/>
                <a:gd name="T28" fmla="*/ 4 w 865"/>
                <a:gd name="T29" fmla="*/ 251 h 750"/>
                <a:gd name="T30" fmla="*/ 0 w 865"/>
                <a:gd name="T31" fmla="*/ 263 h 750"/>
                <a:gd name="T32" fmla="*/ 119 w 865"/>
                <a:gd name="T33" fmla="*/ 443 h 750"/>
                <a:gd name="T34" fmla="*/ 124 w 865"/>
                <a:gd name="T35" fmla="*/ 446 h 750"/>
                <a:gd name="T36" fmla="*/ 129 w 865"/>
                <a:gd name="T37" fmla="*/ 447 h 750"/>
                <a:gd name="T38" fmla="*/ 132 w 865"/>
                <a:gd name="T39" fmla="*/ 447 h 750"/>
                <a:gd name="T40" fmla="*/ 140 w 865"/>
                <a:gd name="T41" fmla="*/ 442 h 750"/>
                <a:gd name="T42" fmla="*/ 276 w 865"/>
                <a:gd name="T43" fmla="*/ 285 h 750"/>
                <a:gd name="T44" fmla="*/ 271 w 865"/>
                <a:gd name="T45" fmla="*/ 270 h 750"/>
                <a:gd name="T46" fmla="*/ 257 w 865"/>
                <a:gd name="T47" fmla="*/ 266 h 750"/>
                <a:gd name="T48" fmla="*/ 141 w 865"/>
                <a:gd name="T49" fmla="*/ 378 h 750"/>
                <a:gd name="T50" fmla="*/ 151 w 865"/>
                <a:gd name="T51" fmla="*/ 298 h 750"/>
                <a:gd name="T52" fmla="*/ 179 w 865"/>
                <a:gd name="T53" fmla="*/ 222 h 750"/>
                <a:gd name="T54" fmla="*/ 225 w 865"/>
                <a:gd name="T55" fmla="*/ 154 h 750"/>
                <a:gd name="T56" fmla="*/ 293 w 865"/>
                <a:gd name="T57" fmla="*/ 93 h 750"/>
                <a:gd name="T58" fmla="*/ 372 w 865"/>
                <a:gd name="T59" fmla="*/ 51 h 750"/>
                <a:gd name="T60" fmla="*/ 459 w 865"/>
                <a:gd name="T61" fmla="*/ 32 h 750"/>
                <a:gd name="T62" fmla="*/ 545 w 865"/>
                <a:gd name="T63" fmla="*/ 34 h 750"/>
                <a:gd name="T64" fmla="*/ 625 w 865"/>
                <a:gd name="T65" fmla="*/ 58 h 750"/>
                <a:gd name="T66" fmla="*/ 698 w 865"/>
                <a:gd name="T67" fmla="*/ 100 h 750"/>
                <a:gd name="T68" fmla="*/ 759 w 865"/>
                <a:gd name="T69" fmla="*/ 159 h 750"/>
                <a:gd name="T70" fmla="*/ 803 w 865"/>
                <a:gd name="T71" fmla="*/ 231 h 750"/>
                <a:gd name="T72" fmla="*/ 829 w 865"/>
                <a:gd name="T73" fmla="*/ 312 h 750"/>
                <a:gd name="T74" fmla="*/ 834 w 865"/>
                <a:gd name="T75" fmla="*/ 398 h 750"/>
                <a:gd name="T76" fmla="*/ 819 w 865"/>
                <a:gd name="T77" fmla="*/ 480 h 750"/>
                <a:gd name="T78" fmla="*/ 784 w 865"/>
                <a:gd name="T79" fmla="*/ 555 h 750"/>
                <a:gd name="T80" fmla="*/ 730 w 865"/>
                <a:gd name="T81" fmla="*/ 623 h 750"/>
                <a:gd name="T82" fmla="*/ 663 w 865"/>
                <a:gd name="T83" fmla="*/ 673 h 750"/>
                <a:gd name="T84" fmla="*/ 587 w 865"/>
                <a:gd name="T85" fmla="*/ 706 h 750"/>
                <a:gd name="T86" fmla="*/ 502 w 865"/>
                <a:gd name="T87" fmla="*/ 719 h 750"/>
                <a:gd name="T88" fmla="*/ 488 w 865"/>
                <a:gd name="T89" fmla="*/ 733 h 750"/>
                <a:gd name="T90" fmla="*/ 492 w 865"/>
                <a:gd name="T91" fmla="*/ 746 h 750"/>
                <a:gd name="T92" fmla="*/ 522 w 865"/>
                <a:gd name="T93" fmla="*/ 749 h 750"/>
                <a:gd name="T94" fmla="*/ 612 w 865"/>
                <a:gd name="T95" fmla="*/ 730 h 750"/>
                <a:gd name="T96" fmla="*/ 694 w 865"/>
                <a:gd name="T97" fmla="*/ 690 h 750"/>
                <a:gd name="T98" fmla="*/ 765 w 865"/>
                <a:gd name="T99" fmla="*/ 631 h 750"/>
                <a:gd name="T100" fmla="*/ 819 w 865"/>
                <a:gd name="T101" fmla="*/ 556 h 750"/>
                <a:gd name="T102" fmla="*/ 853 w 865"/>
                <a:gd name="T103" fmla="*/ 472 h 750"/>
                <a:gd name="T104" fmla="*/ 865 w 865"/>
                <a:gd name="T105" fmla="*/ 380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5" h="750">
                  <a:moveTo>
                    <a:pt x="864" y="361"/>
                  </a:moveTo>
                  <a:lnTo>
                    <a:pt x="863" y="343"/>
                  </a:lnTo>
                  <a:lnTo>
                    <a:pt x="861" y="325"/>
                  </a:lnTo>
                  <a:lnTo>
                    <a:pt x="859" y="306"/>
                  </a:lnTo>
                  <a:lnTo>
                    <a:pt x="855" y="288"/>
                  </a:lnTo>
                  <a:lnTo>
                    <a:pt x="850" y="270"/>
                  </a:lnTo>
                  <a:lnTo>
                    <a:pt x="845" y="253"/>
                  </a:lnTo>
                  <a:lnTo>
                    <a:pt x="839" y="236"/>
                  </a:lnTo>
                  <a:lnTo>
                    <a:pt x="831" y="218"/>
                  </a:lnTo>
                  <a:lnTo>
                    <a:pt x="823" y="202"/>
                  </a:lnTo>
                  <a:lnTo>
                    <a:pt x="814" y="186"/>
                  </a:lnTo>
                  <a:lnTo>
                    <a:pt x="804" y="171"/>
                  </a:lnTo>
                  <a:lnTo>
                    <a:pt x="795" y="155"/>
                  </a:lnTo>
                  <a:lnTo>
                    <a:pt x="783" y="141"/>
                  </a:lnTo>
                  <a:lnTo>
                    <a:pt x="771" y="126"/>
                  </a:lnTo>
                  <a:lnTo>
                    <a:pt x="758" y="113"/>
                  </a:lnTo>
                  <a:lnTo>
                    <a:pt x="745" y="99"/>
                  </a:lnTo>
                  <a:lnTo>
                    <a:pt x="731" y="88"/>
                  </a:lnTo>
                  <a:lnTo>
                    <a:pt x="716" y="76"/>
                  </a:lnTo>
                  <a:lnTo>
                    <a:pt x="701" y="65"/>
                  </a:lnTo>
                  <a:lnTo>
                    <a:pt x="686" y="55"/>
                  </a:lnTo>
                  <a:lnTo>
                    <a:pt x="670" y="46"/>
                  </a:lnTo>
                  <a:lnTo>
                    <a:pt x="654" y="37"/>
                  </a:lnTo>
                  <a:lnTo>
                    <a:pt x="637" y="30"/>
                  </a:lnTo>
                  <a:lnTo>
                    <a:pt x="620" y="23"/>
                  </a:lnTo>
                  <a:lnTo>
                    <a:pt x="603" y="17"/>
                  </a:lnTo>
                  <a:lnTo>
                    <a:pt x="585" y="11"/>
                  </a:lnTo>
                  <a:lnTo>
                    <a:pt x="567" y="8"/>
                  </a:lnTo>
                  <a:lnTo>
                    <a:pt x="550" y="4"/>
                  </a:lnTo>
                  <a:lnTo>
                    <a:pt x="531" y="2"/>
                  </a:lnTo>
                  <a:lnTo>
                    <a:pt x="513" y="1"/>
                  </a:lnTo>
                  <a:lnTo>
                    <a:pt x="494" y="0"/>
                  </a:lnTo>
                  <a:lnTo>
                    <a:pt x="475" y="1"/>
                  </a:lnTo>
                  <a:lnTo>
                    <a:pt x="456" y="2"/>
                  </a:lnTo>
                  <a:lnTo>
                    <a:pt x="436" y="4"/>
                  </a:lnTo>
                  <a:lnTo>
                    <a:pt x="417" y="7"/>
                  </a:lnTo>
                  <a:lnTo>
                    <a:pt x="399" y="11"/>
                  </a:lnTo>
                  <a:lnTo>
                    <a:pt x="380" y="17"/>
                  </a:lnTo>
                  <a:lnTo>
                    <a:pt x="361" y="22"/>
                  </a:lnTo>
                  <a:lnTo>
                    <a:pt x="343" y="30"/>
                  </a:lnTo>
                  <a:lnTo>
                    <a:pt x="326" y="38"/>
                  </a:lnTo>
                  <a:lnTo>
                    <a:pt x="309" y="47"/>
                  </a:lnTo>
                  <a:lnTo>
                    <a:pt x="292" y="56"/>
                  </a:lnTo>
                  <a:lnTo>
                    <a:pt x="276" y="68"/>
                  </a:lnTo>
                  <a:lnTo>
                    <a:pt x="259" y="79"/>
                  </a:lnTo>
                  <a:lnTo>
                    <a:pt x="244" y="92"/>
                  </a:lnTo>
                  <a:lnTo>
                    <a:pt x="229" y="106"/>
                  </a:lnTo>
                  <a:lnTo>
                    <a:pt x="215" y="120"/>
                  </a:lnTo>
                  <a:lnTo>
                    <a:pt x="202" y="135"/>
                  </a:lnTo>
                  <a:lnTo>
                    <a:pt x="191" y="148"/>
                  </a:lnTo>
                  <a:lnTo>
                    <a:pt x="181" y="160"/>
                  </a:lnTo>
                  <a:lnTo>
                    <a:pt x="171" y="174"/>
                  </a:lnTo>
                  <a:lnTo>
                    <a:pt x="163" y="188"/>
                  </a:lnTo>
                  <a:lnTo>
                    <a:pt x="155" y="203"/>
                  </a:lnTo>
                  <a:lnTo>
                    <a:pt x="148" y="218"/>
                  </a:lnTo>
                  <a:lnTo>
                    <a:pt x="140" y="233"/>
                  </a:lnTo>
                  <a:lnTo>
                    <a:pt x="135" y="248"/>
                  </a:lnTo>
                  <a:lnTo>
                    <a:pt x="130" y="263"/>
                  </a:lnTo>
                  <a:lnTo>
                    <a:pt x="124" y="280"/>
                  </a:lnTo>
                  <a:lnTo>
                    <a:pt x="121" y="296"/>
                  </a:lnTo>
                  <a:lnTo>
                    <a:pt x="118" y="312"/>
                  </a:lnTo>
                  <a:lnTo>
                    <a:pt x="115" y="328"/>
                  </a:lnTo>
                  <a:lnTo>
                    <a:pt x="113" y="345"/>
                  </a:lnTo>
                  <a:lnTo>
                    <a:pt x="111" y="361"/>
                  </a:lnTo>
                  <a:lnTo>
                    <a:pt x="111" y="378"/>
                  </a:lnTo>
                  <a:lnTo>
                    <a:pt x="28" y="253"/>
                  </a:lnTo>
                  <a:lnTo>
                    <a:pt x="26" y="251"/>
                  </a:lnTo>
                  <a:lnTo>
                    <a:pt x="23" y="248"/>
                  </a:lnTo>
                  <a:lnTo>
                    <a:pt x="20" y="247"/>
                  </a:lnTo>
                  <a:lnTo>
                    <a:pt x="18" y="246"/>
                  </a:lnTo>
                  <a:lnTo>
                    <a:pt x="15" y="246"/>
                  </a:lnTo>
                  <a:lnTo>
                    <a:pt x="12" y="246"/>
                  </a:lnTo>
                  <a:lnTo>
                    <a:pt x="10" y="247"/>
                  </a:lnTo>
                  <a:lnTo>
                    <a:pt x="6" y="248"/>
                  </a:lnTo>
                  <a:lnTo>
                    <a:pt x="4" y="251"/>
                  </a:lnTo>
                  <a:lnTo>
                    <a:pt x="2" y="253"/>
                  </a:lnTo>
                  <a:lnTo>
                    <a:pt x="1" y="255"/>
                  </a:lnTo>
                  <a:lnTo>
                    <a:pt x="0" y="258"/>
                  </a:lnTo>
                  <a:lnTo>
                    <a:pt x="0" y="261"/>
                  </a:lnTo>
                  <a:lnTo>
                    <a:pt x="0" y="263"/>
                  </a:lnTo>
                  <a:lnTo>
                    <a:pt x="1" y="267"/>
                  </a:lnTo>
                  <a:lnTo>
                    <a:pt x="2" y="270"/>
                  </a:lnTo>
                  <a:lnTo>
                    <a:pt x="116" y="439"/>
                  </a:lnTo>
                  <a:lnTo>
                    <a:pt x="117" y="442"/>
                  </a:lnTo>
                  <a:lnTo>
                    <a:pt x="119" y="443"/>
                  </a:lnTo>
                  <a:lnTo>
                    <a:pt x="119" y="444"/>
                  </a:lnTo>
                  <a:lnTo>
                    <a:pt x="120" y="445"/>
                  </a:lnTo>
                  <a:lnTo>
                    <a:pt x="122" y="445"/>
                  </a:lnTo>
                  <a:lnTo>
                    <a:pt x="123" y="446"/>
                  </a:lnTo>
                  <a:lnTo>
                    <a:pt x="124" y="446"/>
                  </a:lnTo>
                  <a:lnTo>
                    <a:pt x="126" y="447"/>
                  </a:lnTo>
                  <a:lnTo>
                    <a:pt x="128" y="447"/>
                  </a:lnTo>
                  <a:lnTo>
                    <a:pt x="128" y="447"/>
                  </a:lnTo>
                  <a:lnTo>
                    <a:pt x="129" y="447"/>
                  </a:lnTo>
                  <a:lnTo>
                    <a:pt x="129" y="447"/>
                  </a:lnTo>
                  <a:lnTo>
                    <a:pt x="130" y="447"/>
                  </a:lnTo>
                  <a:lnTo>
                    <a:pt x="130" y="447"/>
                  </a:lnTo>
                  <a:lnTo>
                    <a:pt x="130" y="447"/>
                  </a:lnTo>
                  <a:lnTo>
                    <a:pt x="131" y="447"/>
                  </a:lnTo>
                  <a:lnTo>
                    <a:pt x="132" y="447"/>
                  </a:lnTo>
                  <a:lnTo>
                    <a:pt x="134" y="446"/>
                  </a:lnTo>
                  <a:lnTo>
                    <a:pt x="134" y="446"/>
                  </a:lnTo>
                  <a:lnTo>
                    <a:pt x="135" y="446"/>
                  </a:lnTo>
                  <a:lnTo>
                    <a:pt x="138" y="444"/>
                  </a:lnTo>
                  <a:lnTo>
                    <a:pt x="140" y="442"/>
                  </a:lnTo>
                  <a:lnTo>
                    <a:pt x="140" y="442"/>
                  </a:lnTo>
                  <a:lnTo>
                    <a:pt x="140" y="442"/>
                  </a:lnTo>
                  <a:lnTo>
                    <a:pt x="141" y="442"/>
                  </a:lnTo>
                  <a:lnTo>
                    <a:pt x="273" y="290"/>
                  </a:lnTo>
                  <a:lnTo>
                    <a:pt x="276" y="285"/>
                  </a:lnTo>
                  <a:lnTo>
                    <a:pt x="277" y="280"/>
                  </a:lnTo>
                  <a:lnTo>
                    <a:pt x="277" y="276"/>
                  </a:lnTo>
                  <a:lnTo>
                    <a:pt x="276" y="274"/>
                  </a:lnTo>
                  <a:lnTo>
                    <a:pt x="273" y="272"/>
                  </a:lnTo>
                  <a:lnTo>
                    <a:pt x="271" y="270"/>
                  </a:lnTo>
                  <a:lnTo>
                    <a:pt x="269" y="268"/>
                  </a:lnTo>
                  <a:lnTo>
                    <a:pt x="266" y="267"/>
                  </a:lnTo>
                  <a:lnTo>
                    <a:pt x="264" y="266"/>
                  </a:lnTo>
                  <a:lnTo>
                    <a:pt x="261" y="266"/>
                  </a:lnTo>
                  <a:lnTo>
                    <a:pt x="257" y="266"/>
                  </a:lnTo>
                  <a:lnTo>
                    <a:pt x="255" y="267"/>
                  </a:lnTo>
                  <a:lnTo>
                    <a:pt x="252" y="268"/>
                  </a:lnTo>
                  <a:lnTo>
                    <a:pt x="250" y="270"/>
                  </a:lnTo>
                  <a:lnTo>
                    <a:pt x="141" y="394"/>
                  </a:lnTo>
                  <a:lnTo>
                    <a:pt x="141" y="378"/>
                  </a:lnTo>
                  <a:lnTo>
                    <a:pt x="141" y="361"/>
                  </a:lnTo>
                  <a:lnTo>
                    <a:pt x="143" y="345"/>
                  </a:lnTo>
                  <a:lnTo>
                    <a:pt x="145" y="329"/>
                  </a:lnTo>
                  <a:lnTo>
                    <a:pt x="148" y="313"/>
                  </a:lnTo>
                  <a:lnTo>
                    <a:pt x="151" y="298"/>
                  </a:lnTo>
                  <a:lnTo>
                    <a:pt x="155" y="282"/>
                  </a:lnTo>
                  <a:lnTo>
                    <a:pt x="161" y="267"/>
                  </a:lnTo>
                  <a:lnTo>
                    <a:pt x="166" y="252"/>
                  </a:lnTo>
                  <a:lnTo>
                    <a:pt x="173" y="237"/>
                  </a:lnTo>
                  <a:lnTo>
                    <a:pt x="179" y="222"/>
                  </a:lnTo>
                  <a:lnTo>
                    <a:pt x="188" y="208"/>
                  </a:lnTo>
                  <a:lnTo>
                    <a:pt x="195" y="194"/>
                  </a:lnTo>
                  <a:lnTo>
                    <a:pt x="205" y="180"/>
                  </a:lnTo>
                  <a:lnTo>
                    <a:pt x="214" y="167"/>
                  </a:lnTo>
                  <a:lnTo>
                    <a:pt x="225" y="154"/>
                  </a:lnTo>
                  <a:lnTo>
                    <a:pt x="237" y="140"/>
                  </a:lnTo>
                  <a:lnTo>
                    <a:pt x="250" y="127"/>
                  </a:lnTo>
                  <a:lnTo>
                    <a:pt x="264" y="114"/>
                  </a:lnTo>
                  <a:lnTo>
                    <a:pt x="278" y="104"/>
                  </a:lnTo>
                  <a:lnTo>
                    <a:pt x="293" y="93"/>
                  </a:lnTo>
                  <a:lnTo>
                    <a:pt x="308" y="82"/>
                  </a:lnTo>
                  <a:lnTo>
                    <a:pt x="323" y="74"/>
                  </a:lnTo>
                  <a:lnTo>
                    <a:pt x="339" y="65"/>
                  </a:lnTo>
                  <a:lnTo>
                    <a:pt x="355" y="58"/>
                  </a:lnTo>
                  <a:lnTo>
                    <a:pt x="372" y="51"/>
                  </a:lnTo>
                  <a:lnTo>
                    <a:pt x="388" y="45"/>
                  </a:lnTo>
                  <a:lnTo>
                    <a:pt x="405" y="40"/>
                  </a:lnTo>
                  <a:lnTo>
                    <a:pt x="424" y="36"/>
                  </a:lnTo>
                  <a:lnTo>
                    <a:pt x="441" y="34"/>
                  </a:lnTo>
                  <a:lnTo>
                    <a:pt x="459" y="32"/>
                  </a:lnTo>
                  <a:lnTo>
                    <a:pt x="476" y="31"/>
                  </a:lnTo>
                  <a:lnTo>
                    <a:pt x="494" y="30"/>
                  </a:lnTo>
                  <a:lnTo>
                    <a:pt x="511" y="31"/>
                  </a:lnTo>
                  <a:lnTo>
                    <a:pt x="528" y="32"/>
                  </a:lnTo>
                  <a:lnTo>
                    <a:pt x="545" y="34"/>
                  </a:lnTo>
                  <a:lnTo>
                    <a:pt x="562" y="37"/>
                  </a:lnTo>
                  <a:lnTo>
                    <a:pt x="578" y="40"/>
                  </a:lnTo>
                  <a:lnTo>
                    <a:pt x="594" y="46"/>
                  </a:lnTo>
                  <a:lnTo>
                    <a:pt x="610" y="51"/>
                  </a:lnTo>
                  <a:lnTo>
                    <a:pt x="625" y="58"/>
                  </a:lnTo>
                  <a:lnTo>
                    <a:pt x="640" y="64"/>
                  </a:lnTo>
                  <a:lnTo>
                    <a:pt x="655" y="71"/>
                  </a:lnTo>
                  <a:lnTo>
                    <a:pt x="670" y="80"/>
                  </a:lnTo>
                  <a:lnTo>
                    <a:pt x="684" y="90"/>
                  </a:lnTo>
                  <a:lnTo>
                    <a:pt x="698" y="100"/>
                  </a:lnTo>
                  <a:lnTo>
                    <a:pt x="712" y="111"/>
                  </a:lnTo>
                  <a:lnTo>
                    <a:pt x="725" y="122"/>
                  </a:lnTo>
                  <a:lnTo>
                    <a:pt x="737" y="135"/>
                  </a:lnTo>
                  <a:lnTo>
                    <a:pt x="749" y="147"/>
                  </a:lnTo>
                  <a:lnTo>
                    <a:pt x="759" y="159"/>
                  </a:lnTo>
                  <a:lnTo>
                    <a:pt x="770" y="173"/>
                  </a:lnTo>
                  <a:lnTo>
                    <a:pt x="780" y="187"/>
                  </a:lnTo>
                  <a:lnTo>
                    <a:pt x="788" y="201"/>
                  </a:lnTo>
                  <a:lnTo>
                    <a:pt x="797" y="216"/>
                  </a:lnTo>
                  <a:lnTo>
                    <a:pt x="803" y="231"/>
                  </a:lnTo>
                  <a:lnTo>
                    <a:pt x="811" y="246"/>
                  </a:lnTo>
                  <a:lnTo>
                    <a:pt x="816" y="262"/>
                  </a:lnTo>
                  <a:lnTo>
                    <a:pt x="821" y="278"/>
                  </a:lnTo>
                  <a:lnTo>
                    <a:pt x="826" y="295"/>
                  </a:lnTo>
                  <a:lnTo>
                    <a:pt x="829" y="312"/>
                  </a:lnTo>
                  <a:lnTo>
                    <a:pt x="832" y="329"/>
                  </a:lnTo>
                  <a:lnTo>
                    <a:pt x="833" y="346"/>
                  </a:lnTo>
                  <a:lnTo>
                    <a:pt x="834" y="363"/>
                  </a:lnTo>
                  <a:lnTo>
                    <a:pt x="834" y="380"/>
                  </a:lnTo>
                  <a:lnTo>
                    <a:pt x="834" y="398"/>
                  </a:lnTo>
                  <a:lnTo>
                    <a:pt x="833" y="414"/>
                  </a:lnTo>
                  <a:lnTo>
                    <a:pt x="830" y="431"/>
                  </a:lnTo>
                  <a:lnTo>
                    <a:pt x="828" y="447"/>
                  </a:lnTo>
                  <a:lnTo>
                    <a:pt x="824" y="464"/>
                  </a:lnTo>
                  <a:lnTo>
                    <a:pt x="819" y="480"/>
                  </a:lnTo>
                  <a:lnTo>
                    <a:pt x="814" y="495"/>
                  </a:lnTo>
                  <a:lnTo>
                    <a:pt x="807" y="511"/>
                  </a:lnTo>
                  <a:lnTo>
                    <a:pt x="800" y="526"/>
                  </a:lnTo>
                  <a:lnTo>
                    <a:pt x="792" y="541"/>
                  </a:lnTo>
                  <a:lnTo>
                    <a:pt x="784" y="555"/>
                  </a:lnTo>
                  <a:lnTo>
                    <a:pt x="774" y="570"/>
                  </a:lnTo>
                  <a:lnTo>
                    <a:pt x="765" y="584"/>
                  </a:lnTo>
                  <a:lnTo>
                    <a:pt x="754" y="597"/>
                  </a:lnTo>
                  <a:lnTo>
                    <a:pt x="742" y="610"/>
                  </a:lnTo>
                  <a:lnTo>
                    <a:pt x="730" y="623"/>
                  </a:lnTo>
                  <a:lnTo>
                    <a:pt x="717" y="633"/>
                  </a:lnTo>
                  <a:lnTo>
                    <a:pt x="705" y="645"/>
                  </a:lnTo>
                  <a:lnTo>
                    <a:pt x="692" y="655"/>
                  </a:lnTo>
                  <a:lnTo>
                    <a:pt x="678" y="665"/>
                  </a:lnTo>
                  <a:lnTo>
                    <a:pt x="663" y="673"/>
                  </a:lnTo>
                  <a:lnTo>
                    <a:pt x="649" y="682"/>
                  </a:lnTo>
                  <a:lnTo>
                    <a:pt x="634" y="689"/>
                  </a:lnTo>
                  <a:lnTo>
                    <a:pt x="618" y="696"/>
                  </a:lnTo>
                  <a:lnTo>
                    <a:pt x="602" y="701"/>
                  </a:lnTo>
                  <a:lnTo>
                    <a:pt x="587" y="706"/>
                  </a:lnTo>
                  <a:lnTo>
                    <a:pt x="569" y="711"/>
                  </a:lnTo>
                  <a:lnTo>
                    <a:pt x="553" y="714"/>
                  </a:lnTo>
                  <a:lnTo>
                    <a:pt x="536" y="717"/>
                  </a:lnTo>
                  <a:lnTo>
                    <a:pt x="519" y="719"/>
                  </a:lnTo>
                  <a:lnTo>
                    <a:pt x="502" y="719"/>
                  </a:lnTo>
                  <a:lnTo>
                    <a:pt x="496" y="721"/>
                  </a:lnTo>
                  <a:lnTo>
                    <a:pt x="491" y="726"/>
                  </a:lnTo>
                  <a:lnTo>
                    <a:pt x="490" y="728"/>
                  </a:lnTo>
                  <a:lnTo>
                    <a:pt x="489" y="730"/>
                  </a:lnTo>
                  <a:lnTo>
                    <a:pt x="488" y="733"/>
                  </a:lnTo>
                  <a:lnTo>
                    <a:pt x="488" y="736"/>
                  </a:lnTo>
                  <a:lnTo>
                    <a:pt x="488" y="739"/>
                  </a:lnTo>
                  <a:lnTo>
                    <a:pt x="489" y="742"/>
                  </a:lnTo>
                  <a:lnTo>
                    <a:pt x="490" y="744"/>
                  </a:lnTo>
                  <a:lnTo>
                    <a:pt x="492" y="746"/>
                  </a:lnTo>
                  <a:lnTo>
                    <a:pt x="496" y="749"/>
                  </a:lnTo>
                  <a:lnTo>
                    <a:pt x="503" y="750"/>
                  </a:lnTo>
                  <a:lnTo>
                    <a:pt x="503" y="750"/>
                  </a:lnTo>
                  <a:lnTo>
                    <a:pt x="503" y="750"/>
                  </a:lnTo>
                  <a:lnTo>
                    <a:pt x="522" y="749"/>
                  </a:lnTo>
                  <a:lnTo>
                    <a:pt x="540" y="747"/>
                  </a:lnTo>
                  <a:lnTo>
                    <a:pt x="559" y="744"/>
                  </a:lnTo>
                  <a:lnTo>
                    <a:pt x="577" y="741"/>
                  </a:lnTo>
                  <a:lnTo>
                    <a:pt x="594" y="735"/>
                  </a:lnTo>
                  <a:lnTo>
                    <a:pt x="612" y="730"/>
                  </a:lnTo>
                  <a:lnTo>
                    <a:pt x="629" y="725"/>
                  </a:lnTo>
                  <a:lnTo>
                    <a:pt x="646" y="717"/>
                  </a:lnTo>
                  <a:lnTo>
                    <a:pt x="663" y="709"/>
                  </a:lnTo>
                  <a:lnTo>
                    <a:pt x="679" y="700"/>
                  </a:lnTo>
                  <a:lnTo>
                    <a:pt x="694" y="690"/>
                  </a:lnTo>
                  <a:lnTo>
                    <a:pt x="709" y="681"/>
                  </a:lnTo>
                  <a:lnTo>
                    <a:pt x="724" y="669"/>
                  </a:lnTo>
                  <a:lnTo>
                    <a:pt x="738" y="657"/>
                  </a:lnTo>
                  <a:lnTo>
                    <a:pt x="752" y="644"/>
                  </a:lnTo>
                  <a:lnTo>
                    <a:pt x="765" y="631"/>
                  </a:lnTo>
                  <a:lnTo>
                    <a:pt x="777" y="617"/>
                  </a:lnTo>
                  <a:lnTo>
                    <a:pt x="788" y="602"/>
                  </a:lnTo>
                  <a:lnTo>
                    <a:pt x="800" y="587"/>
                  </a:lnTo>
                  <a:lnTo>
                    <a:pt x="810" y="571"/>
                  </a:lnTo>
                  <a:lnTo>
                    <a:pt x="819" y="556"/>
                  </a:lnTo>
                  <a:lnTo>
                    <a:pt x="827" y="539"/>
                  </a:lnTo>
                  <a:lnTo>
                    <a:pt x="835" y="523"/>
                  </a:lnTo>
                  <a:lnTo>
                    <a:pt x="842" y="506"/>
                  </a:lnTo>
                  <a:lnTo>
                    <a:pt x="847" y="489"/>
                  </a:lnTo>
                  <a:lnTo>
                    <a:pt x="853" y="472"/>
                  </a:lnTo>
                  <a:lnTo>
                    <a:pt x="857" y="453"/>
                  </a:lnTo>
                  <a:lnTo>
                    <a:pt x="860" y="435"/>
                  </a:lnTo>
                  <a:lnTo>
                    <a:pt x="862" y="417"/>
                  </a:lnTo>
                  <a:lnTo>
                    <a:pt x="864" y="399"/>
                  </a:lnTo>
                  <a:lnTo>
                    <a:pt x="865" y="380"/>
                  </a:lnTo>
                  <a:lnTo>
                    <a:pt x="864"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66" name="Freeform 15"/>
            <p:cNvSpPr>
              <a:spLocks/>
            </p:cNvSpPr>
            <p:nvPr/>
          </p:nvSpPr>
          <p:spPr bwMode="auto">
            <a:xfrm>
              <a:off x="2760663" y="863600"/>
              <a:ext cx="69850" cy="76200"/>
            </a:xfrm>
            <a:custGeom>
              <a:avLst/>
              <a:gdLst>
                <a:gd name="T0" fmla="*/ 15 w 219"/>
                <a:gd name="T1" fmla="*/ 0 h 239"/>
                <a:gd name="T2" fmla="*/ 12 w 219"/>
                <a:gd name="T3" fmla="*/ 0 h 239"/>
                <a:gd name="T4" fmla="*/ 9 w 219"/>
                <a:gd name="T5" fmla="*/ 1 h 239"/>
                <a:gd name="T6" fmla="*/ 6 w 219"/>
                <a:gd name="T7" fmla="*/ 2 h 239"/>
                <a:gd name="T8" fmla="*/ 4 w 219"/>
                <a:gd name="T9" fmla="*/ 4 h 239"/>
                <a:gd name="T10" fmla="*/ 2 w 219"/>
                <a:gd name="T11" fmla="*/ 7 h 239"/>
                <a:gd name="T12" fmla="*/ 1 w 219"/>
                <a:gd name="T13" fmla="*/ 10 h 239"/>
                <a:gd name="T14" fmla="*/ 0 w 219"/>
                <a:gd name="T15" fmla="*/ 12 h 239"/>
                <a:gd name="T16" fmla="*/ 0 w 219"/>
                <a:gd name="T17" fmla="*/ 15 h 239"/>
                <a:gd name="T18" fmla="*/ 0 w 219"/>
                <a:gd name="T19" fmla="*/ 239 h 239"/>
                <a:gd name="T20" fmla="*/ 204 w 219"/>
                <a:gd name="T21" fmla="*/ 239 h 239"/>
                <a:gd name="T22" fmla="*/ 207 w 219"/>
                <a:gd name="T23" fmla="*/ 239 h 239"/>
                <a:gd name="T24" fmla="*/ 210 w 219"/>
                <a:gd name="T25" fmla="*/ 238 h 239"/>
                <a:gd name="T26" fmla="*/ 212 w 219"/>
                <a:gd name="T27" fmla="*/ 237 h 239"/>
                <a:gd name="T28" fmla="*/ 215 w 219"/>
                <a:gd name="T29" fmla="*/ 235 h 239"/>
                <a:gd name="T30" fmla="*/ 217 w 219"/>
                <a:gd name="T31" fmla="*/ 233 h 239"/>
                <a:gd name="T32" fmla="*/ 218 w 219"/>
                <a:gd name="T33" fmla="*/ 231 h 239"/>
                <a:gd name="T34" fmla="*/ 219 w 219"/>
                <a:gd name="T35" fmla="*/ 228 h 239"/>
                <a:gd name="T36" fmla="*/ 219 w 219"/>
                <a:gd name="T37" fmla="*/ 224 h 239"/>
                <a:gd name="T38" fmla="*/ 219 w 219"/>
                <a:gd name="T39" fmla="*/ 222 h 239"/>
                <a:gd name="T40" fmla="*/ 218 w 219"/>
                <a:gd name="T41" fmla="*/ 219 h 239"/>
                <a:gd name="T42" fmla="*/ 217 w 219"/>
                <a:gd name="T43" fmla="*/ 217 h 239"/>
                <a:gd name="T44" fmla="*/ 215 w 219"/>
                <a:gd name="T45" fmla="*/ 215 h 239"/>
                <a:gd name="T46" fmla="*/ 212 w 219"/>
                <a:gd name="T47" fmla="*/ 213 h 239"/>
                <a:gd name="T48" fmla="*/ 210 w 219"/>
                <a:gd name="T49" fmla="*/ 211 h 239"/>
                <a:gd name="T50" fmla="*/ 207 w 219"/>
                <a:gd name="T51" fmla="*/ 210 h 239"/>
                <a:gd name="T52" fmla="*/ 204 w 219"/>
                <a:gd name="T53" fmla="*/ 209 h 239"/>
                <a:gd name="T54" fmla="*/ 30 w 219"/>
                <a:gd name="T55" fmla="*/ 209 h 239"/>
                <a:gd name="T56" fmla="*/ 30 w 219"/>
                <a:gd name="T57" fmla="*/ 15 h 239"/>
                <a:gd name="T58" fmla="*/ 30 w 219"/>
                <a:gd name="T59" fmla="*/ 12 h 239"/>
                <a:gd name="T60" fmla="*/ 29 w 219"/>
                <a:gd name="T61" fmla="*/ 9 h 239"/>
                <a:gd name="T62" fmla="*/ 28 w 219"/>
                <a:gd name="T63" fmla="*/ 7 h 239"/>
                <a:gd name="T64" fmla="*/ 26 w 219"/>
                <a:gd name="T65" fmla="*/ 4 h 239"/>
                <a:gd name="T66" fmla="*/ 24 w 219"/>
                <a:gd name="T67" fmla="*/ 2 h 239"/>
                <a:gd name="T68" fmla="*/ 20 w 219"/>
                <a:gd name="T69" fmla="*/ 1 h 239"/>
                <a:gd name="T70" fmla="*/ 18 w 219"/>
                <a:gd name="T71" fmla="*/ 0 h 239"/>
                <a:gd name="T72" fmla="*/ 15 w 219"/>
                <a:gd name="T73"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9" h="239">
                  <a:moveTo>
                    <a:pt x="15" y="0"/>
                  </a:moveTo>
                  <a:lnTo>
                    <a:pt x="12" y="0"/>
                  </a:lnTo>
                  <a:lnTo>
                    <a:pt x="9" y="1"/>
                  </a:lnTo>
                  <a:lnTo>
                    <a:pt x="6" y="2"/>
                  </a:lnTo>
                  <a:lnTo>
                    <a:pt x="4" y="4"/>
                  </a:lnTo>
                  <a:lnTo>
                    <a:pt x="2" y="7"/>
                  </a:lnTo>
                  <a:lnTo>
                    <a:pt x="1" y="10"/>
                  </a:lnTo>
                  <a:lnTo>
                    <a:pt x="0" y="12"/>
                  </a:lnTo>
                  <a:lnTo>
                    <a:pt x="0" y="15"/>
                  </a:lnTo>
                  <a:lnTo>
                    <a:pt x="0" y="239"/>
                  </a:lnTo>
                  <a:lnTo>
                    <a:pt x="204" y="239"/>
                  </a:lnTo>
                  <a:lnTo>
                    <a:pt x="207" y="239"/>
                  </a:lnTo>
                  <a:lnTo>
                    <a:pt x="210" y="238"/>
                  </a:lnTo>
                  <a:lnTo>
                    <a:pt x="212" y="237"/>
                  </a:lnTo>
                  <a:lnTo>
                    <a:pt x="215" y="235"/>
                  </a:lnTo>
                  <a:lnTo>
                    <a:pt x="217" y="233"/>
                  </a:lnTo>
                  <a:lnTo>
                    <a:pt x="218" y="231"/>
                  </a:lnTo>
                  <a:lnTo>
                    <a:pt x="219" y="228"/>
                  </a:lnTo>
                  <a:lnTo>
                    <a:pt x="219" y="224"/>
                  </a:lnTo>
                  <a:lnTo>
                    <a:pt x="219" y="222"/>
                  </a:lnTo>
                  <a:lnTo>
                    <a:pt x="218" y="219"/>
                  </a:lnTo>
                  <a:lnTo>
                    <a:pt x="217" y="217"/>
                  </a:lnTo>
                  <a:lnTo>
                    <a:pt x="215" y="215"/>
                  </a:lnTo>
                  <a:lnTo>
                    <a:pt x="212" y="213"/>
                  </a:lnTo>
                  <a:lnTo>
                    <a:pt x="210" y="211"/>
                  </a:lnTo>
                  <a:lnTo>
                    <a:pt x="207" y="210"/>
                  </a:lnTo>
                  <a:lnTo>
                    <a:pt x="204" y="209"/>
                  </a:lnTo>
                  <a:lnTo>
                    <a:pt x="30" y="209"/>
                  </a:lnTo>
                  <a:lnTo>
                    <a:pt x="30" y="15"/>
                  </a:lnTo>
                  <a:lnTo>
                    <a:pt x="30" y="12"/>
                  </a:lnTo>
                  <a:lnTo>
                    <a:pt x="29" y="9"/>
                  </a:lnTo>
                  <a:lnTo>
                    <a:pt x="28" y="7"/>
                  </a:lnTo>
                  <a:lnTo>
                    <a:pt x="26" y="4"/>
                  </a:lnTo>
                  <a:lnTo>
                    <a:pt x="24" y="2"/>
                  </a:lnTo>
                  <a:lnTo>
                    <a:pt x="20" y="1"/>
                  </a:lnTo>
                  <a:lnTo>
                    <a:pt x="18"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grpSp>
    </p:spTree>
    <p:extLst>
      <p:ext uri="{BB962C8B-B14F-4D97-AF65-F5344CB8AC3E}">
        <p14:creationId xmlns:p14="http://schemas.microsoft.com/office/powerpoint/2010/main" val="18496982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F49399-836C-48C6-927C-1642025ACC92}"/>
              </a:ext>
            </a:extLst>
          </p:cNvPr>
          <p:cNvSpPr/>
          <p:nvPr/>
        </p:nvSpPr>
        <p:spPr>
          <a:xfrm>
            <a:off x="0" y="2191657"/>
            <a:ext cx="12192000" cy="46663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1291860" y="805259"/>
            <a:ext cx="9608281" cy="492443"/>
          </a:xfrm>
          <a:prstGeom prst="rect">
            <a:avLst/>
          </a:prstGeom>
          <a:noFill/>
        </p:spPr>
        <p:txBody>
          <a:bodyPr wrap="square" lIns="0" tIns="0" rIns="0" bIns="0" rtlCol="0" anchor="ctr">
            <a:spAutoFit/>
          </a:bodyPr>
          <a:lstStyle/>
          <a:p>
            <a:pPr algn="ctr"/>
            <a:r>
              <a:rPr lang="en-US" sz="3200" b="1" dirty="0">
                <a:latin typeface="+mj-lt"/>
              </a:rPr>
              <a:t>Carnival Presentation</a:t>
            </a:r>
          </a:p>
        </p:txBody>
      </p:sp>
      <p:sp>
        <p:nvSpPr>
          <p:cNvPr id="34" name="TextBox 33"/>
          <p:cNvSpPr txBox="1"/>
          <p:nvPr/>
        </p:nvSpPr>
        <p:spPr>
          <a:xfrm>
            <a:off x="2160233" y="1466120"/>
            <a:ext cx="7871534" cy="276999"/>
          </a:xfrm>
          <a:prstGeom prst="rect">
            <a:avLst/>
          </a:prstGeom>
          <a:noFill/>
        </p:spPr>
        <p:txBody>
          <a:bodyPr wrap="square" lIns="0" tIns="0" rIns="0" bIns="0" rtlCol="0" anchor="ctr">
            <a:spAutoFit/>
          </a:bodyPr>
          <a:lstStyle/>
          <a:p>
            <a:pPr algn="ctr"/>
            <a:r>
              <a:rPr lang="en-US" dirty="0">
                <a:solidFill>
                  <a:schemeClr val="accent1"/>
                </a:solidFill>
                <a:latin typeface="+mj-lt"/>
              </a:rPr>
              <a:t>Make everyday a carnival</a:t>
            </a:r>
            <a:endParaRPr lang="id-ID" dirty="0">
              <a:solidFill>
                <a:schemeClr val="accent1"/>
              </a:solidFill>
              <a:latin typeface="+mj-lt"/>
            </a:endParaRPr>
          </a:p>
        </p:txBody>
      </p:sp>
      <p:sp>
        <p:nvSpPr>
          <p:cNvPr id="61" name="Rectangle 7"/>
          <p:cNvSpPr/>
          <p:nvPr/>
        </p:nvSpPr>
        <p:spPr>
          <a:xfrm flipH="1">
            <a:off x="355600" y="2177142"/>
            <a:ext cx="11480800" cy="4324953"/>
          </a:xfrm>
          <a:custGeom>
            <a:avLst/>
            <a:gdLst>
              <a:gd name="connsiteX0" fmla="*/ 0 w 11176000"/>
              <a:gd name="connsiteY0" fmla="*/ 0 h 5802924"/>
              <a:gd name="connsiteX1" fmla="*/ 11176000 w 11176000"/>
              <a:gd name="connsiteY1" fmla="*/ 0 h 5802924"/>
              <a:gd name="connsiteX2" fmla="*/ 11176000 w 11176000"/>
              <a:gd name="connsiteY2" fmla="*/ 5802924 h 5802924"/>
              <a:gd name="connsiteX3" fmla="*/ 0 w 11176000"/>
              <a:gd name="connsiteY3" fmla="*/ 5802924 h 5802924"/>
              <a:gd name="connsiteX4" fmla="*/ 0 w 11176000"/>
              <a:gd name="connsiteY4" fmla="*/ 0 h 5802924"/>
              <a:gd name="connsiteX0" fmla="*/ 11176000 w 11267440"/>
              <a:gd name="connsiteY0" fmla="*/ 0 h 5802924"/>
              <a:gd name="connsiteX1" fmla="*/ 11176000 w 11267440"/>
              <a:gd name="connsiteY1" fmla="*/ 5802924 h 5802924"/>
              <a:gd name="connsiteX2" fmla="*/ 0 w 11267440"/>
              <a:gd name="connsiteY2" fmla="*/ 5802924 h 5802924"/>
              <a:gd name="connsiteX3" fmla="*/ 0 w 11267440"/>
              <a:gd name="connsiteY3" fmla="*/ 0 h 5802924"/>
              <a:gd name="connsiteX4" fmla="*/ 11267440 w 11267440"/>
              <a:gd name="connsiteY4" fmla="*/ 91440 h 5802924"/>
              <a:gd name="connsiteX0" fmla="*/ 11176000 w 11176000"/>
              <a:gd name="connsiteY0" fmla="*/ 0 h 5802924"/>
              <a:gd name="connsiteX1" fmla="*/ 11176000 w 11176000"/>
              <a:gd name="connsiteY1" fmla="*/ 5802924 h 5802924"/>
              <a:gd name="connsiteX2" fmla="*/ 0 w 11176000"/>
              <a:gd name="connsiteY2" fmla="*/ 5802924 h 5802924"/>
              <a:gd name="connsiteX3" fmla="*/ 0 w 11176000"/>
              <a:gd name="connsiteY3" fmla="*/ 0 h 5802924"/>
            </a:gdLst>
            <a:ahLst/>
            <a:cxnLst>
              <a:cxn ang="0">
                <a:pos x="connsiteX0" y="connsiteY0"/>
              </a:cxn>
              <a:cxn ang="0">
                <a:pos x="connsiteX1" y="connsiteY1"/>
              </a:cxn>
              <a:cxn ang="0">
                <a:pos x="connsiteX2" y="connsiteY2"/>
              </a:cxn>
              <a:cxn ang="0">
                <a:pos x="connsiteX3" y="connsiteY3"/>
              </a:cxn>
            </a:cxnLst>
            <a:rect l="l" t="t" r="r" b="b"/>
            <a:pathLst>
              <a:path w="11176000" h="5802924">
                <a:moveTo>
                  <a:pt x="11176000" y="0"/>
                </a:moveTo>
                <a:lnTo>
                  <a:pt x="11176000" y="5802924"/>
                </a:lnTo>
                <a:lnTo>
                  <a:pt x="0" y="5802924"/>
                </a:lnTo>
                <a:lnTo>
                  <a:pt x="0" y="0"/>
                </a:lnTo>
              </a:path>
            </a:pathLst>
          </a:custGeom>
          <a:noFill/>
          <a:ln w="63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grpSp>
        <p:nvGrpSpPr>
          <p:cNvPr id="13" name="Graphic 11">
            <a:extLst>
              <a:ext uri="{FF2B5EF4-FFF2-40B4-BE49-F238E27FC236}">
                <a16:creationId xmlns:a16="http://schemas.microsoft.com/office/drawing/2014/main" id="{608F2121-B50F-49B9-924C-48025307996A}"/>
              </a:ext>
            </a:extLst>
          </p:cNvPr>
          <p:cNvGrpSpPr/>
          <p:nvPr/>
        </p:nvGrpSpPr>
        <p:grpSpPr>
          <a:xfrm>
            <a:off x="3487035" y="2528662"/>
            <a:ext cx="5217930" cy="2186213"/>
            <a:chOff x="1664721" y="1966608"/>
            <a:chExt cx="8872122" cy="3717249"/>
          </a:xfrm>
        </p:grpSpPr>
        <p:grpSp>
          <p:nvGrpSpPr>
            <p:cNvPr id="14" name="Graphic 11">
              <a:extLst>
                <a:ext uri="{FF2B5EF4-FFF2-40B4-BE49-F238E27FC236}">
                  <a16:creationId xmlns:a16="http://schemas.microsoft.com/office/drawing/2014/main" id="{608F2121-B50F-49B9-924C-48025307996A}"/>
                </a:ext>
              </a:extLst>
            </p:cNvPr>
            <p:cNvGrpSpPr/>
            <p:nvPr/>
          </p:nvGrpSpPr>
          <p:grpSpPr>
            <a:xfrm>
              <a:off x="3664853" y="1966608"/>
              <a:ext cx="4871856" cy="2362742"/>
              <a:chOff x="3664853" y="1966608"/>
              <a:chExt cx="4871856" cy="2362742"/>
            </a:xfrm>
          </p:grpSpPr>
          <p:grpSp>
            <p:nvGrpSpPr>
              <p:cNvPr id="15" name="Graphic 11">
                <a:extLst>
                  <a:ext uri="{FF2B5EF4-FFF2-40B4-BE49-F238E27FC236}">
                    <a16:creationId xmlns:a16="http://schemas.microsoft.com/office/drawing/2014/main" id="{608F2121-B50F-49B9-924C-48025307996A}"/>
                  </a:ext>
                </a:extLst>
              </p:cNvPr>
              <p:cNvGrpSpPr/>
              <p:nvPr/>
            </p:nvGrpSpPr>
            <p:grpSpPr>
              <a:xfrm>
                <a:off x="6031603" y="1966608"/>
                <a:ext cx="2505107" cy="2362742"/>
                <a:chOff x="6031603" y="1966608"/>
                <a:chExt cx="2505107" cy="2362742"/>
              </a:xfrm>
            </p:grpSpPr>
            <p:sp>
              <p:nvSpPr>
                <p:cNvPr id="16" name="Freeform: Shape 15">
                  <a:extLst>
                    <a:ext uri="{FF2B5EF4-FFF2-40B4-BE49-F238E27FC236}">
                      <a16:creationId xmlns:a16="http://schemas.microsoft.com/office/drawing/2014/main" id="{0D5E5325-41F2-4CD4-BA29-B18DA8CD3257}"/>
                    </a:ext>
                  </a:extLst>
                </p:cNvPr>
                <p:cNvSpPr/>
                <p:nvPr/>
              </p:nvSpPr>
              <p:spPr>
                <a:xfrm>
                  <a:off x="6031603" y="1966608"/>
                  <a:ext cx="2505107" cy="2362742"/>
                </a:xfrm>
                <a:custGeom>
                  <a:avLst/>
                  <a:gdLst>
                    <a:gd name="connsiteX0" fmla="*/ 52283 w 2505107"/>
                    <a:gd name="connsiteY0" fmla="*/ 2158256 h 2362742"/>
                    <a:gd name="connsiteX1" fmla="*/ 451417 w 2505107"/>
                    <a:gd name="connsiteY1" fmla="*/ 782966 h 2362742"/>
                    <a:gd name="connsiteX2" fmla="*/ 1606100 w 2505107"/>
                    <a:gd name="connsiteY2" fmla="*/ 0 h 2362742"/>
                    <a:gd name="connsiteX3" fmla="*/ 1365727 w 2505107"/>
                    <a:gd name="connsiteY3" fmla="*/ 584674 h 2362742"/>
                    <a:gd name="connsiteX4" fmla="*/ 1782076 w 2505107"/>
                    <a:gd name="connsiteY4" fmla="*/ 552157 h 2362742"/>
                    <a:gd name="connsiteX5" fmla="*/ 2400542 w 2505107"/>
                    <a:gd name="connsiteY5" fmla="*/ 243561 h 2362742"/>
                    <a:gd name="connsiteX6" fmla="*/ 2257721 w 2505107"/>
                    <a:gd name="connsiteY6" fmla="*/ 685414 h 2362742"/>
                    <a:gd name="connsiteX7" fmla="*/ 1923622 w 2505107"/>
                    <a:gd name="connsiteY7" fmla="*/ 1020151 h 2362742"/>
                    <a:gd name="connsiteX8" fmla="*/ 2505108 w 2505107"/>
                    <a:gd name="connsiteY8" fmla="*/ 893269 h 2362742"/>
                    <a:gd name="connsiteX9" fmla="*/ 2179935 w 2505107"/>
                    <a:gd name="connsiteY9" fmla="*/ 1401432 h 2362742"/>
                    <a:gd name="connsiteX10" fmla="*/ 1089011 w 2505107"/>
                    <a:gd name="connsiteY10" fmla="*/ 2192686 h 2362742"/>
                    <a:gd name="connsiteX11" fmla="*/ 789342 w 2505107"/>
                    <a:gd name="connsiteY11" fmla="*/ 2312554 h 2362742"/>
                    <a:gd name="connsiteX12" fmla="*/ 0 w 2505107"/>
                    <a:gd name="connsiteY12" fmla="*/ 2343796 h 236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05107" h="2362742">
                      <a:moveTo>
                        <a:pt x="52283" y="2158256"/>
                      </a:moveTo>
                      <a:cubicBezTo>
                        <a:pt x="-10201" y="1667309"/>
                        <a:pt x="99465" y="1130454"/>
                        <a:pt x="451417" y="782966"/>
                      </a:cubicBezTo>
                      <a:cubicBezTo>
                        <a:pt x="783603" y="454605"/>
                        <a:pt x="1281564" y="335375"/>
                        <a:pt x="1606100" y="0"/>
                      </a:cubicBezTo>
                      <a:cubicBezTo>
                        <a:pt x="1545529" y="202117"/>
                        <a:pt x="1465192" y="398496"/>
                        <a:pt x="1365727" y="584674"/>
                      </a:cubicBezTo>
                      <a:cubicBezTo>
                        <a:pt x="1502810" y="616554"/>
                        <a:pt x="1646906" y="591687"/>
                        <a:pt x="1782076" y="552157"/>
                      </a:cubicBezTo>
                      <a:cubicBezTo>
                        <a:pt x="2004596" y="487122"/>
                        <a:pt x="2215003" y="381919"/>
                        <a:pt x="2400542" y="243561"/>
                      </a:cubicBezTo>
                      <a:cubicBezTo>
                        <a:pt x="2413294" y="401047"/>
                        <a:pt x="2350810" y="557257"/>
                        <a:pt x="2257721" y="685414"/>
                      </a:cubicBezTo>
                      <a:cubicBezTo>
                        <a:pt x="2165270" y="813570"/>
                        <a:pt x="2043490" y="917498"/>
                        <a:pt x="1923622" y="1020151"/>
                      </a:cubicBezTo>
                      <a:cubicBezTo>
                        <a:pt x="2123189" y="1017600"/>
                        <a:pt x="2322756" y="974244"/>
                        <a:pt x="2505108" y="893269"/>
                      </a:cubicBezTo>
                      <a:cubicBezTo>
                        <a:pt x="2456013" y="1090924"/>
                        <a:pt x="2322118" y="1255423"/>
                        <a:pt x="2179935" y="1401432"/>
                      </a:cubicBezTo>
                      <a:cubicBezTo>
                        <a:pt x="1865601" y="1725330"/>
                        <a:pt x="1494521" y="1994395"/>
                        <a:pt x="1089011" y="2192686"/>
                      </a:cubicBezTo>
                      <a:cubicBezTo>
                        <a:pt x="992097" y="2239868"/>
                        <a:pt x="893270" y="2283862"/>
                        <a:pt x="789342" y="2312554"/>
                      </a:cubicBezTo>
                      <a:cubicBezTo>
                        <a:pt x="534304" y="2383965"/>
                        <a:pt x="263964" y="2364199"/>
                        <a:pt x="0" y="2343796"/>
                      </a:cubicBezTo>
                    </a:path>
                  </a:pathLst>
                </a:custGeom>
                <a:solidFill>
                  <a:srgbClr val="8338EA"/>
                </a:solidFill>
                <a:ln w="63728"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C334DF3-D969-4659-A788-0F1FA7951A18}"/>
                    </a:ext>
                  </a:extLst>
                </p:cNvPr>
                <p:cNvSpPr/>
                <p:nvPr/>
              </p:nvSpPr>
              <p:spPr>
                <a:xfrm>
                  <a:off x="6280417" y="2677525"/>
                  <a:ext cx="1980214" cy="979344"/>
                </a:xfrm>
                <a:custGeom>
                  <a:avLst/>
                  <a:gdLst>
                    <a:gd name="connsiteX0" fmla="*/ 863150 w 1980214"/>
                    <a:gd name="connsiteY0" fmla="*/ 58021 h 979344"/>
                    <a:gd name="connsiteX1" fmla="*/ 888016 w 1980214"/>
                    <a:gd name="connsiteY1" fmla="*/ 0 h 979344"/>
                    <a:gd name="connsiteX2" fmla="*/ 829358 w 1980214"/>
                    <a:gd name="connsiteY2" fmla="*/ 21678 h 979344"/>
                    <a:gd name="connsiteX3" fmla="*/ 685899 w 1980214"/>
                    <a:gd name="connsiteY3" fmla="*/ 82887 h 979344"/>
                    <a:gd name="connsiteX4" fmla="*/ 492070 w 1980214"/>
                    <a:gd name="connsiteY4" fmla="*/ 179802 h 979344"/>
                    <a:gd name="connsiteX5" fmla="*/ 282302 w 1980214"/>
                    <a:gd name="connsiteY5" fmla="*/ 325811 h 979344"/>
                    <a:gd name="connsiteX6" fmla="*/ 105689 w 1980214"/>
                    <a:gd name="connsiteY6" fmla="*/ 527928 h 979344"/>
                    <a:gd name="connsiteX7" fmla="*/ 12599 w 1980214"/>
                    <a:gd name="connsiteY7" fmla="*/ 748536 h 979344"/>
                    <a:gd name="connsiteX8" fmla="*/ 3673 w 1980214"/>
                    <a:gd name="connsiteY8" fmla="*/ 917498 h 979344"/>
                    <a:gd name="connsiteX9" fmla="*/ 17700 w 1980214"/>
                    <a:gd name="connsiteY9" fmla="*/ 979345 h 979344"/>
                    <a:gd name="connsiteX10" fmla="*/ 51493 w 1980214"/>
                    <a:gd name="connsiteY10" fmla="*/ 927700 h 979344"/>
                    <a:gd name="connsiteX11" fmla="*/ 140756 w 1980214"/>
                    <a:gd name="connsiteY11" fmla="*/ 808469 h 979344"/>
                    <a:gd name="connsiteX12" fmla="*/ 278476 w 1980214"/>
                    <a:gd name="connsiteY12" fmla="*/ 666924 h 979344"/>
                    <a:gd name="connsiteX13" fmla="*/ 446801 w 1980214"/>
                    <a:gd name="connsiteY13" fmla="*/ 517089 h 979344"/>
                    <a:gd name="connsiteX14" fmla="*/ 624690 w 1980214"/>
                    <a:gd name="connsiteY14" fmla="*/ 357690 h 979344"/>
                    <a:gd name="connsiteX15" fmla="*/ 773887 w 1980214"/>
                    <a:gd name="connsiteY15" fmla="*/ 193829 h 979344"/>
                    <a:gd name="connsiteX16" fmla="*/ 863150 w 1980214"/>
                    <a:gd name="connsiteY16" fmla="*/ 58021 h 979344"/>
                    <a:gd name="connsiteX17" fmla="*/ 1948335 w 1980214"/>
                    <a:gd name="connsiteY17" fmla="*/ 425275 h 979344"/>
                    <a:gd name="connsiteX18" fmla="*/ 1869912 w 1980214"/>
                    <a:gd name="connsiteY18" fmla="*/ 406785 h 979344"/>
                    <a:gd name="connsiteX19" fmla="*/ 1767259 w 1980214"/>
                    <a:gd name="connsiteY19" fmla="*/ 404235 h 979344"/>
                    <a:gd name="connsiteX20" fmla="*/ 1660781 w 1980214"/>
                    <a:gd name="connsiteY20" fmla="*/ 431014 h 979344"/>
                    <a:gd name="connsiteX21" fmla="*/ 1565142 w 1980214"/>
                    <a:gd name="connsiteY21" fmla="*/ 485847 h 979344"/>
                    <a:gd name="connsiteX22" fmla="*/ 1492456 w 1980214"/>
                    <a:gd name="connsiteY22" fmla="*/ 558533 h 979344"/>
                    <a:gd name="connsiteX23" fmla="*/ 1448462 w 1980214"/>
                    <a:gd name="connsiteY23" fmla="*/ 626117 h 979344"/>
                    <a:gd name="connsiteX24" fmla="*/ 1434435 w 1980214"/>
                    <a:gd name="connsiteY24" fmla="*/ 657997 h 979344"/>
                    <a:gd name="connsiteX25" fmla="*/ 1467590 w 1980214"/>
                    <a:gd name="connsiteY25" fmla="*/ 670749 h 979344"/>
                    <a:gd name="connsiteX26" fmla="*/ 1547289 w 1980214"/>
                    <a:gd name="connsiteY26" fmla="*/ 688602 h 979344"/>
                    <a:gd name="connsiteX27" fmla="*/ 1649304 w 1980214"/>
                    <a:gd name="connsiteY27" fmla="*/ 691152 h 979344"/>
                    <a:gd name="connsiteX28" fmla="*/ 1754507 w 1980214"/>
                    <a:gd name="connsiteY28" fmla="*/ 665648 h 979344"/>
                    <a:gd name="connsiteX29" fmla="*/ 1848233 w 1980214"/>
                    <a:gd name="connsiteY29" fmla="*/ 612090 h 979344"/>
                    <a:gd name="connsiteX30" fmla="*/ 1920282 w 1980214"/>
                    <a:gd name="connsiteY30" fmla="*/ 540042 h 979344"/>
                    <a:gd name="connsiteX31" fmla="*/ 1965551 w 1980214"/>
                    <a:gd name="connsiteY31" fmla="*/ 471820 h 979344"/>
                    <a:gd name="connsiteX32" fmla="*/ 1980215 w 1980214"/>
                    <a:gd name="connsiteY32" fmla="*/ 439302 h 979344"/>
                    <a:gd name="connsiteX33" fmla="*/ 1948335 w 1980214"/>
                    <a:gd name="connsiteY33" fmla="*/ 425275 h 979344"/>
                    <a:gd name="connsiteX34" fmla="*/ 1581719 w 1980214"/>
                    <a:gd name="connsiteY34" fmla="*/ 165137 h 979344"/>
                    <a:gd name="connsiteX35" fmla="*/ 1617424 w 1980214"/>
                    <a:gd name="connsiteY35" fmla="*/ 123693 h 979344"/>
                    <a:gd name="connsiteX36" fmla="*/ 1562591 w 1980214"/>
                    <a:gd name="connsiteY36" fmla="*/ 119868 h 979344"/>
                    <a:gd name="connsiteX37" fmla="*/ 1425508 w 1980214"/>
                    <a:gd name="connsiteY37" fmla="*/ 127519 h 979344"/>
                    <a:gd name="connsiteX38" fmla="*/ 1239968 w 1980214"/>
                    <a:gd name="connsiteY38" fmla="*/ 167050 h 979344"/>
                    <a:gd name="connsiteX39" fmla="*/ 1040401 w 1980214"/>
                    <a:gd name="connsiteY39" fmla="*/ 253763 h 979344"/>
                    <a:gd name="connsiteX40" fmla="*/ 861875 w 1980214"/>
                    <a:gd name="connsiteY40" fmla="*/ 385107 h 979344"/>
                    <a:gd name="connsiteX41" fmla="*/ 737544 w 1980214"/>
                    <a:gd name="connsiteY41" fmla="*/ 538130 h 979344"/>
                    <a:gd name="connsiteX42" fmla="*/ 676973 w 1980214"/>
                    <a:gd name="connsiteY42" fmla="*/ 665648 h 979344"/>
                    <a:gd name="connsiteX43" fmla="*/ 662946 w 1980214"/>
                    <a:gd name="connsiteY43" fmla="*/ 718569 h 979344"/>
                    <a:gd name="connsiteX44" fmla="*/ 713316 w 1980214"/>
                    <a:gd name="connsiteY44" fmla="*/ 698166 h 979344"/>
                    <a:gd name="connsiteX45" fmla="*/ 833183 w 1980214"/>
                    <a:gd name="connsiteY45" fmla="*/ 642057 h 979344"/>
                    <a:gd name="connsiteX46" fmla="*/ 990669 w 1980214"/>
                    <a:gd name="connsiteY46" fmla="*/ 565546 h 979344"/>
                    <a:gd name="connsiteX47" fmla="*/ 1164095 w 1980214"/>
                    <a:gd name="connsiteY47" fmla="*/ 473732 h 979344"/>
                    <a:gd name="connsiteX48" fmla="*/ 1334970 w 1980214"/>
                    <a:gd name="connsiteY48" fmla="*/ 368529 h 979344"/>
                    <a:gd name="connsiteX49" fmla="*/ 1480979 w 1980214"/>
                    <a:gd name="connsiteY49" fmla="*/ 258863 h 979344"/>
                    <a:gd name="connsiteX50" fmla="*/ 1581719 w 1980214"/>
                    <a:gd name="connsiteY50" fmla="*/ 165137 h 97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0214" h="979344">
                      <a:moveTo>
                        <a:pt x="863150" y="58021"/>
                      </a:moveTo>
                      <a:cubicBezTo>
                        <a:pt x="879090" y="21041"/>
                        <a:pt x="888016" y="0"/>
                        <a:pt x="888016" y="0"/>
                      </a:cubicBezTo>
                      <a:cubicBezTo>
                        <a:pt x="888016" y="0"/>
                        <a:pt x="866976" y="7651"/>
                        <a:pt x="829358" y="21678"/>
                      </a:cubicBezTo>
                      <a:cubicBezTo>
                        <a:pt x="795565" y="38893"/>
                        <a:pt x="740732" y="53558"/>
                        <a:pt x="685899" y="82887"/>
                      </a:cubicBezTo>
                      <a:cubicBezTo>
                        <a:pt x="630428" y="112854"/>
                        <a:pt x="560293" y="138358"/>
                        <a:pt x="492070" y="179802"/>
                      </a:cubicBezTo>
                      <a:cubicBezTo>
                        <a:pt x="421935" y="218695"/>
                        <a:pt x="351800" y="269702"/>
                        <a:pt x="282302" y="325811"/>
                      </a:cubicBezTo>
                      <a:cubicBezTo>
                        <a:pt x="215992" y="387020"/>
                        <a:pt x="152233" y="453329"/>
                        <a:pt x="105689" y="527928"/>
                      </a:cubicBezTo>
                      <a:cubicBezTo>
                        <a:pt x="57231" y="600614"/>
                        <a:pt x="31727" y="682226"/>
                        <a:pt x="12599" y="748536"/>
                      </a:cubicBezTo>
                      <a:cubicBezTo>
                        <a:pt x="-6528" y="816121"/>
                        <a:pt x="1123" y="878605"/>
                        <a:pt x="3673" y="917498"/>
                      </a:cubicBezTo>
                      <a:cubicBezTo>
                        <a:pt x="11324" y="958304"/>
                        <a:pt x="17700" y="979345"/>
                        <a:pt x="17700" y="979345"/>
                      </a:cubicBezTo>
                      <a:cubicBezTo>
                        <a:pt x="17700" y="979345"/>
                        <a:pt x="28539" y="958942"/>
                        <a:pt x="51493" y="927700"/>
                      </a:cubicBezTo>
                      <a:cubicBezTo>
                        <a:pt x="68708" y="894545"/>
                        <a:pt x="105689" y="855014"/>
                        <a:pt x="140756" y="808469"/>
                      </a:cubicBezTo>
                      <a:cubicBezTo>
                        <a:pt x="175186" y="761287"/>
                        <a:pt x="228106" y="716656"/>
                        <a:pt x="278476" y="666924"/>
                      </a:cubicBezTo>
                      <a:cubicBezTo>
                        <a:pt x="330759" y="618466"/>
                        <a:pt x="386230" y="565546"/>
                        <a:pt x="446801" y="517089"/>
                      </a:cubicBezTo>
                      <a:cubicBezTo>
                        <a:pt x="504822" y="463531"/>
                        <a:pt x="568582" y="413161"/>
                        <a:pt x="624690" y="357690"/>
                      </a:cubicBezTo>
                      <a:cubicBezTo>
                        <a:pt x="682711" y="304770"/>
                        <a:pt x="729893" y="242286"/>
                        <a:pt x="773887" y="193829"/>
                      </a:cubicBezTo>
                      <a:cubicBezTo>
                        <a:pt x="817881" y="145372"/>
                        <a:pt x="842747" y="90538"/>
                        <a:pt x="863150" y="58021"/>
                      </a:cubicBezTo>
                      <a:close/>
                      <a:moveTo>
                        <a:pt x="1948335" y="425275"/>
                      </a:moveTo>
                      <a:cubicBezTo>
                        <a:pt x="1929846" y="422087"/>
                        <a:pt x="1899879" y="406785"/>
                        <a:pt x="1869912" y="406785"/>
                      </a:cubicBezTo>
                      <a:cubicBezTo>
                        <a:pt x="1839945" y="406785"/>
                        <a:pt x="1802327" y="398496"/>
                        <a:pt x="1767259" y="404235"/>
                      </a:cubicBezTo>
                      <a:cubicBezTo>
                        <a:pt x="1730916" y="407423"/>
                        <a:pt x="1695848" y="419537"/>
                        <a:pt x="1660781" y="431014"/>
                      </a:cubicBezTo>
                      <a:cubicBezTo>
                        <a:pt x="1627626" y="446954"/>
                        <a:pt x="1593833" y="462893"/>
                        <a:pt x="1565142" y="485847"/>
                      </a:cubicBezTo>
                      <a:cubicBezTo>
                        <a:pt x="1535812" y="506250"/>
                        <a:pt x="1514134" y="537492"/>
                        <a:pt x="1492456" y="558533"/>
                      </a:cubicBezTo>
                      <a:cubicBezTo>
                        <a:pt x="1471415" y="579573"/>
                        <a:pt x="1459301" y="610815"/>
                        <a:pt x="1448462" y="626117"/>
                      </a:cubicBezTo>
                      <a:cubicBezTo>
                        <a:pt x="1439535" y="646521"/>
                        <a:pt x="1434435" y="657997"/>
                        <a:pt x="1434435" y="657997"/>
                      </a:cubicBezTo>
                      <a:cubicBezTo>
                        <a:pt x="1434435" y="657997"/>
                        <a:pt x="1446549" y="663098"/>
                        <a:pt x="1467590" y="670749"/>
                      </a:cubicBezTo>
                      <a:cubicBezTo>
                        <a:pt x="1486717" y="673937"/>
                        <a:pt x="1517322" y="688602"/>
                        <a:pt x="1547289" y="688602"/>
                      </a:cubicBezTo>
                      <a:cubicBezTo>
                        <a:pt x="1577256" y="688602"/>
                        <a:pt x="1614874" y="696253"/>
                        <a:pt x="1649304" y="691152"/>
                      </a:cubicBezTo>
                      <a:cubicBezTo>
                        <a:pt x="1685009" y="687964"/>
                        <a:pt x="1719439" y="676487"/>
                        <a:pt x="1754507" y="665648"/>
                      </a:cubicBezTo>
                      <a:cubicBezTo>
                        <a:pt x="1787024" y="649708"/>
                        <a:pt x="1820179" y="634406"/>
                        <a:pt x="1848233" y="612090"/>
                      </a:cubicBezTo>
                      <a:cubicBezTo>
                        <a:pt x="1876925" y="592325"/>
                        <a:pt x="1899241" y="560445"/>
                        <a:pt x="1920282" y="540042"/>
                      </a:cubicBezTo>
                      <a:cubicBezTo>
                        <a:pt x="1941959" y="519002"/>
                        <a:pt x="1954074" y="487122"/>
                        <a:pt x="1965551" y="471820"/>
                      </a:cubicBezTo>
                      <a:cubicBezTo>
                        <a:pt x="1975115" y="450779"/>
                        <a:pt x="1980215" y="439302"/>
                        <a:pt x="1980215" y="439302"/>
                      </a:cubicBezTo>
                      <a:cubicBezTo>
                        <a:pt x="1980215" y="439302"/>
                        <a:pt x="1968738" y="433564"/>
                        <a:pt x="1948335" y="425275"/>
                      </a:cubicBezTo>
                      <a:close/>
                      <a:moveTo>
                        <a:pt x="1581719" y="165137"/>
                      </a:moveTo>
                      <a:cubicBezTo>
                        <a:pt x="1604672" y="138358"/>
                        <a:pt x="1617424" y="123693"/>
                        <a:pt x="1617424" y="123693"/>
                      </a:cubicBezTo>
                      <a:cubicBezTo>
                        <a:pt x="1617424" y="123693"/>
                        <a:pt x="1597659" y="122418"/>
                        <a:pt x="1562591" y="119868"/>
                      </a:cubicBezTo>
                      <a:cubicBezTo>
                        <a:pt x="1530074" y="122418"/>
                        <a:pt x="1479066" y="116680"/>
                        <a:pt x="1425508" y="127519"/>
                      </a:cubicBezTo>
                      <a:cubicBezTo>
                        <a:pt x="1371951" y="138358"/>
                        <a:pt x="1305003" y="144734"/>
                        <a:pt x="1239968" y="167050"/>
                      </a:cubicBezTo>
                      <a:cubicBezTo>
                        <a:pt x="1173659" y="186815"/>
                        <a:pt x="1106711" y="219332"/>
                        <a:pt x="1040401" y="253763"/>
                      </a:cubicBezTo>
                      <a:cubicBezTo>
                        <a:pt x="976642" y="293293"/>
                        <a:pt x="913520" y="335375"/>
                        <a:pt x="861875" y="385107"/>
                      </a:cubicBezTo>
                      <a:cubicBezTo>
                        <a:pt x="808955" y="433564"/>
                        <a:pt x="770699" y="491585"/>
                        <a:pt x="737544" y="538130"/>
                      </a:cubicBezTo>
                      <a:cubicBezTo>
                        <a:pt x="703752" y="584036"/>
                        <a:pt x="690362" y="635044"/>
                        <a:pt x="676973" y="665648"/>
                      </a:cubicBezTo>
                      <a:cubicBezTo>
                        <a:pt x="668047" y="699441"/>
                        <a:pt x="662946" y="718569"/>
                        <a:pt x="662946" y="718569"/>
                      </a:cubicBezTo>
                      <a:cubicBezTo>
                        <a:pt x="662946" y="718569"/>
                        <a:pt x="681436" y="710917"/>
                        <a:pt x="713316" y="698166"/>
                      </a:cubicBezTo>
                      <a:cubicBezTo>
                        <a:pt x="741370" y="681588"/>
                        <a:pt x="787914" y="667561"/>
                        <a:pt x="833183" y="642057"/>
                      </a:cubicBezTo>
                      <a:cubicBezTo>
                        <a:pt x="877177" y="615278"/>
                        <a:pt x="936474" y="595513"/>
                        <a:pt x="990669" y="565546"/>
                      </a:cubicBezTo>
                      <a:cubicBezTo>
                        <a:pt x="1047415" y="538130"/>
                        <a:pt x="1104799" y="504337"/>
                        <a:pt x="1164095" y="473732"/>
                      </a:cubicBezTo>
                      <a:cubicBezTo>
                        <a:pt x="1221478" y="438027"/>
                        <a:pt x="1281412" y="406148"/>
                        <a:pt x="1334970" y="368529"/>
                      </a:cubicBezTo>
                      <a:cubicBezTo>
                        <a:pt x="1390440" y="334099"/>
                        <a:pt x="1436985" y="289468"/>
                        <a:pt x="1480979" y="258863"/>
                      </a:cubicBezTo>
                      <a:cubicBezTo>
                        <a:pt x="1525611" y="226346"/>
                        <a:pt x="1556853" y="186815"/>
                        <a:pt x="1581719" y="165137"/>
                      </a:cubicBezTo>
                      <a:close/>
                    </a:path>
                  </a:pathLst>
                </a:custGeom>
                <a:solidFill>
                  <a:schemeClr val="accent4"/>
                </a:solidFill>
                <a:ln w="63728" cap="flat">
                  <a:noFill/>
                  <a:prstDash val="solid"/>
                  <a:miter/>
                </a:ln>
              </p:spPr>
              <p:txBody>
                <a:bodyPr rtlCol="0" anchor="ctr"/>
                <a:lstStyle/>
                <a:p>
                  <a:endParaRPr lang="en-US"/>
                </a:p>
              </p:txBody>
            </p:sp>
          </p:grpSp>
          <p:grpSp>
            <p:nvGrpSpPr>
              <p:cNvPr id="18" name="Graphic 11">
                <a:extLst>
                  <a:ext uri="{FF2B5EF4-FFF2-40B4-BE49-F238E27FC236}">
                    <a16:creationId xmlns:a16="http://schemas.microsoft.com/office/drawing/2014/main" id="{608F2121-B50F-49B9-924C-48025307996A}"/>
                  </a:ext>
                </a:extLst>
              </p:cNvPr>
              <p:cNvGrpSpPr/>
              <p:nvPr/>
            </p:nvGrpSpPr>
            <p:grpSpPr>
              <a:xfrm>
                <a:off x="3664853" y="1966608"/>
                <a:ext cx="2505107" cy="2362742"/>
                <a:chOff x="3664853" y="1966608"/>
                <a:chExt cx="2505107" cy="2362742"/>
              </a:xfrm>
            </p:grpSpPr>
            <p:sp>
              <p:nvSpPr>
                <p:cNvPr id="19" name="Freeform: Shape 18">
                  <a:extLst>
                    <a:ext uri="{FF2B5EF4-FFF2-40B4-BE49-F238E27FC236}">
                      <a16:creationId xmlns:a16="http://schemas.microsoft.com/office/drawing/2014/main" id="{689D921A-BBD6-487A-A538-A75D6A0B8435}"/>
                    </a:ext>
                  </a:extLst>
                </p:cNvPr>
                <p:cNvSpPr/>
                <p:nvPr/>
              </p:nvSpPr>
              <p:spPr>
                <a:xfrm>
                  <a:off x="3664853" y="1966608"/>
                  <a:ext cx="2505107" cy="2362742"/>
                </a:xfrm>
                <a:custGeom>
                  <a:avLst/>
                  <a:gdLst>
                    <a:gd name="connsiteX0" fmla="*/ 2452187 w 2505107"/>
                    <a:gd name="connsiteY0" fmla="*/ 2158256 h 2362742"/>
                    <a:gd name="connsiteX1" fmla="*/ 2053053 w 2505107"/>
                    <a:gd name="connsiteY1" fmla="*/ 782966 h 2362742"/>
                    <a:gd name="connsiteX2" fmla="*/ 899008 w 2505107"/>
                    <a:gd name="connsiteY2" fmla="*/ 0 h 2362742"/>
                    <a:gd name="connsiteX3" fmla="*/ 1139381 w 2505107"/>
                    <a:gd name="connsiteY3" fmla="*/ 584674 h 2362742"/>
                    <a:gd name="connsiteX4" fmla="*/ 723032 w 2505107"/>
                    <a:gd name="connsiteY4" fmla="*/ 552157 h 2362742"/>
                    <a:gd name="connsiteX5" fmla="*/ 104565 w 2505107"/>
                    <a:gd name="connsiteY5" fmla="*/ 243561 h 2362742"/>
                    <a:gd name="connsiteX6" fmla="*/ 247386 w 2505107"/>
                    <a:gd name="connsiteY6" fmla="*/ 685414 h 2362742"/>
                    <a:gd name="connsiteX7" fmla="*/ 581486 w 2505107"/>
                    <a:gd name="connsiteY7" fmla="*/ 1020151 h 2362742"/>
                    <a:gd name="connsiteX8" fmla="*/ 0 w 2505107"/>
                    <a:gd name="connsiteY8" fmla="*/ 893269 h 2362742"/>
                    <a:gd name="connsiteX9" fmla="*/ 325173 w 2505107"/>
                    <a:gd name="connsiteY9" fmla="*/ 1401432 h 2362742"/>
                    <a:gd name="connsiteX10" fmla="*/ 1416097 w 2505107"/>
                    <a:gd name="connsiteY10" fmla="*/ 2192686 h 2362742"/>
                    <a:gd name="connsiteX11" fmla="*/ 1715766 w 2505107"/>
                    <a:gd name="connsiteY11" fmla="*/ 2312554 h 2362742"/>
                    <a:gd name="connsiteX12" fmla="*/ 2505108 w 2505107"/>
                    <a:gd name="connsiteY12" fmla="*/ 2343796 h 236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05107" h="2362742">
                      <a:moveTo>
                        <a:pt x="2452187" y="2158256"/>
                      </a:moveTo>
                      <a:cubicBezTo>
                        <a:pt x="2514671" y="1667309"/>
                        <a:pt x="2405005" y="1130454"/>
                        <a:pt x="2053053" y="782966"/>
                      </a:cubicBezTo>
                      <a:cubicBezTo>
                        <a:pt x="1721504" y="454605"/>
                        <a:pt x="1223543" y="335375"/>
                        <a:pt x="899008" y="0"/>
                      </a:cubicBezTo>
                      <a:cubicBezTo>
                        <a:pt x="959579" y="202117"/>
                        <a:pt x="1039916" y="398496"/>
                        <a:pt x="1139381" y="584674"/>
                      </a:cubicBezTo>
                      <a:cubicBezTo>
                        <a:pt x="1002298" y="616554"/>
                        <a:pt x="858202" y="591687"/>
                        <a:pt x="723032" y="552157"/>
                      </a:cubicBezTo>
                      <a:cubicBezTo>
                        <a:pt x="500511" y="487122"/>
                        <a:pt x="290105" y="381919"/>
                        <a:pt x="104565" y="243561"/>
                      </a:cubicBezTo>
                      <a:cubicBezTo>
                        <a:pt x="91814" y="401047"/>
                        <a:pt x="154298" y="557257"/>
                        <a:pt x="247386" y="685414"/>
                      </a:cubicBezTo>
                      <a:cubicBezTo>
                        <a:pt x="339838" y="813570"/>
                        <a:pt x="461618" y="917498"/>
                        <a:pt x="581486" y="1020151"/>
                      </a:cubicBezTo>
                      <a:cubicBezTo>
                        <a:pt x="381919" y="1017600"/>
                        <a:pt x="182352" y="974244"/>
                        <a:pt x="0" y="893269"/>
                      </a:cubicBezTo>
                      <a:cubicBezTo>
                        <a:pt x="49095" y="1090924"/>
                        <a:pt x="182990" y="1255423"/>
                        <a:pt x="325173" y="1401432"/>
                      </a:cubicBezTo>
                      <a:cubicBezTo>
                        <a:pt x="639507" y="1725330"/>
                        <a:pt x="1010587" y="1994395"/>
                        <a:pt x="1416097" y="2192686"/>
                      </a:cubicBezTo>
                      <a:cubicBezTo>
                        <a:pt x="1513011" y="2239868"/>
                        <a:pt x="1611838" y="2283862"/>
                        <a:pt x="1715766" y="2312554"/>
                      </a:cubicBezTo>
                      <a:cubicBezTo>
                        <a:pt x="1970804" y="2383965"/>
                        <a:pt x="2241143" y="2364199"/>
                        <a:pt x="2505108" y="2343796"/>
                      </a:cubicBezTo>
                    </a:path>
                  </a:pathLst>
                </a:custGeom>
                <a:solidFill>
                  <a:srgbClr val="8338EA"/>
                </a:solidFill>
                <a:ln w="63728"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7F313FB4-62AB-4986-AE11-0EA0A98A3A0C}"/>
                    </a:ext>
                  </a:extLst>
                </p:cNvPr>
                <p:cNvSpPr/>
                <p:nvPr/>
              </p:nvSpPr>
              <p:spPr>
                <a:xfrm>
                  <a:off x="3940932" y="2678163"/>
                  <a:ext cx="1979811" cy="979344"/>
                </a:xfrm>
                <a:custGeom>
                  <a:avLst/>
                  <a:gdLst>
                    <a:gd name="connsiteX0" fmla="*/ 1205691 w 1979811"/>
                    <a:gd name="connsiteY0" fmla="*/ 193829 h 979344"/>
                    <a:gd name="connsiteX1" fmla="*/ 1354888 w 1979811"/>
                    <a:gd name="connsiteY1" fmla="*/ 357690 h 979344"/>
                    <a:gd name="connsiteX2" fmla="*/ 1532777 w 1979811"/>
                    <a:gd name="connsiteY2" fmla="*/ 517089 h 979344"/>
                    <a:gd name="connsiteX3" fmla="*/ 1701101 w 1979811"/>
                    <a:gd name="connsiteY3" fmla="*/ 666924 h 979344"/>
                    <a:gd name="connsiteX4" fmla="*/ 1838822 w 1979811"/>
                    <a:gd name="connsiteY4" fmla="*/ 808469 h 979344"/>
                    <a:gd name="connsiteX5" fmla="*/ 1928085 w 1979811"/>
                    <a:gd name="connsiteY5" fmla="*/ 927699 h 979344"/>
                    <a:gd name="connsiteX6" fmla="*/ 1961877 w 1979811"/>
                    <a:gd name="connsiteY6" fmla="*/ 979345 h 979344"/>
                    <a:gd name="connsiteX7" fmla="*/ 1975905 w 1979811"/>
                    <a:gd name="connsiteY7" fmla="*/ 917498 h 979344"/>
                    <a:gd name="connsiteX8" fmla="*/ 1966978 w 1979811"/>
                    <a:gd name="connsiteY8" fmla="*/ 748536 h 979344"/>
                    <a:gd name="connsiteX9" fmla="*/ 1873889 w 1979811"/>
                    <a:gd name="connsiteY9" fmla="*/ 527928 h 979344"/>
                    <a:gd name="connsiteX10" fmla="*/ 1697276 w 1979811"/>
                    <a:gd name="connsiteY10" fmla="*/ 325811 h 979344"/>
                    <a:gd name="connsiteX11" fmla="*/ 1487507 w 1979811"/>
                    <a:gd name="connsiteY11" fmla="*/ 179802 h 979344"/>
                    <a:gd name="connsiteX12" fmla="*/ 1293679 w 1979811"/>
                    <a:gd name="connsiteY12" fmla="*/ 82887 h 979344"/>
                    <a:gd name="connsiteX13" fmla="*/ 1150220 w 1979811"/>
                    <a:gd name="connsiteY13" fmla="*/ 21678 h 979344"/>
                    <a:gd name="connsiteX14" fmla="*/ 1091561 w 1979811"/>
                    <a:gd name="connsiteY14" fmla="*/ 0 h 979344"/>
                    <a:gd name="connsiteX15" fmla="*/ 1116427 w 1979811"/>
                    <a:gd name="connsiteY15" fmla="*/ 58021 h 979344"/>
                    <a:gd name="connsiteX16" fmla="*/ 1205691 w 1979811"/>
                    <a:gd name="connsiteY16" fmla="*/ 193829 h 979344"/>
                    <a:gd name="connsiteX17" fmla="*/ 0 w 1979811"/>
                    <a:gd name="connsiteY17" fmla="*/ 438027 h 979344"/>
                    <a:gd name="connsiteX18" fmla="*/ 14665 w 1979811"/>
                    <a:gd name="connsiteY18" fmla="*/ 470545 h 979344"/>
                    <a:gd name="connsiteX19" fmla="*/ 59934 w 1979811"/>
                    <a:gd name="connsiteY19" fmla="*/ 538767 h 979344"/>
                    <a:gd name="connsiteX20" fmla="*/ 131982 w 1979811"/>
                    <a:gd name="connsiteY20" fmla="*/ 610815 h 979344"/>
                    <a:gd name="connsiteX21" fmla="*/ 225708 w 1979811"/>
                    <a:gd name="connsiteY21" fmla="*/ 664373 h 979344"/>
                    <a:gd name="connsiteX22" fmla="*/ 330911 w 1979811"/>
                    <a:gd name="connsiteY22" fmla="*/ 689877 h 979344"/>
                    <a:gd name="connsiteX23" fmla="*/ 432927 w 1979811"/>
                    <a:gd name="connsiteY23" fmla="*/ 687327 h 979344"/>
                    <a:gd name="connsiteX24" fmla="*/ 512626 w 1979811"/>
                    <a:gd name="connsiteY24" fmla="*/ 669474 h 979344"/>
                    <a:gd name="connsiteX25" fmla="*/ 545780 w 1979811"/>
                    <a:gd name="connsiteY25" fmla="*/ 656722 h 979344"/>
                    <a:gd name="connsiteX26" fmla="*/ 531754 w 1979811"/>
                    <a:gd name="connsiteY26" fmla="*/ 624842 h 979344"/>
                    <a:gd name="connsiteX27" fmla="*/ 487759 w 1979811"/>
                    <a:gd name="connsiteY27" fmla="*/ 557257 h 979344"/>
                    <a:gd name="connsiteX28" fmla="*/ 415074 w 1979811"/>
                    <a:gd name="connsiteY28" fmla="*/ 484572 h 979344"/>
                    <a:gd name="connsiteX29" fmla="*/ 319435 w 1979811"/>
                    <a:gd name="connsiteY29" fmla="*/ 429738 h 979344"/>
                    <a:gd name="connsiteX30" fmla="*/ 212956 w 1979811"/>
                    <a:gd name="connsiteY30" fmla="*/ 402959 h 979344"/>
                    <a:gd name="connsiteX31" fmla="*/ 110304 w 1979811"/>
                    <a:gd name="connsiteY31" fmla="*/ 405510 h 979344"/>
                    <a:gd name="connsiteX32" fmla="*/ 31880 w 1979811"/>
                    <a:gd name="connsiteY32" fmla="*/ 424000 h 979344"/>
                    <a:gd name="connsiteX33" fmla="*/ 0 w 1979811"/>
                    <a:gd name="connsiteY33" fmla="*/ 438027 h 979344"/>
                    <a:gd name="connsiteX34" fmla="*/ 497961 w 1979811"/>
                    <a:gd name="connsiteY34" fmla="*/ 256950 h 979344"/>
                    <a:gd name="connsiteX35" fmla="*/ 643970 w 1979811"/>
                    <a:gd name="connsiteY35" fmla="*/ 366617 h 979344"/>
                    <a:gd name="connsiteX36" fmla="*/ 814845 w 1979811"/>
                    <a:gd name="connsiteY36" fmla="*/ 471820 h 979344"/>
                    <a:gd name="connsiteX37" fmla="*/ 988271 w 1979811"/>
                    <a:gd name="connsiteY37" fmla="*/ 563633 h 979344"/>
                    <a:gd name="connsiteX38" fmla="*/ 1145757 w 1979811"/>
                    <a:gd name="connsiteY38" fmla="*/ 640145 h 979344"/>
                    <a:gd name="connsiteX39" fmla="*/ 1265624 w 1979811"/>
                    <a:gd name="connsiteY39" fmla="*/ 696253 h 979344"/>
                    <a:gd name="connsiteX40" fmla="*/ 1315994 w 1979811"/>
                    <a:gd name="connsiteY40" fmla="*/ 716656 h 979344"/>
                    <a:gd name="connsiteX41" fmla="*/ 1301967 w 1979811"/>
                    <a:gd name="connsiteY41" fmla="*/ 663736 h 979344"/>
                    <a:gd name="connsiteX42" fmla="*/ 1241396 w 1979811"/>
                    <a:gd name="connsiteY42" fmla="*/ 536217 h 979344"/>
                    <a:gd name="connsiteX43" fmla="*/ 1117065 w 1979811"/>
                    <a:gd name="connsiteY43" fmla="*/ 383194 h 979344"/>
                    <a:gd name="connsiteX44" fmla="*/ 938538 w 1979811"/>
                    <a:gd name="connsiteY44" fmla="*/ 251850 h 979344"/>
                    <a:gd name="connsiteX45" fmla="*/ 738972 w 1979811"/>
                    <a:gd name="connsiteY45" fmla="*/ 165137 h 979344"/>
                    <a:gd name="connsiteX46" fmla="*/ 553432 w 1979811"/>
                    <a:gd name="connsiteY46" fmla="*/ 125606 h 979344"/>
                    <a:gd name="connsiteX47" fmla="*/ 416349 w 1979811"/>
                    <a:gd name="connsiteY47" fmla="*/ 117955 h 979344"/>
                    <a:gd name="connsiteX48" fmla="*/ 361516 w 1979811"/>
                    <a:gd name="connsiteY48" fmla="*/ 121780 h 979344"/>
                    <a:gd name="connsiteX49" fmla="*/ 397221 w 1979811"/>
                    <a:gd name="connsiteY49" fmla="*/ 163224 h 979344"/>
                    <a:gd name="connsiteX50" fmla="*/ 497961 w 1979811"/>
                    <a:gd name="connsiteY50" fmla="*/ 256950 h 97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79811" h="979344">
                      <a:moveTo>
                        <a:pt x="1205691" y="193829"/>
                      </a:moveTo>
                      <a:cubicBezTo>
                        <a:pt x="1249047" y="242286"/>
                        <a:pt x="1296229" y="304770"/>
                        <a:pt x="1354888" y="357690"/>
                      </a:cubicBezTo>
                      <a:cubicBezTo>
                        <a:pt x="1410996" y="413161"/>
                        <a:pt x="1474755" y="464169"/>
                        <a:pt x="1532777" y="517089"/>
                      </a:cubicBezTo>
                      <a:cubicBezTo>
                        <a:pt x="1593348" y="566184"/>
                        <a:pt x="1648819" y="618466"/>
                        <a:pt x="1701101" y="666924"/>
                      </a:cubicBezTo>
                      <a:cubicBezTo>
                        <a:pt x="1751471" y="716656"/>
                        <a:pt x="1804392" y="761287"/>
                        <a:pt x="1838822" y="808469"/>
                      </a:cubicBezTo>
                      <a:cubicBezTo>
                        <a:pt x="1873252" y="855014"/>
                        <a:pt x="1910870" y="894545"/>
                        <a:pt x="1928085" y="927699"/>
                      </a:cubicBezTo>
                      <a:cubicBezTo>
                        <a:pt x="1950401" y="958942"/>
                        <a:pt x="1961877" y="979345"/>
                        <a:pt x="1961877" y="979345"/>
                      </a:cubicBezTo>
                      <a:cubicBezTo>
                        <a:pt x="1961877" y="979345"/>
                        <a:pt x="1968891" y="957666"/>
                        <a:pt x="1975905" y="917498"/>
                      </a:cubicBezTo>
                      <a:cubicBezTo>
                        <a:pt x="1978455" y="878605"/>
                        <a:pt x="1986743" y="816120"/>
                        <a:pt x="1966978" y="748536"/>
                      </a:cubicBezTo>
                      <a:cubicBezTo>
                        <a:pt x="1947850" y="681588"/>
                        <a:pt x="1922346" y="600614"/>
                        <a:pt x="1873889" y="527928"/>
                      </a:cubicBezTo>
                      <a:cubicBezTo>
                        <a:pt x="1827345" y="453329"/>
                        <a:pt x="1763586" y="387020"/>
                        <a:pt x="1697276" y="325811"/>
                      </a:cubicBezTo>
                      <a:cubicBezTo>
                        <a:pt x="1627778" y="269702"/>
                        <a:pt x="1557643" y="218695"/>
                        <a:pt x="1487507" y="179802"/>
                      </a:cubicBezTo>
                      <a:cubicBezTo>
                        <a:pt x="1419285" y="138358"/>
                        <a:pt x="1349149" y="112217"/>
                        <a:pt x="1293679" y="82887"/>
                      </a:cubicBezTo>
                      <a:cubicBezTo>
                        <a:pt x="1238846" y="53558"/>
                        <a:pt x="1184012" y="38893"/>
                        <a:pt x="1150220" y="21678"/>
                      </a:cubicBezTo>
                      <a:cubicBezTo>
                        <a:pt x="1112602" y="7651"/>
                        <a:pt x="1091561" y="0"/>
                        <a:pt x="1091561" y="0"/>
                      </a:cubicBezTo>
                      <a:cubicBezTo>
                        <a:pt x="1091561" y="0"/>
                        <a:pt x="1100487" y="21041"/>
                        <a:pt x="1116427" y="58021"/>
                      </a:cubicBezTo>
                      <a:cubicBezTo>
                        <a:pt x="1137468" y="89901"/>
                        <a:pt x="1161696" y="144734"/>
                        <a:pt x="1205691" y="193829"/>
                      </a:cubicBezTo>
                      <a:close/>
                      <a:moveTo>
                        <a:pt x="0" y="438027"/>
                      </a:moveTo>
                      <a:cubicBezTo>
                        <a:pt x="0" y="438027"/>
                        <a:pt x="5101" y="449504"/>
                        <a:pt x="14665" y="470545"/>
                      </a:cubicBezTo>
                      <a:cubicBezTo>
                        <a:pt x="26141" y="485847"/>
                        <a:pt x="38256" y="517727"/>
                        <a:pt x="59934" y="538767"/>
                      </a:cubicBezTo>
                      <a:cubicBezTo>
                        <a:pt x="81612" y="559170"/>
                        <a:pt x="103290" y="591050"/>
                        <a:pt x="131982" y="610815"/>
                      </a:cubicBezTo>
                      <a:cubicBezTo>
                        <a:pt x="160036" y="633131"/>
                        <a:pt x="193191" y="648433"/>
                        <a:pt x="225708" y="664373"/>
                      </a:cubicBezTo>
                      <a:cubicBezTo>
                        <a:pt x="260138" y="675212"/>
                        <a:pt x="295206" y="687327"/>
                        <a:pt x="330911" y="689877"/>
                      </a:cubicBezTo>
                      <a:cubicBezTo>
                        <a:pt x="365341" y="694978"/>
                        <a:pt x="403597" y="687327"/>
                        <a:pt x="432927" y="687327"/>
                      </a:cubicBezTo>
                      <a:cubicBezTo>
                        <a:pt x="462893" y="686689"/>
                        <a:pt x="493498" y="672662"/>
                        <a:pt x="512626" y="669474"/>
                      </a:cubicBezTo>
                      <a:cubicBezTo>
                        <a:pt x="533666" y="661185"/>
                        <a:pt x="545780" y="656722"/>
                        <a:pt x="545780" y="656722"/>
                      </a:cubicBezTo>
                      <a:cubicBezTo>
                        <a:pt x="545780" y="656722"/>
                        <a:pt x="540680" y="645245"/>
                        <a:pt x="531754" y="624842"/>
                      </a:cubicBezTo>
                      <a:cubicBezTo>
                        <a:pt x="520914" y="609540"/>
                        <a:pt x="508800" y="578298"/>
                        <a:pt x="487759" y="557257"/>
                      </a:cubicBezTo>
                      <a:cubicBezTo>
                        <a:pt x="466081" y="536854"/>
                        <a:pt x="444403" y="504975"/>
                        <a:pt x="415074" y="484572"/>
                      </a:cubicBezTo>
                      <a:cubicBezTo>
                        <a:pt x="387020" y="461618"/>
                        <a:pt x="353227" y="446316"/>
                        <a:pt x="319435" y="429738"/>
                      </a:cubicBezTo>
                      <a:cubicBezTo>
                        <a:pt x="283729" y="418262"/>
                        <a:pt x="248662" y="406148"/>
                        <a:pt x="212956" y="402959"/>
                      </a:cubicBezTo>
                      <a:cubicBezTo>
                        <a:pt x="177889" y="397221"/>
                        <a:pt x="140271" y="404872"/>
                        <a:pt x="110304" y="405510"/>
                      </a:cubicBezTo>
                      <a:cubicBezTo>
                        <a:pt x="80337" y="405510"/>
                        <a:pt x="50370" y="420175"/>
                        <a:pt x="31880" y="424000"/>
                      </a:cubicBezTo>
                      <a:cubicBezTo>
                        <a:pt x="11477" y="432926"/>
                        <a:pt x="0" y="438027"/>
                        <a:pt x="0" y="438027"/>
                      </a:cubicBezTo>
                      <a:close/>
                      <a:moveTo>
                        <a:pt x="497961" y="256950"/>
                      </a:moveTo>
                      <a:cubicBezTo>
                        <a:pt x="541955" y="287555"/>
                        <a:pt x="589137" y="332824"/>
                        <a:pt x="643970" y="366617"/>
                      </a:cubicBezTo>
                      <a:cubicBezTo>
                        <a:pt x="697528" y="404235"/>
                        <a:pt x="757462" y="436752"/>
                        <a:pt x="814845" y="471820"/>
                      </a:cubicBezTo>
                      <a:cubicBezTo>
                        <a:pt x="874142" y="503062"/>
                        <a:pt x="931525" y="536217"/>
                        <a:pt x="988271" y="563633"/>
                      </a:cubicBezTo>
                      <a:cubicBezTo>
                        <a:pt x="1043104" y="593600"/>
                        <a:pt x="1101763" y="613366"/>
                        <a:pt x="1145757" y="640145"/>
                      </a:cubicBezTo>
                      <a:cubicBezTo>
                        <a:pt x="1191026" y="665648"/>
                        <a:pt x="1237570" y="679675"/>
                        <a:pt x="1265624" y="696253"/>
                      </a:cubicBezTo>
                      <a:cubicBezTo>
                        <a:pt x="1297504" y="709642"/>
                        <a:pt x="1315994" y="716656"/>
                        <a:pt x="1315994" y="716656"/>
                      </a:cubicBezTo>
                      <a:cubicBezTo>
                        <a:pt x="1315994" y="716656"/>
                        <a:pt x="1310894" y="697528"/>
                        <a:pt x="1301967" y="663736"/>
                      </a:cubicBezTo>
                      <a:cubicBezTo>
                        <a:pt x="1289215" y="633131"/>
                        <a:pt x="1275188" y="582124"/>
                        <a:pt x="1241396" y="536217"/>
                      </a:cubicBezTo>
                      <a:cubicBezTo>
                        <a:pt x="1208241" y="489672"/>
                        <a:pt x="1169985" y="432289"/>
                        <a:pt x="1117065" y="383194"/>
                      </a:cubicBezTo>
                      <a:cubicBezTo>
                        <a:pt x="1065420" y="333462"/>
                        <a:pt x="1002298" y="291381"/>
                        <a:pt x="938538" y="251850"/>
                      </a:cubicBezTo>
                      <a:cubicBezTo>
                        <a:pt x="872229" y="217420"/>
                        <a:pt x="805282" y="185540"/>
                        <a:pt x="738972" y="165137"/>
                      </a:cubicBezTo>
                      <a:cubicBezTo>
                        <a:pt x="673937" y="142821"/>
                        <a:pt x="606990" y="136445"/>
                        <a:pt x="553432" y="125606"/>
                      </a:cubicBezTo>
                      <a:cubicBezTo>
                        <a:pt x="499236" y="114129"/>
                        <a:pt x="448866" y="120505"/>
                        <a:pt x="416349" y="117955"/>
                      </a:cubicBezTo>
                      <a:cubicBezTo>
                        <a:pt x="381281" y="120505"/>
                        <a:pt x="361516" y="121780"/>
                        <a:pt x="361516" y="121780"/>
                      </a:cubicBezTo>
                      <a:cubicBezTo>
                        <a:pt x="361516" y="121780"/>
                        <a:pt x="374268" y="136445"/>
                        <a:pt x="397221" y="163224"/>
                      </a:cubicBezTo>
                      <a:cubicBezTo>
                        <a:pt x="423363" y="186178"/>
                        <a:pt x="454605" y="225708"/>
                        <a:pt x="497961" y="256950"/>
                      </a:cubicBezTo>
                      <a:close/>
                    </a:path>
                  </a:pathLst>
                </a:custGeom>
                <a:solidFill>
                  <a:schemeClr val="accent4"/>
                </a:solidFill>
                <a:ln w="63728" cap="flat">
                  <a:noFill/>
                  <a:prstDash val="solid"/>
                  <a:miter/>
                </a:ln>
              </p:spPr>
              <p:txBody>
                <a:bodyPr rtlCol="0" anchor="ctr"/>
                <a:lstStyle/>
                <a:p>
                  <a:endParaRPr lang="en-US"/>
                </a:p>
              </p:txBody>
            </p:sp>
          </p:grpSp>
        </p:grpSp>
        <p:sp>
          <p:nvSpPr>
            <p:cNvPr id="21" name="Freeform: Shape 20">
              <a:extLst>
                <a:ext uri="{FF2B5EF4-FFF2-40B4-BE49-F238E27FC236}">
                  <a16:creationId xmlns:a16="http://schemas.microsoft.com/office/drawing/2014/main" id="{405C6A02-C579-4D05-AEBA-FD4BB92FBA25}"/>
                </a:ext>
              </a:extLst>
            </p:cNvPr>
            <p:cNvSpPr/>
            <p:nvPr/>
          </p:nvSpPr>
          <p:spPr>
            <a:xfrm>
              <a:off x="1664721" y="3122047"/>
              <a:ext cx="8872122" cy="2561810"/>
            </a:xfrm>
            <a:custGeom>
              <a:avLst/>
              <a:gdLst>
                <a:gd name="connsiteX0" fmla="*/ 8872123 w 8872122"/>
                <a:gd name="connsiteY0" fmla="*/ 129950 h 2561810"/>
                <a:gd name="connsiteX1" fmla="*/ 7024375 w 8872122"/>
                <a:gd name="connsiteY1" fmla="*/ 187971 h 2561810"/>
                <a:gd name="connsiteX2" fmla="*/ 4435743 w 8872122"/>
                <a:gd name="connsiteY2" fmla="*/ 926943 h 2561810"/>
                <a:gd name="connsiteX3" fmla="*/ 1847110 w 8872122"/>
                <a:gd name="connsiteY3" fmla="*/ 187971 h 2561810"/>
                <a:gd name="connsiteX4" fmla="*/ 0 w 8872122"/>
                <a:gd name="connsiteY4" fmla="*/ 129950 h 2561810"/>
                <a:gd name="connsiteX5" fmla="*/ 82887 w 8872122"/>
                <a:gd name="connsiteY5" fmla="*/ 525896 h 2561810"/>
                <a:gd name="connsiteX6" fmla="*/ 410611 w 8872122"/>
                <a:gd name="connsiteY6" fmla="*/ 919930 h 2561810"/>
                <a:gd name="connsiteX7" fmla="*/ 144734 w 8872122"/>
                <a:gd name="connsiteY7" fmla="*/ 828754 h 2561810"/>
                <a:gd name="connsiteX8" fmla="*/ 674575 w 8872122"/>
                <a:gd name="connsiteY8" fmla="*/ 1516718 h 2561810"/>
                <a:gd name="connsiteX9" fmla="*/ 1113877 w 8872122"/>
                <a:gd name="connsiteY9" fmla="*/ 1815749 h 2561810"/>
                <a:gd name="connsiteX10" fmla="*/ 832060 w 8872122"/>
                <a:gd name="connsiteY10" fmla="*/ 1834240 h 2561810"/>
                <a:gd name="connsiteX11" fmla="*/ 1738719 w 8872122"/>
                <a:gd name="connsiteY11" fmla="*/ 2388947 h 2561810"/>
                <a:gd name="connsiteX12" fmla="*/ 2837932 w 8872122"/>
                <a:gd name="connsiteY12" fmla="*/ 2561735 h 2561810"/>
                <a:gd name="connsiteX13" fmla="*/ 2867261 w 8872122"/>
                <a:gd name="connsiteY13" fmla="*/ 2561735 h 2561810"/>
                <a:gd name="connsiteX14" fmla="*/ 3998353 w 8872122"/>
                <a:gd name="connsiteY14" fmla="*/ 2256327 h 2561810"/>
                <a:gd name="connsiteX15" fmla="*/ 4436381 w 8872122"/>
                <a:gd name="connsiteY15" fmla="*/ 1753903 h 2561810"/>
                <a:gd name="connsiteX16" fmla="*/ 4874408 w 8872122"/>
                <a:gd name="connsiteY16" fmla="*/ 2256327 h 2561810"/>
                <a:gd name="connsiteX17" fmla="*/ 6005500 w 8872122"/>
                <a:gd name="connsiteY17" fmla="*/ 2561735 h 2561810"/>
                <a:gd name="connsiteX18" fmla="*/ 6034829 w 8872122"/>
                <a:gd name="connsiteY18" fmla="*/ 2561735 h 2561810"/>
                <a:gd name="connsiteX19" fmla="*/ 7134041 w 8872122"/>
                <a:gd name="connsiteY19" fmla="*/ 2388947 h 2561810"/>
                <a:gd name="connsiteX20" fmla="*/ 8040700 w 8872122"/>
                <a:gd name="connsiteY20" fmla="*/ 1834240 h 2561810"/>
                <a:gd name="connsiteX21" fmla="*/ 7758884 w 8872122"/>
                <a:gd name="connsiteY21" fmla="*/ 1815749 h 2561810"/>
                <a:gd name="connsiteX22" fmla="*/ 8198186 w 8872122"/>
                <a:gd name="connsiteY22" fmla="*/ 1516718 h 2561810"/>
                <a:gd name="connsiteX23" fmla="*/ 8728027 w 8872122"/>
                <a:gd name="connsiteY23" fmla="*/ 828754 h 2561810"/>
                <a:gd name="connsiteX24" fmla="*/ 8462150 w 8872122"/>
                <a:gd name="connsiteY24" fmla="*/ 919930 h 2561810"/>
                <a:gd name="connsiteX25" fmla="*/ 8789873 w 8872122"/>
                <a:gd name="connsiteY25" fmla="*/ 525896 h 2561810"/>
                <a:gd name="connsiteX26" fmla="*/ 8872123 w 8872122"/>
                <a:gd name="connsiteY26" fmla="*/ 129950 h 2561810"/>
                <a:gd name="connsiteX27" fmla="*/ 3764356 w 8872122"/>
                <a:gd name="connsiteY27" fmla="*/ 1656351 h 2561810"/>
                <a:gd name="connsiteX28" fmla="*/ 2475778 w 8872122"/>
                <a:gd name="connsiteY28" fmla="*/ 1887797 h 2561810"/>
                <a:gd name="connsiteX29" fmla="*/ 2002046 w 8872122"/>
                <a:gd name="connsiteY29" fmla="*/ 1140537 h 2561810"/>
                <a:gd name="connsiteX30" fmla="*/ 3186058 w 8872122"/>
                <a:gd name="connsiteY30" fmla="*/ 1099094 h 2561810"/>
                <a:gd name="connsiteX31" fmla="*/ 3764356 w 8872122"/>
                <a:gd name="connsiteY31" fmla="*/ 1656351 h 2561810"/>
                <a:gd name="connsiteX32" fmla="*/ 6395707 w 8872122"/>
                <a:gd name="connsiteY32" fmla="*/ 1887797 h 2561810"/>
                <a:gd name="connsiteX33" fmla="*/ 5107129 w 8872122"/>
                <a:gd name="connsiteY33" fmla="*/ 1656351 h 2561810"/>
                <a:gd name="connsiteX34" fmla="*/ 5684790 w 8872122"/>
                <a:gd name="connsiteY34" fmla="*/ 1099094 h 2561810"/>
                <a:gd name="connsiteX35" fmla="*/ 6868802 w 8872122"/>
                <a:gd name="connsiteY35" fmla="*/ 1140537 h 2561810"/>
                <a:gd name="connsiteX36" fmla="*/ 6395707 w 8872122"/>
                <a:gd name="connsiteY36" fmla="*/ 1887797 h 256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872122" h="2561810">
                  <a:moveTo>
                    <a:pt x="8872123" y="129950"/>
                  </a:moveTo>
                  <a:cubicBezTo>
                    <a:pt x="8866384" y="134414"/>
                    <a:pt x="8275973" y="597307"/>
                    <a:pt x="7024375" y="187971"/>
                  </a:cubicBezTo>
                  <a:cubicBezTo>
                    <a:pt x="5500525" y="-309990"/>
                    <a:pt x="4825951" y="266396"/>
                    <a:pt x="4435743" y="926943"/>
                  </a:cubicBezTo>
                  <a:cubicBezTo>
                    <a:pt x="4045535" y="266396"/>
                    <a:pt x="3370960" y="-309990"/>
                    <a:pt x="1847110" y="187971"/>
                  </a:cubicBezTo>
                  <a:cubicBezTo>
                    <a:pt x="596151" y="597307"/>
                    <a:pt x="5738" y="134414"/>
                    <a:pt x="0" y="129950"/>
                  </a:cubicBezTo>
                  <a:cubicBezTo>
                    <a:pt x="20403" y="146528"/>
                    <a:pt x="-36343" y="277872"/>
                    <a:pt x="82887" y="525896"/>
                  </a:cubicBezTo>
                  <a:cubicBezTo>
                    <a:pt x="157486" y="681469"/>
                    <a:pt x="271615" y="817915"/>
                    <a:pt x="410611" y="919930"/>
                  </a:cubicBezTo>
                  <a:cubicBezTo>
                    <a:pt x="315609" y="916742"/>
                    <a:pt x="221245" y="884862"/>
                    <a:pt x="144734" y="828754"/>
                  </a:cubicBezTo>
                  <a:cubicBezTo>
                    <a:pt x="298394" y="1075503"/>
                    <a:pt x="455242" y="1325439"/>
                    <a:pt x="674575" y="1516718"/>
                  </a:cubicBezTo>
                  <a:cubicBezTo>
                    <a:pt x="808469" y="1633398"/>
                    <a:pt x="961492" y="1724573"/>
                    <a:pt x="1113877" y="1815749"/>
                  </a:cubicBezTo>
                  <a:cubicBezTo>
                    <a:pt x="1022064" y="1840616"/>
                    <a:pt x="925787" y="1846991"/>
                    <a:pt x="832060" y="1834240"/>
                  </a:cubicBezTo>
                  <a:cubicBezTo>
                    <a:pt x="1093474" y="2091190"/>
                    <a:pt x="1390593" y="2274817"/>
                    <a:pt x="1738719" y="2388947"/>
                  </a:cubicBezTo>
                  <a:cubicBezTo>
                    <a:pt x="2046677" y="2489686"/>
                    <a:pt x="2410106" y="2554083"/>
                    <a:pt x="2837932" y="2561735"/>
                  </a:cubicBezTo>
                  <a:lnTo>
                    <a:pt x="2867261" y="2561735"/>
                  </a:lnTo>
                  <a:cubicBezTo>
                    <a:pt x="3395189" y="2565560"/>
                    <a:pt x="3756067" y="2424014"/>
                    <a:pt x="3998353" y="2256327"/>
                  </a:cubicBezTo>
                  <a:cubicBezTo>
                    <a:pt x="4331177" y="2028706"/>
                    <a:pt x="4436381" y="1753903"/>
                    <a:pt x="4436381" y="1753903"/>
                  </a:cubicBezTo>
                  <a:cubicBezTo>
                    <a:pt x="4436381" y="1753903"/>
                    <a:pt x="4541584" y="2028706"/>
                    <a:pt x="4874408" y="2256327"/>
                  </a:cubicBezTo>
                  <a:cubicBezTo>
                    <a:pt x="5116056" y="2424014"/>
                    <a:pt x="5477572" y="2565560"/>
                    <a:pt x="6005500" y="2561735"/>
                  </a:cubicBezTo>
                  <a:lnTo>
                    <a:pt x="6034829" y="2561735"/>
                  </a:lnTo>
                  <a:cubicBezTo>
                    <a:pt x="6462655" y="2554721"/>
                    <a:pt x="6826083" y="2490324"/>
                    <a:pt x="7134041" y="2388947"/>
                  </a:cubicBezTo>
                  <a:cubicBezTo>
                    <a:pt x="7482168" y="2274817"/>
                    <a:pt x="7779924" y="2091190"/>
                    <a:pt x="8040700" y="1834240"/>
                  </a:cubicBezTo>
                  <a:cubicBezTo>
                    <a:pt x="7946974" y="1846991"/>
                    <a:pt x="7850060" y="1840616"/>
                    <a:pt x="7758884" y="1815749"/>
                  </a:cubicBezTo>
                  <a:cubicBezTo>
                    <a:pt x="7911269" y="1725211"/>
                    <a:pt x="8064292" y="1633398"/>
                    <a:pt x="8198186" y="1516718"/>
                  </a:cubicBezTo>
                  <a:cubicBezTo>
                    <a:pt x="8416880" y="1325439"/>
                    <a:pt x="8573729" y="1075503"/>
                    <a:pt x="8728027" y="828754"/>
                  </a:cubicBezTo>
                  <a:cubicBezTo>
                    <a:pt x="8651515" y="884862"/>
                    <a:pt x="8557152" y="916742"/>
                    <a:pt x="8462150" y="919930"/>
                  </a:cubicBezTo>
                  <a:cubicBezTo>
                    <a:pt x="8601145" y="817277"/>
                    <a:pt x="8715275" y="681469"/>
                    <a:pt x="8789873" y="525896"/>
                  </a:cubicBezTo>
                  <a:cubicBezTo>
                    <a:pt x="8908466" y="277872"/>
                    <a:pt x="8851083" y="145890"/>
                    <a:pt x="8872123" y="129950"/>
                  </a:cubicBezTo>
                  <a:close/>
                  <a:moveTo>
                    <a:pt x="3764356" y="1656351"/>
                  </a:moveTo>
                  <a:cubicBezTo>
                    <a:pt x="3699959" y="1894174"/>
                    <a:pt x="2848771" y="2029343"/>
                    <a:pt x="2475778" y="1887797"/>
                  </a:cubicBezTo>
                  <a:cubicBezTo>
                    <a:pt x="1998220" y="1706083"/>
                    <a:pt x="2002046" y="1140537"/>
                    <a:pt x="2002046" y="1140537"/>
                  </a:cubicBezTo>
                  <a:cubicBezTo>
                    <a:pt x="2002046" y="1140537"/>
                    <a:pt x="2707863" y="953084"/>
                    <a:pt x="3186058" y="1099094"/>
                  </a:cubicBezTo>
                  <a:cubicBezTo>
                    <a:pt x="3567340" y="1215773"/>
                    <a:pt x="3827478" y="1418528"/>
                    <a:pt x="3764356" y="1656351"/>
                  </a:cubicBezTo>
                  <a:close/>
                  <a:moveTo>
                    <a:pt x="6395707" y="1887797"/>
                  </a:moveTo>
                  <a:cubicBezTo>
                    <a:pt x="6023352" y="2029981"/>
                    <a:pt x="5171527" y="1894174"/>
                    <a:pt x="5107129" y="1656351"/>
                  </a:cubicBezTo>
                  <a:cubicBezTo>
                    <a:pt x="5044008" y="1418528"/>
                    <a:pt x="5304146" y="1215136"/>
                    <a:pt x="5684790" y="1099094"/>
                  </a:cubicBezTo>
                  <a:cubicBezTo>
                    <a:pt x="6163623" y="953084"/>
                    <a:pt x="6868802" y="1140537"/>
                    <a:pt x="6868802" y="1140537"/>
                  </a:cubicBezTo>
                  <a:cubicBezTo>
                    <a:pt x="6868802" y="1140537"/>
                    <a:pt x="6873903" y="1706083"/>
                    <a:pt x="6395707" y="1887797"/>
                  </a:cubicBezTo>
                  <a:close/>
                </a:path>
              </a:pathLst>
            </a:custGeom>
            <a:solidFill>
              <a:srgbClr val="8338EA"/>
            </a:solidFill>
            <a:ln w="63728" cap="flat">
              <a:noFill/>
              <a:prstDash val="solid"/>
              <a:miter/>
            </a:ln>
          </p:spPr>
          <p:txBody>
            <a:bodyPr rtlCol="0" anchor="ctr"/>
            <a:lstStyle/>
            <a:p>
              <a:endParaRPr lang="en-US"/>
            </a:p>
          </p:txBody>
        </p:sp>
        <p:grpSp>
          <p:nvGrpSpPr>
            <p:cNvPr id="22" name="Graphic 11">
              <a:extLst>
                <a:ext uri="{FF2B5EF4-FFF2-40B4-BE49-F238E27FC236}">
                  <a16:creationId xmlns:a16="http://schemas.microsoft.com/office/drawing/2014/main" id="{608F2121-B50F-49B9-924C-48025307996A}"/>
                </a:ext>
              </a:extLst>
            </p:cNvPr>
            <p:cNvGrpSpPr/>
            <p:nvPr/>
          </p:nvGrpSpPr>
          <p:grpSpPr>
            <a:xfrm>
              <a:off x="5955729" y="3224581"/>
              <a:ext cx="4454870" cy="2357185"/>
              <a:chOff x="5955729" y="3224581"/>
              <a:chExt cx="4454870" cy="2357185"/>
            </a:xfrm>
          </p:grpSpPr>
          <p:sp>
            <p:nvSpPr>
              <p:cNvPr id="23" name="Freeform: Shape 22">
                <a:extLst>
                  <a:ext uri="{FF2B5EF4-FFF2-40B4-BE49-F238E27FC236}">
                    <a16:creationId xmlns:a16="http://schemas.microsoft.com/office/drawing/2014/main" id="{B8495E65-3E6A-4FE3-B648-6D587C11BB91}"/>
                  </a:ext>
                </a:extLst>
              </p:cNvPr>
              <p:cNvSpPr/>
              <p:nvPr/>
            </p:nvSpPr>
            <p:spPr>
              <a:xfrm>
                <a:off x="5955729" y="3224581"/>
                <a:ext cx="4454870" cy="2357185"/>
              </a:xfrm>
              <a:custGeom>
                <a:avLst/>
                <a:gdLst>
                  <a:gd name="connsiteX0" fmla="*/ 1681336 w 4454870"/>
                  <a:gd name="connsiteY0" fmla="*/ 2356548 h 2357185"/>
                  <a:gd name="connsiteX1" fmla="*/ 630581 w 4454870"/>
                  <a:gd name="connsiteY1" fmla="*/ 2069631 h 2357185"/>
                  <a:gd name="connsiteX2" fmla="*/ 230172 w 4454870"/>
                  <a:gd name="connsiteY2" fmla="*/ 1615026 h 2357185"/>
                  <a:gd name="connsiteX3" fmla="*/ 205305 w 4454870"/>
                  <a:gd name="connsiteY3" fmla="*/ 1549354 h 2357185"/>
                  <a:gd name="connsiteX4" fmla="*/ 0 w 4454870"/>
                  <a:gd name="connsiteY4" fmla="*/ 1549354 h 2357185"/>
                  <a:gd name="connsiteX5" fmla="*/ 0 w 4454870"/>
                  <a:gd name="connsiteY5" fmla="*/ 927062 h 2357185"/>
                  <a:gd name="connsiteX6" fmla="*/ 192553 w 4454870"/>
                  <a:gd name="connsiteY6" fmla="*/ 927062 h 2357185"/>
                  <a:gd name="connsiteX7" fmla="*/ 222520 w 4454870"/>
                  <a:gd name="connsiteY7" fmla="*/ 876692 h 2357185"/>
                  <a:gd name="connsiteX8" fmla="*/ 1683886 w 4454870"/>
                  <a:gd name="connsiteY8" fmla="*/ 0 h 2357185"/>
                  <a:gd name="connsiteX9" fmla="*/ 2691285 w 4454870"/>
                  <a:gd name="connsiteY9" fmla="*/ 182990 h 2357185"/>
                  <a:gd name="connsiteX10" fmla="*/ 3688482 w 4454870"/>
                  <a:gd name="connsiteY10" fmla="*/ 357053 h 2357185"/>
                  <a:gd name="connsiteX11" fmla="*/ 4454870 w 4454870"/>
                  <a:gd name="connsiteY11" fmla="*/ 209131 h 2357185"/>
                  <a:gd name="connsiteX12" fmla="*/ 4396212 w 4454870"/>
                  <a:gd name="connsiteY12" fmla="*/ 380006 h 2357185"/>
                  <a:gd name="connsiteX13" fmla="*/ 4099731 w 4454870"/>
                  <a:gd name="connsiteY13" fmla="*/ 736421 h 2357185"/>
                  <a:gd name="connsiteX14" fmla="*/ 3835766 w 4454870"/>
                  <a:gd name="connsiteY14" fmla="*/ 930888 h 2357185"/>
                  <a:gd name="connsiteX15" fmla="*/ 4181980 w 4454870"/>
                  <a:gd name="connsiteY15" fmla="*/ 919411 h 2357185"/>
                  <a:gd name="connsiteX16" fmla="*/ 3829391 w 4454870"/>
                  <a:gd name="connsiteY16" fmla="*/ 1337673 h 2357185"/>
                  <a:gd name="connsiteX17" fmla="*/ 3404753 w 4454870"/>
                  <a:gd name="connsiteY17" fmla="*/ 1625865 h 2357185"/>
                  <a:gd name="connsiteX18" fmla="*/ 3197535 w 4454870"/>
                  <a:gd name="connsiteY18" fmla="*/ 1749558 h 2357185"/>
                  <a:gd name="connsiteX19" fmla="*/ 3430894 w 4454870"/>
                  <a:gd name="connsiteY19" fmla="*/ 1812043 h 2357185"/>
                  <a:gd name="connsiteX20" fmla="*/ 3481902 w 4454870"/>
                  <a:gd name="connsiteY20" fmla="*/ 1824157 h 2357185"/>
                  <a:gd name="connsiteX21" fmla="*/ 2800951 w 4454870"/>
                  <a:gd name="connsiteY21" fmla="*/ 2189498 h 2357185"/>
                  <a:gd name="connsiteX22" fmla="*/ 1731706 w 4454870"/>
                  <a:gd name="connsiteY22" fmla="*/ 2357186 h 2357185"/>
                  <a:gd name="connsiteX23" fmla="*/ 1681336 w 4454870"/>
                  <a:gd name="connsiteY23" fmla="*/ 2356548 h 2357185"/>
                  <a:gd name="connsiteX24" fmla="*/ 1819056 w 4454870"/>
                  <a:gd name="connsiteY24" fmla="*/ 839074 h 2357185"/>
                  <a:gd name="connsiteX25" fmla="*/ 1354250 w 4454870"/>
                  <a:gd name="connsiteY25" fmla="*/ 899008 h 2357185"/>
                  <a:gd name="connsiteX26" fmla="*/ 707729 w 4454870"/>
                  <a:gd name="connsiteY26" fmla="*/ 1579958 h 2357185"/>
                  <a:gd name="connsiteX27" fmla="*/ 1695363 w 4454870"/>
                  <a:gd name="connsiteY27" fmla="*/ 1944662 h 2357185"/>
                  <a:gd name="connsiteX28" fmla="*/ 2130840 w 4454870"/>
                  <a:gd name="connsiteY28" fmla="*/ 1880265 h 2357185"/>
                  <a:gd name="connsiteX29" fmla="*/ 2670244 w 4454870"/>
                  <a:gd name="connsiteY29" fmla="*/ 1037366 h 2357185"/>
                  <a:gd name="connsiteX30" fmla="*/ 2669607 w 4454870"/>
                  <a:gd name="connsiteY30" fmla="*/ 959579 h 2357185"/>
                  <a:gd name="connsiteX31" fmla="*/ 2594370 w 4454870"/>
                  <a:gd name="connsiteY31" fmla="*/ 939814 h 2357185"/>
                  <a:gd name="connsiteX32" fmla="*/ 1819056 w 4454870"/>
                  <a:gd name="connsiteY32" fmla="*/ 839074 h 235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454870" h="2357185">
                    <a:moveTo>
                      <a:pt x="1681336" y="2356548"/>
                    </a:moveTo>
                    <a:cubicBezTo>
                      <a:pt x="1259886" y="2356548"/>
                      <a:pt x="906021" y="2260271"/>
                      <a:pt x="630581" y="2069631"/>
                    </a:cubicBezTo>
                    <a:cubicBezTo>
                      <a:pt x="327086" y="1862412"/>
                      <a:pt x="230809" y="1617576"/>
                      <a:pt x="230172" y="1615026"/>
                    </a:cubicBezTo>
                    <a:lnTo>
                      <a:pt x="205305" y="1549354"/>
                    </a:lnTo>
                    <a:lnTo>
                      <a:pt x="0" y="1549354"/>
                    </a:lnTo>
                    <a:lnTo>
                      <a:pt x="0" y="927062"/>
                    </a:lnTo>
                    <a:lnTo>
                      <a:pt x="192553" y="927062"/>
                    </a:lnTo>
                    <a:lnTo>
                      <a:pt x="222520" y="876692"/>
                    </a:lnTo>
                    <a:cubicBezTo>
                      <a:pt x="575747" y="278629"/>
                      <a:pt x="1039916" y="0"/>
                      <a:pt x="1683886" y="0"/>
                    </a:cubicBezTo>
                    <a:cubicBezTo>
                      <a:pt x="1981005" y="0"/>
                      <a:pt x="2320205" y="61209"/>
                      <a:pt x="2691285" y="182990"/>
                    </a:cubicBezTo>
                    <a:cubicBezTo>
                      <a:pt x="3043875" y="298394"/>
                      <a:pt x="3379886" y="357053"/>
                      <a:pt x="3688482" y="357053"/>
                    </a:cubicBezTo>
                    <a:cubicBezTo>
                      <a:pt x="4046172" y="357053"/>
                      <a:pt x="4300573" y="277991"/>
                      <a:pt x="4454870" y="209131"/>
                    </a:cubicBezTo>
                    <a:cubicBezTo>
                      <a:pt x="4445944" y="255675"/>
                      <a:pt x="4428092" y="312421"/>
                      <a:pt x="4396212" y="380006"/>
                    </a:cubicBezTo>
                    <a:cubicBezTo>
                      <a:pt x="4329264" y="519639"/>
                      <a:pt x="4226612" y="642695"/>
                      <a:pt x="4099731" y="736421"/>
                    </a:cubicBezTo>
                    <a:lnTo>
                      <a:pt x="3835766" y="930888"/>
                    </a:lnTo>
                    <a:cubicBezTo>
                      <a:pt x="3835766" y="930888"/>
                      <a:pt x="4175604" y="920048"/>
                      <a:pt x="4181980" y="919411"/>
                    </a:cubicBezTo>
                    <a:cubicBezTo>
                      <a:pt x="4079327" y="1072433"/>
                      <a:pt x="3966473" y="1218442"/>
                      <a:pt x="3829391" y="1337673"/>
                    </a:cubicBezTo>
                    <a:cubicBezTo>
                      <a:pt x="3702509" y="1448614"/>
                      <a:pt x="3551399" y="1538515"/>
                      <a:pt x="3404753" y="1625865"/>
                    </a:cubicBezTo>
                    <a:lnTo>
                      <a:pt x="3197535" y="1749558"/>
                    </a:lnTo>
                    <a:lnTo>
                      <a:pt x="3430894" y="1812043"/>
                    </a:lnTo>
                    <a:cubicBezTo>
                      <a:pt x="3448109" y="1816506"/>
                      <a:pt x="3464687" y="1820331"/>
                      <a:pt x="3481902" y="1824157"/>
                    </a:cubicBezTo>
                    <a:cubicBezTo>
                      <a:pt x="3277872" y="1986743"/>
                      <a:pt x="3052801" y="2107249"/>
                      <a:pt x="2800951" y="2189498"/>
                    </a:cubicBezTo>
                    <a:cubicBezTo>
                      <a:pt x="2482154" y="2294064"/>
                      <a:pt x="2121913" y="2350172"/>
                      <a:pt x="1731706" y="2357186"/>
                    </a:cubicBezTo>
                    <a:lnTo>
                      <a:pt x="1681336" y="2356548"/>
                    </a:lnTo>
                    <a:close/>
                    <a:moveTo>
                      <a:pt x="1819056" y="839074"/>
                    </a:moveTo>
                    <a:cubicBezTo>
                      <a:pt x="1641167" y="839074"/>
                      <a:pt x="1484956" y="859477"/>
                      <a:pt x="1354250" y="899008"/>
                    </a:cubicBezTo>
                    <a:cubicBezTo>
                      <a:pt x="874779" y="1045655"/>
                      <a:pt x="633131" y="1300054"/>
                      <a:pt x="707729" y="1579958"/>
                    </a:cubicBezTo>
                    <a:cubicBezTo>
                      <a:pt x="779777" y="1845835"/>
                      <a:pt x="1351700" y="1944662"/>
                      <a:pt x="1695363" y="1944662"/>
                    </a:cubicBezTo>
                    <a:cubicBezTo>
                      <a:pt x="1816506" y="1944662"/>
                      <a:pt x="1990569" y="1933185"/>
                      <a:pt x="2130840" y="1880265"/>
                    </a:cubicBezTo>
                    <a:cubicBezTo>
                      <a:pt x="2668332" y="1675597"/>
                      <a:pt x="2670244" y="1062870"/>
                      <a:pt x="2670244" y="1037366"/>
                    </a:cubicBezTo>
                    <a:lnTo>
                      <a:pt x="2669607" y="959579"/>
                    </a:lnTo>
                    <a:lnTo>
                      <a:pt x="2594370" y="939814"/>
                    </a:lnTo>
                    <a:cubicBezTo>
                      <a:pt x="2579068" y="935351"/>
                      <a:pt x="2211177" y="839074"/>
                      <a:pt x="1819056" y="839074"/>
                    </a:cubicBezTo>
                    <a:close/>
                  </a:path>
                </a:pathLst>
              </a:custGeom>
              <a:solidFill>
                <a:schemeClr val="accent4"/>
              </a:solidFill>
              <a:ln w="63728" cap="flat">
                <a:noFill/>
                <a:prstDash val="solid"/>
                <a:miter/>
              </a:ln>
            </p:spPr>
            <p:txBody>
              <a:bodyPr rtlCol="0" anchor="ctr"/>
              <a:lstStyle/>
              <a:p>
                <a:endParaRPr lang="en-US"/>
              </a:p>
            </p:txBody>
          </p:sp>
          <p:grpSp>
            <p:nvGrpSpPr>
              <p:cNvPr id="24" name="Graphic 11">
                <a:extLst>
                  <a:ext uri="{FF2B5EF4-FFF2-40B4-BE49-F238E27FC236}">
                    <a16:creationId xmlns:a16="http://schemas.microsoft.com/office/drawing/2014/main" id="{608F2121-B50F-49B9-924C-48025307996A}"/>
                  </a:ext>
                </a:extLst>
              </p:cNvPr>
              <p:cNvGrpSpPr/>
              <p:nvPr/>
            </p:nvGrpSpPr>
            <p:grpSpPr>
              <a:xfrm>
                <a:off x="6428080" y="3710640"/>
                <a:ext cx="2304479" cy="747791"/>
                <a:chOff x="6428080" y="3710640"/>
                <a:chExt cx="2304479" cy="747791"/>
              </a:xfrm>
              <a:solidFill>
                <a:srgbClr val="FFBF0B"/>
              </a:solidFill>
            </p:grpSpPr>
            <p:sp>
              <p:nvSpPr>
                <p:cNvPr id="25" name="Freeform: Shape 24">
                  <a:extLst>
                    <a:ext uri="{FF2B5EF4-FFF2-40B4-BE49-F238E27FC236}">
                      <a16:creationId xmlns:a16="http://schemas.microsoft.com/office/drawing/2014/main" id="{D85060CD-C290-4E19-B6EC-A2C06BAEBEDA}"/>
                    </a:ext>
                  </a:extLst>
                </p:cNvPr>
                <p:cNvSpPr/>
                <p:nvPr/>
              </p:nvSpPr>
              <p:spPr>
                <a:xfrm>
                  <a:off x="6428080" y="4254826"/>
                  <a:ext cx="203606" cy="203606"/>
                </a:xfrm>
                <a:custGeom>
                  <a:avLst/>
                  <a:gdLst>
                    <a:gd name="connsiteX0" fmla="*/ 97659 w 203606"/>
                    <a:gd name="connsiteY0" fmla="*/ 203500 h 203606"/>
                    <a:gd name="connsiteX1" fmla="*/ 170982 w 203606"/>
                    <a:gd name="connsiteY1" fmla="*/ 176721 h 203606"/>
                    <a:gd name="connsiteX2" fmla="*/ 203500 w 203606"/>
                    <a:gd name="connsiteY2" fmla="*/ 105948 h 203606"/>
                    <a:gd name="connsiteX3" fmla="*/ 176721 w 203606"/>
                    <a:gd name="connsiteY3" fmla="*/ 32624 h 203606"/>
                    <a:gd name="connsiteX4" fmla="*/ 105948 w 203606"/>
                    <a:gd name="connsiteY4" fmla="*/ 107 h 203606"/>
                    <a:gd name="connsiteX5" fmla="*/ 32624 w 203606"/>
                    <a:gd name="connsiteY5" fmla="*/ 26886 h 203606"/>
                    <a:gd name="connsiteX6" fmla="*/ 107 w 203606"/>
                    <a:gd name="connsiteY6" fmla="*/ 97659 h 203606"/>
                    <a:gd name="connsiteX7" fmla="*/ 26886 w 203606"/>
                    <a:gd name="connsiteY7" fmla="*/ 170982 h 203606"/>
                    <a:gd name="connsiteX8" fmla="*/ 97659 w 203606"/>
                    <a:gd name="connsiteY8" fmla="*/ 203500 h 20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606" h="203606">
                      <a:moveTo>
                        <a:pt x="97659" y="203500"/>
                      </a:moveTo>
                      <a:cubicBezTo>
                        <a:pt x="124438" y="204775"/>
                        <a:pt x="151217" y="194573"/>
                        <a:pt x="170982" y="176721"/>
                      </a:cubicBezTo>
                      <a:cubicBezTo>
                        <a:pt x="190747" y="158230"/>
                        <a:pt x="202862" y="132727"/>
                        <a:pt x="203500" y="105948"/>
                      </a:cubicBezTo>
                      <a:cubicBezTo>
                        <a:pt x="204775" y="79169"/>
                        <a:pt x="194573" y="52390"/>
                        <a:pt x="176721" y="32624"/>
                      </a:cubicBezTo>
                      <a:cubicBezTo>
                        <a:pt x="158230" y="12859"/>
                        <a:pt x="132727" y="745"/>
                        <a:pt x="105948" y="107"/>
                      </a:cubicBezTo>
                      <a:cubicBezTo>
                        <a:pt x="79168" y="-1168"/>
                        <a:pt x="52390" y="9033"/>
                        <a:pt x="32624" y="26886"/>
                      </a:cubicBezTo>
                      <a:cubicBezTo>
                        <a:pt x="12859" y="45376"/>
                        <a:pt x="745" y="70880"/>
                        <a:pt x="107" y="97659"/>
                      </a:cubicBezTo>
                      <a:cubicBezTo>
                        <a:pt x="-1168" y="124438"/>
                        <a:pt x="9033" y="151217"/>
                        <a:pt x="26886" y="170982"/>
                      </a:cubicBezTo>
                      <a:cubicBezTo>
                        <a:pt x="44739" y="190110"/>
                        <a:pt x="70242" y="202224"/>
                        <a:pt x="97659" y="203500"/>
                      </a:cubicBezTo>
                    </a:path>
                  </a:pathLst>
                </a:custGeom>
                <a:solidFill>
                  <a:srgbClr val="FFBF0B"/>
                </a:solidFill>
                <a:ln w="63728"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4E477EA-0041-460B-8043-AA3ABD53DE73}"/>
                    </a:ext>
                  </a:extLst>
                </p:cNvPr>
                <p:cNvSpPr/>
                <p:nvPr/>
              </p:nvSpPr>
              <p:spPr>
                <a:xfrm>
                  <a:off x="6699241" y="3710640"/>
                  <a:ext cx="1669215" cy="480911"/>
                </a:xfrm>
                <a:custGeom>
                  <a:avLst/>
                  <a:gdLst>
                    <a:gd name="connsiteX0" fmla="*/ 1541626 w 1669215"/>
                    <a:gd name="connsiteY0" fmla="*/ 267577 h 480911"/>
                    <a:gd name="connsiteX1" fmla="*/ 1541626 w 1669215"/>
                    <a:gd name="connsiteY1" fmla="*/ 267577 h 480911"/>
                    <a:gd name="connsiteX2" fmla="*/ 1665957 w 1669215"/>
                    <a:gd name="connsiteY2" fmla="*/ 194253 h 480911"/>
                    <a:gd name="connsiteX3" fmla="*/ 1592634 w 1669215"/>
                    <a:gd name="connsiteY3" fmla="*/ 69922 h 480911"/>
                    <a:gd name="connsiteX4" fmla="*/ 1592634 w 1669215"/>
                    <a:gd name="connsiteY4" fmla="*/ 69922 h 480911"/>
                    <a:gd name="connsiteX5" fmla="*/ 1468303 w 1669215"/>
                    <a:gd name="connsiteY5" fmla="*/ 143246 h 480911"/>
                    <a:gd name="connsiteX6" fmla="*/ 1541626 w 1669215"/>
                    <a:gd name="connsiteY6" fmla="*/ 267577 h 480911"/>
                    <a:gd name="connsiteX7" fmla="*/ 1541626 w 1669215"/>
                    <a:gd name="connsiteY7" fmla="*/ 267577 h 480911"/>
                    <a:gd name="connsiteX8" fmla="*/ 1182023 w 1669215"/>
                    <a:gd name="connsiteY8" fmla="*/ 203817 h 480911"/>
                    <a:gd name="connsiteX9" fmla="*/ 1182023 w 1669215"/>
                    <a:gd name="connsiteY9" fmla="*/ 203817 h 480911"/>
                    <a:gd name="connsiteX10" fmla="*/ 1292964 w 1669215"/>
                    <a:gd name="connsiteY10" fmla="*/ 111366 h 480911"/>
                    <a:gd name="connsiteX11" fmla="*/ 1200513 w 1669215"/>
                    <a:gd name="connsiteY11" fmla="*/ 425 h 480911"/>
                    <a:gd name="connsiteX12" fmla="*/ 1200513 w 1669215"/>
                    <a:gd name="connsiteY12" fmla="*/ 425 h 480911"/>
                    <a:gd name="connsiteX13" fmla="*/ 1089572 w 1669215"/>
                    <a:gd name="connsiteY13" fmla="*/ 92876 h 480911"/>
                    <a:gd name="connsiteX14" fmla="*/ 1182023 w 1669215"/>
                    <a:gd name="connsiteY14" fmla="*/ 203817 h 480911"/>
                    <a:gd name="connsiteX15" fmla="*/ 1182023 w 1669215"/>
                    <a:gd name="connsiteY15" fmla="*/ 203817 h 480911"/>
                    <a:gd name="connsiteX16" fmla="*/ 821145 w 1669215"/>
                    <a:gd name="connsiteY16" fmla="*/ 208280 h 480911"/>
                    <a:gd name="connsiteX17" fmla="*/ 821145 w 1669215"/>
                    <a:gd name="connsiteY17" fmla="*/ 208280 h 480911"/>
                    <a:gd name="connsiteX18" fmla="*/ 910408 w 1669215"/>
                    <a:gd name="connsiteY18" fmla="*/ 94789 h 480911"/>
                    <a:gd name="connsiteX19" fmla="*/ 796916 w 1669215"/>
                    <a:gd name="connsiteY19" fmla="*/ 5525 h 480911"/>
                    <a:gd name="connsiteX20" fmla="*/ 796916 w 1669215"/>
                    <a:gd name="connsiteY20" fmla="*/ 5525 h 480911"/>
                    <a:gd name="connsiteX21" fmla="*/ 707653 w 1669215"/>
                    <a:gd name="connsiteY21" fmla="*/ 119017 h 480911"/>
                    <a:gd name="connsiteX22" fmla="*/ 821145 w 1669215"/>
                    <a:gd name="connsiteY22" fmla="*/ 208280 h 480911"/>
                    <a:gd name="connsiteX23" fmla="*/ 821145 w 1669215"/>
                    <a:gd name="connsiteY23" fmla="*/ 208280 h 480911"/>
                    <a:gd name="connsiteX24" fmla="*/ 474294 w 1669215"/>
                    <a:gd name="connsiteY24" fmla="*/ 292443 h 480911"/>
                    <a:gd name="connsiteX25" fmla="*/ 474294 w 1669215"/>
                    <a:gd name="connsiteY25" fmla="*/ 292443 h 480911"/>
                    <a:gd name="connsiteX26" fmla="*/ 532952 w 1669215"/>
                    <a:gd name="connsiteY26" fmla="*/ 160461 h 480911"/>
                    <a:gd name="connsiteX27" fmla="*/ 400970 w 1669215"/>
                    <a:gd name="connsiteY27" fmla="*/ 101802 h 480911"/>
                    <a:gd name="connsiteX28" fmla="*/ 400970 w 1669215"/>
                    <a:gd name="connsiteY28" fmla="*/ 101802 h 480911"/>
                    <a:gd name="connsiteX29" fmla="*/ 342312 w 1669215"/>
                    <a:gd name="connsiteY29" fmla="*/ 233784 h 480911"/>
                    <a:gd name="connsiteX30" fmla="*/ 474294 w 1669215"/>
                    <a:gd name="connsiteY30" fmla="*/ 292443 h 480911"/>
                    <a:gd name="connsiteX31" fmla="*/ 474294 w 1669215"/>
                    <a:gd name="connsiteY31" fmla="*/ 292443 h 480911"/>
                    <a:gd name="connsiteX32" fmla="*/ 162510 w 1669215"/>
                    <a:gd name="connsiteY32" fmla="*/ 461405 h 480911"/>
                    <a:gd name="connsiteX33" fmla="*/ 162510 w 1669215"/>
                    <a:gd name="connsiteY33" fmla="*/ 461405 h 480911"/>
                    <a:gd name="connsiteX34" fmla="*/ 184826 w 1669215"/>
                    <a:gd name="connsiteY34" fmla="*/ 318584 h 480911"/>
                    <a:gd name="connsiteX35" fmla="*/ 42005 w 1669215"/>
                    <a:gd name="connsiteY35" fmla="*/ 296268 h 480911"/>
                    <a:gd name="connsiteX36" fmla="*/ 42005 w 1669215"/>
                    <a:gd name="connsiteY36" fmla="*/ 296268 h 480911"/>
                    <a:gd name="connsiteX37" fmla="*/ 19689 w 1669215"/>
                    <a:gd name="connsiteY37" fmla="*/ 439089 h 480911"/>
                    <a:gd name="connsiteX38" fmla="*/ 162510 w 1669215"/>
                    <a:gd name="connsiteY38" fmla="*/ 461405 h 480911"/>
                    <a:gd name="connsiteX39" fmla="*/ 162510 w 1669215"/>
                    <a:gd name="connsiteY39" fmla="*/ 461405 h 4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669215" h="480911">
                      <a:moveTo>
                        <a:pt x="1541626" y="267577"/>
                      </a:moveTo>
                      <a:lnTo>
                        <a:pt x="1541626" y="267577"/>
                      </a:lnTo>
                      <a:cubicBezTo>
                        <a:pt x="1596459" y="281604"/>
                        <a:pt x="1651930" y="249086"/>
                        <a:pt x="1665957" y="194253"/>
                      </a:cubicBezTo>
                      <a:cubicBezTo>
                        <a:pt x="1679984" y="139420"/>
                        <a:pt x="1647467" y="83949"/>
                        <a:pt x="1592634" y="69922"/>
                      </a:cubicBezTo>
                      <a:lnTo>
                        <a:pt x="1592634" y="69922"/>
                      </a:lnTo>
                      <a:cubicBezTo>
                        <a:pt x="1537801" y="55895"/>
                        <a:pt x="1482330" y="88413"/>
                        <a:pt x="1468303" y="143246"/>
                      </a:cubicBezTo>
                      <a:cubicBezTo>
                        <a:pt x="1454276" y="197441"/>
                        <a:pt x="1487431" y="252912"/>
                        <a:pt x="1541626" y="267577"/>
                      </a:cubicBezTo>
                      <a:lnTo>
                        <a:pt x="1541626" y="267577"/>
                      </a:lnTo>
                      <a:close/>
                      <a:moveTo>
                        <a:pt x="1182023" y="203817"/>
                      </a:moveTo>
                      <a:lnTo>
                        <a:pt x="1182023" y="203817"/>
                      </a:lnTo>
                      <a:cubicBezTo>
                        <a:pt x="1238131" y="208918"/>
                        <a:pt x="1287864" y="167474"/>
                        <a:pt x="1292964" y="111366"/>
                      </a:cubicBezTo>
                      <a:cubicBezTo>
                        <a:pt x="1298065" y="55258"/>
                        <a:pt x="1256622" y="5525"/>
                        <a:pt x="1200513" y="425"/>
                      </a:cubicBezTo>
                      <a:lnTo>
                        <a:pt x="1200513" y="425"/>
                      </a:lnTo>
                      <a:cubicBezTo>
                        <a:pt x="1144405" y="-4676"/>
                        <a:pt x="1094673" y="36767"/>
                        <a:pt x="1089572" y="92876"/>
                      </a:cubicBezTo>
                      <a:cubicBezTo>
                        <a:pt x="1084471" y="148984"/>
                        <a:pt x="1125915" y="198716"/>
                        <a:pt x="1182023" y="203817"/>
                      </a:cubicBezTo>
                      <a:lnTo>
                        <a:pt x="1182023" y="203817"/>
                      </a:lnTo>
                      <a:close/>
                      <a:moveTo>
                        <a:pt x="821145" y="208280"/>
                      </a:moveTo>
                      <a:lnTo>
                        <a:pt x="821145" y="208280"/>
                      </a:lnTo>
                      <a:cubicBezTo>
                        <a:pt x="877253" y="201267"/>
                        <a:pt x="916784" y="150897"/>
                        <a:pt x="910408" y="94789"/>
                      </a:cubicBezTo>
                      <a:cubicBezTo>
                        <a:pt x="903394" y="38680"/>
                        <a:pt x="853024" y="-851"/>
                        <a:pt x="796916" y="5525"/>
                      </a:cubicBezTo>
                      <a:lnTo>
                        <a:pt x="796916" y="5525"/>
                      </a:lnTo>
                      <a:cubicBezTo>
                        <a:pt x="740808" y="12539"/>
                        <a:pt x="701277" y="62909"/>
                        <a:pt x="707653" y="119017"/>
                      </a:cubicBezTo>
                      <a:cubicBezTo>
                        <a:pt x="714029" y="175125"/>
                        <a:pt x="765036" y="214656"/>
                        <a:pt x="821145" y="208280"/>
                      </a:cubicBezTo>
                      <a:lnTo>
                        <a:pt x="821145" y="208280"/>
                      </a:lnTo>
                      <a:close/>
                      <a:moveTo>
                        <a:pt x="474294" y="292443"/>
                      </a:moveTo>
                      <a:lnTo>
                        <a:pt x="474294" y="292443"/>
                      </a:lnTo>
                      <a:cubicBezTo>
                        <a:pt x="527214" y="272040"/>
                        <a:pt x="553355" y="213381"/>
                        <a:pt x="532952" y="160461"/>
                      </a:cubicBezTo>
                      <a:cubicBezTo>
                        <a:pt x="512549" y="107540"/>
                        <a:pt x="453891" y="81399"/>
                        <a:pt x="400970" y="101802"/>
                      </a:cubicBezTo>
                      <a:lnTo>
                        <a:pt x="400970" y="101802"/>
                      </a:lnTo>
                      <a:cubicBezTo>
                        <a:pt x="348050" y="122205"/>
                        <a:pt x="321909" y="180864"/>
                        <a:pt x="342312" y="233784"/>
                      </a:cubicBezTo>
                      <a:cubicBezTo>
                        <a:pt x="362715" y="286067"/>
                        <a:pt x="422011" y="312846"/>
                        <a:pt x="474294" y="292443"/>
                      </a:cubicBezTo>
                      <a:lnTo>
                        <a:pt x="474294" y="292443"/>
                      </a:lnTo>
                      <a:close/>
                      <a:moveTo>
                        <a:pt x="162510" y="461405"/>
                      </a:moveTo>
                      <a:lnTo>
                        <a:pt x="162510" y="461405"/>
                      </a:lnTo>
                      <a:cubicBezTo>
                        <a:pt x="208417" y="428250"/>
                        <a:pt x="217981" y="364491"/>
                        <a:pt x="184826" y="318584"/>
                      </a:cubicBezTo>
                      <a:cubicBezTo>
                        <a:pt x="151671" y="272677"/>
                        <a:pt x="87911" y="263113"/>
                        <a:pt x="42005" y="296268"/>
                      </a:cubicBezTo>
                      <a:lnTo>
                        <a:pt x="42005" y="296268"/>
                      </a:lnTo>
                      <a:cubicBezTo>
                        <a:pt x="-3902" y="329423"/>
                        <a:pt x="-13466" y="393183"/>
                        <a:pt x="19689" y="439089"/>
                      </a:cubicBezTo>
                      <a:cubicBezTo>
                        <a:pt x="52844" y="484359"/>
                        <a:pt x="117241" y="494560"/>
                        <a:pt x="162510" y="461405"/>
                      </a:cubicBezTo>
                      <a:lnTo>
                        <a:pt x="162510" y="461405"/>
                      </a:lnTo>
                      <a:close/>
                    </a:path>
                  </a:pathLst>
                </a:custGeom>
                <a:solidFill>
                  <a:srgbClr val="FFBF0B"/>
                </a:solidFill>
                <a:ln w="63728"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2369A21-354E-404B-A020-589851A71A4C}"/>
                    </a:ext>
                  </a:extLst>
                </p:cNvPr>
                <p:cNvSpPr/>
                <p:nvPr/>
              </p:nvSpPr>
              <p:spPr>
                <a:xfrm>
                  <a:off x="8528953" y="3899048"/>
                  <a:ext cx="203606" cy="203606"/>
                </a:xfrm>
                <a:custGeom>
                  <a:avLst/>
                  <a:gdLst>
                    <a:gd name="connsiteX0" fmla="*/ 97659 w 203606"/>
                    <a:gd name="connsiteY0" fmla="*/ 203499 h 203606"/>
                    <a:gd name="connsiteX1" fmla="*/ 170982 w 203606"/>
                    <a:gd name="connsiteY1" fmla="*/ 176721 h 203606"/>
                    <a:gd name="connsiteX2" fmla="*/ 203499 w 203606"/>
                    <a:gd name="connsiteY2" fmla="*/ 105948 h 203606"/>
                    <a:gd name="connsiteX3" fmla="*/ 176720 w 203606"/>
                    <a:gd name="connsiteY3" fmla="*/ 32624 h 203606"/>
                    <a:gd name="connsiteX4" fmla="*/ 105947 w 203606"/>
                    <a:gd name="connsiteY4" fmla="*/ 107 h 203606"/>
                    <a:gd name="connsiteX5" fmla="*/ 32624 w 203606"/>
                    <a:gd name="connsiteY5" fmla="*/ 26886 h 203606"/>
                    <a:gd name="connsiteX6" fmla="*/ 107 w 203606"/>
                    <a:gd name="connsiteY6" fmla="*/ 97659 h 203606"/>
                    <a:gd name="connsiteX7" fmla="*/ 26886 w 203606"/>
                    <a:gd name="connsiteY7" fmla="*/ 170982 h 203606"/>
                    <a:gd name="connsiteX8" fmla="*/ 97659 w 203606"/>
                    <a:gd name="connsiteY8" fmla="*/ 203499 h 20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606" h="203606">
                      <a:moveTo>
                        <a:pt x="97659" y="203499"/>
                      </a:moveTo>
                      <a:cubicBezTo>
                        <a:pt x="124438" y="204775"/>
                        <a:pt x="151216" y="194573"/>
                        <a:pt x="170982" y="176721"/>
                      </a:cubicBezTo>
                      <a:cubicBezTo>
                        <a:pt x="190748" y="158230"/>
                        <a:pt x="202861" y="132726"/>
                        <a:pt x="203499" y="105948"/>
                      </a:cubicBezTo>
                      <a:cubicBezTo>
                        <a:pt x="204775" y="79169"/>
                        <a:pt x="194573" y="52390"/>
                        <a:pt x="176720" y="32624"/>
                      </a:cubicBezTo>
                      <a:cubicBezTo>
                        <a:pt x="158230" y="12859"/>
                        <a:pt x="132726" y="745"/>
                        <a:pt x="105947" y="107"/>
                      </a:cubicBezTo>
                      <a:cubicBezTo>
                        <a:pt x="79169" y="-1168"/>
                        <a:pt x="52390" y="9033"/>
                        <a:pt x="32624" y="26886"/>
                      </a:cubicBezTo>
                      <a:cubicBezTo>
                        <a:pt x="12859" y="45376"/>
                        <a:pt x="744" y="70880"/>
                        <a:pt x="107" y="97659"/>
                      </a:cubicBezTo>
                      <a:cubicBezTo>
                        <a:pt x="-1168" y="124438"/>
                        <a:pt x="9033" y="151217"/>
                        <a:pt x="26886" y="170982"/>
                      </a:cubicBezTo>
                      <a:cubicBezTo>
                        <a:pt x="44738" y="190110"/>
                        <a:pt x="70879" y="202224"/>
                        <a:pt x="97659" y="203499"/>
                      </a:cubicBezTo>
                    </a:path>
                  </a:pathLst>
                </a:custGeom>
                <a:solidFill>
                  <a:srgbClr val="FFBF0B"/>
                </a:solidFill>
                <a:ln w="63728" cap="flat">
                  <a:noFill/>
                  <a:prstDash val="solid"/>
                  <a:miter/>
                </a:ln>
              </p:spPr>
              <p:txBody>
                <a:bodyPr rtlCol="0" anchor="ctr"/>
                <a:lstStyle/>
                <a:p>
                  <a:endParaRPr lang="en-US"/>
                </a:p>
              </p:txBody>
            </p:sp>
          </p:grpSp>
          <p:sp>
            <p:nvSpPr>
              <p:cNvPr id="30" name="Freeform: Shape 29">
                <a:extLst>
                  <a:ext uri="{FF2B5EF4-FFF2-40B4-BE49-F238E27FC236}">
                    <a16:creationId xmlns:a16="http://schemas.microsoft.com/office/drawing/2014/main" id="{EB7ABF8D-4142-4BB5-80D1-2F492D244CAA}"/>
                  </a:ext>
                </a:extLst>
              </p:cNvPr>
              <p:cNvSpPr/>
              <p:nvPr/>
            </p:nvSpPr>
            <p:spPr>
              <a:xfrm>
                <a:off x="8260632" y="3664521"/>
                <a:ext cx="1901306" cy="1687280"/>
              </a:xfrm>
              <a:custGeom>
                <a:avLst/>
                <a:gdLst>
                  <a:gd name="connsiteX0" fmla="*/ 674575 w 1901306"/>
                  <a:gd name="connsiteY0" fmla="*/ 1423748 h 1687280"/>
                  <a:gd name="connsiteX1" fmla="*/ 538130 w 1901306"/>
                  <a:gd name="connsiteY1" fmla="*/ 1413546 h 1687280"/>
                  <a:gd name="connsiteX2" fmla="*/ 389570 w 1901306"/>
                  <a:gd name="connsiteY2" fmla="*/ 1428211 h 1687280"/>
                  <a:gd name="connsiteX3" fmla="*/ 246111 w 1901306"/>
                  <a:gd name="connsiteY3" fmla="*/ 1467104 h 1687280"/>
                  <a:gd name="connsiteX4" fmla="*/ 123056 w 1901306"/>
                  <a:gd name="connsiteY4" fmla="*/ 1521937 h 1687280"/>
                  <a:gd name="connsiteX5" fmla="*/ 34430 w 1901306"/>
                  <a:gd name="connsiteY5" fmla="*/ 1574858 h 1687280"/>
                  <a:gd name="connsiteX6" fmla="*/ 0 w 1901306"/>
                  <a:gd name="connsiteY6" fmla="*/ 1600361 h 1687280"/>
                  <a:gd name="connsiteX7" fmla="*/ 36981 w 1901306"/>
                  <a:gd name="connsiteY7" fmla="*/ 1623315 h 1687280"/>
                  <a:gd name="connsiteX8" fmla="*/ 136445 w 1901306"/>
                  <a:gd name="connsiteY8" fmla="*/ 1662846 h 1687280"/>
                  <a:gd name="connsiteX9" fmla="*/ 277354 w 1901306"/>
                  <a:gd name="connsiteY9" fmla="*/ 1686437 h 1687280"/>
                  <a:gd name="connsiteX10" fmla="*/ 434839 w 1901306"/>
                  <a:gd name="connsiteY10" fmla="*/ 1676235 h 1687280"/>
                  <a:gd name="connsiteX11" fmla="*/ 584674 w 1901306"/>
                  <a:gd name="connsiteY11" fmla="*/ 1630966 h 1687280"/>
                  <a:gd name="connsiteX12" fmla="*/ 707730 w 1901306"/>
                  <a:gd name="connsiteY12" fmla="*/ 1561468 h 1687280"/>
                  <a:gd name="connsiteX13" fmla="*/ 788704 w 1901306"/>
                  <a:gd name="connsiteY13" fmla="*/ 1493883 h 1687280"/>
                  <a:gd name="connsiteX14" fmla="*/ 817396 w 1901306"/>
                  <a:gd name="connsiteY14" fmla="*/ 1461366 h 1687280"/>
                  <a:gd name="connsiteX15" fmla="*/ 776590 w 1901306"/>
                  <a:gd name="connsiteY15" fmla="*/ 1446701 h 1687280"/>
                  <a:gd name="connsiteX16" fmla="*/ 674575 w 1901306"/>
                  <a:gd name="connsiteY16" fmla="*/ 1423748 h 1687280"/>
                  <a:gd name="connsiteX17" fmla="*/ 1244584 w 1901306"/>
                  <a:gd name="connsiteY17" fmla="*/ 723669 h 1687280"/>
                  <a:gd name="connsiteX18" fmla="*/ 1111964 w 1901306"/>
                  <a:gd name="connsiteY18" fmla="*/ 735146 h 1687280"/>
                  <a:gd name="connsiteX19" fmla="*/ 971694 w 1901306"/>
                  <a:gd name="connsiteY19" fmla="*/ 772127 h 1687280"/>
                  <a:gd name="connsiteX20" fmla="*/ 839712 w 1901306"/>
                  <a:gd name="connsiteY20" fmla="*/ 833336 h 1687280"/>
                  <a:gd name="connsiteX21" fmla="*/ 730046 w 1901306"/>
                  <a:gd name="connsiteY21" fmla="*/ 908572 h 1687280"/>
                  <a:gd name="connsiteX22" fmla="*/ 654810 w 1901306"/>
                  <a:gd name="connsiteY22" fmla="*/ 977432 h 1687280"/>
                  <a:gd name="connsiteX23" fmla="*/ 627393 w 1901306"/>
                  <a:gd name="connsiteY23" fmla="*/ 1009949 h 1687280"/>
                  <a:gd name="connsiteX24" fmla="*/ 667561 w 1901306"/>
                  <a:gd name="connsiteY24" fmla="*/ 1024614 h 1687280"/>
                  <a:gd name="connsiteX25" fmla="*/ 768939 w 1901306"/>
                  <a:gd name="connsiteY25" fmla="*/ 1045017 h 1687280"/>
                  <a:gd name="connsiteX26" fmla="*/ 907297 w 1901306"/>
                  <a:gd name="connsiteY26" fmla="*/ 1045017 h 1687280"/>
                  <a:gd name="connsiteX27" fmla="*/ 1057131 w 1901306"/>
                  <a:gd name="connsiteY27" fmla="*/ 1010587 h 1687280"/>
                  <a:gd name="connsiteX28" fmla="*/ 1194852 w 1901306"/>
                  <a:gd name="connsiteY28" fmla="*/ 942364 h 1687280"/>
                  <a:gd name="connsiteX29" fmla="*/ 1301330 w 1901306"/>
                  <a:gd name="connsiteY29" fmla="*/ 854376 h 1687280"/>
                  <a:gd name="connsiteX30" fmla="*/ 1367002 w 1901306"/>
                  <a:gd name="connsiteY30" fmla="*/ 774039 h 1687280"/>
                  <a:gd name="connsiteX31" fmla="*/ 1388043 w 1901306"/>
                  <a:gd name="connsiteY31" fmla="*/ 737059 h 1687280"/>
                  <a:gd name="connsiteX32" fmla="*/ 1345961 w 1901306"/>
                  <a:gd name="connsiteY32" fmla="*/ 729408 h 1687280"/>
                  <a:gd name="connsiteX33" fmla="*/ 1244584 w 1901306"/>
                  <a:gd name="connsiteY33" fmla="*/ 723669 h 1687280"/>
                  <a:gd name="connsiteX34" fmla="*/ 1849023 w 1901306"/>
                  <a:gd name="connsiteY34" fmla="*/ 2550 h 1687280"/>
                  <a:gd name="connsiteX35" fmla="*/ 1720229 w 1901306"/>
                  <a:gd name="connsiteY35" fmla="*/ 21041 h 1687280"/>
                  <a:gd name="connsiteX36" fmla="*/ 1550629 w 1901306"/>
                  <a:gd name="connsiteY36" fmla="*/ 60571 h 1687280"/>
                  <a:gd name="connsiteX37" fmla="*/ 1367640 w 1901306"/>
                  <a:gd name="connsiteY37" fmla="*/ 121143 h 1687280"/>
                  <a:gd name="connsiteX38" fmla="*/ 1191026 w 1901306"/>
                  <a:gd name="connsiteY38" fmla="*/ 198292 h 1687280"/>
                  <a:gd name="connsiteX39" fmla="*/ 1038641 w 1901306"/>
                  <a:gd name="connsiteY39" fmla="*/ 281817 h 1687280"/>
                  <a:gd name="connsiteX40" fmla="*/ 930250 w 1901306"/>
                  <a:gd name="connsiteY40" fmla="*/ 353865 h 1687280"/>
                  <a:gd name="connsiteX41" fmla="*/ 889444 w 1901306"/>
                  <a:gd name="connsiteY41" fmla="*/ 387020 h 1687280"/>
                  <a:gd name="connsiteX42" fmla="*/ 940451 w 1901306"/>
                  <a:gd name="connsiteY42" fmla="*/ 401684 h 1687280"/>
                  <a:gd name="connsiteX43" fmla="*/ 1073071 w 1901306"/>
                  <a:gd name="connsiteY43" fmla="*/ 419537 h 1687280"/>
                  <a:gd name="connsiteX44" fmla="*/ 1256699 w 1901306"/>
                  <a:gd name="connsiteY44" fmla="*/ 410611 h 1687280"/>
                  <a:gd name="connsiteX45" fmla="*/ 1458178 w 1901306"/>
                  <a:gd name="connsiteY45" fmla="*/ 357053 h 1687280"/>
                  <a:gd name="connsiteX46" fmla="*/ 1643718 w 1901306"/>
                  <a:gd name="connsiteY46" fmla="*/ 262689 h 1687280"/>
                  <a:gd name="connsiteX47" fmla="*/ 1786539 w 1901306"/>
                  <a:gd name="connsiteY47" fmla="*/ 146647 h 1687280"/>
                  <a:gd name="connsiteX48" fmla="*/ 1873252 w 1901306"/>
                  <a:gd name="connsiteY48" fmla="*/ 45269 h 1687280"/>
                  <a:gd name="connsiteX49" fmla="*/ 1901306 w 1901306"/>
                  <a:gd name="connsiteY49" fmla="*/ 0 h 1687280"/>
                  <a:gd name="connsiteX50" fmla="*/ 1849023 w 1901306"/>
                  <a:gd name="connsiteY50" fmla="*/ 2550 h 168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01306" h="1687280">
                    <a:moveTo>
                      <a:pt x="674575" y="1423748"/>
                    </a:moveTo>
                    <a:cubicBezTo>
                      <a:pt x="634407" y="1421835"/>
                      <a:pt x="585949" y="1410996"/>
                      <a:pt x="538130" y="1413546"/>
                    </a:cubicBezTo>
                    <a:cubicBezTo>
                      <a:pt x="489035" y="1412909"/>
                      <a:pt x="439302" y="1421197"/>
                      <a:pt x="389570" y="1428211"/>
                    </a:cubicBezTo>
                    <a:cubicBezTo>
                      <a:pt x="340476" y="1439688"/>
                      <a:pt x="291381" y="1449889"/>
                      <a:pt x="246111" y="1467104"/>
                    </a:cubicBezTo>
                    <a:cubicBezTo>
                      <a:pt x="200842" y="1481769"/>
                      <a:pt x="160036" y="1507910"/>
                      <a:pt x="123056" y="1521937"/>
                    </a:cubicBezTo>
                    <a:cubicBezTo>
                      <a:pt x="86713" y="1537240"/>
                      <a:pt x="56746" y="1563381"/>
                      <a:pt x="34430" y="1574858"/>
                    </a:cubicBezTo>
                    <a:cubicBezTo>
                      <a:pt x="12752" y="1591435"/>
                      <a:pt x="0" y="1600361"/>
                      <a:pt x="0" y="1600361"/>
                    </a:cubicBezTo>
                    <a:cubicBezTo>
                      <a:pt x="0" y="1600361"/>
                      <a:pt x="13390" y="1608650"/>
                      <a:pt x="36981" y="1623315"/>
                    </a:cubicBezTo>
                    <a:cubicBezTo>
                      <a:pt x="60572" y="1632241"/>
                      <a:pt x="95002" y="1655195"/>
                      <a:pt x="136445" y="1662846"/>
                    </a:cubicBezTo>
                    <a:cubicBezTo>
                      <a:pt x="177252" y="1670497"/>
                      <a:pt x="226346" y="1685799"/>
                      <a:pt x="277354" y="1686437"/>
                    </a:cubicBezTo>
                    <a:cubicBezTo>
                      <a:pt x="328999" y="1689625"/>
                      <a:pt x="381919" y="1683249"/>
                      <a:pt x="434839" y="1676235"/>
                    </a:cubicBezTo>
                    <a:cubicBezTo>
                      <a:pt x="486485" y="1663483"/>
                      <a:pt x="538767" y="1652007"/>
                      <a:pt x="584674" y="1630966"/>
                    </a:cubicBezTo>
                    <a:cubicBezTo>
                      <a:pt x="631856" y="1613113"/>
                      <a:pt x="672024" y="1581871"/>
                      <a:pt x="707730" y="1561468"/>
                    </a:cubicBezTo>
                    <a:cubicBezTo>
                      <a:pt x="743435" y="1541065"/>
                      <a:pt x="768939" y="1509185"/>
                      <a:pt x="788704" y="1493883"/>
                    </a:cubicBezTo>
                    <a:cubicBezTo>
                      <a:pt x="806557" y="1472843"/>
                      <a:pt x="817396" y="1461366"/>
                      <a:pt x="817396" y="1461366"/>
                    </a:cubicBezTo>
                    <a:cubicBezTo>
                      <a:pt x="817396" y="1461366"/>
                      <a:pt x="802731" y="1455627"/>
                      <a:pt x="776590" y="1446701"/>
                    </a:cubicBezTo>
                    <a:cubicBezTo>
                      <a:pt x="751724" y="1441601"/>
                      <a:pt x="714106" y="1425661"/>
                      <a:pt x="674575" y="1423748"/>
                    </a:cubicBezTo>
                    <a:close/>
                    <a:moveTo>
                      <a:pt x="1244584" y="723669"/>
                    </a:moveTo>
                    <a:cubicBezTo>
                      <a:pt x="1205691" y="728770"/>
                      <a:pt x="1157871" y="724945"/>
                      <a:pt x="1111964" y="735146"/>
                    </a:cubicBezTo>
                    <a:cubicBezTo>
                      <a:pt x="1064783" y="742160"/>
                      <a:pt x="1018876" y="758100"/>
                      <a:pt x="971694" y="772127"/>
                    </a:cubicBezTo>
                    <a:cubicBezTo>
                      <a:pt x="926425" y="791254"/>
                      <a:pt x="880518" y="809107"/>
                      <a:pt x="839712" y="833336"/>
                    </a:cubicBezTo>
                    <a:cubicBezTo>
                      <a:pt x="798268" y="855014"/>
                      <a:pt x="763200" y="887531"/>
                      <a:pt x="730046" y="908572"/>
                    </a:cubicBezTo>
                    <a:cubicBezTo>
                      <a:pt x="697528" y="929612"/>
                      <a:pt x="673937" y="961492"/>
                      <a:pt x="654810" y="977432"/>
                    </a:cubicBezTo>
                    <a:cubicBezTo>
                      <a:pt x="637594" y="997835"/>
                      <a:pt x="627393" y="1009949"/>
                      <a:pt x="627393" y="1009949"/>
                    </a:cubicBezTo>
                    <a:cubicBezTo>
                      <a:pt x="627393" y="1009949"/>
                      <a:pt x="642057" y="1015050"/>
                      <a:pt x="667561" y="1024614"/>
                    </a:cubicBezTo>
                    <a:cubicBezTo>
                      <a:pt x="691790" y="1029077"/>
                      <a:pt x="728770" y="1044379"/>
                      <a:pt x="768939" y="1045017"/>
                    </a:cubicBezTo>
                    <a:cubicBezTo>
                      <a:pt x="809107" y="1045017"/>
                      <a:pt x="858202" y="1052031"/>
                      <a:pt x="907297" y="1045017"/>
                    </a:cubicBezTo>
                    <a:cubicBezTo>
                      <a:pt x="957029" y="1039916"/>
                      <a:pt x="1006761" y="1025251"/>
                      <a:pt x="1057131" y="1010587"/>
                    </a:cubicBezTo>
                    <a:cubicBezTo>
                      <a:pt x="1104951" y="990184"/>
                      <a:pt x="1153408" y="970418"/>
                      <a:pt x="1194852" y="942364"/>
                    </a:cubicBezTo>
                    <a:cubicBezTo>
                      <a:pt x="1236933" y="916860"/>
                      <a:pt x="1270725" y="879880"/>
                      <a:pt x="1301330" y="854376"/>
                    </a:cubicBezTo>
                    <a:cubicBezTo>
                      <a:pt x="1332572" y="828873"/>
                      <a:pt x="1351062" y="792530"/>
                      <a:pt x="1367002" y="774039"/>
                    </a:cubicBezTo>
                    <a:cubicBezTo>
                      <a:pt x="1380392" y="750448"/>
                      <a:pt x="1388043" y="737059"/>
                      <a:pt x="1388043" y="737059"/>
                    </a:cubicBezTo>
                    <a:cubicBezTo>
                      <a:pt x="1388043" y="737059"/>
                      <a:pt x="1372741" y="734509"/>
                      <a:pt x="1345961" y="729408"/>
                    </a:cubicBezTo>
                    <a:cubicBezTo>
                      <a:pt x="1322371" y="728770"/>
                      <a:pt x="1283477" y="719206"/>
                      <a:pt x="1244584" y="723669"/>
                    </a:cubicBezTo>
                    <a:close/>
                    <a:moveTo>
                      <a:pt x="1849023" y="2550"/>
                    </a:moveTo>
                    <a:cubicBezTo>
                      <a:pt x="1818419" y="8926"/>
                      <a:pt x="1769962" y="8289"/>
                      <a:pt x="1720229" y="21041"/>
                    </a:cubicBezTo>
                    <a:cubicBezTo>
                      <a:pt x="1671135" y="35068"/>
                      <a:pt x="1609288" y="40806"/>
                      <a:pt x="1550629" y="60571"/>
                    </a:cubicBezTo>
                    <a:cubicBezTo>
                      <a:pt x="1490058" y="76511"/>
                      <a:pt x="1429487" y="100102"/>
                      <a:pt x="1367640" y="121143"/>
                    </a:cubicBezTo>
                    <a:cubicBezTo>
                      <a:pt x="1307706" y="146647"/>
                      <a:pt x="1246497" y="169600"/>
                      <a:pt x="1191026" y="198292"/>
                    </a:cubicBezTo>
                    <a:cubicBezTo>
                      <a:pt x="1134918" y="223796"/>
                      <a:pt x="1084548" y="259501"/>
                      <a:pt x="1038641" y="281817"/>
                    </a:cubicBezTo>
                    <a:cubicBezTo>
                      <a:pt x="993372" y="304770"/>
                      <a:pt x="957667" y="337925"/>
                      <a:pt x="930250" y="353865"/>
                    </a:cubicBezTo>
                    <a:cubicBezTo>
                      <a:pt x="904109" y="374905"/>
                      <a:pt x="889444" y="387020"/>
                      <a:pt x="889444" y="387020"/>
                    </a:cubicBezTo>
                    <a:cubicBezTo>
                      <a:pt x="889444" y="387020"/>
                      <a:pt x="907934" y="392120"/>
                      <a:pt x="940451" y="401684"/>
                    </a:cubicBezTo>
                    <a:cubicBezTo>
                      <a:pt x="971694" y="406148"/>
                      <a:pt x="1019513" y="420812"/>
                      <a:pt x="1073071" y="419537"/>
                    </a:cubicBezTo>
                    <a:cubicBezTo>
                      <a:pt x="1126629" y="418262"/>
                      <a:pt x="1191026" y="422087"/>
                      <a:pt x="1256699" y="410611"/>
                    </a:cubicBezTo>
                    <a:cubicBezTo>
                      <a:pt x="1323008" y="401047"/>
                      <a:pt x="1390593" y="380006"/>
                      <a:pt x="1458178" y="357053"/>
                    </a:cubicBezTo>
                    <a:cubicBezTo>
                      <a:pt x="1523213" y="328999"/>
                      <a:pt x="1588247" y="299669"/>
                      <a:pt x="1643718" y="262689"/>
                    </a:cubicBezTo>
                    <a:cubicBezTo>
                      <a:pt x="1700464" y="227621"/>
                      <a:pt x="1746370" y="181714"/>
                      <a:pt x="1786539" y="146647"/>
                    </a:cubicBezTo>
                    <a:cubicBezTo>
                      <a:pt x="1827345" y="112217"/>
                      <a:pt x="1852849" y="68860"/>
                      <a:pt x="1873252" y="45269"/>
                    </a:cubicBezTo>
                    <a:cubicBezTo>
                      <a:pt x="1891105" y="16577"/>
                      <a:pt x="1901306" y="0"/>
                      <a:pt x="1901306" y="0"/>
                    </a:cubicBezTo>
                    <a:cubicBezTo>
                      <a:pt x="1901306" y="0"/>
                      <a:pt x="1882816" y="638"/>
                      <a:pt x="1849023" y="2550"/>
                    </a:cubicBezTo>
                    <a:close/>
                  </a:path>
                </a:pathLst>
              </a:custGeom>
              <a:solidFill>
                <a:schemeClr val="accent1"/>
              </a:solidFill>
              <a:ln w="63728"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A576DFC6-0D32-47C3-A591-8F13BAC46718}"/>
                  </a:ext>
                </a:extLst>
              </p:cNvPr>
              <p:cNvSpPr/>
              <p:nvPr/>
            </p:nvSpPr>
            <p:spPr>
              <a:xfrm>
                <a:off x="6558894" y="3398164"/>
                <a:ext cx="1898117" cy="455722"/>
              </a:xfrm>
              <a:custGeom>
                <a:avLst/>
                <a:gdLst>
                  <a:gd name="connsiteX0" fmla="*/ 0 w 1898117"/>
                  <a:gd name="connsiteY0" fmla="*/ 455723 h 455722"/>
                  <a:gd name="connsiteX1" fmla="*/ 59934 w 1898117"/>
                  <a:gd name="connsiteY1" fmla="*/ 392601 h 455722"/>
                  <a:gd name="connsiteX2" fmla="*/ 240373 w 1898117"/>
                  <a:gd name="connsiteY2" fmla="*/ 249142 h 455722"/>
                  <a:gd name="connsiteX3" fmla="*/ 533666 w 1898117"/>
                  <a:gd name="connsiteY3" fmla="*/ 103133 h 455722"/>
                  <a:gd name="connsiteX4" fmla="*/ 899645 w 1898117"/>
                  <a:gd name="connsiteY4" fmla="*/ 14507 h 455722"/>
                  <a:gd name="connsiteX5" fmla="*/ 1274551 w 1898117"/>
                  <a:gd name="connsiteY5" fmla="*/ 4306 h 455722"/>
                  <a:gd name="connsiteX6" fmla="*/ 1595898 w 1898117"/>
                  <a:gd name="connsiteY6" fmla="*/ 50213 h 455722"/>
                  <a:gd name="connsiteX7" fmla="*/ 1816506 w 1898117"/>
                  <a:gd name="connsiteY7" fmla="*/ 109509 h 455722"/>
                  <a:gd name="connsiteX8" fmla="*/ 1898118 w 1898117"/>
                  <a:gd name="connsiteY8" fmla="*/ 138838 h 455722"/>
                  <a:gd name="connsiteX9" fmla="*/ 1812043 w 1898117"/>
                  <a:gd name="connsiteY9" fmla="*/ 133737 h 455722"/>
                  <a:gd name="connsiteX10" fmla="*/ 1586972 w 1898117"/>
                  <a:gd name="connsiteY10" fmla="*/ 120348 h 455722"/>
                  <a:gd name="connsiteX11" fmla="*/ 1272000 w 1898117"/>
                  <a:gd name="connsiteY11" fmla="*/ 115247 h 455722"/>
                  <a:gd name="connsiteX12" fmla="*/ 915585 w 1898117"/>
                  <a:gd name="connsiteY12" fmla="*/ 139476 h 455722"/>
                  <a:gd name="connsiteX13" fmla="*/ 567459 w 1898117"/>
                  <a:gd name="connsiteY13" fmla="*/ 208336 h 455722"/>
                  <a:gd name="connsiteX14" fmla="*/ 273528 w 1898117"/>
                  <a:gd name="connsiteY14" fmla="*/ 310989 h 455722"/>
                  <a:gd name="connsiteX15" fmla="*/ 73961 w 1898117"/>
                  <a:gd name="connsiteY15" fmla="*/ 411091 h 455722"/>
                  <a:gd name="connsiteX16" fmla="*/ 0 w 1898117"/>
                  <a:gd name="connsiteY16" fmla="*/ 455723 h 45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98117" h="455722">
                    <a:moveTo>
                      <a:pt x="0" y="455723"/>
                    </a:moveTo>
                    <a:cubicBezTo>
                      <a:pt x="0" y="455723"/>
                      <a:pt x="20403" y="432132"/>
                      <a:pt x="59934" y="392601"/>
                    </a:cubicBezTo>
                    <a:cubicBezTo>
                      <a:pt x="100740" y="354983"/>
                      <a:pt x="159399" y="300150"/>
                      <a:pt x="240373" y="249142"/>
                    </a:cubicBezTo>
                    <a:cubicBezTo>
                      <a:pt x="321985" y="199410"/>
                      <a:pt x="420174" y="143939"/>
                      <a:pt x="533666" y="103133"/>
                    </a:cubicBezTo>
                    <a:cubicBezTo>
                      <a:pt x="646520" y="61052"/>
                      <a:pt x="772764" y="32360"/>
                      <a:pt x="899645" y="14507"/>
                    </a:cubicBezTo>
                    <a:cubicBezTo>
                      <a:pt x="1027164" y="-157"/>
                      <a:pt x="1155320" y="-3983"/>
                      <a:pt x="1274551" y="4306"/>
                    </a:cubicBezTo>
                    <a:cubicBezTo>
                      <a:pt x="1393781" y="11319"/>
                      <a:pt x="1503447" y="32360"/>
                      <a:pt x="1595898" y="50213"/>
                    </a:cubicBezTo>
                    <a:cubicBezTo>
                      <a:pt x="1688987" y="68065"/>
                      <a:pt x="1764223" y="94207"/>
                      <a:pt x="1816506" y="109509"/>
                    </a:cubicBezTo>
                    <a:cubicBezTo>
                      <a:pt x="1868788" y="127999"/>
                      <a:pt x="1898118" y="138838"/>
                      <a:pt x="1898118" y="138838"/>
                    </a:cubicBezTo>
                    <a:cubicBezTo>
                      <a:pt x="1898118" y="138838"/>
                      <a:pt x="1866876" y="136926"/>
                      <a:pt x="1812043" y="133737"/>
                    </a:cubicBezTo>
                    <a:cubicBezTo>
                      <a:pt x="1757847" y="127999"/>
                      <a:pt x="1679423" y="126724"/>
                      <a:pt x="1586972" y="120348"/>
                    </a:cubicBezTo>
                    <a:cubicBezTo>
                      <a:pt x="1494520" y="113972"/>
                      <a:pt x="1386130" y="114610"/>
                      <a:pt x="1272000" y="115247"/>
                    </a:cubicBezTo>
                    <a:cubicBezTo>
                      <a:pt x="1157234" y="117798"/>
                      <a:pt x="1036091" y="123536"/>
                      <a:pt x="915585" y="139476"/>
                    </a:cubicBezTo>
                    <a:cubicBezTo>
                      <a:pt x="795080" y="153503"/>
                      <a:pt x="677125" y="179007"/>
                      <a:pt x="567459" y="208336"/>
                    </a:cubicBezTo>
                    <a:cubicBezTo>
                      <a:pt x="458430" y="238941"/>
                      <a:pt x="357053" y="272733"/>
                      <a:pt x="273528" y="310989"/>
                    </a:cubicBezTo>
                    <a:cubicBezTo>
                      <a:pt x="190641" y="349244"/>
                      <a:pt x="119868" y="382399"/>
                      <a:pt x="73961" y="411091"/>
                    </a:cubicBezTo>
                    <a:cubicBezTo>
                      <a:pt x="26141" y="438508"/>
                      <a:pt x="0" y="455723"/>
                      <a:pt x="0" y="455723"/>
                    </a:cubicBezTo>
                    <a:close/>
                  </a:path>
                </a:pathLst>
              </a:custGeom>
              <a:solidFill>
                <a:schemeClr val="accent1"/>
              </a:solidFill>
              <a:ln w="63728" cap="flat">
                <a:noFill/>
                <a:prstDash val="solid"/>
                <a:miter/>
              </a:ln>
            </p:spPr>
            <p:txBody>
              <a:bodyPr rtlCol="0" anchor="ctr"/>
              <a:lstStyle/>
              <a:p>
                <a:endParaRPr lang="en-US"/>
              </a:p>
            </p:txBody>
          </p:sp>
        </p:grpSp>
        <p:grpSp>
          <p:nvGrpSpPr>
            <p:cNvPr id="36" name="Graphic 11">
              <a:extLst>
                <a:ext uri="{FF2B5EF4-FFF2-40B4-BE49-F238E27FC236}">
                  <a16:creationId xmlns:a16="http://schemas.microsoft.com/office/drawing/2014/main" id="{608F2121-B50F-49B9-924C-48025307996A}"/>
                </a:ext>
              </a:extLst>
            </p:cNvPr>
            <p:cNvGrpSpPr/>
            <p:nvPr/>
          </p:nvGrpSpPr>
          <p:grpSpPr>
            <a:xfrm>
              <a:off x="1790964" y="3223943"/>
              <a:ext cx="4454870" cy="2357185"/>
              <a:chOff x="1790964" y="3223943"/>
              <a:chExt cx="4454870" cy="2357185"/>
            </a:xfrm>
          </p:grpSpPr>
          <p:sp>
            <p:nvSpPr>
              <p:cNvPr id="37" name="Freeform: Shape 36">
                <a:extLst>
                  <a:ext uri="{FF2B5EF4-FFF2-40B4-BE49-F238E27FC236}">
                    <a16:creationId xmlns:a16="http://schemas.microsoft.com/office/drawing/2014/main" id="{88B4F8C5-86F9-49C6-8219-21E78F33D541}"/>
                  </a:ext>
                </a:extLst>
              </p:cNvPr>
              <p:cNvSpPr/>
              <p:nvPr/>
            </p:nvSpPr>
            <p:spPr>
              <a:xfrm>
                <a:off x="1790964" y="3223943"/>
                <a:ext cx="4454870" cy="2357185"/>
              </a:xfrm>
              <a:custGeom>
                <a:avLst/>
                <a:gdLst>
                  <a:gd name="connsiteX0" fmla="*/ 2723802 w 4454870"/>
                  <a:gd name="connsiteY0" fmla="*/ 2357186 h 2357185"/>
                  <a:gd name="connsiteX1" fmla="*/ 1654557 w 4454870"/>
                  <a:gd name="connsiteY1" fmla="*/ 2189499 h 2357185"/>
                  <a:gd name="connsiteX2" fmla="*/ 973606 w 4454870"/>
                  <a:gd name="connsiteY2" fmla="*/ 1824157 h 2357185"/>
                  <a:gd name="connsiteX3" fmla="*/ 1024614 w 4454870"/>
                  <a:gd name="connsiteY3" fmla="*/ 1812043 h 2357185"/>
                  <a:gd name="connsiteX4" fmla="*/ 1257973 w 4454870"/>
                  <a:gd name="connsiteY4" fmla="*/ 1749558 h 2357185"/>
                  <a:gd name="connsiteX5" fmla="*/ 1050755 w 4454870"/>
                  <a:gd name="connsiteY5" fmla="*/ 1625865 h 2357185"/>
                  <a:gd name="connsiteX6" fmla="*/ 626118 w 4454870"/>
                  <a:gd name="connsiteY6" fmla="*/ 1337673 h 2357185"/>
                  <a:gd name="connsiteX7" fmla="*/ 273528 w 4454870"/>
                  <a:gd name="connsiteY7" fmla="*/ 919411 h 2357185"/>
                  <a:gd name="connsiteX8" fmla="*/ 619742 w 4454870"/>
                  <a:gd name="connsiteY8" fmla="*/ 930887 h 2357185"/>
                  <a:gd name="connsiteX9" fmla="*/ 355778 w 4454870"/>
                  <a:gd name="connsiteY9" fmla="*/ 736421 h 2357185"/>
                  <a:gd name="connsiteX10" fmla="*/ 59296 w 4454870"/>
                  <a:gd name="connsiteY10" fmla="*/ 380006 h 2357185"/>
                  <a:gd name="connsiteX11" fmla="*/ 0 w 4454870"/>
                  <a:gd name="connsiteY11" fmla="*/ 209131 h 2357185"/>
                  <a:gd name="connsiteX12" fmla="*/ 766388 w 4454870"/>
                  <a:gd name="connsiteY12" fmla="*/ 357053 h 2357185"/>
                  <a:gd name="connsiteX13" fmla="*/ 1763586 w 4454870"/>
                  <a:gd name="connsiteY13" fmla="*/ 182990 h 2357185"/>
                  <a:gd name="connsiteX14" fmla="*/ 2770984 w 4454870"/>
                  <a:gd name="connsiteY14" fmla="*/ 0 h 2357185"/>
                  <a:gd name="connsiteX15" fmla="*/ 4232350 w 4454870"/>
                  <a:gd name="connsiteY15" fmla="*/ 876692 h 2357185"/>
                  <a:gd name="connsiteX16" fmla="*/ 4262317 w 4454870"/>
                  <a:gd name="connsiteY16" fmla="*/ 927062 h 2357185"/>
                  <a:gd name="connsiteX17" fmla="*/ 4454871 w 4454870"/>
                  <a:gd name="connsiteY17" fmla="*/ 927062 h 2357185"/>
                  <a:gd name="connsiteX18" fmla="*/ 4454871 w 4454870"/>
                  <a:gd name="connsiteY18" fmla="*/ 1549354 h 2357185"/>
                  <a:gd name="connsiteX19" fmla="*/ 4250203 w 4454870"/>
                  <a:gd name="connsiteY19" fmla="*/ 1549354 h 2357185"/>
                  <a:gd name="connsiteX20" fmla="*/ 4225337 w 4454870"/>
                  <a:gd name="connsiteY20" fmla="*/ 1615026 h 2357185"/>
                  <a:gd name="connsiteX21" fmla="*/ 3824928 w 4454870"/>
                  <a:gd name="connsiteY21" fmla="*/ 2069631 h 2357185"/>
                  <a:gd name="connsiteX22" fmla="*/ 2774172 w 4454870"/>
                  <a:gd name="connsiteY22" fmla="*/ 2356548 h 2357185"/>
                  <a:gd name="connsiteX23" fmla="*/ 2723802 w 4454870"/>
                  <a:gd name="connsiteY23" fmla="*/ 2357186 h 2357185"/>
                  <a:gd name="connsiteX24" fmla="*/ 1860500 w 4454870"/>
                  <a:gd name="connsiteY24" fmla="*/ 940452 h 2357185"/>
                  <a:gd name="connsiteX25" fmla="*/ 1785264 w 4454870"/>
                  <a:gd name="connsiteY25" fmla="*/ 960217 h 2357185"/>
                  <a:gd name="connsiteX26" fmla="*/ 1784626 w 4454870"/>
                  <a:gd name="connsiteY26" fmla="*/ 1038003 h 2357185"/>
                  <a:gd name="connsiteX27" fmla="*/ 2324031 w 4454870"/>
                  <a:gd name="connsiteY27" fmla="*/ 1880903 h 2357185"/>
                  <a:gd name="connsiteX28" fmla="*/ 2759508 w 4454870"/>
                  <a:gd name="connsiteY28" fmla="*/ 1945300 h 2357185"/>
                  <a:gd name="connsiteX29" fmla="*/ 3747141 w 4454870"/>
                  <a:gd name="connsiteY29" fmla="*/ 1580596 h 2357185"/>
                  <a:gd name="connsiteX30" fmla="*/ 3100621 w 4454870"/>
                  <a:gd name="connsiteY30" fmla="*/ 899646 h 2357185"/>
                  <a:gd name="connsiteX31" fmla="*/ 2635814 w 4454870"/>
                  <a:gd name="connsiteY31" fmla="*/ 839712 h 2357185"/>
                  <a:gd name="connsiteX32" fmla="*/ 1860500 w 4454870"/>
                  <a:gd name="connsiteY32" fmla="*/ 940452 h 235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454870" h="2357185">
                    <a:moveTo>
                      <a:pt x="2723802" y="2357186"/>
                    </a:moveTo>
                    <a:cubicBezTo>
                      <a:pt x="2332957" y="2350810"/>
                      <a:pt x="1973354" y="2294064"/>
                      <a:pt x="1654557" y="2189499"/>
                    </a:cubicBezTo>
                    <a:cubicBezTo>
                      <a:pt x="1402707" y="2107249"/>
                      <a:pt x="1177637" y="1986744"/>
                      <a:pt x="973606" y="1824157"/>
                    </a:cubicBezTo>
                    <a:cubicBezTo>
                      <a:pt x="990821" y="1820969"/>
                      <a:pt x="1008036" y="1816506"/>
                      <a:pt x="1024614" y="1812043"/>
                    </a:cubicBezTo>
                    <a:lnTo>
                      <a:pt x="1257973" y="1749558"/>
                    </a:lnTo>
                    <a:lnTo>
                      <a:pt x="1050755" y="1625865"/>
                    </a:lnTo>
                    <a:cubicBezTo>
                      <a:pt x="904109" y="1538515"/>
                      <a:pt x="752999" y="1448614"/>
                      <a:pt x="626118" y="1337673"/>
                    </a:cubicBezTo>
                    <a:cubicBezTo>
                      <a:pt x="489035" y="1218443"/>
                      <a:pt x="376818" y="1072434"/>
                      <a:pt x="273528" y="919411"/>
                    </a:cubicBezTo>
                    <a:cubicBezTo>
                      <a:pt x="279266" y="920049"/>
                      <a:pt x="619742" y="930887"/>
                      <a:pt x="619742" y="930887"/>
                    </a:cubicBezTo>
                    <a:lnTo>
                      <a:pt x="355778" y="736421"/>
                    </a:lnTo>
                    <a:cubicBezTo>
                      <a:pt x="228896" y="642695"/>
                      <a:pt x="126244" y="519639"/>
                      <a:pt x="59296" y="380006"/>
                    </a:cubicBezTo>
                    <a:cubicBezTo>
                      <a:pt x="26779" y="312421"/>
                      <a:pt x="8926" y="255675"/>
                      <a:pt x="0" y="209131"/>
                    </a:cubicBezTo>
                    <a:cubicBezTo>
                      <a:pt x="154298" y="277991"/>
                      <a:pt x="408698" y="357053"/>
                      <a:pt x="766388" y="357053"/>
                    </a:cubicBezTo>
                    <a:cubicBezTo>
                      <a:pt x="1074984" y="357053"/>
                      <a:pt x="1410996" y="298394"/>
                      <a:pt x="1763586" y="182990"/>
                    </a:cubicBezTo>
                    <a:cubicBezTo>
                      <a:pt x="2135303" y="61847"/>
                      <a:pt x="2473865" y="0"/>
                      <a:pt x="2770984" y="0"/>
                    </a:cubicBezTo>
                    <a:cubicBezTo>
                      <a:pt x="3414955" y="0"/>
                      <a:pt x="3879123" y="278629"/>
                      <a:pt x="4232350" y="876692"/>
                    </a:cubicBezTo>
                    <a:lnTo>
                      <a:pt x="4262317" y="927062"/>
                    </a:lnTo>
                    <a:lnTo>
                      <a:pt x="4454871" y="927062"/>
                    </a:lnTo>
                    <a:lnTo>
                      <a:pt x="4454871" y="1549354"/>
                    </a:lnTo>
                    <a:lnTo>
                      <a:pt x="4250203" y="1549354"/>
                    </a:lnTo>
                    <a:lnTo>
                      <a:pt x="4225337" y="1615026"/>
                    </a:lnTo>
                    <a:cubicBezTo>
                      <a:pt x="4224699" y="1617576"/>
                      <a:pt x="4128423" y="1862413"/>
                      <a:pt x="3824928" y="2069631"/>
                    </a:cubicBezTo>
                    <a:cubicBezTo>
                      <a:pt x="3549487" y="2260271"/>
                      <a:pt x="3196260" y="2356548"/>
                      <a:pt x="2774172" y="2356548"/>
                    </a:cubicBezTo>
                    <a:lnTo>
                      <a:pt x="2723802" y="2357186"/>
                    </a:lnTo>
                    <a:close/>
                    <a:moveTo>
                      <a:pt x="1860500" y="940452"/>
                    </a:moveTo>
                    <a:lnTo>
                      <a:pt x="1785264" y="960217"/>
                    </a:lnTo>
                    <a:lnTo>
                      <a:pt x="1784626" y="1038003"/>
                    </a:lnTo>
                    <a:cubicBezTo>
                      <a:pt x="1784626" y="1064145"/>
                      <a:pt x="1786539" y="1676873"/>
                      <a:pt x="2324031" y="1880903"/>
                    </a:cubicBezTo>
                    <a:cubicBezTo>
                      <a:pt x="2464302" y="1934461"/>
                      <a:pt x="2638365" y="1945300"/>
                      <a:pt x="2759508" y="1945300"/>
                    </a:cubicBezTo>
                    <a:cubicBezTo>
                      <a:pt x="3103171" y="1945300"/>
                      <a:pt x="3675731" y="1846473"/>
                      <a:pt x="3747141" y="1580596"/>
                    </a:cubicBezTo>
                    <a:cubicBezTo>
                      <a:pt x="3821739" y="1300692"/>
                      <a:pt x="3580091" y="1046292"/>
                      <a:pt x="3100621" y="899646"/>
                    </a:cubicBezTo>
                    <a:cubicBezTo>
                      <a:pt x="2969914" y="859477"/>
                      <a:pt x="2813703" y="839712"/>
                      <a:pt x="2635814" y="839712"/>
                    </a:cubicBezTo>
                    <a:cubicBezTo>
                      <a:pt x="2243694" y="839712"/>
                      <a:pt x="1875802" y="935988"/>
                      <a:pt x="1860500" y="940452"/>
                    </a:cubicBezTo>
                    <a:close/>
                  </a:path>
                </a:pathLst>
              </a:custGeom>
              <a:solidFill>
                <a:schemeClr val="accent4"/>
              </a:solidFill>
              <a:ln w="63728" cap="flat">
                <a:noFill/>
                <a:prstDash val="solid"/>
                <a:miter/>
              </a:ln>
            </p:spPr>
            <p:txBody>
              <a:bodyPr rtlCol="0" anchor="ctr"/>
              <a:lstStyle/>
              <a:p>
                <a:endParaRPr lang="en-US"/>
              </a:p>
            </p:txBody>
          </p:sp>
          <p:grpSp>
            <p:nvGrpSpPr>
              <p:cNvPr id="38" name="Graphic 11">
                <a:extLst>
                  <a:ext uri="{FF2B5EF4-FFF2-40B4-BE49-F238E27FC236}">
                    <a16:creationId xmlns:a16="http://schemas.microsoft.com/office/drawing/2014/main" id="{608F2121-B50F-49B9-924C-48025307996A}"/>
                  </a:ext>
                </a:extLst>
              </p:cNvPr>
              <p:cNvGrpSpPr/>
              <p:nvPr/>
            </p:nvGrpSpPr>
            <p:grpSpPr>
              <a:xfrm>
                <a:off x="3469005" y="3710640"/>
                <a:ext cx="2304479" cy="747791"/>
                <a:chOff x="3469005" y="3710640"/>
                <a:chExt cx="2304479" cy="747791"/>
              </a:xfrm>
              <a:solidFill>
                <a:srgbClr val="FFBF0B"/>
              </a:solidFill>
            </p:grpSpPr>
            <p:sp>
              <p:nvSpPr>
                <p:cNvPr id="39" name="Freeform: Shape 38">
                  <a:extLst>
                    <a:ext uri="{FF2B5EF4-FFF2-40B4-BE49-F238E27FC236}">
                      <a16:creationId xmlns:a16="http://schemas.microsoft.com/office/drawing/2014/main" id="{EA4473C3-75DE-4FC9-874B-4301E32CD8C9}"/>
                    </a:ext>
                  </a:extLst>
                </p:cNvPr>
                <p:cNvSpPr/>
                <p:nvPr/>
              </p:nvSpPr>
              <p:spPr>
                <a:xfrm>
                  <a:off x="5569878" y="4254826"/>
                  <a:ext cx="203606" cy="203606"/>
                </a:xfrm>
                <a:custGeom>
                  <a:avLst/>
                  <a:gdLst>
                    <a:gd name="connsiteX0" fmla="*/ 105948 w 203606"/>
                    <a:gd name="connsiteY0" fmla="*/ 203500 h 203606"/>
                    <a:gd name="connsiteX1" fmla="*/ 32624 w 203606"/>
                    <a:gd name="connsiteY1" fmla="*/ 176721 h 203606"/>
                    <a:gd name="connsiteX2" fmla="*/ 107 w 203606"/>
                    <a:gd name="connsiteY2" fmla="*/ 105948 h 203606"/>
                    <a:gd name="connsiteX3" fmla="*/ 26886 w 203606"/>
                    <a:gd name="connsiteY3" fmla="*/ 32624 h 203606"/>
                    <a:gd name="connsiteX4" fmla="*/ 97659 w 203606"/>
                    <a:gd name="connsiteY4" fmla="*/ 107 h 203606"/>
                    <a:gd name="connsiteX5" fmla="*/ 170982 w 203606"/>
                    <a:gd name="connsiteY5" fmla="*/ 26886 h 203606"/>
                    <a:gd name="connsiteX6" fmla="*/ 203500 w 203606"/>
                    <a:gd name="connsiteY6" fmla="*/ 97659 h 203606"/>
                    <a:gd name="connsiteX7" fmla="*/ 176720 w 203606"/>
                    <a:gd name="connsiteY7" fmla="*/ 170982 h 203606"/>
                    <a:gd name="connsiteX8" fmla="*/ 105948 w 203606"/>
                    <a:gd name="connsiteY8" fmla="*/ 203500 h 20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606" h="203606">
                      <a:moveTo>
                        <a:pt x="105948" y="203500"/>
                      </a:moveTo>
                      <a:cubicBezTo>
                        <a:pt x="79169" y="204775"/>
                        <a:pt x="52390" y="194573"/>
                        <a:pt x="32624" y="176721"/>
                      </a:cubicBezTo>
                      <a:cubicBezTo>
                        <a:pt x="12859" y="158230"/>
                        <a:pt x="744" y="132727"/>
                        <a:pt x="107" y="105948"/>
                      </a:cubicBezTo>
                      <a:cubicBezTo>
                        <a:pt x="-1168" y="79169"/>
                        <a:pt x="9033" y="52390"/>
                        <a:pt x="26886" y="32624"/>
                      </a:cubicBezTo>
                      <a:cubicBezTo>
                        <a:pt x="45376" y="12859"/>
                        <a:pt x="70880" y="745"/>
                        <a:pt x="97659" y="107"/>
                      </a:cubicBezTo>
                      <a:cubicBezTo>
                        <a:pt x="124438" y="-1168"/>
                        <a:pt x="151217" y="9033"/>
                        <a:pt x="170982" y="26886"/>
                      </a:cubicBezTo>
                      <a:cubicBezTo>
                        <a:pt x="190747" y="45376"/>
                        <a:pt x="202862" y="70880"/>
                        <a:pt x="203500" y="97659"/>
                      </a:cubicBezTo>
                      <a:cubicBezTo>
                        <a:pt x="204775" y="124438"/>
                        <a:pt x="194573" y="151217"/>
                        <a:pt x="176720" y="170982"/>
                      </a:cubicBezTo>
                      <a:cubicBezTo>
                        <a:pt x="158868" y="190110"/>
                        <a:pt x="132727" y="202224"/>
                        <a:pt x="105948" y="203500"/>
                      </a:cubicBezTo>
                    </a:path>
                  </a:pathLst>
                </a:custGeom>
                <a:solidFill>
                  <a:srgbClr val="FFBF0B"/>
                </a:solidFill>
                <a:ln w="6372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C4F694F-4D54-4714-8EDE-9F28061C0CF9}"/>
                    </a:ext>
                  </a:extLst>
                </p:cNvPr>
                <p:cNvSpPr/>
                <p:nvPr/>
              </p:nvSpPr>
              <p:spPr>
                <a:xfrm>
                  <a:off x="3833108" y="3710640"/>
                  <a:ext cx="1669032" cy="480911"/>
                </a:xfrm>
                <a:custGeom>
                  <a:avLst/>
                  <a:gdLst>
                    <a:gd name="connsiteX0" fmla="*/ 127589 w 1669032"/>
                    <a:gd name="connsiteY0" fmla="*/ 267577 h 480911"/>
                    <a:gd name="connsiteX1" fmla="*/ 200913 w 1669032"/>
                    <a:gd name="connsiteY1" fmla="*/ 143246 h 480911"/>
                    <a:gd name="connsiteX2" fmla="*/ 76582 w 1669032"/>
                    <a:gd name="connsiteY2" fmla="*/ 69922 h 480911"/>
                    <a:gd name="connsiteX3" fmla="*/ 76582 w 1669032"/>
                    <a:gd name="connsiteY3" fmla="*/ 69922 h 480911"/>
                    <a:gd name="connsiteX4" fmla="*/ 3259 w 1669032"/>
                    <a:gd name="connsiteY4" fmla="*/ 194253 h 480911"/>
                    <a:gd name="connsiteX5" fmla="*/ 127589 w 1669032"/>
                    <a:gd name="connsiteY5" fmla="*/ 267577 h 480911"/>
                    <a:gd name="connsiteX6" fmla="*/ 127589 w 1669032"/>
                    <a:gd name="connsiteY6" fmla="*/ 267577 h 480911"/>
                    <a:gd name="connsiteX7" fmla="*/ 127589 w 1669032"/>
                    <a:gd name="connsiteY7" fmla="*/ 267577 h 480911"/>
                    <a:gd name="connsiteX8" fmla="*/ 487193 w 1669032"/>
                    <a:gd name="connsiteY8" fmla="*/ 203817 h 480911"/>
                    <a:gd name="connsiteX9" fmla="*/ 579644 w 1669032"/>
                    <a:gd name="connsiteY9" fmla="*/ 92876 h 480911"/>
                    <a:gd name="connsiteX10" fmla="*/ 468702 w 1669032"/>
                    <a:gd name="connsiteY10" fmla="*/ 425 h 480911"/>
                    <a:gd name="connsiteX11" fmla="*/ 468702 w 1669032"/>
                    <a:gd name="connsiteY11" fmla="*/ 425 h 480911"/>
                    <a:gd name="connsiteX12" fmla="*/ 376251 w 1669032"/>
                    <a:gd name="connsiteY12" fmla="*/ 111366 h 480911"/>
                    <a:gd name="connsiteX13" fmla="*/ 487193 w 1669032"/>
                    <a:gd name="connsiteY13" fmla="*/ 203817 h 480911"/>
                    <a:gd name="connsiteX14" fmla="*/ 487193 w 1669032"/>
                    <a:gd name="connsiteY14" fmla="*/ 203817 h 480911"/>
                    <a:gd name="connsiteX15" fmla="*/ 487193 w 1669032"/>
                    <a:gd name="connsiteY15" fmla="*/ 203817 h 480911"/>
                    <a:gd name="connsiteX16" fmla="*/ 848071 w 1669032"/>
                    <a:gd name="connsiteY16" fmla="*/ 208280 h 480911"/>
                    <a:gd name="connsiteX17" fmla="*/ 961563 w 1669032"/>
                    <a:gd name="connsiteY17" fmla="*/ 119017 h 480911"/>
                    <a:gd name="connsiteX18" fmla="*/ 872299 w 1669032"/>
                    <a:gd name="connsiteY18" fmla="*/ 5525 h 480911"/>
                    <a:gd name="connsiteX19" fmla="*/ 872299 w 1669032"/>
                    <a:gd name="connsiteY19" fmla="*/ 5525 h 480911"/>
                    <a:gd name="connsiteX20" fmla="*/ 758808 w 1669032"/>
                    <a:gd name="connsiteY20" fmla="*/ 94789 h 480911"/>
                    <a:gd name="connsiteX21" fmla="*/ 848071 w 1669032"/>
                    <a:gd name="connsiteY21" fmla="*/ 208280 h 480911"/>
                    <a:gd name="connsiteX22" fmla="*/ 848071 w 1669032"/>
                    <a:gd name="connsiteY22" fmla="*/ 208280 h 480911"/>
                    <a:gd name="connsiteX23" fmla="*/ 848071 w 1669032"/>
                    <a:gd name="connsiteY23" fmla="*/ 208280 h 480911"/>
                    <a:gd name="connsiteX24" fmla="*/ 1194285 w 1669032"/>
                    <a:gd name="connsiteY24" fmla="*/ 292443 h 480911"/>
                    <a:gd name="connsiteX25" fmla="*/ 1326267 w 1669032"/>
                    <a:gd name="connsiteY25" fmla="*/ 233784 h 480911"/>
                    <a:gd name="connsiteX26" fmla="*/ 1267608 w 1669032"/>
                    <a:gd name="connsiteY26" fmla="*/ 101802 h 480911"/>
                    <a:gd name="connsiteX27" fmla="*/ 1267608 w 1669032"/>
                    <a:gd name="connsiteY27" fmla="*/ 101802 h 480911"/>
                    <a:gd name="connsiteX28" fmla="*/ 1135626 w 1669032"/>
                    <a:gd name="connsiteY28" fmla="*/ 160461 h 480911"/>
                    <a:gd name="connsiteX29" fmla="*/ 1194285 w 1669032"/>
                    <a:gd name="connsiteY29" fmla="*/ 292443 h 480911"/>
                    <a:gd name="connsiteX30" fmla="*/ 1194285 w 1669032"/>
                    <a:gd name="connsiteY30" fmla="*/ 292443 h 480911"/>
                    <a:gd name="connsiteX31" fmla="*/ 1194285 w 1669032"/>
                    <a:gd name="connsiteY31" fmla="*/ 292443 h 480911"/>
                    <a:gd name="connsiteX32" fmla="*/ 1506706 w 1669032"/>
                    <a:gd name="connsiteY32" fmla="*/ 461405 h 480911"/>
                    <a:gd name="connsiteX33" fmla="*/ 1649527 w 1669032"/>
                    <a:gd name="connsiteY33" fmla="*/ 439089 h 480911"/>
                    <a:gd name="connsiteX34" fmla="*/ 1627211 w 1669032"/>
                    <a:gd name="connsiteY34" fmla="*/ 296268 h 480911"/>
                    <a:gd name="connsiteX35" fmla="*/ 1627211 w 1669032"/>
                    <a:gd name="connsiteY35" fmla="*/ 296268 h 480911"/>
                    <a:gd name="connsiteX36" fmla="*/ 1484390 w 1669032"/>
                    <a:gd name="connsiteY36" fmla="*/ 318584 h 480911"/>
                    <a:gd name="connsiteX37" fmla="*/ 1506706 w 1669032"/>
                    <a:gd name="connsiteY37" fmla="*/ 461405 h 480911"/>
                    <a:gd name="connsiteX38" fmla="*/ 1506706 w 1669032"/>
                    <a:gd name="connsiteY38" fmla="*/ 461405 h 480911"/>
                    <a:gd name="connsiteX39" fmla="*/ 1506706 w 1669032"/>
                    <a:gd name="connsiteY39" fmla="*/ 461405 h 4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669032" h="480911">
                      <a:moveTo>
                        <a:pt x="127589" y="267577"/>
                      </a:moveTo>
                      <a:cubicBezTo>
                        <a:pt x="182423" y="253549"/>
                        <a:pt x="214940" y="197441"/>
                        <a:pt x="200913" y="143246"/>
                      </a:cubicBezTo>
                      <a:cubicBezTo>
                        <a:pt x="186886" y="88413"/>
                        <a:pt x="130778" y="55895"/>
                        <a:pt x="76582" y="69922"/>
                      </a:cubicBezTo>
                      <a:lnTo>
                        <a:pt x="76582" y="69922"/>
                      </a:lnTo>
                      <a:cubicBezTo>
                        <a:pt x="21749" y="83949"/>
                        <a:pt x="-10768" y="140058"/>
                        <a:pt x="3259" y="194253"/>
                      </a:cubicBezTo>
                      <a:cubicBezTo>
                        <a:pt x="17286" y="249086"/>
                        <a:pt x="72757" y="281604"/>
                        <a:pt x="127589" y="267577"/>
                      </a:cubicBezTo>
                      <a:lnTo>
                        <a:pt x="127589" y="267577"/>
                      </a:lnTo>
                      <a:lnTo>
                        <a:pt x="127589" y="267577"/>
                      </a:lnTo>
                      <a:close/>
                      <a:moveTo>
                        <a:pt x="487193" y="203817"/>
                      </a:moveTo>
                      <a:cubicBezTo>
                        <a:pt x="543301" y="198716"/>
                        <a:pt x="584745" y="148984"/>
                        <a:pt x="579644" y="92876"/>
                      </a:cubicBezTo>
                      <a:cubicBezTo>
                        <a:pt x="574543" y="36767"/>
                        <a:pt x="524811" y="-4676"/>
                        <a:pt x="468702" y="425"/>
                      </a:cubicBezTo>
                      <a:lnTo>
                        <a:pt x="468702" y="425"/>
                      </a:lnTo>
                      <a:cubicBezTo>
                        <a:pt x="412594" y="5525"/>
                        <a:pt x="371151" y="55258"/>
                        <a:pt x="376251" y="111366"/>
                      </a:cubicBezTo>
                      <a:cubicBezTo>
                        <a:pt x="381352" y="167474"/>
                        <a:pt x="431084" y="208918"/>
                        <a:pt x="487193" y="203817"/>
                      </a:cubicBezTo>
                      <a:lnTo>
                        <a:pt x="487193" y="203817"/>
                      </a:lnTo>
                      <a:lnTo>
                        <a:pt x="487193" y="203817"/>
                      </a:lnTo>
                      <a:close/>
                      <a:moveTo>
                        <a:pt x="848071" y="208280"/>
                      </a:moveTo>
                      <a:cubicBezTo>
                        <a:pt x="904179" y="215294"/>
                        <a:pt x="954549" y="175125"/>
                        <a:pt x="961563" y="119017"/>
                      </a:cubicBezTo>
                      <a:cubicBezTo>
                        <a:pt x="968576" y="62909"/>
                        <a:pt x="928408" y="12539"/>
                        <a:pt x="872299" y="5525"/>
                      </a:cubicBezTo>
                      <a:lnTo>
                        <a:pt x="872299" y="5525"/>
                      </a:lnTo>
                      <a:cubicBezTo>
                        <a:pt x="816191" y="-1488"/>
                        <a:pt x="765821" y="38680"/>
                        <a:pt x="758808" y="94789"/>
                      </a:cubicBezTo>
                      <a:cubicBezTo>
                        <a:pt x="751794" y="150259"/>
                        <a:pt x="791963" y="201267"/>
                        <a:pt x="848071" y="208280"/>
                      </a:cubicBezTo>
                      <a:lnTo>
                        <a:pt x="848071" y="208280"/>
                      </a:lnTo>
                      <a:lnTo>
                        <a:pt x="848071" y="208280"/>
                      </a:lnTo>
                      <a:close/>
                      <a:moveTo>
                        <a:pt x="1194285" y="292443"/>
                      </a:moveTo>
                      <a:cubicBezTo>
                        <a:pt x="1247205" y="312846"/>
                        <a:pt x="1305864" y="286067"/>
                        <a:pt x="1326267" y="233784"/>
                      </a:cubicBezTo>
                      <a:cubicBezTo>
                        <a:pt x="1346670" y="180864"/>
                        <a:pt x="1319891" y="122205"/>
                        <a:pt x="1267608" y="101802"/>
                      </a:cubicBezTo>
                      <a:lnTo>
                        <a:pt x="1267608" y="101802"/>
                      </a:lnTo>
                      <a:cubicBezTo>
                        <a:pt x="1214688" y="81399"/>
                        <a:pt x="1156029" y="108178"/>
                        <a:pt x="1135626" y="160461"/>
                      </a:cubicBezTo>
                      <a:cubicBezTo>
                        <a:pt x="1115223" y="213381"/>
                        <a:pt x="1142002" y="272677"/>
                        <a:pt x="1194285" y="292443"/>
                      </a:cubicBezTo>
                      <a:lnTo>
                        <a:pt x="1194285" y="292443"/>
                      </a:lnTo>
                      <a:lnTo>
                        <a:pt x="1194285" y="292443"/>
                      </a:lnTo>
                      <a:close/>
                      <a:moveTo>
                        <a:pt x="1506706" y="461405"/>
                      </a:moveTo>
                      <a:cubicBezTo>
                        <a:pt x="1552613" y="494560"/>
                        <a:pt x="1616372" y="484359"/>
                        <a:pt x="1649527" y="439089"/>
                      </a:cubicBezTo>
                      <a:cubicBezTo>
                        <a:pt x="1682682" y="393183"/>
                        <a:pt x="1672480" y="329423"/>
                        <a:pt x="1627211" y="296268"/>
                      </a:cubicBezTo>
                      <a:lnTo>
                        <a:pt x="1627211" y="296268"/>
                      </a:lnTo>
                      <a:cubicBezTo>
                        <a:pt x="1581304" y="263113"/>
                        <a:pt x="1517545" y="273315"/>
                        <a:pt x="1484390" y="318584"/>
                      </a:cubicBezTo>
                      <a:cubicBezTo>
                        <a:pt x="1450597" y="364491"/>
                        <a:pt x="1460799" y="428250"/>
                        <a:pt x="1506706" y="461405"/>
                      </a:cubicBezTo>
                      <a:lnTo>
                        <a:pt x="1506706" y="461405"/>
                      </a:lnTo>
                      <a:lnTo>
                        <a:pt x="1506706" y="461405"/>
                      </a:lnTo>
                      <a:close/>
                    </a:path>
                  </a:pathLst>
                </a:custGeom>
                <a:solidFill>
                  <a:srgbClr val="FFBF0B"/>
                </a:solidFill>
                <a:ln w="63728"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D8611E20-7AA9-4765-BB30-D1DDAEB1F790}"/>
                    </a:ext>
                  </a:extLst>
                </p:cNvPr>
                <p:cNvSpPr/>
                <p:nvPr/>
              </p:nvSpPr>
              <p:spPr>
                <a:xfrm>
                  <a:off x="3469005" y="3899048"/>
                  <a:ext cx="203606" cy="203606"/>
                </a:xfrm>
                <a:custGeom>
                  <a:avLst/>
                  <a:gdLst>
                    <a:gd name="connsiteX0" fmla="*/ 105948 w 203606"/>
                    <a:gd name="connsiteY0" fmla="*/ 203499 h 203606"/>
                    <a:gd name="connsiteX1" fmla="*/ 32624 w 203606"/>
                    <a:gd name="connsiteY1" fmla="*/ 176721 h 203606"/>
                    <a:gd name="connsiteX2" fmla="*/ 107 w 203606"/>
                    <a:gd name="connsiteY2" fmla="*/ 105948 h 203606"/>
                    <a:gd name="connsiteX3" fmla="*/ 26886 w 203606"/>
                    <a:gd name="connsiteY3" fmla="*/ 32624 h 203606"/>
                    <a:gd name="connsiteX4" fmla="*/ 97659 w 203606"/>
                    <a:gd name="connsiteY4" fmla="*/ 107 h 203606"/>
                    <a:gd name="connsiteX5" fmla="*/ 170982 w 203606"/>
                    <a:gd name="connsiteY5" fmla="*/ 26886 h 203606"/>
                    <a:gd name="connsiteX6" fmla="*/ 203499 w 203606"/>
                    <a:gd name="connsiteY6" fmla="*/ 97659 h 203606"/>
                    <a:gd name="connsiteX7" fmla="*/ 176721 w 203606"/>
                    <a:gd name="connsiteY7" fmla="*/ 170982 h 203606"/>
                    <a:gd name="connsiteX8" fmla="*/ 105948 w 203606"/>
                    <a:gd name="connsiteY8" fmla="*/ 203499 h 20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606" h="203606">
                      <a:moveTo>
                        <a:pt x="105948" y="203499"/>
                      </a:moveTo>
                      <a:cubicBezTo>
                        <a:pt x="79169" y="204775"/>
                        <a:pt x="52390" y="194573"/>
                        <a:pt x="32624" y="176721"/>
                      </a:cubicBezTo>
                      <a:cubicBezTo>
                        <a:pt x="12859" y="158230"/>
                        <a:pt x="745" y="132726"/>
                        <a:pt x="107" y="105948"/>
                      </a:cubicBezTo>
                      <a:cubicBezTo>
                        <a:pt x="-1168" y="79169"/>
                        <a:pt x="9033" y="52390"/>
                        <a:pt x="26886" y="32624"/>
                      </a:cubicBezTo>
                      <a:cubicBezTo>
                        <a:pt x="45376" y="12859"/>
                        <a:pt x="70880" y="745"/>
                        <a:pt x="97659" y="107"/>
                      </a:cubicBezTo>
                      <a:cubicBezTo>
                        <a:pt x="124438" y="-1168"/>
                        <a:pt x="151217" y="9033"/>
                        <a:pt x="170982" y="26886"/>
                      </a:cubicBezTo>
                      <a:cubicBezTo>
                        <a:pt x="190748" y="45376"/>
                        <a:pt x="202862" y="70880"/>
                        <a:pt x="203499" y="97659"/>
                      </a:cubicBezTo>
                      <a:cubicBezTo>
                        <a:pt x="204775" y="124438"/>
                        <a:pt x="194573" y="151217"/>
                        <a:pt x="176721" y="170982"/>
                      </a:cubicBezTo>
                      <a:cubicBezTo>
                        <a:pt x="158230" y="190110"/>
                        <a:pt x="132727" y="202224"/>
                        <a:pt x="105948" y="203499"/>
                      </a:cubicBezTo>
                    </a:path>
                  </a:pathLst>
                </a:custGeom>
                <a:solidFill>
                  <a:srgbClr val="FFBF0B"/>
                </a:solidFill>
                <a:ln w="63728" cap="flat">
                  <a:noFill/>
                  <a:prstDash val="solid"/>
                  <a:miter/>
                </a:ln>
              </p:spPr>
              <p:txBody>
                <a:bodyPr rtlCol="0" anchor="ctr"/>
                <a:lstStyle/>
                <a:p>
                  <a:endParaRPr lang="en-US"/>
                </a:p>
              </p:txBody>
            </p:sp>
          </p:grpSp>
          <p:sp>
            <p:nvSpPr>
              <p:cNvPr id="42" name="Freeform: Shape 41">
                <a:extLst>
                  <a:ext uri="{FF2B5EF4-FFF2-40B4-BE49-F238E27FC236}">
                    <a16:creationId xmlns:a16="http://schemas.microsoft.com/office/drawing/2014/main" id="{8DDA471B-C8F3-44C6-855B-1DB688DB8C1F}"/>
                  </a:ext>
                </a:extLst>
              </p:cNvPr>
              <p:cNvSpPr/>
              <p:nvPr/>
            </p:nvSpPr>
            <p:spPr>
              <a:xfrm>
                <a:off x="2038988" y="3664521"/>
                <a:ext cx="1901943" cy="1686642"/>
              </a:xfrm>
              <a:custGeom>
                <a:avLst/>
                <a:gdLst>
                  <a:gd name="connsiteX0" fmla="*/ 1125354 w 1901943"/>
                  <a:gd name="connsiteY0" fmla="*/ 1446064 h 1686642"/>
                  <a:gd name="connsiteX1" fmla="*/ 1084548 w 1901943"/>
                  <a:gd name="connsiteY1" fmla="*/ 1460728 h 1686642"/>
                  <a:gd name="connsiteX2" fmla="*/ 1113239 w 1901943"/>
                  <a:gd name="connsiteY2" fmla="*/ 1493246 h 1686642"/>
                  <a:gd name="connsiteX3" fmla="*/ 1194214 w 1901943"/>
                  <a:gd name="connsiteY3" fmla="*/ 1560831 h 1686642"/>
                  <a:gd name="connsiteX4" fmla="*/ 1317270 w 1901943"/>
                  <a:gd name="connsiteY4" fmla="*/ 1630328 h 1686642"/>
                  <a:gd name="connsiteX5" fmla="*/ 1467104 w 1901943"/>
                  <a:gd name="connsiteY5" fmla="*/ 1675598 h 1686642"/>
                  <a:gd name="connsiteX6" fmla="*/ 1624590 w 1901943"/>
                  <a:gd name="connsiteY6" fmla="*/ 1685799 h 1686642"/>
                  <a:gd name="connsiteX7" fmla="*/ 1765498 w 1901943"/>
                  <a:gd name="connsiteY7" fmla="*/ 1662208 h 1686642"/>
                  <a:gd name="connsiteX8" fmla="*/ 1864963 w 1901943"/>
                  <a:gd name="connsiteY8" fmla="*/ 1622677 h 1686642"/>
                  <a:gd name="connsiteX9" fmla="*/ 1901944 w 1901943"/>
                  <a:gd name="connsiteY9" fmla="*/ 1599724 h 1686642"/>
                  <a:gd name="connsiteX10" fmla="*/ 1867513 w 1901943"/>
                  <a:gd name="connsiteY10" fmla="*/ 1574220 h 1686642"/>
                  <a:gd name="connsiteX11" fmla="*/ 1778888 w 1901943"/>
                  <a:gd name="connsiteY11" fmla="*/ 1521300 h 1686642"/>
                  <a:gd name="connsiteX12" fmla="*/ 1655832 w 1901943"/>
                  <a:gd name="connsiteY12" fmla="*/ 1466467 h 1686642"/>
                  <a:gd name="connsiteX13" fmla="*/ 1512373 w 1901943"/>
                  <a:gd name="connsiteY13" fmla="*/ 1427573 h 1686642"/>
                  <a:gd name="connsiteX14" fmla="*/ 1363814 w 1901943"/>
                  <a:gd name="connsiteY14" fmla="*/ 1412909 h 1686642"/>
                  <a:gd name="connsiteX15" fmla="*/ 1227369 w 1901943"/>
                  <a:gd name="connsiteY15" fmla="*/ 1423110 h 1686642"/>
                  <a:gd name="connsiteX16" fmla="*/ 1125354 w 1901943"/>
                  <a:gd name="connsiteY16" fmla="*/ 1446064 h 1686642"/>
                  <a:gd name="connsiteX17" fmla="*/ 555345 w 1901943"/>
                  <a:gd name="connsiteY17" fmla="*/ 728770 h 1686642"/>
                  <a:gd name="connsiteX18" fmla="*/ 513263 w 1901943"/>
                  <a:gd name="connsiteY18" fmla="*/ 736421 h 1686642"/>
                  <a:gd name="connsiteX19" fmla="*/ 534304 w 1901943"/>
                  <a:gd name="connsiteY19" fmla="*/ 773402 h 1686642"/>
                  <a:gd name="connsiteX20" fmla="*/ 599976 w 1901943"/>
                  <a:gd name="connsiteY20" fmla="*/ 853739 h 1686642"/>
                  <a:gd name="connsiteX21" fmla="*/ 706454 w 1901943"/>
                  <a:gd name="connsiteY21" fmla="*/ 941727 h 1686642"/>
                  <a:gd name="connsiteX22" fmla="*/ 844175 w 1901943"/>
                  <a:gd name="connsiteY22" fmla="*/ 1009949 h 1686642"/>
                  <a:gd name="connsiteX23" fmla="*/ 994009 w 1901943"/>
                  <a:gd name="connsiteY23" fmla="*/ 1044379 h 1686642"/>
                  <a:gd name="connsiteX24" fmla="*/ 1132367 w 1901943"/>
                  <a:gd name="connsiteY24" fmla="*/ 1044379 h 1686642"/>
                  <a:gd name="connsiteX25" fmla="*/ 1233745 w 1901943"/>
                  <a:gd name="connsiteY25" fmla="*/ 1023976 h 1686642"/>
                  <a:gd name="connsiteX26" fmla="*/ 1273913 w 1901943"/>
                  <a:gd name="connsiteY26" fmla="*/ 1009312 h 1686642"/>
                  <a:gd name="connsiteX27" fmla="*/ 1246497 w 1901943"/>
                  <a:gd name="connsiteY27" fmla="*/ 976794 h 1686642"/>
                  <a:gd name="connsiteX28" fmla="*/ 1171261 w 1901943"/>
                  <a:gd name="connsiteY28" fmla="*/ 907934 h 1686642"/>
                  <a:gd name="connsiteX29" fmla="*/ 1061594 w 1901943"/>
                  <a:gd name="connsiteY29" fmla="*/ 832698 h 1686642"/>
                  <a:gd name="connsiteX30" fmla="*/ 929612 w 1901943"/>
                  <a:gd name="connsiteY30" fmla="*/ 771489 h 1686642"/>
                  <a:gd name="connsiteX31" fmla="*/ 789342 w 1901943"/>
                  <a:gd name="connsiteY31" fmla="*/ 734509 h 1686642"/>
                  <a:gd name="connsiteX32" fmla="*/ 656722 w 1901943"/>
                  <a:gd name="connsiteY32" fmla="*/ 723032 h 1686642"/>
                  <a:gd name="connsiteX33" fmla="*/ 555345 w 1901943"/>
                  <a:gd name="connsiteY33" fmla="*/ 728770 h 1686642"/>
                  <a:gd name="connsiteX34" fmla="*/ 0 w 1901943"/>
                  <a:gd name="connsiteY34" fmla="*/ 0 h 1686642"/>
                  <a:gd name="connsiteX35" fmla="*/ 28054 w 1901943"/>
                  <a:gd name="connsiteY35" fmla="*/ 45269 h 1686642"/>
                  <a:gd name="connsiteX36" fmla="*/ 114767 w 1901943"/>
                  <a:gd name="connsiteY36" fmla="*/ 146647 h 1686642"/>
                  <a:gd name="connsiteX37" fmla="*/ 257588 w 1901943"/>
                  <a:gd name="connsiteY37" fmla="*/ 262689 h 1686642"/>
                  <a:gd name="connsiteX38" fmla="*/ 443128 w 1901943"/>
                  <a:gd name="connsiteY38" fmla="*/ 357053 h 1686642"/>
                  <a:gd name="connsiteX39" fmla="*/ 644608 w 1901943"/>
                  <a:gd name="connsiteY39" fmla="*/ 410611 h 1686642"/>
                  <a:gd name="connsiteX40" fmla="*/ 828235 w 1901943"/>
                  <a:gd name="connsiteY40" fmla="*/ 419537 h 1686642"/>
                  <a:gd name="connsiteX41" fmla="*/ 960854 w 1901943"/>
                  <a:gd name="connsiteY41" fmla="*/ 401684 h 1686642"/>
                  <a:gd name="connsiteX42" fmla="*/ 1011862 w 1901943"/>
                  <a:gd name="connsiteY42" fmla="*/ 387020 h 1686642"/>
                  <a:gd name="connsiteX43" fmla="*/ 971056 w 1901943"/>
                  <a:gd name="connsiteY43" fmla="*/ 353865 h 1686642"/>
                  <a:gd name="connsiteX44" fmla="*/ 862665 w 1901943"/>
                  <a:gd name="connsiteY44" fmla="*/ 281817 h 1686642"/>
                  <a:gd name="connsiteX45" fmla="*/ 710280 w 1901943"/>
                  <a:gd name="connsiteY45" fmla="*/ 198292 h 1686642"/>
                  <a:gd name="connsiteX46" fmla="*/ 533666 w 1901943"/>
                  <a:gd name="connsiteY46" fmla="*/ 121143 h 1686642"/>
                  <a:gd name="connsiteX47" fmla="*/ 350677 w 1901943"/>
                  <a:gd name="connsiteY47" fmla="*/ 60571 h 1686642"/>
                  <a:gd name="connsiteX48" fmla="*/ 181077 w 1901943"/>
                  <a:gd name="connsiteY48" fmla="*/ 21041 h 1686642"/>
                  <a:gd name="connsiteX49" fmla="*/ 52283 w 1901943"/>
                  <a:gd name="connsiteY49" fmla="*/ 2550 h 1686642"/>
                  <a:gd name="connsiteX50" fmla="*/ 0 w 1901943"/>
                  <a:gd name="connsiteY50" fmla="*/ 0 h 168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01943" h="1686642">
                    <a:moveTo>
                      <a:pt x="1125354" y="1446064"/>
                    </a:moveTo>
                    <a:cubicBezTo>
                      <a:pt x="1099212" y="1455627"/>
                      <a:pt x="1084548" y="1460728"/>
                      <a:pt x="1084548" y="1460728"/>
                    </a:cubicBezTo>
                    <a:cubicBezTo>
                      <a:pt x="1084548" y="1460728"/>
                      <a:pt x="1094749" y="1472843"/>
                      <a:pt x="1113239" y="1493246"/>
                    </a:cubicBezTo>
                    <a:cubicBezTo>
                      <a:pt x="1133005" y="1508548"/>
                      <a:pt x="1158509" y="1541065"/>
                      <a:pt x="1194214" y="1560831"/>
                    </a:cubicBezTo>
                    <a:cubicBezTo>
                      <a:pt x="1229919" y="1580596"/>
                      <a:pt x="1270088" y="1612476"/>
                      <a:pt x="1317270" y="1630328"/>
                    </a:cubicBezTo>
                    <a:cubicBezTo>
                      <a:pt x="1363814" y="1651369"/>
                      <a:pt x="1415459" y="1663483"/>
                      <a:pt x="1467104" y="1675598"/>
                    </a:cubicBezTo>
                    <a:cubicBezTo>
                      <a:pt x="1520025" y="1682611"/>
                      <a:pt x="1573582" y="1688987"/>
                      <a:pt x="1624590" y="1685799"/>
                    </a:cubicBezTo>
                    <a:cubicBezTo>
                      <a:pt x="1675598" y="1685162"/>
                      <a:pt x="1724692" y="1669859"/>
                      <a:pt x="1765498" y="1662208"/>
                    </a:cubicBezTo>
                    <a:cubicBezTo>
                      <a:pt x="1806304" y="1654557"/>
                      <a:pt x="1841372" y="1631604"/>
                      <a:pt x="1864963" y="1622677"/>
                    </a:cubicBezTo>
                    <a:cubicBezTo>
                      <a:pt x="1888554" y="1608012"/>
                      <a:pt x="1901944" y="1599724"/>
                      <a:pt x="1901944" y="1599724"/>
                    </a:cubicBezTo>
                    <a:cubicBezTo>
                      <a:pt x="1901944" y="1599724"/>
                      <a:pt x="1889192" y="1590160"/>
                      <a:pt x="1867513" y="1574220"/>
                    </a:cubicBezTo>
                    <a:cubicBezTo>
                      <a:pt x="1845835" y="1562743"/>
                      <a:pt x="1815868" y="1536602"/>
                      <a:pt x="1778888" y="1521300"/>
                    </a:cubicBezTo>
                    <a:cubicBezTo>
                      <a:pt x="1742545" y="1506635"/>
                      <a:pt x="1701101" y="1480494"/>
                      <a:pt x="1655832" y="1466467"/>
                    </a:cubicBezTo>
                    <a:cubicBezTo>
                      <a:pt x="1610563" y="1449252"/>
                      <a:pt x="1561468" y="1439050"/>
                      <a:pt x="1512373" y="1427573"/>
                    </a:cubicBezTo>
                    <a:cubicBezTo>
                      <a:pt x="1462003" y="1421197"/>
                      <a:pt x="1412271" y="1412909"/>
                      <a:pt x="1363814" y="1412909"/>
                    </a:cubicBezTo>
                    <a:cubicBezTo>
                      <a:pt x="1315357" y="1410358"/>
                      <a:pt x="1267537" y="1421197"/>
                      <a:pt x="1227369" y="1423110"/>
                    </a:cubicBezTo>
                    <a:cubicBezTo>
                      <a:pt x="1187200" y="1425661"/>
                      <a:pt x="1150220" y="1441601"/>
                      <a:pt x="1125354" y="1446064"/>
                    </a:cubicBezTo>
                    <a:close/>
                    <a:moveTo>
                      <a:pt x="555345" y="728770"/>
                    </a:moveTo>
                    <a:cubicBezTo>
                      <a:pt x="528566" y="733871"/>
                      <a:pt x="513263" y="736421"/>
                      <a:pt x="513263" y="736421"/>
                    </a:cubicBezTo>
                    <a:cubicBezTo>
                      <a:pt x="513263" y="736421"/>
                      <a:pt x="520914" y="749811"/>
                      <a:pt x="534304" y="773402"/>
                    </a:cubicBezTo>
                    <a:cubicBezTo>
                      <a:pt x="550244" y="791892"/>
                      <a:pt x="568734" y="828235"/>
                      <a:pt x="599976" y="853739"/>
                    </a:cubicBezTo>
                    <a:cubicBezTo>
                      <a:pt x="630581" y="879242"/>
                      <a:pt x="664373" y="916223"/>
                      <a:pt x="706454" y="941727"/>
                    </a:cubicBezTo>
                    <a:cubicBezTo>
                      <a:pt x="747898" y="969781"/>
                      <a:pt x="795718" y="989546"/>
                      <a:pt x="844175" y="1009949"/>
                    </a:cubicBezTo>
                    <a:cubicBezTo>
                      <a:pt x="893907" y="1024614"/>
                      <a:pt x="944277" y="1039916"/>
                      <a:pt x="994009" y="1044379"/>
                    </a:cubicBezTo>
                    <a:cubicBezTo>
                      <a:pt x="1043104" y="1051393"/>
                      <a:pt x="1092199" y="1044379"/>
                      <a:pt x="1132367" y="1044379"/>
                    </a:cubicBezTo>
                    <a:cubicBezTo>
                      <a:pt x="1172536" y="1044379"/>
                      <a:pt x="1210154" y="1028439"/>
                      <a:pt x="1233745" y="1023976"/>
                    </a:cubicBezTo>
                    <a:cubicBezTo>
                      <a:pt x="1259249" y="1014412"/>
                      <a:pt x="1273913" y="1009312"/>
                      <a:pt x="1273913" y="1009312"/>
                    </a:cubicBezTo>
                    <a:cubicBezTo>
                      <a:pt x="1273913" y="1009312"/>
                      <a:pt x="1263712" y="997197"/>
                      <a:pt x="1246497" y="976794"/>
                    </a:cubicBezTo>
                    <a:cubicBezTo>
                      <a:pt x="1228006" y="961492"/>
                      <a:pt x="1203778" y="929612"/>
                      <a:pt x="1171261" y="907934"/>
                    </a:cubicBezTo>
                    <a:cubicBezTo>
                      <a:pt x="1138106" y="886894"/>
                      <a:pt x="1103038" y="854376"/>
                      <a:pt x="1061594" y="832698"/>
                    </a:cubicBezTo>
                    <a:cubicBezTo>
                      <a:pt x="1020788" y="808470"/>
                      <a:pt x="974882" y="790617"/>
                      <a:pt x="929612" y="771489"/>
                    </a:cubicBezTo>
                    <a:cubicBezTo>
                      <a:pt x="882430" y="757462"/>
                      <a:pt x="835886" y="741522"/>
                      <a:pt x="789342" y="734509"/>
                    </a:cubicBezTo>
                    <a:cubicBezTo>
                      <a:pt x="744072" y="724307"/>
                      <a:pt x="695615" y="727495"/>
                      <a:pt x="656722" y="723032"/>
                    </a:cubicBezTo>
                    <a:cubicBezTo>
                      <a:pt x="618466" y="719206"/>
                      <a:pt x="579573" y="728770"/>
                      <a:pt x="555345" y="728770"/>
                    </a:cubicBezTo>
                    <a:close/>
                    <a:moveTo>
                      <a:pt x="0" y="0"/>
                    </a:moveTo>
                    <a:cubicBezTo>
                      <a:pt x="0" y="0"/>
                      <a:pt x="10202" y="16577"/>
                      <a:pt x="28054" y="45269"/>
                    </a:cubicBezTo>
                    <a:cubicBezTo>
                      <a:pt x="48457" y="69498"/>
                      <a:pt x="73961" y="112217"/>
                      <a:pt x="114767" y="146647"/>
                    </a:cubicBezTo>
                    <a:cubicBezTo>
                      <a:pt x="155573" y="181077"/>
                      <a:pt x="200842" y="227621"/>
                      <a:pt x="257588" y="262689"/>
                    </a:cubicBezTo>
                    <a:cubicBezTo>
                      <a:pt x="313059" y="299669"/>
                      <a:pt x="378093" y="328999"/>
                      <a:pt x="443128" y="357053"/>
                    </a:cubicBezTo>
                    <a:cubicBezTo>
                      <a:pt x="510075" y="379369"/>
                      <a:pt x="578298" y="401047"/>
                      <a:pt x="644608" y="410611"/>
                    </a:cubicBezTo>
                    <a:cubicBezTo>
                      <a:pt x="710280" y="422087"/>
                      <a:pt x="775315" y="418262"/>
                      <a:pt x="828235" y="419537"/>
                    </a:cubicBezTo>
                    <a:cubicBezTo>
                      <a:pt x="881793" y="421450"/>
                      <a:pt x="928975" y="406148"/>
                      <a:pt x="960854" y="401684"/>
                    </a:cubicBezTo>
                    <a:cubicBezTo>
                      <a:pt x="993372" y="392120"/>
                      <a:pt x="1011862" y="387020"/>
                      <a:pt x="1011862" y="387020"/>
                    </a:cubicBezTo>
                    <a:cubicBezTo>
                      <a:pt x="1011862" y="387020"/>
                      <a:pt x="997197" y="374905"/>
                      <a:pt x="971056" y="353865"/>
                    </a:cubicBezTo>
                    <a:cubicBezTo>
                      <a:pt x="944277" y="337925"/>
                      <a:pt x="908572" y="305408"/>
                      <a:pt x="862665" y="281817"/>
                    </a:cubicBezTo>
                    <a:cubicBezTo>
                      <a:pt x="816758" y="259501"/>
                      <a:pt x="767026" y="223158"/>
                      <a:pt x="710280" y="198292"/>
                    </a:cubicBezTo>
                    <a:cubicBezTo>
                      <a:pt x="654809" y="169600"/>
                      <a:pt x="593600" y="146647"/>
                      <a:pt x="533666" y="121143"/>
                    </a:cubicBezTo>
                    <a:cubicBezTo>
                      <a:pt x="471820" y="100102"/>
                      <a:pt x="411248" y="76511"/>
                      <a:pt x="350677" y="60571"/>
                    </a:cubicBezTo>
                    <a:cubicBezTo>
                      <a:pt x="292018" y="41444"/>
                      <a:pt x="230809" y="35068"/>
                      <a:pt x="181077" y="21041"/>
                    </a:cubicBezTo>
                    <a:cubicBezTo>
                      <a:pt x="131982" y="7651"/>
                      <a:pt x="82887" y="8926"/>
                      <a:pt x="52283" y="2550"/>
                    </a:cubicBezTo>
                    <a:cubicBezTo>
                      <a:pt x="19128" y="638"/>
                      <a:pt x="0" y="0"/>
                      <a:pt x="0" y="0"/>
                    </a:cubicBezTo>
                    <a:close/>
                  </a:path>
                </a:pathLst>
              </a:custGeom>
              <a:solidFill>
                <a:schemeClr val="accent1"/>
              </a:solidFill>
              <a:ln w="63728"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54301A6B-E2BF-434B-9435-F74818C45B14}"/>
                  </a:ext>
                </a:extLst>
              </p:cNvPr>
              <p:cNvSpPr/>
              <p:nvPr/>
            </p:nvSpPr>
            <p:spPr>
              <a:xfrm>
                <a:off x="3744553" y="3398164"/>
                <a:ext cx="1898117" cy="455722"/>
              </a:xfrm>
              <a:custGeom>
                <a:avLst/>
                <a:gdLst>
                  <a:gd name="connsiteX0" fmla="*/ 1898118 w 1898117"/>
                  <a:gd name="connsiteY0" fmla="*/ 455723 h 455722"/>
                  <a:gd name="connsiteX1" fmla="*/ 1838184 w 1898117"/>
                  <a:gd name="connsiteY1" fmla="*/ 392601 h 455722"/>
                  <a:gd name="connsiteX2" fmla="*/ 1657745 w 1898117"/>
                  <a:gd name="connsiteY2" fmla="*/ 249142 h 455722"/>
                  <a:gd name="connsiteX3" fmla="*/ 1364452 w 1898117"/>
                  <a:gd name="connsiteY3" fmla="*/ 103133 h 455722"/>
                  <a:gd name="connsiteX4" fmla="*/ 998472 w 1898117"/>
                  <a:gd name="connsiteY4" fmla="*/ 14507 h 455722"/>
                  <a:gd name="connsiteX5" fmla="*/ 623567 w 1898117"/>
                  <a:gd name="connsiteY5" fmla="*/ 4306 h 455722"/>
                  <a:gd name="connsiteX6" fmla="*/ 302220 w 1898117"/>
                  <a:gd name="connsiteY6" fmla="*/ 50213 h 455722"/>
                  <a:gd name="connsiteX7" fmla="*/ 81612 w 1898117"/>
                  <a:gd name="connsiteY7" fmla="*/ 109509 h 455722"/>
                  <a:gd name="connsiteX8" fmla="*/ 0 w 1898117"/>
                  <a:gd name="connsiteY8" fmla="*/ 138838 h 455722"/>
                  <a:gd name="connsiteX9" fmla="*/ 86075 w 1898117"/>
                  <a:gd name="connsiteY9" fmla="*/ 133737 h 455722"/>
                  <a:gd name="connsiteX10" fmla="*/ 311146 w 1898117"/>
                  <a:gd name="connsiteY10" fmla="*/ 120348 h 455722"/>
                  <a:gd name="connsiteX11" fmla="*/ 626117 w 1898117"/>
                  <a:gd name="connsiteY11" fmla="*/ 115247 h 455722"/>
                  <a:gd name="connsiteX12" fmla="*/ 982533 w 1898117"/>
                  <a:gd name="connsiteY12" fmla="*/ 139476 h 455722"/>
                  <a:gd name="connsiteX13" fmla="*/ 1330659 w 1898117"/>
                  <a:gd name="connsiteY13" fmla="*/ 208336 h 455722"/>
                  <a:gd name="connsiteX14" fmla="*/ 1624590 w 1898117"/>
                  <a:gd name="connsiteY14" fmla="*/ 310989 h 455722"/>
                  <a:gd name="connsiteX15" fmla="*/ 1824157 w 1898117"/>
                  <a:gd name="connsiteY15" fmla="*/ 411091 h 455722"/>
                  <a:gd name="connsiteX16" fmla="*/ 1898118 w 1898117"/>
                  <a:gd name="connsiteY16" fmla="*/ 455723 h 45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98117" h="455722">
                    <a:moveTo>
                      <a:pt x="1898118" y="455723"/>
                    </a:moveTo>
                    <a:cubicBezTo>
                      <a:pt x="1898118" y="455723"/>
                      <a:pt x="1877715" y="432132"/>
                      <a:pt x="1838184" y="392601"/>
                    </a:cubicBezTo>
                    <a:cubicBezTo>
                      <a:pt x="1797378" y="354983"/>
                      <a:pt x="1738719" y="300150"/>
                      <a:pt x="1657745" y="249142"/>
                    </a:cubicBezTo>
                    <a:cubicBezTo>
                      <a:pt x="1576133" y="199410"/>
                      <a:pt x="1477943" y="143939"/>
                      <a:pt x="1364452" y="103133"/>
                    </a:cubicBezTo>
                    <a:cubicBezTo>
                      <a:pt x="1251597" y="61052"/>
                      <a:pt x="1125354" y="32360"/>
                      <a:pt x="998472" y="14507"/>
                    </a:cubicBezTo>
                    <a:cubicBezTo>
                      <a:pt x="870954" y="-157"/>
                      <a:pt x="742797" y="-3983"/>
                      <a:pt x="623567" y="4306"/>
                    </a:cubicBezTo>
                    <a:cubicBezTo>
                      <a:pt x="504337" y="11319"/>
                      <a:pt x="394671" y="32360"/>
                      <a:pt x="302220" y="50213"/>
                    </a:cubicBezTo>
                    <a:cubicBezTo>
                      <a:pt x="209131" y="68065"/>
                      <a:pt x="133895" y="94207"/>
                      <a:pt x="81612" y="109509"/>
                    </a:cubicBezTo>
                    <a:cubicBezTo>
                      <a:pt x="29330" y="127999"/>
                      <a:pt x="0" y="138838"/>
                      <a:pt x="0" y="138838"/>
                    </a:cubicBezTo>
                    <a:cubicBezTo>
                      <a:pt x="0" y="138838"/>
                      <a:pt x="31242" y="136926"/>
                      <a:pt x="86075" y="133737"/>
                    </a:cubicBezTo>
                    <a:cubicBezTo>
                      <a:pt x="140271" y="127999"/>
                      <a:pt x="218695" y="126724"/>
                      <a:pt x="311146" y="120348"/>
                    </a:cubicBezTo>
                    <a:cubicBezTo>
                      <a:pt x="403597" y="113972"/>
                      <a:pt x="511988" y="114610"/>
                      <a:pt x="626117" y="115247"/>
                    </a:cubicBezTo>
                    <a:cubicBezTo>
                      <a:pt x="740885" y="117798"/>
                      <a:pt x="862027" y="123536"/>
                      <a:pt x="982533" y="139476"/>
                    </a:cubicBezTo>
                    <a:cubicBezTo>
                      <a:pt x="1103038" y="153503"/>
                      <a:pt x="1220993" y="179007"/>
                      <a:pt x="1330659" y="208336"/>
                    </a:cubicBezTo>
                    <a:cubicBezTo>
                      <a:pt x="1439688" y="238941"/>
                      <a:pt x="1541065" y="272733"/>
                      <a:pt x="1624590" y="310989"/>
                    </a:cubicBezTo>
                    <a:cubicBezTo>
                      <a:pt x="1707477" y="349244"/>
                      <a:pt x="1778250" y="382399"/>
                      <a:pt x="1824157" y="411091"/>
                    </a:cubicBezTo>
                    <a:cubicBezTo>
                      <a:pt x="1871339" y="438508"/>
                      <a:pt x="1898118" y="455723"/>
                      <a:pt x="1898118" y="455723"/>
                    </a:cubicBezTo>
                    <a:close/>
                  </a:path>
                </a:pathLst>
              </a:custGeom>
              <a:solidFill>
                <a:schemeClr val="accent1"/>
              </a:solidFill>
              <a:ln w="63728" cap="flat">
                <a:noFill/>
                <a:prstDash val="solid"/>
                <a:miter/>
              </a:ln>
            </p:spPr>
            <p:txBody>
              <a:bodyPr rtlCol="0" anchor="ctr"/>
              <a:lstStyle/>
              <a:p>
                <a:endParaRPr lang="en-US"/>
              </a:p>
            </p:txBody>
          </p:sp>
        </p:grpSp>
      </p:grpSp>
      <p:sp>
        <p:nvSpPr>
          <p:cNvPr id="31" name="TextBox 30">
            <a:extLst>
              <a:ext uri="{FF2B5EF4-FFF2-40B4-BE49-F238E27FC236}">
                <a16:creationId xmlns:a16="http://schemas.microsoft.com/office/drawing/2014/main" id="{59E3A05F-D0EC-4A7D-B1D7-5CE4051EB779}"/>
              </a:ext>
            </a:extLst>
          </p:cNvPr>
          <p:cNvSpPr txBox="1"/>
          <p:nvPr/>
        </p:nvSpPr>
        <p:spPr>
          <a:xfrm>
            <a:off x="1380672" y="5415787"/>
            <a:ext cx="9430657" cy="483850"/>
          </a:xfrm>
          <a:prstGeom prst="rect">
            <a:avLst/>
          </a:prstGeom>
          <a:noFill/>
        </p:spPr>
        <p:txBody>
          <a:bodyPr wrap="square" lIns="72000" tIns="0" rIns="72000" bIns="0" rtlCol="0" anchor="t">
            <a:spAutoFit/>
          </a:bodyPr>
          <a:lstStyle/>
          <a:p>
            <a:pPr algn="ctr">
              <a:lnSpc>
                <a:spcPct val="150000"/>
              </a:lnSpc>
            </a:pPr>
            <a:r>
              <a:rPr lang="id-ID" sz="1100" dirty="0">
                <a:solidFill>
                  <a:schemeClr val="tx1">
                    <a:lumMod val="85000"/>
                    <a:lumOff val="15000"/>
                  </a:schemeClr>
                </a:solidFill>
                <a:latin typeface="+mj-lt"/>
              </a:rPr>
              <a:t>Lorem ipsum dolor sit amet, consectetur adipiscing elit. Ut euismod, est eget maximus venenatis, augue justo tincidunt massa, a rhoncus tortor lectus ac tortor. Orci varius natoque penatibus et magnis dis parturient montes, </a:t>
            </a:r>
          </a:p>
        </p:txBody>
      </p:sp>
    </p:spTree>
    <p:extLst>
      <p:ext uri="{BB962C8B-B14F-4D97-AF65-F5344CB8AC3E}">
        <p14:creationId xmlns:p14="http://schemas.microsoft.com/office/powerpoint/2010/main" val="1858806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2E31B40-6EB5-4E27-ACE9-E7AAA01A843F}"/>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25330" b="25330"/>
          <a:stretch>
            <a:fillRect/>
          </a:stretch>
        </p:blipFill>
        <p:spPr/>
      </p:pic>
      <p:graphicFrame>
        <p:nvGraphicFramePr>
          <p:cNvPr id="2" name="Table 1"/>
          <p:cNvGraphicFramePr>
            <a:graphicFrameLocks noGrp="1"/>
          </p:cNvGraphicFramePr>
          <p:nvPr>
            <p:extLst>
              <p:ext uri="{D42A27DB-BD31-4B8C-83A1-F6EECF244321}">
                <p14:modId xmlns:p14="http://schemas.microsoft.com/office/powerpoint/2010/main" val="1784355975"/>
              </p:ext>
            </p:extLst>
          </p:nvPr>
        </p:nvGraphicFramePr>
        <p:xfrm>
          <a:off x="845613" y="2235200"/>
          <a:ext cx="4709154" cy="3787264"/>
        </p:xfrm>
        <a:graphic>
          <a:graphicData uri="http://schemas.openxmlformats.org/drawingml/2006/table">
            <a:tbl>
              <a:tblPr firstRow="1" bandRow="1">
                <a:tableStyleId>{5C22544A-7EE6-4342-B048-85BDC9FD1C3A}</a:tableStyleId>
              </a:tblPr>
              <a:tblGrid>
                <a:gridCol w="3239541">
                  <a:extLst>
                    <a:ext uri="{9D8B030D-6E8A-4147-A177-3AD203B41FA5}">
                      <a16:colId xmlns:a16="http://schemas.microsoft.com/office/drawing/2014/main" val="2030773283"/>
                    </a:ext>
                  </a:extLst>
                </a:gridCol>
                <a:gridCol w="1469613">
                  <a:extLst>
                    <a:ext uri="{9D8B030D-6E8A-4147-A177-3AD203B41FA5}">
                      <a16:colId xmlns:a16="http://schemas.microsoft.com/office/drawing/2014/main" val="2868248669"/>
                    </a:ext>
                  </a:extLst>
                </a:gridCol>
              </a:tblGrid>
              <a:tr h="473408">
                <a:tc>
                  <a:txBody>
                    <a:bodyPr/>
                    <a:lstStyle/>
                    <a:p>
                      <a:pPr algn="l"/>
                      <a:r>
                        <a:rPr lang="id-ID" sz="1200" b="0" spc="400" baseline="0" dirty="0">
                          <a:solidFill>
                            <a:schemeClr val="bg1"/>
                          </a:solidFill>
                          <a:latin typeface="+mj-lt"/>
                          <a:ea typeface="Roboto" panose="02000000000000000000" pitchFamily="2" charset="0"/>
                          <a:cs typeface="Roboto" panose="02000000000000000000" pitchFamily="2" charset="0"/>
                        </a:rPr>
                        <a:t>SCHEDULES</a:t>
                      </a:r>
                      <a:endParaRPr lang="en-US" sz="1200" b="0" spc="400" baseline="0" dirty="0">
                        <a:solidFill>
                          <a:schemeClr val="bg1"/>
                        </a:solidFill>
                        <a:latin typeface="+mj-lt"/>
                        <a:ea typeface="Roboto" panose="02000000000000000000" pitchFamily="2" charset="0"/>
                        <a:cs typeface="Roboto" panose="02000000000000000000" pitchFamily="2" charset="0"/>
                      </a:endParaRPr>
                    </a:p>
                  </a:txBody>
                  <a:tcPr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id-ID" sz="1200" b="0" spc="400" baseline="0" dirty="0">
                          <a:solidFill>
                            <a:schemeClr val="tx1"/>
                          </a:solidFill>
                          <a:latin typeface="+mj-lt"/>
                          <a:ea typeface="Roboto" panose="02000000000000000000" pitchFamily="2" charset="0"/>
                          <a:cs typeface="Roboto" panose="02000000000000000000" pitchFamily="2" charset="0"/>
                        </a:rPr>
                        <a:t>DAY</a:t>
                      </a:r>
                      <a:endParaRPr lang="en-US" sz="1200" b="0" spc="400" baseline="0" dirty="0">
                        <a:solidFill>
                          <a:schemeClr val="tx1"/>
                        </a:solidFill>
                        <a:latin typeface="+mj-lt"/>
                        <a:ea typeface="Roboto" panose="02000000000000000000" pitchFamily="2" charset="0"/>
                        <a:cs typeface="Roboto" panose="02000000000000000000" pitchFamily="2" charset="0"/>
                      </a:endParaRPr>
                    </a:p>
                  </a:txBody>
                  <a:tcPr anchor="ctr">
                    <a:lnL w="6350" cap="flat" cmpd="sng" algn="ctr">
                      <a:no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873605160"/>
                  </a:ext>
                </a:extLst>
              </a:tr>
              <a:tr h="473408">
                <a:tc>
                  <a:txBody>
                    <a:bodyPr/>
                    <a:lstStyle/>
                    <a:p>
                      <a:pPr algn="l"/>
                      <a:r>
                        <a:rPr lang="en-US" sz="1100" dirty="0">
                          <a:solidFill>
                            <a:schemeClr val="tx1">
                              <a:lumMod val="75000"/>
                              <a:lumOff val="25000"/>
                            </a:schemeClr>
                          </a:solidFill>
                          <a:latin typeface="+mn-lt"/>
                          <a:ea typeface="Open Sans Light" panose="020B0306030504020204" pitchFamily="34" charset="0"/>
                          <a:cs typeface="Open Sans Light" panose="020B0306030504020204" pitchFamily="34" charset="0"/>
                        </a:rPr>
                        <a:t>Lorem ipsum dolor sit </a:t>
                      </a:r>
                      <a:r>
                        <a:rPr lang="en-US" sz="110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amet</a:t>
                      </a:r>
                      <a:endParaRPr lang="en-US" sz="1100" dirty="0">
                        <a:solidFill>
                          <a:schemeClr val="tx1">
                            <a:lumMod val="75000"/>
                            <a:lumOff val="25000"/>
                          </a:schemeClr>
                        </a:solidFill>
                        <a:latin typeface="+mn-lt"/>
                        <a:ea typeface="Open Sans Light" panose="020B0306030504020204" pitchFamily="34" charset="0"/>
                        <a:cs typeface="Open Sans Light" panose="020B0306030504020204" pitchFamily="34" charset="0"/>
                      </a:endParaRPr>
                    </a:p>
                  </a:txBody>
                  <a:tcPr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45000"/>
                      </a:schemeClr>
                    </a:solidFill>
                  </a:tcPr>
                </a:tc>
                <a:tc>
                  <a:txBody>
                    <a:bodyPr/>
                    <a:lstStyle/>
                    <a:p>
                      <a:pPr marL="0" indent="0" algn="ctr">
                        <a:buSzPct val="200000"/>
                        <a:buFont typeface="Roboto" panose="02000000000000000000" pitchFamily="2" charset="0"/>
                        <a:buNone/>
                      </a:pPr>
                      <a:r>
                        <a:rPr lang="id-ID" sz="1100" b="0" dirty="0">
                          <a:solidFill>
                            <a:schemeClr val="tx1">
                              <a:lumMod val="75000"/>
                              <a:lumOff val="25000"/>
                            </a:schemeClr>
                          </a:solidFill>
                          <a:latin typeface="+mn-lt"/>
                          <a:ea typeface="Roboto" panose="02000000000000000000" pitchFamily="2" charset="0"/>
                          <a:cs typeface="Roboto" panose="02000000000000000000" pitchFamily="2" charset="0"/>
                        </a:rPr>
                        <a:t>Monday</a:t>
                      </a:r>
                      <a:endParaRPr lang="en-US" sz="1100" b="0" dirty="0">
                        <a:solidFill>
                          <a:schemeClr val="tx1">
                            <a:lumMod val="75000"/>
                            <a:lumOff val="25000"/>
                          </a:schemeClr>
                        </a:solidFill>
                        <a:latin typeface="+mn-lt"/>
                        <a:ea typeface="Roboto" panose="02000000000000000000" pitchFamily="2" charset="0"/>
                        <a:cs typeface="Roboto" panose="02000000000000000000" pitchFamily="2" charset="0"/>
                      </a:endParaRPr>
                    </a:p>
                  </a:txBody>
                  <a:tcPr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45000"/>
                      </a:schemeClr>
                    </a:solidFill>
                  </a:tcPr>
                </a:tc>
                <a:extLst>
                  <a:ext uri="{0D108BD9-81ED-4DB2-BD59-A6C34878D82A}">
                    <a16:rowId xmlns:a16="http://schemas.microsoft.com/office/drawing/2014/main" val="2819658157"/>
                  </a:ext>
                </a:extLst>
              </a:tr>
              <a:tr h="4734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75000"/>
                              <a:lumOff val="25000"/>
                            </a:schemeClr>
                          </a:solidFill>
                          <a:latin typeface="+mn-lt"/>
                          <a:ea typeface="Open Sans Light" panose="020B0306030504020204" pitchFamily="34" charset="0"/>
                          <a:cs typeface="Open Sans Light" panose="020B0306030504020204" pitchFamily="34" charset="0"/>
                        </a:rPr>
                        <a:t>Lorem ipsum dolor sit </a:t>
                      </a:r>
                      <a:r>
                        <a:rPr lang="en-US" sz="110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amet</a:t>
                      </a:r>
                      <a:endParaRPr lang="en-US" sz="1100" dirty="0">
                        <a:solidFill>
                          <a:schemeClr val="tx1">
                            <a:lumMod val="75000"/>
                            <a:lumOff val="25000"/>
                          </a:schemeClr>
                        </a:solidFill>
                        <a:latin typeface="+mn-lt"/>
                        <a:ea typeface="Open Sans Light" panose="020B0306030504020204" pitchFamily="34" charset="0"/>
                        <a:cs typeface="Open Sans Light" panose="020B0306030504020204" pitchFamily="34" charset="0"/>
                      </a:endParaRPr>
                    </a:p>
                  </a:txBody>
                  <a:tcPr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15000"/>
                      </a:schemeClr>
                    </a:solidFill>
                  </a:tcPr>
                </a:tc>
                <a:tc>
                  <a:txBody>
                    <a:bodyPr/>
                    <a:lstStyle/>
                    <a:p>
                      <a:pPr algn="ctr"/>
                      <a:r>
                        <a:rPr lang="id-ID" sz="11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Tuesday</a:t>
                      </a:r>
                      <a:endParaRPr lang="en-US" sz="1100" b="0" dirty="0">
                        <a:solidFill>
                          <a:schemeClr val="tx1">
                            <a:lumMod val="75000"/>
                            <a:lumOff val="25000"/>
                          </a:schemeClr>
                        </a:solidFill>
                        <a:latin typeface="+mn-lt"/>
                        <a:ea typeface="Open Sans Light" panose="020B0306030504020204" pitchFamily="34" charset="0"/>
                        <a:cs typeface="Open Sans Light" panose="020B0306030504020204" pitchFamily="34" charset="0"/>
                      </a:endParaRPr>
                    </a:p>
                  </a:txBody>
                  <a:tcPr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15000"/>
                      </a:schemeClr>
                    </a:solidFill>
                  </a:tcPr>
                </a:tc>
                <a:extLst>
                  <a:ext uri="{0D108BD9-81ED-4DB2-BD59-A6C34878D82A}">
                    <a16:rowId xmlns:a16="http://schemas.microsoft.com/office/drawing/2014/main" val="2852046325"/>
                  </a:ext>
                </a:extLst>
              </a:tr>
              <a:tr h="473408">
                <a:tc>
                  <a:txBody>
                    <a:bodyPr/>
                    <a:lstStyle/>
                    <a:p>
                      <a:pPr algn="l"/>
                      <a:r>
                        <a:rPr lang="en-US" sz="1100" dirty="0">
                          <a:solidFill>
                            <a:schemeClr val="tx1">
                              <a:lumMod val="75000"/>
                              <a:lumOff val="25000"/>
                            </a:schemeClr>
                          </a:solidFill>
                          <a:latin typeface="+mn-lt"/>
                          <a:ea typeface="Open Sans Light" panose="020B0306030504020204" pitchFamily="34" charset="0"/>
                          <a:cs typeface="Open Sans Light" panose="020B0306030504020204" pitchFamily="34" charset="0"/>
                        </a:rPr>
                        <a:t>Lorem ipsum dolor sit </a:t>
                      </a:r>
                      <a:r>
                        <a:rPr lang="en-US" sz="110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amet</a:t>
                      </a:r>
                      <a:endParaRPr lang="en-US" sz="1100" dirty="0">
                        <a:solidFill>
                          <a:schemeClr val="tx1">
                            <a:lumMod val="75000"/>
                            <a:lumOff val="25000"/>
                          </a:schemeClr>
                        </a:solidFill>
                        <a:latin typeface="+mn-lt"/>
                        <a:ea typeface="Open Sans Light" panose="020B0306030504020204" pitchFamily="34" charset="0"/>
                        <a:cs typeface="Open Sans Light" panose="020B0306030504020204" pitchFamily="34" charset="0"/>
                      </a:endParaRPr>
                    </a:p>
                  </a:txBody>
                  <a:tcPr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45000"/>
                      </a:schemeClr>
                    </a:solidFill>
                  </a:tcPr>
                </a:tc>
                <a:tc>
                  <a:txBody>
                    <a:bodyPr/>
                    <a:lstStyle/>
                    <a:p>
                      <a:pPr algn="ctr"/>
                      <a:r>
                        <a:rPr lang="id-ID" sz="11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Wednesday</a:t>
                      </a:r>
                      <a:endParaRPr lang="en-US" sz="1100" b="0" dirty="0">
                        <a:solidFill>
                          <a:schemeClr val="tx1">
                            <a:lumMod val="75000"/>
                            <a:lumOff val="25000"/>
                          </a:schemeClr>
                        </a:solidFill>
                        <a:latin typeface="+mn-lt"/>
                        <a:ea typeface="Open Sans Light" panose="020B0306030504020204" pitchFamily="34" charset="0"/>
                        <a:cs typeface="Open Sans Light" panose="020B0306030504020204" pitchFamily="34" charset="0"/>
                      </a:endParaRPr>
                    </a:p>
                  </a:txBody>
                  <a:tcPr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45000"/>
                      </a:schemeClr>
                    </a:solidFill>
                  </a:tcPr>
                </a:tc>
                <a:extLst>
                  <a:ext uri="{0D108BD9-81ED-4DB2-BD59-A6C34878D82A}">
                    <a16:rowId xmlns:a16="http://schemas.microsoft.com/office/drawing/2014/main" val="3342465659"/>
                  </a:ext>
                </a:extLst>
              </a:tr>
              <a:tr h="473408">
                <a:tc>
                  <a:txBody>
                    <a:bodyPr/>
                    <a:lstStyle/>
                    <a:p>
                      <a:pPr algn="l"/>
                      <a:r>
                        <a:rPr lang="en-US" sz="1100" dirty="0">
                          <a:solidFill>
                            <a:schemeClr val="tx1">
                              <a:lumMod val="75000"/>
                              <a:lumOff val="25000"/>
                            </a:schemeClr>
                          </a:solidFill>
                          <a:latin typeface="+mn-lt"/>
                          <a:ea typeface="Open Sans Light" panose="020B0306030504020204" pitchFamily="34" charset="0"/>
                          <a:cs typeface="Open Sans Light" panose="020B0306030504020204" pitchFamily="34" charset="0"/>
                        </a:rPr>
                        <a:t>Lorem ipsum dolor sit </a:t>
                      </a:r>
                      <a:r>
                        <a:rPr lang="en-US" sz="110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amet</a:t>
                      </a:r>
                      <a:endParaRPr lang="en-US" sz="1100" dirty="0">
                        <a:solidFill>
                          <a:schemeClr val="tx1">
                            <a:lumMod val="75000"/>
                            <a:lumOff val="25000"/>
                          </a:schemeClr>
                        </a:solidFill>
                        <a:latin typeface="+mn-lt"/>
                        <a:ea typeface="Open Sans Light" panose="020B0306030504020204" pitchFamily="34" charset="0"/>
                        <a:cs typeface="Open Sans Light" panose="020B0306030504020204" pitchFamily="34" charset="0"/>
                      </a:endParaRPr>
                    </a:p>
                  </a:txBody>
                  <a:tcPr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15000"/>
                      </a:schemeClr>
                    </a:solidFill>
                  </a:tcPr>
                </a:tc>
                <a:tc>
                  <a:txBody>
                    <a:bodyPr/>
                    <a:lstStyle/>
                    <a:p>
                      <a:pPr algn="ctr"/>
                      <a:r>
                        <a:rPr lang="id-ID" sz="11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Thursday</a:t>
                      </a:r>
                      <a:endParaRPr lang="en-US" sz="1100" b="0" dirty="0">
                        <a:solidFill>
                          <a:schemeClr val="tx1">
                            <a:lumMod val="75000"/>
                            <a:lumOff val="25000"/>
                          </a:schemeClr>
                        </a:solidFill>
                        <a:latin typeface="+mn-lt"/>
                        <a:ea typeface="Open Sans Light" panose="020B0306030504020204" pitchFamily="34" charset="0"/>
                        <a:cs typeface="Open Sans Light" panose="020B0306030504020204" pitchFamily="34" charset="0"/>
                      </a:endParaRPr>
                    </a:p>
                  </a:txBody>
                  <a:tcPr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15000"/>
                      </a:schemeClr>
                    </a:solidFill>
                  </a:tcPr>
                </a:tc>
                <a:extLst>
                  <a:ext uri="{0D108BD9-81ED-4DB2-BD59-A6C34878D82A}">
                    <a16:rowId xmlns:a16="http://schemas.microsoft.com/office/drawing/2014/main" val="3801265158"/>
                  </a:ext>
                </a:extLst>
              </a:tr>
              <a:tr h="473408">
                <a:tc>
                  <a:txBody>
                    <a:bodyPr/>
                    <a:lstStyle/>
                    <a:p>
                      <a:pPr algn="l"/>
                      <a:r>
                        <a:rPr lang="en-US" sz="1100" dirty="0">
                          <a:solidFill>
                            <a:schemeClr val="tx1">
                              <a:lumMod val="75000"/>
                              <a:lumOff val="25000"/>
                            </a:schemeClr>
                          </a:solidFill>
                          <a:latin typeface="+mn-lt"/>
                          <a:ea typeface="Open Sans Light" panose="020B0306030504020204" pitchFamily="34" charset="0"/>
                          <a:cs typeface="Open Sans Light" panose="020B0306030504020204" pitchFamily="34" charset="0"/>
                        </a:rPr>
                        <a:t>Lorem ipsum dolor sit </a:t>
                      </a:r>
                      <a:r>
                        <a:rPr lang="en-US" sz="110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amet</a:t>
                      </a:r>
                      <a:endParaRPr lang="en-US" sz="1100" dirty="0">
                        <a:solidFill>
                          <a:schemeClr val="tx1">
                            <a:lumMod val="75000"/>
                            <a:lumOff val="25000"/>
                          </a:schemeClr>
                        </a:solidFill>
                        <a:latin typeface="+mn-lt"/>
                        <a:ea typeface="Open Sans Light" panose="020B0306030504020204" pitchFamily="34" charset="0"/>
                        <a:cs typeface="Open Sans Light" panose="020B0306030504020204" pitchFamily="34" charset="0"/>
                      </a:endParaRPr>
                    </a:p>
                  </a:txBody>
                  <a:tcPr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45000"/>
                      </a:schemeClr>
                    </a:solidFill>
                  </a:tcPr>
                </a:tc>
                <a:tc>
                  <a:txBody>
                    <a:bodyPr/>
                    <a:lstStyle/>
                    <a:p>
                      <a:pPr algn="ctr"/>
                      <a:r>
                        <a:rPr lang="id-ID" sz="11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Friday</a:t>
                      </a:r>
                      <a:endParaRPr lang="en-US" sz="1100" b="0" dirty="0">
                        <a:solidFill>
                          <a:schemeClr val="tx1">
                            <a:lumMod val="75000"/>
                            <a:lumOff val="25000"/>
                          </a:schemeClr>
                        </a:solidFill>
                        <a:latin typeface="+mn-lt"/>
                        <a:ea typeface="Open Sans Light" panose="020B0306030504020204" pitchFamily="34" charset="0"/>
                        <a:cs typeface="Open Sans Light" panose="020B0306030504020204" pitchFamily="34" charset="0"/>
                      </a:endParaRPr>
                    </a:p>
                  </a:txBody>
                  <a:tcPr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45000"/>
                      </a:schemeClr>
                    </a:solidFill>
                  </a:tcPr>
                </a:tc>
                <a:extLst>
                  <a:ext uri="{0D108BD9-81ED-4DB2-BD59-A6C34878D82A}">
                    <a16:rowId xmlns:a16="http://schemas.microsoft.com/office/drawing/2014/main" val="2332891573"/>
                  </a:ext>
                </a:extLst>
              </a:tr>
              <a:tr h="473408">
                <a:tc>
                  <a:txBody>
                    <a:bodyPr/>
                    <a:lstStyle/>
                    <a:p>
                      <a:pPr algn="l"/>
                      <a:r>
                        <a:rPr lang="en-US" sz="1100" dirty="0">
                          <a:solidFill>
                            <a:schemeClr val="tx1">
                              <a:lumMod val="75000"/>
                              <a:lumOff val="25000"/>
                            </a:schemeClr>
                          </a:solidFill>
                          <a:latin typeface="+mn-lt"/>
                          <a:ea typeface="Open Sans Light" panose="020B0306030504020204" pitchFamily="34" charset="0"/>
                          <a:cs typeface="Open Sans Light" panose="020B0306030504020204" pitchFamily="34" charset="0"/>
                        </a:rPr>
                        <a:t>Lorem ipsum dolor sit </a:t>
                      </a:r>
                      <a:r>
                        <a:rPr lang="en-US" sz="110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amet</a:t>
                      </a:r>
                      <a:endParaRPr lang="en-US" sz="1100" dirty="0">
                        <a:solidFill>
                          <a:schemeClr val="tx1">
                            <a:lumMod val="75000"/>
                            <a:lumOff val="25000"/>
                          </a:schemeClr>
                        </a:solidFill>
                        <a:latin typeface="+mn-lt"/>
                        <a:ea typeface="Open Sans Light" panose="020B0306030504020204" pitchFamily="34" charset="0"/>
                        <a:cs typeface="Open Sans Light" panose="020B0306030504020204" pitchFamily="34" charset="0"/>
                      </a:endParaRPr>
                    </a:p>
                  </a:txBody>
                  <a:tcPr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15000"/>
                      </a:schemeClr>
                    </a:solidFill>
                  </a:tcPr>
                </a:tc>
                <a:tc>
                  <a:txBody>
                    <a:bodyPr/>
                    <a:lstStyle/>
                    <a:p>
                      <a:pPr algn="ctr"/>
                      <a:r>
                        <a:rPr lang="id-ID" sz="11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Saturday</a:t>
                      </a:r>
                      <a:endParaRPr lang="en-US" sz="1100" b="0" dirty="0">
                        <a:solidFill>
                          <a:schemeClr val="tx1">
                            <a:lumMod val="75000"/>
                            <a:lumOff val="25000"/>
                          </a:schemeClr>
                        </a:solidFill>
                        <a:latin typeface="+mn-lt"/>
                        <a:ea typeface="Open Sans Light" panose="020B0306030504020204" pitchFamily="34" charset="0"/>
                        <a:cs typeface="Open Sans Light" panose="020B0306030504020204" pitchFamily="34" charset="0"/>
                      </a:endParaRPr>
                    </a:p>
                  </a:txBody>
                  <a:tcPr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15000"/>
                      </a:schemeClr>
                    </a:solidFill>
                  </a:tcPr>
                </a:tc>
                <a:extLst>
                  <a:ext uri="{0D108BD9-81ED-4DB2-BD59-A6C34878D82A}">
                    <a16:rowId xmlns:a16="http://schemas.microsoft.com/office/drawing/2014/main" val="3346101774"/>
                  </a:ext>
                </a:extLst>
              </a:tr>
              <a:tr h="473408">
                <a:tc>
                  <a:txBody>
                    <a:bodyPr/>
                    <a:lstStyle/>
                    <a:p>
                      <a:pPr algn="l"/>
                      <a:r>
                        <a:rPr lang="en-US" sz="1100" dirty="0">
                          <a:solidFill>
                            <a:schemeClr val="tx1">
                              <a:lumMod val="75000"/>
                              <a:lumOff val="25000"/>
                            </a:schemeClr>
                          </a:solidFill>
                          <a:latin typeface="+mn-lt"/>
                          <a:ea typeface="Open Sans Light" panose="020B0306030504020204" pitchFamily="34" charset="0"/>
                          <a:cs typeface="Open Sans Light" panose="020B0306030504020204" pitchFamily="34" charset="0"/>
                        </a:rPr>
                        <a:t>Lorem ipsum dolor sit </a:t>
                      </a:r>
                      <a:r>
                        <a:rPr lang="en-US" sz="110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amet</a:t>
                      </a:r>
                      <a:endParaRPr lang="en-US" sz="1100" dirty="0">
                        <a:solidFill>
                          <a:schemeClr val="tx1">
                            <a:lumMod val="75000"/>
                            <a:lumOff val="25000"/>
                          </a:schemeClr>
                        </a:solidFill>
                        <a:latin typeface="+mn-lt"/>
                        <a:ea typeface="Open Sans Light" panose="020B0306030504020204" pitchFamily="34" charset="0"/>
                        <a:cs typeface="Open Sans Light" panose="020B0306030504020204" pitchFamily="34" charset="0"/>
                      </a:endParaRPr>
                    </a:p>
                  </a:txBody>
                  <a:tcPr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45000"/>
                      </a:schemeClr>
                    </a:solidFill>
                  </a:tcPr>
                </a:tc>
                <a:tc>
                  <a:txBody>
                    <a:bodyPr/>
                    <a:lstStyle/>
                    <a:p>
                      <a:pPr algn="ctr"/>
                      <a:r>
                        <a:rPr lang="id-ID" sz="11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Sunday</a:t>
                      </a:r>
                      <a:endParaRPr lang="en-US" sz="1100" b="0" dirty="0">
                        <a:solidFill>
                          <a:schemeClr val="tx1">
                            <a:lumMod val="75000"/>
                            <a:lumOff val="25000"/>
                          </a:schemeClr>
                        </a:solidFill>
                        <a:latin typeface="+mn-lt"/>
                        <a:ea typeface="Open Sans Light" panose="020B0306030504020204" pitchFamily="34" charset="0"/>
                        <a:cs typeface="Open Sans Light" panose="020B0306030504020204" pitchFamily="34" charset="0"/>
                      </a:endParaRPr>
                    </a:p>
                  </a:txBody>
                  <a:tcPr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45000"/>
                      </a:schemeClr>
                    </a:solidFill>
                  </a:tcPr>
                </a:tc>
                <a:extLst>
                  <a:ext uri="{0D108BD9-81ED-4DB2-BD59-A6C34878D82A}">
                    <a16:rowId xmlns:a16="http://schemas.microsoft.com/office/drawing/2014/main" val="1846866546"/>
                  </a:ext>
                </a:extLst>
              </a:tr>
            </a:tbl>
          </a:graphicData>
        </a:graphic>
      </p:graphicFrame>
      <p:sp>
        <p:nvSpPr>
          <p:cNvPr id="6" name="TextBox 5"/>
          <p:cNvSpPr txBox="1"/>
          <p:nvPr/>
        </p:nvSpPr>
        <p:spPr>
          <a:xfrm>
            <a:off x="5991225" y="5168046"/>
            <a:ext cx="5334000" cy="292644"/>
          </a:xfrm>
          <a:prstGeom prst="rect">
            <a:avLst/>
          </a:prstGeom>
          <a:noFill/>
        </p:spPr>
        <p:txBody>
          <a:bodyPr wrap="square" lIns="0" tIns="0" rIns="0" bIns="0" rtlCol="0" anchor="t">
            <a:spAutoFit/>
          </a:bodyPr>
          <a:lstStyle/>
          <a:p>
            <a:pPr>
              <a:lnSpc>
                <a:spcPct val="150000"/>
              </a:lnSpc>
            </a:pPr>
            <a:r>
              <a:rPr lang="id-ID" sz="1400" dirty="0">
                <a:latin typeface="+mj-lt"/>
              </a:rPr>
              <a:t>Short Title Here</a:t>
            </a:r>
          </a:p>
        </p:txBody>
      </p:sp>
      <p:sp>
        <p:nvSpPr>
          <p:cNvPr id="7" name="TextBox 6"/>
          <p:cNvSpPr txBox="1"/>
          <p:nvPr/>
        </p:nvSpPr>
        <p:spPr>
          <a:xfrm>
            <a:off x="5991225" y="5537712"/>
            <a:ext cx="5334000" cy="457433"/>
          </a:xfrm>
          <a:prstGeom prst="rect">
            <a:avLst/>
          </a:prstGeom>
          <a:noFill/>
        </p:spPr>
        <p:txBody>
          <a:bodyPr wrap="square" lIns="0" tIns="0" rIns="0" bIns="0" rtlCol="0" anchor="t">
            <a:spAutoFit/>
          </a:bodyPr>
          <a:lstStyle/>
          <a:p>
            <a:pPr>
              <a:lnSpc>
                <a:spcPct val="150000"/>
              </a:lnSpc>
            </a:pPr>
            <a:r>
              <a:rPr lang="id-ID" sz="1050" dirty="0">
                <a:solidFill>
                  <a:schemeClr val="tx1">
                    <a:lumMod val="85000"/>
                    <a:lumOff val="15000"/>
                  </a:schemeClr>
                </a:solidFill>
                <a:latin typeface="+mj-lt"/>
              </a:rPr>
              <a:t>Lorem ipsum dolor sit amet, consectetur adipiscing elit. Ut euismod, est eget maximus venenatis, augue justoidunt massa, a rhoncus tortor lectus ac tortor.</a:t>
            </a:r>
          </a:p>
        </p:txBody>
      </p:sp>
      <p:sp>
        <p:nvSpPr>
          <p:cNvPr id="13" name="TextBox 12"/>
          <p:cNvSpPr txBox="1"/>
          <p:nvPr/>
        </p:nvSpPr>
        <p:spPr>
          <a:xfrm>
            <a:off x="845613" y="1031198"/>
            <a:ext cx="4709154" cy="492443"/>
          </a:xfrm>
          <a:prstGeom prst="rect">
            <a:avLst/>
          </a:prstGeom>
          <a:noFill/>
        </p:spPr>
        <p:txBody>
          <a:bodyPr wrap="square" lIns="0" tIns="0" rIns="0" bIns="0" rtlCol="0" anchor="ctr">
            <a:spAutoFit/>
          </a:bodyPr>
          <a:lstStyle/>
          <a:p>
            <a:r>
              <a:rPr lang="en-US" sz="3200" b="1" dirty="0">
                <a:latin typeface="+mj-lt"/>
              </a:rPr>
              <a:t>Carnival Presentation</a:t>
            </a:r>
          </a:p>
        </p:txBody>
      </p:sp>
      <p:sp>
        <p:nvSpPr>
          <p:cNvPr id="14" name="TextBox 13"/>
          <p:cNvSpPr txBox="1"/>
          <p:nvPr/>
        </p:nvSpPr>
        <p:spPr>
          <a:xfrm>
            <a:off x="845613" y="1691040"/>
            <a:ext cx="4706965" cy="276999"/>
          </a:xfrm>
          <a:prstGeom prst="rect">
            <a:avLst/>
          </a:prstGeom>
          <a:noFill/>
        </p:spPr>
        <p:txBody>
          <a:bodyPr wrap="square" lIns="0" tIns="0" rIns="0" bIns="0" rtlCol="0" anchor="ctr">
            <a:spAutoFit/>
          </a:bodyPr>
          <a:lstStyle/>
          <a:p>
            <a:r>
              <a:rPr lang="en-US" dirty="0">
                <a:solidFill>
                  <a:schemeClr val="accent1"/>
                </a:solidFill>
                <a:latin typeface="+mj-lt"/>
              </a:rPr>
              <a:t>Efficiency In Reach</a:t>
            </a:r>
          </a:p>
        </p:txBody>
      </p:sp>
      <p:sp>
        <p:nvSpPr>
          <p:cNvPr id="17" name="Rectangle 7"/>
          <p:cNvSpPr/>
          <p:nvPr/>
        </p:nvSpPr>
        <p:spPr>
          <a:xfrm flipH="1">
            <a:off x="355600" y="369315"/>
            <a:ext cx="5196337" cy="6119370"/>
          </a:xfrm>
          <a:custGeom>
            <a:avLst/>
            <a:gdLst>
              <a:gd name="connsiteX0" fmla="*/ 0 w 6108700"/>
              <a:gd name="connsiteY0" fmla="*/ 0 h 6858000"/>
              <a:gd name="connsiteX1" fmla="*/ 6108700 w 6108700"/>
              <a:gd name="connsiteY1" fmla="*/ 0 h 6858000"/>
              <a:gd name="connsiteX2" fmla="*/ 6108700 w 6108700"/>
              <a:gd name="connsiteY2" fmla="*/ 6858000 h 6858000"/>
              <a:gd name="connsiteX3" fmla="*/ 0 w 6108700"/>
              <a:gd name="connsiteY3" fmla="*/ 6858000 h 6858000"/>
              <a:gd name="connsiteX4" fmla="*/ 0 w 6108700"/>
              <a:gd name="connsiteY4" fmla="*/ 0 h 6858000"/>
              <a:gd name="connsiteX0" fmla="*/ 0 w 6115050"/>
              <a:gd name="connsiteY0" fmla="*/ 0 h 6858000"/>
              <a:gd name="connsiteX1" fmla="*/ 6108700 w 6115050"/>
              <a:gd name="connsiteY1" fmla="*/ 0 h 6858000"/>
              <a:gd name="connsiteX2" fmla="*/ 6115050 w 6115050"/>
              <a:gd name="connsiteY2" fmla="*/ 1485900 h 6858000"/>
              <a:gd name="connsiteX3" fmla="*/ 6108700 w 6115050"/>
              <a:gd name="connsiteY3" fmla="*/ 6858000 h 6858000"/>
              <a:gd name="connsiteX4" fmla="*/ 0 w 6115050"/>
              <a:gd name="connsiteY4" fmla="*/ 6858000 h 6858000"/>
              <a:gd name="connsiteX5" fmla="*/ 0 w 6115050"/>
              <a:gd name="connsiteY5" fmla="*/ 0 h 6858000"/>
              <a:gd name="connsiteX0" fmla="*/ 6115050 w 6206490"/>
              <a:gd name="connsiteY0" fmla="*/ 1485900 h 6858000"/>
              <a:gd name="connsiteX1" fmla="*/ 6108700 w 6206490"/>
              <a:gd name="connsiteY1" fmla="*/ 6858000 h 6858000"/>
              <a:gd name="connsiteX2" fmla="*/ 0 w 6206490"/>
              <a:gd name="connsiteY2" fmla="*/ 6858000 h 6858000"/>
              <a:gd name="connsiteX3" fmla="*/ 0 w 6206490"/>
              <a:gd name="connsiteY3" fmla="*/ 0 h 6858000"/>
              <a:gd name="connsiteX4" fmla="*/ 6108700 w 6206490"/>
              <a:gd name="connsiteY4" fmla="*/ 0 h 6858000"/>
              <a:gd name="connsiteX5" fmla="*/ 6206490 w 6206490"/>
              <a:gd name="connsiteY5" fmla="*/ 1577340 h 6858000"/>
              <a:gd name="connsiteX0" fmla="*/ 6115050 w 6115050"/>
              <a:gd name="connsiteY0" fmla="*/ 1485900 h 6858000"/>
              <a:gd name="connsiteX1" fmla="*/ 6108700 w 6115050"/>
              <a:gd name="connsiteY1" fmla="*/ 6858000 h 6858000"/>
              <a:gd name="connsiteX2" fmla="*/ 0 w 6115050"/>
              <a:gd name="connsiteY2" fmla="*/ 6858000 h 6858000"/>
              <a:gd name="connsiteX3" fmla="*/ 0 w 6115050"/>
              <a:gd name="connsiteY3" fmla="*/ 0 h 6858000"/>
              <a:gd name="connsiteX4" fmla="*/ 6108700 w 6115050"/>
              <a:gd name="connsiteY4" fmla="*/ 0 h 6858000"/>
              <a:gd name="connsiteX0" fmla="*/ 6108700 w 6108700"/>
              <a:gd name="connsiteY0" fmla="*/ 6858000 h 6858000"/>
              <a:gd name="connsiteX1" fmla="*/ 0 w 6108700"/>
              <a:gd name="connsiteY1" fmla="*/ 6858000 h 6858000"/>
              <a:gd name="connsiteX2" fmla="*/ 0 w 6108700"/>
              <a:gd name="connsiteY2" fmla="*/ 0 h 6858000"/>
              <a:gd name="connsiteX3" fmla="*/ 6108700 w 6108700"/>
              <a:gd name="connsiteY3" fmla="*/ 0 h 6858000"/>
              <a:gd name="connsiteX0" fmla="*/ 6108700 w 6108700"/>
              <a:gd name="connsiteY0" fmla="*/ 6858000 h 6858000"/>
              <a:gd name="connsiteX1" fmla="*/ 0 w 6108700"/>
              <a:gd name="connsiteY1" fmla="*/ 6858000 h 6858000"/>
              <a:gd name="connsiteX2" fmla="*/ 0 w 6108700"/>
              <a:gd name="connsiteY2" fmla="*/ 0 h 6858000"/>
              <a:gd name="connsiteX3" fmla="*/ 6108700 w 6108700"/>
              <a:gd name="connsiteY3" fmla="*/ 0 h 6858000"/>
              <a:gd name="connsiteX4" fmla="*/ 6108700 w 6108700"/>
              <a:gd name="connsiteY4" fmla="*/ 6858000 h 6858000"/>
              <a:gd name="connsiteX0" fmla="*/ 6108700 w 6108700"/>
              <a:gd name="connsiteY0" fmla="*/ 6858000 h 6858000"/>
              <a:gd name="connsiteX1" fmla="*/ 4822280 w 6108700"/>
              <a:gd name="connsiteY1" fmla="*/ 6850117 h 6858000"/>
              <a:gd name="connsiteX2" fmla="*/ 0 w 6108700"/>
              <a:gd name="connsiteY2" fmla="*/ 6858000 h 6858000"/>
              <a:gd name="connsiteX3" fmla="*/ 0 w 6108700"/>
              <a:gd name="connsiteY3" fmla="*/ 0 h 6858000"/>
              <a:gd name="connsiteX4" fmla="*/ 6108700 w 6108700"/>
              <a:gd name="connsiteY4" fmla="*/ 0 h 6858000"/>
              <a:gd name="connsiteX5" fmla="*/ 6108700 w 6108700"/>
              <a:gd name="connsiteY5" fmla="*/ 6858000 h 6858000"/>
              <a:gd name="connsiteX0" fmla="*/ 4822280 w 6108700"/>
              <a:gd name="connsiteY0" fmla="*/ 6850117 h 6963629"/>
              <a:gd name="connsiteX1" fmla="*/ 0 w 6108700"/>
              <a:gd name="connsiteY1" fmla="*/ 6858000 h 6963629"/>
              <a:gd name="connsiteX2" fmla="*/ 0 w 6108700"/>
              <a:gd name="connsiteY2" fmla="*/ 0 h 6963629"/>
              <a:gd name="connsiteX3" fmla="*/ 6108700 w 6108700"/>
              <a:gd name="connsiteY3" fmla="*/ 0 h 6963629"/>
              <a:gd name="connsiteX4" fmla="*/ 6108700 w 6108700"/>
              <a:gd name="connsiteY4" fmla="*/ 6858000 h 6963629"/>
              <a:gd name="connsiteX5" fmla="*/ 4874024 w 6108700"/>
              <a:gd name="connsiteY5" fmla="*/ 6963629 h 6963629"/>
              <a:gd name="connsiteX0" fmla="*/ 4822280 w 6108700"/>
              <a:gd name="connsiteY0" fmla="*/ 6850117 h 6858000"/>
              <a:gd name="connsiteX1" fmla="*/ 0 w 6108700"/>
              <a:gd name="connsiteY1" fmla="*/ 6858000 h 6858000"/>
              <a:gd name="connsiteX2" fmla="*/ 0 w 6108700"/>
              <a:gd name="connsiteY2" fmla="*/ 0 h 6858000"/>
              <a:gd name="connsiteX3" fmla="*/ 6108700 w 6108700"/>
              <a:gd name="connsiteY3" fmla="*/ 0 h 6858000"/>
              <a:gd name="connsiteX4" fmla="*/ 6108700 w 6108700"/>
              <a:gd name="connsiteY4" fmla="*/ 6858000 h 6858000"/>
              <a:gd name="connsiteX0" fmla="*/ 0 w 6108700"/>
              <a:gd name="connsiteY0" fmla="*/ 6858000 h 6858000"/>
              <a:gd name="connsiteX1" fmla="*/ 0 w 6108700"/>
              <a:gd name="connsiteY1" fmla="*/ 0 h 6858000"/>
              <a:gd name="connsiteX2" fmla="*/ 6108700 w 6108700"/>
              <a:gd name="connsiteY2" fmla="*/ 0 h 6858000"/>
              <a:gd name="connsiteX3" fmla="*/ 6108700 w 6108700"/>
              <a:gd name="connsiteY3" fmla="*/ 6858000 h 6858000"/>
              <a:gd name="connsiteX0" fmla="*/ 0 w 6108700"/>
              <a:gd name="connsiteY0" fmla="*/ 6858000 h 6858000"/>
              <a:gd name="connsiteX1" fmla="*/ 0 w 6108700"/>
              <a:gd name="connsiteY1" fmla="*/ 0 h 6858000"/>
              <a:gd name="connsiteX2" fmla="*/ 6108700 w 6108700"/>
              <a:gd name="connsiteY2" fmla="*/ 0 h 6858000"/>
              <a:gd name="connsiteX3" fmla="*/ 6108700 w 6108700"/>
              <a:gd name="connsiteY3" fmla="*/ 6858000 h 6858000"/>
              <a:gd name="connsiteX4" fmla="*/ 0 w 6108700"/>
              <a:gd name="connsiteY4" fmla="*/ 6858000 h 6858000"/>
              <a:gd name="connsiteX0" fmla="*/ 0 w 6108700"/>
              <a:gd name="connsiteY0" fmla="*/ 0 h 6858000"/>
              <a:gd name="connsiteX1" fmla="*/ 6108700 w 6108700"/>
              <a:gd name="connsiteY1" fmla="*/ 0 h 6858000"/>
              <a:gd name="connsiteX2" fmla="*/ 6108700 w 6108700"/>
              <a:gd name="connsiteY2" fmla="*/ 6858000 h 6858000"/>
              <a:gd name="connsiteX3" fmla="*/ 0 w 6108700"/>
              <a:gd name="connsiteY3" fmla="*/ 6858000 h 6858000"/>
              <a:gd name="connsiteX4" fmla="*/ 48653 w 6108700"/>
              <a:gd name="connsiteY4" fmla="*/ 102477 h 6858000"/>
              <a:gd name="connsiteX0" fmla="*/ 0 w 6108700"/>
              <a:gd name="connsiteY0" fmla="*/ 0 h 6858000"/>
              <a:gd name="connsiteX1" fmla="*/ 6108700 w 6108700"/>
              <a:gd name="connsiteY1" fmla="*/ 0 h 6858000"/>
              <a:gd name="connsiteX2" fmla="*/ 6108700 w 6108700"/>
              <a:gd name="connsiteY2" fmla="*/ 6858000 h 6858000"/>
              <a:gd name="connsiteX3" fmla="*/ 0 w 61087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8700" h="6858000">
                <a:moveTo>
                  <a:pt x="0" y="0"/>
                </a:moveTo>
                <a:lnTo>
                  <a:pt x="6108700" y="0"/>
                </a:lnTo>
                <a:lnTo>
                  <a:pt x="6108700" y="6858000"/>
                </a:lnTo>
                <a:lnTo>
                  <a:pt x="0" y="6858000"/>
                </a:lnTo>
              </a:path>
            </a:pathLst>
          </a:custGeom>
          <a:noFill/>
          <a:ln w="63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
        <p:nvSpPr>
          <p:cNvPr id="21" name="Rectangle 20"/>
          <p:cNvSpPr/>
          <p:nvPr/>
        </p:nvSpPr>
        <p:spPr>
          <a:xfrm>
            <a:off x="5988395" y="3156420"/>
            <a:ext cx="5336830" cy="1821820"/>
          </a:xfrm>
          <a:prstGeom prst="rect">
            <a:avLst/>
          </a:prstGeom>
          <a:gradFill>
            <a:gsLst>
              <a:gs pos="53100">
                <a:srgbClr val="F28712">
                  <a:alpha val="25000"/>
                </a:srgbClr>
              </a:gs>
              <a:gs pos="100000">
                <a:schemeClr val="accent6">
                  <a:lumMod val="60000"/>
                  <a:lumOff val="40000"/>
                  <a:alpha val="60000"/>
                </a:schemeClr>
              </a:gs>
              <a:gs pos="0">
                <a:srgbClr val="F28712">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Tree>
    <p:extLst>
      <p:ext uri="{BB962C8B-B14F-4D97-AF65-F5344CB8AC3E}">
        <p14:creationId xmlns:p14="http://schemas.microsoft.com/office/powerpoint/2010/main" val="2461819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0" y="0"/>
            <a:ext cx="12192000" cy="6858000"/>
          </a:xfrm>
          <a:prstGeom prst="rect">
            <a:avLst/>
          </a:prstGeom>
          <a:gradFill>
            <a:gsLst>
              <a:gs pos="100000">
                <a:schemeClr val="accent6">
                  <a:lumMod val="60000"/>
                  <a:lumOff val="40000"/>
                  <a:alpha val="45000"/>
                </a:schemeClr>
              </a:gs>
              <a:gs pos="0">
                <a:srgbClr val="F28712">
                  <a:alpha val="1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51" name="Graphic 50">
            <a:extLst>
              <a:ext uri="{FF2B5EF4-FFF2-40B4-BE49-F238E27FC236}">
                <a16:creationId xmlns:a16="http://schemas.microsoft.com/office/drawing/2014/main" id="{1950669C-A857-45D2-BB76-BBE128E8AA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4423" y="-769258"/>
            <a:ext cx="4553704" cy="3578905"/>
          </a:xfrm>
          <a:prstGeom prst="rect">
            <a:avLst/>
          </a:prstGeom>
        </p:spPr>
      </p:pic>
      <p:pic>
        <p:nvPicPr>
          <p:cNvPr id="49" name="Graphic 48">
            <a:extLst>
              <a:ext uri="{FF2B5EF4-FFF2-40B4-BE49-F238E27FC236}">
                <a16:creationId xmlns:a16="http://schemas.microsoft.com/office/drawing/2014/main" id="{D5A203A4-CAE8-4B27-A1B9-8434E9C462A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43999" y="3612125"/>
            <a:ext cx="4406446" cy="4142587"/>
          </a:xfrm>
          <a:prstGeom prst="rect">
            <a:avLst/>
          </a:prstGeom>
        </p:spPr>
      </p:pic>
      <p:grpSp>
        <p:nvGrpSpPr>
          <p:cNvPr id="11" name="Group 10"/>
          <p:cNvGrpSpPr/>
          <p:nvPr/>
        </p:nvGrpSpPr>
        <p:grpSpPr>
          <a:xfrm>
            <a:off x="769618" y="613379"/>
            <a:ext cx="9755508" cy="5631244"/>
            <a:chOff x="2738438" y="30163"/>
            <a:chExt cx="11828463" cy="6827838"/>
          </a:xfrm>
          <a:effectLst>
            <a:outerShdw blurRad="152400" dist="88900" dir="5400000" algn="t" rotWithShape="0">
              <a:prstClr val="black">
                <a:alpha val="20000"/>
              </a:prstClr>
            </a:outerShdw>
          </a:effectLst>
        </p:grpSpPr>
        <p:sp>
          <p:nvSpPr>
            <p:cNvPr id="12" name="Freeform 11"/>
            <p:cNvSpPr>
              <a:spLocks/>
            </p:cNvSpPr>
            <p:nvPr/>
          </p:nvSpPr>
          <p:spPr bwMode="auto">
            <a:xfrm>
              <a:off x="3821113" y="30163"/>
              <a:ext cx="9663113" cy="6823075"/>
            </a:xfrm>
            <a:custGeom>
              <a:avLst/>
              <a:gdLst>
                <a:gd name="T0" fmla="*/ 201 w 6087"/>
                <a:gd name="T1" fmla="*/ 4298 h 4298"/>
                <a:gd name="T2" fmla="*/ 181 w 6087"/>
                <a:gd name="T3" fmla="*/ 4298 h 4298"/>
                <a:gd name="T4" fmla="*/ 141 w 6087"/>
                <a:gd name="T5" fmla="*/ 4289 h 4298"/>
                <a:gd name="T6" fmla="*/ 106 w 6087"/>
                <a:gd name="T7" fmla="*/ 4274 h 4298"/>
                <a:gd name="T8" fmla="*/ 74 w 6087"/>
                <a:gd name="T9" fmla="*/ 4252 h 4298"/>
                <a:gd name="T10" fmla="*/ 47 w 6087"/>
                <a:gd name="T11" fmla="*/ 4225 h 4298"/>
                <a:gd name="T12" fmla="*/ 25 w 6087"/>
                <a:gd name="T13" fmla="*/ 4193 h 4298"/>
                <a:gd name="T14" fmla="*/ 10 w 6087"/>
                <a:gd name="T15" fmla="*/ 4158 h 4298"/>
                <a:gd name="T16" fmla="*/ 1 w 6087"/>
                <a:gd name="T17" fmla="*/ 4118 h 4298"/>
                <a:gd name="T18" fmla="*/ 0 w 6087"/>
                <a:gd name="T19" fmla="*/ 201 h 4298"/>
                <a:gd name="T20" fmla="*/ 1 w 6087"/>
                <a:gd name="T21" fmla="*/ 181 h 4298"/>
                <a:gd name="T22" fmla="*/ 10 w 6087"/>
                <a:gd name="T23" fmla="*/ 141 h 4298"/>
                <a:gd name="T24" fmla="*/ 25 w 6087"/>
                <a:gd name="T25" fmla="*/ 105 h 4298"/>
                <a:gd name="T26" fmla="*/ 47 w 6087"/>
                <a:gd name="T27" fmla="*/ 74 h 4298"/>
                <a:gd name="T28" fmla="*/ 74 w 6087"/>
                <a:gd name="T29" fmla="*/ 47 h 4298"/>
                <a:gd name="T30" fmla="*/ 106 w 6087"/>
                <a:gd name="T31" fmla="*/ 25 h 4298"/>
                <a:gd name="T32" fmla="*/ 141 w 6087"/>
                <a:gd name="T33" fmla="*/ 10 h 4298"/>
                <a:gd name="T34" fmla="*/ 181 w 6087"/>
                <a:gd name="T35" fmla="*/ 1 h 4298"/>
                <a:gd name="T36" fmla="*/ 5887 w 6087"/>
                <a:gd name="T37" fmla="*/ 0 h 4298"/>
                <a:gd name="T38" fmla="*/ 5907 w 6087"/>
                <a:gd name="T39" fmla="*/ 1 h 4298"/>
                <a:gd name="T40" fmla="*/ 5946 w 6087"/>
                <a:gd name="T41" fmla="*/ 10 h 4298"/>
                <a:gd name="T42" fmla="*/ 5983 w 6087"/>
                <a:gd name="T43" fmla="*/ 25 h 4298"/>
                <a:gd name="T44" fmla="*/ 6015 w 6087"/>
                <a:gd name="T45" fmla="*/ 47 h 4298"/>
                <a:gd name="T46" fmla="*/ 6042 w 6087"/>
                <a:gd name="T47" fmla="*/ 74 h 4298"/>
                <a:gd name="T48" fmla="*/ 6064 w 6087"/>
                <a:gd name="T49" fmla="*/ 105 h 4298"/>
                <a:gd name="T50" fmla="*/ 6079 w 6087"/>
                <a:gd name="T51" fmla="*/ 141 h 4298"/>
                <a:gd name="T52" fmla="*/ 6087 w 6087"/>
                <a:gd name="T53" fmla="*/ 181 h 4298"/>
                <a:gd name="T54" fmla="*/ 6087 w 6087"/>
                <a:gd name="T55" fmla="*/ 4097 h 4298"/>
                <a:gd name="T56" fmla="*/ 6087 w 6087"/>
                <a:gd name="T57" fmla="*/ 4118 h 4298"/>
                <a:gd name="T58" fmla="*/ 6079 w 6087"/>
                <a:gd name="T59" fmla="*/ 4158 h 4298"/>
                <a:gd name="T60" fmla="*/ 6064 w 6087"/>
                <a:gd name="T61" fmla="*/ 4193 h 4298"/>
                <a:gd name="T62" fmla="*/ 6042 w 6087"/>
                <a:gd name="T63" fmla="*/ 4225 h 4298"/>
                <a:gd name="T64" fmla="*/ 6015 w 6087"/>
                <a:gd name="T65" fmla="*/ 4252 h 4298"/>
                <a:gd name="T66" fmla="*/ 5983 w 6087"/>
                <a:gd name="T67" fmla="*/ 4274 h 4298"/>
                <a:gd name="T68" fmla="*/ 5946 w 6087"/>
                <a:gd name="T69" fmla="*/ 4289 h 4298"/>
                <a:gd name="T70" fmla="*/ 5907 w 6087"/>
                <a:gd name="T71" fmla="*/ 4298 h 4298"/>
                <a:gd name="T72" fmla="*/ 5887 w 6087"/>
                <a:gd name="T73" fmla="*/ 4298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87" h="4298">
                  <a:moveTo>
                    <a:pt x="5887" y="4298"/>
                  </a:moveTo>
                  <a:lnTo>
                    <a:pt x="201" y="4298"/>
                  </a:lnTo>
                  <a:lnTo>
                    <a:pt x="201" y="4298"/>
                  </a:lnTo>
                  <a:lnTo>
                    <a:pt x="181" y="4298"/>
                  </a:lnTo>
                  <a:lnTo>
                    <a:pt x="161" y="4294"/>
                  </a:lnTo>
                  <a:lnTo>
                    <a:pt x="141" y="4289"/>
                  </a:lnTo>
                  <a:lnTo>
                    <a:pt x="122" y="4282"/>
                  </a:lnTo>
                  <a:lnTo>
                    <a:pt x="106" y="4274"/>
                  </a:lnTo>
                  <a:lnTo>
                    <a:pt x="89" y="4264"/>
                  </a:lnTo>
                  <a:lnTo>
                    <a:pt x="74" y="4252"/>
                  </a:lnTo>
                  <a:lnTo>
                    <a:pt x="58" y="4239"/>
                  </a:lnTo>
                  <a:lnTo>
                    <a:pt x="47" y="4225"/>
                  </a:lnTo>
                  <a:lnTo>
                    <a:pt x="35" y="4210"/>
                  </a:lnTo>
                  <a:lnTo>
                    <a:pt x="25" y="4193"/>
                  </a:lnTo>
                  <a:lnTo>
                    <a:pt x="16" y="4177"/>
                  </a:lnTo>
                  <a:lnTo>
                    <a:pt x="10" y="4158"/>
                  </a:lnTo>
                  <a:lnTo>
                    <a:pt x="5" y="4138"/>
                  </a:lnTo>
                  <a:lnTo>
                    <a:pt x="1" y="4118"/>
                  </a:lnTo>
                  <a:lnTo>
                    <a:pt x="0" y="4097"/>
                  </a:lnTo>
                  <a:lnTo>
                    <a:pt x="0" y="201"/>
                  </a:lnTo>
                  <a:lnTo>
                    <a:pt x="0" y="201"/>
                  </a:lnTo>
                  <a:lnTo>
                    <a:pt x="1" y="181"/>
                  </a:lnTo>
                  <a:lnTo>
                    <a:pt x="5" y="161"/>
                  </a:lnTo>
                  <a:lnTo>
                    <a:pt x="10" y="141"/>
                  </a:lnTo>
                  <a:lnTo>
                    <a:pt x="16" y="122"/>
                  </a:lnTo>
                  <a:lnTo>
                    <a:pt x="25" y="105"/>
                  </a:lnTo>
                  <a:lnTo>
                    <a:pt x="35" y="89"/>
                  </a:lnTo>
                  <a:lnTo>
                    <a:pt x="47" y="74"/>
                  </a:lnTo>
                  <a:lnTo>
                    <a:pt x="58" y="58"/>
                  </a:lnTo>
                  <a:lnTo>
                    <a:pt x="74" y="47"/>
                  </a:lnTo>
                  <a:lnTo>
                    <a:pt x="89" y="35"/>
                  </a:lnTo>
                  <a:lnTo>
                    <a:pt x="106" y="25"/>
                  </a:lnTo>
                  <a:lnTo>
                    <a:pt x="122" y="16"/>
                  </a:lnTo>
                  <a:lnTo>
                    <a:pt x="141" y="10"/>
                  </a:lnTo>
                  <a:lnTo>
                    <a:pt x="161" y="5"/>
                  </a:lnTo>
                  <a:lnTo>
                    <a:pt x="181" y="1"/>
                  </a:lnTo>
                  <a:lnTo>
                    <a:pt x="201" y="0"/>
                  </a:lnTo>
                  <a:lnTo>
                    <a:pt x="5887" y="0"/>
                  </a:lnTo>
                  <a:lnTo>
                    <a:pt x="5887" y="0"/>
                  </a:lnTo>
                  <a:lnTo>
                    <a:pt x="5907" y="1"/>
                  </a:lnTo>
                  <a:lnTo>
                    <a:pt x="5927" y="5"/>
                  </a:lnTo>
                  <a:lnTo>
                    <a:pt x="5946" y="10"/>
                  </a:lnTo>
                  <a:lnTo>
                    <a:pt x="5964" y="16"/>
                  </a:lnTo>
                  <a:lnTo>
                    <a:pt x="5983" y="25"/>
                  </a:lnTo>
                  <a:lnTo>
                    <a:pt x="6000" y="35"/>
                  </a:lnTo>
                  <a:lnTo>
                    <a:pt x="6015" y="47"/>
                  </a:lnTo>
                  <a:lnTo>
                    <a:pt x="6028" y="58"/>
                  </a:lnTo>
                  <a:lnTo>
                    <a:pt x="6042" y="74"/>
                  </a:lnTo>
                  <a:lnTo>
                    <a:pt x="6054" y="89"/>
                  </a:lnTo>
                  <a:lnTo>
                    <a:pt x="6064" y="105"/>
                  </a:lnTo>
                  <a:lnTo>
                    <a:pt x="6072" y="122"/>
                  </a:lnTo>
                  <a:lnTo>
                    <a:pt x="6079" y="141"/>
                  </a:lnTo>
                  <a:lnTo>
                    <a:pt x="6084" y="161"/>
                  </a:lnTo>
                  <a:lnTo>
                    <a:pt x="6087" y="181"/>
                  </a:lnTo>
                  <a:lnTo>
                    <a:pt x="6087" y="201"/>
                  </a:lnTo>
                  <a:lnTo>
                    <a:pt x="6087" y="4097"/>
                  </a:lnTo>
                  <a:lnTo>
                    <a:pt x="6087" y="4097"/>
                  </a:lnTo>
                  <a:lnTo>
                    <a:pt x="6087" y="4118"/>
                  </a:lnTo>
                  <a:lnTo>
                    <a:pt x="6084" y="4138"/>
                  </a:lnTo>
                  <a:lnTo>
                    <a:pt x="6079" y="4158"/>
                  </a:lnTo>
                  <a:lnTo>
                    <a:pt x="6072" y="4177"/>
                  </a:lnTo>
                  <a:lnTo>
                    <a:pt x="6064" y="4193"/>
                  </a:lnTo>
                  <a:lnTo>
                    <a:pt x="6054" y="4210"/>
                  </a:lnTo>
                  <a:lnTo>
                    <a:pt x="6042" y="4225"/>
                  </a:lnTo>
                  <a:lnTo>
                    <a:pt x="6028" y="4239"/>
                  </a:lnTo>
                  <a:lnTo>
                    <a:pt x="6015" y="4252"/>
                  </a:lnTo>
                  <a:lnTo>
                    <a:pt x="6000" y="4264"/>
                  </a:lnTo>
                  <a:lnTo>
                    <a:pt x="5983" y="4274"/>
                  </a:lnTo>
                  <a:lnTo>
                    <a:pt x="5964" y="4282"/>
                  </a:lnTo>
                  <a:lnTo>
                    <a:pt x="5946" y="4289"/>
                  </a:lnTo>
                  <a:lnTo>
                    <a:pt x="5927" y="4294"/>
                  </a:lnTo>
                  <a:lnTo>
                    <a:pt x="5907" y="4298"/>
                  </a:lnTo>
                  <a:lnTo>
                    <a:pt x="5887" y="4298"/>
                  </a:lnTo>
                  <a:lnTo>
                    <a:pt x="5887" y="4298"/>
                  </a:lnTo>
                  <a:close/>
                </a:path>
              </a:pathLst>
            </a:custGeom>
            <a:gradFill flip="none" rotWithShape="1">
              <a:gsLst>
                <a:gs pos="0">
                  <a:srgbClr val="B0B2B4"/>
                </a:gs>
                <a:gs pos="100000">
                  <a:srgbClr val="DFE0E1"/>
                </a:gs>
              </a:gsLst>
              <a:lin ang="0" scaled="1"/>
              <a:tileRect/>
            </a:gradFill>
            <a:ln>
              <a:noFill/>
            </a:ln>
            <a:effectLst>
              <a:innerShdw blurRad="63500">
                <a:prstClr val="black">
                  <a:alpha val="4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p:nvSpPr>
          <p:spPr bwMode="auto">
            <a:xfrm>
              <a:off x="3865563" y="74613"/>
              <a:ext cx="9574213" cy="6735763"/>
            </a:xfrm>
            <a:custGeom>
              <a:avLst/>
              <a:gdLst>
                <a:gd name="T0" fmla="*/ 173 w 6031"/>
                <a:gd name="T1" fmla="*/ 0 h 4243"/>
                <a:gd name="T2" fmla="*/ 155 w 6031"/>
                <a:gd name="T3" fmla="*/ 2 h 4243"/>
                <a:gd name="T4" fmla="*/ 121 w 6031"/>
                <a:gd name="T5" fmla="*/ 9 h 4243"/>
                <a:gd name="T6" fmla="*/ 91 w 6031"/>
                <a:gd name="T7" fmla="*/ 22 h 4243"/>
                <a:gd name="T8" fmla="*/ 64 w 6031"/>
                <a:gd name="T9" fmla="*/ 40 h 4243"/>
                <a:gd name="T10" fmla="*/ 41 w 6031"/>
                <a:gd name="T11" fmla="*/ 64 h 4243"/>
                <a:gd name="T12" fmla="*/ 22 w 6031"/>
                <a:gd name="T13" fmla="*/ 91 h 4243"/>
                <a:gd name="T14" fmla="*/ 9 w 6031"/>
                <a:gd name="T15" fmla="*/ 121 h 4243"/>
                <a:gd name="T16" fmla="*/ 2 w 6031"/>
                <a:gd name="T17" fmla="*/ 157 h 4243"/>
                <a:gd name="T18" fmla="*/ 0 w 6031"/>
                <a:gd name="T19" fmla="*/ 4069 h 4243"/>
                <a:gd name="T20" fmla="*/ 2 w 6031"/>
                <a:gd name="T21" fmla="*/ 4086 h 4243"/>
                <a:gd name="T22" fmla="*/ 9 w 6031"/>
                <a:gd name="T23" fmla="*/ 4120 h 4243"/>
                <a:gd name="T24" fmla="*/ 22 w 6031"/>
                <a:gd name="T25" fmla="*/ 4152 h 4243"/>
                <a:gd name="T26" fmla="*/ 41 w 6031"/>
                <a:gd name="T27" fmla="*/ 4179 h 4243"/>
                <a:gd name="T28" fmla="*/ 64 w 6031"/>
                <a:gd name="T29" fmla="*/ 4202 h 4243"/>
                <a:gd name="T30" fmla="*/ 91 w 6031"/>
                <a:gd name="T31" fmla="*/ 4221 h 4243"/>
                <a:gd name="T32" fmla="*/ 121 w 6031"/>
                <a:gd name="T33" fmla="*/ 4234 h 4243"/>
                <a:gd name="T34" fmla="*/ 155 w 6031"/>
                <a:gd name="T35" fmla="*/ 4241 h 4243"/>
                <a:gd name="T36" fmla="*/ 5859 w 6031"/>
                <a:gd name="T37" fmla="*/ 4243 h 4243"/>
                <a:gd name="T38" fmla="*/ 5876 w 6031"/>
                <a:gd name="T39" fmla="*/ 4241 h 4243"/>
                <a:gd name="T40" fmla="*/ 5910 w 6031"/>
                <a:gd name="T41" fmla="*/ 4234 h 4243"/>
                <a:gd name="T42" fmla="*/ 5941 w 6031"/>
                <a:gd name="T43" fmla="*/ 4221 h 4243"/>
                <a:gd name="T44" fmla="*/ 5968 w 6031"/>
                <a:gd name="T45" fmla="*/ 4202 h 4243"/>
                <a:gd name="T46" fmla="*/ 5992 w 6031"/>
                <a:gd name="T47" fmla="*/ 4179 h 4243"/>
                <a:gd name="T48" fmla="*/ 6010 w 6031"/>
                <a:gd name="T49" fmla="*/ 4152 h 4243"/>
                <a:gd name="T50" fmla="*/ 6024 w 6031"/>
                <a:gd name="T51" fmla="*/ 4120 h 4243"/>
                <a:gd name="T52" fmla="*/ 6031 w 6031"/>
                <a:gd name="T53" fmla="*/ 4086 h 4243"/>
                <a:gd name="T54" fmla="*/ 6031 w 6031"/>
                <a:gd name="T55" fmla="*/ 173 h 4243"/>
                <a:gd name="T56" fmla="*/ 6031 w 6031"/>
                <a:gd name="T57" fmla="*/ 157 h 4243"/>
                <a:gd name="T58" fmla="*/ 6024 w 6031"/>
                <a:gd name="T59" fmla="*/ 121 h 4243"/>
                <a:gd name="T60" fmla="*/ 6010 w 6031"/>
                <a:gd name="T61" fmla="*/ 91 h 4243"/>
                <a:gd name="T62" fmla="*/ 5992 w 6031"/>
                <a:gd name="T63" fmla="*/ 64 h 4243"/>
                <a:gd name="T64" fmla="*/ 5968 w 6031"/>
                <a:gd name="T65" fmla="*/ 40 h 4243"/>
                <a:gd name="T66" fmla="*/ 5941 w 6031"/>
                <a:gd name="T67" fmla="*/ 22 h 4243"/>
                <a:gd name="T68" fmla="*/ 5910 w 6031"/>
                <a:gd name="T69" fmla="*/ 9 h 4243"/>
                <a:gd name="T70" fmla="*/ 5876 w 6031"/>
                <a:gd name="T71" fmla="*/ 2 h 4243"/>
                <a:gd name="T72" fmla="*/ 5859 w 6031"/>
                <a:gd name="T73" fmla="*/ 0 h 4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31" h="4243">
                  <a:moveTo>
                    <a:pt x="5859" y="0"/>
                  </a:moveTo>
                  <a:lnTo>
                    <a:pt x="173" y="0"/>
                  </a:lnTo>
                  <a:lnTo>
                    <a:pt x="173" y="0"/>
                  </a:lnTo>
                  <a:lnTo>
                    <a:pt x="155" y="2"/>
                  </a:lnTo>
                  <a:lnTo>
                    <a:pt x="138" y="3"/>
                  </a:lnTo>
                  <a:lnTo>
                    <a:pt x="121" y="9"/>
                  </a:lnTo>
                  <a:lnTo>
                    <a:pt x="106" y="14"/>
                  </a:lnTo>
                  <a:lnTo>
                    <a:pt x="91" y="22"/>
                  </a:lnTo>
                  <a:lnTo>
                    <a:pt x="78" y="30"/>
                  </a:lnTo>
                  <a:lnTo>
                    <a:pt x="64" y="40"/>
                  </a:lnTo>
                  <a:lnTo>
                    <a:pt x="51" y="51"/>
                  </a:lnTo>
                  <a:lnTo>
                    <a:pt x="41" y="64"/>
                  </a:lnTo>
                  <a:lnTo>
                    <a:pt x="30" y="77"/>
                  </a:lnTo>
                  <a:lnTo>
                    <a:pt x="22" y="91"/>
                  </a:lnTo>
                  <a:lnTo>
                    <a:pt x="14" y="106"/>
                  </a:lnTo>
                  <a:lnTo>
                    <a:pt x="9" y="121"/>
                  </a:lnTo>
                  <a:lnTo>
                    <a:pt x="3" y="138"/>
                  </a:lnTo>
                  <a:lnTo>
                    <a:pt x="2" y="157"/>
                  </a:lnTo>
                  <a:lnTo>
                    <a:pt x="0" y="173"/>
                  </a:lnTo>
                  <a:lnTo>
                    <a:pt x="0" y="4069"/>
                  </a:lnTo>
                  <a:lnTo>
                    <a:pt x="0" y="4069"/>
                  </a:lnTo>
                  <a:lnTo>
                    <a:pt x="2" y="4086"/>
                  </a:lnTo>
                  <a:lnTo>
                    <a:pt x="3" y="4105"/>
                  </a:lnTo>
                  <a:lnTo>
                    <a:pt x="9" y="4120"/>
                  </a:lnTo>
                  <a:lnTo>
                    <a:pt x="14" y="4137"/>
                  </a:lnTo>
                  <a:lnTo>
                    <a:pt x="22" y="4152"/>
                  </a:lnTo>
                  <a:lnTo>
                    <a:pt x="30" y="4165"/>
                  </a:lnTo>
                  <a:lnTo>
                    <a:pt x="41" y="4179"/>
                  </a:lnTo>
                  <a:lnTo>
                    <a:pt x="51" y="4192"/>
                  </a:lnTo>
                  <a:lnTo>
                    <a:pt x="64" y="4202"/>
                  </a:lnTo>
                  <a:lnTo>
                    <a:pt x="78" y="4212"/>
                  </a:lnTo>
                  <a:lnTo>
                    <a:pt x="91" y="4221"/>
                  </a:lnTo>
                  <a:lnTo>
                    <a:pt x="106" y="4229"/>
                  </a:lnTo>
                  <a:lnTo>
                    <a:pt x="121" y="4234"/>
                  </a:lnTo>
                  <a:lnTo>
                    <a:pt x="138" y="4239"/>
                  </a:lnTo>
                  <a:lnTo>
                    <a:pt x="155" y="4241"/>
                  </a:lnTo>
                  <a:lnTo>
                    <a:pt x="173" y="4243"/>
                  </a:lnTo>
                  <a:lnTo>
                    <a:pt x="5859" y="4243"/>
                  </a:lnTo>
                  <a:lnTo>
                    <a:pt x="5859" y="4243"/>
                  </a:lnTo>
                  <a:lnTo>
                    <a:pt x="5876" y="4241"/>
                  </a:lnTo>
                  <a:lnTo>
                    <a:pt x="5893" y="4239"/>
                  </a:lnTo>
                  <a:lnTo>
                    <a:pt x="5910" y="4234"/>
                  </a:lnTo>
                  <a:lnTo>
                    <a:pt x="5926" y="4229"/>
                  </a:lnTo>
                  <a:lnTo>
                    <a:pt x="5941" y="4221"/>
                  </a:lnTo>
                  <a:lnTo>
                    <a:pt x="5955" y="4212"/>
                  </a:lnTo>
                  <a:lnTo>
                    <a:pt x="5968" y="4202"/>
                  </a:lnTo>
                  <a:lnTo>
                    <a:pt x="5980" y="4192"/>
                  </a:lnTo>
                  <a:lnTo>
                    <a:pt x="5992" y="4179"/>
                  </a:lnTo>
                  <a:lnTo>
                    <a:pt x="6002" y="4165"/>
                  </a:lnTo>
                  <a:lnTo>
                    <a:pt x="6010" y="4152"/>
                  </a:lnTo>
                  <a:lnTo>
                    <a:pt x="6017" y="4137"/>
                  </a:lnTo>
                  <a:lnTo>
                    <a:pt x="6024" y="4120"/>
                  </a:lnTo>
                  <a:lnTo>
                    <a:pt x="6027" y="4105"/>
                  </a:lnTo>
                  <a:lnTo>
                    <a:pt x="6031" y="4086"/>
                  </a:lnTo>
                  <a:lnTo>
                    <a:pt x="6031" y="4069"/>
                  </a:lnTo>
                  <a:lnTo>
                    <a:pt x="6031" y="173"/>
                  </a:lnTo>
                  <a:lnTo>
                    <a:pt x="6031" y="173"/>
                  </a:lnTo>
                  <a:lnTo>
                    <a:pt x="6031" y="157"/>
                  </a:lnTo>
                  <a:lnTo>
                    <a:pt x="6027" y="138"/>
                  </a:lnTo>
                  <a:lnTo>
                    <a:pt x="6024" y="121"/>
                  </a:lnTo>
                  <a:lnTo>
                    <a:pt x="6017" y="106"/>
                  </a:lnTo>
                  <a:lnTo>
                    <a:pt x="6010" y="91"/>
                  </a:lnTo>
                  <a:lnTo>
                    <a:pt x="6002" y="77"/>
                  </a:lnTo>
                  <a:lnTo>
                    <a:pt x="5992" y="64"/>
                  </a:lnTo>
                  <a:lnTo>
                    <a:pt x="5980" y="51"/>
                  </a:lnTo>
                  <a:lnTo>
                    <a:pt x="5968" y="40"/>
                  </a:lnTo>
                  <a:lnTo>
                    <a:pt x="5955" y="30"/>
                  </a:lnTo>
                  <a:lnTo>
                    <a:pt x="5941" y="22"/>
                  </a:lnTo>
                  <a:lnTo>
                    <a:pt x="5926" y="14"/>
                  </a:lnTo>
                  <a:lnTo>
                    <a:pt x="5910" y="9"/>
                  </a:lnTo>
                  <a:lnTo>
                    <a:pt x="5893" y="3"/>
                  </a:lnTo>
                  <a:lnTo>
                    <a:pt x="5876" y="2"/>
                  </a:lnTo>
                  <a:lnTo>
                    <a:pt x="5859" y="0"/>
                  </a:lnTo>
                  <a:lnTo>
                    <a:pt x="5859" y="0"/>
                  </a:lnTo>
                  <a:close/>
                </a:path>
              </a:pathLst>
            </a:custGeom>
            <a:solidFill>
              <a:srgbClr val="000000"/>
            </a:solidFill>
            <a:ln>
              <a:noFill/>
            </a:ln>
            <a:effectLst>
              <a:outerShdw blurRad="25400" algn="ctr" rotWithShape="0">
                <a:prstClr val="black">
                  <a:alpha val="61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a:off x="3892550" y="6342064"/>
              <a:ext cx="9520238" cy="441325"/>
            </a:xfrm>
            <a:custGeom>
              <a:avLst/>
              <a:gdLst>
                <a:gd name="T0" fmla="*/ 156 w 5997"/>
                <a:gd name="T1" fmla="*/ 278 h 278"/>
                <a:gd name="T2" fmla="*/ 5842 w 5997"/>
                <a:gd name="T3" fmla="*/ 278 h 278"/>
                <a:gd name="T4" fmla="*/ 5842 w 5997"/>
                <a:gd name="T5" fmla="*/ 278 h 278"/>
                <a:gd name="T6" fmla="*/ 5857 w 5997"/>
                <a:gd name="T7" fmla="*/ 276 h 278"/>
                <a:gd name="T8" fmla="*/ 5872 w 5997"/>
                <a:gd name="T9" fmla="*/ 275 h 278"/>
                <a:gd name="T10" fmla="*/ 5887 w 5997"/>
                <a:gd name="T11" fmla="*/ 269 h 278"/>
                <a:gd name="T12" fmla="*/ 5903 w 5997"/>
                <a:gd name="T13" fmla="*/ 264 h 278"/>
                <a:gd name="T14" fmla="*/ 5916 w 5997"/>
                <a:gd name="T15" fmla="*/ 258 h 278"/>
                <a:gd name="T16" fmla="*/ 5928 w 5997"/>
                <a:gd name="T17" fmla="*/ 251 h 278"/>
                <a:gd name="T18" fmla="*/ 5941 w 5997"/>
                <a:gd name="T19" fmla="*/ 241 h 278"/>
                <a:gd name="T20" fmla="*/ 5951 w 5997"/>
                <a:gd name="T21" fmla="*/ 231 h 278"/>
                <a:gd name="T22" fmla="*/ 5962 w 5997"/>
                <a:gd name="T23" fmla="*/ 221 h 278"/>
                <a:gd name="T24" fmla="*/ 5970 w 5997"/>
                <a:gd name="T25" fmla="*/ 209 h 278"/>
                <a:gd name="T26" fmla="*/ 5978 w 5997"/>
                <a:gd name="T27" fmla="*/ 195 h 278"/>
                <a:gd name="T28" fmla="*/ 5985 w 5997"/>
                <a:gd name="T29" fmla="*/ 182 h 278"/>
                <a:gd name="T30" fmla="*/ 5990 w 5997"/>
                <a:gd name="T31" fmla="*/ 167 h 278"/>
                <a:gd name="T32" fmla="*/ 5993 w 5997"/>
                <a:gd name="T33" fmla="*/ 153 h 278"/>
                <a:gd name="T34" fmla="*/ 5997 w 5997"/>
                <a:gd name="T35" fmla="*/ 137 h 278"/>
                <a:gd name="T36" fmla="*/ 5997 w 5997"/>
                <a:gd name="T37" fmla="*/ 121 h 278"/>
                <a:gd name="T38" fmla="*/ 5997 w 5997"/>
                <a:gd name="T39" fmla="*/ 0 h 278"/>
                <a:gd name="T40" fmla="*/ 0 w 5997"/>
                <a:gd name="T41" fmla="*/ 0 h 278"/>
                <a:gd name="T42" fmla="*/ 0 w 5997"/>
                <a:gd name="T43" fmla="*/ 121 h 278"/>
                <a:gd name="T44" fmla="*/ 0 w 5997"/>
                <a:gd name="T45" fmla="*/ 121 h 278"/>
                <a:gd name="T46" fmla="*/ 2 w 5997"/>
                <a:gd name="T47" fmla="*/ 137 h 278"/>
                <a:gd name="T48" fmla="*/ 3 w 5997"/>
                <a:gd name="T49" fmla="*/ 153 h 278"/>
                <a:gd name="T50" fmla="*/ 8 w 5997"/>
                <a:gd name="T51" fmla="*/ 167 h 278"/>
                <a:gd name="T52" fmla="*/ 13 w 5997"/>
                <a:gd name="T53" fmla="*/ 182 h 278"/>
                <a:gd name="T54" fmla="*/ 20 w 5997"/>
                <a:gd name="T55" fmla="*/ 195 h 278"/>
                <a:gd name="T56" fmla="*/ 27 w 5997"/>
                <a:gd name="T57" fmla="*/ 209 h 278"/>
                <a:gd name="T58" fmla="*/ 37 w 5997"/>
                <a:gd name="T59" fmla="*/ 221 h 278"/>
                <a:gd name="T60" fmla="*/ 47 w 5997"/>
                <a:gd name="T61" fmla="*/ 231 h 278"/>
                <a:gd name="T62" fmla="*/ 57 w 5997"/>
                <a:gd name="T63" fmla="*/ 241 h 278"/>
                <a:gd name="T64" fmla="*/ 69 w 5997"/>
                <a:gd name="T65" fmla="*/ 251 h 278"/>
                <a:gd name="T66" fmla="*/ 82 w 5997"/>
                <a:gd name="T67" fmla="*/ 258 h 278"/>
                <a:gd name="T68" fmla="*/ 96 w 5997"/>
                <a:gd name="T69" fmla="*/ 264 h 278"/>
                <a:gd name="T70" fmla="*/ 109 w 5997"/>
                <a:gd name="T71" fmla="*/ 269 h 278"/>
                <a:gd name="T72" fmla="*/ 124 w 5997"/>
                <a:gd name="T73" fmla="*/ 275 h 278"/>
                <a:gd name="T74" fmla="*/ 141 w 5997"/>
                <a:gd name="T75" fmla="*/ 276 h 278"/>
                <a:gd name="T76" fmla="*/ 156 w 5997"/>
                <a:gd name="T77" fmla="*/ 278 h 278"/>
                <a:gd name="T78" fmla="*/ 156 w 5997"/>
                <a:gd name="T79"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97" h="278">
                  <a:moveTo>
                    <a:pt x="156" y="278"/>
                  </a:moveTo>
                  <a:lnTo>
                    <a:pt x="5842" y="278"/>
                  </a:lnTo>
                  <a:lnTo>
                    <a:pt x="5842" y="278"/>
                  </a:lnTo>
                  <a:lnTo>
                    <a:pt x="5857" y="276"/>
                  </a:lnTo>
                  <a:lnTo>
                    <a:pt x="5872" y="275"/>
                  </a:lnTo>
                  <a:lnTo>
                    <a:pt x="5887" y="269"/>
                  </a:lnTo>
                  <a:lnTo>
                    <a:pt x="5903" y="264"/>
                  </a:lnTo>
                  <a:lnTo>
                    <a:pt x="5916" y="258"/>
                  </a:lnTo>
                  <a:lnTo>
                    <a:pt x="5928" y="251"/>
                  </a:lnTo>
                  <a:lnTo>
                    <a:pt x="5941" y="241"/>
                  </a:lnTo>
                  <a:lnTo>
                    <a:pt x="5951" y="231"/>
                  </a:lnTo>
                  <a:lnTo>
                    <a:pt x="5962" y="221"/>
                  </a:lnTo>
                  <a:lnTo>
                    <a:pt x="5970" y="209"/>
                  </a:lnTo>
                  <a:lnTo>
                    <a:pt x="5978" y="195"/>
                  </a:lnTo>
                  <a:lnTo>
                    <a:pt x="5985" y="182"/>
                  </a:lnTo>
                  <a:lnTo>
                    <a:pt x="5990" y="167"/>
                  </a:lnTo>
                  <a:lnTo>
                    <a:pt x="5993" y="153"/>
                  </a:lnTo>
                  <a:lnTo>
                    <a:pt x="5997" y="137"/>
                  </a:lnTo>
                  <a:lnTo>
                    <a:pt x="5997" y="121"/>
                  </a:lnTo>
                  <a:lnTo>
                    <a:pt x="5997" y="0"/>
                  </a:lnTo>
                  <a:lnTo>
                    <a:pt x="0" y="0"/>
                  </a:lnTo>
                  <a:lnTo>
                    <a:pt x="0" y="121"/>
                  </a:lnTo>
                  <a:lnTo>
                    <a:pt x="0" y="121"/>
                  </a:lnTo>
                  <a:lnTo>
                    <a:pt x="2" y="137"/>
                  </a:lnTo>
                  <a:lnTo>
                    <a:pt x="3" y="153"/>
                  </a:lnTo>
                  <a:lnTo>
                    <a:pt x="8" y="167"/>
                  </a:lnTo>
                  <a:lnTo>
                    <a:pt x="13" y="182"/>
                  </a:lnTo>
                  <a:lnTo>
                    <a:pt x="20" y="195"/>
                  </a:lnTo>
                  <a:lnTo>
                    <a:pt x="27" y="209"/>
                  </a:lnTo>
                  <a:lnTo>
                    <a:pt x="37" y="221"/>
                  </a:lnTo>
                  <a:lnTo>
                    <a:pt x="47" y="231"/>
                  </a:lnTo>
                  <a:lnTo>
                    <a:pt x="57" y="241"/>
                  </a:lnTo>
                  <a:lnTo>
                    <a:pt x="69" y="251"/>
                  </a:lnTo>
                  <a:lnTo>
                    <a:pt x="82" y="258"/>
                  </a:lnTo>
                  <a:lnTo>
                    <a:pt x="96" y="264"/>
                  </a:lnTo>
                  <a:lnTo>
                    <a:pt x="109" y="269"/>
                  </a:lnTo>
                  <a:lnTo>
                    <a:pt x="124" y="275"/>
                  </a:lnTo>
                  <a:lnTo>
                    <a:pt x="141" y="276"/>
                  </a:lnTo>
                  <a:lnTo>
                    <a:pt x="156" y="278"/>
                  </a:lnTo>
                  <a:lnTo>
                    <a:pt x="156" y="278"/>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4"/>
            <p:cNvSpPr>
              <a:spLocks noChangeArrowheads="1"/>
            </p:cNvSpPr>
            <p:nvPr/>
          </p:nvSpPr>
          <p:spPr bwMode="auto">
            <a:xfrm>
              <a:off x="4205288" y="533400"/>
              <a:ext cx="8897938" cy="5565775"/>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a:off x="2738438" y="6618288"/>
              <a:ext cx="11828463" cy="239713"/>
            </a:xfrm>
            <a:custGeom>
              <a:avLst/>
              <a:gdLst>
                <a:gd name="T0" fmla="*/ 7451 w 7451"/>
                <a:gd name="T1" fmla="*/ 0 h 151"/>
                <a:gd name="T2" fmla="*/ 4441 w 7451"/>
                <a:gd name="T3" fmla="*/ 1 h 151"/>
                <a:gd name="T4" fmla="*/ 4381 w 7451"/>
                <a:gd name="T5" fmla="*/ 35 h 151"/>
                <a:gd name="T6" fmla="*/ 3097 w 7451"/>
                <a:gd name="T7" fmla="*/ 35 h 151"/>
                <a:gd name="T8" fmla="*/ 3020 w 7451"/>
                <a:gd name="T9" fmla="*/ 1 h 151"/>
                <a:gd name="T10" fmla="*/ 0 w 7451"/>
                <a:gd name="T11" fmla="*/ 0 h 151"/>
                <a:gd name="T12" fmla="*/ 0 w 7451"/>
                <a:gd name="T13" fmla="*/ 35 h 151"/>
                <a:gd name="T14" fmla="*/ 0 w 7451"/>
                <a:gd name="T15" fmla="*/ 35 h 151"/>
                <a:gd name="T16" fmla="*/ 61 w 7451"/>
                <a:gd name="T17" fmla="*/ 53 h 151"/>
                <a:gd name="T18" fmla="*/ 98 w 7451"/>
                <a:gd name="T19" fmla="*/ 65 h 151"/>
                <a:gd name="T20" fmla="*/ 140 w 7451"/>
                <a:gd name="T21" fmla="*/ 75 h 151"/>
                <a:gd name="T22" fmla="*/ 140 w 7451"/>
                <a:gd name="T23" fmla="*/ 75 h 151"/>
                <a:gd name="T24" fmla="*/ 168 w 7451"/>
                <a:gd name="T25" fmla="*/ 82 h 151"/>
                <a:gd name="T26" fmla="*/ 216 w 7451"/>
                <a:gd name="T27" fmla="*/ 90 h 151"/>
                <a:gd name="T28" fmla="*/ 286 w 7451"/>
                <a:gd name="T29" fmla="*/ 102 h 151"/>
                <a:gd name="T30" fmla="*/ 384 w 7451"/>
                <a:gd name="T31" fmla="*/ 114 h 151"/>
                <a:gd name="T32" fmla="*/ 384 w 7451"/>
                <a:gd name="T33" fmla="*/ 114 h 151"/>
                <a:gd name="T34" fmla="*/ 438 w 7451"/>
                <a:gd name="T35" fmla="*/ 121 h 151"/>
                <a:gd name="T36" fmla="*/ 510 w 7451"/>
                <a:gd name="T37" fmla="*/ 127 h 151"/>
                <a:gd name="T38" fmla="*/ 601 w 7451"/>
                <a:gd name="T39" fmla="*/ 134 h 151"/>
                <a:gd name="T40" fmla="*/ 707 w 7451"/>
                <a:gd name="T41" fmla="*/ 141 h 151"/>
                <a:gd name="T42" fmla="*/ 707 w 7451"/>
                <a:gd name="T43" fmla="*/ 141 h 151"/>
                <a:gd name="T44" fmla="*/ 838 w 7451"/>
                <a:gd name="T45" fmla="*/ 146 h 151"/>
                <a:gd name="T46" fmla="*/ 924 w 7451"/>
                <a:gd name="T47" fmla="*/ 148 h 151"/>
                <a:gd name="T48" fmla="*/ 924 w 7451"/>
                <a:gd name="T49" fmla="*/ 148 h 151"/>
                <a:gd name="T50" fmla="*/ 1195 w 7451"/>
                <a:gd name="T51" fmla="*/ 149 h 151"/>
                <a:gd name="T52" fmla="*/ 1718 w 7451"/>
                <a:gd name="T53" fmla="*/ 151 h 151"/>
                <a:gd name="T54" fmla="*/ 3188 w 7451"/>
                <a:gd name="T55" fmla="*/ 151 h 151"/>
                <a:gd name="T56" fmla="*/ 5479 w 7451"/>
                <a:gd name="T57" fmla="*/ 149 h 151"/>
                <a:gd name="T58" fmla="*/ 5479 w 7451"/>
                <a:gd name="T59" fmla="*/ 149 h 151"/>
                <a:gd name="T60" fmla="*/ 5921 w 7451"/>
                <a:gd name="T61" fmla="*/ 151 h 151"/>
                <a:gd name="T62" fmla="*/ 6244 w 7451"/>
                <a:gd name="T63" fmla="*/ 151 h 151"/>
                <a:gd name="T64" fmla="*/ 6529 w 7451"/>
                <a:gd name="T65" fmla="*/ 148 h 151"/>
                <a:gd name="T66" fmla="*/ 6529 w 7451"/>
                <a:gd name="T67" fmla="*/ 148 h 151"/>
                <a:gd name="T68" fmla="*/ 6613 w 7451"/>
                <a:gd name="T69" fmla="*/ 146 h 151"/>
                <a:gd name="T70" fmla="*/ 6744 w 7451"/>
                <a:gd name="T71" fmla="*/ 141 h 151"/>
                <a:gd name="T72" fmla="*/ 6744 w 7451"/>
                <a:gd name="T73" fmla="*/ 141 h 151"/>
                <a:gd name="T74" fmla="*/ 6852 w 7451"/>
                <a:gd name="T75" fmla="*/ 134 h 151"/>
                <a:gd name="T76" fmla="*/ 6941 w 7451"/>
                <a:gd name="T77" fmla="*/ 127 h 151"/>
                <a:gd name="T78" fmla="*/ 7015 w 7451"/>
                <a:gd name="T79" fmla="*/ 121 h 151"/>
                <a:gd name="T80" fmla="*/ 7069 w 7451"/>
                <a:gd name="T81" fmla="*/ 114 h 151"/>
                <a:gd name="T82" fmla="*/ 7069 w 7451"/>
                <a:gd name="T83" fmla="*/ 114 h 151"/>
                <a:gd name="T84" fmla="*/ 7166 w 7451"/>
                <a:gd name="T85" fmla="*/ 102 h 151"/>
                <a:gd name="T86" fmla="*/ 7237 w 7451"/>
                <a:gd name="T87" fmla="*/ 90 h 151"/>
                <a:gd name="T88" fmla="*/ 7284 w 7451"/>
                <a:gd name="T89" fmla="*/ 82 h 151"/>
                <a:gd name="T90" fmla="*/ 7313 w 7451"/>
                <a:gd name="T91" fmla="*/ 75 h 151"/>
                <a:gd name="T92" fmla="*/ 7313 w 7451"/>
                <a:gd name="T93" fmla="*/ 75 h 151"/>
                <a:gd name="T94" fmla="*/ 7353 w 7451"/>
                <a:gd name="T95" fmla="*/ 65 h 151"/>
                <a:gd name="T96" fmla="*/ 7390 w 7451"/>
                <a:gd name="T97" fmla="*/ 53 h 151"/>
                <a:gd name="T98" fmla="*/ 7451 w 7451"/>
                <a:gd name="T99" fmla="*/ 35 h 151"/>
                <a:gd name="T100" fmla="*/ 7451 w 7451"/>
                <a:gd name="T101"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51" h="151">
                  <a:moveTo>
                    <a:pt x="7451" y="0"/>
                  </a:moveTo>
                  <a:lnTo>
                    <a:pt x="4441" y="1"/>
                  </a:lnTo>
                  <a:lnTo>
                    <a:pt x="4381" y="35"/>
                  </a:lnTo>
                  <a:lnTo>
                    <a:pt x="3097" y="35"/>
                  </a:lnTo>
                  <a:lnTo>
                    <a:pt x="3020" y="1"/>
                  </a:lnTo>
                  <a:lnTo>
                    <a:pt x="0" y="0"/>
                  </a:lnTo>
                  <a:lnTo>
                    <a:pt x="0" y="35"/>
                  </a:lnTo>
                  <a:lnTo>
                    <a:pt x="0" y="35"/>
                  </a:lnTo>
                  <a:lnTo>
                    <a:pt x="61" y="53"/>
                  </a:lnTo>
                  <a:lnTo>
                    <a:pt x="98" y="65"/>
                  </a:lnTo>
                  <a:lnTo>
                    <a:pt x="140" y="75"/>
                  </a:lnTo>
                  <a:lnTo>
                    <a:pt x="140" y="75"/>
                  </a:lnTo>
                  <a:lnTo>
                    <a:pt x="168" y="82"/>
                  </a:lnTo>
                  <a:lnTo>
                    <a:pt x="216" y="90"/>
                  </a:lnTo>
                  <a:lnTo>
                    <a:pt x="286" y="102"/>
                  </a:lnTo>
                  <a:lnTo>
                    <a:pt x="384" y="114"/>
                  </a:lnTo>
                  <a:lnTo>
                    <a:pt x="384" y="114"/>
                  </a:lnTo>
                  <a:lnTo>
                    <a:pt x="438" y="121"/>
                  </a:lnTo>
                  <a:lnTo>
                    <a:pt x="510" y="127"/>
                  </a:lnTo>
                  <a:lnTo>
                    <a:pt x="601" y="134"/>
                  </a:lnTo>
                  <a:lnTo>
                    <a:pt x="707" y="141"/>
                  </a:lnTo>
                  <a:lnTo>
                    <a:pt x="707" y="141"/>
                  </a:lnTo>
                  <a:lnTo>
                    <a:pt x="838" y="146"/>
                  </a:lnTo>
                  <a:lnTo>
                    <a:pt x="924" y="148"/>
                  </a:lnTo>
                  <a:lnTo>
                    <a:pt x="924" y="148"/>
                  </a:lnTo>
                  <a:lnTo>
                    <a:pt x="1195" y="149"/>
                  </a:lnTo>
                  <a:lnTo>
                    <a:pt x="1718" y="151"/>
                  </a:lnTo>
                  <a:lnTo>
                    <a:pt x="3188" y="151"/>
                  </a:lnTo>
                  <a:lnTo>
                    <a:pt x="5479" y="149"/>
                  </a:lnTo>
                  <a:lnTo>
                    <a:pt x="5479" y="149"/>
                  </a:lnTo>
                  <a:lnTo>
                    <a:pt x="5921" y="151"/>
                  </a:lnTo>
                  <a:lnTo>
                    <a:pt x="6244" y="151"/>
                  </a:lnTo>
                  <a:lnTo>
                    <a:pt x="6529" y="148"/>
                  </a:lnTo>
                  <a:lnTo>
                    <a:pt x="6529" y="148"/>
                  </a:lnTo>
                  <a:lnTo>
                    <a:pt x="6613" y="146"/>
                  </a:lnTo>
                  <a:lnTo>
                    <a:pt x="6744" y="141"/>
                  </a:lnTo>
                  <a:lnTo>
                    <a:pt x="6744" y="141"/>
                  </a:lnTo>
                  <a:lnTo>
                    <a:pt x="6852" y="134"/>
                  </a:lnTo>
                  <a:lnTo>
                    <a:pt x="6941" y="127"/>
                  </a:lnTo>
                  <a:lnTo>
                    <a:pt x="7015" y="121"/>
                  </a:lnTo>
                  <a:lnTo>
                    <a:pt x="7069" y="114"/>
                  </a:lnTo>
                  <a:lnTo>
                    <a:pt x="7069" y="114"/>
                  </a:lnTo>
                  <a:lnTo>
                    <a:pt x="7166" y="102"/>
                  </a:lnTo>
                  <a:lnTo>
                    <a:pt x="7237" y="90"/>
                  </a:lnTo>
                  <a:lnTo>
                    <a:pt x="7284" y="82"/>
                  </a:lnTo>
                  <a:lnTo>
                    <a:pt x="7313" y="75"/>
                  </a:lnTo>
                  <a:lnTo>
                    <a:pt x="7313" y="75"/>
                  </a:lnTo>
                  <a:lnTo>
                    <a:pt x="7353" y="65"/>
                  </a:lnTo>
                  <a:lnTo>
                    <a:pt x="7390" y="53"/>
                  </a:lnTo>
                  <a:lnTo>
                    <a:pt x="7451" y="35"/>
                  </a:lnTo>
                  <a:lnTo>
                    <a:pt x="7451" y="0"/>
                  </a:lnTo>
                  <a:close/>
                </a:path>
              </a:pathLst>
            </a:custGeom>
            <a:solidFill>
              <a:srgbClr val="A5A6A8"/>
            </a:solidFill>
            <a:ln>
              <a:noFill/>
            </a:ln>
            <a:effectLst>
              <a:innerShdw blurRad="114300">
                <a:prstClr val="black">
                  <a:alpha val="7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a:off x="2738438" y="6618288"/>
              <a:ext cx="11828463" cy="55563"/>
            </a:xfrm>
            <a:custGeom>
              <a:avLst/>
              <a:gdLst>
                <a:gd name="T0" fmla="*/ 7451 w 7451"/>
                <a:gd name="T1" fmla="*/ 35 h 35"/>
                <a:gd name="T2" fmla="*/ 0 w 7451"/>
                <a:gd name="T3" fmla="*/ 35 h 35"/>
                <a:gd name="T4" fmla="*/ 0 w 7451"/>
                <a:gd name="T5" fmla="*/ 0 h 35"/>
                <a:gd name="T6" fmla="*/ 3020 w 7451"/>
                <a:gd name="T7" fmla="*/ 0 h 35"/>
                <a:gd name="T8" fmla="*/ 3047 w 7451"/>
                <a:gd name="T9" fmla="*/ 18 h 35"/>
                <a:gd name="T10" fmla="*/ 4413 w 7451"/>
                <a:gd name="T11" fmla="*/ 18 h 35"/>
                <a:gd name="T12" fmla="*/ 4441 w 7451"/>
                <a:gd name="T13" fmla="*/ 0 h 35"/>
                <a:gd name="T14" fmla="*/ 7451 w 7451"/>
                <a:gd name="T15" fmla="*/ 0 h 35"/>
                <a:gd name="T16" fmla="*/ 7451 w 7451"/>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51" h="35">
                  <a:moveTo>
                    <a:pt x="7451" y="35"/>
                  </a:moveTo>
                  <a:lnTo>
                    <a:pt x="0" y="35"/>
                  </a:lnTo>
                  <a:lnTo>
                    <a:pt x="0" y="0"/>
                  </a:lnTo>
                  <a:lnTo>
                    <a:pt x="3020" y="0"/>
                  </a:lnTo>
                  <a:lnTo>
                    <a:pt x="3047" y="18"/>
                  </a:lnTo>
                  <a:lnTo>
                    <a:pt x="4413" y="18"/>
                  </a:lnTo>
                  <a:lnTo>
                    <a:pt x="4441" y="0"/>
                  </a:lnTo>
                  <a:lnTo>
                    <a:pt x="7451" y="0"/>
                  </a:lnTo>
                  <a:lnTo>
                    <a:pt x="7451" y="35"/>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gs>
                <a:gs pos="9000">
                  <a:srgbClr val="DFE0E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a:off x="7524750" y="6619875"/>
              <a:ext cx="2255838" cy="90488"/>
            </a:xfrm>
            <a:custGeom>
              <a:avLst/>
              <a:gdLst>
                <a:gd name="T0" fmla="*/ 1389 w 1421"/>
                <a:gd name="T1" fmla="*/ 2 h 57"/>
                <a:gd name="T2" fmla="*/ 32 w 1421"/>
                <a:gd name="T3" fmla="*/ 2 h 57"/>
                <a:gd name="T4" fmla="*/ 32 w 1421"/>
                <a:gd name="T5" fmla="*/ 2 h 57"/>
                <a:gd name="T6" fmla="*/ 17 w 1421"/>
                <a:gd name="T7" fmla="*/ 2 h 57"/>
                <a:gd name="T8" fmla="*/ 0 w 1421"/>
                <a:gd name="T9" fmla="*/ 0 h 57"/>
                <a:gd name="T10" fmla="*/ 0 w 1421"/>
                <a:gd name="T11" fmla="*/ 34 h 57"/>
                <a:gd name="T12" fmla="*/ 0 w 1421"/>
                <a:gd name="T13" fmla="*/ 34 h 57"/>
                <a:gd name="T14" fmla="*/ 20 w 1421"/>
                <a:gd name="T15" fmla="*/ 44 h 57"/>
                <a:gd name="T16" fmla="*/ 42 w 1421"/>
                <a:gd name="T17" fmla="*/ 51 h 57"/>
                <a:gd name="T18" fmla="*/ 64 w 1421"/>
                <a:gd name="T19" fmla="*/ 56 h 57"/>
                <a:gd name="T20" fmla="*/ 85 w 1421"/>
                <a:gd name="T21" fmla="*/ 57 h 57"/>
                <a:gd name="T22" fmla="*/ 1337 w 1421"/>
                <a:gd name="T23" fmla="*/ 57 h 57"/>
                <a:gd name="T24" fmla="*/ 1337 w 1421"/>
                <a:gd name="T25" fmla="*/ 57 h 57"/>
                <a:gd name="T26" fmla="*/ 1359 w 1421"/>
                <a:gd name="T27" fmla="*/ 56 h 57"/>
                <a:gd name="T28" fmla="*/ 1381 w 1421"/>
                <a:gd name="T29" fmla="*/ 51 h 57"/>
                <a:gd name="T30" fmla="*/ 1401 w 1421"/>
                <a:gd name="T31" fmla="*/ 44 h 57"/>
                <a:gd name="T32" fmla="*/ 1421 w 1421"/>
                <a:gd name="T33" fmla="*/ 34 h 57"/>
                <a:gd name="T34" fmla="*/ 1421 w 1421"/>
                <a:gd name="T35" fmla="*/ 0 h 57"/>
                <a:gd name="T36" fmla="*/ 1421 w 1421"/>
                <a:gd name="T37" fmla="*/ 0 h 57"/>
                <a:gd name="T38" fmla="*/ 1406 w 1421"/>
                <a:gd name="T39" fmla="*/ 2 h 57"/>
                <a:gd name="T40" fmla="*/ 1389 w 1421"/>
                <a:gd name="T41" fmla="*/ 2 h 57"/>
                <a:gd name="T42" fmla="*/ 1389 w 1421"/>
                <a:gd name="T43"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1" h="57">
                  <a:moveTo>
                    <a:pt x="1389" y="2"/>
                  </a:moveTo>
                  <a:lnTo>
                    <a:pt x="32" y="2"/>
                  </a:lnTo>
                  <a:lnTo>
                    <a:pt x="32" y="2"/>
                  </a:lnTo>
                  <a:lnTo>
                    <a:pt x="17" y="2"/>
                  </a:lnTo>
                  <a:lnTo>
                    <a:pt x="0" y="0"/>
                  </a:lnTo>
                  <a:lnTo>
                    <a:pt x="0" y="34"/>
                  </a:lnTo>
                  <a:lnTo>
                    <a:pt x="0" y="34"/>
                  </a:lnTo>
                  <a:lnTo>
                    <a:pt x="20" y="44"/>
                  </a:lnTo>
                  <a:lnTo>
                    <a:pt x="42" y="51"/>
                  </a:lnTo>
                  <a:lnTo>
                    <a:pt x="64" y="56"/>
                  </a:lnTo>
                  <a:lnTo>
                    <a:pt x="85" y="57"/>
                  </a:lnTo>
                  <a:lnTo>
                    <a:pt x="1337" y="57"/>
                  </a:lnTo>
                  <a:lnTo>
                    <a:pt x="1337" y="57"/>
                  </a:lnTo>
                  <a:lnTo>
                    <a:pt x="1359" y="56"/>
                  </a:lnTo>
                  <a:lnTo>
                    <a:pt x="1381" y="51"/>
                  </a:lnTo>
                  <a:lnTo>
                    <a:pt x="1401" y="44"/>
                  </a:lnTo>
                  <a:lnTo>
                    <a:pt x="1421" y="34"/>
                  </a:lnTo>
                  <a:lnTo>
                    <a:pt x="1421" y="0"/>
                  </a:lnTo>
                  <a:lnTo>
                    <a:pt x="1421" y="0"/>
                  </a:lnTo>
                  <a:lnTo>
                    <a:pt x="1406" y="2"/>
                  </a:lnTo>
                  <a:lnTo>
                    <a:pt x="1389" y="2"/>
                  </a:lnTo>
                  <a:lnTo>
                    <a:pt x="1389" y="2"/>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lumMod val="95000"/>
                  </a:srgbClr>
                </a:gs>
                <a:gs pos="9000">
                  <a:srgbClr val="DFE0E1">
                    <a:lumMod val="95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7" name="Picture Placeholder 6">
            <a:extLst>
              <a:ext uri="{FF2B5EF4-FFF2-40B4-BE49-F238E27FC236}">
                <a16:creationId xmlns:a16="http://schemas.microsoft.com/office/drawing/2014/main" id="{334DA6A7-E5C6-4852-AAC6-070211CB4F89}"/>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t="3099" b="3099"/>
          <a:stretch>
            <a:fillRect/>
          </a:stretch>
        </p:blipFill>
        <p:spPr/>
      </p:pic>
      <p:sp>
        <p:nvSpPr>
          <p:cNvPr id="20" name="Rectangle 19"/>
          <p:cNvSpPr/>
          <p:nvPr/>
        </p:nvSpPr>
        <p:spPr>
          <a:xfrm>
            <a:off x="1958670" y="3507429"/>
            <a:ext cx="7351531" cy="2110734"/>
          </a:xfrm>
          <a:prstGeom prst="rect">
            <a:avLst/>
          </a:prstGeom>
          <a:gradFill>
            <a:gsLst>
              <a:gs pos="0">
                <a:srgbClr val="F28712">
                  <a:alpha val="0"/>
                </a:srgbClr>
              </a:gs>
              <a:gs pos="100000">
                <a:schemeClr val="accent6">
                  <a:lumMod val="60000"/>
                  <a:lumOff val="40000"/>
                  <a:alpha val="80000"/>
                </a:schemeClr>
              </a:gs>
              <a:gs pos="64000">
                <a:srgbClr val="FFCF04">
                  <a:alpha val="1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2" name="Rectangle 51"/>
          <p:cNvSpPr/>
          <p:nvPr/>
        </p:nvSpPr>
        <p:spPr>
          <a:xfrm>
            <a:off x="1333500" y="1393918"/>
            <a:ext cx="4905375" cy="2755172"/>
          </a:xfrm>
          <a:prstGeom prst="rect">
            <a:avLst/>
          </a:pr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56" name="TextBox 55"/>
          <p:cNvSpPr txBox="1"/>
          <p:nvPr/>
        </p:nvSpPr>
        <p:spPr>
          <a:xfrm>
            <a:off x="2209799" y="2763925"/>
            <a:ext cx="3196591" cy="991682"/>
          </a:xfrm>
          <a:prstGeom prst="rect">
            <a:avLst/>
          </a:prstGeom>
          <a:noFill/>
        </p:spPr>
        <p:txBody>
          <a:bodyPr wrap="square" lIns="0" tIns="0" rIns="0" bIns="0" rtlCol="0" anchor="t">
            <a:spAutoFit/>
          </a:bodyPr>
          <a:lstStyle/>
          <a:p>
            <a:pPr>
              <a:lnSpc>
                <a:spcPct val="150000"/>
              </a:lnSpc>
            </a:pPr>
            <a:r>
              <a:rPr lang="id-ID" sz="1100" dirty="0">
                <a:solidFill>
                  <a:schemeClr val="bg1"/>
                </a:solidFill>
              </a:rPr>
              <a:t>Lorem ipsum dolor sit amet, consectetur adipiscing elit. Ut euismod, est eget maximus venenatis, augue justo tincidunt massa, a rhoncus tortor lectus ac tortor. </a:t>
            </a:r>
          </a:p>
        </p:txBody>
      </p:sp>
      <p:sp>
        <p:nvSpPr>
          <p:cNvPr id="58" name="TextBox 57"/>
          <p:cNvSpPr txBox="1"/>
          <p:nvPr/>
        </p:nvSpPr>
        <p:spPr>
          <a:xfrm>
            <a:off x="2209799" y="1714663"/>
            <a:ext cx="3683000" cy="984885"/>
          </a:xfrm>
          <a:prstGeom prst="rect">
            <a:avLst/>
          </a:prstGeom>
          <a:noFill/>
        </p:spPr>
        <p:txBody>
          <a:bodyPr wrap="square" lIns="0" tIns="0" rIns="0" bIns="0" rtlCol="0" anchor="ctr">
            <a:spAutoFit/>
          </a:bodyPr>
          <a:lstStyle/>
          <a:p>
            <a:r>
              <a:rPr lang="id-ID" sz="3200" dirty="0">
                <a:solidFill>
                  <a:schemeClr val="bg1"/>
                </a:solidFill>
              </a:rPr>
              <a:t>Carnival Presentation</a:t>
            </a:r>
          </a:p>
        </p:txBody>
      </p:sp>
      <p:pic>
        <p:nvPicPr>
          <p:cNvPr id="5" name="Picture Placeholder 4">
            <a:extLst>
              <a:ext uri="{FF2B5EF4-FFF2-40B4-BE49-F238E27FC236}">
                <a16:creationId xmlns:a16="http://schemas.microsoft.com/office/drawing/2014/main" id="{91EDB257-66E9-4C08-91B5-D02102FF3316}"/>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l="19145" r="19145"/>
          <a:stretch>
            <a:fillRect/>
          </a:stretch>
        </p:blipFill>
        <p:spPr/>
      </p:pic>
      <p:grpSp>
        <p:nvGrpSpPr>
          <p:cNvPr id="22" name="Group 21"/>
          <p:cNvGrpSpPr/>
          <p:nvPr/>
        </p:nvGrpSpPr>
        <p:grpSpPr>
          <a:xfrm>
            <a:off x="9046947" y="2209799"/>
            <a:ext cx="2024151" cy="4034823"/>
            <a:chOff x="6798446" y="546727"/>
            <a:chExt cx="2891900" cy="5764546"/>
          </a:xfrm>
        </p:grpSpPr>
        <p:sp>
          <p:nvSpPr>
            <p:cNvPr id="23" name="Freeform 22"/>
            <p:cNvSpPr>
              <a:spLocks/>
            </p:cNvSpPr>
            <p:nvPr/>
          </p:nvSpPr>
          <p:spPr bwMode="auto">
            <a:xfrm>
              <a:off x="6817696" y="546727"/>
              <a:ext cx="2850439" cy="5764546"/>
            </a:xfrm>
            <a:custGeom>
              <a:avLst/>
              <a:gdLst>
                <a:gd name="connsiteX0" fmla="*/ 429418 w 2850439"/>
                <a:gd name="connsiteY0" fmla="*/ 166583 h 5764546"/>
                <a:gd name="connsiteX1" fmla="*/ 401283 w 2850439"/>
                <a:gd name="connsiteY1" fmla="*/ 172506 h 5764546"/>
                <a:gd name="connsiteX2" fmla="*/ 374630 w 2850439"/>
                <a:gd name="connsiteY2" fmla="*/ 179910 h 5764546"/>
                <a:gd name="connsiteX3" fmla="*/ 346496 w 2850439"/>
                <a:gd name="connsiteY3" fmla="*/ 188794 h 5764546"/>
                <a:gd name="connsiteX4" fmla="*/ 321323 w 2850439"/>
                <a:gd name="connsiteY4" fmla="*/ 202121 h 5764546"/>
                <a:gd name="connsiteX5" fmla="*/ 297631 w 2850439"/>
                <a:gd name="connsiteY5" fmla="*/ 216929 h 5764546"/>
                <a:gd name="connsiteX6" fmla="*/ 275420 w 2850439"/>
                <a:gd name="connsiteY6" fmla="*/ 231736 h 5764546"/>
                <a:gd name="connsiteX7" fmla="*/ 254689 w 2850439"/>
                <a:gd name="connsiteY7" fmla="*/ 250986 h 5764546"/>
                <a:gd name="connsiteX8" fmla="*/ 235440 w 2850439"/>
                <a:gd name="connsiteY8" fmla="*/ 271716 h 5764546"/>
                <a:gd name="connsiteX9" fmla="*/ 217671 w 2850439"/>
                <a:gd name="connsiteY9" fmla="*/ 293927 h 5764546"/>
                <a:gd name="connsiteX10" fmla="*/ 204344 w 2850439"/>
                <a:gd name="connsiteY10" fmla="*/ 319100 h 5764546"/>
                <a:gd name="connsiteX11" fmla="*/ 192498 w 2850439"/>
                <a:gd name="connsiteY11" fmla="*/ 344273 h 5764546"/>
                <a:gd name="connsiteX12" fmla="*/ 182133 w 2850439"/>
                <a:gd name="connsiteY12" fmla="*/ 370926 h 5764546"/>
                <a:gd name="connsiteX13" fmla="*/ 174729 w 2850439"/>
                <a:gd name="connsiteY13" fmla="*/ 399060 h 5764546"/>
                <a:gd name="connsiteX14" fmla="*/ 170287 w 2850439"/>
                <a:gd name="connsiteY14" fmla="*/ 428675 h 5764546"/>
                <a:gd name="connsiteX15" fmla="*/ 167325 w 2850439"/>
                <a:gd name="connsiteY15" fmla="*/ 458290 h 5764546"/>
                <a:gd name="connsiteX16" fmla="*/ 167325 w 2850439"/>
                <a:gd name="connsiteY16" fmla="*/ 5306255 h 5764546"/>
                <a:gd name="connsiteX17" fmla="*/ 170287 w 2850439"/>
                <a:gd name="connsiteY17" fmla="*/ 5335870 h 5764546"/>
                <a:gd name="connsiteX18" fmla="*/ 174729 w 2850439"/>
                <a:gd name="connsiteY18" fmla="*/ 5365485 h 5764546"/>
                <a:gd name="connsiteX19" fmla="*/ 182133 w 2850439"/>
                <a:gd name="connsiteY19" fmla="*/ 5393619 h 5764546"/>
                <a:gd name="connsiteX20" fmla="*/ 192498 w 2850439"/>
                <a:gd name="connsiteY20" fmla="*/ 5420272 h 5764546"/>
                <a:gd name="connsiteX21" fmla="*/ 204344 w 2850439"/>
                <a:gd name="connsiteY21" fmla="*/ 5445445 h 5764546"/>
                <a:gd name="connsiteX22" fmla="*/ 217671 w 2850439"/>
                <a:gd name="connsiteY22" fmla="*/ 5467656 h 5764546"/>
                <a:gd name="connsiteX23" fmla="*/ 235440 w 2850439"/>
                <a:gd name="connsiteY23" fmla="*/ 5489867 h 5764546"/>
                <a:gd name="connsiteX24" fmla="*/ 254689 w 2850439"/>
                <a:gd name="connsiteY24" fmla="*/ 5512079 h 5764546"/>
                <a:gd name="connsiteX25" fmla="*/ 275420 w 2850439"/>
                <a:gd name="connsiteY25" fmla="*/ 5529848 h 5764546"/>
                <a:gd name="connsiteX26" fmla="*/ 297631 w 2850439"/>
                <a:gd name="connsiteY26" fmla="*/ 5547617 h 5764546"/>
                <a:gd name="connsiteX27" fmla="*/ 321323 w 2850439"/>
                <a:gd name="connsiteY27" fmla="*/ 5562424 h 5764546"/>
                <a:gd name="connsiteX28" fmla="*/ 346496 w 2850439"/>
                <a:gd name="connsiteY28" fmla="*/ 5574270 h 5764546"/>
                <a:gd name="connsiteX29" fmla="*/ 374630 w 2850439"/>
                <a:gd name="connsiteY29" fmla="*/ 5584635 h 5764546"/>
                <a:gd name="connsiteX30" fmla="*/ 401283 w 2850439"/>
                <a:gd name="connsiteY30" fmla="*/ 5592039 h 5764546"/>
                <a:gd name="connsiteX31" fmla="*/ 429418 w 2850439"/>
                <a:gd name="connsiteY31" fmla="*/ 5595001 h 5764546"/>
                <a:gd name="connsiteX32" fmla="*/ 459032 w 2850439"/>
                <a:gd name="connsiteY32" fmla="*/ 5596481 h 5764546"/>
                <a:gd name="connsiteX33" fmla="*/ 2391408 w 2850439"/>
                <a:gd name="connsiteY33" fmla="*/ 5596481 h 5764546"/>
                <a:gd name="connsiteX34" fmla="*/ 2422504 w 2850439"/>
                <a:gd name="connsiteY34" fmla="*/ 5595001 h 5764546"/>
                <a:gd name="connsiteX35" fmla="*/ 2449157 w 2850439"/>
                <a:gd name="connsiteY35" fmla="*/ 5592039 h 5764546"/>
                <a:gd name="connsiteX36" fmla="*/ 2478772 w 2850439"/>
                <a:gd name="connsiteY36" fmla="*/ 5584635 h 5764546"/>
                <a:gd name="connsiteX37" fmla="*/ 2503944 w 2850439"/>
                <a:gd name="connsiteY37" fmla="*/ 5574270 h 5764546"/>
                <a:gd name="connsiteX38" fmla="*/ 2532079 w 2850439"/>
                <a:gd name="connsiteY38" fmla="*/ 5562424 h 5764546"/>
                <a:gd name="connsiteX39" fmla="*/ 2554290 w 2850439"/>
                <a:gd name="connsiteY39" fmla="*/ 5547617 h 5764546"/>
                <a:gd name="connsiteX40" fmla="*/ 2576501 w 2850439"/>
                <a:gd name="connsiteY40" fmla="*/ 5529848 h 5764546"/>
                <a:gd name="connsiteX41" fmla="*/ 2598712 w 2850439"/>
                <a:gd name="connsiteY41" fmla="*/ 5512079 h 5764546"/>
                <a:gd name="connsiteX42" fmla="*/ 2616481 w 2850439"/>
                <a:gd name="connsiteY42" fmla="*/ 5489867 h 5764546"/>
                <a:gd name="connsiteX43" fmla="*/ 2634250 w 2850439"/>
                <a:gd name="connsiteY43" fmla="*/ 5467656 h 5764546"/>
                <a:gd name="connsiteX44" fmla="*/ 2649058 w 2850439"/>
                <a:gd name="connsiteY44" fmla="*/ 5445445 h 5764546"/>
                <a:gd name="connsiteX45" fmla="*/ 2660904 w 2850439"/>
                <a:gd name="connsiteY45" fmla="*/ 5420272 h 5764546"/>
                <a:gd name="connsiteX46" fmla="*/ 2671269 w 2850439"/>
                <a:gd name="connsiteY46" fmla="*/ 5393619 h 5764546"/>
                <a:gd name="connsiteX47" fmla="*/ 2675711 w 2850439"/>
                <a:gd name="connsiteY47" fmla="*/ 5365485 h 5764546"/>
                <a:gd name="connsiteX48" fmla="*/ 2680154 w 2850439"/>
                <a:gd name="connsiteY48" fmla="*/ 5335870 h 5764546"/>
                <a:gd name="connsiteX49" fmla="*/ 2683115 w 2850439"/>
                <a:gd name="connsiteY49" fmla="*/ 5306255 h 5764546"/>
                <a:gd name="connsiteX50" fmla="*/ 2683115 w 2850439"/>
                <a:gd name="connsiteY50" fmla="*/ 458290 h 5764546"/>
                <a:gd name="connsiteX51" fmla="*/ 2680154 w 2850439"/>
                <a:gd name="connsiteY51" fmla="*/ 428675 h 5764546"/>
                <a:gd name="connsiteX52" fmla="*/ 2675711 w 2850439"/>
                <a:gd name="connsiteY52" fmla="*/ 399060 h 5764546"/>
                <a:gd name="connsiteX53" fmla="*/ 2671269 w 2850439"/>
                <a:gd name="connsiteY53" fmla="*/ 370926 h 5764546"/>
                <a:gd name="connsiteX54" fmla="*/ 2660904 w 2850439"/>
                <a:gd name="connsiteY54" fmla="*/ 344273 h 5764546"/>
                <a:gd name="connsiteX55" fmla="*/ 2649058 w 2850439"/>
                <a:gd name="connsiteY55" fmla="*/ 319100 h 5764546"/>
                <a:gd name="connsiteX56" fmla="*/ 2634250 w 2850439"/>
                <a:gd name="connsiteY56" fmla="*/ 293927 h 5764546"/>
                <a:gd name="connsiteX57" fmla="*/ 2616481 w 2850439"/>
                <a:gd name="connsiteY57" fmla="*/ 271716 h 5764546"/>
                <a:gd name="connsiteX58" fmla="*/ 2598712 w 2850439"/>
                <a:gd name="connsiteY58" fmla="*/ 250986 h 5764546"/>
                <a:gd name="connsiteX59" fmla="*/ 2576501 w 2850439"/>
                <a:gd name="connsiteY59" fmla="*/ 231736 h 5764546"/>
                <a:gd name="connsiteX60" fmla="*/ 2554290 w 2850439"/>
                <a:gd name="connsiteY60" fmla="*/ 216929 h 5764546"/>
                <a:gd name="connsiteX61" fmla="*/ 2532079 w 2850439"/>
                <a:gd name="connsiteY61" fmla="*/ 202121 h 5764546"/>
                <a:gd name="connsiteX62" fmla="*/ 2503944 w 2850439"/>
                <a:gd name="connsiteY62" fmla="*/ 188794 h 5764546"/>
                <a:gd name="connsiteX63" fmla="*/ 2478772 w 2850439"/>
                <a:gd name="connsiteY63" fmla="*/ 179910 h 5764546"/>
                <a:gd name="connsiteX64" fmla="*/ 2449157 w 2850439"/>
                <a:gd name="connsiteY64" fmla="*/ 172506 h 5764546"/>
                <a:gd name="connsiteX65" fmla="*/ 2422504 w 2850439"/>
                <a:gd name="connsiteY65" fmla="*/ 166583 h 5764546"/>
                <a:gd name="connsiteX66" fmla="*/ 2391408 w 2850439"/>
                <a:gd name="connsiteY66" fmla="*/ 166583 h 5764546"/>
                <a:gd name="connsiteX67" fmla="*/ 2179661 w 2850439"/>
                <a:gd name="connsiteY67" fmla="*/ 166583 h 5764546"/>
                <a:gd name="connsiteX68" fmla="*/ 2167815 w 2850439"/>
                <a:gd name="connsiteY68" fmla="*/ 166583 h 5764546"/>
                <a:gd name="connsiteX69" fmla="*/ 2157450 w 2850439"/>
                <a:gd name="connsiteY69" fmla="*/ 169545 h 5764546"/>
                <a:gd name="connsiteX70" fmla="*/ 2147084 w 2850439"/>
                <a:gd name="connsiteY70" fmla="*/ 173987 h 5764546"/>
                <a:gd name="connsiteX71" fmla="*/ 2139681 w 2850439"/>
                <a:gd name="connsiteY71" fmla="*/ 181391 h 5764546"/>
                <a:gd name="connsiteX72" fmla="*/ 2132277 w 2850439"/>
                <a:gd name="connsiteY72" fmla="*/ 188794 h 5764546"/>
                <a:gd name="connsiteX73" fmla="*/ 2127835 w 2850439"/>
                <a:gd name="connsiteY73" fmla="*/ 199160 h 5764546"/>
                <a:gd name="connsiteX74" fmla="*/ 2124873 w 2850439"/>
                <a:gd name="connsiteY74" fmla="*/ 209525 h 5764546"/>
                <a:gd name="connsiteX75" fmla="*/ 2124873 w 2850439"/>
                <a:gd name="connsiteY75" fmla="*/ 221371 h 5764546"/>
                <a:gd name="connsiteX76" fmla="*/ 2123392 w 2850439"/>
                <a:gd name="connsiteY76" fmla="*/ 236178 h 5764546"/>
                <a:gd name="connsiteX77" fmla="*/ 2123392 w 2850439"/>
                <a:gd name="connsiteY77" fmla="*/ 250986 h 5764546"/>
                <a:gd name="connsiteX78" fmla="*/ 2113027 w 2850439"/>
                <a:gd name="connsiteY78" fmla="*/ 279120 h 5764546"/>
                <a:gd name="connsiteX79" fmla="*/ 2101181 w 2850439"/>
                <a:gd name="connsiteY79" fmla="*/ 304293 h 5764546"/>
                <a:gd name="connsiteX80" fmla="*/ 2080451 w 2850439"/>
                <a:gd name="connsiteY80" fmla="*/ 326504 h 5764546"/>
                <a:gd name="connsiteX81" fmla="*/ 2058240 w 2850439"/>
                <a:gd name="connsiteY81" fmla="*/ 344273 h 5764546"/>
                <a:gd name="connsiteX82" fmla="*/ 2033067 w 2850439"/>
                <a:gd name="connsiteY82" fmla="*/ 359080 h 5764546"/>
                <a:gd name="connsiteX83" fmla="*/ 2006413 w 2850439"/>
                <a:gd name="connsiteY83" fmla="*/ 366484 h 5764546"/>
                <a:gd name="connsiteX84" fmla="*/ 1991606 w 2850439"/>
                <a:gd name="connsiteY84" fmla="*/ 367965 h 5764546"/>
                <a:gd name="connsiteX85" fmla="*/ 1975318 w 2850439"/>
                <a:gd name="connsiteY85" fmla="*/ 367965 h 5764546"/>
                <a:gd name="connsiteX86" fmla="*/ 875123 w 2850439"/>
                <a:gd name="connsiteY86" fmla="*/ 367965 h 5764546"/>
                <a:gd name="connsiteX87" fmla="*/ 860315 w 2850439"/>
                <a:gd name="connsiteY87" fmla="*/ 367965 h 5764546"/>
                <a:gd name="connsiteX88" fmla="*/ 845508 w 2850439"/>
                <a:gd name="connsiteY88" fmla="*/ 366484 h 5764546"/>
                <a:gd name="connsiteX89" fmla="*/ 817373 w 2850439"/>
                <a:gd name="connsiteY89" fmla="*/ 359080 h 5764546"/>
                <a:gd name="connsiteX90" fmla="*/ 792201 w 2850439"/>
                <a:gd name="connsiteY90" fmla="*/ 344273 h 5764546"/>
                <a:gd name="connsiteX91" fmla="*/ 769989 w 2850439"/>
                <a:gd name="connsiteY91" fmla="*/ 326504 h 5764546"/>
                <a:gd name="connsiteX92" fmla="*/ 752220 w 2850439"/>
                <a:gd name="connsiteY92" fmla="*/ 304293 h 5764546"/>
                <a:gd name="connsiteX93" fmla="*/ 737413 w 2850439"/>
                <a:gd name="connsiteY93" fmla="*/ 279120 h 5764546"/>
                <a:gd name="connsiteX94" fmla="*/ 730009 w 2850439"/>
                <a:gd name="connsiteY94" fmla="*/ 250986 h 5764546"/>
                <a:gd name="connsiteX95" fmla="*/ 728529 w 2850439"/>
                <a:gd name="connsiteY95" fmla="*/ 236178 h 5764546"/>
                <a:gd name="connsiteX96" fmla="*/ 728529 w 2850439"/>
                <a:gd name="connsiteY96" fmla="*/ 221371 h 5764546"/>
                <a:gd name="connsiteX97" fmla="*/ 725567 w 2850439"/>
                <a:gd name="connsiteY97" fmla="*/ 209525 h 5764546"/>
                <a:gd name="connsiteX98" fmla="*/ 722606 w 2850439"/>
                <a:gd name="connsiteY98" fmla="*/ 199160 h 5764546"/>
                <a:gd name="connsiteX99" fmla="*/ 718163 w 2850439"/>
                <a:gd name="connsiteY99" fmla="*/ 188794 h 5764546"/>
                <a:gd name="connsiteX100" fmla="*/ 710760 w 2850439"/>
                <a:gd name="connsiteY100" fmla="*/ 181391 h 5764546"/>
                <a:gd name="connsiteX101" fmla="*/ 703356 w 2850439"/>
                <a:gd name="connsiteY101" fmla="*/ 173987 h 5764546"/>
                <a:gd name="connsiteX102" fmla="*/ 692991 w 2850439"/>
                <a:gd name="connsiteY102" fmla="*/ 169545 h 5764546"/>
                <a:gd name="connsiteX103" fmla="*/ 682625 w 2850439"/>
                <a:gd name="connsiteY103" fmla="*/ 166583 h 5764546"/>
                <a:gd name="connsiteX104" fmla="*/ 673741 w 2850439"/>
                <a:gd name="connsiteY104" fmla="*/ 166583 h 5764546"/>
                <a:gd name="connsiteX105" fmla="*/ 459032 w 2850439"/>
                <a:gd name="connsiteY105" fmla="*/ 166583 h 5764546"/>
                <a:gd name="connsiteX106" fmla="*/ 439782 w 2850439"/>
                <a:gd name="connsiteY106" fmla="*/ 0 h 5764546"/>
                <a:gd name="connsiteX107" fmla="*/ 2412138 w 2850439"/>
                <a:gd name="connsiteY107" fmla="*/ 0 h 5764546"/>
                <a:gd name="connsiteX108" fmla="*/ 2456560 w 2850439"/>
                <a:gd name="connsiteY108" fmla="*/ 2962 h 5764546"/>
                <a:gd name="connsiteX109" fmla="*/ 2500982 w 2850439"/>
                <a:gd name="connsiteY109" fmla="*/ 8885 h 5764546"/>
                <a:gd name="connsiteX110" fmla="*/ 2543924 w 2850439"/>
                <a:gd name="connsiteY110" fmla="*/ 20731 h 5764546"/>
                <a:gd name="connsiteX111" fmla="*/ 2583904 w 2850439"/>
                <a:gd name="connsiteY111" fmla="*/ 32577 h 5764546"/>
                <a:gd name="connsiteX112" fmla="*/ 2620923 w 2850439"/>
                <a:gd name="connsiteY112" fmla="*/ 53307 h 5764546"/>
                <a:gd name="connsiteX113" fmla="*/ 2656461 w 2850439"/>
                <a:gd name="connsiteY113" fmla="*/ 75518 h 5764546"/>
                <a:gd name="connsiteX114" fmla="*/ 2690518 w 2850439"/>
                <a:gd name="connsiteY114" fmla="*/ 100691 h 5764546"/>
                <a:gd name="connsiteX115" fmla="*/ 2720133 w 2850439"/>
                <a:gd name="connsiteY115" fmla="*/ 127344 h 5764546"/>
                <a:gd name="connsiteX116" fmla="*/ 2751229 w 2850439"/>
                <a:gd name="connsiteY116" fmla="*/ 159921 h 5764546"/>
                <a:gd name="connsiteX117" fmla="*/ 2774921 w 2850439"/>
                <a:gd name="connsiteY117" fmla="*/ 192497 h 5764546"/>
                <a:gd name="connsiteX118" fmla="*/ 2798613 w 2850439"/>
                <a:gd name="connsiteY118" fmla="*/ 229516 h 5764546"/>
                <a:gd name="connsiteX119" fmla="*/ 2814901 w 2850439"/>
                <a:gd name="connsiteY119" fmla="*/ 266535 h 5764546"/>
                <a:gd name="connsiteX120" fmla="*/ 2829708 w 2850439"/>
                <a:gd name="connsiteY120" fmla="*/ 306515 h 5764546"/>
                <a:gd name="connsiteX121" fmla="*/ 2840074 w 2850439"/>
                <a:gd name="connsiteY121" fmla="*/ 349456 h 5764546"/>
                <a:gd name="connsiteX122" fmla="*/ 2847478 w 2850439"/>
                <a:gd name="connsiteY122" fmla="*/ 392398 h 5764546"/>
                <a:gd name="connsiteX123" fmla="*/ 2850439 w 2850439"/>
                <a:gd name="connsiteY123" fmla="*/ 436820 h 5764546"/>
                <a:gd name="connsiteX124" fmla="*/ 2850439 w 2850439"/>
                <a:gd name="connsiteY124" fmla="*/ 5329207 h 5764546"/>
                <a:gd name="connsiteX125" fmla="*/ 2847478 w 2850439"/>
                <a:gd name="connsiteY125" fmla="*/ 5373629 h 5764546"/>
                <a:gd name="connsiteX126" fmla="*/ 2840074 w 2850439"/>
                <a:gd name="connsiteY126" fmla="*/ 5416571 h 5764546"/>
                <a:gd name="connsiteX127" fmla="*/ 2829708 w 2850439"/>
                <a:gd name="connsiteY127" fmla="*/ 5458032 h 5764546"/>
                <a:gd name="connsiteX128" fmla="*/ 2814901 w 2850439"/>
                <a:gd name="connsiteY128" fmla="*/ 5498012 h 5764546"/>
                <a:gd name="connsiteX129" fmla="*/ 2798613 w 2850439"/>
                <a:gd name="connsiteY129" fmla="*/ 5535031 h 5764546"/>
                <a:gd name="connsiteX130" fmla="*/ 2774921 w 2850439"/>
                <a:gd name="connsiteY130" fmla="*/ 5573530 h 5764546"/>
                <a:gd name="connsiteX131" fmla="*/ 2751229 w 2850439"/>
                <a:gd name="connsiteY131" fmla="*/ 5606106 h 5764546"/>
                <a:gd name="connsiteX132" fmla="*/ 2720133 w 2850439"/>
                <a:gd name="connsiteY132" fmla="*/ 5637202 h 5764546"/>
                <a:gd name="connsiteX133" fmla="*/ 2690518 w 2850439"/>
                <a:gd name="connsiteY133" fmla="*/ 5665336 h 5764546"/>
                <a:gd name="connsiteX134" fmla="*/ 2656461 w 2850439"/>
                <a:gd name="connsiteY134" fmla="*/ 5690509 h 5764546"/>
                <a:gd name="connsiteX135" fmla="*/ 2620923 w 2850439"/>
                <a:gd name="connsiteY135" fmla="*/ 5712720 h 5764546"/>
                <a:gd name="connsiteX136" fmla="*/ 2583904 w 2850439"/>
                <a:gd name="connsiteY136" fmla="*/ 5730489 h 5764546"/>
                <a:gd name="connsiteX137" fmla="*/ 2543924 w 2850439"/>
                <a:gd name="connsiteY137" fmla="*/ 5745297 h 5764546"/>
                <a:gd name="connsiteX138" fmla="*/ 2500982 w 2850439"/>
                <a:gd name="connsiteY138" fmla="*/ 5754181 h 5764546"/>
                <a:gd name="connsiteX139" fmla="*/ 2456560 w 2850439"/>
                <a:gd name="connsiteY139" fmla="*/ 5763066 h 5764546"/>
                <a:gd name="connsiteX140" fmla="*/ 2412138 w 2850439"/>
                <a:gd name="connsiteY140" fmla="*/ 5764546 h 5764546"/>
                <a:gd name="connsiteX141" fmla="*/ 439782 w 2850439"/>
                <a:gd name="connsiteY141" fmla="*/ 5764546 h 5764546"/>
                <a:gd name="connsiteX142" fmla="*/ 393879 w 2850439"/>
                <a:gd name="connsiteY142" fmla="*/ 5763066 h 5764546"/>
                <a:gd name="connsiteX143" fmla="*/ 352418 w 2850439"/>
                <a:gd name="connsiteY143" fmla="*/ 5754181 h 5764546"/>
                <a:gd name="connsiteX144" fmla="*/ 309476 w 2850439"/>
                <a:gd name="connsiteY144" fmla="*/ 5745297 h 5764546"/>
                <a:gd name="connsiteX145" fmla="*/ 269496 w 2850439"/>
                <a:gd name="connsiteY145" fmla="*/ 5730489 h 5764546"/>
                <a:gd name="connsiteX146" fmla="*/ 229516 w 2850439"/>
                <a:gd name="connsiteY146" fmla="*/ 5712720 h 5764546"/>
                <a:gd name="connsiteX147" fmla="*/ 195459 w 2850439"/>
                <a:gd name="connsiteY147" fmla="*/ 5690509 h 5764546"/>
                <a:gd name="connsiteX148" fmla="*/ 159921 w 2850439"/>
                <a:gd name="connsiteY148" fmla="*/ 5665336 h 5764546"/>
                <a:gd name="connsiteX149" fmla="*/ 130306 w 2850439"/>
                <a:gd name="connsiteY149" fmla="*/ 5637202 h 5764546"/>
                <a:gd name="connsiteX150" fmla="*/ 100691 w 2850439"/>
                <a:gd name="connsiteY150" fmla="*/ 5606106 h 5764546"/>
                <a:gd name="connsiteX151" fmla="*/ 75518 w 2850439"/>
                <a:gd name="connsiteY151" fmla="*/ 5573530 h 5764546"/>
                <a:gd name="connsiteX152" fmla="*/ 54788 w 2850439"/>
                <a:gd name="connsiteY152" fmla="*/ 5535031 h 5764546"/>
                <a:gd name="connsiteX153" fmla="*/ 35538 w 2850439"/>
                <a:gd name="connsiteY153" fmla="*/ 5498012 h 5764546"/>
                <a:gd name="connsiteX154" fmla="*/ 20731 w 2850439"/>
                <a:gd name="connsiteY154" fmla="*/ 5458032 h 5764546"/>
                <a:gd name="connsiteX155" fmla="*/ 10365 w 2850439"/>
                <a:gd name="connsiteY155" fmla="*/ 5416571 h 5764546"/>
                <a:gd name="connsiteX156" fmla="*/ 2962 w 2850439"/>
                <a:gd name="connsiteY156" fmla="*/ 5373629 h 5764546"/>
                <a:gd name="connsiteX157" fmla="*/ 0 w 2850439"/>
                <a:gd name="connsiteY157" fmla="*/ 5329207 h 5764546"/>
                <a:gd name="connsiteX158" fmla="*/ 0 w 2850439"/>
                <a:gd name="connsiteY158" fmla="*/ 436820 h 5764546"/>
                <a:gd name="connsiteX159" fmla="*/ 2962 w 2850439"/>
                <a:gd name="connsiteY159" fmla="*/ 392398 h 5764546"/>
                <a:gd name="connsiteX160" fmla="*/ 10365 w 2850439"/>
                <a:gd name="connsiteY160" fmla="*/ 349456 h 5764546"/>
                <a:gd name="connsiteX161" fmla="*/ 20731 w 2850439"/>
                <a:gd name="connsiteY161" fmla="*/ 306515 h 5764546"/>
                <a:gd name="connsiteX162" fmla="*/ 35538 w 2850439"/>
                <a:gd name="connsiteY162" fmla="*/ 266535 h 5764546"/>
                <a:gd name="connsiteX163" fmla="*/ 54788 w 2850439"/>
                <a:gd name="connsiteY163" fmla="*/ 229516 h 5764546"/>
                <a:gd name="connsiteX164" fmla="*/ 75518 w 2850439"/>
                <a:gd name="connsiteY164" fmla="*/ 192497 h 5764546"/>
                <a:gd name="connsiteX165" fmla="*/ 100691 w 2850439"/>
                <a:gd name="connsiteY165" fmla="*/ 159921 h 5764546"/>
                <a:gd name="connsiteX166" fmla="*/ 130306 w 2850439"/>
                <a:gd name="connsiteY166" fmla="*/ 127344 h 5764546"/>
                <a:gd name="connsiteX167" fmla="*/ 159921 w 2850439"/>
                <a:gd name="connsiteY167" fmla="*/ 100691 h 5764546"/>
                <a:gd name="connsiteX168" fmla="*/ 195459 w 2850439"/>
                <a:gd name="connsiteY168" fmla="*/ 75518 h 5764546"/>
                <a:gd name="connsiteX169" fmla="*/ 229516 w 2850439"/>
                <a:gd name="connsiteY169" fmla="*/ 53307 h 5764546"/>
                <a:gd name="connsiteX170" fmla="*/ 269496 w 2850439"/>
                <a:gd name="connsiteY170" fmla="*/ 32577 h 5764546"/>
                <a:gd name="connsiteX171" fmla="*/ 309476 w 2850439"/>
                <a:gd name="connsiteY171" fmla="*/ 20731 h 5764546"/>
                <a:gd name="connsiteX172" fmla="*/ 352418 w 2850439"/>
                <a:gd name="connsiteY172" fmla="*/ 8885 h 5764546"/>
                <a:gd name="connsiteX173" fmla="*/ 393879 w 2850439"/>
                <a:gd name="connsiteY173" fmla="*/ 2962 h 576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2850439" h="5764546">
                  <a:moveTo>
                    <a:pt x="429418" y="166583"/>
                  </a:moveTo>
                  <a:lnTo>
                    <a:pt x="401283" y="172506"/>
                  </a:lnTo>
                  <a:lnTo>
                    <a:pt x="374630" y="179910"/>
                  </a:lnTo>
                  <a:lnTo>
                    <a:pt x="346496" y="188794"/>
                  </a:lnTo>
                  <a:lnTo>
                    <a:pt x="321323" y="202121"/>
                  </a:lnTo>
                  <a:lnTo>
                    <a:pt x="297631" y="216929"/>
                  </a:lnTo>
                  <a:lnTo>
                    <a:pt x="275420" y="231736"/>
                  </a:lnTo>
                  <a:lnTo>
                    <a:pt x="254689" y="250986"/>
                  </a:lnTo>
                  <a:lnTo>
                    <a:pt x="235440" y="271716"/>
                  </a:lnTo>
                  <a:lnTo>
                    <a:pt x="217671" y="293927"/>
                  </a:lnTo>
                  <a:lnTo>
                    <a:pt x="204344" y="319100"/>
                  </a:lnTo>
                  <a:lnTo>
                    <a:pt x="192498" y="344273"/>
                  </a:lnTo>
                  <a:lnTo>
                    <a:pt x="182133" y="370926"/>
                  </a:lnTo>
                  <a:lnTo>
                    <a:pt x="174729" y="399060"/>
                  </a:lnTo>
                  <a:lnTo>
                    <a:pt x="170287" y="428675"/>
                  </a:lnTo>
                  <a:lnTo>
                    <a:pt x="167325" y="458290"/>
                  </a:lnTo>
                  <a:lnTo>
                    <a:pt x="167325" y="5306255"/>
                  </a:lnTo>
                  <a:lnTo>
                    <a:pt x="170287" y="5335870"/>
                  </a:lnTo>
                  <a:lnTo>
                    <a:pt x="174729" y="5365485"/>
                  </a:lnTo>
                  <a:lnTo>
                    <a:pt x="182133" y="5393619"/>
                  </a:lnTo>
                  <a:lnTo>
                    <a:pt x="192498" y="5420272"/>
                  </a:lnTo>
                  <a:lnTo>
                    <a:pt x="204344" y="5445445"/>
                  </a:lnTo>
                  <a:lnTo>
                    <a:pt x="217671" y="5467656"/>
                  </a:lnTo>
                  <a:lnTo>
                    <a:pt x="235440" y="5489867"/>
                  </a:lnTo>
                  <a:lnTo>
                    <a:pt x="254689" y="5512079"/>
                  </a:lnTo>
                  <a:lnTo>
                    <a:pt x="275420" y="5529848"/>
                  </a:lnTo>
                  <a:lnTo>
                    <a:pt x="297631" y="5547617"/>
                  </a:lnTo>
                  <a:lnTo>
                    <a:pt x="321323" y="5562424"/>
                  </a:lnTo>
                  <a:lnTo>
                    <a:pt x="346496" y="5574270"/>
                  </a:lnTo>
                  <a:lnTo>
                    <a:pt x="374630" y="5584635"/>
                  </a:lnTo>
                  <a:lnTo>
                    <a:pt x="401283" y="5592039"/>
                  </a:lnTo>
                  <a:lnTo>
                    <a:pt x="429418" y="5595001"/>
                  </a:lnTo>
                  <a:lnTo>
                    <a:pt x="459032" y="5596481"/>
                  </a:lnTo>
                  <a:lnTo>
                    <a:pt x="2391408" y="5596481"/>
                  </a:lnTo>
                  <a:lnTo>
                    <a:pt x="2422504" y="5595001"/>
                  </a:lnTo>
                  <a:lnTo>
                    <a:pt x="2449157" y="5592039"/>
                  </a:lnTo>
                  <a:lnTo>
                    <a:pt x="2478772" y="5584635"/>
                  </a:lnTo>
                  <a:lnTo>
                    <a:pt x="2503944" y="5574270"/>
                  </a:lnTo>
                  <a:lnTo>
                    <a:pt x="2532079" y="5562424"/>
                  </a:lnTo>
                  <a:lnTo>
                    <a:pt x="2554290" y="5547617"/>
                  </a:lnTo>
                  <a:lnTo>
                    <a:pt x="2576501" y="5529848"/>
                  </a:lnTo>
                  <a:lnTo>
                    <a:pt x="2598712" y="5512079"/>
                  </a:lnTo>
                  <a:lnTo>
                    <a:pt x="2616481" y="5489867"/>
                  </a:lnTo>
                  <a:lnTo>
                    <a:pt x="2634250" y="5467656"/>
                  </a:lnTo>
                  <a:lnTo>
                    <a:pt x="2649058" y="5445445"/>
                  </a:lnTo>
                  <a:lnTo>
                    <a:pt x="2660904" y="5420272"/>
                  </a:lnTo>
                  <a:lnTo>
                    <a:pt x="2671269" y="5393619"/>
                  </a:lnTo>
                  <a:lnTo>
                    <a:pt x="2675711" y="5365485"/>
                  </a:lnTo>
                  <a:lnTo>
                    <a:pt x="2680154" y="5335870"/>
                  </a:lnTo>
                  <a:lnTo>
                    <a:pt x="2683115" y="5306255"/>
                  </a:lnTo>
                  <a:lnTo>
                    <a:pt x="2683115" y="458290"/>
                  </a:lnTo>
                  <a:lnTo>
                    <a:pt x="2680154" y="428675"/>
                  </a:lnTo>
                  <a:lnTo>
                    <a:pt x="2675711" y="399060"/>
                  </a:lnTo>
                  <a:lnTo>
                    <a:pt x="2671269" y="370926"/>
                  </a:lnTo>
                  <a:lnTo>
                    <a:pt x="2660904" y="344273"/>
                  </a:lnTo>
                  <a:lnTo>
                    <a:pt x="2649058" y="319100"/>
                  </a:lnTo>
                  <a:lnTo>
                    <a:pt x="2634250" y="293927"/>
                  </a:lnTo>
                  <a:lnTo>
                    <a:pt x="2616481" y="271716"/>
                  </a:lnTo>
                  <a:lnTo>
                    <a:pt x="2598712" y="250986"/>
                  </a:lnTo>
                  <a:lnTo>
                    <a:pt x="2576501" y="231736"/>
                  </a:lnTo>
                  <a:lnTo>
                    <a:pt x="2554290" y="216929"/>
                  </a:lnTo>
                  <a:lnTo>
                    <a:pt x="2532079" y="202121"/>
                  </a:lnTo>
                  <a:lnTo>
                    <a:pt x="2503944" y="188794"/>
                  </a:lnTo>
                  <a:lnTo>
                    <a:pt x="2478772" y="179910"/>
                  </a:lnTo>
                  <a:lnTo>
                    <a:pt x="2449157" y="172506"/>
                  </a:lnTo>
                  <a:lnTo>
                    <a:pt x="2422504" y="166583"/>
                  </a:lnTo>
                  <a:lnTo>
                    <a:pt x="2391408" y="166583"/>
                  </a:lnTo>
                  <a:lnTo>
                    <a:pt x="2179661" y="166583"/>
                  </a:lnTo>
                  <a:lnTo>
                    <a:pt x="2167815" y="166583"/>
                  </a:lnTo>
                  <a:lnTo>
                    <a:pt x="2157450" y="169545"/>
                  </a:lnTo>
                  <a:lnTo>
                    <a:pt x="2147084" y="173987"/>
                  </a:lnTo>
                  <a:lnTo>
                    <a:pt x="2139681" y="181391"/>
                  </a:lnTo>
                  <a:lnTo>
                    <a:pt x="2132277" y="188794"/>
                  </a:lnTo>
                  <a:lnTo>
                    <a:pt x="2127835" y="199160"/>
                  </a:lnTo>
                  <a:lnTo>
                    <a:pt x="2124873" y="209525"/>
                  </a:lnTo>
                  <a:lnTo>
                    <a:pt x="2124873" y="221371"/>
                  </a:lnTo>
                  <a:lnTo>
                    <a:pt x="2123392" y="236178"/>
                  </a:lnTo>
                  <a:lnTo>
                    <a:pt x="2123392" y="250986"/>
                  </a:lnTo>
                  <a:lnTo>
                    <a:pt x="2113027" y="279120"/>
                  </a:lnTo>
                  <a:lnTo>
                    <a:pt x="2101181" y="304293"/>
                  </a:lnTo>
                  <a:lnTo>
                    <a:pt x="2080451" y="326504"/>
                  </a:lnTo>
                  <a:lnTo>
                    <a:pt x="2058240" y="344273"/>
                  </a:lnTo>
                  <a:lnTo>
                    <a:pt x="2033067" y="359080"/>
                  </a:lnTo>
                  <a:lnTo>
                    <a:pt x="2006413" y="366484"/>
                  </a:lnTo>
                  <a:lnTo>
                    <a:pt x="1991606" y="367965"/>
                  </a:lnTo>
                  <a:lnTo>
                    <a:pt x="1975318" y="367965"/>
                  </a:lnTo>
                  <a:lnTo>
                    <a:pt x="875123" y="367965"/>
                  </a:lnTo>
                  <a:lnTo>
                    <a:pt x="860315" y="367965"/>
                  </a:lnTo>
                  <a:lnTo>
                    <a:pt x="845508" y="366484"/>
                  </a:lnTo>
                  <a:lnTo>
                    <a:pt x="817373" y="359080"/>
                  </a:lnTo>
                  <a:lnTo>
                    <a:pt x="792201" y="344273"/>
                  </a:lnTo>
                  <a:lnTo>
                    <a:pt x="769989" y="326504"/>
                  </a:lnTo>
                  <a:lnTo>
                    <a:pt x="752220" y="304293"/>
                  </a:lnTo>
                  <a:lnTo>
                    <a:pt x="737413" y="279120"/>
                  </a:lnTo>
                  <a:lnTo>
                    <a:pt x="730009" y="250986"/>
                  </a:lnTo>
                  <a:lnTo>
                    <a:pt x="728529" y="236178"/>
                  </a:lnTo>
                  <a:lnTo>
                    <a:pt x="728529" y="221371"/>
                  </a:lnTo>
                  <a:lnTo>
                    <a:pt x="725567" y="209525"/>
                  </a:lnTo>
                  <a:lnTo>
                    <a:pt x="722606" y="199160"/>
                  </a:lnTo>
                  <a:lnTo>
                    <a:pt x="718163" y="188794"/>
                  </a:lnTo>
                  <a:lnTo>
                    <a:pt x="710760" y="181391"/>
                  </a:lnTo>
                  <a:lnTo>
                    <a:pt x="703356" y="173987"/>
                  </a:lnTo>
                  <a:lnTo>
                    <a:pt x="692991" y="169545"/>
                  </a:lnTo>
                  <a:lnTo>
                    <a:pt x="682625" y="166583"/>
                  </a:lnTo>
                  <a:lnTo>
                    <a:pt x="673741" y="166583"/>
                  </a:lnTo>
                  <a:lnTo>
                    <a:pt x="459032" y="166583"/>
                  </a:lnTo>
                  <a:close/>
                  <a:moveTo>
                    <a:pt x="439782" y="0"/>
                  </a:moveTo>
                  <a:lnTo>
                    <a:pt x="2412138" y="0"/>
                  </a:lnTo>
                  <a:lnTo>
                    <a:pt x="2456560" y="2962"/>
                  </a:lnTo>
                  <a:lnTo>
                    <a:pt x="2500982" y="8885"/>
                  </a:lnTo>
                  <a:lnTo>
                    <a:pt x="2543924" y="20731"/>
                  </a:lnTo>
                  <a:lnTo>
                    <a:pt x="2583904" y="32577"/>
                  </a:lnTo>
                  <a:lnTo>
                    <a:pt x="2620923" y="53307"/>
                  </a:lnTo>
                  <a:lnTo>
                    <a:pt x="2656461" y="75518"/>
                  </a:lnTo>
                  <a:lnTo>
                    <a:pt x="2690518" y="100691"/>
                  </a:lnTo>
                  <a:lnTo>
                    <a:pt x="2720133" y="127344"/>
                  </a:lnTo>
                  <a:lnTo>
                    <a:pt x="2751229" y="159921"/>
                  </a:lnTo>
                  <a:lnTo>
                    <a:pt x="2774921" y="192497"/>
                  </a:lnTo>
                  <a:lnTo>
                    <a:pt x="2798613" y="229516"/>
                  </a:lnTo>
                  <a:lnTo>
                    <a:pt x="2814901" y="266535"/>
                  </a:lnTo>
                  <a:lnTo>
                    <a:pt x="2829708" y="306515"/>
                  </a:lnTo>
                  <a:lnTo>
                    <a:pt x="2840074" y="349456"/>
                  </a:lnTo>
                  <a:lnTo>
                    <a:pt x="2847478" y="392398"/>
                  </a:lnTo>
                  <a:lnTo>
                    <a:pt x="2850439" y="436820"/>
                  </a:lnTo>
                  <a:lnTo>
                    <a:pt x="2850439" y="5329207"/>
                  </a:lnTo>
                  <a:lnTo>
                    <a:pt x="2847478" y="5373629"/>
                  </a:lnTo>
                  <a:lnTo>
                    <a:pt x="2840074" y="5416571"/>
                  </a:lnTo>
                  <a:lnTo>
                    <a:pt x="2829708" y="5458032"/>
                  </a:lnTo>
                  <a:lnTo>
                    <a:pt x="2814901" y="5498012"/>
                  </a:lnTo>
                  <a:lnTo>
                    <a:pt x="2798613" y="5535031"/>
                  </a:lnTo>
                  <a:lnTo>
                    <a:pt x="2774921" y="5573530"/>
                  </a:lnTo>
                  <a:lnTo>
                    <a:pt x="2751229" y="5606106"/>
                  </a:lnTo>
                  <a:lnTo>
                    <a:pt x="2720133" y="5637202"/>
                  </a:lnTo>
                  <a:lnTo>
                    <a:pt x="2690518" y="5665336"/>
                  </a:lnTo>
                  <a:lnTo>
                    <a:pt x="2656461" y="5690509"/>
                  </a:lnTo>
                  <a:lnTo>
                    <a:pt x="2620923" y="5712720"/>
                  </a:lnTo>
                  <a:lnTo>
                    <a:pt x="2583904" y="5730489"/>
                  </a:lnTo>
                  <a:lnTo>
                    <a:pt x="2543924" y="5745297"/>
                  </a:lnTo>
                  <a:lnTo>
                    <a:pt x="2500982" y="5754181"/>
                  </a:lnTo>
                  <a:lnTo>
                    <a:pt x="2456560" y="5763066"/>
                  </a:lnTo>
                  <a:lnTo>
                    <a:pt x="2412138" y="5764546"/>
                  </a:lnTo>
                  <a:lnTo>
                    <a:pt x="439782" y="5764546"/>
                  </a:lnTo>
                  <a:lnTo>
                    <a:pt x="393879" y="5763066"/>
                  </a:lnTo>
                  <a:lnTo>
                    <a:pt x="352418" y="5754181"/>
                  </a:lnTo>
                  <a:lnTo>
                    <a:pt x="309476" y="5745297"/>
                  </a:lnTo>
                  <a:lnTo>
                    <a:pt x="269496" y="5730489"/>
                  </a:lnTo>
                  <a:lnTo>
                    <a:pt x="229516" y="5712720"/>
                  </a:lnTo>
                  <a:lnTo>
                    <a:pt x="195459" y="5690509"/>
                  </a:lnTo>
                  <a:lnTo>
                    <a:pt x="159921" y="5665336"/>
                  </a:lnTo>
                  <a:lnTo>
                    <a:pt x="130306" y="5637202"/>
                  </a:lnTo>
                  <a:lnTo>
                    <a:pt x="100691" y="5606106"/>
                  </a:lnTo>
                  <a:lnTo>
                    <a:pt x="75518" y="5573530"/>
                  </a:lnTo>
                  <a:lnTo>
                    <a:pt x="54788" y="5535031"/>
                  </a:lnTo>
                  <a:lnTo>
                    <a:pt x="35538" y="5498012"/>
                  </a:lnTo>
                  <a:lnTo>
                    <a:pt x="20731" y="5458032"/>
                  </a:lnTo>
                  <a:lnTo>
                    <a:pt x="10365" y="5416571"/>
                  </a:lnTo>
                  <a:lnTo>
                    <a:pt x="2962" y="5373629"/>
                  </a:lnTo>
                  <a:lnTo>
                    <a:pt x="0" y="5329207"/>
                  </a:lnTo>
                  <a:lnTo>
                    <a:pt x="0" y="436820"/>
                  </a:lnTo>
                  <a:lnTo>
                    <a:pt x="2962" y="392398"/>
                  </a:lnTo>
                  <a:lnTo>
                    <a:pt x="10365" y="349456"/>
                  </a:lnTo>
                  <a:lnTo>
                    <a:pt x="20731" y="306515"/>
                  </a:lnTo>
                  <a:lnTo>
                    <a:pt x="35538" y="266535"/>
                  </a:lnTo>
                  <a:lnTo>
                    <a:pt x="54788" y="229516"/>
                  </a:lnTo>
                  <a:lnTo>
                    <a:pt x="75518" y="192497"/>
                  </a:lnTo>
                  <a:lnTo>
                    <a:pt x="100691" y="159921"/>
                  </a:lnTo>
                  <a:lnTo>
                    <a:pt x="130306" y="127344"/>
                  </a:lnTo>
                  <a:lnTo>
                    <a:pt x="159921" y="100691"/>
                  </a:lnTo>
                  <a:lnTo>
                    <a:pt x="195459" y="75518"/>
                  </a:lnTo>
                  <a:lnTo>
                    <a:pt x="229516" y="53307"/>
                  </a:lnTo>
                  <a:lnTo>
                    <a:pt x="269496" y="32577"/>
                  </a:lnTo>
                  <a:lnTo>
                    <a:pt x="309476" y="20731"/>
                  </a:lnTo>
                  <a:lnTo>
                    <a:pt x="352418" y="8885"/>
                  </a:lnTo>
                  <a:lnTo>
                    <a:pt x="393879" y="29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4" name="Freeform 23"/>
            <p:cNvSpPr>
              <a:spLocks/>
            </p:cNvSpPr>
            <p:nvPr/>
          </p:nvSpPr>
          <p:spPr bwMode="auto">
            <a:xfrm>
              <a:off x="9336447" y="577823"/>
              <a:ext cx="321323" cy="5703835"/>
            </a:xfrm>
            <a:custGeom>
              <a:avLst/>
              <a:gdLst>
                <a:gd name="T0" fmla="*/ 0 w 217"/>
                <a:gd name="T1" fmla="*/ 0 h 3852"/>
                <a:gd name="T2" fmla="*/ 42 w 217"/>
                <a:gd name="T3" fmla="*/ 20 h 3852"/>
                <a:gd name="T4" fmla="*/ 81 w 217"/>
                <a:gd name="T5" fmla="*/ 45 h 3852"/>
                <a:gd name="T6" fmla="*/ 115 w 217"/>
                <a:gd name="T7" fmla="*/ 77 h 3852"/>
                <a:gd name="T8" fmla="*/ 143 w 217"/>
                <a:gd name="T9" fmla="*/ 112 h 3852"/>
                <a:gd name="T10" fmla="*/ 168 w 217"/>
                <a:gd name="T11" fmla="*/ 153 h 3852"/>
                <a:gd name="T12" fmla="*/ 185 w 217"/>
                <a:gd name="T13" fmla="*/ 196 h 3852"/>
                <a:gd name="T14" fmla="*/ 197 w 217"/>
                <a:gd name="T15" fmla="*/ 244 h 3852"/>
                <a:gd name="T16" fmla="*/ 200 w 217"/>
                <a:gd name="T17" fmla="*/ 292 h 3852"/>
                <a:gd name="T18" fmla="*/ 200 w 217"/>
                <a:gd name="T19" fmla="*/ 3559 h 3852"/>
                <a:gd name="T20" fmla="*/ 197 w 217"/>
                <a:gd name="T21" fmla="*/ 3608 h 3852"/>
                <a:gd name="T22" fmla="*/ 185 w 217"/>
                <a:gd name="T23" fmla="*/ 3655 h 3852"/>
                <a:gd name="T24" fmla="*/ 168 w 217"/>
                <a:gd name="T25" fmla="*/ 3699 h 3852"/>
                <a:gd name="T26" fmla="*/ 143 w 217"/>
                <a:gd name="T27" fmla="*/ 3738 h 3852"/>
                <a:gd name="T28" fmla="*/ 115 w 217"/>
                <a:gd name="T29" fmla="*/ 3775 h 3852"/>
                <a:gd name="T30" fmla="*/ 81 w 217"/>
                <a:gd name="T31" fmla="*/ 3805 h 3852"/>
                <a:gd name="T32" fmla="*/ 42 w 217"/>
                <a:gd name="T33" fmla="*/ 3832 h 3852"/>
                <a:gd name="T34" fmla="*/ 0 w 217"/>
                <a:gd name="T35" fmla="*/ 3852 h 3852"/>
                <a:gd name="T36" fmla="*/ 22 w 217"/>
                <a:gd name="T37" fmla="*/ 3845 h 3852"/>
                <a:gd name="T38" fmla="*/ 66 w 217"/>
                <a:gd name="T39" fmla="*/ 3827 h 3852"/>
                <a:gd name="T40" fmla="*/ 104 w 217"/>
                <a:gd name="T41" fmla="*/ 3802 h 3852"/>
                <a:gd name="T42" fmla="*/ 140 w 217"/>
                <a:gd name="T43" fmla="*/ 3771 h 3852"/>
                <a:gd name="T44" fmla="*/ 168 w 217"/>
                <a:gd name="T45" fmla="*/ 3734 h 3852"/>
                <a:gd name="T46" fmla="*/ 192 w 217"/>
                <a:gd name="T47" fmla="*/ 3694 h 3852"/>
                <a:gd name="T48" fmla="*/ 207 w 217"/>
                <a:gd name="T49" fmla="*/ 3650 h 3852"/>
                <a:gd name="T50" fmla="*/ 215 w 217"/>
                <a:gd name="T51" fmla="*/ 3601 h 3852"/>
                <a:gd name="T52" fmla="*/ 217 w 217"/>
                <a:gd name="T53" fmla="*/ 274 h 3852"/>
                <a:gd name="T54" fmla="*/ 215 w 217"/>
                <a:gd name="T55" fmla="*/ 249 h 3852"/>
                <a:gd name="T56" fmla="*/ 207 w 217"/>
                <a:gd name="T57" fmla="*/ 202 h 3852"/>
                <a:gd name="T58" fmla="*/ 192 w 217"/>
                <a:gd name="T59" fmla="*/ 158 h 3852"/>
                <a:gd name="T60" fmla="*/ 168 w 217"/>
                <a:gd name="T61" fmla="*/ 117 h 3852"/>
                <a:gd name="T62" fmla="*/ 140 w 217"/>
                <a:gd name="T63" fmla="*/ 80 h 3852"/>
                <a:gd name="T64" fmla="*/ 104 w 217"/>
                <a:gd name="T65" fmla="*/ 50 h 3852"/>
                <a:gd name="T66" fmla="*/ 66 w 217"/>
                <a:gd name="T67" fmla="*/ 25 h 3852"/>
                <a:gd name="T68" fmla="*/ 22 w 217"/>
                <a:gd name="T69" fmla="*/ 6 h 3852"/>
                <a:gd name="T70" fmla="*/ 0 w 217"/>
                <a:gd name="T71" fmla="*/ 0 h 3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7" h="3852">
                  <a:moveTo>
                    <a:pt x="0" y="0"/>
                  </a:moveTo>
                  <a:lnTo>
                    <a:pt x="0" y="0"/>
                  </a:lnTo>
                  <a:lnTo>
                    <a:pt x="20" y="10"/>
                  </a:lnTo>
                  <a:lnTo>
                    <a:pt x="42" y="20"/>
                  </a:lnTo>
                  <a:lnTo>
                    <a:pt x="62" y="32"/>
                  </a:lnTo>
                  <a:lnTo>
                    <a:pt x="81" y="45"/>
                  </a:lnTo>
                  <a:lnTo>
                    <a:pt x="98" y="60"/>
                  </a:lnTo>
                  <a:lnTo>
                    <a:pt x="115" y="77"/>
                  </a:lnTo>
                  <a:lnTo>
                    <a:pt x="130" y="94"/>
                  </a:lnTo>
                  <a:lnTo>
                    <a:pt x="143" y="112"/>
                  </a:lnTo>
                  <a:lnTo>
                    <a:pt x="157" y="133"/>
                  </a:lnTo>
                  <a:lnTo>
                    <a:pt x="168" y="153"/>
                  </a:lnTo>
                  <a:lnTo>
                    <a:pt x="177" y="175"/>
                  </a:lnTo>
                  <a:lnTo>
                    <a:pt x="185" y="196"/>
                  </a:lnTo>
                  <a:lnTo>
                    <a:pt x="192" y="220"/>
                  </a:lnTo>
                  <a:lnTo>
                    <a:pt x="197" y="244"/>
                  </a:lnTo>
                  <a:lnTo>
                    <a:pt x="199" y="267"/>
                  </a:lnTo>
                  <a:lnTo>
                    <a:pt x="200" y="292"/>
                  </a:lnTo>
                  <a:lnTo>
                    <a:pt x="200" y="3559"/>
                  </a:lnTo>
                  <a:lnTo>
                    <a:pt x="200" y="3559"/>
                  </a:lnTo>
                  <a:lnTo>
                    <a:pt x="199" y="3583"/>
                  </a:lnTo>
                  <a:lnTo>
                    <a:pt x="197" y="3608"/>
                  </a:lnTo>
                  <a:lnTo>
                    <a:pt x="192" y="3632"/>
                  </a:lnTo>
                  <a:lnTo>
                    <a:pt x="185" y="3655"/>
                  </a:lnTo>
                  <a:lnTo>
                    <a:pt x="177" y="3677"/>
                  </a:lnTo>
                  <a:lnTo>
                    <a:pt x="168" y="3699"/>
                  </a:lnTo>
                  <a:lnTo>
                    <a:pt x="157" y="3719"/>
                  </a:lnTo>
                  <a:lnTo>
                    <a:pt x="143" y="3738"/>
                  </a:lnTo>
                  <a:lnTo>
                    <a:pt x="130" y="3756"/>
                  </a:lnTo>
                  <a:lnTo>
                    <a:pt x="115" y="3775"/>
                  </a:lnTo>
                  <a:lnTo>
                    <a:pt x="98" y="3790"/>
                  </a:lnTo>
                  <a:lnTo>
                    <a:pt x="81" y="3805"/>
                  </a:lnTo>
                  <a:lnTo>
                    <a:pt x="62" y="3818"/>
                  </a:lnTo>
                  <a:lnTo>
                    <a:pt x="42" y="3832"/>
                  </a:lnTo>
                  <a:lnTo>
                    <a:pt x="20" y="3842"/>
                  </a:lnTo>
                  <a:lnTo>
                    <a:pt x="0" y="3852"/>
                  </a:lnTo>
                  <a:lnTo>
                    <a:pt x="0" y="3852"/>
                  </a:lnTo>
                  <a:lnTo>
                    <a:pt x="22" y="3845"/>
                  </a:lnTo>
                  <a:lnTo>
                    <a:pt x="44" y="3837"/>
                  </a:lnTo>
                  <a:lnTo>
                    <a:pt x="66" y="3827"/>
                  </a:lnTo>
                  <a:lnTo>
                    <a:pt x="86" y="3815"/>
                  </a:lnTo>
                  <a:lnTo>
                    <a:pt x="104" y="3802"/>
                  </a:lnTo>
                  <a:lnTo>
                    <a:pt x="123" y="3786"/>
                  </a:lnTo>
                  <a:lnTo>
                    <a:pt x="140" y="3771"/>
                  </a:lnTo>
                  <a:lnTo>
                    <a:pt x="155" y="3753"/>
                  </a:lnTo>
                  <a:lnTo>
                    <a:pt x="168" y="3734"/>
                  </a:lnTo>
                  <a:lnTo>
                    <a:pt x="180" y="3714"/>
                  </a:lnTo>
                  <a:lnTo>
                    <a:pt x="192" y="3694"/>
                  </a:lnTo>
                  <a:lnTo>
                    <a:pt x="200" y="3672"/>
                  </a:lnTo>
                  <a:lnTo>
                    <a:pt x="207" y="3650"/>
                  </a:lnTo>
                  <a:lnTo>
                    <a:pt x="212" y="3627"/>
                  </a:lnTo>
                  <a:lnTo>
                    <a:pt x="215" y="3601"/>
                  </a:lnTo>
                  <a:lnTo>
                    <a:pt x="217" y="3578"/>
                  </a:lnTo>
                  <a:lnTo>
                    <a:pt x="217" y="274"/>
                  </a:lnTo>
                  <a:lnTo>
                    <a:pt x="217" y="274"/>
                  </a:lnTo>
                  <a:lnTo>
                    <a:pt x="215" y="249"/>
                  </a:lnTo>
                  <a:lnTo>
                    <a:pt x="212" y="225"/>
                  </a:lnTo>
                  <a:lnTo>
                    <a:pt x="207" y="202"/>
                  </a:lnTo>
                  <a:lnTo>
                    <a:pt x="200" y="180"/>
                  </a:lnTo>
                  <a:lnTo>
                    <a:pt x="192" y="158"/>
                  </a:lnTo>
                  <a:lnTo>
                    <a:pt x="180" y="136"/>
                  </a:lnTo>
                  <a:lnTo>
                    <a:pt x="168" y="117"/>
                  </a:lnTo>
                  <a:lnTo>
                    <a:pt x="155" y="97"/>
                  </a:lnTo>
                  <a:lnTo>
                    <a:pt x="140" y="80"/>
                  </a:lnTo>
                  <a:lnTo>
                    <a:pt x="123" y="64"/>
                  </a:lnTo>
                  <a:lnTo>
                    <a:pt x="104" y="50"/>
                  </a:lnTo>
                  <a:lnTo>
                    <a:pt x="86" y="37"/>
                  </a:lnTo>
                  <a:lnTo>
                    <a:pt x="66" y="25"/>
                  </a:lnTo>
                  <a:lnTo>
                    <a:pt x="44" y="15"/>
                  </a:lnTo>
                  <a:lnTo>
                    <a:pt x="22" y="6"/>
                  </a:lnTo>
                  <a:lnTo>
                    <a:pt x="0" y="0"/>
                  </a:lnTo>
                  <a:lnTo>
                    <a:pt x="0" y="0"/>
                  </a:lnTo>
                  <a:close/>
                </a:path>
              </a:pathLst>
            </a:custGeom>
            <a:gradFill flip="none" rotWithShape="1">
              <a:gsLst>
                <a:gs pos="89000">
                  <a:schemeClr val="bg1">
                    <a:alpha val="43000"/>
                  </a:schemeClr>
                </a:gs>
                <a:gs pos="100000">
                  <a:schemeClr val="bg1">
                    <a:alpha val="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a:off x="6838427" y="574862"/>
              <a:ext cx="336130" cy="5709758"/>
            </a:xfrm>
            <a:custGeom>
              <a:avLst/>
              <a:gdLst>
                <a:gd name="T0" fmla="*/ 20 w 227"/>
                <a:gd name="T1" fmla="*/ 294 h 3856"/>
                <a:gd name="T2" fmla="*/ 22 w 227"/>
                <a:gd name="T3" fmla="*/ 269 h 3856"/>
                <a:gd name="T4" fmla="*/ 29 w 227"/>
                <a:gd name="T5" fmla="*/ 220 h 3856"/>
                <a:gd name="T6" fmla="*/ 44 w 227"/>
                <a:gd name="T7" fmla="*/ 175 h 3856"/>
                <a:gd name="T8" fmla="*/ 66 w 227"/>
                <a:gd name="T9" fmla="*/ 133 h 3856"/>
                <a:gd name="T10" fmla="*/ 92 w 227"/>
                <a:gd name="T11" fmla="*/ 94 h 3856"/>
                <a:gd name="T12" fmla="*/ 126 w 227"/>
                <a:gd name="T13" fmla="*/ 61 h 3856"/>
                <a:gd name="T14" fmla="*/ 163 w 227"/>
                <a:gd name="T15" fmla="*/ 32 h 3856"/>
                <a:gd name="T16" fmla="*/ 205 w 227"/>
                <a:gd name="T17" fmla="*/ 8 h 3856"/>
                <a:gd name="T18" fmla="*/ 227 w 227"/>
                <a:gd name="T19" fmla="*/ 0 h 3856"/>
                <a:gd name="T20" fmla="*/ 180 w 227"/>
                <a:gd name="T21" fmla="*/ 13 h 3856"/>
                <a:gd name="T22" fmla="*/ 136 w 227"/>
                <a:gd name="T23" fmla="*/ 35 h 3856"/>
                <a:gd name="T24" fmla="*/ 99 w 227"/>
                <a:gd name="T25" fmla="*/ 62 h 3856"/>
                <a:gd name="T26" fmla="*/ 66 w 227"/>
                <a:gd name="T27" fmla="*/ 96 h 3856"/>
                <a:gd name="T28" fmla="*/ 39 w 227"/>
                <a:gd name="T29" fmla="*/ 136 h 3856"/>
                <a:gd name="T30" fmla="*/ 18 w 227"/>
                <a:gd name="T31" fmla="*/ 178 h 3856"/>
                <a:gd name="T32" fmla="*/ 5 w 227"/>
                <a:gd name="T33" fmla="*/ 225 h 3856"/>
                <a:gd name="T34" fmla="*/ 0 w 227"/>
                <a:gd name="T35" fmla="*/ 276 h 3856"/>
                <a:gd name="T36" fmla="*/ 0 w 227"/>
                <a:gd name="T37" fmla="*/ 3580 h 3856"/>
                <a:gd name="T38" fmla="*/ 5 w 227"/>
                <a:gd name="T39" fmla="*/ 3629 h 3856"/>
                <a:gd name="T40" fmla="*/ 18 w 227"/>
                <a:gd name="T41" fmla="*/ 3676 h 3856"/>
                <a:gd name="T42" fmla="*/ 39 w 227"/>
                <a:gd name="T43" fmla="*/ 3719 h 3856"/>
                <a:gd name="T44" fmla="*/ 66 w 227"/>
                <a:gd name="T45" fmla="*/ 3758 h 3856"/>
                <a:gd name="T46" fmla="*/ 99 w 227"/>
                <a:gd name="T47" fmla="*/ 3793 h 3856"/>
                <a:gd name="T48" fmla="*/ 136 w 227"/>
                <a:gd name="T49" fmla="*/ 3820 h 3856"/>
                <a:gd name="T50" fmla="*/ 180 w 227"/>
                <a:gd name="T51" fmla="*/ 3842 h 3856"/>
                <a:gd name="T52" fmla="*/ 227 w 227"/>
                <a:gd name="T53" fmla="*/ 3856 h 3856"/>
                <a:gd name="T54" fmla="*/ 205 w 227"/>
                <a:gd name="T55" fmla="*/ 3847 h 3856"/>
                <a:gd name="T56" fmla="*/ 163 w 227"/>
                <a:gd name="T57" fmla="*/ 3824 h 3856"/>
                <a:gd name="T58" fmla="*/ 126 w 227"/>
                <a:gd name="T59" fmla="*/ 3795 h 3856"/>
                <a:gd name="T60" fmla="*/ 92 w 227"/>
                <a:gd name="T61" fmla="*/ 3761 h 3856"/>
                <a:gd name="T62" fmla="*/ 66 w 227"/>
                <a:gd name="T63" fmla="*/ 3723 h 3856"/>
                <a:gd name="T64" fmla="*/ 44 w 227"/>
                <a:gd name="T65" fmla="*/ 3681 h 3856"/>
                <a:gd name="T66" fmla="*/ 29 w 227"/>
                <a:gd name="T67" fmla="*/ 3635 h 3856"/>
                <a:gd name="T68" fmla="*/ 22 w 227"/>
                <a:gd name="T69" fmla="*/ 3587 h 3856"/>
                <a:gd name="T70" fmla="*/ 20 w 227"/>
                <a:gd name="T71" fmla="*/ 3561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7" h="3856">
                  <a:moveTo>
                    <a:pt x="20" y="3561"/>
                  </a:moveTo>
                  <a:lnTo>
                    <a:pt x="20" y="294"/>
                  </a:lnTo>
                  <a:lnTo>
                    <a:pt x="20" y="294"/>
                  </a:lnTo>
                  <a:lnTo>
                    <a:pt x="22" y="269"/>
                  </a:lnTo>
                  <a:lnTo>
                    <a:pt x="23" y="244"/>
                  </a:lnTo>
                  <a:lnTo>
                    <a:pt x="29" y="220"/>
                  </a:lnTo>
                  <a:lnTo>
                    <a:pt x="35" y="197"/>
                  </a:lnTo>
                  <a:lnTo>
                    <a:pt x="44" y="175"/>
                  </a:lnTo>
                  <a:lnTo>
                    <a:pt x="54" y="153"/>
                  </a:lnTo>
                  <a:lnTo>
                    <a:pt x="66" y="133"/>
                  </a:lnTo>
                  <a:lnTo>
                    <a:pt x="79" y="113"/>
                  </a:lnTo>
                  <a:lnTo>
                    <a:pt x="92" y="94"/>
                  </a:lnTo>
                  <a:lnTo>
                    <a:pt x="109" y="76"/>
                  </a:lnTo>
                  <a:lnTo>
                    <a:pt x="126" y="61"/>
                  </a:lnTo>
                  <a:lnTo>
                    <a:pt x="143" y="45"/>
                  </a:lnTo>
                  <a:lnTo>
                    <a:pt x="163" y="32"/>
                  </a:lnTo>
                  <a:lnTo>
                    <a:pt x="183" y="20"/>
                  </a:lnTo>
                  <a:lnTo>
                    <a:pt x="205" y="8"/>
                  </a:lnTo>
                  <a:lnTo>
                    <a:pt x="227" y="0"/>
                  </a:lnTo>
                  <a:lnTo>
                    <a:pt x="227" y="0"/>
                  </a:lnTo>
                  <a:lnTo>
                    <a:pt x="203" y="5"/>
                  </a:lnTo>
                  <a:lnTo>
                    <a:pt x="180" y="13"/>
                  </a:lnTo>
                  <a:lnTo>
                    <a:pt x="158" y="24"/>
                  </a:lnTo>
                  <a:lnTo>
                    <a:pt x="136" y="35"/>
                  </a:lnTo>
                  <a:lnTo>
                    <a:pt x="118" y="47"/>
                  </a:lnTo>
                  <a:lnTo>
                    <a:pt x="99" y="62"/>
                  </a:lnTo>
                  <a:lnTo>
                    <a:pt x="81" y="79"/>
                  </a:lnTo>
                  <a:lnTo>
                    <a:pt x="66" y="96"/>
                  </a:lnTo>
                  <a:lnTo>
                    <a:pt x="50" y="116"/>
                  </a:lnTo>
                  <a:lnTo>
                    <a:pt x="39" y="136"/>
                  </a:lnTo>
                  <a:lnTo>
                    <a:pt x="27" y="156"/>
                  </a:lnTo>
                  <a:lnTo>
                    <a:pt x="18" y="178"/>
                  </a:lnTo>
                  <a:lnTo>
                    <a:pt x="10" y="202"/>
                  </a:lnTo>
                  <a:lnTo>
                    <a:pt x="5" y="225"/>
                  </a:lnTo>
                  <a:lnTo>
                    <a:pt x="2" y="251"/>
                  </a:lnTo>
                  <a:lnTo>
                    <a:pt x="0" y="276"/>
                  </a:lnTo>
                  <a:lnTo>
                    <a:pt x="0" y="3580"/>
                  </a:lnTo>
                  <a:lnTo>
                    <a:pt x="0" y="3580"/>
                  </a:lnTo>
                  <a:lnTo>
                    <a:pt x="2" y="3605"/>
                  </a:lnTo>
                  <a:lnTo>
                    <a:pt x="5" y="3629"/>
                  </a:lnTo>
                  <a:lnTo>
                    <a:pt x="10" y="3654"/>
                  </a:lnTo>
                  <a:lnTo>
                    <a:pt x="18" y="3676"/>
                  </a:lnTo>
                  <a:lnTo>
                    <a:pt x="27" y="3699"/>
                  </a:lnTo>
                  <a:lnTo>
                    <a:pt x="39" y="3719"/>
                  </a:lnTo>
                  <a:lnTo>
                    <a:pt x="50" y="3740"/>
                  </a:lnTo>
                  <a:lnTo>
                    <a:pt x="66" y="3758"/>
                  </a:lnTo>
                  <a:lnTo>
                    <a:pt x="81" y="3777"/>
                  </a:lnTo>
                  <a:lnTo>
                    <a:pt x="99" y="3793"/>
                  </a:lnTo>
                  <a:lnTo>
                    <a:pt x="118" y="3807"/>
                  </a:lnTo>
                  <a:lnTo>
                    <a:pt x="136" y="3820"/>
                  </a:lnTo>
                  <a:lnTo>
                    <a:pt x="158" y="3832"/>
                  </a:lnTo>
                  <a:lnTo>
                    <a:pt x="180" y="3842"/>
                  </a:lnTo>
                  <a:lnTo>
                    <a:pt x="203" y="3849"/>
                  </a:lnTo>
                  <a:lnTo>
                    <a:pt x="227" y="3856"/>
                  </a:lnTo>
                  <a:lnTo>
                    <a:pt x="227" y="3856"/>
                  </a:lnTo>
                  <a:lnTo>
                    <a:pt x="205" y="3847"/>
                  </a:lnTo>
                  <a:lnTo>
                    <a:pt x="183" y="3836"/>
                  </a:lnTo>
                  <a:lnTo>
                    <a:pt x="163" y="3824"/>
                  </a:lnTo>
                  <a:lnTo>
                    <a:pt x="143" y="3810"/>
                  </a:lnTo>
                  <a:lnTo>
                    <a:pt x="126" y="3795"/>
                  </a:lnTo>
                  <a:lnTo>
                    <a:pt x="109" y="3778"/>
                  </a:lnTo>
                  <a:lnTo>
                    <a:pt x="92" y="3761"/>
                  </a:lnTo>
                  <a:lnTo>
                    <a:pt x="79" y="3743"/>
                  </a:lnTo>
                  <a:lnTo>
                    <a:pt x="66" y="3723"/>
                  </a:lnTo>
                  <a:lnTo>
                    <a:pt x="54" y="3703"/>
                  </a:lnTo>
                  <a:lnTo>
                    <a:pt x="44" y="3681"/>
                  </a:lnTo>
                  <a:lnTo>
                    <a:pt x="35" y="3657"/>
                  </a:lnTo>
                  <a:lnTo>
                    <a:pt x="29" y="3635"/>
                  </a:lnTo>
                  <a:lnTo>
                    <a:pt x="23" y="3610"/>
                  </a:lnTo>
                  <a:lnTo>
                    <a:pt x="22" y="3587"/>
                  </a:lnTo>
                  <a:lnTo>
                    <a:pt x="20" y="3561"/>
                  </a:lnTo>
                  <a:lnTo>
                    <a:pt x="20" y="3561"/>
                  </a:lnTo>
                  <a:close/>
                </a:path>
              </a:pathLst>
            </a:custGeom>
            <a:gradFill flip="none" rotWithShape="1">
              <a:gsLst>
                <a:gs pos="89000">
                  <a:schemeClr val="bg1">
                    <a:alpha val="43000"/>
                  </a:schemeClr>
                </a:gs>
                <a:gs pos="100000">
                  <a:schemeClr val="bg1">
                    <a:alpha val="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a:off x="6900618" y="567458"/>
              <a:ext cx="2684596" cy="214708"/>
            </a:xfrm>
            <a:custGeom>
              <a:avLst/>
              <a:gdLst>
                <a:gd name="T0" fmla="*/ 1571 w 1813"/>
                <a:gd name="T1" fmla="*/ 22 h 145"/>
                <a:gd name="T2" fmla="*/ 1590 w 1813"/>
                <a:gd name="T3" fmla="*/ 22 h 145"/>
                <a:gd name="T4" fmla="*/ 1625 w 1813"/>
                <a:gd name="T5" fmla="*/ 27 h 145"/>
                <a:gd name="T6" fmla="*/ 1660 w 1813"/>
                <a:gd name="T7" fmla="*/ 35 h 145"/>
                <a:gd name="T8" fmla="*/ 1692 w 1813"/>
                <a:gd name="T9" fmla="*/ 47 h 145"/>
                <a:gd name="T10" fmla="*/ 1739 w 1813"/>
                <a:gd name="T11" fmla="*/ 72 h 145"/>
                <a:gd name="T12" fmla="*/ 1791 w 1813"/>
                <a:gd name="T13" fmla="*/ 118 h 145"/>
                <a:gd name="T14" fmla="*/ 1813 w 1813"/>
                <a:gd name="T15" fmla="*/ 145 h 145"/>
                <a:gd name="T16" fmla="*/ 1795 w 1813"/>
                <a:gd name="T17" fmla="*/ 113 h 145"/>
                <a:gd name="T18" fmla="*/ 1773 w 1813"/>
                <a:gd name="T19" fmla="*/ 86 h 145"/>
                <a:gd name="T20" fmla="*/ 1746 w 1813"/>
                <a:gd name="T21" fmla="*/ 61 h 145"/>
                <a:gd name="T22" fmla="*/ 1717 w 1813"/>
                <a:gd name="T23" fmla="*/ 39 h 145"/>
                <a:gd name="T24" fmla="*/ 1686 w 1813"/>
                <a:gd name="T25" fmla="*/ 22 h 145"/>
                <a:gd name="T26" fmla="*/ 1652 w 1813"/>
                <a:gd name="T27" fmla="*/ 10 h 145"/>
                <a:gd name="T28" fmla="*/ 1615 w 1813"/>
                <a:gd name="T29" fmla="*/ 2 h 145"/>
                <a:gd name="T30" fmla="*/ 1578 w 1813"/>
                <a:gd name="T31" fmla="*/ 0 h 145"/>
                <a:gd name="T32" fmla="*/ 237 w 1813"/>
                <a:gd name="T33" fmla="*/ 0 h 145"/>
                <a:gd name="T34" fmla="*/ 198 w 1813"/>
                <a:gd name="T35" fmla="*/ 2 h 145"/>
                <a:gd name="T36" fmla="*/ 163 w 1813"/>
                <a:gd name="T37" fmla="*/ 10 h 145"/>
                <a:gd name="T38" fmla="*/ 128 w 1813"/>
                <a:gd name="T39" fmla="*/ 22 h 145"/>
                <a:gd name="T40" fmla="*/ 96 w 1813"/>
                <a:gd name="T41" fmla="*/ 39 h 145"/>
                <a:gd name="T42" fmla="*/ 67 w 1813"/>
                <a:gd name="T43" fmla="*/ 61 h 145"/>
                <a:gd name="T44" fmla="*/ 42 w 1813"/>
                <a:gd name="T45" fmla="*/ 86 h 145"/>
                <a:gd name="T46" fmla="*/ 18 w 1813"/>
                <a:gd name="T47" fmla="*/ 113 h 145"/>
                <a:gd name="T48" fmla="*/ 0 w 1813"/>
                <a:gd name="T49" fmla="*/ 145 h 145"/>
                <a:gd name="T50" fmla="*/ 22 w 1813"/>
                <a:gd name="T51" fmla="*/ 118 h 145"/>
                <a:gd name="T52" fmla="*/ 76 w 1813"/>
                <a:gd name="T53" fmla="*/ 72 h 145"/>
                <a:gd name="T54" fmla="*/ 121 w 1813"/>
                <a:gd name="T55" fmla="*/ 47 h 145"/>
                <a:gd name="T56" fmla="*/ 153 w 1813"/>
                <a:gd name="T57" fmla="*/ 35 h 145"/>
                <a:gd name="T58" fmla="*/ 188 w 1813"/>
                <a:gd name="T59" fmla="*/ 27 h 145"/>
                <a:gd name="T60" fmla="*/ 224 w 1813"/>
                <a:gd name="T61" fmla="*/ 22 h 145"/>
                <a:gd name="T62" fmla="*/ 242 w 1813"/>
                <a:gd name="T63" fmla="*/ 2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13" h="145">
                  <a:moveTo>
                    <a:pt x="242" y="22"/>
                  </a:moveTo>
                  <a:lnTo>
                    <a:pt x="1571" y="22"/>
                  </a:lnTo>
                  <a:lnTo>
                    <a:pt x="1571" y="22"/>
                  </a:lnTo>
                  <a:lnTo>
                    <a:pt x="1590" y="22"/>
                  </a:lnTo>
                  <a:lnTo>
                    <a:pt x="1608" y="23"/>
                  </a:lnTo>
                  <a:lnTo>
                    <a:pt x="1625" y="27"/>
                  </a:lnTo>
                  <a:lnTo>
                    <a:pt x="1643" y="30"/>
                  </a:lnTo>
                  <a:lnTo>
                    <a:pt x="1660" y="35"/>
                  </a:lnTo>
                  <a:lnTo>
                    <a:pt x="1677" y="40"/>
                  </a:lnTo>
                  <a:lnTo>
                    <a:pt x="1692" y="47"/>
                  </a:lnTo>
                  <a:lnTo>
                    <a:pt x="1709" y="55"/>
                  </a:lnTo>
                  <a:lnTo>
                    <a:pt x="1739" y="72"/>
                  </a:lnTo>
                  <a:lnTo>
                    <a:pt x="1766" y="94"/>
                  </a:lnTo>
                  <a:lnTo>
                    <a:pt x="1791" y="118"/>
                  </a:lnTo>
                  <a:lnTo>
                    <a:pt x="1813" y="145"/>
                  </a:lnTo>
                  <a:lnTo>
                    <a:pt x="1813" y="145"/>
                  </a:lnTo>
                  <a:lnTo>
                    <a:pt x="1805" y="128"/>
                  </a:lnTo>
                  <a:lnTo>
                    <a:pt x="1795" y="113"/>
                  </a:lnTo>
                  <a:lnTo>
                    <a:pt x="1785" y="99"/>
                  </a:lnTo>
                  <a:lnTo>
                    <a:pt x="1773" y="86"/>
                  </a:lnTo>
                  <a:lnTo>
                    <a:pt x="1760" y="72"/>
                  </a:lnTo>
                  <a:lnTo>
                    <a:pt x="1746" y="61"/>
                  </a:lnTo>
                  <a:lnTo>
                    <a:pt x="1733" y="49"/>
                  </a:lnTo>
                  <a:lnTo>
                    <a:pt x="1717" y="39"/>
                  </a:lnTo>
                  <a:lnTo>
                    <a:pt x="1702" y="30"/>
                  </a:lnTo>
                  <a:lnTo>
                    <a:pt x="1686" y="22"/>
                  </a:lnTo>
                  <a:lnTo>
                    <a:pt x="1669" y="15"/>
                  </a:lnTo>
                  <a:lnTo>
                    <a:pt x="1652" y="10"/>
                  </a:lnTo>
                  <a:lnTo>
                    <a:pt x="1633" y="5"/>
                  </a:lnTo>
                  <a:lnTo>
                    <a:pt x="1615" y="2"/>
                  </a:lnTo>
                  <a:lnTo>
                    <a:pt x="1596" y="0"/>
                  </a:lnTo>
                  <a:lnTo>
                    <a:pt x="1578" y="0"/>
                  </a:lnTo>
                  <a:lnTo>
                    <a:pt x="237" y="0"/>
                  </a:lnTo>
                  <a:lnTo>
                    <a:pt x="237" y="0"/>
                  </a:lnTo>
                  <a:lnTo>
                    <a:pt x="217" y="0"/>
                  </a:lnTo>
                  <a:lnTo>
                    <a:pt x="198" y="2"/>
                  </a:lnTo>
                  <a:lnTo>
                    <a:pt x="180" y="5"/>
                  </a:lnTo>
                  <a:lnTo>
                    <a:pt x="163" y="10"/>
                  </a:lnTo>
                  <a:lnTo>
                    <a:pt x="145" y="15"/>
                  </a:lnTo>
                  <a:lnTo>
                    <a:pt x="128" y="22"/>
                  </a:lnTo>
                  <a:lnTo>
                    <a:pt x="113" y="30"/>
                  </a:lnTo>
                  <a:lnTo>
                    <a:pt x="96" y="39"/>
                  </a:lnTo>
                  <a:lnTo>
                    <a:pt x="82" y="49"/>
                  </a:lnTo>
                  <a:lnTo>
                    <a:pt x="67" y="61"/>
                  </a:lnTo>
                  <a:lnTo>
                    <a:pt x="54" y="72"/>
                  </a:lnTo>
                  <a:lnTo>
                    <a:pt x="42" y="86"/>
                  </a:lnTo>
                  <a:lnTo>
                    <a:pt x="30" y="99"/>
                  </a:lnTo>
                  <a:lnTo>
                    <a:pt x="18" y="113"/>
                  </a:lnTo>
                  <a:lnTo>
                    <a:pt x="8" y="128"/>
                  </a:lnTo>
                  <a:lnTo>
                    <a:pt x="0" y="145"/>
                  </a:lnTo>
                  <a:lnTo>
                    <a:pt x="0" y="145"/>
                  </a:lnTo>
                  <a:lnTo>
                    <a:pt x="22" y="118"/>
                  </a:lnTo>
                  <a:lnTo>
                    <a:pt x="47" y="94"/>
                  </a:lnTo>
                  <a:lnTo>
                    <a:pt x="76" y="72"/>
                  </a:lnTo>
                  <a:lnTo>
                    <a:pt x="106" y="55"/>
                  </a:lnTo>
                  <a:lnTo>
                    <a:pt x="121" y="47"/>
                  </a:lnTo>
                  <a:lnTo>
                    <a:pt x="138" y="40"/>
                  </a:lnTo>
                  <a:lnTo>
                    <a:pt x="153" y="35"/>
                  </a:lnTo>
                  <a:lnTo>
                    <a:pt x="172" y="30"/>
                  </a:lnTo>
                  <a:lnTo>
                    <a:pt x="188" y="27"/>
                  </a:lnTo>
                  <a:lnTo>
                    <a:pt x="207" y="23"/>
                  </a:lnTo>
                  <a:lnTo>
                    <a:pt x="224" y="22"/>
                  </a:lnTo>
                  <a:lnTo>
                    <a:pt x="242" y="22"/>
                  </a:lnTo>
                  <a:lnTo>
                    <a:pt x="242" y="22"/>
                  </a:lnTo>
                  <a:close/>
                </a:path>
              </a:pathLst>
            </a:custGeom>
            <a:gradFill flip="none" rotWithShape="1">
              <a:gsLst>
                <a:gs pos="0">
                  <a:schemeClr val="bg1">
                    <a:alpha val="43000"/>
                  </a:schemeClr>
                </a:gs>
                <a:gs pos="37000">
                  <a:schemeClr val="bg1">
                    <a:alpha val="0"/>
                  </a:schemeClr>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noChangeArrowheads="1"/>
            </p:cNvSpPr>
            <p:nvPr/>
          </p:nvSpPr>
          <p:spPr bwMode="auto">
            <a:xfrm>
              <a:off x="6817696" y="1112372"/>
              <a:ext cx="2850439" cy="42942"/>
            </a:xfrm>
            <a:custGeom>
              <a:avLst/>
              <a:gdLst>
                <a:gd name="connsiteX0" fmla="*/ 2683115 w 2850439"/>
                <a:gd name="connsiteY0" fmla="*/ 0 h 42942"/>
                <a:gd name="connsiteX1" fmla="*/ 2850439 w 2850439"/>
                <a:gd name="connsiteY1" fmla="*/ 0 h 42942"/>
                <a:gd name="connsiteX2" fmla="*/ 2850439 w 2850439"/>
                <a:gd name="connsiteY2" fmla="*/ 42942 h 42942"/>
                <a:gd name="connsiteX3" fmla="*/ 2683115 w 2850439"/>
                <a:gd name="connsiteY3" fmla="*/ 42942 h 42942"/>
                <a:gd name="connsiteX4" fmla="*/ 0 w 2850439"/>
                <a:gd name="connsiteY4" fmla="*/ 0 h 42942"/>
                <a:gd name="connsiteX5" fmla="*/ 167325 w 2850439"/>
                <a:gd name="connsiteY5" fmla="*/ 0 h 42942"/>
                <a:gd name="connsiteX6" fmla="*/ 167325 w 2850439"/>
                <a:gd name="connsiteY6" fmla="*/ 42942 h 42942"/>
                <a:gd name="connsiteX7" fmla="*/ 0 w 2850439"/>
                <a:gd name="connsiteY7" fmla="*/ 42942 h 4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0439" h="42942">
                  <a:moveTo>
                    <a:pt x="2683115" y="0"/>
                  </a:moveTo>
                  <a:lnTo>
                    <a:pt x="2850439" y="0"/>
                  </a:lnTo>
                  <a:lnTo>
                    <a:pt x="2850439" y="42942"/>
                  </a:lnTo>
                  <a:lnTo>
                    <a:pt x="2683115" y="42942"/>
                  </a:lnTo>
                  <a:close/>
                  <a:moveTo>
                    <a:pt x="0" y="0"/>
                  </a:moveTo>
                  <a:lnTo>
                    <a:pt x="167325" y="0"/>
                  </a:lnTo>
                  <a:lnTo>
                    <a:pt x="167325" y="42942"/>
                  </a:lnTo>
                  <a:lnTo>
                    <a:pt x="0" y="42942"/>
                  </a:lnTo>
                  <a:close/>
                </a:path>
              </a:pathLst>
            </a:cu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8" name="Freeform 27"/>
            <p:cNvSpPr>
              <a:spLocks noChangeArrowheads="1"/>
            </p:cNvSpPr>
            <p:nvPr/>
          </p:nvSpPr>
          <p:spPr bwMode="auto">
            <a:xfrm>
              <a:off x="6817696" y="5717493"/>
              <a:ext cx="2850439" cy="42942"/>
            </a:xfrm>
            <a:custGeom>
              <a:avLst/>
              <a:gdLst>
                <a:gd name="connsiteX0" fmla="*/ 2683115 w 2850439"/>
                <a:gd name="connsiteY0" fmla="*/ 0 h 42942"/>
                <a:gd name="connsiteX1" fmla="*/ 2850439 w 2850439"/>
                <a:gd name="connsiteY1" fmla="*/ 0 h 42942"/>
                <a:gd name="connsiteX2" fmla="*/ 2850439 w 2850439"/>
                <a:gd name="connsiteY2" fmla="*/ 42942 h 42942"/>
                <a:gd name="connsiteX3" fmla="*/ 2683115 w 2850439"/>
                <a:gd name="connsiteY3" fmla="*/ 42942 h 42942"/>
                <a:gd name="connsiteX4" fmla="*/ 0 w 2850439"/>
                <a:gd name="connsiteY4" fmla="*/ 0 h 42942"/>
                <a:gd name="connsiteX5" fmla="*/ 167325 w 2850439"/>
                <a:gd name="connsiteY5" fmla="*/ 0 h 42942"/>
                <a:gd name="connsiteX6" fmla="*/ 167325 w 2850439"/>
                <a:gd name="connsiteY6" fmla="*/ 42942 h 42942"/>
                <a:gd name="connsiteX7" fmla="*/ 0 w 2850439"/>
                <a:gd name="connsiteY7" fmla="*/ 42942 h 4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0439" h="42942">
                  <a:moveTo>
                    <a:pt x="2683115" y="0"/>
                  </a:moveTo>
                  <a:lnTo>
                    <a:pt x="2850439" y="0"/>
                  </a:lnTo>
                  <a:lnTo>
                    <a:pt x="2850439" y="42942"/>
                  </a:lnTo>
                  <a:lnTo>
                    <a:pt x="2683115" y="42942"/>
                  </a:lnTo>
                  <a:close/>
                  <a:moveTo>
                    <a:pt x="0" y="0"/>
                  </a:moveTo>
                  <a:lnTo>
                    <a:pt x="167325" y="0"/>
                  </a:lnTo>
                  <a:lnTo>
                    <a:pt x="167325" y="42942"/>
                  </a:lnTo>
                  <a:lnTo>
                    <a:pt x="0" y="42942"/>
                  </a:lnTo>
                  <a:close/>
                </a:path>
              </a:pathLst>
            </a:cu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9" name="Freeform 28"/>
            <p:cNvSpPr>
              <a:spLocks/>
            </p:cNvSpPr>
            <p:nvPr/>
          </p:nvSpPr>
          <p:spPr bwMode="auto">
            <a:xfrm>
              <a:off x="6868042" y="594111"/>
              <a:ext cx="2749748" cy="5668297"/>
            </a:xfrm>
            <a:custGeom>
              <a:avLst/>
              <a:gdLst>
                <a:gd name="connsiteX0" fmla="*/ 379072 w 2749748"/>
                <a:gd name="connsiteY0" fmla="*/ 119199 h 5668297"/>
                <a:gd name="connsiteX1" fmla="*/ 350937 w 2749748"/>
                <a:gd name="connsiteY1" fmla="*/ 125122 h 5668297"/>
                <a:gd name="connsiteX2" fmla="*/ 324284 w 2749748"/>
                <a:gd name="connsiteY2" fmla="*/ 132526 h 5668297"/>
                <a:gd name="connsiteX3" fmla="*/ 296150 w 2749748"/>
                <a:gd name="connsiteY3" fmla="*/ 141410 h 5668297"/>
                <a:gd name="connsiteX4" fmla="*/ 270977 w 2749748"/>
                <a:gd name="connsiteY4" fmla="*/ 154737 h 5668297"/>
                <a:gd name="connsiteX5" fmla="*/ 247285 w 2749748"/>
                <a:gd name="connsiteY5" fmla="*/ 169544 h 5668297"/>
                <a:gd name="connsiteX6" fmla="*/ 225074 w 2749748"/>
                <a:gd name="connsiteY6" fmla="*/ 184352 h 5668297"/>
                <a:gd name="connsiteX7" fmla="*/ 204343 w 2749748"/>
                <a:gd name="connsiteY7" fmla="*/ 203602 h 5668297"/>
                <a:gd name="connsiteX8" fmla="*/ 185094 w 2749748"/>
                <a:gd name="connsiteY8" fmla="*/ 224332 h 5668297"/>
                <a:gd name="connsiteX9" fmla="*/ 167325 w 2749748"/>
                <a:gd name="connsiteY9" fmla="*/ 246543 h 5668297"/>
                <a:gd name="connsiteX10" fmla="*/ 153998 w 2749748"/>
                <a:gd name="connsiteY10" fmla="*/ 271716 h 5668297"/>
                <a:gd name="connsiteX11" fmla="*/ 142152 w 2749748"/>
                <a:gd name="connsiteY11" fmla="*/ 296889 h 5668297"/>
                <a:gd name="connsiteX12" fmla="*/ 131787 w 2749748"/>
                <a:gd name="connsiteY12" fmla="*/ 323542 h 5668297"/>
                <a:gd name="connsiteX13" fmla="*/ 124383 w 2749748"/>
                <a:gd name="connsiteY13" fmla="*/ 351676 h 5668297"/>
                <a:gd name="connsiteX14" fmla="*/ 119941 w 2749748"/>
                <a:gd name="connsiteY14" fmla="*/ 381291 h 5668297"/>
                <a:gd name="connsiteX15" fmla="*/ 116979 w 2749748"/>
                <a:gd name="connsiteY15" fmla="*/ 410906 h 5668297"/>
                <a:gd name="connsiteX16" fmla="*/ 116979 w 2749748"/>
                <a:gd name="connsiteY16" fmla="*/ 5258871 h 5668297"/>
                <a:gd name="connsiteX17" fmla="*/ 119941 w 2749748"/>
                <a:gd name="connsiteY17" fmla="*/ 5288486 h 5668297"/>
                <a:gd name="connsiteX18" fmla="*/ 124383 w 2749748"/>
                <a:gd name="connsiteY18" fmla="*/ 5318101 h 5668297"/>
                <a:gd name="connsiteX19" fmla="*/ 131787 w 2749748"/>
                <a:gd name="connsiteY19" fmla="*/ 5346235 h 5668297"/>
                <a:gd name="connsiteX20" fmla="*/ 142152 w 2749748"/>
                <a:gd name="connsiteY20" fmla="*/ 5372888 h 5668297"/>
                <a:gd name="connsiteX21" fmla="*/ 153998 w 2749748"/>
                <a:gd name="connsiteY21" fmla="*/ 5398061 h 5668297"/>
                <a:gd name="connsiteX22" fmla="*/ 167325 w 2749748"/>
                <a:gd name="connsiteY22" fmla="*/ 5420272 h 5668297"/>
                <a:gd name="connsiteX23" fmla="*/ 185094 w 2749748"/>
                <a:gd name="connsiteY23" fmla="*/ 5442483 h 5668297"/>
                <a:gd name="connsiteX24" fmla="*/ 204343 w 2749748"/>
                <a:gd name="connsiteY24" fmla="*/ 5464695 h 5668297"/>
                <a:gd name="connsiteX25" fmla="*/ 225074 w 2749748"/>
                <a:gd name="connsiteY25" fmla="*/ 5482464 h 5668297"/>
                <a:gd name="connsiteX26" fmla="*/ 247285 w 2749748"/>
                <a:gd name="connsiteY26" fmla="*/ 5500233 h 5668297"/>
                <a:gd name="connsiteX27" fmla="*/ 270977 w 2749748"/>
                <a:gd name="connsiteY27" fmla="*/ 5515040 h 5668297"/>
                <a:gd name="connsiteX28" fmla="*/ 296150 w 2749748"/>
                <a:gd name="connsiteY28" fmla="*/ 5526886 h 5668297"/>
                <a:gd name="connsiteX29" fmla="*/ 324284 w 2749748"/>
                <a:gd name="connsiteY29" fmla="*/ 5537251 h 5668297"/>
                <a:gd name="connsiteX30" fmla="*/ 350937 w 2749748"/>
                <a:gd name="connsiteY30" fmla="*/ 5544655 h 5668297"/>
                <a:gd name="connsiteX31" fmla="*/ 379072 w 2749748"/>
                <a:gd name="connsiteY31" fmla="*/ 5547617 h 5668297"/>
                <a:gd name="connsiteX32" fmla="*/ 408686 w 2749748"/>
                <a:gd name="connsiteY32" fmla="*/ 5549097 h 5668297"/>
                <a:gd name="connsiteX33" fmla="*/ 2341062 w 2749748"/>
                <a:gd name="connsiteY33" fmla="*/ 5549097 h 5668297"/>
                <a:gd name="connsiteX34" fmla="*/ 2372158 w 2749748"/>
                <a:gd name="connsiteY34" fmla="*/ 5547617 h 5668297"/>
                <a:gd name="connsiteX35" fmla="*/ 2398811 w 2749748"/>
                <a:gd name="connsiteY35" fmla="*/ 5544655 h 5668297"/>
                <a:gd name="connsiteX36" fmla="*/ 2428426 w 2749748"/>
                <a:gd name="connsiteY36" fmla="*/ 5537251 h 5668297"/>
                <a:gd name="connsiteX37" fmla="*/ 2453598 w 2749748"/>
                <a:gd name="connsiteY37" fmla="*/ 5526886 h 5668297"/>
                <a:gd name="connsiteX38" fmla="*/ 2481733 w 2749748"/>
                <a:gd name="connsiteY38" fmla="*/ 5515040 h 5668297"/>
                <a:gd name="connsiteX39" fmla="*/ 2503944 w 2749748"/>
                <a:gd name="connsiteY39" fmla="*/ 5500233 h 5668297"/>
                <a:gd name="connsiteX40" fmla="*/ 2526155 w 2749748"/>
                <a:gd name="connsiteY40" fmla="*/ 5482464 h 5668297"/>
                <a:gd name="connsiteX41" fmla="*/ 2548366 w 2749748"/>
                <a:gd name="connsiteY41" fmla="*/ 5464695 h 5668297"/>
                <a:gd name="connsiteX42" fmla="*/ 2566135 w 2749748"/>
                <a:gd name="connsiteY42" fmla="*/ 5442483 h 5668297"/>
                <a:gd name="connsiteX43" fmla="*/ 2583904 w 2749748"/>
                <a:gd name="connsiteY43" fmla="*/ 5420272 h 5668297"/>
                <a:gd name="connsiteX44" fmla="*/ 2598712 w 2749748"/>
                <a:gd name="connsiteY44" fmla="*/ 5398061 h 5668297"/>
                <a:gd name="connsiteX45" fmla="*/ 2610558 w 2749748"/>
                <a:gd name="connsiteY45" fmla="*/ 5372888 h 5668297"/>
                <a:gd name="connsiteX46" fmla="*/ 2620923 w 2749748"/>
                <a:gd name="connsiteY46" fmla="*/ 5346235 h 5668297"/>
                <a:gd name="connsiteX47" fmla="*/ 2625365 w 2749748"/>
                <a:gd name="connsiteY47" fmla="*/ 5318101 h 5668297"/>
                <a:gd name="connsiteX48" fmla="*/ 2629808 w 2749748"/>
                <a:gd name="connsiteY48" fmla="*/ 5288486 h 5668297"/>
                <a:gd name="connsiteX49" fmla="*/ 2632769 w 2749748"/>
                <a:gd name="connsiteY49" fmla="*/ 5258871 h 5668297"/>
                <a:gd name="connsiteX50" fmla="*/ 2632769 w 2749748"/>
                <a:gd name="connsiteY50" fmla="*/ 410906 h 5668297"/>
                <a:gd name="connsiteX51" fmla="*/ 2629808 w 2749748"/>
                <a:gd name="connsiteY51" fmla="*/ 381291 h 5668297"/>
                <a:gd name="connsiteX52" fmla="*/ 2625365 w 2749748"/>
                <a:gd name="connsiteY52" fmla="*/ 351676 h 5668297"/>
                <a:gd name="connsiteX53" fmla="*/ 2620923 w 2749748"/>
                <a:gd name="connsiteY53" fmla="*/ 323542 h 5668297"/>
                <a:gd name="connsiteX54" fmla="*/ 2610558 w 2749748"/>
                <a:gd name="connsiteY54" fmla="*/ 296889 h 5668297"/>
                <a:gd name="connsiteX55" fmla="*/ 2598712 w 2749748"/>
                <a:gd name="connsiteY55" fmla="*/ 271716 h 5668297"/>
                <a:gd name="connsiteX56" fmla="*/ 2583904 w 2749748"/>
                <a:gd name="connsiteY56" fmla="*/ 246543 h 5668297"/>
                <a:gd name="connsiteX57" fmla="*/ 2566135 w 2749748"/>
                <a:gd name="connsiteY57" fmla="*/ 224332 h 5668297"/>
                <a:gd name="connsiteX58" fmla="*/ 2548366 w 2749748"/>
                <a:gd name="connsiteY58" fmla="*/ 203602 h 5668297"/>
                <a:gd name="connsiteX59" fmla="*/ 2526155 w 2749748"/>
                <a:gd name="connsiteY59" fmla="*/ 184352 h 5668297"/>
                <a:gd name="connsiteX60" fmla="*/ 2503944 w 2749748"/>
                <a:gd name="connsiteY60" fmla="*/ 169544 h 5668297"/>
                <a:gd name="connsiteX61" fmla="*/ 2481733 w 2749748"/>
                <a:gd name="connsiteY61" fmla="*/ 154737 h 5668297"/>
                <a:gd name="connsiteX62" fmla="*/ 2453598 w 2749748"/>
                <a:gd name="connsiteY62" fmla="*/ 141410 h 5668297"/>
                <a:gd name="connsiteX63" fmla="*/ 2428426 w 2749748"/>
                <a:gd name="connsiteY63" fmla="*/ 132526 h 5668297"/>
                <a:gd name="connsiteX64" fmla="*/ 2398811 w 2749748"/>
                <a:gd name="connsiteY64" fmla="*/ 125122 h 5668297"/>
                <a:gd name="connsiteX65" fmla="*/ 2372158 w 2749748"/>
                <a:gd name="connsiteY65" fmla="*/ 119199 h 5668297"/>
                <a:gd name="connsiteX66" fmla="*/ 2341062 w 2749748"/>
                <a:gd name="connsiteY66" fmla="*/ 119199 h 5668297"/>
                <a:gd name="connsiteX67" fmla="*/ 2129315 w 2749748"/>
                <a:gd name="connsiteY67" fmla="*/ 119199 h 5668297"/>
                <a:gd name="connsiteX68" fmla="*/ 2117469 w 2749748"/>
                <a:gd name="connsiteY68" fmla="*/ 119199 h 5668297"/>
                <a:gd name="connsiteX69" fmla="*/ 2107104 w 2749748"/>
                <a:gd name="connsiteY69" fmla="*/ 122161 h 5668297"/>
                <a:gd name="connsiteX70" fmla="*/ 2096738 w 2749748"/>
                <a:gd name="connsiteY70" fmla="*/ 126603 h 5668297"/>
                <a:gd name="connsiteX71" fmla="*/ 2089335 w 2749748"/>
                <a:gd name="connsiteY71" fmla="*/ 134007 h 5668297"/>
                <a:gd name="connsiteX72" fmla="*/ 2081931 w 2749748"/>
                <a:gd name="connsiteY72" fmla="*/ 141410 h 5668297"/>
                <a:gd name="connsiteX73" fmla="*/ 2077489 w 2749748"/>
                <a:gd name="connsiteY73" fmla="*/ 151776 h 5668297"/>
                <a:gd name="connsiteX74" fmla="*/ 2074527 w 2749748"/>
                <a:gd name="connsiteY74" fmla="*/ 162141 h 5668297"/>
                <a:gd name="connsiteX75" fmla="*/ 2074527 w 2749748"/>
                <a:gd name="connsiteY75" fmla="*/ 173987 h 5668297"/>
                <a:gd name="connsiteX76" fmla="*/ 2073046 w 2749748"/>
                <a:gd name="connsiteY76" fmla="*/ 188794 h 5668297"/>
                <a:gd name="connsiteX77" fmla="*/ 2073046 w 2749748"/>
                <a:gd name="connsiteY77" fmla="*/ 203602 h 5668297"/>
                <a:gd name="connsiteX78" fmla="*/ 2062681 w 2749748"/>
                <a:gd name="connsiteY78" fmla="*/ 231736 h 5668297"/>
                <a:gd name="connsiteX79" fmla="*/ 2050835 w 2749748"/>
                <a:gd name="connsiteY79" fmla="*/ 256909 h 5668297"/>
                <a:gd name="connsiteX80" fmla="*/ 2030105 w 2749748"/>
                <a:gd name="connsiteY80" fmla="*/ 279120 h 5668297"/>
                <a:gd name="connsiteX81" fmla="*/ 2007894 w 2749748"/>
                <a:gd name="connsiteY81" fmla="*/ 296889 h 5668297"/>
                <a:gd name="connsiteX82" fmla="*/ 1982721 w 2749748"/>
                <a:gd name="connsiteY82" fmla="*/ 311696 h 5668297"/>
                <a:gd name="connsiteX83" fmla="*/ 1956067 w 2749748"/>
                <a:gd name="connsiteY83" fmla="*/ 319100 h 5668297"/>
                <a:gd name="connsiteX84" fmla="*/ 1941260 w 2749748"/>
                <a:gd name="connsiteY84" fmla="*/ 320581 h 5668297"/>
                <a:gd name="connsiteX85" fmla="*/ 1924972 w 2749748"/>
                <a:gd name="connsiteY85" fmla="*/ 320581 h 5668297"/>
                <a:gd name="connsiteX86" fmla="*/ 824777 w 2749748"/>
                <a:gd name="connsiteY86" fmla="*/ 320581 h 5668297"/>
                <a:gd name="connsiteX87" fmla="*/ 809969 w 2749748"/>
                <a:gd name="connsiteY87" fmla="*/ 320581 h 5668297"/>
                <a:gd name="connsiteX88" fmla="*/ 795162 w 2749748"/>
                <a:gd name="connsiteY88" fmla="*/ 319100 h 5668297"/>
                <a:gd name="connsiteX89" fmla="*/ 767027 w 2749748"/>
                <a:gd name="connsiteY89" fmla="*/ 311696 h 5668297"/>
                <a:gd name="connsiteX90" fmla="*/ 741855 w 2749748"/>
                <a:gd name="connsiteY90" fmla="*/ 296889 h 5668297"/>
                <a:gd name="connsiteX91" fmla="*/ 719643 w 2749748"/>
                <a:gd name="connsiteY91" fmla="*/ 279120 h 5668297"/>
                <a:gd name="connsiteX92" fmla="*/ 701874 w 2749748"/>
                <a:gd name="connsiteY92" fmla="*/ 256909 h 5668297"/>
                <a:gd name="connsiteX93" fmla="*/ 687067 w 2749748"/>
                <a:gd name="connsiteY93" fmla="*/ 231736 h 5668297"/>
                <a:gd name="connsiteX94" fmla="*/ 679663 w 2749748"/>
                <a:gd name="connsiteY94" fmla="*/ 203602 h 5668297"/>
                <a:gd name="connsiteX95" fmla="*/ 678183 w 2749748"/>
                <a:gd name="connsiteY95" fmla="*/ 188794 h 5668297"/>
                <a:gd name="connsiteX96" fmla="*/ 678183 w 2749748"/>
                <a:gd name="connsiteY96" fmla="*/ 173987 h 5668297"/>
                <a:gd name="connsiteX97" fmla="*/ 675221 w 2749748"/>
                <a:gd name="connsiteY97" fmla="*/ 162141 h 5668297"/>
                <a:gd name="connsiteX98" fmla="*/ 672260 w 2749748"/>
                <a:gd name="connsiteY98" fmla="*/ 151776 h 5668297"/>
                <a:gd name="connsiteX99" fmla="*/ 667817 w 2749748"/>
                <a:gd name="connsiteY99" fmla="*/ 141410 h 5668297"/>
                <a:gd name="connsiteX100" fmla="*/ 660414 w 2749748"/>
                <a:gd name="connsiteY100" fmla="*/ 134007 h 5668297"/>
                <a:gd name="connsiteX101" fmla="*/ 653010 w 2749748"/>
                <a:gd name="connsiteY101" fmla="*/ 126603 h 5668297"/>
                <a:gd name="connsiteX102" fmla="*/ 642645 w 2749748"/>
                <a:gd name="connsiteY102" fmla="*/ 122161 h 5668297"/>
                <a:gd name="connsiteX103" fmla="*/ 632279 w 2749748"/>
                <a:gd name="connsiteY103" fmla="*/ 119199 h 5668297"/>
                <a:gd name="connsiteX104" fmla="*/ 623395 w 2749748"/>
                <a:gd name="connsiteY104" fmla="*/ 119199 h 5668297"/>
                <a:gd name="connsiteX105" fmla="*/ 408686 w 2749748"/>
                <a:gd name="connsiteY105" fmla="*/ 119199 h 5668297"/>
                <a:gd name="connsiteX106" fmla="*/ 389437 w 2749748"/>
                <a:gd name="connsiteY106" fmla="*/ 0 h 5668297"/>
                <a:gd name="connsiteX107" fmla="*/ 2361792 w 2749748"/>
                <a:gd name="connsiteY107" fmla="*/ 0 h 5668297"/>
                <a:gd name="connsiteX108" fmla="*/ 2401772 w 2749748"/>
                <a:gd name="connsiteY108" fmla="*/ 2962 h 5668297"/>
                <a:gd name="connsiteX109" fmla="*/ 2441752 w 2749748"/>
                <a:gd name="connsiteY109" fmla="*/ 10365 h 5668297"/>
                <a:gd name="connsiteX110" fmla="*/ 2478771 w 2749748"/>
                <a:gd name="connsiteY110" fmla="*/ 17769 h 5668297"/>
                <a:gd name="connsiteX111" fmla="*/ 2512828 w 2749748"/>
                <a:gd name="connsiteY111" fmla="*/ 32577 h 5668297"/>
                <a:gd name="connsiteX112" fmla="*/ 2548366 w 2749748"/>
                <a:gd name="connsiteY112" fmla="*/ 47384 h 5668297"/>
                <a:gd name="connsiteX113" fmla="*/ 2577981 w 2749748"/>
                <a:gd name="connsiteY113" fmla="*/ 68114 h 5668297"/>
                <a:gd name="connsiteX114" fmla="*/ 2607596 w 2749748"/>
                <a:gd name="connsiteY114" fmla="*/ 90326 h 5668297"/>
                <a:gd name="connsiteX115" fmla="*/ 2635730 w 2749748"/>
                <a:gd name="connsiteY115" fmla="*/ 115498 h 5668297"/>
                <a:gd name="connsiteX116" fmla="*/ 2660903 w 2749748"/>
                <a:gd name="connsiteY116" fmla="*/ 142152 h 5668297"/>
                <a:gd name="connsiteX117" fmla="*/ 2683114 w 2749748"/>
                <a:gd name="connsiteY117" fmla="*/ 173247 h 5668297"/>
                <a:gd name="connsiteX118" fmla="*/ 2702364 w 2749748"/>
                <a:gd name="connsiteY118" fmla="*/ 204343 h 5668297"/>
                <a:gd name="connsiteX119" fmla="*/ 2720133 w 2749748"/>
                <a:gd name="connsiteY119" fmla="*/ 239881 h 5668297"/>
                <a:gd name="connsiteX120" fmla="*/ 2731979 w 2749748"/>
                <a:gd name="connsiteY120" fmla="*/ 273938 h 5668297"/>
                <a:gd name="connsiteX121" fmla="*/ 2742344 w 2749748"/>
                <a:gd name="connsiteY121" fmla="*/ 312438 h 5668297"/>
                <a:gd name="connsiteX122" fmla="*/ 2748267 w 2749748"/>
                <a:gd name="connsiteY122" fmla="*/ 349456 h 5668297"/>
                <a:gd name="connsiteX123" fmla="*/ 2749748 w 2749748"/>
                <a:gd name="connsiteY123" fmla="*/ 389436 h 5668297"/>
                <a:gd name="connsiteX124" fmla="*/ 2749748 w 2749748"/>
                <a:gd name="connsiteY124" fmla="*/ 5281822 h 5668297"/>
                <a:gd name="connsiteX125" fmla="*/ 2748267 w 2749748"/>
                <a:gd name="connsiteY125" fmla="*/ 5321803 h 5668297"/>
                <a:gd name="connsiteX126" fmla="*/ 2742344 w 2749748"/>
                <a:gd name="connsiteY126" fmla="*/ 5358821 h 5668297"/>
                <a:gd name="connsiteX127" fmla="*/ 2731979 w 2749748"/>
                <a:gd name="connsiteY127" fmla="*/ 5395840 h 5668297"/>
                <a:gd name="connsiteX128" fmla="*/ 2720133 w 2749748"/>
                <a:gd name="connsiteY128" fmla="*/ 5431378 h 5668297"/>
                <a:gd name="connsiteX129" fmla="*/ 2702364 w 2749748"/>
                <a:gd name="connsiteY129" fmla="*/ 5465435 h 5668297"/>
                <a:gd name="connsiteX130" fmla="*/ 2683114 w 2749748"/>
                <a:gd name="connsiteY130" fmla="*/ 5498011 h 5668297"/>
                <a:gd name="connsiteX131" fmla="*/ 2660903 w 2749748"/>
                <a:gd name="connsiteY131" fmla="*/ 5527626 h 5668297"/>
                <a:gd name="connsiteX132" fmla="*/ 2635730 w 2749748"/>
                <a:gd name="connsiteY132" fmla="*/ 5555761 h 5668297"/>
                <a:gd name="connsiteX133" fmla="*/ 2607596 w 2749748"/>
                <a:gd name="connsiteY133" fmla="*/ 5580933 h 5668297"/>
                <a:gd name="connsiteX134" fmla="*/ 2577981 w 2749748"/>
                <a:gd name="connsiteY134" fmla="*/ 5603144 h 5668297"/>
                <a:gd name="connsiteX135" fmla="*/ 2548366 w 2749748"/>
                <a:gd name="connsiteY135" fmla="*/ 5622394 h 5668297"/>
                <a:gd name="connsiteX136" fmla="*/ 2512828 w 2749748"/>
                <a:gd name="connsiteY136" fmla="*/ 5637202 h 5668297"/>
                <a:gd name="connsiteX137" fmla="*/ 2478771 w 2749748"/>
                <a:gd name="connsiteY137" fmla="*/ 5650528 h 5668297"/>
                <a:gd name="connsiteX138" fmla="*/ 2441752 w 2749748"/>
                <a:gd name="connsiteY138" fmla="*/ 5660894 h 5668297"/>
                <a:gd name="connsiteX139" fmla="*/ 2401772 w 2749748"/>
                <a:gd name="connsiteY139" fmla="*/ 5668297 h 5668297"/>
                <a:gd name="connsiteX140" fmla="*/ 2361792 w 2749748"/>
                <a:gd name="connsiteY140" fmla="*/ 5668297 h 5668297"/>
                <a:gd name="connsiteX141" fmla="*/ 389437 w 2749748"/>
                <a:gd name="connsiteY141" fmla="*/ 5668297 h 5668297"/>
                <a:gd name="connsiteX142" fmla="*/ 349457 w 2749748"/>
                <a:gd name="connsiteY142" fmla="*/ 5668297 h 5668297"/>
                <a:gd name="connsiteX143" fmla="*/ 310957 w 2749748"/>
                <a:gd name="connsiteY143" fmla="*/ 5660894 h 5668297"/>
                <a:gd name="connsiteX144" fmla="*/ 273939 w 2749748"/>
                <a:gd name="connsiteY144" fmla="*/ 5650528 h 5668297"/>
                <a:gd name="connsiteX145" fmla="*/ 236920 w 2749748"/>
                <a:gd name="connsiteY145" fmla="*/ 5637202 h 5668297"/>
                <a:gd name="connsiteX146" fmla="*/ 204343 w 2749748"/>
                <a:gd name="connsiteY146" fmla="*/ 5622394 h 5668297"/>
                <a:gd name="connsiteX147" fmla="*/ 171767 w 2749748"/>
                <a:gd name="connsiteY147" fmla="*/ 5603144 h 5668297"/>
                <a:gd name="connsiteX148" fmla="*/ 142152 w 2749748"/>
                <a:gd name="connsiteY148" fmla="*/ 5580933 h 5668297"/>
                <a:gd name="connsiteX149" fmla="*/ 115499 w 2749748"/>
                <a:gd name="connsiteY149" fmla="*/ 5555761 h 5668297"/>
                <a:gd name="connsiteX150" fmla="*/ 90326 w 2749748"/>
                <a:gd name="connsiteY150" fmla="*/ 5527626 h 5668297"/>
                <a:gd name="connsiteX151" fmla="*/ 68115 w 2749748"/>
                <a:gd name="connsiteY151" fmla="*/ 5498011 h 5668297"/>
                <a:gd name="connsiteX152" fmla="*/ 47384 w 2749748"/>
                <a:gd name="connsiteY152" fmla="*/ 5465435 h 5668297"/>
                <a:gd name="connsiteX153" fmla="*/ 29615 w 2749748"/>
                <a:gd name="connsiteY153" fmla="*/ 5431378 h 5668297"/>
                <a:gd name="connsiteX154" fmla="*/ 17769 w 2749748"/>
                <a:gd name="connsiteY154" fmla="*/ 5395840 h 5668297"/>
                <a:gd name="connsiteX155" fmla="*/ 7404 w 2749748"/>
                <a:gd name="connsiteY155" fmla="*/ 5358821 h 5668297"/>
                <a:gd name="connsiteX156" fmla="*/ 2962 w 2749748"/>
                <a:gd name="connsiteY156" fmla="*/ 5321803 h 5668297"/>
                <a:gd name="connsiteX157" fmla="*/ 0 w 2749748"/>
                <a:gd name="connsiteY157" fmla="*/ 5281822 h 5668297"/>
                <a:gd name="connsiteX158" fmla="*/ 0 w 2749748"/>
                <a:gd name="connsiteY158" fmla="*/ 389436 h 5668297"/>
                <a:gd name="connsiteX159" fmla="*/ 2962 w 2749748"/>
                <a:gd name="connsiteY159" fmla="*/ 349456 h 5668297"/>
                <a:gd name="connsiteX160" fmla="*/ 7404 w 2749748"/>
                <a:gd name="connsiteY160" fmla="*/ 312438 h 5668297"/>
                <a:gd name="connsiteX161" fmla="*/ 17769 w 2749748"/>
                <a:gd name="connsiteY161" fmla="*/ 273938 h 5668297"/>
                <a:gd name="connsiteX162" fmla="*/ 29615 w 2749748"/>
                <a:gd name="connsiteY162" fmla="*/ 239881 h 5668297"/>
                <a:gd name="connsiteX163" fmla="*/ 47384 w 2749748"/>
                <a:gd name="connsiteY163" fmla="*/ 204343 h 5668297"/>
                <a:gd name="connsiteX164" fmla="*/ 68115 w 2749748"/>
                <a:gd name="connsiteY164" fmla="*/ 173247 h 5668297"/>
                <a:gd name="connsiteX165" fmla="*/ 90326 w 2749748"/>
                <a:gd name="connsiteY165" fmla="*/ 142152 h 5668297"/>
                <a:gd name="connsiteX166" fmla="*/ 115499 w 2749748"/>
                <a:gd name="connsiteY166" fmla="*/ 115498 h 5668297"/>
                <a:gd name="connsiteX167" fmla="*/ 142152 w 2749748"/>
                <a:gd name="connsiteY167" fmla="*/ 90326 h 5668297"/>
                <a:gd name="connsiteX168" fmla="*/ 171767 w 2749748"/>
                <a:gd name="connsiteY168" fmla="*/ 68114 h 5668297"/>
                <a:gd name="connsiteX169" fmla="*/ 204343 w 2749748"/>
                <a:gd name="connsiteY169" fmla="*/ 47384 h 5668297"/>
                <a:gd name="connsiteX170" fmla="*/ 236920 w 2749748"/>
                <a:gd name="connsiteY170" fmla="*/ 32577 h 5668297"/>
                <a:gd name="connsiteX171" fmla="*/ 273939 w 2749748"/>
                <a:gd name="connsiteY171" fmla="*/ 17769 h 5668297"/>
                <a:gd name="connsiteX172" fmla="*/ 310957 w 2749748"/>
                <a:gd name="connsiteY172" fmla="*/ 10365 h 5668297"/>
                <a:gd name="connsiteX173" fmla="*/ 349457 w 2749748"/>
                <a:gd name="connsiteY173" fmla="*/ 2962 h 5668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2749748" h="5668297">
                  <a:moveTo>
                    <a:pt x="379072" y="119199"/>
                  </a:moveTo>
                  <a:lnTo>
                    <a:pt x="350937" y="125122"/>
                  </a:lnTo>
                  <a:lnTo>
                    <a:pt x="324284" y="132526"/>
                  </a:lnTo>
                  <a:lnTo>
                    <a:pt x="296150" y="141410"/>
                  </a:lnTo>
                  <a:lnTo>
                    <a:pt x="270977" y="154737"/>
                  </a:lnTo>
                  <a:lnTo>
                    <a:pt x="247285" y="169544"/>
                  </a:lnTo>
                  <a:lnTo>
                    <a:pt x="225074" y="184352"/>
                  </a:lnTo>
                  <a:lnTo>
                    <a:pt x="204343" y="203602"/>
                  </a:lnTo>
                  <a:lnTo>
                    <a:pt x="185094" y="224332"/>
                  </a:lnTo>
                  <a:lnTo>
                    <a:pt x="167325" y="246543"/>
                  </a:lnTo>
                  <a:lnTo>
                    <a:pt x="153998" y="271716"/>
                  </a:lnTo>
                  <a:lnTo>
                    <a:pt x="142152" y="296889"/>
                  </a:lnTo>
                  <a:lnTo>
                    <a:pt x="131787" y="323542"/>
                  </a:lnTo>
                  <a:lnTo>
                    <a:pt x="124383" y="351676"/>
                  </a:lnTo>
                  <a:lnTo>
                    <a:pt x="119941" y="381291"/>
                  </a:lnTo>
                  <a:lnTo>
                    <a:pt x="116979" y="410906"/>
                  </a:lnTo>
                  <a:lnTo>
                    <a:pt x="116979" y="5258871"/>
                  </a:lnTo>
                  <a:lnTo>
                    <a:pt x="119941" y="5288486"/>
                  </a:lnTo>
                  <a:lnTo>
                    <a:pt x="124383" y="5318101"/>
                  </a:lnTo>
                  <a:lnTo>
                    <a:pt x="131787" y="5346235"/>
                  </a:lnTo>
                  <a:lnTo>
                    <a:pt x="142152" y="5372888"/>
                  </a:lnTo>
                  <a:lnTo>
                    <a:pt x="153998" y="5398061"/>
                  </a:lnTo>
                  <a:lnTo>
                    <a:pt x="167325" y="5420272"/>
                  </a:lnTo>
                  <a:lnTo>
                    <a:pt x="185094" y="5442483"/>
                  </a:lnTo>
                  <a:lnTo>
                    <a:pt x="204343" y="5464695"/>
                  </a:lnTo>
                  <a:lnTo>
                    <a:pt x="225074" y="5482464"/>
                  </a:lnTo>
                  <a:lnTo>
                    <a:pt x="247285" y="5500233"/>
                  </a:lnTo>
                  <a:lnTo>
                    <a:pt x="270977" y="5515040"/>
                  </a:lnTo>
                  <a:lnTo>
                    <a:pt x="296150" y="5526886"/>
                  </a:lnTo>
                  <a:lnTo>
                    <a:pt x="324284" y="5537251"/>
                  </a:lnTo>
                  <a:lnTo>
                    <a:pt x="350937" y="5544655"/>
                  </a:lnTo>
                  <a:lnTo>
                    <a:pt x="379072" y="5547617"/>
                  </a:lnTo>
                  <a:lnTo>
                    <a:pt x="408686" y="5549097"/>
                  </a:lnTo>
                  <a:lnTo>
                    <a:pt x="2341062" y="5549097"/>
                  </a:lnTo>
                  <a:lnTo>
                    <a:pt x="2372158" y="5547617"/>
                  </a:lnTo>
                  <a:lnTo>
                    <a:pt x="2398811" y="5544655"/>
                  </a:lnTo>
                  <a:lnTo>
                    <a:pt x="2428426" y="5537251"/>
                  </a:lnTo>
                  <a:lnTo>
                    <a:pt x="2453598" y="5526886"/>
                  </a:lnTo>
                  <a:lnTo>
                    <a:pt x="2481733" y="5515040"/>
                  </a:lnTo>
                  <a:lnTo>
                    <a:pt x="2503944" y="5500233"/>
                  </a:lnTo>
                  <a:lnTo>
                    <a:pt x="2526155" y="5482464"/>
                  </a:lnTo>
                  <a:lnTo>
                    <a:pt x="2548366" y="5464695"/>
                  </a:lnTo>
                  <a:lnTo>
                    <a:pt x="2566135" y="5442483"/>
                  </a:lnTo>
                  <a:lnTo>
                    <a:pt x="2583904" y="5420272"/>
                  </a:lnTo>
                  <a:lnTo>
                    <a:pt x="2598712" y="5398061"/>
                  </a:lnTo>
                  <a:lnTo>
                    <a:pt x="2610558" y="5372888"/>
                  </a:lnTo>
                  <a:lnTo>
                    <a:pt x="2620923" y="5346235"/>
                  </a:lnTo>
                  <a:lnTo>
                    <a:pt x="2625365" y="5318101"/>
                  </a:lnTo>
                  <a:lnTo>
                    <a:pt x="2629808" y="5288486"/>
                  </a:lnTo>
                  <a:lnTo>
                    <a:pt x="2632769" y="5258871"/>
                  </a:lnTo>
                  <a:lnTo>
                    <a:pt x="2632769" y="410906"/>
                  </a:lnTo>
                  <a:lnTo>
                    <a:pt x="2629808" y="381291"/>
                  </a:lnTo>
                  <a:lnTo>
                    <a:pt x="2625365" y="351676"/>
                  </a:lnTo>
                  <a:lnTo>
                    <a:pt x="2620923" y="323542"/>
                  </a:lnTo>
                  <a:lnTo>
                    <a:pt x="2610558" y="296889"/>
                  </a:lnTo>
                  <a:lnTo>
                    <a:pt x="2598712" y="271716"/>
                  </a:lnTo>
                  <a:lnTo>
                    <a:pt x="2583904" y="246543"/>
                  </a:lnTo>
                  <a:lnTo>
                    <a:pt x="2566135" y="224332"/>
                  </a:lnTo>
                  <a:lnTo>
                    <a:pt x="2548366" y="203602"/>
                  </a:lnTo>
                  <a:lnTo>
                    <a:pt x="2526155" y="184352"/>
                  </a:lnTo>
                  <a:lnTo>
                    <a:pt x="2503944" y="169544"/>
                  </a:lnTo>
                  <a:lnTo>
                    <a:pt x="2481733" y="154737"/>
                  </a:lnTo>
                  <a:lnTo>
                    <a:pt x="2453598" y="141410"/>
                  </a:lnTo>
                  <a:lnTo>
                    <a:pt x="2428426" y="132526"/>
                  </a:lnTo>
                  <a:lnTo>
                    <a:pt x="2398811" y="125122"/>
                  </a:lnTo>
                  <a:lnTo>
                    <a:pt x="2372158" y="119199"/>
                  </a:lnTo>
                  <a:lnTo>
                    <a:pt x="2341062" y="119199"/>
                  </a:lnTo>
                  <a:lnTo>
                    <a:pt x="2129315" y="119199"/>
                  </a:lnTo>
                  <a:lnTo>
                    <a:pt x="2117469" y="119199"/>
                  </a:lnTo>
                  <a:lnTo>
                    <a:pt x="2107104" y="122161"/>
                  </a:lnTo>
                  <a:lnTo>
                    <a:pt x="2096738" y="126603"/>
                  </a:lnTo>
                  <a:lnTo>
                    <a:pt x="2089335" y="134007"/>
                  </a:lnTo>
                  <a:lnTo>
                    <a:pt x="2081931" y="141410"/>
                  </a:lnTo>
                  <a:lnTo>
                    <a:pt x="2077489" y="151776"/>
                  </a:lnTo>
                  <a:lnTo>
                    <a:pt x="2074527" y="162141"/>
                  </a:lnTo>
                  <a:lnTo>
                    <a:pt x="2074527" y="173987"/>
                  </a:lnTo>
                  <a:lnTo>
                    <a:pt x="2073046" y="188794"/>
                  </a:lnTo>
                  <a:lnTo>
                    <a:pt x="2073046" y="203602"/>
                  </a:lnTo>
                  <a:lnTo>
                    <a:pt x="2062681" y="231736"/>
                  </a:lnTo>
                  <a:lnTo>
                    <a:pt x="2050835" y="256909"/>
                  </a:lnTo>
                  <a:lnTo>
                    <a:pt x="2030105" y="279120"/>
                  </a:lnTo>
                  <a:lnTo>
                    <a:pt x="2007894" y="296889"/>
                  </a:lnTo>
                  <a:lnTo>
                    <a:pt x="1982721" y="311696"/>
                  </a:lnTo>
                  <a:lnTo>
                    <a:pt x="1956067" y="319100"/>
                  </a:lnTo>
                  <a:lnTo>
                    <a:pt x="1941260" y="320581"/>
                  </a:lnTo>
                  <a:lnTo>
                    <a:pt x="1924972" y="320581"/>
                  </a:lnTo>
                  <a:lnTo>
                    <a:pt x="824777" y="320581"/>
                  </a:lnTo>
                  <a:lnTo>
                    <a:pt x="809969" y="320581"/>
                  </a:lnTo>
                  <a:lnTo>
                    <a:pt x="795162" y="319100"/>
                  </a:lnTo>
                  <a:lnTo>
                    <a:pt x="767027" y="311696"/>
                  </a:lnTo>
                  <a:lnTo>
                    <a:pt x="741855" y="296889"/>
                  </a:lnTo>
                  <a:lnTo>
                    <a:pt x="719643" y="279120"/>
                  </a:lnTo>
                  <a:lnTo>
                    <a:pt x="701874" y="256909"/>
                  </a:lnTo>
                  <a:lnTo>
                    <a:pt x="687067" y="231736"/>
                  </a:lnTo>
                  <a:lnTo>
                    <a:pt x="679663" y="203602"/>
                  </a:lnTo>
                  <a:lnTo>
                    <a:pt x="678183" y="188794"/>
                  </a:lnTo>
                  <a:lnTo>
                    <a:pt x="678183" y="173987"/>
                  </a:lnTo>
                  <a:lnTo>
                    <a:pt x="675221" y="162141"/>
                  </a:lnTo>
                  <a:lnTo>
                    <a:pt x="672260" y="151776"/>
                  </a:lnTo>
                  <a:lnTo>
                    <a:pt x="667817" y="141410"/>
                  </a:lnTo>
                  <a:lnTo>
                    <a:pt x="660414" y="134007"/>
                  </a:lnTo>
                  <a:lnTo>
                    <a:pt x="653010" y="126603"/>
                  </a:lnTo>
                  <a:lnTo>
                    <a:pt x="642645" y="122161"/>
                  </a:lnTo>
                  <a:lnTo>
                    <a:pt x="632279" y="119199"/>
                  </a:lnTo>
                  <a:lnTo>
                    <a:pt x="623395" y="119199"/>
                  </a:lnTo>
                  <a:lnTo>
                    <a:pt x="408686" y="119199"/>
                  </a:lnTo>
                  <a:close/>
                  <a:moveTo>
                    <a:pt x="389437" y="0"/>
                  </a:moveTo>
                  <a:lnTo>
                    <a:pt x="2361792" y="0"/>
                  </a:lnTo>
                  <a:lnTo>
                    <a:pt x="2401772" y="2962"/>
                  </a:lnTo>
                  <a:lnTo>
                    <a:pt x="2441752" y="10365"/>
                  </a:lnTo>
                  <a:lnTo>
                    <a:pt x="2478771" y="17769"/>
                  </a:lnTo>
                  <a:lnTo>
                    <a:pt x="2512828" y="32577"/>
                  </a:lnTo>
                  <a:lnTo>
                    <a:pt x="2548366" y="47384"/>
                  </a:lnTo>
                  <a:lnTo>
                    <a:pt x="2577981" y="68114"/>
                  </a:lnTo>
                  <a:lnTo>
                    <a:pt x="2607596" y="90326"/>
                  </a:lnTo>
                  <a:lnTo>
                    <a:pt x="2635730" y="115498"/>
                  </a:lnTo>
                  <a:lnTo>
                    <a:pt x="2660903" y="142152"/>
                  </a:lnTo>
                  <a:lnTo>
                    <a:pt x="2683114" y="173247"/>
                  </a:lnTo>
                  <a:lnTo>
                    <a:pt x="2702364" y="204343"/>
                  </a:lnTo>
                  <a:lnTo>
                    <a:pt x="2720133" y="239881"/>
                  </a:lnTo>
                  <a:lnTo>
                    <a:pt x="2731979" y="273938"/>
                  </a:lnTo>
                  <a:lnTo>
                    <a:pt x="2742344" y="312438"/>
                  </a:lnTo>
                  <a:lnTo>
                    <a:pt x="2748267" y="349456"/>
                  </a:lnTo>
                  <a:lnTo>
                    <a:pt x="2749748" y="389436"/>
                  </a:lnTo>
                  <a:lnTo>
                    <a:pt x="2749748" y="5281822"/>
                  </a:lnTo>
                  <a:lnTo>
                    <a:pt x="2748267" y="5321803"/>
                  </a:lnTo>
                  <a:lnTo>
                    <a:pt x="2742344" y="5358821"/>
                  </a:lnTo>
                  <a:lnTo>
                    <a:pt x="2731979" y="5395840"/>
                  </a:lnTo>
                  <a:lnTo>
                    <a:pt x="2720133" y="5431378"/>
                  </a:lnTo>
                  <a:lnTo>
                    <a:pt x="2702364" y="5465435"/>
                  </a:lnTo>
                  <a:lnTo>
                    <a:pt x="2683114" y="5498011"/>
                  </a:lnTo>
                  <a:lnTo>
                    <a:pt x="2660903" y="5527626"/>
                  </a:lnTo>
                  <a:lnTo>
                    <a:pt x="2635730" y="5555761"/>
                  </a:lnTo>
                  <a:lnTo>
                    <a:pt x="2607596" y="5580933"/>
                  </a:lnTo>
                  <a:lnTo>
                    <a:pt x="2577981" y="5603144"/>
                  </a:lnTo>
                  <a:lnTo>
                    <a:pt x="2548366" y="5622394"/>
                  </a:lnTo>
                  <a:lnTo>
                    <a:pt x="2512828" y="5637202"/>
                  </a:lnTo>
                  <a:lnTo>
                    <a:pt x="2478771" y="5650528"/>
                  </a:lnTo>
                  <a:lnTo>
                    <a:pt x="2441752" y="5660894"/>
                  </a:lnTo>
                  <a:lnTo>
                    <a:pt x="2401772" y="5668297"/>
                  </a:lnTo>
                  <a:lnTo>
                    <a:pt x="2361792" y="5668297"/>
                  </a:lnTo>
                  <a:lnTo>
                    <a:pt x="389437" y="5668297"/>
                  </a:lnTo>
                  <a:lnTo>
                    <a:pt x="349457" y="5668297"/>
                  </a:lnTo>
                  <a:lnTo>
                    <a:pt x="310957" y="5660894"/>
                  </a:lnTo>
                  <a:lnTo>
                    <a:pt x="273939" y="5650528"/>
                  </a:lnTo>
                  <a:lnTo>
                    <a:pt x="236920" y="5637202"/>
                  </a:lnTo>
                  <a:lnTo>
                    <a:pt x="204343" y="5622394"/>
                  </a:lnTo>
                  <a:lnTo>
                    <a:pt x="171767" y="5603144"/>
                  </a:lnTo>
                  <a:lnTo>
                    <a:pt x="142152" y="5580933"/>
                  </a:lnTo>
                  <a:lnTo>
                    <a:pt x="115499" y="5555761"/>
                  </a:lnTo>
                  <a:lnTo>
                    <a:pt x="90326" y="5527626"/>
                  </a:lnTo>
                  <a:lnTo>
                    <a:pt x="68115" y="5498011"/>
                  </a:lnTo>
                  <a:lnTo>
                    <a:pt x="47384" y="5465435"/>
                  </a:lnTo>
                  <a:lnTo>
                    <a:pt x="29615" y="5431378"/>
                  </a:lnTo>
                  <a:lnTo>
                    <a:pt x="17769" y="5395840"/>
                  </a:lnTo>
                  <a:lnTo>
                    <a:pt x="7404" y="5358821"/>
                  </a:lnTo>
                  <a:lnTo>
                    <a:pt x="2962" y="5321803"/>
                  </a:lnTo>
                  <a:lnTo>
                    <a:pt x="0" y="5281822"/>
                  </a:lnTo>
                  <a:lnTo>
                    <a:pt x="0" y="389436"/>
                  </a:lnTo>
                  <a:lnTo>
                    <a:pt x="2962" y="349456"/>
                  </a:lnTo>
                  <a:lnTo>
                    <a:pt x="7404" y="312438"/>
                  </a:lnTo>
                  <a:lnTo>
                    <a:pt x="17769" y="273938"/>
                  </a:lnTo>
                  <a:lnTo>
                    <a:pt x="29615" y="239881"/>
                  </a:lnTo>
                  <a:lnTo>
                    <a:pt x="47384" y="204343"/>
                  </a:lnTo>
                  <a:lnTo>
                    <a:pt x="68115" y="173247"/>
                  </a:lnTo>
                  <a:lnTo>
                    <a:pt x="90326" y="142152"/>
                  </a:lnTo>
                  <a:lnTo>
                    <a:pt x="115499" y="115498"/>
                  </a:lnTo>
                  <a:lnTo>
                    <a:pt x="142152" y="90326"/>
                  </a:lnTo>
                  <a:lnTo>
                    <a:pt x="171767" y="68114"/>
                  </a:lnTo>
                  <a:lnTo>
                    <a:pt x="204343" y="47384"/>
                  </a:lnTo>
                  <a:lnTo>
                    <a:pt x="236920" y="32577"/>
                  </a:lnTo>
                  <a:lnTo>
                    <a:pt x="273939" y="17769"/>
                  </a:lnTo>
                  <a:lnTo>
                    <a:pt x="310957" y="10365"/>
                  </a:lnTo>
                  <a:lnTo>
                    <a:pt x="349457" y="2962"/>
                  </a:lnTo>
                  <a:close/>
                </a:path>
              </a:pathLst>
            </a:custGeom>
            <a:gradFill>
              <a:gsLst>
                <a:gs pos="0">
                  <a:srgbClr val="000000"/>
                </a:gs>
                <a:gs pos="100000">
                  <a:srgbClr val="000000"/>
                </a:gs>
                <a:gs pos="5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0" name="Freeform 29"/>
            <p:cNvSpPr>
              <a:spLocks/>
            </p:cNvSpPr>
            <p:nvPr/>
          </p:nvSpPr>
          <p:spPr bwMode="auto">
            <a:xfrm>
              <a:off x="9354216" y="647418"/>
              <a:ext cx="233958" cy="5564645"/>
            </a:xfrm>
            <a:custGeom>
              <a:avLst/>
              <a:gdLst>
                <a:gd name="T0" fmla="*/ 0 w 158"/>
                <a:gd name="T1" fmla="*/ 0 h 3758"/>
                <a:gd name="T2" fmla="*/ 29 w 158"/>
                <a:gd name="T3" fmla="*/ 25 h 3758"/>
                <a:gd name="T4" fmla="*/ 54 w 158"/>
                <a:gd name="T5" fmla="*/ 52 h 3758"/>
                <a:gd name="T6" fmla="*/ 77 w 158"/>
                <a:gd name="T7" fmla="*/ 82 h 3758"/>
                <a:gd name="T8" fmla="*/ 96 w 158"/>
                <a:gd name="T9" fmla="*/ 116 h 3758"/>
                <a:gd name="T10" fmla="*/ 111 w 158"/>
                <a:gd name="T11" fmla="*/ 151 h 3758"/>
                <a:gd name="T12" fmla="*/ 123 w 158"/>
                <a:gd name="T13" fmla="*/ 188 h 3758"/>
                <a:gd name="T14" fmla="*/ 129 w 158"/>
                <a:gd name="T15" fmla="*/ 227 h 3758"/>
                <a:gd name="T16" fmla="*/ 133 w 158"/>
                <a:gd name="T17" fmla="*/ 267 h 3758"/>
                <a:gd name="T18" fmla="*/ 133 w 158"/>
                <a:gd name="T19" fmla="*/ 3490 h 3758"/>
                <a:gd name="T20" fmla="*/ 129 w 158"/>
                <a:gd name="T21" fmla="*/ 3531 h 3758"/>
                <a:gd name="T22" fmla="*/ 123 w 158"/>
                <a:gd name="T23" fmla="*/ 3569 h 3758"/>
                <a:gd name="T24" fmla="*/ 111 w 158"/>
                <a:gd name="T25" fmla="*/ 3607 h 3758"/>
                <a:gd name="T26" fmla="*/ 96 w 158"/>
                <a:gd name="T27" fmla="*/ 3642 h 3758"/>
                <a:gd name="T28" fmla="*/ 77 w 158"/>
                <a:gd name="T29" fmla="*/ 3675 h 3758"/>
                <a:gd name="T30" fmla="*/ 54 w 158"/>
                <a:gd name="T31" fmla="*/ 3706 h 3758"/>
                <a:gd name="T32" fmla="*/ 29 w 158"/>
                <a:gd name="T33" fmla="*/ 3733 h 3758"/>
                <a:gd name="T34" fmla="*/ 0 w 158"/>
                <a:gd name="T35" fmla="*/ 3758 h 3758"/>
                <a:gd name="T36" fmla="*/ 17 w 158"/>
                <a:gd name="T37" fmla="*/ 3751 h 3758"/>
                <a:gd name="T38" fmla="*/ 49 w 158"/>
                <a:gd name="T39" fmla="*/ 3733 h 3758"/>
                <a:gd name="T40" fmla="*/ 77 w 158"/>
                <a:gd name="T41" fmla="*/ 3711 h 3758"/>
                <a:gd name="T42" fmla="*/ 103 w 158"/>
                <a:gd name="T43" fmla="*/ 3684 h 3758"/>
                <a:gd name="T44" fmla="*/ 124 w 158"/>
                <a:gd name="T45" fmla="*/ 3655 h 3758"/>
                <a:gd name="T46" fmla="*/ 140 w 158"/>
                <a:gd name="T47" fmla="*/ 3622 h 3758"/>
                <a:gd name="T48" fmla="*/ 151 w 158"/>
                <a:gd name="T49" fmla="*/ 3586 h 3758"/>
                <a:gd name="T50" fmla="*/ 158 w 158"/>
                <a:gd name="T51" fmla="*/ 3549 h 3758"/>
                <a:gd name="T52" fmla="*/ 158 w 158"/>
                <a:gd name="T53" fmla="*/ 227 h 3758"/>
                <a:gd name="T54" fmla="*/ 158 w 158"/>
                <a:gd name="T55" fmla="*/ 208 h 3758"/>
                <a:gd name="T56" fmla="*/ 151 w 158"/>
                <a:gd name="T57" fmla="*/ 170 h 3758"/>
                <a:gd name="T58" fmla="*/ 140 w 158"/>
                <a:gd name="T59" fmla="*/ 134 h 3758"/>
                <a:gd name="T60" fmla="*/ 124 w 158"/>
                <a:gd name="T61" fmla="*/ 102 h 3758"/>
                <a:gd name="T62" fmla="*/ 103 w 158"/>
                <a:gd name="T63" fmla="*/ 72 h 3758"/>
                <a:gd name="T64" fmla="*/ 77 w 158"/>
                <a:gd name="T65" fmla="*/ 47 h 3758"/>
                <a:gd name="T66" fmla="*/ 49 w 158"/>
                <a:gd name="T67" fmla="*/ 25 h 3758"/>
                <a:gd name="T68" fmla="*/ 17 w 158"/>
                <a:gd name="T69" fmla="*/ 7 h 3758"/>
                <a:gd name="T70" fmla="*/ 0 w 158"/>
                <a:gd name="T71" fmla="*/ 0 h 3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8" h="3758">
                  <a:moveTo>
                    <a:pt x="0" y="0"/>
                  </a:moveTo>
                  <a:lnTo>
                    <a:pt x="0" y="0"/>
                  </a:lnTo>
                  <a:lnTo>
                    <a:pt x="13" y="12"/>
                  </a:lnTo>
                  <a:lnTo>
                    <a:pt x="29" y="25"/>
                  </a:lnTo>
                  <a:lnTo>
                    <a:pt x="42" y="38"/>
                  </a:lnTo>
                  <a:lnTo>
                    <a:pt x="54" y="52"/>
                  </a:lnTo>
                  <a:lnTo>
                    <a:pt x="66" y="67"/>
                  </a:lnTo>
                  <a:lnTo>
                    <a:pt x="77" y="82"/>
                  </a:lnTo>
                  <a:lnTo>
                    <a:pt x="87" y="99"/>
                  </a:lnTo>
                  <a:lnTo>
                    <a:pt x="96" y="116"/>
                  </a:lnTo>
                  <a:lnTo>
                    <a:pt x="104" y="133"/>
                  </a:lnTo>
                  <a:lnTo>
                    <a:pt x="111" y="151"/>
                  </a:lnTo>
                  <a:lnTo>
                    <a:pt x="118" y="170"/>
                  </a:lnTo>
                  <a:lnTo>
                    <a:pt x="123" y="188"/>
                  </a:lnTo>
                  <a:lnTo>
                    <a:pt x="128" y="207"/>
                  </a:lnTo>
                  <a:lnTo>
                    <a:pt x="129" y="227"/>
                  </a:lnTo>
                  <a:lnTo>
                    <a:pt x="131" y="247"/>
                  </a:lnTo>
                  <a:lnTo>
                    <a:pt x="133" y="267"/>
                  </a:lnTo>
                  <a:lnTo>
                    <a:pt x="133" y="3490"/>
                  </a:lnTo>
                  <a:lnTo>
                    <a:pt x="133" y="3490"/>
                  </a:lnTo>
                  <a:lnTo>
                    <a:pt x="131" y="3511"/>
                  </a:lnTo>
                  <a:lnTo>
                    <a:pt x="129" y="3531"/>
                  </a:lnTo>
                  <a:lnTo>
                    <a:pt x="128" y="3549"/>
                  </a:lnTo>
                  <a:lnTo>
                    <a:pt x="123" y="3569"/>
                  </a:lnTo>
                  <a:lnTo>
                    <a:pt x="118" y="3588"/>
                  </a:lnTo>
                  <a:lnTo>
                    <a:pt x="111" y="3607"/>
                  </a:lnTo>
                  <a:lnTo>
                    <a:pt x="104" y="3625"/>
                  </a:lnTo>
                  <a:lnTo>
                    <a:pt x="96" y="3642"/>
                  </a:lnTo>
                  <a:lnTo>
                    <a:pt x="87" y="3659"/>
                  </a:lnTo>
                  <a:lnTo>
                    <a:pt x="77" y="3675"/>
                  </a:lnTo>
                  <a:lnTo>
                    <a:pt x="66" y="3691"/>
                  </a:lnTo>
                  <a:lnTo>
                    <a:pt x="54" y="3706"/>
                  </a:lnTo>
                  <a:lnTo>
                    <a:pt x="42" y="3719"/>
                  </a:lnTo>
                  <a:lnTo>
                    <a:pt x="29" y="3733"/>
                  </a:lnTo>
                  <a:lnTo>
                    <a:pt x="13" y="3746"/>
                  </a:lnTo>
                  <a:lnTo>
                    <a:pt x="0" y="3758"/>
                  </a:lnTo>
                  <a:lnTo>
                    <a:pt x="0" y="3758"/>
                  </a:lnTo>
                  <a:lnTo>
                    <a:pt x="17" y="3751"/>
                  </a:lnTo>
                  <a:lnTo>
                    <a:pt x="34" y="3743"/>
                  </a:lnTo>
                  <a:lnTo>
                    <a:pt x="49" y="3733"/>
                  </a:lnTo>
                  <a:lnTo>
                    <a:pt x="64" y="3723"/>
                  </a:lnTo>
                  <a:lnTo>
                    <a:pt x="77" y="3711"/>
                  </a:lnTo>
                  <a:lnTo>
                    <a:pt x="91" y="3699"/>
                  </a:lnTo>
                  <a:lnTo>
                    <a:pt x="103" y="3684"/>
                  </a:lnTo>
                  <a:lnTo>
                    <a:pt x="114" y="3670"/>
                  </a:lnTo>
                  <a:lnTo>
                    <a:pt x="124" y="3655"/>
                  </a:lnTo>
                  <a:lnTo>
                    <a:pt x="133" y="3638"/>
                  </a:lnTo>
                  <a:lnTo>
                    <a:pt x="140" y="3622"/>
                  </a:lnTo>
                  <a:lnTo>
                    <a:pt x="146" y="3605"/>
                  </a:lnTo>
                  <a:lnTo>
                    <a:pt x="151" y="3586"/>
                  </a:lnTo>
                  <a:lnTo>
                    <a:pt x="155" y="3568"/>
                  </a:lnTo>
                  <a:lnTo>
                    <a:pt x="158" y="3549"/>
                  </a:lnTo>
                  <a:lnTo>
                    <a:pt x="158" y="3531"/>
                  </a:lnTo>
                  <a:lnTo>
                    <a:pt x="158" y="227"/>
                  </a:lnTo>
                  <a:lnTo>
                    <a:pt x="158" y="227"/>
                  </a:lnTo>
                  <a:lnTo>
                    <a:pt x="158" y="208"/>
                  </a:lnTo>
                  <a:lnTo>
                    <a:pt x="155" y="188"/>
                  </a:lnTo>
                  <a:lnTo>
                    <a:pt x="151" y="170"/>
                  </a:lnTo>
                  <a:lnTo>
                    <a:pt x="146" y="153"/>
                  </a:lnTo>
                  <a:lnTo>
                    <a:pt x="140" y="134"/>
                  </a:lnTo>
                  <a:lnTo>
                    <a:pt x="133" y="118"/>
                  </a:lnTo>
                  <a:lnTo>
                    <a:pt x="124" y="102"/>
                  </a:lnTo>
                  <a:lnTo>
                    <a:pt x="114" y="87"/>
                  </a:lnTo>
                  <a:lnTo>
                    <a:pt x="103" y="72"/>
                  </a:lnTo>
                  <a:lnTo>
                    <a:pt x="91" y="59"/>
                  </a:lnTo>
                  <a:lnTo>
                    <a:pt x="77" y="47"/>
                  </a:lnTo>
                  <a:lnTo>
                    <a:pt x="64" y="35"/>
                  </a:lnTo>
                  <a:lnTo>
                    <a:pt x="49" y="25"/>
                  </a:lnTo>
                  <a:lnTo>
                    <a:pt x="34" y="15"/>
                  </a:lnTo>
                  <a:lnTo>
                    <a:pt x="17" y="7"/>
                  </a:lnTo>
                  <a:lnTo>
                    <a:pt x="0" y="0"/>
                  </a:lnTo>
                  <a:lnTo>
                    <a:pt x="0" y="0"/>
                  </a:lnTo>
                  <a:close/>
                </a:path>
              </a:pathLst>
            </a:custGeom>
            <a:gradFill flip="none" rotWithShape="1">
              <a:gsLst>
                <a:gs pos="89000">
                  <a:schemeClr val="bg1">
                    <a:alpha val="43000"/>
                  </a:schemeClr>
                </a:gs>
                <a:gs pos="100000">
                  <a:schemeClr val="bg1">
                    <a:alpha val="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a:off x="6897657" y="647418"/>
              <a:ext cx="236919" cy="5564645"/>
            </a:xfrm>
            <a:custGeom>
              <a:avLst/>
              <a:gdLst>
                <a:gd name="T0" fmla="*/ 160 w 160"/>
                <a:gd name="T1" fmla="*/ 3758 h 3758"/>
                <a:gd name="T2" fmla="*/ 130 w 160"/>
                <a:gd name="T3" fmla="*/ 3733 h 3758"/>
                <a:gd name="T4" fmla="*/ 105 w 160"/>
                <a:gd name="T5" fmla="*/ 3706 h 3758"/>
                <a:gd name="T6" fmla="*/ 81 w 160"/>
                <a:gd name="T7" fmla="*/ 3675 h 3758"/>
                <a:gd name="T8" fmla="*/ 63 w 160"/>
                <a:gd name="T9" fmla="*/ 3642 h 3758"/>
                <a:gd name="T10" fmla="*/ 47 w 160"/>
                <a:gd name="T11" fmla="*/ 3607 h 3758"/>
                <a:gd name="T12" fmla="*/ 36 w 160"/>
                <a:gd name="T13" fmla="*/ 3569 h 3758"/>
                <a:gd name="T14" fmla="*/ 29 w 160"/>
                <a:gd name="T15" fmla="*/ 3531 h 3758"/>
                <a:gd name="T16" fmla="*/ 26 w 160"/>
                <a:gd name="T17" fmla="*/ 3490 h 3758"/>
                <a:gd name="T18" fmla="*/ 26 w 160"/>
                <a:gd name="T19" fmla="*/ 267 h 3758"/>
                <a:gd name="T20" fmla="*/ 29 w 160"/>
                <a:gd name="T21" fmla="*/ 227 h 3758"/>
                <a:gd name="T22" fmla="*/ 36 w 160"/>
                <a:gd name="T23" fmla="*/ 188 h 3758"/>
                <a:gd name="T24" fmla="*/ 47 w 160"/>
                <a:gd name="T25" fmla="*/ 151 h 3758"/>
                <a:gd name="T26" fmla="*/ 63 w 160"/>
                <a:gd name="T27" fmla="*/ 116 h 3758"/>
                <a:gd name="T28" fmla="*/ 81 w 160"/>
                <a:gd name="T29" fmla="*/ 82 h 3758"/>
                <a:gd name="T30" fmla="*/ 105 w 160"/>
                <a:gd name="T31" fmla="*/ 52 h 3758"/>
                <a:gd name="T32" fmla="*/ 130 w 160"/>
                <a:gd name="T33" fmla="*/ 25 h 3758"/>
                <a:gd name="T34" fmla="*/ 160 w 160"/>
                <a:gd name="T35" fmla="*/ 0 h 3758"/>
                <a:gd name="T36" fmla="*/ 142 w 160"/>
                <a:gd name="T37" fmla="*/ 7 h 3758"/>
                <a:gd name="T38" fmla="*/ 110 w 160"/>
                <a:gd name="T39" fmla="*/ 25 h 3758"/>
                <a:gd name="T40" fmla="*/ 81 w 160"/>
                <a:gd name="T41" fmla="*/ 47 h 3758"/>
                <a:gd name="T42" fmla="*/ 56 w 160"/>
                <a:gd name="T43" fmla="*/ 72 h 3758"/>
                <a:gd name="T44" fmla="*/ 36 w 160"/>
                <a:gd name="T45" fmla="*/ 102 h 3758"/>
                <a:gd name="T46" fmla="*/ 19 w 160"/>
                <a:gd name="T47" fmla="*/ 134 h 3758"/>
                <a:gd name="T48" fmla="*/ 7 w 160"/>
                <a:gd name="T49" fmla="*/ 170 h 3758"/>
                <a:gd name="T50" fmla="*/ 0 w 160"/>
                <a:gd name="T51" fmla="*/ 208 h 3758"/>
                <a:gd name="T52" fmla="*/ 0 w 160"/>
                <a:gd name="T53" fmla="*/ 3531 h 3758"/>
                <a:gd name="T54" fmla="*/ 0 w 160"/>
                <a:gd name="T55" fmla="*/ 3549 h 3758"/>
                <a:gd name="T56" fmla="*/ 7 w 160"/>
                <a:gd name="T57" fmla="*/ 3586 h 3758"/>
                <a:gd name="T58" fmla="*/ 19 w 160"/>
                <a:gd name="T59" fmla="*/ 3622 h 3758"/>
                <a:gd name="T60" fmla="*/ 36 w 160"/>
                <a:gd name="T61" fmla="*/ 3655 h 3758"/>
                <a:gd name="T62" fmla="*/ 56 w 160"/>
                <a:gd name="T63" fmla="*/ 3684 h 3758"/>
                <a:gd name="T64" fmla="*/ 81 w 160"/>
                <a:gd name="T65" fmla="*/ 3711 h 3758"/>
                <a:gd name="T66" fmla="*/ 110 w 160"/>
                <a:gd name="T67" fmla="*/ 3733 h 3758"/>
                <a:gd name="T68" fmla="*/ 142 w 160"/>
                <a:gd name="T69" fmla="*/ 3751 h 3758"/>
                <a:gd name="T70" fmla="*/ 160 w 160"/>
                <a:gd name="T71" fmla="*/ 3758 h 3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0" h="3758">
                  <a:moveTo>
                    <a:pt x="160" y="3758"/>
                  </a:moveTo>
                  <a:lnTo>
                    <a:pt x="160" y="3758"/>
                  </a:lnTo>
                  <a:lnTo>
                    <a:pt x="145" y="3746"/>
                  </a:lnTo>
                  <a:lnTo>
                    <a:pt x="130" y="3733"/>
                  </a:lnTo>
                  <a:lnTo>
                    <a:pt x="116" y="3719"/>
                  </a:lnTo>
                  <a:lnTo>
                    <a:pt x="105" y="3706"/>
                  </a:lnTo>
                  <a:lnTo>
                    <a:pt x="93" y="3691"/>
                  </a:lnTo>
                  <a:lnTo>
                    <a:pt x="81" y="3675"/>
                  </a:lnTo>
                  <a:lnTo>
                    <a:pt x="71" y="3659"/>
                  </a:lnTo>
                  <a:lnTo>
                    <a:pt x="63" y="3642"/>
                  </a:lnTo>
                  <a:lnTo>
                    <a:pt x="54" y="3625"/>
                  </a:lnTo>
                  <a:lnTo>
                    <a:pt x="47" y="3607"/>
                  </a:lnTo>
                  <a:lnTo>
                    <a:pt x="41" y="3588"/>
                  </a:lnTo>
                  <a:lnTo>
                    <a:pt x="36" y="3569"/>
                  </a:lnTo>
                  <a:lnTo>
                    <a:pt x="32" y="3549"/>
                  </a:lnTo>
                  <a:lnTo>
                    <a:pt x="29" y="3531"/>
                  </a:lnTo>
                  <a:lnTo>
                    <a:pt x="27" y="3511"/>
                  </a:lnTo>
                  <a:lnTo>
                    <a:pt x="26" y="3490"/>
                  </a:lnTo>
                  <a:lnTo>
                    <a:pt x="26" y="267"/>
                  </a:lnTo>
                  <a:lnTo>
                    <a:pt x="26" y="267"/>
                  </a:lnTo>
                  <a:lnTo>
                    <a:pt x="27" y="247"/>
                  </a:lnTo>
                  <a:lnTo>
                    <a:pt x="29" y="227"/>
                  </a:lnTo>
                  <a:lnTo>
                    <a:pt x="32" y="207"/>
                  </a:lnTo>
                  <a:lnTo>
                    <a:pt x="36" y="188"/>
                  </a:lnTo>
                  <a:lnTo>
                    <a:pt x="41" y="170"/>
                  </a:lnTo>
                  <a:lnTo>
                    <a:pt x="47" y="151"/>
                  </a:lnTo>
                  <a:lnTo>
                    <a:pt x="54" y="133"/>
                  </a:lnTo>
                  <a:lnTo>
                    <a:pt x="63" y="116"/>
                  </a:lnTo>
                  <a:lnTo>
                    <a:pt x="71" y="99"/>
                  </a:lnTo>
                  <a:lnTo>
                    <a:pt x="81" y="82"/>
                  </a:lnTo>
                  <a:lnTo>
                    <a:pt x="93" y="67"/>
                  </a:lnTo>
                  <a:lnTo>
                    <a:pt x="105" y="52"/>
                  </a:lnTo>
                  <a:lnTo>
                    <a:pt x="116" y="38"/>
                  </a:lnTo>
                  <a:lnTo>
                    <a:pt x="130" y="25"/>
                  </a:lnTo>
                  <a:lnTo>
                    <a:pt x="145" y="12"/>
                  </a:lnTo>
                  <a:lnTo>
                    <a:pt x="160" y="0"/>
                  </a:lnTo>
                  <a:lnTo>
                    <a:pt x="160" y="0"/>
                  </a:lnTo>
                  <a:lnTo>
                    <a:pt x="142" y="7"/>
                  </a:lnTo>
                  <a:lnTo>
                    <a:pt x="126" y="15"/>
                  </a:lnTo>
                  <a:lnTo>
                    <a:pt x="110" y="25"/>
                  </a:lnTo>
                  <a:lnTo>
                    <a:pt x="96" y="35"/>
                  </a:lnTo>
                  <a:lnTo>
                    <a:pt x="81" y="47"/>
                  </a:lnTo>
                  <a:lnTo>
                    <a:pt x="68" y="59"/>
                  </a:lnTo>
                  <a:lnTo>
                    <a:pt x="56" y="72"/>
                  </a:lnTo>
                  <a:lnTo>
                    <a:pt x="46" y="87"/>
                  </a:lnTo>
                  <a:lnTo>
                    <a:pt x="36" y="102"/>
                  </a:lnTo>
                  <a:lnTo>
                    <a:pt x="26" y="118"/>
                  </a:lnTo>
                  <a:lnTo>
                    <a:pt x="19" y="134"/>
                  </a:lnTo>
                  <a:lnTo>
                    <a:pt x="12" y="153"/>
                  </a:lnTo>
                  <a:lnTo>
                    <a:pt x="7" y="170"/>
                  </a:lnTo>
                  <a:lnTo>
                    <a:pt x="4" y="188"/>
                  </a:lnTo>
                  <a:lnTo>
                    <a:pt x="0" y="208"/>
                  </a:lnTo>
                  <a:lnTo>
                    <a:pt x="0" y="227"/>
                  </a:lnTo>
                  <a:lnTo>
                    <a:pt x="0" y="3531"/>
                  </a:lnTo>
                  <a:lnTo>
                    <a:pt x="0" y="3531"/>
                  </a:lnTo>
                  <a:lnTo>
                    <a:pt x="0" y="3549"/>
                  </a:lnTo>
                  <a:lnTo>
                    <a:pt x="4" y="3568"/>
                  </a:lnTo>
                  <a:lnTo>
                    <a:pt x="7" y="3586"/>
                  </a:lnTo>
                  <a:lnTo>
                    <a:pt x="12" y="3605"/>
                  </a:lnTo>
                  <a:lnTo>
                    <a:pt x="19" y="3622"/>
                  </a:lnTo>
                  <a:lnTo>
                    <a:pt x="26" y="3638"/>
                  </a:lnTo>
                  <a:lnTo>
                    <a:pt x="36" y="3655"/>
                  </a:lnTo>
                  <a:lnTo>
                    <a:pt x="46" y="3670"/>
                  </a:lnTo>
                  <a:lnTo>
                    <a:pt x="56" y="3684"/>
                  </a:lnTo>
                  <a:lnTo>
                    <a:pt x="68" y="3699"/>
                  </a:lnTo>
                  <a:lnTo>
                    <a:pt x="81" y="3711"/>
                  </a:lnTo>
                  <a:lnTo>
                    <a:pt x="96" y="3723"/>
                  </a:lnTo>
                  <a:lnTo>
                    <a:pt x="110" y="3733"/>
                  </a:lnTo>
                  <a:lnTo>
                    <a:pt x="126" y="3743"/>
                  </a:lnTo>
                  <a:lnTo>
                    <a:pt x="142" y="3751"/>
                  </a:lnTo>
                  <a:lnTo>
                    <a:pt x="160" y="3758"/>
                  </a:lnTo>
                  <a:lnTo>
                    <a:pt x="160" y="3758"/>
                  </a:lnTo>
                  <a:close/>
                </a:path>
              </a:pathLst>
            </a:custGeom>
            <a:gradFill flip="none" rotWithShape="1">
              <a:gsLst>
                <a:gs pos="89000">
                  <a:schemeClr val="bg1">
                    <a:alpha val="43000"/>
                  </a:schemeClr>
                </a:gs>
                <a:gs pos="100000">
                  <a:schemeClr val="bg1">
                    <a:alpha val="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a:off x="6912459" y="6077314"/>
              <a:ext cx="2690518" cy="214708"/>
            </a:xfrm>
            <a:custGeom>
              <a:avLst/>
              <a:gdLst>
                <a:gd name="T0" fmla="*/ 244 w 1817"/>
                <a:gd name="T1" fmla="*/ 123 h 145"/>
                <a:gd name="T2" fmla="*/ 226 w 1817"/>
                <a:gd name="T3" fmla="*/ 123 h 145"/>
                <a:gd name="T4" fmla="*/ 189 w 1817"/>
                <a:gd name="T5" fmla="*/ 118 h 145"/>
                <a:gd name="T6" fmla="*/ 155 w 1817"/>
                <a:gd name="T7" fmla="*/ 109 h 145"/>
                <a:gd name="T8" fmla="*/ 122 w 1817"/>
                <a:gd name="T9" fmla="*/ 98 h 145"/>
                <a:gd name="T10" fmla="*/ 76 w 1817"/>
                <a:gd name="T11" fmla="*/ 72 h 145"/>
                <a:gd name="T12" fmla="*/ 24 w 1817"/>
                <a:gd name="T13" fmla="*/ 27 h 145"/>
                <a:gd name="T14" fmla="*/ 0 w 1817"/>
                <a:gd name="T15" fmla="*/ 0 h 145"/>
                <a:gd name="T16" fmla="*/ 21 w 1817"/>
                <a:gd name="T17" fmla="*/ 30 h 145"/>
                <a:gd name="T18" fmla="*/ 42 w 1817"/>
                <a:gd name="T19" fmla="*/ 59 h 145"/>
                <a:gd name="T20" fmla="*/ 68 w 1817"/>
                <a:gd name="T21" fmla="*/ 84 h 145"/>
                <a:gd name="T22" fmla="*/ 98 w 1817"/>
                <a:gd name="T23" fmla="*/ 104 h 145"/>
                <a:gd name="T24" fmla="*/ 130 w 1817"/>
                <a:gd name="T25" fmla="*/ 121 h 145"/>
                <a:gd name="T26" fmla="*/ 164 w 1817"/>
                <a:gd name="T27" fmla="*/ 135 h 145"/>
                <a:gd name="T28" fmla="*/ 199 w 1817"/>
                <a:gd name="T29" fmla="*/ 143 h 145"/>
                <a:gd name="T30" fmla="*/ 238 w 1817"/>
                <a:gd name="T31" fmla="*/ 145 h 145"/>
                <a:gd name="T32" fmla="*/ 1580 w 1817"/>
                <a:gd name="T33" fmla="*/ 145 h 145"/>
                <a:gd name="T34" fmla="*/ 1619 w 1817"/>
                <a:gd name="T35" fmla="*/ 143 h 145"/>
                <a:gd name="T36" fmla="*/ 1654 w 1817"/>
                <a:gd name="T37" fmla="*/ 135 h 145"/>
                <a:gd name="T38" fmla="*/ 1688 w 1817"/>
                <a:gd name="T39" fmla="*/ 121 h 145"/>
                <a:gd name="T40" fmla="*/ 1720 w 1817"/>
                <a:gd name="T41" fmla="*/ 104 h 145"/>
                <a:gd name="T42" fmla="*/ 1750 w 1817"/>
                <a:gd name="T43" fmla="*/ 84 h 145"/>
                <a:gd name="T44" fmla="*/ 1775 w 1817"/>
                <a:gd name="T45" fmla="*/ 59 h 145"/>
                <a:gd name="T46" fmla="*/ 1799 w 1817"/>
                <a:gd name="T47" fmla="*/ 30 h 145"/>
                <a:gd name="T48" fmla="*/ 1817 w 1817"/>
                <a:gd name="T49" fmla="*/ 0 h 145"/>
                <a:gd name="T50" fmla="*/ 1794 w 1817"/>
                <a:gd name="T51" fmla="*/ 27 h 145"/>
                <a:gd name="T52" fmla="*/ 1741 w 1817"/>
                <a:gd name="T53" fmla="*/ 72 h 145"/>
                <a:gd name="T54" fmla="*/ 1696 w 1817"/>
                <a:gd name="T55" fmla="*/ 98 h 145"/>
                <a:gd name="T56" fmla="*/ 1662 w 1817"/>
                <a:gd name="T57" fmla="*/ 109 h 145"/>
                <a:gd name="T58" fmla="*/ 1629 w 1817"/>
                <a:gd name="T59" fmla="*/ 118 h 145"/>
                <a:gd name="T60" fmla="*/ 1592 w 1817"/>
                <a:gd name="T61" fmla="*/ 123 h 145"/>
                <a:gd name="T62" fmla="*/ 1573 w 1817"/>
                <a:gd name="T63" fmla="*/ 12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17" h="145">
                  <a:moveTo>
                    <a:pt x="1573" y="123"/>
                  </a:moveTo>
                  <a:lnTo>
                    <a:pt x="244" y="123"/>
                  </a:lnTo>
                  <a:lnTo>
                    <a:pt x="244" y="123"/>
                  </a:lnTo>
                  <a:lnTo>
                    <a:pt x="226" y="123"/>
                  </a:lnTo>
                  <a:lnTo>
                    <a:pt x="207" y="121"/>
                  </a:lnTo>
                  <a:lnTo>
                    <a:pt x="189" y="118"/>
                  </a:lnTo>
                  <a:lnTo>
                    <a:pt x="172" y="114"/>
                  </a:lnTo>
                  <a:lnTo>
                    <a:pt x="155" y="109"/>
                  </a:lnTo>
                  <a:lnTo>
                    <a:pt x="138" y="104"/>
                  </a:lnTo>
                  <a:lnTo>
                    <a:pt x="122" y="98"/>
                  </a:lnTo>
                  <a:lnTo>
                    <a:pt x="106" y="89"/>
                  </a:lnTo>
                  <a:lnTo>
                    <a:pt x="76" y="72"/>
                  </a:lnTo>
                  <a:lnTo>
                    <a:pt x="49" y="51"/>
                  </a:lnTo>
                  <a:lnTo>
                    <a:pt x="24" y="27"/>
                  </a:lnTo>
                  <a:lnTo>
                    <a:pt x="0" y="0"/>
                  </a:lnTo>
                  <a:lnTo>
                    <a:pt x="0" y="0"/>
                  </a:lnTo>
                  <a:lnTo>
                    <a:pt x="10" y="15"/>
                  </a:lnTo>
                  <a:lnTo>
                    <a:pt x="21" y="30"/>
                  </a:lnTo>
                  <a:lnTo>
                    <a:pt x="31" y="45"/>
                  </a:lnTo>
                  <a:lnTo>
                    <a:pt x="42" y="59"/>
                  </a:lnTo>
                  <a:lnTo>
                    <a:pt x="54" y="72"/>
                  </a:lnTo>
                  <a:lnTo>
                    <a:pt x="68" y="84"/>
                  </a:lnTo>
                  <a:lnTo>
                    <a:pt x="83" y="94"/>
                  </a:lnTo>
                  <a:lnTo>
                    <a:pt x="98" y="104"/>
                  </a:lnTo>
                  <a:lnTo>
                    <a:pt x="113" y="114"/>
                  </a:lnTo>
                  <a:lnTo>
                    <a:pt x="130" y="121"/>
                  </a:lnTo>
                  <a:lnTo>
                    <a:pt x="147" y="130"/>
                  </a:lnTo>
                  <a:lnTo>
                    <a:pt x="164" y="135"/>
                  </a:lnTo>
                  <a:lnTo>
                    <a:pt x="182" y="140"/>
                  </a:lnTo>
                  <a:lnTo>
                    <a:pt x="199" y="143"/>
                  </a:lnTo>
                  <a:lnTo>
                    <a:pt x="219" y="145"/>
                  </a:lnTo>
                  <a:lnTo>
                    <a:pt x="238" y="145"/>
                  </a:lnTo>
                  <a:lnTo>
                    <a:pt x="1580" y="145"/>
                  </a:lnTo>
                  <a:lnTo>
                    <a:pt x="1580" y="145"/>
                  </a:lnTo>
                  <a:lnTo>
                    <a:pt x="1598" y="145"/>
                  </a:lnTo>
                  <a:lnTo>
                    <a:pt x="1619" y="143"/>
                  </a:lnTo>
                  <a:lnTo>
                    <a:pt x="1637" y="140"/>
                  </a:lnTo>
                  <a:lnTo>
                    <a:pt x="1654" y="135"/>
                  </a:lnTo>
                  <a:lnTo>
                    <a:pt x="1671" y="130"/>
                  </a:lnTo>
                  <a:lnTo>
                    <a:pt x="1688" y="121"/>
                  </a:lnTo>
                  <a:lnTo>
                    <a:pt x="1704" y="114"/>
                  </a:lnTo>
                  <a:lnTo>
                    <a:pt x="1720" y="104"/>
                  </a:lnTo>
                  <a:lnTo>
                    <a:pt x="1735" y="94"/>
                  </a:lnTo>
                  <a:lnTo>
                    <a:pt x="1750" y="84"/>
                  </a:lnTo>
                  <a:lnTo>
                    <a:pt x="1763" y="72"/>
                  </a:lnTo>
                  <a:lnTo>
                    <a:pt x="1775" y="59"/>
                  </a:lnTo>
                  <a:lnTo>
                    <a:pt x="1787" y="45"/>
                  </a:lnTo>
                  <a:lnTo>
                    <a:pt x="1799" y="30"/>
                  </a:lnTo>
                  <a:lnTo>
                    <a:pt x="1807" y="15"/>
                  </a:lnTo>
                  <a:lnTo>
                    <a:pt x="1817" y="0"/>
                  </a:lnTo>
                  <a:lnTo>
                    <a:pt x="1817" y="0"/>
                  </a:lnTo>
                  <a:lnTo>
                    <a:pt x="1794" y="27"/>
                  </a:lnTo>
                  <a:lnTo>
                    <a:pt x="1770" y="51"/>
                  </a:lnTo>
                  <a:lnTo>
                    <a:pt x="1741" y="72"/>
                  </a:lnTo>
                  <a:lnTo>
                    <a:pt x="1711" y="89"/>
                  </a:lnTo>
                  <a:lnTo>
                    <a:pt x="1696" y="98"/>
                  </a:lnTo>
                  <a:lnTo>
                    <a:pt x="1679" y="104"/>
                  </a:lnTo>
                  <a:lnTo>
                    <a:pt x="1662" y="109"/>
                  </a:lnTo>
                  <a:lnTo>
                    <a:pt x="1646" y="114"/>
                  </a:lnTo>
                  <a:lnTo>
                    <a:pt x="1629" y="118"/>
                  </a:lnTo>
                  <a:lnTo>
                    <a:pt x="1610" y="121"/>
                  </a:lnTo>
                  <a:lnTo>
                    <a:pt x="1592" y="123"/>
                  </a:lnTo>
                  <a:lnTo>
                    <a:pt x="1573" y="123"/>
                  </a:lnTo>
                  <a:lnTo>
                    <a:pt x="1573" y="123"/>
                  </a:lnTo>
                  <a:close/>
                </a:path>
              </a:pathLst>
            </a:custGeom>
            <a:gradFill flip="none" rotWithShape="1">
              <a:gsLst>
                <a:gs pos="0">
                  <a:schemeClr val="bg1">
                    <a:alpha val="43000"/>
                  </a:schemeClr>
                </a:gs>
                <a:gs pos="37000">
                  <a:schemeClr val="bg1">
                    <a:alpha val="0"/>
                  </a:schemeClr>
                </a:gs>
              </a:gsLst>
              <a:lin ang="162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33" name="Group 32"/>
            <p:cNvGrpSpPr/>
            <p:nvPr/>
          </p:nvGrpSpPr>
          <p:grpSpPr>
            <a:xfrm>
              <a:off x="6936156" y="674071"/>
              <a:ext cx="2615000" cy="5509858"/>
              <a:chOff x="6936156" y="674071"/>
              <a:chExt cx="2615000" cy="5509858"/>
            </a:xfrm>
          </p:grpSpPr>
          <p:sp>
            <p:nvSpPr>
              <p:cNvPr id="38" name="Freeform 37"/>
              <p:cNvSpPr>
                <a:spLocks/>
              </p:cNvSpPr>
              <p:nvPr/>
            </p:nvSpPr>
            <p:spPr bwMode="auto">
              <a:xfrm>
                <a:off x="6936156" y="674071"/>
                <a:ext cx="2615000" cy="5509858"/>
              </a:xfrm>
              <a:custGeom>
                <a:avLst/>
                <a:gdLst>
                  <a:gd name="connsiteX0" fmla="*/ 310957 w 2615000"/>
                  <a:gd name="connsiteY0" fmla="*/ 39981 h 5509858"/>
                  <a:gd name="connsiteX1" fmla="*/ 282822 w 2615000"/>
                  <a:gd name="connsiteY1" fmla="*/ 45904 h 5509858"/>
                  <a:gd name="connsiteX2" fmla="*/ 256169 w 2615000"/>
                  <a:gd name="connsiteY2" fmla="*/ 53308 h 5509858"/>
                  <a:gd name="connsiteX3" fmla="*/ 228035 w 2615000"/>
                  <a:gd name="connsiteY3" fmla="*/ 62192 h 5509858"/>
                  <a:gd name="connsiteX4" fmla="*/ 202862 w 2615000"/>
                  <a:gd name="connsiteY4" fmla="*/ 75519 h 5509858"/>
                  <a:gd name="connsiteX5" fmla="*/ 179170 w 2615000"/>
                  <a:gd name="connsiteY5" fmla="*/ 90327 h 5509858"/>
                  <a:gd name="connsiteX6" fmla="*/ 156959 w 2615000"/>
                  <a:gd name="connsiteY6" fmla="*/ 105134 h 5509858"/>
                  <a:gd name="connsiteX7" fmla="*/ 136228 w 2615000"/>
                  <a:gd name="connsiteY7" fmla="*/ 124384 h 5509858"/>
                  <a:gd name="connsiteX8" fmla="*/ 116979 w 2615000"/>
                  <a:gd name="connsiteY8" fmla="*/ 145114 h 5509858"/>
                  <a:gd name="connsiteX9" fmla="*/ 99210 w 2615000"/>
                  <a:gd name="connsiteY9" fmla="*/ 167325 h 5509858"/>
                  <a:gd name="connsiteX10" fmla="*/ 85883 w 2615000"/>
                  <a:gd name="connsiteY10" fmla="*/ 192498 h 5509858"/>
                  <a:gd name="connsiteX11" fmla="*/ 74037 w 2615000"/>
                  <a:gd name="connsiteY11" fmla="*/ 217671 h 5509858"/>
                  <a:gd name="connsiteX12" fmla="*/ 63672 w 2615000"/>
                  <a:gd name="connsiteY12" fmla="*/ 244324 h 5509858"/>
                  <a:gd name="connsiteX13" fmla="*/ 56268 w 2615000"/>
                  <a:gd name="connsiteY13" fmla="*/ 272458 h 5509858"/>
                  <a:gd name="connsiteX14" fmla="*/ 51826 w 2615000"/>
                  <a:gd name="connsiteY14" fmla="*/ 302073 h 5509858"/>
                  <a:gd name="connsiteX15" fmla="*/ 48864 w 2615000"/>
                  <a:gd name="connsiteY15" fmla="*/ 331688 h 5509858"/>
                  <a:gd name="connsiteX16" fmla="*/ 48864 w 2615000"/>
                  <a:gd name="connsiteY16" fmla="*/ 5179653 h 5509858"/>
                  <a:gd name="connsiteX17" fmla="*/ 51826 w 2615000"/>
                  <a:gd name="connsiteY17" fmla="*/ 5209268 h 5509858"/>
                  <a:gd name="connsiteX18" fmla="*/ 56268 w 2615000"/>
                  <a:gd name="connsiteY18" fmla="*/ 5238883 h 5509858"/>
                  <a:gd name="connsiteX19" fmla="*/ 63672 w 2615000"/>
                  <a:gd name="connsiteY19" fmla="*/ 5267017 h 5509858"/>
                  <a:gd name="connsiteX20" fmla="*/ 74037 w 2615000"/>
                  <a:gd name="connsiteY20" fmla="*/ 5293670 h 5509858"/>
                  <a:gd name="connsiteX21" fmla="*/ 85883 w 2615000"/>
                  <a:gd name="connsiteY21" fmla="*/ 5318843 h 5509858"/>
                  <a:gd name="connsiteX22" fmla="*/ 99210 w 2615000"/>
                  <a:gd name="connsiteY22" fmla="*/ 5341054 h 5509858"/>
                  <a:gd name="connsiteX23" fmla="*/ 116979 w 2615000"/>
                  <a:gd name="connsiteY23" fmla="*/ 5363265 h 5509858"/>
                  <a:gd name="connsiteX24" fmla="*/ 136228 w 2615000"/>
                  <a:gd name="connsiteY24" fmla="*/ 5385477 h 5509858"/>
                  <a:gd name="connsiteX25" fmla="*/ 156959 w 2615000"/>
                  <a:gd name="connsiteY25" fmla="*/ 5403246 h 5509858"/>
                  <a:gd name="connsiteX26" fmla="*/ 179170 w 2615000"/>
                  <a:gd name="connsiteY26" fmla="*/ 5421015 h 5509858"/>
                  <a:gd name="connsiteX27" fmla="*/ 202862 w 2615000"/>
                  <a:gd name="connsiteY27" fmla="*/ 5435822 h 5509858"/>
                  <a:gd name="connsiteX28" fmla="*/ 228035 w 2615000"/>
                  <a:gd name="connsiteY28" fmla="*/ 5447668 h 5509858"/>
                  <a:gd name="connsiteX29" fmla="*/ 256169 w 2615000"/>
                  <a:gd name="connsiteY29" fmla="*/ 5458033 h 5509858"/>
                  <a:gd name="connsiteX30" fmla="*/ 282822 w 2615000"/>
                  <a:gd name="connsiteY30" fmla="*/ 5465437 h 5509858"/>
                  <a:gd name="connsiteX31" fmla="*/ 310957 w 2615000"/>
                  <a:gd name="connsiteY31" fmla="*/ 5468399 h 5509858"/>
                  <a:gd name="connsiteX32" fmla="*/ 340571 w 2615000"/>
                  <a:gd name="connsiteY32" fmla="*/ 5469879 h 5509858"/>
                  <a:gd name="connsiteX33" fmla="*/ 2272947 w 2615000"/>
                  <a:gd name="connsiteY33" fmla="*/ 5469879 h 5509858"/>
                  <a:gd name="connsiteX34" fmla="*/ 2304042 w 2615000"/>
                  <a:gd name="connsiteY34" fmla="*/ 5468399 h 5509858"/>
                  <a:gd name="connsiteX35" fmla="*/ 2330696 w 2615000"/>
                  <a:gd name="connsiteY35" fmla="*/ 5465437 h 5509858"/>
                  <a:gd name="connsiteX36" fmla="*/ 2360311 w 2615000"/>
                  <a:gd name="connsiteY36" fmla="*/ 5458033 h 5509858"/>
                  <a:gd name="connsiteX37" fmla="*/ 2385484 w 2615000"/>
                  <a:gd name="connsiteY37" fmla="*/ 5447668 h 5509858"/>
                  <a:gd name="connsiteX38" fmla="*/ 2413618 w 2615000"/>
                  <a:gd name="connsiteY38" fmla="*/ 5435822 h 5509858"/>
                  <a:gd name="connsiteX39" fmla="*/ 2435829 w 2615000"/>
                  <a:gd name="connsiteY39" fmla="*/ 5421015 h 5509858"/>
                  <a:gd name="connsiteX40" fmla="*/ 2458040 w 2615000"/>
                  <a:gd name="connsiteY40" fmla="*/ 5403246 h 5509858"/>
                  <a:gd name="connsiteX41" fmla="*/ 2480252 w 2615000"/>
                  <a:gd name="connsiteY41" fmla="*/ 5385477 h 5509858"/>
                  <a:gd name="connsiteX42" fmla="*/ 2498020 w 2615000"/>
                  <a:gd name="connsiteY42" fmla="*/ 5363265 h 5509858"/>
                  <a:gd name="connsiteX43" fmla="*/ 2515789 w 2615000"/>
                  <a:gd name="connsiteY43" fmla="*/ 5341054 h 5509858"/>
                  <a:gd name="connsiteX44" fmla="*/ 2530597 w 2615000"/>
                  <a:gd name="connsiteY44" fmla="*/ 5318843 h 5509858"/>
                  <a:gd name="connsiteX45" fmla="*/ 2542443 w 2615000"/>
                  <a:gd name="connsiteY45" fmla="*/ 5293670 h 5509858"/>
                  <a:gd name="connsiteX46" fmla="*/ 2552808 w 2615000"/>
                  <a:gd name="connsiteY46" fmla="*/ 5267017 h 5509858"/>
                  <a:gd name="connsiteX47" fmla="*/ 2557250 w 2615000"/>
                  <a:gd name="connsiteY47" fmla="*/ 5238883 h 5509858"/>
                  <a:gd name="connsiteX48" fmla="*/ 2561692 w 2615000"/>
                  <a:gd name="connsiteY48" fmla="*/ 5209268 h 5509858"/>
                  <a:gd name="connsiteX49" fmla="*/ 2564654 w 2615000"/>
                  <a:gd name="connsiteY49" fmla="*/ 5179653 h 5509858"/>
                  <a:gd name="connsiteX50" fmla="*/ 2564654 w 2615000"/>
                  <a:gd name="connsiteY50" fmla="*/ 331688 h 5509858"/>
                  <a:gd name="connsiteX51" fmla="*/ 2561692 w 2615000"/>
                  <a:gd name="connsiteY51" fmla="*/ 302073 h 5509858"/>
                  <a:gd name="connsiteX52" fmla="*/ 2557250 w 2615000"/>
                  <a:gd name="connsiteY52" fmla="*/ 272458 h 5509858"/>
                  <a:gd name="connsiteX53" fmla="*/ 2552808 w 2615000"/>
                  <a:gd name="connsiteY53" fmla="*/ 244324 h 5509858"/>
                  <a:gd name="connsiteX54" fmla="*/ 2542443 w 2615000"/>
                  <a:gd name="connsiteY54" fmla="*/ 217671 h 5509858"/>
                  <a:gd name="connsiteX55" fmla="*/ 2530597 w 2615000"/>
                  <a:gd name="connsiteY55" fmla="*/ 192498 h 5509858"/>
                  <a:gd name="connsiteX56" fmla="*/ 2515789 w 2615000"/>
                  <a:gd name="connsiteY56" fmla="*/ 167325 h 5509858"/>
                  <a:gd name="connsiteX57" fmla="*/ 2498020 w 2615000"/>
                  <a:gd name="connsiteY57" fmla="*/ 145114 h 5509858"/>
                  <a:gd name="connsiteX58" fmla="*/ 2480252 w 2615000"/>
                  <a:gd name="connsiteY58" fmla="*/ 124384 h 5509858"/>
                  <a:gd name="connsiteX59" fmla="*/ 2458040 w 2615000"/>
                  <a:gd name="connsiteY59" fmla="*/ 105134 h 5509858"/>
                  <a:gd name="connsiteX60" fmla="*/ 2435829 w 2615000"/>
                  <a:gd name="connsiteY60" fmla="*/ 90327 h 5509858"/>
                  <a:gd name="connsiteX61" fmla="*/ 2413618 w 2615000"/>
                  <a:gd name="connsiteY61" fmla="*/ 75519 h 5509858"/>
                  <a:gd name="connsiteX62" fmla="*/ 2385484 w 2615000"/>
                  <a:gd name="connsiteY62" fmla="*/ 62192 h 5509858"/>
                  <a:gd name="connsiteX63" fmla="*/ 2360311 w 2615000"/>
                  <a:gd name="connsiteY63" fmla="*/ 53308 h 5509858"/>
                  <a:gd name="connsiteX64" fmla="*/ 2330696 w 2615000"/>
                  <a:gd name="connsiteY64" fmla="*/ 45904 h 5509858"/>
                  <a:gd name="connsiteX65" fmla="*/ 2304042 w 2615000"/>
                  <a:gd name="connsiteY65" fmla="*/ 39981 h 5509858"/>
                  <a:gd name="connsiteX66" fmla="*/ 2272947 w 2615000"/>
                  <a:gd name="connsiteY66" fmla="*/ 39981 h 5509858"/>
                  <a:gd name="connsiteX67" fmla="*/ 2061200 w 2615000"/>
                  <a:gd name="connsiteY67" fmla="*/ 39981 h 5509858"/>
                  <a:gd name="connsiteX68" fmla="*/ 2049354 w 2615000"/>
                  <a:gd name="connsiteY68" fmla="*/ 39981 h 5509858"/>
                  <a:gd name="connsiteX69" fmla="*/ 2038989 w 2615000"/>
                  <a:gd name="connsiteY69" fmla="*/ 42943 h 5509858"/>
                  <a:gd name="connsiteX70" fmla="*/ 2028623 w 2615000"/>
                  <a:gd name="connsiteY70" fmla="*/ 47385 h 5509858"/>
                  <a:gd name="connsiteX71" fmla="*/ 2021220 w 2615000"/>
                  <a:gd name="connsiteY71" fmla="*/ 54789 h 5509858"/>
                  <a:gd name="connsiteX72" fmla="*/ 2013816 w 2615000"/>
                  <a:gd name="connsiteY72" fmla="*/ 62192 h 5509858"/>
                  <a:gd name="connsiteX73" fmla="*/ 2009374 w 2615000"/>
                  <a:gd name="connsiteY73" fmla="*/ 72558 h 5509858"/>
                  <a:gd name="connsiteX74" fmla="*/ 2006412 w 2615000"/>
                  <a:gd name="connsiteY74" fmla="*/ 82923 h 5509858"/>
                  <a:gd name="connsiteX75" fmla="*/ 2006412 w 2615000"/>
                  <a:gd name="connsiteY75" fmla="*/ 94769 h 5509858"/>
                  <a:gd name="connsiteX76" fmla="*/ 2004932 w 2615000"/>
                  <a:gd name="connsiteY76" fmla="*/ 109576 h 5509858"/>
                  <a:gd name="connsiteX77" fmla="*/ 2004932 w 2615000"/>
                  <a:gd name="connsiteY77" fmla="*/ 124384 h 5509858"/>
                  <a:gd name="connsiteX78" fmla="*/ 1994566 w 2615000"/>
                  <a:gd name="connsiteY78" fmla="*/ 152518 h 5509858"/>
                  <a:gd name="connsiteX79" fmla="*/ 1982720 w 2615000"/>
                  <a:gd name="connsiteY79" fmla="*/ 177691 h 5509858"/>
                  <a:gd name="connsiteX80" fmla="*/ 1961990 w 2615000"/>
                  <a:gd name="connsiteY80" fmla="*/ 199902 h 5509858"/>
                  <a:gd name="connsiteX81" fmla="*/ 1939778 w 2615000"/>
                  <a:gd name="connsiteY81" fmla="*/ 217671 h 5509858"/>
                  <a:gd name="connsiteX82" fmla="*/ 1914606 w 2615000"/>
                  <a:gd name="connsiteY82" fmla="*/ 232478 h 5509858"/>
                  <a:gd name="connsiteX83" fmla="*/ 1887952 w 2615000"/>
                  <a:gd name="connsiteY83" fmla="*/ 239882 h 5509858"/>
                  <a:gd name="connsiteX84" fmla="*/ 1873145 w 2615000"/>
                  <a:gd name="connsiteY84" fmla="*/ 241363 h 5509858"/>
                  <a:gd name="connsiteX85" fmla="*/ 1856857 w 2615000"/>
                  <a:gd name="connsiteY85" fmla="*/ 241363 h 5509858"/>
                  <a:gd name="connsiteX86" fmla="*/ 756662 w 2615000"/>
                  <a:gd name="connsiteY86" fmla="*/ 241363 h 5509858"/>
                  <a:gd name="connsiteX87" fmla="*/ 741854 w 2615000"/>
                  <a:gd name="connsiteY87" fmla="*/ 241363 h 5509858"/>
                  <a:gd name="connsiteX88" fmla="*/ 727047 w 2615000"/>
                  <a:gd name="connsiteY88" fmla="*/ 239882 h 5509858"/>
                  <a:gd name="connsiteX89" fmla="*/ 698912 w 2615000"/>
                  <a:gd name="connsiteY89" fmla="*/ 232478 h 5509858"/>
                  <a:gd name="connsiteX90" fmla="*/ 673740 w 2615000"/>
                  <a:gd name="connsiteY90" fmla="*/ 217671 h 5509858"/>
                  <a:gd name="connsiteX91" fmla="*/ 651528 w 2615000"/>
                  <a:gd name="connsiteY91" fmla="*/ 199902 h 5509858"/>
                  <a:gd name="connsiteX92" fmla="*/ 633759 w 2615000"/>
                  <a:gd name="connsiteY92" fmla="*/ 177691 h 5509858"/>
                  <a:gd name="connsiteX93" fmla="*/ 618952 w 2615000"/>
                  <a:gd name="connsiteY93" fmla="*/ 152518 h 5509858"/>
                  <a:gd name="connsiteX94" fmla="*/ 611548 w 2615000"/>
                  <a:gd name="connsiteY94" fmla="*/ 124384 h 5509858"/>
                  <a:gd name="connsiteX95" fmla="*/ 610068 w 2615000"/>
                  <a:gd name="connsiteY95" fmla="*/ 109576 h 5509858"/>
                  <a:gd name="connsiteX96" fmla="*/ 610068 w 2615000"/>
                  <a:gd name="connsiteY96" fmla="*/ 94769 h 5509858"/>
                  <a:gd name="connsiteX97" fmla="*/ 607106 w 2615000"/>
                  <a:gd name="connsiteY97" fmla="*/ 82923 h 5509858"/>
                  <a:gd name="connsiteX98" fmla="*/ 604145 w 2615000"/>
                  <a:gd name="connsiteY98" fmla="*/ 72558 h 5509858"/>
                  <a:gd name="connsiteX99" fmla="*/ 599702 w 2615000"/>
                  <a:gd name="connsiteY99" fmla="*/ 62192 h 5509858"/>
                  <a:gd name="connsiteX100" fmla="*/ 592299 w 2615000"/>
                  <a:gd name="connsiteY100" fmla="*/ 54789 h 5509858"/>
                  <a:gd name="connsiteX101" fmla="*/ 584895 w 2615000"/>
                  <a:gd name="connsiteY101" fmla="*/ 47385 h 5509858"/>
                  <a:gd name="connsiteX102" fmla="*/ 574530 w 2615000"/>
                  <a:gd name="connsiteY102" fmla="*/ 42943 h 5509858"/>
                  <a:gd name="connsiteX103" fmla="*/ 564164 w 2615000"/>
                  <a:gd name="connsiteY103" fmla="*/ 39981 h 5509858"/>
                  <a:gd name="connsiteX104" fmla="*/ 555280 w 2615000"/>
                  <a:gd name="connsiteY104" fmla="*/ 39981 h 5509858"/>
                  <a:gd name="connsiteX105" fmla="*/ 340571 w 2615000"/>
                  <a:gd name="connsiteY105" fmla="*/ 39981 h 5509858"/>
                  <a:gd name="connsiteX106" fmla="*/ 315399 w 2615000"/>
                  <a:gd name="connsiteY106" fmla="*/ 0 h 5509858"/>
                  <a:gd name="connsiteX107" fmla="*/ 350937 w 2615000"/>
                  <a:gd name="connsiteY107" fmla="*/ 0 h 5509858"/>
                  <a:gd name="connsiteX108" fmla="*/ 2264063 w 2615000"/>
                  <a:gd name="connsiteY108" fmla="*/ 0 h 5509858"/>
                  <a:gd name="connsiteX109" fmla="*/ 2301082 w 2615000"/>
                  <a:gd name="connsiteY109" fmla="*/ 0 h 5509858"/>
                  <a:gd name="connsiteX110" fmla="*/ 2335139 w 2615000"/>
                  <a:gd name="connsiteY110" fmla="*/ 5923 h 5509858"/>
                  <a:gd name="connsiteX111" fmla="*/ 2367715 w 2615000"/>
                  <a:gd name="connsiteY111" fmla="*/ 14808 h 5509858"/>
                  <a:gd name="connsiteX112" fmla="*/ 2400292 w 2615000"/>
                  <a:gd name="connsiteY112" fmla="*/ 28134 h 5509858"/>
                  <a:gd name="connsiteX113" fmla="*/ 2429906 w 2615000"/>
                  <a:gd name="connsiteY113" fmla="*/ 42942 h 5509858"/>
                  <a:gd name="connsiteX114" fmla="*/ 2461002 w 2615000"/>
                  <a:gd name="connsiteY114" fmla="*/ 60711 h 5509858"/>
                  <a:gd name="connsiteX115" fmla="*/ 2487656 w 2615000"/>
                  <a:gd name="connsiteY115" fmla="*/ 79960 h 5509858"/>
                  <a:gd name="connsiteX116" fmla="*/ 2512828 w 2615000"/>
                  <a:gd name="connsiteY116" fmla="*/ 102172 h 5509858"/>
                  <a:gd name="connsiteX117" fmla="*/ 2535040 w 2615000"/>
                  <a:gd name="connsiteY117" fmla="*/ 127344 h 5509858"/>
                  <a:gd name="connsiteX118" fmla="*/ 2554289 w 2615000"/>
                  <a:gd name="connsiteY118" fmla="*/ 155479 h 5509858"/>
                  <a:gd name="connsiteX119" fmla="*/ 2572058 w 2615000"/>
                  <a:gd name="connsiteY119" fmla="*/ 182132 h 5509858"/>
                  <a:gd name="connsiteX120" fmla="*/ 2586866 w 2615000"/>
                  <a:gd name="connsiteY120" fmla="*/ 214708 h 5509858"/>
                  <a:gd name="connsiteX121" fmla="*/ 2600192 w 2615000"/>
                  <a:gd name="connsiteY121" fmla="*/ 244323 h 5509858"/>
                  <a:gd name="connsiteX122" fmla="*/ 2607596 w 2615000"/>
                  <a:gd name="connsiteY122" fmla="*/ 279861 h 5509858"/>
                  <a:gd name="connsiteX123" fmla="*/ 2612038 w 2615000"/>
                  <a:gd name="connsiteY123" fmla="*/ 313918 h 5509858"/>
                  <a:gd name="connsiteX124" fmla="*/ 2615000 w 2615000"/>
                  <a:gd name="connsiteY124" fmla="*/ 349456 h 5509858"/>
                  <a:gd name="connsiteX125" fmla="*/ 2615000 w 2615000"/>
                  <a:gd name="connsiteY125" fmla="*/ 5161883 h 5509858"/>
                  <a:gd name="connsiteX126" fmla="*/ 2612038 w 2615000"/>
                  <a:gd name="connsiteY126" fmla="*/ 5195940 h 5509858"/>
                  <a:gd name="connsiteX127" fmla="*/ 2607596 w 2615000"/>
                  <a:gd name="connsiteY127" fmla="*/ 5231478 h 5509858"/>
                  <a:gd name="connsiteX128" fmla="*/ 2600192 w 2615000"/>
                  <a:gd name="connsiteY128" fmla="*/ 5264054 h 5509858"/>
                  <a:gd name="connsiteX129" fmla="*/ 2586866 w 2615000"/>
                  <a:gd name="connsiteY129" fmla="*/ 5296631 h 5509858"/>
                  <a:gd name="connsiteX130" fmla="*/ 2572058 w 2615000"/>
                  <a:gd name="connsiteY130" fmla="*/ 5329207 h 5509858"/>
                  <a:gd name="connsiteX131" fmla="*/ 2554289 w 2615000"/>
                  <a:gd name="connsiteY131" fmla="*/ 5355861 h 5509858"/>
                  <a:gd name="connsiteX132" fmla="*/ 2535040 w 2615000"/>
                  <a:gd name="connsiteY132" fmla="*/ 5383995 h 5509858"/>
                  <a:gd name="connsiteX133" fmla="*/ 2512828 w 2615000"/>
                  <a:gd name="connsiteY133" fmla="*/ 5407687 h 5509858"/>
                  <a:gd name="connsiteX134" fmla="*/ 2487656 w 2615000"/>
                  <a:gd name="connsiteY134" fmla="*/ 5431379 h 5509858"/>
                  <a:gd name="connsiteX135" fmla="*/ 2461002 w 2615000"/>
                  <a:gd name="connsiteY135" fmla="*/ 5450628 h 5509858"/>
                  <a:gd name="connsiteX136" fmla="*/ 2429906 w 2615000"/>
                  <a:gd name="connsiteY136" fmla="*/ 5468397 h 5509858"/>
                  <a:gd name="connsiteX137" fmla="*/ 2400292 w 2615000"/>
                  <a:gd name="connsiteY137" fmla="*/ 5483205 h 5509858"/>
                  <a:gd name="connsiteX138" fmla="*/ 2367715 w 2615000"/>
                  <a:gd name="connsiteY138" fmla="*/ 5495051 h 5509858"/>
                  <a:gd name="connsiteX139" fmla="*/ 2335139 w 2615000"/>
                  <a:gd name="connsiteY139" fmla="*/ 5502455 h 5509858"/>
                  <a:gd name="connsiteX140" fmla="*/ 2301082 w 2615000"/>
                  <a:gd name="connsiteY140" fmla="*/ 5508378 h 5509858"/>
                  <a:gd name="connsiteX141" fmla="*/ 2264063 w 2615000"/>
                  <a:gd name="connsiteY141" fmla="*/ 5509858 h 5509858"/>
                  <a:gd name="connsiteX142" fmla="*/ 350937 w 2615000"/>
                  <a:gd name="connsiteY142" fmla="*/ 5509858 h 5509858"/>
                  <a:gd name="connsiteX143" fmla="*/ 315399 w 2615000"/>
                  <a:gd name="connsiteY143" fmla="*/ 5508378 h 5509858"/>
                  <a:gd name="connsiteX144" fmla="*/ 281342 w 2615000"/>
                  <a:gd name="connsiteY144" fmla="*/ 5502455 h 5509858"/>
                  <a:gd name="connsiteX145" fmla="*/ 245804 w 2615000"/>
                  <a:gd name="connsiteY145" fmla="*/ 5495051 h 5509858"/>
                  <a:gd name="connsiteX146" fmla="*/ 213228 w 2615000"/>
                  <a:gd name="connsiteY146" fmla="*/ 5483205 h 5509858"/>
                  <a:gd name="connsiteX147" fmla="*/ 183613 w 2615000"/>
                  <a:gd name="connsiteY147" fmla="*/ 5468397 h 5509858"/>
                  <a:gd name="connsiteX148" fmla="*/ 153998 w 2615000"/>
                  <a:gd name="connsiteY148" fmla="*/ 5450628 h 5509858"/>
                  <a:gd name="connsiteX149" fmla="*/ 128825 w 2615000"/>
                  <a:gd name="connsiteY149" fmla="*/ 5431379 h 5509858"/>
                  <a:gd name="connsiteX150" fmla="*/ 103653 w 2615000"/>
                  <a:gd name="connsiteY150" fmla="*/ 5407687 h 5509858"/>
                  <a:gd name="connsiteX151" fmla="*/ 78480 w 2615000"/>
                  <a:gd name="connsiteY151" fmla="*/ 5383995 h 5509858"/>
                  <a:gd name="connsiteX152" fmla="*/ 59230 w 2615000"/>
                  <a:gd name="connsiteY152" fmla="*/ 5355861 h 5509858"/>
                  <a:gd name="connsiteX153" fmla="*/ 41461 w 2615000"/>
                  <a:gd name="connsiteY153" fmla="*/ 5329207 h 5509858"/>
                  <a:gd name="connsiteX154" fmla="*/ 26654 w 2615000"/>
                  <a:gd name="connsiteY154" fmla="*/ 5296631 h 5509858"/>
                  <a:gd name="connsiteX155" fmla="*/ 16288 w 2615000"/>
                  <a:gd name="connsiteY155" fmla="*/ 5264054 h 5509858"/>
                  <a:gd name="connsiteX156" fmla="*/ 7404 w 2615000"/>
                  <a:gd name="connsiteY156" fmla="*/ 5231478 h 5509858"/>
                  <a:gd name="connsiteX157" fmla="*/ 1481 w 2615000"/>
                  <a:gd name="connsiteY157" fmla="*/ 5195940 h 5509858"/>
                  <a:gd name="connsiteX158" fmla="*/ 0 w 2615000"/>
                  <a:gd name="connsiteY158" fmla="*/ 5161883 h 5509858"/>
                  <a:gd name="connsiteX159" fmla="*/ 0 w 2615000"/>
                  <a:gd name="connsiteY159" fmla="*/ 349456 h 5509858"/>
                  <a:gd name="connsiteX160" fmla="*/ 1481 w 2615000"/>
                  <a:gd name="connsiteY160" fmla="*/ 313918 h 5509858"/>
                  <a:gd name="connsiteX161" fmla="*/ 7404 w 2615000"/>
                  <a:gd name="connsiteY161" fmla="*/ 279861 h 5509858"/>
                  <a:gd name="connsiteX162" fmla="*/ 16288 w 2615000"/>
                  <a:gd name="connsiteY162" fmla="*/ 244323 h 5509858"/>
                  <a:gd name="connsiteX163" fmla="*/ 26654 w 2615000"/>
                  <a:gd name="connsiteY163" fmla="*/ 214708 h 5509858"/>
                  <a:gd name="connsiteX164" fmla="*/ 41461 w 2615000"/>
                  <a:gd name="connsiteY164" fmla="*/ 182132 h 5509858"/>
                  <a:gd name="connsiteX165" fmla="*/ 59230 w 2615000"/>
                  <a:gd name="connsiteY165" fmla="*/ 155479 h 5509858"/>
                  <a:gd name="connsiteX166" fmla="*/ 78480 w 2615000"/>
                  <a:gd name="connsiteY166" fmla="*/ 127344 h 5509858"/>
                  <a:gd name="connsiteX167" fmla="*/ 103653 w 2615000"/>
                  <a:gd name="connsiteY167" fmla="*/ 102172 h 5509858"/>
                  <a:gd name="connsiteX168" fmla="*/ 128825 w 2615000"/>
                  <a:gd name="connsiteY168" fmla="*/ 79960 h 5509858"/>
                  <a:gd name="connsiteX169" fmla="*/ 153998 w 2615000"/>
                  <a:gd name="connsiteY169" fmla="*/ 60711 h 5509858"/>
                  <a:gd name="connsiteX170" fmla="*/ 183613 w 2615000"/>
                  <a:gd name="connsiteY170" fmla="*/ 42942 h 5509858"/>
                  <a:gd name="connsiteX171" fmla="*/ 213228 w 2615000"/>
                  <a:gd name="connsiteY171" fmla="*/ 28134 h 5509858"/>
                  <a:gd name="connsiteX172" fmla="*/ 245804 w 2615000"/>
                  <a:gd name="connsiteY172" fmla="*/ 14808 h 5509858"/>
                  <a:gd name="connsiteX173" fmla="*/ 281342 w 2615000"/>
                  <a:gd name="connsiteY173" fmla="*/ 5923 h 5509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2615000" h="5509858">
                    <a:moveTo>
                      <a:pt x="310957" y="39981"/>
                    </a:moveTo>
                    <a:lnTo>
                      <a:pt x="282822" y="45904"/>
                    </a:lnTo>
                    <a:lnTo>
                      <a:pt x="256169" y="53308"/>
                    </a:lnTo>
                    <a:lnTo>
                      <a:pt x="228035" y="62192"/>
                    </a:lnTo>
                    <a:lnTo>
                      <a:pt x="202862" y="75519"/>
                    </a:lnTo>
                    <a:lnTo>
                      <a:pt x="179170" y="90327"/>
                    </a:lnTo>
                    <a:lnTo>
                      <a:pt x="156959" y="105134"/>
                    </a:lnTo>
                    <a:lnTo>
                      <a:pt x="136228" y="124384"/>
                    </a:lnTo>
                    <a:lnTo>
                      <a:pt x="116979" y="145114"/>
                    </a:lnTo>
                    <a:lnTo>
                      <a:pt x="99210" y="167325"/>
                    </a:lnTo>
                    <a:lnTo>
                      <a:pt x="85883" y="192498"/>
                    </a:lnTo>
                    <a:lnTo>
                      <a:pt x="74037" y="217671"/>
                    </a:lnTo>
                    <a:lnTo>
                      <a:pt x="63672" y="244324"/>
                    </a:lnTo>
                    <a:lnTo>
                      <a:pt x="56268" y="272458"/>
                    </a:lnTo>
                    <a:lnTo>
                      <a:pt x="51826" y="302073"/>
                    </a:lnTo>
                    <a:lnTo>
                      <a:pt x="48864" y="331688"/>
                    </a:lnTo>
                    <a:lnTo>
                      <a:pt x="48864" y="5179653"/>
                    </a:lnTo>
                    <a:lnTo>
                      <a:pt x="51826" y="5209268"/>
                    </a:lnTo>
                    <a:lnTo>
                      <a:pt x="56268" y="5238883"/>
                    </a:lnTo>
                    <a:lnTo>
                      <a:pt x="63672" y="5267017"/>
                    </a:lnTo>
                    <a:lnTo>
                      <a:pt x="74037" y="5293670"/>
                    </a:lnTo>
                    <a:lnTo>
                      <a:pt x="85883" y="5318843"/>
                    </a:lnTo>
                    <a:lnTo>
                      <a:pt x="99210" y="5341054"/>
                    </a:lnTo>
                    <a:lnTo>
                      <a:pt x="116979" y="5363265"/>
                    </a:lnTo>
                    <a:lnTo>
                      <a:pt x="136228" y="5385477"/>
                    </a:lnTo>
                    <a:lnTo>
                      <a:pt x="156959" y="5403246"/>
                    </a:lnTo>
                    <a:lnTo>
                      <a:pt x="179170" y="5421015"/>
                    </a:lnTo>
                    <a:lnTo>
                      <a:pt x="202862" y="5435822"/>
                    </a:lnTo>
                    <a:lnTo>
                      <a:pt x="228035" y="5447668"/>
                    </a:lnTo>
                    <a:lnTo>
                      <a:pt x="256169" y="5458033"/>
                    </a:lnTo>
                    <a:lnTo>
                      <a:pt x="282822" y="5465437"/>
                    </a:lnTo>
                    <a:lnTo>
                      <a:pt x="310957" y="5468399"/>
                    </a:lnTo>
                    <a:lnTo>
                      <a:pt x="340571" y="5469879"/>
                    </a:lnTo>
                    <a:lnTo>
                      <a:pt x="2272947" y="5469879"/>
                    </a:lnTo>
                    <a:lnTo>
                      <a:pt x="2304042" y="5468399"/>
                    </a:lnTo>
                    <a:lnTo>
                      <a:pt x="2330696" y="5465437"/>
                    </a:lnTo>
                    <a:lnTo>
                      <a:pt x="2360311" y="5458033"/>
                    </a:lnTo>
                    <a:lnTo>
                      <a:pt x="2385484" y="5447668"/>
                    </a:lnTo>
                    <a:lnTo>
                      <a:pt x="2413618" y="5435822"/>
                    </a:lnTo>
                    <a:lnTo>
                      <a:pt x="2435829" y="5421015"/>
                    </a:lnTo>
                    <a:lnTo>
                      <a:pt x="2458040" y="5403246"/>
                    </a:lnTo>
                    <a:lnTo>
                      <a:pt x="2480252" y="5385477"/>
                    </a:lnTo>
                    <a:lnTo>
                      <a:pt x="2498020" y="5363265"/>
                    </a:lnTo>
                    <a:lnTo>
                      <a:pt x="2515789" y="5341054"/>
                    </a:lnTo>
                    <a:lnTo>
                      <a:pt x="2530597" y="5318843"/>
                    </a:lnTo>
                    <a:lnTo>
                      <a:pt x="2542443" y="5293670"/>
                    </a:lnTo>
                    <a:lnTo>
                      <a:pt x="2552808" y="5267017"/>
                    </a:lnTo>
                    <a:lnTo>
                      <a:pt x="2557250" y="5238883"/>
                    </a:lnTo>
                    <a:lnTo>
                      <a:pt x="2561692" y="5209268"/>
                    </a:lnTo>
                    <a:lnTo>
                      <a:pt x="2564654" y="5179653"/>
                    </a:lnTo>
                    <a:lnTo>
                      <a:pt x="2564654" y="331688"/>
                    </a:lnTo>
                    <a:lnTo>
                      <a:pt x="2561692" y="302073"/>
                    </a:lnTo>
                    <a:lnTo>
                      <a:pt x="2557250" y="272458"/>
                    </a:lnTo>
                    <a:lnTo>
                      <a:pt x="2552808" y="244324"/>
                    </a:lnTo>
                    <a:lnTo>
                      <a:pt x="2542443" y="217671"/>
                    </a:lnTo>
                    <a:lnTo>
                      <a:pt x="2530597" y="192498"/>
                    </a:lnTo>
                    <a:lnTo>
                      <a:pt x="2515789" y="167325"/>
                    </a:lnTo>
                    <a:lnTo>
                      <a:pt x="2498020" y="145114"/>
                    </a:lnTo>
                    <a:lnTo>
                      <a:pt x="2480252" y="124384"/>
                    </a:lnTo>
                    <a:lnTo>
                      <a:pt x="2458040" y="105134"/>
                    </a:lnTo>
                    <a:lnTo>
                      <a:pt x="2435829" y="90327"/>
                    </a:lnTo>
                    <a:lnTo>
                      <a:pt x="2413618" y="75519"/>
                    </a:lnTo>
                    <a:lnTo>
                      <a:pt x="2385484" y="62192"/>
                    </a:lnTo>
                    <a:lnTo>
                      <a:pt x="2360311" y="53308"/>
                    </a:lnTo>
                    <a:lnTo>
                      <a:pt x="2330696" y="45904"/>
                    </a:lnTo>
                    <a:lnTo>
                      <a:pt x="2304042" y="39981"/>
                    </a:lnTo>
                    <a:lnTo>
                      <a:pt x="2272947" y="39981"/>
                    </a:lnTo>
                    <a:lnTo>
                      <a:pt x="2061200" y="39981"/>
                    </a:lnTo>
                    <a:lnTo>
                      <a:pt x="2049354" y="39981"/>
                    </a:lnTo>
                    <a:lnTo>
                      <a:pt x="2038989" y="42943"/>
                    </a:lnTo>
                    <a:lnTo>
                      <a:pt x="2028623" y="47385"/>
                    </a:lnTo>
                    <a:lnTo>
                      <a:pt x="2021220" y="54789"/>
                    </a:lnTo>
                    <a:lnTo>
                      <a:pt x="2013816" y="62192"/>
                    </a:lnTo>
                    <a:lnTo>
                      <a:pt x="2009374" y="72558"/>
                    </a:lnTo>
                    <a:lnTo>
                      <a:pt x="2006412" y="82923"/>
                    </a:lnTo>
                    <a:lnTo>
                      <a:pt x="2006412" y="94769"/>
                    </a:lnTo>
                    <a:lnTo>
                      <a:pt x="2004932" y="109576"/>
                    </a:lnTo>
                    <a:lnTo>
                      <a:pt x="2004932" y="124384"/>
                    </a:lnTo>
                    <a:lnTo>
                      <a:pt x="1994566" y="152518"/>
                    </a:lnTo>
                    <a:lnTo>
                      <a:pt x="1982720" y="177691"/>
                    </a:lnTo>
                    <a:lnTo>
                      <a:pt x="1961990" y="199902"/>
                    </a:lnTo>
                    <a:lnTo>
                      <a:pt x="1939778" y="217671"/>
                    </a:lnTo>
                    <a:lnTo>
                      <a:pt x="1914606" y="232478"/>
                    </a:lnTo>
                    <a:lnTo>
                      <a:pt x="1887952" y="239882"/>
                    </a:lnTo>
                    <a:lnTo>
                      <a:pt x="1873145" y="241363"/>
                    </a:lnTo>
                    <a:lnTo>
                      <a:pt x="1856857" y="241363"/>
                    </a:lnTo>
                    <a:lnTo>
                      <a:pt x="756662" y="241363"/>
                    </a:lnTo>
                    <a:lnTo>
                      <a:pt x="741854" y="241363"/>
                    </a:lnTo>
                    <a:lnTo>
                      <a:pt x="727047" y="239882"/>
                    </a:lnTo>
                    <a:lnTo>
                      <a:pt x="698912" y="232478"/>
                    </a:lnTo>
                    <a:lnTo>
                      <a:pt x="673740" y="217671"/>
                    </a:lnTo>
                    <a:lnTo>
                      <a:pt x="651528" y="199902"/>
                    </a:lnTo>
                    <a:lnTo>
                      <a:pt x="633759" y="177691"/>
                    </a:lnTo>
                    <a:lnTo>
                      <a:pt x="618952" y="152518"/>
                    </a:lnTo>
                    <a:lnTo>
                      <a:pt x="611548" y="124384"/>
                    </a:lnTo>
                    <a:lnTo>
                      <a:pt x="610068" y="109576"/>
                    </a:lnTo>
                    <a:lnTo>
                      <a:pt x="610068" y="94769"/>
                    </a:lnTo>
                    <a:lnTo>
                      <a:pt x="607106" y="82923"/>
                    </a:lnTo>
                    <a:lnTo>
                      <a:pt x="604145" y="72558"/>
                    </a:lnTo>
                    <a:lnTo>
                      <a:pt x="599702" y="62192"/>
                    </a:lnTo>
                    <a:lnTo>
                      <a:pt x="592299" y="54789"/>
                    </a:lnTo>
                    <a:lnTo>
                      <a:pt x="584895" y="47385"/>
                    </a:lnTo>
                    <a:lnTo>
                      <a:pt x="574530" y="42943"/>
                    </a:lnTo>
                    <a:lnTo>
                      <a:pt x="564164" y="39981"/>
                    </a:lnTo>
                    <a:lnTo>
                      <a:pt x="555280" y="39981"/>
                    </a:lnTo>
                    <a:lnTo>
                      <a:pt x="340571" y="39981"/>
                    </a:lnTo>
                    <a:close/>
                    <a:moveTo>
                      <a:pt x="315399" y="0"/>
                    </a:moveTo>
                    <a:lnTo>
                      <a:pt x="350937" y="0"/>
                    </a:lnTo>
                    <a:lnTo>
                      <a:pt x="2264063" y="0"/>
                    </a:lnTo>
                    <a:lnTo>
                      <a:pt x="2301082" y="0"/>
                    </a:lnTo>
                    <a:lnTo>
                      <a:pt x="2335139" y="5923"/>
                    </a:lnTo>
                    <a:lnTo>
                      <a:pt x="2367715" y="14808"/>
                    </a:lnTo>
                    <a:lnTo>
                      <a:pt x="2400292" y="28134"/>
                    </a:lnTo>
                    <a:lnTo>
                      <a:pt x="2429906" y="42942"/>
                    </a:lnTo>
                    <a:lnTo>
                      <a:pt x="2461002" y="60711"/>
                    </a:lnTo>
                    <a:lnTo>
                      <a:pt x="2487656" y="79960"/>
                    </a:lnTo>
                    <a:lnTo>
                      <a:pt x="2512828" y="102172"/>
                    </a:lnTo>
                    <a:lnTo>
                      <a:pt x="2535040" y="127344"/>
                    </a:lnTo>
                    <a:lnTo>
                      <a:pt x="2554289" y="155479"/>
                    </a:lnTo>
                    <a:lnTo>
                      <a:pt x="2572058" y="182132"/>
                    </a:lnTo>
                    <a:lnTo>
                      <a:pt x="2586866" y="214708"/>
                    </a:lnTo>
                    <a:lnTo>
                      <a:pt x="2600192" y="244323"/>
                    </a:lnTo>
                    <a:lnTo>
                      <a:pt x="2607596" y="279861"/>
                    </a:lnTo>
                    <a:lnTo>
                      <a:pt x="2612038" y="313918"/>
                    </a:lnTo>
                    <a:lnTo>
                      <a:pt x="2615000" y="349456"/>
                    </a:lnTo>
                    <a:lnTo>
                      <a:pt x="2615000" y="5161883"/>
                    </a:lnTo>
                    <a:lnTo>
                      <a:pt x="2612038" y="5195940"/>
                    </a:lnTo>
                    <a:lnTo>
                      <a:pt x="2607596" y="5231478"/>
                    </a:lnTo>
                    <a:lnTo>
                      <a:pt x="2600192" y="5264054"/>
                    </a:lnTo>
                    <a:lnTo>
                      <a:pt x="2586866" y="5296631"/>
                    </a:lnTo>
                    <a:lnTo>
                      <a:pt x="2572058" y="5329207"/>
                    </a:lnTo>
                    <a:lnTo>
                      <a:pt x="2554289" y="5355861"/>
                    </a:lnTo>
                    <a:lnTo>
                      <a:pt x="2535040" y="5383995"/>
                    </a:lnTo>
                    <a:lnTo>
                      <a:pt x="2512828" y="5407687"/>
                    </a:lnTo>
                    <a:lnTo>
                      <a:pt x="2487656" y="5431379"/>
                    </a:lnTo>
                    <a:lnTo>
                      <a:pt x="2461002" y="5450628"/>
                    </a:lnTo>
                    <a:lnTo>
                      <a:pt x="2429906" y="5468397"/>
                    </a:lnTo>
                    <a:lnTo>
                      <a:pt x="2400292" y="5483205"/>
                    </a:lnTo>
                    <a:lnTo>
                      <a:pt x="2367715" y="5495051"/>
                    </a:lnTo>
                    <a:lnTo>
                      <a:pt x="2335139" y="5502455"/>
                    </a:lnTo>
                    <a:lnTo>
                      <a:pt x="2301082" y="5508378"/>
                    </a:lnTo>
                    <a:lnTo>
                      <a:pt x="2264063" y="5509858"/>
                    </a:lnTo>
                    <a:lnTo>
                      <a:pt x="350937" y="5509858"/>
                    </a:lnTo>
                    <a:lnTo>
                      <a:pt x="315399" y="5508378"/>
                    </a:lnTo>
                    <a:lnTo>
                      <a:pt x="281342" y="5502455"/>
                    </a:lnTo>
                    <a:lnTo>
                      <a:pt x="245804" y="5495051"/>
                    </a:lnTo>
                    <a:lnTo>
                      <a:pt x="213228" y="5483205"/>
                    </a:lnTo>
                    <a:lnTo>
                      <a:pt x="183613" y="5468397"/>
                    </a:lnTo>
                    <a:lnTo>
                      <a:pt x="153998" y="5450628"/>
                    </a:lnTo>
                    <a:lnTo>
                      <a:pt x="128825" y="5431379"/>
                    </a:lnTo>
                    <a:lnTo>
                      <a:pt x="103653" y="5407687"/>
                    </a:lnTo>
                    <a:lnTo>
                      <a:pt x="78480" y="5383995"/>
                    </a:lnTo>
                    <a:lnTo>
                      <a:pt x="59230" y="5355861"/>
                    </a:lnTo>
                    <a:lnTo>
                      <a:pt x="41461" y="5329207"/>
                    </a:lnTo>
                    <a:lnTo>
                      <a:pt x="26654" y="5296631"/>
                    </a:lnTo>
                    <a:lnTo>
                      <a:pt x="16288" y="5264054"/>
                    </a:lnTo>
                    <a:lnTo>
                      <a:pt x="7404" y="5231478"/>
                    </a:lnTo>
                    <a:lnTo>
                      <a:pt x="1481" y="5195940"/>
                    </a:lnTo>
                    <a:lnTo>
                      <a:pt x="0" y="5161883"/>
                    </a:lnTo>
                    <a:lnTo>
                      <a:pt x="0" y="349456"/>
                    </a:lnTo>
                    <a:lnTo>
                      <a:pt x="1481" y="313918"/>
                    </a:lnTo>
                    <a:lnTo>
                      <a:pt x="7404" y="279861"/>
                    </a:lnTo>
                    <a:lnTo>
                      <a:pt x="16288" y="244323"/>
                    </a:lnTo>
                    <a:lnTo>
                      <a:pt x="26654" y="214708"/>
                    </a:lnTo>
                    <a:lnTo>
                      <a:pt x="41461" y="182132"/>
                    </a:lnTo>
                    <a:lnTo>
                      <a:pt x="59230" y="155479"/>
                    </a:lnTo>
                    <a:lnTo>
                      <a:pt x="78480" y="127344"/>
                    </a:lnTo>
                    <a:lnTo>
                      <a:pt x="103653" y="102172"/>
                    </a:lnTo>
                    <a:lnTo>
                      <a:pt x="128825" y="79960"/>
                    </a:lnTo>
                    <a:lnTo>
                      <a:pt x="153998" y="60711"/>
                    </a:lnTo>
                    <a:lnTo>
                      <a:pt x="183613" y="42942"/>
                    </a:lnTo>
                    <a:lnTo>
                      <a:pt x="213228" y="28134"/>
                    </a:lnTo>
                    <a:lnTo>
                      <a:pt x="245804" y="14808"/>
                    </a:lnTo>
                    <a:lnTo>
                      <a:pt x="281342" y="59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9" name="Freeform 38"/>
              <p:cNvSpPr>
                <a:spLocks/>
              </p:cNvSpPr>
              <p:nvPr/>
            </p:nvSpPr>
            <p:spPr bwMode="auto">
              <a:xfrm>
                <a:off x="8086696" y="764397"/>
                <a:ext cx="347976" cy="37019"/>
              </a:xfrm>
              <a:custGeom>
                <a:avLst/>
                <a:gdLst>
                  <a:gd name="T0" fmla="*/ 222 w 235"/>
                  <a:gd name="T1" fmla="*/ 25 h 25"/>
                  <a:gd name="T2" fmla="*/ 11 w 235"/>
                  <a:gd name="T3" fmla="*/ 25 h 25"/>
                  <a:gd name="T4" fmla="*/ 11 w 235"/>
                  <a:gd name="T5" fmla="*/ 25 h 25"/>
                  <a:gd name="T6" fmla="*/ 8 w 235"/>
                  <a:gd name="T7" fmla="*/ 23 h 25"/>
                  <a:gd name="T8" fmla="*/ 3 w 235"/>
                  <a:gd name="T9" fmla="*/ 22 h 25"/>
                  <a:gd name="T10" fmla="*/ 1 w 235"/>
                  <a:gd name="T11" fmla="*/ 17 h 25"/>
                  <a:gd name="T12" fmla="*/ 0 w 235"/>
                  <a:gd name="T13" fmla="*/ 12 h 25"/>
                  <a:gd name="T14" fmla="*/ 0 w 235"/>
                  <a:gd name="T15" fmla="*/ 12 h 25"/>
                  <a:gd name="T16" fmla="*/ 0 w 235"/>
                  <a:gd name="T17" fmla="*/ 12 h 25"/>
                  <a:gd name="T18" fmla="*/ 1 w 235"/>
                  <a:gd name="T19" fmla="*/ 8 h 25"/>
                  <a:gd name="T20" fmla="*/ 3 w 235"/>
                  <a:gd name="T21" fmla="*/ 3 h 25"/>
                  <a:gd name="T22" fmla="*/ 8 w 235"/>
                  <a:gd name="T23" fmla="*/ 2 h 25"/>
                  <a:gd name="T24" fmla="*/ 11 w 235"/>
                  <a:gd name="T25" fmla="*/ 0 h 25"/>
                  <a:gd name="T26" fmla="*/ 222 w 235"/>
                  <a:gd name="T27" fmla="*/ 0 h 25"/>
                  <a:gd name="T28" fmla="*/ 222 w 235"/>
                  <a:gd name="T29" fmla="*/ 0 h 25"/>
                  <a:gd name="T30" fmla="*/ 227 w 235"/>
                  <a:gd name="T31" fmla="*/ 2 h 25"/>
                  <a:gd name="T32" fmla="*/ 232 w 235"/>
                  <a:gd name="T33" fmla="*/ 3 h 25"/>
                  <a:gd name="T34" fmla="*/ 234 w 235"/>
                  <a:gd name="T35" fmla="*/ 8 h 25"/>
                  <a:gd name="T36" fmla="*/ 235 w 235"/>
                  <a:gd name="T37" fmla="*/ 12 h 25"/>
                  <a:gd name="T38" fmla="*/ 235 w 235"/>
                  <a:gd name="T39" fmla="*/ 12 h 25"/>
                  <a:gd name="T40" fmla="*/ 235 w 235"/>
                  <a:gd name="T41" fmla="*/ 12 h 25"/>
                  <a:gd name="T42" fmla="*/ 234 w 235"/>
                  <a:gd name="T43" fmla="*/ 17 h 25"/>
                  <a:gd name="T44" fmla="*/ 232 w 235"/>
                  <a:gd name="T45" fmla="*/ 22 h 25"/>
                  <a:gd name="T46" fmla="*/ 227 w 235"/>
                  <a:gd name="T47" fmla="*/ 23 h 25"/>
                  <a:gd name="T48" fmla="*/ 222 w 235"/>
                  <a:gd name="T49" fmla="*/ 25 h 25"/>
                  <a:gd name="T50" fmla="*/ 222 w 235"/>
                  <a:gd name="T5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5" h="25">
                    <a:moveTo>
                      <a:pt x="222" y="25"/>
                    </a:moveTo>
                    <a:lnTo>
                      <a:pt x="11" y="25"/>
                    </a:lnTo>
                    <a:lnTo>
                      <a:pt x="11" y="25"/>
                    </a:lnTo>
                    <a:lnTo>
                      <a:pt x="8" y="23"/>
                    </a:lnTo>
                    <a:lnTo>
                      <a:pt x="3" y="22"/>
                    </a:lnTo>
                    <a:lnTo>
                      <a:pt x="1" y="17"/>
                    </a:lnTo>
                    <a:lnTo>
                      <a:pt x="0" y="12"/>
                    </a:lnTo>
                    <a:lnTo>
                      <a:pt x="0" y="12"/>
                    </a:lnTo>
                    <a:lnTo>
                      <a:pt x="0" y="12"/>
                    </a:lnTo>
                    <a:lnTo>
                      <a:pt x="1" y="8"/>
                    </a:lnTo>
                    <a:lnTo>
                      <a:pt x="3" y="3"/>
                    </a:lnTo>
                    <a:lnTo>
                      <a:pt x="8" y="2"/>
                    </a:lnTo>
                    <a:lnTo>
                      <a:pt x="11" y="0"/>
                    </a:lnTo>
                    <a:lnTo>
                      <a:pt x="222" y="0"/>
                    </a:lnTo>
                    <a:lnTo>
                      <a:pt x="222" y="0"/>
                    </a:lnTo>
                    <a:lnTo>
                      <a:pt x="227" y="2"/>
                    </a:lnTo>
                    <a:lnTo>
                      <a:pt x="232" y="3"/>
                    </a:lnTo>
                    <a:lnTo>
                      <a:pt x="234" y="8"/>
                    </a:lnTo>
                    <a:lnTo>
                      <a:pt x="235" y="12"/>
                    </a:lnTo>
                    <a:lnTo>
                      <a:pt x="235" y="12"/>
                    </a:lnTo>
                    <a:lnTo>
                      <a:pt x="235" y="12"/>
                    </a:lnTo>
                    <a:lnTo>
                      <a:pt x="234" y="17"/>
                    </a:lnTo>
                    <a:lnTo>
                      <a:pt x="232" y="22"/>
                    </a:lnTo>
                    <a:lnTo>
                      <a:pt x="227" y="23"/>
                    </a:lnTo>
                    <a:lnTo>
                      <a:pt x="222" y="25"/>
                    </a:lnTo>
                    <a:lnTo>
                      <a:pt x="222" y="25"/>
                    </a:lnTo>
                    <a:close/>
                  </a:path>
                </a:pathLst>
              </a:custGeom>
              <a:solidFill>
                <a:srgbClr val="171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a:off x="8517594" y="742185"/>
                <a:ext cx="81442" cy="81442"/>
              </a:xfrm>
              <a:custGeom>
                <a:avLst/>
                <a:gdLst>
                  <a:gd name="T0" fmla="*/ 55 w 55"/>
                  <a:gd name="T1" fmla="*/ 27 h 55"/>
                  <a:gd name="T2" fmla="*/ 55 w 55"/>
                  <a:gd name="T3" fmla="*/ 27 h 55"/>
                  <a:gd name="T4" fmla="*/ 54 w 55"/>
                  <a:gd name="T5" fmla="*/ 33 h 55"/>
                  <a:gd name="T6" fmla="*/ 52 w 55"/>
                  <a:gd name="T7" fmla="*/ 38 h 55"/>
                  <a:gd name="T8" fmla="*/ 50 w 55"/>
                  <a:gd name="T9" fmla="*/ 42 h 55"/>
                  <a:gd name="T10" fmla="*/ 47 w 55"/>
                  <a:gd name="T11" fmla="*/ 47 h 55"/>
                  <a:gd name="T12" fmla="*/ 42 w 55"/>
                  <a:gd name="T13" fmla="*/ 50 h 55"/>
                  <a:gd name="T14" fmla="*/ 38 w 55"/>
                  <a:gd name="T15" fmla="*/ 52 h 55"/>
                  <a:gd name="T16" fmla="*/ 33 w 55"/>
                  <a:gd name="T17" fmla="*/ 54 h 55"/>
                  <a:gd name="T18" fmla="*/ 27 w 55"/>
                  <a:gd name="T19" fmla="*/ 55 h 55"/>
                  <a:gd name="T20" fmla="*/ 27 w 55"/>
                  <a:gd name="T21" fmla="*/ 55 h 55"/>
                  <a:gd name="T22" fmla="*/ 22 w 55"/>
                  <a:gd name="T23" fmla="*/ 54 h 55"/>
                  <a:gd name="T24" fmla="*/ 17 w 55"/>
                  <a:gd name="T25" fmla="*/ 52 h 55"/>
                  <a:gd name="T26" fmla="*/ 11 w 55"/>
                  <a:gd name="T27" fmla="*/ 50 h 55"/>
                  <a:gd name="T28" fmla="*/ 8 w 55"/>
                  <a:gd name="T29" fmla="*/ 47 h 55"/>
                  <a:gd name="T30" fmla="*/ 5 w 55"/>
                  <a:gd name="T31" fmla="*/ 42 h 55"/>
                  <a:gd name="T32" fmla="*/ 3 w 55"/>
                  <a:gd name="T33" fmla="*/ 38 h 55"/>
                  <a:gd name="T34" fmla="*/ 1 w 55"/>
                  <a:gd name="T35" fmla="*/ 33 h 55"/>
                  <a:gd name="T36" fmla="*/ 0 w 55"/>
                  <a:gd name="T37" fmla="*/ 27 h 55"/>
                  <a:gd name="T38" fmla="*/ 0 w 55"/>
                  <a:gd name="T39" fmla="*/ 27 h 55"/>
                  <a:gd name="T40" fmla="*/ 1 w 55"/>
                  <a:gd name="T41" fmla="*/ 22 h 55"/>
                  <a:gd name="T42" fmla="*/ 3 w 55"/>
                  <a:gd name="T43" fmla="*/ 17 h 55"/>
                  <a:gd name="T44" fmla="*/ 5 w 55"/>
                  <a:gd name="T45" fmla="*/ 11 h 55"/>
                  <a:gd name="T46" fmla="*/ 8 w 55"/>
                  <a:gd name="T47" fmla="*/ 8 h 55"/>
                  <a:gd name="T48" fmla="*/ 11 w 55"/>
                  <a:gd name="T49" fmla="*/ 5 h 55"/>
                  <a:gd name="T50" fmla="*/ 17 w 55"/>
                  <a:gd name="T51" fmla="*/ 3 h 55"/>
                  <a:gd name="T52" fmla="*/ 22 w 55"/>
                  <a:gd name="T53" fmla="*/ 1 h 55"/>
                  <a:gd name="T54" fmla="*/ 27 w 55"/>
                  <a:gd name="T55" fmla="*/ 0 h 55"/>
                  <a:gd name="T56" fmla="*/ 27 w 55"/>
                  <a:gd name="T57" fmla="*/ 0 h 55"/>
                  <a:gd name="T58" fmla="*/ 33 w 55"/>
                  <a:gd name="T59" fmla="*/ 1 h 55"/>
                  <a:gd name="T60" fmla="*/ 38 w 55"/>
                  <a:gd name="T61" fmla="*/ 3 h 55"/>
                  <a:gd name="T62" fmla="*/ 42 w 55"/>
                  <a:gd name="T63" fmla="*/ 5 h 55"/>
                  <a:gd name="T64" fmla="*/ 47 w 55"/>
                  <a:gd name="T65" fmla="*/ 8 h 55"/>
                  <a:gd name="T66" fmla="*/ 50 w 55"/>
                  <a:gd name="T67" fmla="*/ 11 h 55"/>
                  <a:gd name="T68" fmla="*/ 52 w 55"/>
                  <a:gd name="T69" fmla="*/ 17 h 55"/>
                  <a:gd name="T70" fmla="*/ 54 w 55"/>
                  <a:gd name="T71" fmla="*/ 22 h 55"/>
                  <a:gd name="T72" fmla="*/ 55 w 55"/>
                  <a:gd name="T73" fmla="*/ 27 h 55"/>
                  <a:gd name="T74" fmla="*/ 55 w 55"/>
                  <a:gd name="T75"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 h="55">
                    <a:moveTo>
                      <a:pt x="55" y="27"/>
                    </a:moveTo>
                    <a:lnTo>
                      <a:pt x="55" y="27"/>
                    </a:lnTo>
                    <a:lnTo>
                      <a:pt x="54" y="33"/>
                    </a:lnTo>
                    <a:lnTo>
                      <a:pt x="52" y="38"/>
                    </a:lnTo>
                    <a:lnTo>
                      <a:pt x="50" y="42"/>
                    </a:lnTo>
                    <a:lnTo>
                      <a:pt x="47" y="47"/>
                    </a:lnTo>
                    <a:lnTo>
                      <a:pt x="42" y="50"/>
                    </a:lnTo>
                    <a:lnTo>
                      <a:pt x="38" y="52"/>
                    </a:lnTo>
                    <a:lnTo>
                      <a:pt x="33" y="54"/>
                    </a:lnTo>
                    <a:lnTo>
                      <a:pt x="27" y="55"/>
                    </a:lnTo>
                    <a:lnTo>
                      <a:pt x="27" y="55"/>
                    </a:lnTo>
                    <a:lnTo>
                      <a:pt x="22" y="54"/>
                    </a:lnTo>
                    <a:lnTo>
                      <a:pt x="17" y="52"/>
                    </a:lnTo>
                    <a:lnTo>
                      <a:pt x="11" y="50"/>
                    </a:lnTo>
                    <a:lnTo>
                      <a:pt x="8" y="47"/>
                    </a:lnTo>
                    <a:lnTo>
                      <a:pt x="5" y="42"/>
                    </a:lnTo>
                    <a:lnTo>
                      <a:pt x="3" y="38"/>
                    </a:lnTo>
                    <a:lnTo>
                      <a:pt x="1" y="33"/>
                    </a:lnTo>
                    <a:lnTo>
                      <a:pt x="0" y="27"/>
                    </a:lnTo>
                    <a:lnTo>
                      <a:pt x="0" y="27"/>
                    </a:lnTo>
                    <a:lnTo>
                      <a:pt x="1" y="22"/>
                    </a:lnTo>
                    <a:lnTo>
                      <a:pt x="3" y="17"/>
                    </a:lnTo>
                    <a:lnTo>
                      <a:pt x="5" y="11"/>
                    </a:lnTo>
                    <a:lnTo>
                      <a:pt x="8" y="8"/>
                    </a:lnTo>
                    <a:lnTo>
                      <a:pt x="11" y="5"/>
                    </a:lnTo>
                    <a:lnTo>
                      <a:pt x="17" y="3"/>
                    </a:lnTo>
                    <a:lnTo>
                      <a:pt x="22" y="1"/>
                    </a:lnTo>
                    <a:lnTo>
                      <a:pt x="27" y="0"/>
                    </a:lnTo>
                    <a:lnTo>
                      <a:pt x="27" y="0"/>
                    </a:lnTo>
                    <a:lnTo>
                      <a:pt x="33" y="1"/>
                    </a:lnTo>
                    <a:lnTo>
                      <a:pt x="38" y="3"/>
                    </a:lnTo>
                    <a:lnTo>
                      <a:pt x="42" y="5"/>
                    </a:lnTo>
                    <a:lnTo>
                      <a:pt x="47" y="8"/>
                    </a:lnTo>
                    <a:lnTo>
                      <a:pt x="50" y="11"/>
                    </a:lnTo>
                    <a:lnTo>
                      <a:pt x="52" y="17"/>
                    </a:lnTo>
                    <a:lnTo>
                      <a:pt x="54" y="22"/>
                    </a:lnTo>
                    <a:lnTo>
                      <a:pt x="55" y="27"/>
                    </a:lnTo>
                    <a:lnTo>
                      <a:pt x="55" y="27"/>
                    </a:lnTo>
                    <a:close/>
                  </a:path>
                </a:pathLst>
              </a:custGeom>
              <a:solidFill>
                <a:srgbClr val="1214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a:off x="8564978" y="761435"/>
                <a:ext cx="26653" cy="29615"/>
              </a:xfrm>
              <a:custGeom>
                <a:avLst/>
                <a:gdLst>
                  <a:gd name="T0" fmla="*/ 18 w 18"/>
                  <a:gd name="T1" fmla="*/ 10 h 20"/>
                  <a:gd name="T2" fmla="*/ 18 w 18"/>
                  <a:gd name="T3" fmla="*/ 10 h 20"/>
                  <a:gd name="T4" fmla="*/ 18 w 18"/>
                  <a:gd name="T5" fmla="*/ 14 h 20"/>
                  <a:gd name="T6" fmla="*/ 16 w 18"/>
                  <a:gd name="T7" fmla="*/ 17 h 20"/>
                  <a:gd name="T8" fmla="*/ 13 w 18"/>
                  <a:gd name="T9" fmla="*/ 19 h 20"/>
                  <a:gd name="T10" fmla="*/ 10 w 18"/>
                  <a:gd name="T11" fmla="*/ 20 h 20"/>
                  <a:gd name="T12" fmla="*/ 10 w 18"/>
                  <a:gd name="T13" fmla="*/ 20 h 20"/>
                  <a:gd name="T14" fmla="*/ 5 w 18"/>
                  <a:gd name="T15" fmla="*/ 19 h 20"/>
                  <a:gd name="T16" fmla="*/ 3 w 18"/>
                  <a:gd name="T17" fmla="*/ 17 h 20"/>
                  <a:gd name="T18" fmla="*/ 0 w 18"/>
                  <a:gd name="T19" fmla="*/ 14 h 20"/>
                  <a:gd name="T20" fmla="*/ 0 w 18"/>
                  <a:gd name="T21" fmla="*/ 10 h 20"/>
                  <a:gd name="T22" fmla="*/ 0 w 18"/>
                  <a:gd name="T23" fmla="*/ 10 h 20"/>
                  <a:gd name="T24" fmla="*/ 0 w 18"/>
                  <a:gd name="T25" fmla="*/ 7 h 20"/>
                  <a:gd name="T26" fmla="*/ 3 w 18"/>
                  <a:gd name="T27" fmla="*/ 4 h 20"/>
                  <a:gd name="T28" fmla="*/ 5 w 18"/>
                  <a:gd name="T29" fmla="*/ 2 h 20"/>
                  <a:gd name="T30" fmla="*/ 10 w 18"/>
                  <a:gd name="T31" fmla="*/ 0 h 20"/>
                  <a:gd name="T32" fmla="*/ 10 w 18"/>
                  <a:gd name="T33" fmla="*/ 0 h 20"/>
                  <a:gd name="T34" fmla="*/ 13 w 18"/>
                  <a:gd name="T35" fmla="*/ 2 h 20"/>
                  <a:gd name="T36" fmla="*/ 16 w 18"/>
                  <a:gd name="T37" fmla="*/ 4 h 20"/>
                  <a:gd name="T38" fmla="*/ 18 w 18"/>
                  <a:gd name="T39" fmla="*/ 7 h 20"/>
                  <a:gd name="T40" fmla="*/ 18 w 18"/>
                  <a:gd name="T41" fmla="*/ 10 h 20"/>
                  <a:gd name="T42" fmla="*/ 18 w 18"/>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10"/>
                    </a:moveTo>
                    <a:lnTo>
                      <a:pt x="18" y="10"/>
                    </a:lnTo>
                    <a:lnTo>
                      <a:pt x="18" y="14"/>
                    </a:lnTo>
                    <a:lnTo>
                      <a:pt x="16" y="17"/>
                    </a:lnTo>
                    <a:lnTo>
                      <a:pt x="13" y="19"/>
                    </a:lnTo>
                    <a:lnTo>
                      <a:pt x="10" y="20"/>
                    </a:lnTo>
                    <a:lnTo>
                      <a:pt x="10" y="20"/>
                    </a:lnTo>
                    <a:lnTo>
                      <a:pt x="5" y="19"/>
                    </a:lnTo>
                    <a:lnTo>
                      <a:pt x="3" y="17"/>
                    </a:lnTo>
                    <a:lnTo>
                      <a:pt x="0" y="14"/>
                    </a:lnTo>
                    <a:lnTo>
                      <a:pt x="0" y="10"/>
                    </a:lnTo>
                    <a:lnTo>
                      <a:pt x="0" y="10"/>
                    </a:lnTo>
                    <a:lnTo>
                      <a:pt x="0" y="7"/>
                    </a:lnTo>
                    <a:lnTo>
                      <a:pt x="3" y="4"/>
                    </a:lnTo>
                    <a:lnTo>
                      <a:pt x="5" y="2"/>
                    </a:lnTo>
                    <a:lnTo>
                      <a:pt x="10" y="0"/>
                    </a:lnTo>
                    <a:lnTo>
                      <a:pt x="10" y="0"/>
                    </a:lnTo>
                    <a:lnTo>
                      <a:pt x="13" y="2"/>
                    </a:lnTo>
                    <a:lnTo>
                      <a:pt x="16" y="4"/>
                    </a:lnTo>
                    <a:lnTo>
                      <a:pt x="18" y="7"/>
                    </a:lnTo>
                    <a:lnTo>
                      <a:pt x="18" y="10"/>
                    </a:lnTo>
                    <a:lnTo>
                      <a:pt x="18" y="10"/>
                    </a:lnTo>
                    <a:close/>
                  </a:path>
                </a:pathLst>
              </a:custGeom>
              <a:solidFill>
                <a:srgbClr val="1E27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a:off x="8562017" y="764397"/>
                <a:ext cx="25173" cy="22212"/>
              </a:xfrm>
              <a:custGeom>
                <a:avLst/>
                <a:gdLst>
                  <a:gd name="T0" fmla="*/ 17 w 17"/>
                  <a:gd name="T1" fmla="*/ 8 h 15"/>
                  <a:gd name="T2" fmla="*/ 17 w 17"/>
                  <a:gd name="T3" fmla="*/ 8 h 15"/>
                  <a:gd name="T4" fmla="*/ 17 w 17"/>
                  <a:gd name="T5" fmla="*/ 10 h 15"/>
                  <a:gd name="T6" fmla="*/ 15 w 17"/>
                  <a:gd name="T7" fmla="*/ 13 h 15"/>
                  <a:gd name="T8" fmla="*/ 12 w 17"/>
                  <a:gd name="T9" fmla="*/ 15 h 15"/>
                  <a:gd name="T10" fmla="*/ 8 w 17"/>
                  <a:gd name="T11" fmla="*/ 15 h 15"/>
                  <a:gd name="T12" fmla="*/ 8 w 17"/>
                  <a:gd name="T13" fmla="*/ 15 h 15"/>
                  <a:gd name="T14" fmla="*/ 5 w 17"/>
                  <a:gd name="T15" fmla="*/ 15 h 15"/>
                  <a:gd name="T16" fmla="*/ 3 w 17"/>
                  <a:gd name="T17" fmla="*/ 13 h 15"/>
                  <a:gd name="T18" fmla="*/ 2 w 17"/>
                  <a:gd name="T19" fmla="*/ 10 h 15"/>
                  <a:gd name="T20" fmla="*/ 0 w 17"/>
                  <a:gd name="T21" fmla="*/ 8 h 15"/>
                  <a:gd name="T22" fmla="*/ 0 w 17"/>
                  <a:gd name="T23" fmla="*/ 8 h 15"/>
                  <a:gd name="T24" fmla="*/ 2 w 17"/>
                  <a:gd name="T25" fmla="*/ 5 h 15"/>
                  <a:gd name="T26" fmla="*/ 3 w 17"/>
                  <a:gd name="T27" fmla="*/ 2 h 15"/>
                  <a:gd name="T28" fmla="*/ 5 w 17"/>
                  <a:gd name="T29" fmla="*/ 0 h 15"/>
                  <a:gd name="T30" fmla="*/ 8 w 17"/>
                  <a:gd name="T31" fmla="*/ 0 h 15"/>
                  <a:gd name="T32" fmla="*/ 8 w 17"/>
                  <a:gd name="T33" fmla="*/ 0 h 15"/>
                  <a:gd name="T34" fmla="*/ 12 w 17"/>
                  <a:gd name="T35" fmla="*/ 0 h 15"/>
                  <a:gd name="T36" fmla="*/ 15 w 17"/>
                  <a:gd name="T37" fmla="*/ 2 h 15"/>
                  <a:gd name="T38" fmla="*/ 17 w 17"/>
                  <a:gd name="T39" fmla="*/ 5 h 15"/>
                  <a:gd name="T40" fmla="*/ 17 w 17"/>
                  <a:gd name="T41" fmla="*/ 8 h 15"/>
                  <a:gd name="T42" fmla="*/ 17 w 17"/>
                  <a:gd name="T43"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5">
                    <a:moveTo>
                      <a:pt x="17" y="8"/>
                    </a:moveTo>
                    <a:lnTo>
                      <a:pt x="17" y="8"/>
                    </a:lnTo>
                    <a:lnTo>
                      <a:pt x="17" y="10"/>
                    </a:lnTo>
                    <a:lnTo>
                      <a:pt x="15" y="13"/>
                    </a:lnTo>
                    <a:lnTo>
                      <a:pt x="12" y="15"/>
                    </a:lnTo>
                    <a:lnTo>
                      <a:pt x="8" y="15"/>
                    </a:lnTo>
                    <a:lnTo>
                      <a:pt x="8" y="15"/>
                    </a:lnTo>
                    <a:lnTo>
                      <a:pt x="5" y="15"/>
                    </a:lnTo>
                    <a:lnTo>
                      <a:pt x="3" y="13"/>
                    </a:lnTo>
                    <a:lnTo>
                      <a:pt x="2" y="10"/>
                    </a:lnTo>
                    <a:lnTo>
                      <a:pt x="0" y="8"/>
                    </a:lnTo>
                    <a:lnTo>
                      <a:pt x="0" y="8"/>
                    </a:lnTo>
                    <a:lnTo>
                      <a:pt x="2" y="5"/>
                    </a:lnTo>
                    <a:lnTo>
                      <a:pt x="3" y="2"/>
                    </a:lnTo>
                    <a:lnTo>
                      <a:pt x="5" y="0"/>
                    </a:lnTo>
                    <a:lnTo>
                      <a:pt x="8" y="0"/>
                    </a:lnTo>
                    <a:lnTo>
                      <a:pt x="8" y="0"/>
                    </a:lnTo>
                    <a:lnTo>
                      <a:pt x="12" y="0"/>
                    </a:lnTo>
                    <a:lnTo>
                      <a:pt x="15" y="2"/>
                    </a:lnTo>
                    <a:lnTo>
                      <a:pt x="17" y="5"/>
                    </a:lnTo>
                    <a:lnTo>
                      <a:pt x="17" y="8"/>
                    </a:lnTo>
                    <a:lnTo>
                      <a:pt x="17" y="8"/>
                    </a:lnTo>
                    <a:close/>
                  </a:path>
                </a:pathLst>
              </a:custGeom>
              <a:solidFill>
                <a:srgbClr val="2233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2"/>
              <p:cNvSpPr>
                <a:spLocks/>
              </p:cNvSpPr>
              <p:nvPr/>
            </p:nvSpPr>
            <p:spPr bwMode="auto">
              <a:xfrm>
                <a:off x="8566458" y="768839"/>
                <a:ext cx="10366" cy="13327"/>
              </a:xfrm>
              <a:custGeom>
                <a:avLst/>
                <a:gdLst>
                  <a:gd name="T0" fmla="*/ 7 w 7"/>
                  <a:gd name="T1" fmla="*/ 5 h 9"/>
                  <a:gd name="T2" fmla="*/ 7 w 7"/>
                  <a:gd name="T3" fmla="*/ 5 h 9"/>
                  <a:gd name="T4" fmla="*/ 7 w 7"/>
                  <a:gd name="T5" fmla="*/ 7 h 9"/>
                  <a:gd name="T6" fmla="*/ 4 w 7"/>
                  <a:gd name="T7" fmla="*/ 9 h 9"/>
                  <a:gd name="T8" fmla="*/ 4 w 7"/>
                  <a:gd name="T9" fmla="*/ 9 h 9"/>
                  <a:gd name="T10" fmla="*/ 0 w 7"/>
                  <a:gd name="T11" fmla="*/ 7 h 9"/>
                  <a:gd name="T12" fmla="*/ 0 w 7"/>
                  <a:gd name="T13" fmla="*/ 5 h 9"/>
                  <a:gd name="T14" fmla="*/ 0 w 7"/>
                  <a:gd name="T15" fmla="*/ 5 h 9"/>
                  <a:gd name="T16" fmla="*/ 0 w 7"/>
                  <a:gd name="T17" fmla="*/ 2 h 9"/>
                  <a:gd name="T18" fmla="*/ 4 w 7"/>
                  <a:gd name="T19" fmla="*/ 0 h 9"/>
                  <a:gd name="T20" fmla="*/ 4 w 7"/>
                  <a:gd name="T21" fmla="*/ 0 h 9"/>
                  <a:gd name="T22" fmla="*/ 7 w 7"/>
                  <a:gd name="T23" fmla="*/ 2 h 9"/>
                  <a:gd name="T24" fmla="*/ 7 w 7"/>
                  <a:gd name="T25" fmla="*/ 5 h 9"/>
                  <a:gd name="T26" fmla="*/ 7 w 7"/>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9">
                    <a:moveTo>
                      <a:pt x="7" y="5"/>
                    </a:moveTo>
                    <a:lnTo>
                      <a:pt x="7" y="5"/>
                    </a:lnTo>
                    <a:lnTo>
                      <a:pt x="7" y="7"/>
                    </a:lnTo>
                    <a:lnTo>
                      <a:pt x="4" y="9"/>
                    </a:lnTo>
                    <a:lnTo>
                      <a:pt x="4" y="9"/>
                    </a:lnTo>
                    <a:lnTo>
                      <a:pt x="0" y="7"/>
                    </a:lnTo>
                    <a:lnTo>
                      <a:pt x="0" y="5"/>
                    </a:lnTo>
                    <a:lnTo>
                      <a:pt x="0" y="5"/>
                    </a:lnTo>
                    <a:lnTo>
                      <a:pt x="0" y="2"/>
                    </a:lnTo>
                    <a:lnTo>
                      <a:pt x="4" y="0"/>
                    </a:lnTo>
                    <a:lnTo>
                      <a:pt x="4" y="0"/>
                    </a:lnTo>
                    <a:lnTo>
                      <a:pt x="7" y="2"/>
                    </a:lnTo>
                    <a:lnTo>
                      <a:pt x="7" y="5"/>
                    </a:lnTo>
                    <a:lnTo>
                      <a:pt x="7" y="5"/>
                    </a:lnTo>
                    <a:close/>
                  </a:path>
                </a:pathLst>
              </a:custGeom>
              <a:solidFill>
                <a:srgbClr val="2F4C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3"/>
              <p:cNvSpPr>
                <a:spLocks/>
              </p:cNvSpPr>
              <p:nvPr/>
            </p:nvSpPr>
            <p:spPr bwMode="auto">
              <a:xfrm>
                <a:off x="8529440" y="767359"/>
                <a:ext cx="22212" cy="29615"/>
              </a:xfrm>
              <a:custGeom>
                <a:avLst/>
                <a:gdLst>
                  <a:gd name="T0" fmla="*/ 15 w 15"/>
                  <a:gd name="T1" fmla="*/ 10 h 20"/>
                  <a:gd name="T2" fmla="*/ 15 w 15"/>
                  <a:gd name="T3" fmla="*/ 10 h 20"/>
                  <a:gd name="T4" fmla="*/ 14 w 15"/>
                  <a:gd name="T5" fmla="*/ 13 h 20"/>
                  <a:gd name="T6" fmla="*/ 12 w 15"/>
                  <a:gd name="T7" fmla="*/ 16 h 20"/>
                  <a:gd name="T8" fmla="*/ 10 w 15"/>
                  <a:gd name="T9" fmla="*/ 18 h 20"/>
                  <a:gd name="T10" fmla="*/ 9 w 15"/>
                  <a:gd name="T11" fmla="*/ 20 h 20"/>
                  <a:gd name="T12" fmla="*/ 9 w 15"/>
                  <a:gd name="T13" fmla="*/ 20 h 20"/>
                  <a:gd name="T14" fmla="*/ 5 w 15"/>
                  <a:gd name="T15" fmla="*/ 18 h 20"/>
                  <a:gd name="T16" fmla="*/ 3 w 15"/>
                  <a:gd name="T17" fmla="*/ 16 h 20"/>
                  <a:gd name="T18" fmla="*/ 2 w 15"/>
                  <a:gd name="T19" fmla="*/ 13 h 20"/>
                  <a:gd name="T20" fmla="*/ 0 w 15"/>
                  <a:gd name="T21" fmla="*/ 10 h 20"/>
                  <a:gd name="T22" fmla="*/ 0 w 15"/>
                  <a:gd name="T23" fmla="*/ 10 h 20"/>
                  <a:gd name="T24" fmla="*/ 2 w 15"/>
                  <a:gd name="T25" fmla="*/ 6 h 20"/>
                  <a:gd name="T26" fmla="*/ 3 w 15"/>
                  <a:gd name="T27" fmla="*/ 3 h 20"/>
                  <a:gd name="T28" fmla="*/ 5 w 15"/>
                  <a:gd name="T29" fmla="*/ 1 h 20"/>
                  <a:gd name="T30" fmla="*/ 9 w 15"/>
                  <a:gd name="T31" fmla="*/ 0 h 20"/>
                  <a:gd name="T32" fmla="*/ 9 w 15"/>
                  <a:gd name="T33" fmla="*/ 0 h 20"/>
                  <a:gd name="T34" fmla="*/ 10 w 15"/>
                  <a:gd name="T35" fmla="*/ 1 h 20"/>
                  <a:gd name="T36" fmla="*/ 12 w 15"/>
                  <a:gd name="T37" fmla="*/ 3 h 20"/>
                  <a:gd name="T38" fmla="*/ 14 w 15"/>
                  <a:gd name="T39" fmla="*/ 6 h 20"/>
                  <a:gd name="T40" fmla="*/ 15 w 15"/>
                  <a:gd name="T41" fmla="*/ 10 h 20"/>
                  <a:gd name="T42" fmla="*/ 15 w 15"/>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20">
                    <a:moveTo>
                      <a:pt x="15" y="10"/>
                    </a:moveTo>
                    <a:lnTo>
                      <a:pt x="15" y="10"/>
                    </a:lnTo>
                    <a:lnTo>
                      <a:pt x="14" y="13"/>
                    </a:lnTo>
                    <a:lnTo>
                      <a:pt x="12" y="16"/>
                    </a:lnTo>
                    <a:lnTo>
                      <a:pt x="10" y="18"/>
                    </a:lnTo>
                    <a:lnTo>
                      <a:pt x="9" y="20"/>
                    </a:lnTo>
                    <a:lnTo>
                      <a:pt x="9" y="20"/>
                    </a:lnTo>
                    <a:lnTo>
                      <a:pt x="5" y="18"/>
                    </a:lnTo>
                    <a:lnTo>
                      <a:pt x="3" y="16"/>
                    </a:lnTo>
                    <a:lnTo>
                      <a:pt x="2" y="13"/>
                    </a:lnTo>
                    <a:lnTo>
                      <a:pt x="0" y="10"/>
                    </a:lnTo>
                    <a:lnTo>
                      <a:pt x="0" y="10"/>
                    </a:lnTo>
                    <a:lnTo>
                      <a:pt x="2" y="6"/>
                    </a:lnTo>
                    <a:lnTo>
                      <a:pt x="3" y="3"/>
                    </a:lnTo>
                    <a:lnTo>
                      <a:pt x="5" y="1"/>
                    </a:lnTo>
                    <a:lnTo>
                      <a:pt x="9" y="0"/>
                    </a:lnTo>
                    <a:lnTo>
                      <a:pt x="9" y="0"/>
                    </a:lnTo>
                    <a:lnTo>
                      <a:pt x="10" y="1"/>
                    </a:lnTo>
                    <a:lnTo>
                      <a:pt x="12" y="3"/>
                    </a:lnTo>
                    <a:lnTo>
                      <a:pt x="14" y="6"/>
                    </a:lnTo>
                    <a:lnTo>
                      <a:pt x="15" y="10"/>
                    </a:lnTo>
                    <a:lnTo>
                      <a:pt x="15" y="10"/>
                    </a:lnTo>
                    <a:close/>
                  </a:path>
                </a:pathLst>
              </a:custGeom>
              <a:solidFill>
                <a:srgbClr val="1E27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p:cNvSpPr>
              <p:nvPr/>
            </p:nvSpPr>
            <p:spPr bwMode="auto">
              <a:xfrm>
                <a:off x="8533882" y="771800"/>
                <a:ext cx="16288" cy="19250"/>
              </a:xfrm>
              <a:custGeom>
                <a:avLst/>
                <a:gdLst>
                  <a:gd name="T0" fmla="*/ 11 w 11"/>
                  <a:gd name="T1" fmla="*/ 7 h 13"/>
                  <a:gd name="T2" fmla="*/ 11 w 11"/>
                  <a:gd name="T3" fmla="*/ 7 h 13"/>
                  <a:gd name="T4" fmla="*/ 9 w 11"/>
                  <a:gd name="T5" fmla="*/ 12 h 13"/>
                  <a:gd name="T6" fmla="*/ 6 w 11"/>
                  <a:gd name="T7" fmla="*/ 13 h 13"/>
                  <a:gd name="T8" fmla="*/ 6 w 11"/>
                  <a:gd name="T9" fmla="*/ 13 h 13"/>
                  <a:gd name="T10" fmla="*/ 2 w 11"/>
                  <a:gd name="T11" fmla="*/ 12 h 13"/>
                  <a:gd name="T12" fmla="*/ 0 w 11"/>
                  <a:gd name="T13" fmla="*/ 7 h 13"/>
                  <a:gd name="T14" fmla="*/ 0 w 11"/>
                  <a:gd name="T15" fmla="*/ 7 h 13"/>
                  <a:gd name="T16" fmla="*/ 2 w 11"/>
                  <a:gd name="T17" fmla="*/ 2 h 13"/>
                  <a:gd name="T18" fmla="*/ 6 w 11"/>
                  <a:gd name="T19" fmla="*/ 0 h 13"/>
                  <a:gd name="T20" fmla="*/ 6 w 11"/>
                  <a:gd name="T21" fmla="*/ 0 h 13"/>
                  <a:gd name="T22" fmla="*/ 9 w 11"/>
                  <a:gd name="T23" fmla="*/ 2 h 13"/>
                  <a:gd name="T24" fmla="*/ 11 w 11"/>
                  <a:gd name="T25" fmla="*/ 7 h 13"/>
                  <a:gd name="T26" fmla="*/ 11 w 11"/>
                  <a:gd name="T2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13">
                    <a:moveTo>
                      <a:pt x="11" y="7"/>
                    </a:moveTo>
                    <a:lnTo>
                      <a:pt x="11" y="7"/>
                    </a:lnTo>
                    <a:lnTo>
                      <a:pt x="9" y="12"/>
                    </a:lnTo>
                    <a:lnTo>
                      <a:pt x="6" y="13"/>
                    </a:lnTo>
                    <a:lnTo>
                      <a:pt x="6" y="13"/>
                    </a:lnTo>
                    <a:lnTo>
                      <a:pt x="2" y="12"/>
                    </a:lnTo>
                    <a:lnTo>
                      <a:pt x="0" y="7"/>
                    </a:lnTo>
                    <a:lnTo>
                      <a:pt x="0" y="7"/>
                    </a:lnTo>
                    <a:lnTo>
                      <a:pt x="2" y="2"/>
                    </a:lnTo>
                    <a:lnTo>
                      <a:pt x="6" y="0"/>
                    </a:lnTo>
                    <a:lnTo>
                      <a:pt x="6" y="0"/>
                    </a:lnTo>
                    <a:lnTo>
                      <a:pt x="9" y="2"/>
                    </a:lnTo>
                    <a:lnTo>
                      <a:pt x="11" y="7"/>
                    </a:lnTo>
                    <a:lnTo>
                      <a:pt x="11" y="7"/>
                    </a:lnTo>
                    <a:close/>
                  </a:path>
                </a:pathLst>
              </a:custGeom>
              <a:solidFill>
                <a:srgbClr val="2233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a:off x="8539805" y="774762"/>
                <a:ext cx="7404" cy="11846"/>
              </a:xfrm>
              <a:custGeom>
                <a:avLst/>
                <a:gdLst>
                  <a:gd name="T0" fmla="*/ 5 w 5"/>
                  <a:gd name="T1" fmla="*/ 5 h 8"/>
                  <a:gd name="T2" fmla="*/ 5 w 5"/>
                  <a:gd name="T3" fmla="*/ 5 h 8"/>
                  <a:gd name="T4" fmla="*/ 5 w 5"/>
                  <a:gd name="T5" fmla="*/ 8 h 8"/>
                  <a:gd name="T6" fmla="*/ 2 w 5"/>
                  <a:gd name="T7" fmla="*/ 8 h 8"/>
                  <a:gd name="T8" fmla="*/ 2 w 5"/>
                  <a:gd name="T9" fmla="*/ 8 h 8"/>
                  <a:gd name="T10" fmla="*/ 0 w 5"/>
                  <a:gd name="T11" fmla="*/ 8 h 8"/>
                  <a:gd name="T12" fmla="*/ 0 w 5"/>
                  <a:gd name="T13" fmla="*/ 5 h 8"/>
                  <a:gd name="T14" fmla="*/ 0 w 5"/>
                  <a:gd name="T15" fmla="*/ 5 h 8"/>
                  <a:gd name="T16" fmla="*/ 0 w 5"/>
                  <a:gd name="T17" fmla="*/ 1 h 8"/>
                  <a:gd name="T18" fmla="*/ 2 w 5"/>
                  <a:gd name="T19" fmla="*/ 0 h 8"/>
                  <a:gd name="T20" fmla="*/ 2 w 5"/>
                  <a:gd name="T21" fmla="*/ 0 h 8"/>
                  <a:gd name="T22" fmla="*/ 5 w 5"/>
                  <a:gd name="T23" fmla="*/ 1 h 8"/>
                  <a:gd name="T24" fmla="*/ 5 w 5"/>
                  <a:gd name="T25" fmla="*/ 5 h 8"/>
                  <a:gd name="T26" fmla="*/ 5 w 5"/>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8">
                    <a:moveTo>
                      <a:pt x="5" y="5"/>
                    </a:moveTo>
                    <a:lnTo>
                      <a:pt x="5" y="5"/>
                    </a:lnTo>
                    <a:lnTo>
                      <a:pt x="5" y="8"/>
                    </a:lnTo>
                    <a:lnTo>
                      <a:pt x="2" y="8"/>
                    </a:lnTo>
                    <a:lnTo>
                      <a:pt x="2" y="8"/>
                    </a:lnTo>
                    <a:lnTo>
                      <a:pt x="0" y="8"/>
                    </a:lnTo>
                    <a:lnTo>
                      <a:pt x="0" y="5"/>
                    </a:lnTo>
                    <a:lnTo>
                      <a:pt x="0" y="5"/>
                    </a:lnTo>
                    <a:lnTo>
                      <a:pt x="0" y="1"/>
                    </a:lnTo>
                    <a:lnTo>
                      <a:pt x="2" y="0"/>
                    </a:lnTo>
                    <a:lnTo>
                      <a:pt x="2" y="0"/>
                    </a:lnTo>
                    <a:lnTo>
                      <a:pt x="5" y="1"/>
                    </a:lnTo>
                    <a:lnTo>
                      <a:pt x="5" y="5"/>
                    </a:lnTo>
                    <a:lnTo>
                      <a:pt x="5" y="5"/>
                    </a:lnTo>
                    <a:close/>
                  </a:path>
                </a:pathLst>
              </a:custGeom>
              <a:solidFill>
                <a:srgbClr val="243C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4" name="Freeform 33"/>
            <p:cNvSpPr>
              <a:spLocks/>
            </p:cNvSpPr>
            <p:nvPr/>
          </p:nvSpPr>
          <p:spPr bwMode="auto">
            <a:xfrm>
              <a:off x="6798446" y="1324120"/>
              <a:ext cx="28135" cy="217670"/>
            </a:xfrm>
            <a:custGeom>
              <a:avLst/>
              <a:gdLst>
                <a:gd name="T0" fmla="*/ 8 w 19"/>
                <a:gd name="T1" fmla="*/ 147 h 147"/>
                <a:gd name="T2" fmla="*/ 12 w 19"/>
                <a:gd name="T3" fmla="*/ 147 h 147"/>
                <a:gd name="T4" fmla="*/ 12 w 19"/>
                <a:gd name="T5" fmla="*/ 147 h 147"/>
                <a:gd name="T6" fmla="*/ 13 w 19"/>
                <a:gd name="T7" fmla="*/ 147 h 147"/>
                <a:gd name="T8" fmla="*/ 15 w 19"/>
                <a:gd name="T9" fmla="*/ 145 h 147"/>
                <a:gd name="T10" fmla="*/ 17 w 19"/>
                <a:gd name="T11" fmla="*/ 143 h 147"/>
                <a:gd name="T12" fmla="*/ 19 w 19"/>
                <a:gd name="T13" fmla="*/ 140 h 147"/>
                <a:gd name="T14" fmla="*/ 19 w 19"/>
                <a:gd name="T15" fmla="*/ 7 h 147"/>
                <a:gd name="T16" fmla="*/ 19 w 19"/>
                <a:gd name="T17" fmla="*/ 7 h 147"/>
                <a:gd name="T18" fmla="*/ 17 w 19"/>
                <a:gd name="T19" fmla="*/ 5 h 147"/>
                <a:gd name="T20" fmla="*/ 15 w 19"/>
                <a:gd name="T21" fmla="*/ 4 h 147"/>
                <a:gd name="T22" fmla="*/ 13 w 19"/>
                <a:gd name="T23" fmla="*/ 2 h 147"/>
                <a:gd name="T24" fmla="*/ 12 w 19"/>
                <a:gd name="T25" fmla="*/ 0 h 147"/>
                <a:gd name="T26" fmla="*/ 8 w 19"/>
                <a:gd name="T27" fmla="*/ 0 h 147"/>
                <a:gd name="T28" fmla="*/ 8 w 19"/>
                <a:gd name="T29" fmla="*/ 0 h 147"/>
                <a:gd name="T30" fmla="*/ 5 w 19"/>
                <a:gd name="T31" fmla="*/ 2 h 147"/>
                <a:gd name="T32" fmla="*/ 2 w 19"/>
                <a:gd name="T33" fmla="*/ 4 h 147"/>
                <a:gd name="T34" fmla="*/ 0 w 19"/>
                <a:gd name="T35" fmla="*/ 7 h 147"/>
                <a:gd name="T36" fmla="*/ 0 w 19"/>
                <a:gd name="T37" fmla="*/ 10 h 147"/>
                <a:gd name="T38" fmla="*/ 0 w 19"/>
                <a:gd name="T39" fmla="*/ 138 h 147"/>
                <a:gd name="T40" fmla="*/ 0 w 19"/>
                <a:gd name="T41" fmla="*/ 138 h 147"/>
                <a:gd name="T42" fmla="*/ 0 w 19"/>
                <a:gd name="T43" fmla="*/ 142 h 147"/>
                <a:gd name="T44" fmla="*/ 2 w 19"/>
                <a:gd name="T45" fmla="*/ 145 h 147"/>
                <a:gd name="T46" fmla="*/ 5 w 19"/>
                <a:gd name="T47" fmla="*/ 147 h 147"/>
                <a:gd name="T48" fmla="*/ 8 w 19"/>
                <a:gd name="T49" fmla="*/ 147 h 147"/>
                <a:gd name="T50" fmla="*/ 8 w 19"/>
                <a:gd name="T51"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147">
                  <a:moveTo>
                    <a:pt x="8" y="147"/>
                  </a:moveTo>
                  <a:lnTo>
                    <a:pt x="12" y="147"/>
                  </a:lnTo>
                  <a:lnTo>
                    <a:pt x="12" y="147"/>
                  </a:lnTo>
                  <a:lnTo>
                    <a:pt x="13" y="147"/>
                  </a:lnTo>
                  <a:lnTo>
                    <a:pt x="15" y="145"/>
                  </a:lnTo>
                  <a:lnTo>
                    <a:pt x="17" y="143"/>
                  </a:lnTo>
                  <a:lnTo>
                    <a:pt x="19" y="140"/>
                  </a:lnTo>
                  <a:lnTo>
                    <a:pt x="19" y="7"/>
                  </a:lnTo>
                  <a:lnTo>
                    <a:pt x="19" y="7"/>
                  </a:lnTo>
                  <a:lnTo>
                    <a:pt x="17" y="5"/>
                  </a:lnTo>
                  <a:lnTo>
                    <a:pt x="15" y="4"/>
                  </a:lnTo>
                  <a:lnTo>
                    <a:pt x="13" y="2"/>
                  </a:lnTo>
                  <a:lnTo>
                    <a:pt x="12" y="0"/>
                  </a:lnTo>
                  <a:lnTo>
                    <a:pt x="8" y="0"/>
                  </a:lnTo>
                  <a:lnTo>
                    <a:pt x="8" y="0"/>
                  </a:lnTo>
                  <a:lnTo>
                    <a:pt x="5" y="2"/>
                  </a:lnTo>
                  <a:lnTo>
                    <a:pt x="2" y="4"/>
                  </a:lnTo>
                  <a:lnTo>
                    <a:pt x="0" y="7"/>
                  </a:lnTo>
                  <a:lnTo>
                    <a:pt x="0" y="10"/>
                  </a:lnTo>
                  <a:lnTo>
                    <a:pt x="0" y="138"/>
                  </a:lnTo>
                  <a:lnTo>
                    <a:pt x="0" y="138"/>
                  </a:lnTo>
                  <a:lnTo>
                    <a:pt x="0" y="142"/>
                  </a:lnTo>
                  <a:lnTo>
                    <a:pt x="2" y="145"/>
                  </a:lnTo>
                  <a:lnTo>
                    <a:pt x="5" y="147"/>
                  </a:lnTo>
                  <a:lnTo>
                    <a:pt x="8" y="147"/>
                  </a:lnTo>
                  <a:lnTo>
                    <a:pt x="8" y="147"/>
                  </a:lnTo>
                  <a:close/>
                </a:path>
              </a:pathLst>
            </a:custGeom>
            <a:gradFill>
              <a:gsLst>
                <a:gs pos="49510">
                  <a:srgbClr val="AEAFB1"/>
                </a:gs>
                <a:gs pos="0">
                  <a:srgbClr val="000000">
                    <a:lumMod val="80000"/>
                    <a:lumOff val="20000"/>
                  </a:srgbClr>
                </a:gs>
                <a:gs pos="100000">
                  <a:srgbClr val="000000">
                    <a:lumMod val="80000"/>
                    <a:lumOff val="20000"/>
                  </a:srgbClr>
                </a:gs>
                <a:gs pos="80000">
                  <a:srgbClr val="868686"/>
                </a:gs>
                <a:gs pos="20000">
                  <a:srgbClr val="333333">
                    <a:lumMod val="50000"/>
                    <a:lumOff val="50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a:off x="6798446" y="1746132"/>
              <a:ext cx="28135" cy="402763"/>
            </a:xfrm>
            <a:custGeom>
              <a:avLst/>
              <a:gdLst>
                <a:gd name="T0" fmla="*/ 8 w 19"/>
                <a:gd name="T1" fmla="*/ 272 h 272"/>
                <a:gd name="T2" fmla="*/ 12 w 19"/>
                <a:gd name="T3" fmla="*/ 272 h 272"/>
                <a:gd name="T4" fmla="*/ 12 w 19"/>
                <a:gd name="T5" fmla="*/ 272 h 272"/>
                <a:gd name="T6" fmla="*/ 13 w 19"/>
                <a:gd name="T7" fmla="*/ 270 h 272"/>
                <a:gd name="T8" fmla="*/ 15 w 19"/>
                <a:gd name="T9" fmla="*/ 270 h 272"/>
                <a:gd name="T10" fmla="*/ 17 w 19"/>
                <a:gd name="T11" fmla="*/ 267 h 272"/>
                <a:gd name="T12" fmla="*/ 19 w 19"/>
                <a:gd name="T13" fmla="*/ 265 h 272"/>
                <a:gd name="T14" fmla="*/ 19 w 19"/>
                <a:gd name="T15" fmla="*/ 6 h 272"/>
                <a:gd name="T16" fmla="*/ 19 w 19"/>
                <a:gd name="T17" fmla="*/ 6 h 272"/>
                <a:gd name="T18" fmla="*/ 17 w 19"/>
                <a:gd name="T19" fmla="*/ 3 h 272"/>
                <a:gd name="T20" fmla="*/ 15 w 19"/>
                <a:gd name="T21" fmla="*/ 1 h 272"/>
                <a:gd name="T22" fmla="*/ 13 w 19"/>
                <a:gd name="T23" fmla="*/ 0 h 272"/>
                <a:gd name="T24" fmla="*/ 12 w 19"/>
                <a:gd name="T25" fmla="*/ 0 h 272"/>
                <a:gd name="T26" fmla="*/ 8 w 19"/>
                <a:gd name="T27" fmla="*/ 0 h 272"/>
                <a:gd name="T28" fmla="*/ 8 w 19"/>
                <a:gd name="T29" fmla="*/ 0 h 272"/>
                <a:gd name="T30" fmla="*/ 5 w 19"/>
                <a:gd name="T31" fmla="*/ 0 h 272"/>
                <a:gd name="T32" fmla="*/ 2 w 19"/>
                <a:gd name="T33" fmla="*/ 1 h 272"/>
                <a:gd name="T34" fmla="*/ 0 w 19"/>
                <a:gd name="T35" fmla="*/ 5 h 272"/>
                <a:gd name="T36" fmla="*/ 0 w 19"/>
                <a:gd name="T37" fmla="*/ 8 h 272"/>
                <a:gd name="T38" fmla="*/ 0 w 19"/>
                <a:gd name="T39" fmla="*/ 262 h 272"/>
                <a:gd name="T40" fmla="*/ 0 w 19"/>
                <a:gd name="T41" fmla="*/ 262 h 272"/>
                <a:gd name="T42" fmla="*/ 0 w 19"/>
                <a:gd name="T43" fmla="*/ 265 h 272"/>
                <a:gd name="T44" fmla="*/ 2 w 19"/>
                <a:gd name="T45" fmla="*/ 269 h 272"/>
                <a:gd name="T46" fmla="*/ 5 w 19"/>
                <a:gd name="T47" fmla="*/ 270 h 272"/>
                <a:gd name="T48" fmla="*/ 8 w 19"/>
                <a:gd name="T49" fmla="*/ 272 h 272"/>
                <a:gd name="T50" fmla="*/ 8 w 19"/>
                <a:gd name="T51" fmla="*/ 27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72">
                  <a:moveTo>
                    <a:pt x="8" y="272"/>
                  </a:moveTo>
                  <a:lnTo>
                    <a:pt x="12" y="272"/>
                  </a:lnTo>
                  <a:lnTo>
                    <a:pt x="12" y="272"/>
                  </a:lnTo>
                  <a:lnTo>
                    <a:pt x="13" y="270"/>
                  </a:lnTo>
                  <a:lnTo>
                    <a:pt x="15" y="270"/>
                  </a:lnTo>
                  <a:lnTo>
                    <a:pt x="17" y="267"/>
                  </a:lnTo>
                  <a:lnTo>
                    <a:pt x="19" y="265"/>
                  </a:lnTo>
                  <a:lnTo>
                    <a:pt x="19" y="6"/>
                  </a:lnTo>
                  <a:lnTo>
                    <a:pt x="19" y="6"/>
                  </a:lnTo>
                  <a:lnTo>
                    <a:pt x="17" y="3"/>
                  </a:lnTo>
                  <a:lnTo>
                    <a:pt x="15" y="1"/>
                  </a:lnTo>
                  <a:lnTo>
                    <a:pt x="13" y="0"/>
                  </a:lnTo>
                  <a:lnTo>
                    <a:pt x="12" y="0"/>
                  </a:lnTo>
                  <a:lnTo>
                    <a:pt x="8" y="0"/>
                  </a:lnTo>
                  <a:lnTo>
                    <a:pt x="8" y="0"/>
                  </a:lnTo>
                  <a:lnTo>
                    <a:pt x="5" y="0"/>
                  </a:lnTo>
                  <a:lnTo>
                    <a:pt x="2" y="1"/>
                  </a:lnTo>
                  <a:lnTo>
                    <a:pt x="0" y="5"/>
                  </a:lnTo>
                  <a:lnTo>
                    <a:pt x="0" y="8"/>
                  </a:lnTo>
                  <a:lnTo>
                    <a:pt x="0" y="262"/>
                  </a:lnTo>
                  <a:lnTo>
                    <a:pt x="0" y="262"/>
                  </a:lnTo>
                  <a:lnTo>
                    <a:pt x="0" y="265"/>
                  </a:lnTo>
                  <a:lnTo>
                    <a:pt x="2" y="269"/>
                  </a:lnTo>
                  <a:lnTo>
                    <a:pt x="5" y="270"/>
                  </a:lnTo>
                  <a:lnTo>
                    <a:pt x="8" y="272"/>
                  </a:lnTo>
                  <a:lnTo>
                    <a:pt x="8" y="272"/>
                  </a:lnTo>
                  <a:close/>
                </a:path>
              </a:pathLst>
            </a:custGeom>
            <a:gradFill>
              <a:gsLst>
                <a:gs pos="49510">
                  <a:srgbClr val="AEAFB1"/>
                </a:gs>
                <a:gs pos="0">
                  <a:srgbClr val="000000">
                    <a:lumMod val="80000"/>
                    <a:lumOff val="20000"/>
                  </a:srgbClr>
                </a:gs>
                <a:gs pos="100000">
                  <a:srgbClr val="000000">
                    <a:lumMod val="80000"/>
                    <a:lumOff val="20000"/>
                  </a:srgbClr>
                </a:gs>
                <a:gs pos="80000">
                  <a:srgbClr val="868686"/>
                </a:gs>
                <a:gs pos="20000">
                  <a:srgbClr val="333333">
                    <a:lumMod val="50000"/>
                    <a:lumOff val="50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a:off x="9668134" y="1877918"/>
              <a:ext cx="22212" cy="667817"/>
            </a:xfrm>
            <a:custGeom>
              <a:avLst/>
              <a:gdLst>
                <a:gd name="T0" fmla="*/ 7 w 15"/>
                <a:gd name="T1" fmla="*/ 0 h 451"/>
                <a:gd name="T2" fmla="*/ 7 w 15"/>
                <a:gd name="T3" fmla="*/ 0 h 451"/>
                <a:gd name="T4" fmla="*/ 7 w 15"/>
                <a:gd name="T5" fmla="*/ 0 h 451"/>
                <a:gd name="T6" fmla="*/ 3 w 15"/>
                <a:gd name="T7" fmla="*/ 1 h 451"/>
                <a:gd name="T8" fmla="*/ 2 w 15"/>
                <a:gd name="T9" fmla="*/ 1 h 451"/>
                <a:gd name="T10" fmla="*/ 0 w 15"/>
                <a:gd name="T11" fmla="*/ 5 h 451"/>
                <a:gd name="T12" fmla="*/ 0 w 15"/>
                <a:gd name="T13" fmla="*/ 7 h 451"/>
                <a:gd name="T14" fmla="*/ 0 w 15"/>
                <a:gd name="T15" fmla="*/ 444 h 451"/>
                <a:gd name="T16" fmla="*/ 0 w 15"/>
                <a:gd name="T17" fmla="*/ 444 h 451"/>
                <a:gd name="T18" fmla="*/ 0 w 15"/>
                <a:gd name="T19" fmla="*/ 446 h 451"/>
                <a:gd name="T20" fmla="*/ 2 w 15"/>
                <a:gd name="T21" fmla="*/ 449 h 451"/>
                <a:gd name="T22" fmla="*/ 3 w 15"/>
                <a:gd name="T23" fmla="*/ 449 h 451"/>
                <a:gd name="T24" fmla="*/ 7 w 15"/>
                <a:gd name="T25" fmla="*/ 451 h 451"/>
                <a:gd name="T26" fmla="*/ 7 w 15"/>
                <a:gd name="T27" fmla="*/ 451 h 451"/>
                <a:gd name="T28" fmla="*/ 7 w 15"/>
                <a:gd name="T29" fmla="*/ 451 h 451"/>
                <a:gd name="T30" fmla="*/ 10 w 15"/>
                <a:gd name="T31" fmla="*/ 449 h 451"/>
                <a:gd name="T32" fmla="*/ 13 w 15"/>
                <a:gd name="T33" fmla="*/ 447 h 451"/>
                <a:gd name="T34" fmla="*/ 15 w 15"/>
                <a:gd name="T35" fmla="*/ 444 h 451"/>
                <a:gd name="T36" fmla="*/ 15 w 15"/>
                <a:gd name="T37" fmla="*/ 441 h 451"/>
                <a:gd name="T38" fmla="*/ 15 w 15"/>
                <a:gd name="T39" fmla="*/ 10 h 451"/>
                <a:gd name="T40" fmla="*/ 15 w 15"/>
                <a:gd name="T41" fmla="*/ 10 h 451"/>
                <a:gd name="T42" fmla="*/ 15 w 15"/>
                <a:gd name="T43" fmla="*/ 7 h 451"/>
                <a:gd name="T44" fmla="*/ 13 w 15"/>
                <a:gd name="T45" fmla="*/ 3 h 451"/>
                <a:gd name="T46" fmla="*/ 10 w 15"/>
                <a:gd name="T47" fmla="*/ 1 h 451"/>
                <a:gd name="T48" fmla="*/ 7 w 15"/>
                <a:gd name="T49" fmla="*/ 0 h 451"/>
                <a:gd name="T50" fmla="*/ 7 w 15"/>
                <a:gd name="T51" fmla="*/ 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 h="451">
                  <a:moveTo>
                    <a:pt x="7" y="0"/>
                  </a:moveTo>
                  <a:lnTo>
                    <a:pt x="7" y="0"/>
                  </a:lnTo>
                  <a:lnTo>
                    <a:pt x="7" y="0"/>
                  </a:lnTo>
                  <a:lnTo>
                    <a:pt x="3" y="1"/>
                  </a:lnTo>
                  <a:lnTo>
                    <a:pt x="2" y="1"/>
                  </a:lnTo>
                  <a:lnTo>
                    <a:pt x="0" y="5"/>
                  </a:lnTo>
                  <a:lnTo>
                    <a:pt x="0" y="7"/>
                  </a:lnTo>
                  <a:lnTo>
                    <a:pt x="0" y="444"/>
                  </a:lnTo>
                  <a:lnTo>
                    <a:pt x="0" y="444"/>
                  </a:lnTo>
                  <a:lnTo>
                    <a:pt x="0" y="446"/>
                  </a:lnTo>
                  <a:lnTo>
                    <a:pt x="2" y="449"/>
                  </a:lnTo>
                  <a:lnTo>
                    <a:pt x="3" y="449"/>
                  </a:lnTo>
                  <a:lnTo>
                    <a:pt x="7" y="451"/>
                  </a:lnTo>
                  <a:lnTo>
                    <a:pt x="7" y="451"/>
                  </a:lnTo>
                  <a:lnTo>
                    <a:pt x="7" y="451"/>
                  </a:lnTo>
                  <a:lnTo>
                    <a:pt x="10" y="449"/>
                  </a:lnTo>
                  <a:lnTo>
                    <a:pt x="13" y="447"/>
                  </a:lnTo>
                  <a:lnTo>
                    <a:pt x="15" y="444"/>
                  </a:lnTo>
                  <a:lnTo>
                    <a:pt x="15" y="441"/>
                  </a:lnTo>
                  <a:lnTo>
                    <a:pt x="15" y="10"/>
                  </a:lnTo>
                  <a:lnTo>
                    <a:pt x="15" y="10"/>
                  </a:lnTo>
                  <a:lnTo>
                    <a:pt x="15" y="7"/>
                  </a:lnTo>
                  <a:lnTo>
                    <a:pt x="13" y="3"/>
                  </a:lnTo>
                  <a:lnTo>
                    <a:pt x="10" y="1"/>
                  </a:lnTo>
                  <a:lnTo>
                    <a:pt x="7" y="0"/>
                  </a:lnTo>
                  <a:lnTo>
                    <a:pt x="7" y="0"/>
                  </a:lnTo>
                  <a:close/>
                </a:path>
              </a:pathLst>
            </a:custGeom>
            <a:gradFill>
              <a:gsLst>
                <a:gs pos="49510">
                  <a:srgbClr val="AEAFB1"/>
                </a:gs>
                <a:gs pos="0">
                  <a:srgbClr val="000000">
                    <a:lumMod val="80000"/>
                    <a:lumOff val="20000"/>
                  </a:srgbClr>
                </a:gs>
                <a:gs pos="100000">
                  <a:srgbClr val="000000">
                    <a:lumMod val="80000"/>
                    <a:lumOff val="20000"/>
                  </a:srgbClr>
                </a:gs>
                <a:gs pos="80000">
                  <a:srgbClr val="868686"/>
                </a:gs>
                <a:gs pos="20000">
                  <a:srgbClr val="333333">
                    <a:lumMod val="50000"/>
                    <a:lumOff val="50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a:off x="6798446" y="2265874"/>
              <a:ext cx="28135" cy="413128"/>
            </a:xfrm>
            <a:custGeom>
              <a:avLst/>
              <a:gdLst>
                <a:gd name="T0" fmla="*/ 8 w 19"/>
                <a:gd name="T1" fmla="*/ 279 h 279"/>
                <a:gd name="T2" fmla="*/ 12 w 19"/>
                <a:gd name="T3" fmla="*/ 279 h 279"/>
                <a:gd name="T4" fmla="*/ 12 w 19"/>
                <a:gd name="T5" fmla="*/ 279 h 279"/>
                <a:gd name="T6" fmla="*/ 13 w 19"/>
                <a:gd name="T7" fmla="*/ 279 h 279"/>
                <a:gd name="T8" fmla="*/ 15 w 19"/>
                <a:gd name="T9" fmla="*/ 278 h 279"/>
                <a:gd name="T10" fmla="*/ 17 w 19"/>
                <a:gd name="T11" fmla="*/ 276 h 279"/>
                <a:gd name="T12" fmla="*/ 19 w 19"/>
                <a:gd name="T13" fmla="*/ 273 h 279"/>
                <a:gd name="T14" fmla="*/ 19 w 19"/>
                <a:gd name="T15" fmla="*/ 7 h 279"/>
                <a:gd name="T16" fmla="*/ 19 w 19"/>
                <a:gd name="T17" fmla="*/ 7 h 279"/>
                <a:gd name="T18" fmla="*/ 17 w 19"/>
                <a:gd name="T19" fmla="*/ 4 h 279"/>
                <a:gd name="T20" fmla="*/ 15 w 19"/>
                <a:gd name="T21" fmla="*/ 2 h 279"/>
                <a:gd name="T22" fmla="*/ 13 w 19"/>
                <a:gd name="T23" fmla="*/ 0 h 279"/>
                <a:gd name="T24" fmla="*/ 12 w 19"/>
                <a:gd name="T25" fmla="*/ 0 h 279"/>
                <a:gd name="T26" fmla="*/ 8 w 19"/>
                <a:gd name="T27" fmla="*/ 0 h 279"/>
                <a:gd name="T28" fmla="*/ 8 w 19"/>
                <a:gd name="T29" fmla="*/ 0 h 279"/>
                <a:gd name="T30" fmla="*/ 5 w 19"/>
                <a:gd name="T31" fmla="*/ 0 h 279"/>
                <a:gd name="T32" fmla="*/ 2 w 19"/>
                <a:gd name="T33" fmla="*/ 2 h 279"/>
                <a:gd name="T34" fmla="*/ 0 w 19"/>
                <a:gd name="T35" fmla="*/ 5 h 279"/>
                <a:gd name="T36" fmla="*/ 0 w 19"/>
                <a:gd name="T37" fmla="*/ 9 h 279"/>
                <a:gd name="T38" fmla="*/ 0 w 19"/>
                <a:gd name="T39" fmla="*/ 271 h 279"/>
                <a:gd name="T40" fmla="*/ 0 w 19"/>
                <a:gd name="T41" fmla="*/ 271 h 279"/>
                <a:gd name="T42" fmla="*/ 0 w 19"/>
                <a:gd name="T43" fmla="*/ 274 h 279"/>
                <a:gd name="T44" fmla="*/ 2 w 19"/>
                <a:gd name="T45" fmla="*/ 278 h 279"/>
                <a:gd name="T46" fmla="*/ 5 w 19"/>
                <a:gd name="T47" fmla="*/ 279 h 279"/>
                <a:gd name="T48" fmla="*/ 8 w 19"/>
                <a:gd name="T49" fmla="*/ 279 h 279"/>
                <a:gd name="T50" fmla="*/ 8 w 19"/>
                <a:gd name="T51" fmla="*/ 2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79">
                  <a:moveTo>
                    <a:pt x="8" y="279"/>
                  </a:moveTo>
                  <a:lnTo>
                    <a:pt x="12" y="279"/>
                  </a:lnTo>
                  <a:lnTo>
                    <a:pt x="12" y="279"/>
                  </a:lnTo>
                  <a:lnTo>
                    <a:pt x="13" y="279"/>
                  </a:lnTo>
                  <a:lnTo>
                    <a:pt x="15" y="278"/>
                  </a:lnTo>
                  <a:lnTo>
                    <a:pt x="17" y="276"/>
                  </a:lnTo>
                  <a:lnTo>
                    <a:pt x="19" y="273"/>
                  </a:lnTo>
                  <a:lnTo>
                    <a:pt x="19" y="7"/>
                  </a:lnTo>
                  <a:lnTo>
                    <a:pt x="19" y="7"/>
                  </a:lnTo>
                  <a:lnTo>
                    <a:pt x="17" y="4"/>
                  </a:lnTo>
                  <a:lnTo>
                    <a:pt x="15" y="2"/>
                  </a:lnTo>
                  <a:lnTo>
                    <a:pt x="13" y="0"/>
                  </a:lnTo>
                  <a:lnTo>
                    <a:pt x="12" y="0"/>
                  </a:lnTo>
                  <a:lnTo>
                    <a:pt x="8" y="0"/>
                  </a:lnTo>
                  <a:lnTo>
                    <a:pt x="8" y="0"/>
                  </a:lnTo>
                  <a:lnTo>
                    <a:pt x="5" y="0"/>
                  </a:lnTo>
                  <a:lnTo>
                    <a:pt x="2" y="2"/>
                  </a:lnTo>
                  <a:lnTo>
                    <a:pt x="0" y="5"/>
                  </a:lnTo>
                  <a:lnTo>
                    <a:pt x="0" y="9"/>
                  </a:lnTo>
                  <a:lnTo>
                    <a:pt x="0" y="271"/>
                  </a:lnTo>
                  <a:lnTo>
                    <a:pt x="0" y="271"/>
                  </a:lnTo>
                  <a:lnTo>
                    <a:pt x="0" y="274"/>
                  </a:lnTo>
                  <a:lnTo>
                    <a:pt x="2" y="278"/>
                  </a:lnTo>
                  <a:lnTo>
                    <a:pt x="5" y="279"/>
                  </a:lnTo>
                  <a:lnTo>
                    <a:pt x="8" y="279"/>
                  </a:lnTo>
                  <a:lnTo>
                    <a:pt x="8" y="279"/>
                  </a:lnTo>
                  <a:close/>
                </a:path>
              </a:pathLst>
            </a:custGeom>
            <a:gradFill>
              <a:gsLst>
                <a:gs pos="49510">
                  <a:srgbClr val="AEAFB1"/>
                </a:gs>
                <a:gs pos="0">
                  <a:srgbClr val="000000">
                    <a:lumMod val="80000"/>
                    <a:lumOff val="20000"/>
                  </a:srgbClr>
                </a:gs>
                <a:gs pos="100000">
                  <a:srgbClr val="000000">
                    <a:lumMod val="80000"/>
                    <a:lumOff val="20000"/>
                  </a:srgbClr>
                </a:gs>
                <a:gs pos="80000">
                  <a:srgbClr val="868686"/>
                </a:gs>
                <a:gs pos="20000">
                  <a:srgbClr val="333333">
                    <a:lumMod val="50000"/>
                    <a:lumOff val="50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7" name="Rounded Rectangle 46"/>
          <p:cNvSpPr/>
          <p:nvPr/>
        </p:nvSpPr>
        <p:spPr>
          <a:xfrm>
            <a:off x="9178603" y="4081666"/>
            <a:ext cx="1760840" cy="2040222"/>
          </a:xfrm>
          <a:prstGeom prst="roundRect">
            <a:avLst>
              <a:gd name="adj" fmla="val 11184"/>
            </a:avLst>
          </a:prstGeom>
          <a:gradFill>
            <a:gsLst>
              <a:gs pos="0">
                <a:srgbClr val="F28712">
                  <a:alpha val="0"/>
                </a:srgbClr>
              </a:gs>
              <a:gs pos="100000">
                <a:schemeClr val="accent6">
                  <a:lumMod val="60000"/>
                  <a:lumOff val="40000"/>
                  <a:alpha val="80000"/>
                </a:schemeClr>
              </a:gs>
              <a:gs pos="64000">
                <a:srgbClr val="FFCF04">
                  <a:alpha val="1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2915843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988516" y="669243"/>
            <a:ext cx="4214968" cy="492443"/>
          </a:xfrm>
          <a:prstGeom prst="rect">
            <a:avLst/>
          </a:prstGeom>
          <a:noFill/>
        </p:spPr>
        <p:txBody>
          <a:bodyPr wrap="square" lIns="0" tIns="0" rIns="0" bIns="0" rtlCol="0" anchor="ctr">
            <a:spAutoFit/>
          </a:bodyPr>
          <a:lstStyle/>
          <a:p>
            <a:pPr algn="ctr"/>
            <a:r>
              <a:rPr lang="id-ID" sz="3200" b="1" dirty="0">
                <a:latin typeface="+mj-lt"/>
              </a:rPr>
              <a:t>Our Team</a:t>
            </a:r>
            <a:endParaRPr lang="en-US" sz="3200" b="1" dirty="0">
              <a:latin typeface="+mj-lt"/>
            </a:endParaRPr>
          </a:p>
        </p:txBody>
      </p:sp>
      <p:sp>
        <p:nvSpPr>
          <p:cNvPr id="3" name="TextBox 2"/>
          <p:cNvSpPr txBox="1"/>
          <p:nvPr/>
        </p:nvSpPr>
        <p:spPr>
          <a:xfrm>
            <a:off x="702289" y="2666765"/>
            <a:ext cx="2145156" cy="246221"/>
          </a:xfrm>
          <a:prstGeom prst="rect">
            <a:avLst/>
          </a:prstGeom>
          <a:noFill/>
        </p:spPr>
        <p:txBody>
          <a:bodyPr wrap="square" lIns="72000" tIns="0" rIns="72000" bIns="0" rtlCol="0" anchor="ctr">
            <a:spAutoFit/>
          </a:bodyPr>
          <a:lstStyle/>
          <a:p>
            <a:pPr algn="ctr"/>
            <a:r>
              <a:rPr lang="id-ID" sz="1600" dirty="0">
                <a:solidFill>
                  <a:schemeClr val="accent6">
                    <a:lumMod val="75000"/>
                  </a:schemeClr>
                </a:solidFill>
                <a:latin typeface="+mj-lt"/>
              </a:rPr>
              <a:t>Team name</a:t>
            </a:r>
          </a:p>
        </p:txBody>
      </p:sp>
      <p:sp>
        <p:nvSpPr>
          <p:cNvPr id="5" name="TextBox 4"/>
          <p:cNvSpPr txBox="1"/>
          <p:nvPr/>
        </p:nvSpPr>
        <p:spPr>
          <a:xfrm>
            <a:off x="702289" y="2936739"/>
            <a:ext cx="2145156" cy="184666"/>
          </a:xfrm>
          <a:prstGeom prst="rect">
            <a:avLst/>
          </a:prstGeom>
          <a:noFill/>
        </p:spPr>
        <p:txBody>
          <a:bodyPr wrap="square" lIns="72000" tIns="0" rIns="72000" bIns="0" rtlCol="0" anchor="ctr">
            <a:spAutoFit/>
          </a:bodyPr>
          <a:lstStyle/>
          <a:p>
            <a:pPr algn="ctr"/>
            <a:r>
              <a:rPr lang="id-ID" sz="1200" dirty="0">
                <a:solidFill>
                  <a:srgbClr val="F28712"/>
                </a:solidFill>
                <a:latin typeface="+mj-lt"/>
              </a:rPr>
              <a:t>Team Leader</a:t>
            </a:r>
          </a:p>
        </p:txBody>
      </p:sp>
      <p:sp>
        <p:nvSpPr>
          <p:cNvPr id="6" name="Title 1"/>
          <p:cNvSpPr txBox="1">
            <a:spLocks/>
          </p:cNvSpPr>
          <p:nvPr/>
        </p:nvSpPr>
        <p:spPr>
          <a:xfrm>
            <a:off x="702290" y="3145159"/>
            <a:ext cx="2145154" cy="535531"/>
          </a:xfrm>
          <a:prstGeom prst="rect">
            <a:avLst/>
          </a:prstGeom>
        </p:spPr>
        <p:txBody>
          <a:bodyPr vert="horz" wrap="square" lIns="0" tIns="45720" rIns="0" bIns="45720" rtlCol="0" anchor="t">
            <a:sp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ctr">
              <a:lnSpc>
                <a:spcPct val="120000"/>
              </a:lnSpc>
            </a:pP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Lorem ipsum dolor sit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amet</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consectetuer</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adipiscing</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elit</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Aenean</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commodo</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ligula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eget</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dolor.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Aenean</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massa</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a:t>
            </a:r>
          </a:p>
        </p:txBody>
      </p:sp>
      <p:sp>
        <p:nvSpPr>
          <p:cNvPr id="18" name="TextBox 17"/>
          <p:cNvSpPr txBox="1"/>
          <p:nvPr/>
        </p:nvSpPr>
        <p:spPr>
          <a:xfrm>
            <a:off x="702289" y="5187380"/>
            <a:ext cx="2145156" cy="246221"/>
          </a:xfrm>
          <a:prstGeom prst="rect">
            <a:avLst/>
          </a:prstGeom>
          <a:noFill/>
        </p:spPr>
        <p:txBody>
          <a:bodyPr wrap="square" lIns="72000" tIns="0" rIns="72000" bIns="0" rtlCol="0" anchor="ctr">
            <a:spAutoFit/>
          </a:bodyPr>
          <a:lstStyle/>
          <a:p>
            <a:pPr algn="ctr"/>
            <a:r>
              <a:rPr lang="id-ID" sz="1600" dirty="0">
                <a:solidFill>
                  <a:schemeClr val="accent6">
                    <a:lumMod val="75000"/>
                  </a:schemeClr>
                </a:solidFill>
                <a:latin typeface="+mj-lt"/>
              </a:rPr>
              <a:t>Team name</a:t>
            </a:r>
          </a:p>
        </p:txBody>
      </p:sp>
      <p:sp>
        <p:nvSpPr>
          <p:cNvPr id="20" name="TextBox 19"/>
          <p:cNvSpPr txBox="1"/>
          <p:nvPr/>
        </p:nvSpPr>
        <p:spPr>
          <a:xfrm>
            <a:off x="702289" y="5457354"/>
            <a:ext cx="2145156" cy="184666"/>
          </a:xfrm>
          <a:prstGeom prst="rect">
            <a:avLst/>
          </a:prstGeom>
          <a:noFill/>
        </p:spPr>
        <p:txBody>
          <a:bodyPr wrap="square" lIns="72000" tIns="0" rIns="72000" bIns="0" rtlCol="0" anchor="ctr">
            <a:spAutoFit/>
          </a:bodyPr>
          <a:lstStyle/>
          <a:p>
            <a:pPr algn="ctr"/>
            <a:r>
              <a:rPr lang="id-ID" sz="1200" dirty="0">
                <a:solidFill>
                  <a:srgbClr val="F28712"/>
                </a:solidFill>
                <a:latin typeface="+mj-lt"/>
              </a:rPr>
              <a:t>Team Leader</a:t>
            </a:r>
          </a:p>
        </p:txBody>
      </p:sp>
      <p:sp>
        <p:nvSpPr>
          <p:cNvPr id="21" name="Title 1"/>
          <p:cNvSpPr txBox="1">
            <a:spLocks/>
          </p:cNvSpPr>
          <p:nvPr/>
        </p:nvSpPr>
        <p:spPr>
          <a:xfrm>
            <a:off x="702290" y="5665774"/>
            <a:ext cx="2145154" cy="535531"/>
          </a:xfrm>
          <a:prstGeom prst="rect">
            <a:avLst/>
          </a:prstGeom>
        </p:spPr>
        <p:txBody>
          <a:bodyPr vert="horz" wrap="square" lIns="0" tIns="45720" rIns="0" bIns="45720" rtlCol="0" anchor="t">
            <a:sp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ctr">
              <a:lnSpc>
                <a:spcPct val="120000"/>
              </a:lnSpc>
            </a:pP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Lorem ipsum dolor sit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amet</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consectetuer</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adipiscing</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elit</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Aenean</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commodo</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ligula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eget</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dolor.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Aenean</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massa</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a:t>
            </a:r>
          </a:p>
        </p:txBody>
      </p:sp>
      <p:sp>
        <p:nvSpPr>
          <p:cNvPr id="56" name="TextBox 55"/>
          <p:cNvSpPr txBox="1"/>
          <p:nvPr/>
        </p:nvSpPr>
        <p:spPr>
          <a:xfrm>
            <a:off x="3583045" y="2666765"/>
            <a:ext cx="2145156" cy="246221"/>
          </a:xfrm>
          <a:prstGeom prst="rect">
            <a:avLst/>
          </a:prstGeom>
          <a:noFill/>
        </p:spPr>
        <p:txBody>
          <a:bodyPr wrap="square" lIns="72000" tIns="0" rIns="72000" bIns="0" rtlCol="0" anchor="ctr">
            <a:spAutoFit/>
          </a:bodyPr>
          <a:lstStyle/>
          <a:p>
            <a:pPr algn="ctr"/>
            <a:r>
              <a:rPr lang="id-ID" sz="1600" dirty="0">
                <a:solidFill>
                  <a:schemeClr val="accent6">
                    <a:lumMod val="75000"/>
                  </a:schemeClr>
                </a:solidFill>
                <a:latin typeface="+mj-lt"/>
              </a:rPr>
              <a:t>Team name</a:t>
            </a:r>
          </a:p>
        </p:txBody>
      </p:sp>
      <p:sp>
        <p:nvSpPr>
          <p:cNvPr id="58" name="TextBox 57"/>
          <p:cNvSpPr txBox="1"/>
          <p:nvPr/>
        </p:nvSpPr>
        <p:spPr>
          <a:xfrm>
            <a:off x="3583045" y="2936739"/>
            <a:ext cx="2145156" cy="184666"/>
          </a:xfrm>
          <a:prstGeom prst="rect">
            <a:avLst/>
          </a:prstGeom>
          <a:noFill/>
        </p:spPr>
        <p:txBody>
          <a:bodyPr wrap="square" lIns="72000" tIns="0" rIns="72000" bIns="0" rtlCol="0" anchor="ctr">
            <a:spAutoFit/>
          </a:bodyPr>
          <a:lstStyle/>
          <a:p>
            <a:pPr algn="ctr"/>
            <a:r>
              <a:rPr lang="id-ID" sz="1200" dirty="0">
                <a:solidFill>
                  <a:srgbClr val="F28712"/>
                </a:solidFill>
                <a:latin typeface="+mj-lt"/>
              </a:rPr>
              <a:t>Team Leader</a:t>
            </a:r>
          </a:p>
        </p:txBody>
      </p:sp>
      <p:sp>
        <p:nvSpPr>
          <p:cNvPr id="59" name="Title 1"/>
          <p:cNvSpPr txBox="1">
            <a:spLocks/>
          </p:cNvSpPr>
          <p:nvPr/>
        </p:nvSpPr>
        <p:spPr>
          <a:xfrm>
            <a:off x="3583046" y="3145159"/>
            <a:ext cx="2145154" cy="535531"/>
          </a:xfrm>
          <a:prstGeom prst="rect">
            <a:avLst/>
          </a:prstGeom>
        </p:spPr>
        <p:txBody>
          <a:bodyPr vert="horz" wrap="square" lIns="0" tIns="45720" rIns="0" bIns="45720" rtlCol="0" anchor="t">
            <a:sp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ctr">
              <a:lnSpc>
                <a:spcPct val="120000"/>
              </a:lnSpc>
            </a:pP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Lorem ipsum dolor sit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amet</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consectetuer</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adipiscing</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elit</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Aenean</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commodo</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ligula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eget</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dolor.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Aenean</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massa</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a:t>
            </a:r>
          </a:p>
        </p:txBody>
      </p:sp>
      <p:sp>
        <p:nvSpPr>
          <p:cNvPr id="60" name="TextBox 59"/>
          <p:cNvSpPr txBox="1"/>
          <p:nvPr/>
        </p:nvSpPr>
        <p:spPr>
          <a:xfrm>
            <a:off x="3583045" y="5187380"/>
            <a:ext cx="2145156" cy="246221"/>
          </a:xfrm>
          <a:prstGeom prst="rect">
            <a:avLst/>
          </a:prstGeom>
          <a:noFill/>
        </p:spPr>
        <p:txBody>
          <a:bodyPr wrap="square" lIns="72000" tIns="0" rIns="72000" bIns="0" rtlCol="0" anchor="ctr">
            <a:spAutoFit/>
          </a:bodyPr>
          <a:lstStyle/>
          <a:p>
            <a:pPr algn="ctr"/>
            <a:r>
              <a:rPr lang="id-ID" sz="1600" dirty="0">
                <a:solidFill>
                  <a:schemeClr val="accent6">
                    <a:lumMod val="75000"/>
                  </a:schemeClr>
                </a:solidFill>
                <a:latin typeface="+mj-lt"/>
              </a:rPr>
              <a:t>Team name</a:t>
            </a:r>
          </a:p>
        </p:txBody>
      </p:sp>
      <p:sp>
        <p:nvSpPr>
          <p:cNvPr id="62" name="TextBox 61"/>
          <p:cNvSpPr txBox="1"/>
          <p:nvPr/>
        </p:nvSpPr>
        <p:spPr>
          <a:xfrm>
            <a:off x="3583045" y="5457354"/>
            <a:ext cx="2145156" cy="184666"/>
          </a:xfrm>
          <a:prstGeom prst="rect">
            <a:avLst/>
          </a:prstGeom>
          <a:noFill/>
        </p:spPr>
        <p:txBody>
          <a:bodyPr wrap="square" lIns="72000" tIns="0" rIns="72000" bIns="0" rtlCol="0" anchor="ctr">
            <a:spAutoFit/>
          </a:bodyPr>
          <a:lstStyle/>
          <a:p>
            <a:pPr algn="ctr"/>
            <a:r>
              <a:rPr lang="id-ID" sz="1200" dirty="0">
                <a:solidFill>
                  <a:srgbClr val="F28712"/>
                </a:solidFill>
                <a:latin typeface="+mj-lt"/>
              </a:rPr>
              <a:t>Team Leader</a:t>
            </a:r>
          </a:p>
        </p:txBody>
      </p:sp>
      <p:sp>
        <p:nvSpPr>
          <p:cNvPr id="63" name="Title 1"/>
          <p:cNvSpPr txBox="1">
            <a:spLocks/>
          </p:cNvSpPr>
          <p:nvPr/>
        </p:nvSpPr>
        <p:spPr>
          <a:xfrm>
            <a:off x="3583046" y="5665774"/>
            <a:ext cx="2145154" cy="535531"/>
          </a:xfrm>
          <a:prstGeom prst="rect">
            <a:avLst/>
          </a:prstGeom>
        </p:spPr>
        <p:txBody>
          <a:bodyPr vert="horz" wrap="square" lIns="0" tIns="45720" rIns="0" bIns="45720" rtlCol="0" anchor="t">
            <a:sp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ctr">
              <a:lnSpc>
                <a:spcPct val="120000"/>
              </a:lnSpc>
            </a:pP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Lorem ipsum dolor sit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amet</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consectetuer</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adipiscing</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elit</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Aenean</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commodo</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ligula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eget</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dolor.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Aenean</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massa</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a:t>
            </a:r>
          </a:p>
        </p:txBody>
      </p:sp>
      <p:sp>
        <p:nvSpPr>
          <p:cNvPr id="65" name="TextBox 64"/>
          <p:cNvSpPr txBox="1"/>
          <p:nvPr/>
        </p:nvSpPr>
        <p:spPr>
          <a:xfrm>
            <a:off x="6463801" y="2666765"/>
            <a:ext cx="2145156" cy="246221"/>
          </a:xfrm>
          <a:prstGeom prst="rect">
            <a:avLst/>
          </a:prstGeom>
          <a:noFill/>
        </p:spPr>
        <p:txBody>
          <a:bodyPr wrap="square" lIns="72000" tIns="0" rIns="72000" bIns="0" rtlCol="0" anchor="ctr">
            <a:spAutoFit/>
          </a:bodyPr>
          <a:lstStyle/>
          <a:p>
            <a:pPr algn="ctr"/>
            <a:r>
              <a:rPr lang="id-ID" sz="1600" dirty="0">
                <a:solidFill>
                  <a:schemeClr val="accent6">
                    <a:lumMod val="75000"/>
                  </a:schemeClr>
                </a:solidFill>
                <a:latin typeface="+mj-lt"/>
              </a:rPr>
              <a:t>Team name</a:t>
            </a:r>
          </a:p>
        </p:txBody>
      </p:sp>
      <p:sp>
        <p:nvSpPr>
          <p:cNvPr id="67" name="TextBox 66"/>
          <p:cNvSpPr txBox="1"/>
          <p:nvPr/>
        </p:nvSpPr>
        <p:spPr>
          <a:xfrm>
            <a:off x="6463801" y="2936739"/>
            <a:ext cx="2145156" cy="184666"/>
          </a:xfrm>
          <a:prstGeom prst="rect">
            <a:avLst/>
          </a:prstGeom>
          <a:noFill/>
        </p:spPr>
        <p:txBody>
          <a:bodyPr wrap="square" lIns="72000" tIns="0" rIns="72000" bIns="0" rtlCol="0" anchor="ctr">
            <a:spAutoFit/>
          </a:bodyPr>
          <a:lstStyle/>
          <a:p>
            <a:pPr algn="ctr"/>
            <a:r>
              <a:rPr lang="id-ID" sz="1200" dirty="0">
                <a:solidFill>
                  <a:srgbClr val="F28712"/>
                </a:solidFill>
                <a:latin typeface="+mj-lt"/>
              </a:rPr>
              <a:t>Team Leader</a:t>
            </a:r>
          </a:p>
        </p:txBody>
      </p:sp>
      <p:sp>
        <p:nvSpPr>
          <p:cNvPr id="68" name="Title 1"/>
          <p:cNvSpPr txBox="1">
            <a:spLocks/>
          </p:cNvSpPr>
          <p:nvPr/>
        </p:nvSpPr>
        <p:spPr>
          <a:xfrm>
            <a:off x="6463802" y="3145159"/>
            <a:ext cx="2145154" cy="535531"/>
          </a:xfrm>
          <a:prstGeom prst="rect">
            <a:avLst/>
          </a:prstGeom>
        </p:spPr>
        <p:txBody>
          <a:bodyPr vert="horz" wrap="square" lIns="0" tIns="45720" rIns="0" bIns="45720" rtlCol="0" anchor="t">
            <a:sp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ctr">
              <a:lnSpc>
                <a:spcPct val="120000"/>
              </a:lnSpc>
            </a:pP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Lorem ipsum dolor sit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amet</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consectetuer</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adipiscing</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elit</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Aenean</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commodo</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ligula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eget</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dolor.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Aenean</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massa</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a:t>
            </a:r>
          </a:p>
        </p:txBody>
      </p:sp>
      <p:sp>
        <p:nvSpPr>
          <p:cNvPr id="69" name="TextBox 68"/>
          <p:cNvSpPr txBox="1"/>
          <p:nvPr/>
        </p:nvSpPr>
        <p:spPr>
          <a:xfrm>
            <a:off x="6463801" y="5187380"/>
            <a:ext cx="2145156" cy="246221"/>
          </a:xfrm>
          <a:prstGeom prst="rect">
            <a:avLst/>
          </a:prstGeom>
          <a:noFill/>
        </p:spPr>
        <p:txBody>
          <a:bodyPr wrap="square" lIns="72000" tIns="0" rIns="72000" bIns="0" rtlCol="0" anchor="ctr">
            <a:spAutoFit/>
          </a:bodyPr>
          <a:lstStyle/>
          <a:p>
            <a:pPr algn="ctr"/>
            <a:r>
              <a:rPr lang="id-ID" sz="1600" dirty="0">
                <a:solidFill>
                  <a:schemeClr val="accent6">
                    <a:lumMod val="75000"/>
                  </a:schemeClr>
                </a:solidFill>
                <a:latin typeface="+mj-lt"/>
              </a:rPr>
              <a:t>Team name</a:t>
            </a:r>
          </a:p>
        </p:txBody>
      </p:sp>
      <p:sp>
        <p:nvSpPr>
          <p:cNvPr id="71" name="TextBox 70"/>
          <p:cNvSpPr txBox="1"/>
          <p:nvPr/>
        </p:nvSpPr>
        <p:spPr>
          <a:xfrm>
            <a:off x="6463801" y="5457354"/>
            <a:ext cx="2145156" cy="184666"/>
          </a:xfrm>
          <a:prstGeom prst="rect">
            <a:avLst/>
          </a:prstGeom>
          <a:noFill/>
        </p:spPr>
        <p:txBody>
          <a:bodyPr wrap="square" lIns="72000" tIns="0" rIns="72000" bIns="0" rtlCol="0" anchor="ctr">
            <a:spAutoFit/>
          </a:bodyPr>
          <a:lstStyle/>
          <a:p>
            <a:pPr algn="ctr"/>
            <a:r>
              <a:rPr lang="id-ID" sz="1200" dirty="0">
                <a:solidFill>
                  <a:srgbClr val="F28712"/>
                </a:solidFill>
                <a:latin typeface="+mj-lt"/>
              </a:rPr>
              <a:t>Team Leader</a:t>
            </a:r>
          </a:p>
        </p:txBody>
      </p:sp>
      <p:sp>
        <p:nvSpPr>
          <p:cNvPr id="72" name="Title 1"/>
          <p:cNvSpPr txBox="1">
            <a:spLocks/>
          </p:cNvSpPr>
          <p:nvPr/>
        </p:nvSpPr>
        <p:spPr>
          <a:xfrm>
            <a:off x="6463802" y="5665774"/>
            <a:ext cx="2145154" cy="535531"/>
          </a:xfrm>
          <a:prstGeom prst="rect">
            <a:avLst/>
          </a:prstGeom>
        </p:spPr>
        <p:txBody>
          <a:bodyPr vert="horz" wrap="square" lIns="0" tIns="45720" rIns="0" bIns="45720" rtlCol="0" anchor="t">
            <a:sp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ctr">
              <a:lnSpc>
                <a:spcPct val="120000"/>
              </a:lnSpc>
            </a:pP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Lorem ipsum dolor sit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amet</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consectetuer</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adipiscing</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elit</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Aenean</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commodo</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ligula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eget</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dolor.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Aenean</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massa</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a:t>
            </a:r>
          </a:p>
        </p:txBody>
      </p:sp>
      <p:sp>
        <p:nvSpPr>
          <p:cNvPr id="74" name="TextBox 73"/>
          <p:cNvSpPr txBox="1"/>
          <p:nvPr/>
        </p:nvSpPr>
        <p:spPr>
          <a:xfrm>
            <a:off x="9344553" y="2666765"/>
            <a:ext cx="2145156" cy="246221"/>
          </a:xfrm>
          <a:prstGeom prst="rect">
            <a:avLst/>
          </a:prstGeom>
          <a:noFill/>
        </p:spPr>
        <p:txBody>
          <a:bodyPr wrap="square" lIns="72000" tIns="0" rIns="72000" bIns="0" rtlCol="0" anchor="ctr">
            <a:spAutoFit/>
          </a:bodyPr>
          <a:lstStyle/>
          <a:p>
            <a:pPr algn="ctr"/>
            <a:r>
              <a:rPr lang="id-ID" sz="1600" dirty="0">
                <a:solidFill>
                  <a:schemeClr val="accent6">
                    <a:lumMod val="75000"/>
                  </a:schemeClr>
                </a:solidFill>
                <a:latin typeface="+mj-lt"/>
              </a:rPr>
              <a:t>Team name</a:t>
            </a:r>
          </a:p>
        </p:txBody>
      </p:sp>
      <p:sp>
        <p:nvSpPr>
          <p:cNvPr id="76" name="TextBox 75"/>
          <p:cNvSpPr txBox="1"/>
          <p:nvPr/>
        </p:nvSpPr>
        <p:spPr>
          <a:xfrm>
            <a:off x="9344553" y="2936739"/>
            <a:ext cx="2145156" cy="184666"/>
          </a:xfrm>
          <a:prstGeom prst="rect">
            <a:avLst/>
          </a:prstGeom>
          <a:noFill/>
        </p:spPr>
        <p:txBody>
          <a:bodyPr wrap="square" lIns="72000" tIns="0" rIns="72000" bIns="0" rtlCol="0" anchor="ctr">
            <a:spAutoFit/>
          </a:bodyPr>
          <a:lstStyle/>
          <a:p>
            <a:pPr algn="ctr"/>
            <a:r>
              <a:rPr lang="id-ID" sz="1200" dirty="0">
                <a:solidFill>
                  <a:srgbClr val="F28712"/>
                </a:solidFill>
                <a:latin typeface="+mj-lt"/>
              </a:rPr>
              <a:t>Team Leader</a:t>
            </a:r>
          </a:p>
        </p:txBody>
      </p:sp>
      <p:sp>
        <p:nvSpPr>
          <p:cNvPr id="77" name="Title 1"/>
          <p:cNvSpPr txBox="1">
            <a:spLocks/>
          </p:cNvSpPr>
          <p:nvPr/>
        </p:nvSpPr>
        <p:spPr>
          <a:xfrm>
            <a:off x="9344554" y="3145159"/>
            <a:ext cx="2145154" cy="523990"/>
          </a:xfrm>
          <a:prstGeom prst="rect">
            <a:avLst/>
          </a:prstGeom>
        </p:spPr>
        <p:txBody>
          <a:bodyPr vert="horz" wrap="square" lIns="0" tIns="45720" rIns="0" bIns="45720" rtlCol="0" anchor="t">
            <a:sp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ctr">
              <a:lnSpc>
                <a:spcPct val="120000"/>
              </a:lnSpc>
            </a:pP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Lorem ipsum dolor sit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amet</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consectetuer</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adipiscing</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elit</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Aenean</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commodo</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ligula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eget</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dolor.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Aenean</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massa</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a:t>
            </a:r>
          </a:p>
        </p:txBody>
      </p:sp>
      <p:sp>
        <p:nvSpPr>
          <p:cNvPr id="78" name="TextBox 77"/>
          <p:cNvSpPr txBox="1"/>
          <p:nvPr/>
        </p:nvSpPr>
        <p:spPr>
          <a:xfrm>
            <a:off x="9344553" y="5187380"/>
            <a:ext cx="2145156" cy="246221"/>
          </a:xfrm>
          <a:prstGeom prst="rect">
            <a:avLst/>
          </a:prstGeom>
          <a:noFill/>
        </p:spPr>
        <p:txBody>
          <a:bodyPr wrap="square" lIns="72000" tIns="0" rIns="72000" bIns="0" rtlCol="0" anchor="ctr">
            <a:spAutoFit/>
          </a:bodyPr>
          <a:lstStyle/>
          <a:p>
            <a:pPr algn="ctr"/>
            <a:r>
              <a:rPr lang="id-ID" sz="1600" dirty="0">
                <a:solidFill>
                  <a:schemeClr val="accent6">
                    <a:lumMod val="75000"/>
                  </a:schemeClr>
                </a:solidFill>
                <a:latin typeface="+mj-lt"/>
              </a:rPr>
              <a:t>Team name</a:t>
            </a:r>
          </a:p>
        </p:txBody>
      </p:sp>
      <p:sp>
        <p:nvSpPr>
          <p:cNvPr id="80" name="TextBox 79"/>
          <p:cNvSpPr txBox="1"/>
          <p:nvPr/>
        </p:nvSpPr>
        <p:spPr>
          <a:xfrm>
            <a:off x="9344553" y="5457354"/>
            <a:ext cx="2145156" cy="184666"/>
          </a:xfrm>
          <a:prstGeom prst="rect">
            <a:avLst/>
          </a:prstGeom>
          <a:noFill/>
        </p:spPr>
        <p:txBody>
          <a:bodyPr wrap="square" lIns="72000" tIns="0" rIns="72000" bIns="0" rtlCol="0" anchor="ctr">
            <a:spAutoFit/>
          </a:bodyPr>
          <a:lstStyle/>
          <a:p>
            <a:pPr algn="ctr"/>
            <a:r>
              <a:rPr lang="id-ID" sz="1200" dirty="0">
                <a:solidFill>
                  <a:srgbClr val="F28712"/>
                </a:solidFill>
                <a:latin typeface="+mj-lt"/>
              </a:rPr>
              <a:t>Team Leader</a:t>
            </a:r>
          </a:p>
        </p:txBody>
      </p:sp>
      <p:sp>
        <p:nvSpPr>
          <p:cNvPr id="81" name="Title 1"/>
          <p:cNvSpPr txBox="1">
            <a:spLocks/>
          </p:cNvSpPr>
          <p:nvPr/>
        </p:nvSpPr>
        <p:spPr>
          <a:xfrm>
            <a:off x="9344554" y="5665774"/>
            <a:ext cx="2145154" cy="535531"/>
          </a:xfrm>
          <a:prstGeom prst="rect">
            <a:avLst/>
          </a:prstGeom>
        </p:spPr>
        <p:txBody>
          <a:bodyPr vert="horz" wrap="square" lIns="0" tIns="45720" rIns="0" bIns="45720" rtlCol="0" anchor="t">
            <a:sp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ctr">
              <a:lnSpc>
                <a:spcPct val="120000"/>
              </a:lnSpc>
            </a:pP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Lorem ipsum dolor sit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amet</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consectetuer</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adipiscing</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elit</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Aenean</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commodo</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ligula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eget</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dolor.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Aenean</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 </a:t>
            </a:r>
            <a:r>
              <a:rPr lang="en-US" sz="800" b="0" dirty="0" err="1">
                <a:solidFill>
                  <a:schemeClr val="tx1">
                    <a:lumMod val="75000"/>
                    <a:lumOff val="25000"/>
                  </a:schemeClr>
                </a:solidFill>
                <a:latin typeface="+mn-lt"/>
                <a:ea typeface="Open Sans Light" panose="020B0306030504020204" pitchFamily="34" charset="0"/>
                <a:cs typeface="Open Sans Light" panose="020B0306030504020204" pitchFamily="34" charset="0"/>
              </a:rPr>
              <a:t>massa</a:t>
            </a:r>
            <a:r>
              <a:rPr lang="en-US" sz="800" b="0" dirty="0">
                <a:solidFill>
                  <a:schemeClr val="tx1">
                    <a:lumMod val="75000"/>
                    <a:lumOff val="25000"/>
                  </a:schemeClr>
                </a:solidFill>
                <a:latin typeface="+mn-lt"/>
                <a:ea typeface="Open Sans Light" panose="020B0306030504020204" pitchFamily="34" charset="0"/>
                <a:cs typeface="Open Sans Light" panose="020B0306030504020204" pitchFamily="34" charset="0"/>
              </a:rPr>
              <a:t>.</a:t>
            </a:r>
          </a:p>
        </p:txBody>
      </p:sp>
      <p:sp>
        <p:nvSpPr>
          <p:cNvPr id="89" name="Rectangle 7"/>
          <p:cNvSpPr/>
          <p:nvPr/>
        </p:nvSpPr>
        <p:spPr>
          <a:xfrm flipH="1">
            <a:off x="355600" y="369315"/>
            <a:ext cx="11480800" cy="2206105"/>
          </a:xfrm>
          <a:custGeom>
            <a:avLst/>
            <a:gdLst>
              <a:gd name="connsiteX0" fmla="*/ 0 w 6108700"/>
              <a:gd name="connsiteY0" fmla="*/ 0 h 6858000"/>
              <a:gd name="connsiteX1" fmla="*/ 6108700 w 6108700"/>
              <a:gd name="connsiteY1" fmla="*/ 0 h 6858000"/>
              <a:gd name="connsiteX2" fmla="*/ 6108700 w 6108700"/>
              <a:gd name="connsiteY2" fmla="*/ 6858000 h 6858000"/>
              <a:gd name="connsiteX3" fmla="*/ 0 w 6108700"/>
              <a:gd name="connsiteY3" fmla="*/ 6858000 h 6858000"/>
              <a:gd name="connsiteX4" fmla="*/ 0 w 6108700"/>
              <a:gd name="connsiteY4" fmla="*/ 0 h 6858000"/>
              <a:gd name="connsiteX0" fmla="*/ 0 w 6115050"/>
              <a:gd name="connsiteY0" fmla="*/ 0 h 6858000"/>
              <a:gd name="connsiteX1" fmla="*/ 6108700 w 6115050"/>
              <a:gd name="connsiteY1" fmla="*/ 0 h 6858000"/>
              <a:gd name="connsiteX2" fmla="*/ 6115050 w 6115050"/>
              <a:gd name="connsiteY2" fmla="*/ 1485900 h 6858000"/>
              <a:gd name="connsiteX3" fmla="*/ 6108700 w 6115050"/>
              <a:gd name="connsiteY3" fmla="*/ 6858000 h 6858000"/>
              <a:gd name="connsiteX4" fmla="*/ 0 w 6115050"/>
              <a:gd name="connsiteY4" fmla="*/ 6858000 h 6858000"/>
              <a:gd name="connsiteX5" fmla="*/ 0 w 6115050"/>
              <a:gd name="connsiteY5" fmla="*/ 0 h 6858000"/>
              <a:gd name="connsiteX0" fmla="*/ 6115050 w 6206490"/>
              <a:gd name="connsiteY0" fmla="*/ 1485900 h 6858000"/>
              <a:gd name="connsiteX1" fmla="*/ 6108700 w 6206490"/>
              <a:gd name="connsiteY1" fmla="*/ 6858000 h 6858000"/>
              <a:gd name="connsiteX2" fmla="*/ 0 w 6206490"/>
              <a:gd name="connsiteY2" fmla="*/ 6858000 h 6858000"/>
              <a:gd name="connsiteX3" fmla="*/ 0 w 6206490"/>
              <a:gd name="connsiteY3" fmla="*/ 0 h 6858000"/>
              <a:gd name="connsiteX4" fmla="*/ 6108700 w 6206490"/>
              <a:gd name="connsiteY4" fmla="*/ 0 h 6858000"/>
              <a:gd name="connsiteX5" fmla="*/ 6206490 w 6206490"/>
              <a:gd name="connsiteY5" fmla="*/ 1577340 h 6858000"/>
              <a:gd name="connsiteX0" fmla="*/ 6115050 w 6115050"/>
              <a:gd name="connsiteY0" fmla="*/ 1485900 h 6858000"/>
              <a:gd name="connsiteX1" fmla="*/ 6108700 w 6115050"/>
              <a:gd name="connsiteY1" fmla="*/ 6858000 h 6858000"/>
              <a:gd name="connsiteX2" fmla="*/ 0 w 6115050"/>
              <a:gd name="connsiteY2" fmla="*/ 6858000 h 6858000"/>
              <a:gd name="connsiteX3" fmla="*/ 0 w 6115050"/>
              <a:gd name="connsiteY3" fmla="*/ 0 h 6858000"/>
              <a:gd name="connsiteX4" fmla="*/ 6108700 w 6115050"/>
              <a:gd name="connsiteY4" fmla="*/ 0 h 6858000"/>
              <a:gd name="connsiteX0" fmla="*/ 6108700 w 6108700"/>
              <a:gd name="connsiteY0" fmla="*/ 6858000 h 6858000"/>
              <a:gd name="connsiteX1" fmla="*/ 0 w 6108700"/>
              <a:gd name="connsiteY1" fmla="*/ 6858000 h 6858000"/>
              <a:gd name="connsiteX2" fmla="*/ 0 w 6108700"/>
              <a:gd name="connsiteY2" fmla="*/ 0 h 6858000"/>
              <a:gd name="connsiteX3" fmla="*/ 6108700 w 6108700"/>
              <a:gd name="connsiteY3" fmla="*/ 0 h 6858000"/>
              <a:gd name="connsiteX0" fmla="*/ 6108700 w 6108700"/>
              <a:gd name="connsiteY0" fmla="*/ 6858000 h 6858000"/>
              <a:gd name="connsiteX1" fmla="*/ 0 w 6108700"/>
              <a:gd name="connsiteY1" fmla="*/ 6858000 h 6858000"/>
              <a:gd name="connsiteX2" fmla="*/ 0 w 6108700"/>
              <a:gd name="connsiteY2" fmla="*/ 0 h 6858000"/>
              <a:gd name="connsiteX3" fmla="*/ 6108700 w 6108700"/>
              <a:gd name="connsiteY3" fmla="*/ 0 h 6858000"/>
              <a:gd name="connsiteX4" fmla="*/ 6108700 w 6108700"/>
              <a:gd name="connsiteY4" fmla="*/ 6858000 h 6858000"/>
              <a:gd name="connsiteX0" fmla="*/ 6108700 w 6108700"/>
              <a:gd name="connsiteY0" fmla="*/ 6858000 h 6858000"/>
              <a:gd name="connsiteX1" fmla="*/ 4822280 w 6108700"/>
              <a:gd name="connsiteY1" fmla="*/ 6850117 h 6858000"/>
              <a:gd name="connsiteX2" fmla="*/ 0 w 6108700"/>
              <a:gd name="connsiteY2" fmla="*/ 6858000 h 6858000"/>
              <a:gd name="connsiteX3" fmla="*/ 0 w 6108700"/>
              <a:gd name="connsiteY3" fmla="*/ 0 h 6858000"/>
              <a:gd name="connsiteX4" fmla="*/ 6108700 w 6108700"/>
              <a:gd name="connsiteY4" fmla="*/ 0 h 6858000"/>
              <a:gd name="connsiteX5" fmla="*/ 6108700 w 6108700"/>
              <a:gd name="connsiteY5" fmla="*/ 6858000 h 6858000"/>
              <a:gd name="connsiteX0" fmla="*/ 4822280 w 6108700"/>
              <a:gd name="connsiteY0" fmla="*/ 6850117 h 6963629"/>
              <a:gd name="connsiteX1" fmla="*/ 0 w 6108700"/>
              <a:gd name="connsiteY1" fmla="*/ 6858000 h 6963629"/>
              <a:gd name="connsiteX2" fmla="*/ 0 w 6108700"/>
              <a:gd name="connsiteY2" fmla="*/ 0 h 6963629"/>
              <a:gd name="connsiteX3" fmla="*/ 6108700 w 6108700"/>
              <a:gd name="connsiteY3" fmla="*/ 0 h 6963629"/>
              <a:gd name="connsiteX4" fmla="*/ 6108700 w 6108700"/>
              <a:gd name="connsiteY4" fmla="*/ 6858000 h 6963629"/>
              <a:gd name="connsiteX5" fmla="*/ 4874024 w 6108700"/>
              <a:gd name="connsiteY5" fmla="*/ 6963629 h 6963629"/>
              <a:gd name="connsiteX0" fmla="*/ 4822280 w 6108700"/>
              <a:gd name="connsiteY0" fmla="*/ 6850117 h 6858000"/>
              <a:gd name="connsiteX1" fmla="*/ 0 w 6108700"/>
              <a:gd name="connsiteY1" fmla="*/ 6858000 h 6858000"/>
              <a:gd name="connsiteX2" fmla="*/ 0 w 6108700"/>
              <a:gd name="connsiteY2" fmla="*/ 0 h 6858000"/>
              <a:gd name="connsiteX3" fmla="*/ 6108700 w 6108700"/>
              <a:gd name="connsiteY3" fmla="*/ 0 h 6858000"/>
              <a:gd name="connsiteX4" fmla="*/ 6108700 w 6108700"/>
              <a:gd name="connsiteY4" fmla="*/ 6858000 h 6858000"/>
              <a:gd name="connsiteX0" fmla="*/ 0 w 6108700"/>
              <a:gd name="connsiteY0" fmla="*/ 6858000 h 6858000"/>
              <a:gd name="connsiteX1" fmla="*/ 0 w 6108700"/>
              <a:gd name="connsiteY1" fmla="*/ 0 h 6858000"/>
              <a:gd name="connsiteX2" fmla="*/ 6108700 w 6108700"/>
              <a:gd name="connsiteY2" fmla="*/ 0 h 6858000"/>
              <a:gd name="connsiteX3" fmla="*/ 6108700 w 6108700"/>
              <a:gd name="connsiteY3" fmla="*/ 6858000 h 6858000"/>
              <a:gd name="connsiteX0" fmla="*/ 0 w 6108700"/>
              <a:gd name="connsiteY0" fmla="*/ 6858000 h 6858000"/>
              <a:gd name="connsiteX1" fmla="*/ 0 w 6108700"/>
              <a:gd name="connsiteY1" fmla="*/ 0 h 6858000"/>
              <a:gd name="connsiteX2" fmla="*/ 6108700 w 6108700"/>
              <a:gd name="connsiteY2" fmla="*/ 0 h 6858000"/>
              <a:gd name="connsiteX3" fmla="*/ 6108700 w 6108700"/>
              <a:gd name="connsiteY3" fmla="*/ 6858000 h 6858000"/>
              <a:gd name="connsiteX4" fmla="*/ 0 w 6108700"/>
              <a:gd name="connsiteY4" fmla="*/ 6858000 h 6858000"/>
              <a:gd name="connsiteX0" fmla="*/ 0 w 6108700"/>
              <a:gd name="connsiteY0" fmla="*/ 6858000 h 6858000"/>
              <a:gd name="connsiteX1" fmla="*/ 0 w 6108700"/>
              <a:gd name="connsiteY1" fmla="*/ 0 h 6858000"/>
              <a:gd name="connsiteX2" fmla="*/ 6108700 w 6108700"/>
              <a:gd name="connsiteY2" fmla="*/ 0 h 6858000"/>
              <a:gd name="connsiteX3" fmla="*/ 6108700 w 6108700"/>
              <a:gd name="connsiteY3" fmla="*/ 6858000 h 6858000"/>
              <a:gd name="connsiteX4" fmla="*/ 3120235 w 6108700"/>
              <a:gd name="connsiteY4" fmla="*/ 6855579 h 6858000"/>
              <a:gd name="connsiteX5" fmla="*/ 0 w 6108700"/>
              <a:gd name="connsiteY5" fmla="*/ 6858000 h 6858000"/>
              <a:gd name="connsiteX0" fmla="*/ 0 w 6108700"/>
              <a:gd name="connsiteY0" fmla="*/ 6858000 h 6858000"/>
              <a:gd name="connsiteX1" fmla="*/ 0 w 6108700"/>
              <a:gd name="connsiteY1" fmla="*/ 0 h 6858000"/>
              <a:gd name="connsiteX2" fmla="*/ 6108700 w 6108700"/>
              <a:gd name="connsiteY2" fmla="*/ 0 h 6858000"/>
              <a:gd name="connsiteX3" fmla="*/ 6108700 w 6108700"/>
              <a:gd name="connsiteY3" fmla="*/ 6858000 h 6858000"/>
              <a:gd name="connsiteX4" fmla="*/ 0 w 6108700"/>
              <a:gd name="connsiteY4" fmla="*/ 6858000 h 6858000"/>
              <a:gd name="connsiteX0" fmla="*/ 0 w 6108700"/>
              <a:gd name="connsiteY0" fmla="*/ 6858000 h 6858000"/>
              <a:gd name="connsiteX1" fmla="*/ 0 w 6108700"/>
              <a:gd name="connsiteY1" fmla="*/ 0 h 6858000"/>
              <a:gd name="connsiteX2" fmla="*/ 6108700 w 6108700"/>
              <a:gd name="connsiteY2" fmla="*/ 0 h 6858000"/>
              <a:gd name="connsiteX3" fmla="*/ 6108700 w 6108700"/>
              <a:gd name="connsiteY3" fmla="*/ 6858000 h 6858000"/>
              <a:gd name="connsiteX4" fmla="*/ 3155711 w 6108700"/>
              <a:gd name="connsiteY4" fmla="*/ 6823555 h 6858000"/>
              <a:gd name="connsiteX5" fmla="*/ 0 w 6108700"/>
              <a:gd name="connsiteY5" fmla="*/ 6858000 h 6858000"/>
              <a:gd name="connsiteX0" fmla="*/ 0 w 6108700"/>
              <a:gd name="connsiteY0" fmla="*/ 6858000 h 6858000"/>
              <a:gd name="connsiteX1" fmla="*/ 0 w 6108700"/>
              <a:gd name="connsiteY1" fmla="*/ 0 h 6858000"/>
              <a:gd name="connsiteX2" fmla="*/ 6108700 w 6108700"/>
              <a:gd name="connsiteY2" fmla="*/ 0 h 6858000"/>
              <a:gd name="connsiteX3" fmla="*/ 6108700 w 6108700"/>
              <a:gd name="connsiteY3" fmla="*/ 6858000 h 6858000"/>
              <a:gd name="connsiteX4" fmla="*/ 0 w 6108700"/>
              <a:gd name="connsiteY4" fmla="*/ 6858000 h 6858000"/>
              <a:gd name="connsiteX0" fmla="*/ 0 w 6108700"/>
              <a:gd name="connsiteY0" fmla="*/ 6858000 h 6866254"/>
              <a:gd name="connsiteX1" fmla="*/ 0 w 6108700"/>
              <a:gd name="connsiteY1" fmla="*/ 0 h 6866254"/>
              <a:gd name="connsiteX2" fmla="*/ 6108700 w 6108700"/>
              <a:gd name="connsiteY2" fmla="*/ 0 h 6866254"/>
              <a:gd name="connsiteX3" fmla="*/ 6108700 w 6108700"/>
              <a:gd name="connsiteY3" fmla="*/ 6858000 h 6866254"/>
              <a:gd name="connsiteX4" fmla="*/ 3140507 w 6108700"/>
              <a:gd name="connsiteY4" fmla="*/ 6866254 h 6866254"/>
              <a:gd name="connsiteX5" fmla="*/ 0 w 6108700"/>
              <a:gd name="connsiteY5" fmla="*/ 6858000 h 6866254"/>
              <a:gd name="connsiteX0" fmla="*/ 3140507 w 6108700"/>
              <a:gd name="connsiteY0" fmla="*/ 6866254 h 6968731"/>
              <a:gd name="connsiteX1" fmla="*/ 0 w 6108700"/>
              <a:gd name="connsiteY1" fmla="*/ 6858000 h 6968731"/>
              <a:gd name="connsiteX2" fmla="*/ 0 w 6108700"/>
              <a:gd name="connsiteY2" fmla="*/ 0 h 6968731"/>
              <a:gd name="connsiteX3" fmla="*/ 6108700 w 6108700"/>
              <a:gd name="connsiteY3" fmla="*/ 0 h 6968731"/>
              <a:gd name="connsiteX4" fmla="*/ 6108700 w 6108700"/>
              <a:gd name="connsiteY4" fmla="*/ 6858000 h 6968731"/>
              <a:gd name="connsiteX5" fmla="*/ 3189160 w 6108700"/>
              <a:gd name="connsiteY5" fmla="*/ 6968731 h 6968731"/>
              <a:gd name="connsiteX0" fmla="*/ 0 w 6108700"/>
              <a:gd name="connsiteY0" fmla="*/ 6858000 h 6968731"/>
              <a:gd name="connsiteX1" fmla="*/ 0 w 6108700"/>
              <a:gd name="connsiteY1" fmla="*/ 0 h 6968731"/>
              <a:gd name="connsiteX2" fmla="*/ 6108700 w 6108700"/>
              <a:gd name="connsiteY2" fmla="*/ 0 h 6968731"/>
              <a:gd name="connsiteX3" fmla="*/ 6108700 w 6108700"/>
              <a:gd name="connsiteY3" fmla="*/ 6858000 h 6968731"/>
              <a:gd name="connsiteX4" fmla="*/ 3189160 w 6108700"/>
              <a:gd name="connsiteY4" fmla="*/ 6968731 h 6968731"/>
              <a:gd name="connsiteX0" fmla="*/ 0 w 6108700"/>
              <a:gd name="connsiteY0" fmla="*/ 6858000 h 6858000"/>
              <a:gd name="connsiteX1" fmla="*/ 0 w 6108700"/>
              <a:gd name="connsiteY1" fmla="*/ 0 h 6858000"/>
              <a:gd name="connsiteX2" fmla="*/ 6108700 w 6108700"/>
              <a:gd name="connsiteY2" fmla="*/ 0 h 6858000"/>
              <a:gd name="connsiteX3" fmla="*/ 6108700 w 61087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8700" h="6858000">
                <a:moveTo>
                  <a:pt x="0" y="6858000"/>
                </a:moveTo>
                <a:lnTo>
                  <a:pt x="0" y="0"/>
                </a:lnTo>
                <a:lnTo>
                  <a:pt x="6108700" y="0"/>
                </a:lnTo>
                <a:lnTo>
                  <a:pt x="6108700" y="6858000"/>
                </a:lnTo>
              </a:path>
            </a:pathLst>
          </a:custGeom>
          <a:noFill/>
          <a:ln w="63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7" name="Picture Placeholder 26">
            <a:extLst>
              <a:ext uri="{FF2B5EF4-FFF2-40B4-BE49-F238E27FC236}">
                <a16:creationId xmlns:a16="http://schemas.microsoft.com/office/drawing/2014/main" id="{C4E555AB-587A-4077-B97A-1F15014FC92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6673" b="16673"/>
          <a:stretch>
            <a:fillRect/>
          </a:stretch>
        </p:blipFill>
        <p:spPr>
          <a:xfrm>
            <a:off x="1165225" y="1387475"/>
            <a:ext cx="1219200" cy="1219200"/>
          </a:xfrm>
        </p:spPr>
      </p:pic>
      <p:pic>
        <p:nvPicPr>
          <p:cNvPr id="29" name="Picture Placeholder 28">
            <a:extLst>
              <a:ext uri="{FF2B5EF4-FFF2-40B4-BE49-F238E27FC236}">
                <a16:creationId xmlns:a16="http://schemas.microsoft.com/office/drawing/2014/main" id="{41E7317F-2AF8-40CA-BB3F-A35A2A584F6C}"/>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0062" b="10062"/>
          <a:stretch>
            <a:fillRect/>
          </a:stretch>
        </p:blipFill>
        <p:spPr>
          <a:xfrm>
            <a:off x="4044950" y="1387475"/>
            <a:ext cx="1220788" cy="1219200"/>
          </a:xfrm>
        </p:spPr>
      </p:pic>
      <p:pic>
        <p:nvPicPr>
          <p:cNvPr id="31" name="Picture Placeholder 30">
            <a:extLst>
              <a:ext uri="{FF2B5EF4-FFF2-40B4-BE49-F238E27FC236}">
                <a16:creationId xmlns:a16="http://schemas.microsoft.com/office/drawing/2014/main" id="{CFE1BAB3-76FE-45C4-B837-0CC5DDC1428C}"/>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6698" r="6698"/>
          <a:stretch>
            <a:fillRect/>
          </a:stretch>
        </p:blipFill>
        <p:spPr>
          <a:xfrm>
            <a:off x="6926263" y="1387475"/>
            <a:ext cx="1220787" cy="1219200"/>
          </a:xfrm>
        </p:spPr>
      </p:pic>
      <p:pic>
        <p:nvPicPr>
          <p:cNvPr id="33" name="Picture Placeholder 32">
            <a:extLst>
              <a:ext uri="{FF2B5EF4-FFF2-40B4-BE49-F238E27FC236}">
                <a16:creationId xmlns:a16="http://schemas.microsoft.com/office/drawing/2014/main" id="{B6C6AD47-925D-400B-8D20-389709776057}"/>
              </a:ext>
            </a:extLst>
          </p:cNvPr>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t="16662" b="16662"/>
          <a:stretch>
            <a:fillRect/>
          </a:stretch>
        </p:blipFill>
        <p:spPr>
          <a:xfrm>
            <a:off x="9807575" y="1387475"/>
            <a:ext cx="1219200" cy="1219200"/>
          </a:xfrm>
        </p:spPr>
      </p:pic>
      <p:pic>
        <p:nvPicPr>
          <p:cNvPr id="35" name="Picture Placeholder 34">
            <a:extLst>
              <a:ext uri="{FF2B5EF4-FFF2-40B4-BE49-F238E27FC236}">
                <a16:creationId xmlns:a16="http://schemas.microsoft.com/office/drawing/2014/main" id="{347A2922-7BEE-491A-BBB5-D9D91E3E4C49}"/>
              </a:ext>
            </a:extLst>
          </p:cNvPr>
          <p:cNvPicPr>
            <a:picLocks noGrp="1" noChangeAspect="1"/>
          </p:cNvPicPr>
          <p:nvPr>
            <p:ph type="pic" sz="quarter" idx="17"/>
          </p:nvPr>
        </p:nvPicPr>
        <p:blipFill>
          <a:blip r:embed="rId6">
            <a:extLst>
              <a:ext uri="{28A0092B-C50C-407E-A947-70E740481C1C}">
                <a14:useLocalDpi xmlns:a14="http://schemas.microsoft.com/office/drawing/2010/main" val="0"/>
              </a:ext>
            </a:extLst>
          </a:blip>
          <a:srcRect t="16623" b="16623"/>
          <a:stretch>
            <a:fillRect/>
          </a:stretch>
        </p:blipFill>
        <p:spPr>
          <a:xfrm>
            <a:off x="1165225" y="3908425"/>
            <a:ext cx="1219200" cy="1220788"/>
          </a:xfrm>
        </p:spPr>
      </p:pic>
      <p:pic>
        <p:nvPicPr>
          <p:cNvPr id="49" name="Picture Placeholder 48">
            <a:extLst>
              <a:ext uri="{FF2B5EF4-FFF2-40B4-BE49-F238E27FC236}">
                <a16:creationId xmlns:a16="http://schemas.microsoft.com/office/drawing/2014/main" id="{B24A41E8-5087-4B39-ABEF-23FC3E3EAEB5}"/>
              </a:ext>
            </a:extLst>
          </p:cNvPr>
          <p:cNvPicPr>
            <a:picLocks noGrp="1" noChangeAspect="1"/>
          </p:cNvPicPr>
          <p:nvPr>
            <p:ph type="pic" sz="quarter" idx="18"/>
          </p:nvPr>
        </p:nvPicPr>
        <p:blipFill>
          <a:blip r:embed="rId7">
            <a:extLst>
              <a:ext uri="{28A0092B-C50C-407E-A947-70E740481C1C}">
                <a14:useLocalDpi xmlns:a14="http://schemas.microsoft.com/office/drawing/2010/main" val="0"/>
              </a:ext>
            </a:extLst>
          </a:blip>
          <a:srcRect t="16667" b="16667"/>
          <a:stretch>
            <a:fillRect/>
          </a:stretch>
        </p:blipFill>
        <p:spPr/>
      </p:pic>
      <p:pic>
        <p:nvPicPr>
          <p:cNvPr id="51" name="Picture Placeholder 50">
            <a:extLst>
              <a:ext uri="{FF2B5EF4-FFF2-40B4-BE49-F238E27FC236}">
                <a16:creationId xmlns:a16="http://schemas.microsoft.com/office/drawing/2014/main" id="{B7339A00-1919-48ED-B70A-95E9562F0D30}"/>
              </a:ext>
            </a:extLst>
          </p:cNvPr>
          <p:cNvPicPr>
            <a:picLocks noGrp="1" noChangeAspect="1"/>
          </p:cNvPicPr>
          <p:nvPr>
            <p:ph type="pic" sz="quarter" idx="19"/>
          </p:nvPr>
        </p:nvPicPr>
        <p:blipFill>
          <a:blip r:embed="rId8">
            <a:extLst>
              <a:ext uri="{28A0092B-C50C-407E-A947-70E740481C1C}">
                <a14:useLocalDpi xmlns:a14="http://schemas.microsoft.com/office/drawing/2010/main" val="0"/>
              </a:ext>
            </a:extLst>
          </a:blip>
          <a:srcRect t="16667" b="16667"/>
          <a:stretch>
            <a:fillRect/>
          </a:stretch>
        </p:blipFill>
        <p:spPr/>
      </p:pic>
      <p:pic>
        <p:nvPicPr>
          <p:cNvPr id="53" name="Picture Placeholder 52">
            <a:extLst>
              <a:ext uri="{FF2B5EF4-FFF2-40B4-BE49-F238E27FC236}">
                <a16:creationId xmlns:a16="http://schemas.microsoft.com/office/drawing/2014/main" id="{FFFA4D65-DEB3-4488-A8B1-1BBB40091CED}"/>
              </a:ext>
            </a:extLst>
          </p:cNvPr>
          <p:cNvPicPr>
            <a:picLocks noGrp="1" noChangeAspect="1"/>
          </p:cNvPicPr>
          <p:nvPr>
            <p:ph type="pic" sz="quarter" idx="20"/>
          </p:nvPr>
        </p:nvPicPr>
        <p:blipFill>
          <a:blip r:embed="rId2">
            <a:extLst>
              <a:ext uri="{28A0092B-C50C-407E-A947-70E740481C1C}">
                <a14:useLocalDpi xmlns:a14="http://schemas.microsoft.com/office/drawing/2010/main" val="0"/>
              </a:ext>
            </a:extLst>
          </a:blip>
          <a:srcRect t="16630" b="16630"/>
          <a:stretch>
            <a:fillRect/>
          </a:stretch>
        </p:blipFill>
        <p:spPr/>
      </p:pic>
    </p:spTree>
    <p:extLst>
      <p:ext uri="{BB962C8B-B14F-4D97-AF65-F5344CB8AC3E}">
        <p14:creationId xmlns:p14="http://schemas.microsoft.com/office/powerpoint/2010/main" val="2650068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a:extLst>
              <a:ext uri="{FF2B5EF4-FFF2-40B4-BE49-F238E27FC236}">
                <a16:creationId xmlns:a16="http://schemas.microsoft.com/office/drawing/2014/main" id="{C185CCD1-58B6-4151-BB7F-414DBC7527E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13" b="7813"/>
          <a:stretch>
            <a:fillRect/>
          </a:stretch>
        </p:blipFill>
        <p:spPr/>
      </p:pic>
      <p:sp>
        <p:nvSpPr>
          <p:cNvPr id="17" name="Rectangle 16">
            <a:extLst>
              <a:ext uri="{FF2B5EF4-FFF2-40B4-BE49-F238E27FC236}">
                <a16:creationId xmlns:a16="http://schemas.microsoft.com/office/drawing/2014/main" id="{86D9A47B-05D5-48E4-8B02-755D8A5E9A91}"/>
              </a:ext>
            </a:extLst>
          </p:cNvPr>
          <p:cNvSpPr/>
          <p:nvPr/>
        </p:nvSpPr>
        <p:spPr>
          <a:xfrm>
            <a:off x="0" y="0"/>
            <a:ext cx="12192000" cy="2914650"/>
          </a:xfrm>
          <a:prstGeom prst="rect">
            <a:avLst/>
          </a:prstGeom>
          <a:solidFill>
            <a:schemeClr val="accent6">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28">
            <a:extLst>
              <a:ext uri="{FF2B5EF4-FFF2-40B4-BE49-F238E27FC236}">
                <a16:creationId xmlns:a16="http://schemas.microsoft.com/office/drawing/2014/main" id="{4D5CCD75-AB32-4D59-AF3E-0C9BCFF7348D}"/>
              </a:ext>
            </a:extLst>
          </p:cNvPr>
          <p:cNvSpPr/>
          <p:nvPr/>
        </p:nvSpPr>
        <p:spPr>
          <a:xfrm>
            <a:off x="0" y="2917371"/>
            <a:ext cx="12192000" cy="2761345"/>
          </a:xfrm>
          <a:prstGeom prst="rect">
            <a:avLst/>
          </a:prstGeom>
          <a:solidFill>
            <a:schemeClr val="accent2">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reeform 140"/>
          <p:cNvSpPr>
            <a:spLocks noEditPoints="1"/>
          </p:cNvSpPr>
          <p:nvPr/>
        </p:nvSpPr>
        <p:spPr bwMode="auto">
          <a:xfrm>
            <a:off x="6955336" y="4493418"/>
            <a:ext cx="108750" cy="169922"/>
          </a:xfrm>
          <a:custGeom>
            <a:avLst/>
            <a:gdLst>
              <a:gd name="T0" fmla="*/ 155 w 155"/>
              <a:gd name="T1" fmla="*/ 76 h 242"/>
              <a:gd name="T2" fmla="*/ 155 w 155"/>
              <a:gd name="T3" fmla="*/ 76 h 242"/>
              <a:gd name="T4" fmla="*/ 78 w 155"/>
              <a:gd name="T5" fmla="*/ 0 h 242"/>
              <a:gd name="T6" fmla="*/ 0 w 155"/>
              <a:gd name="T7" fmla="*/ 76 h 242"/>
              <a:gd name="T8" fmla="*/ 0 w 155"/>
              <a:gd name="T9" fmla="*/ 76 h 242"/>
              <a:gd name="T10" fmla="*/ 0 w 155"/>
              <a:gd name="T11" fmla="*/ 79 h 242"/>
              <a:gd name="T12" fmla="*/ 46 w 155"/>
              <a:gd name="T13" fmla="*/ 156 h 242"/>
              <a:gd name="T14" fmla="*/ 78 w 155"/>
              <a:gd name="T15" fmla="*/ 242 h 242"/>
              <a:gd name="T16" fmla="*/ 109 w 155"/>
              <a:gd name="T17" fmla="*/ 156 h 242"/>
              <a:gd name="T18" fmla="*/ 155 w 155"/>
              <a:gd name="T19" fmla="*/ 79 h 242"/>
              <a:gd name="T20" fmla="*/ 155 w 155"/>
              <a:gd name="T21" fmla="*/ 76 h 242"/>
              <a:gd name="T22" fmla="*/ 78 w 155"/>
              <a:gd name="T23" fmla="*/ 100 h 242"/>
              <a:gd name="T24" fmla="*/ 54 w 155"/>
              <a:gd name="T25" fmla="*/ 76 h 242"/>
              <a:gd name="T26" fmla="*/ 78 w 155"/>
              <a:gd name="T27" fmla="*/ 53 h 242"/>
              <a:gd name="T28" fmla="*/ 101 w 155"/>
              <a:gd name="T29" fmla="*/ 76 h 242"/>
              <a:gd name="T30" fmla="*/ 78 w 155"/>
              <a:gd name="T31" fmla="*/ 10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5" h="242">
                <a:moveTo>
                  <a:pt x="155" y="76"/>
                </a:moveTo>
                <a:cubicBezTo>
                  <a:pt x="155" y="76"/>
                  <a:pt x="155" y="76"/>
                  <a:pt x="155" y="76"/>
                </a:cubicBezTo>
                <a:cubicBezTo>
                  <a:pt x="153" y="34"/>
                  <a:pt x="119" y="1"/>
                  <a:pt x="78" y="0"/>
                </a:cubicBezTo>
                <a:cubicBezTo>
                  <a:pt x="36" y="1"/>
                  <a:pt x="2" y="34"/>
                  <a:pt x="0" y="76"/>
                </a:cubicBezTo>
                <a:cubicBezTo>
                  <a:pt x="0" y="76"/>
                  <a:pt x="0" y="76"/>
                  <a:pt x="0" y="76"/>
                </a:cubicBezTo>
                <a:cubicBezTo>
                  <a:pt x="0" y="77"/>
                  <a:pt x="0" y="78"/>
                  <a:pt x="0" y="79"/>
                </a:cubicBezTo>
                <a:cubicBezTo>
                  <a:pt x="0" y="111"/>
                  <a:pt x="26" y="130"/>
                  <a:pt x="46" y="156"/>
                </a:cubicBezTo>
                <a:cubicBezTo>
                  <a:pt x="70" y="186"/>
                  <a:pt x="78" y="242"/>
                  <a:pt x="78" y="242"/>
                </a:cubicBezTo>
                <a:cubicBezTo>
                  <a:pt x="78" y="242"/>
                  <a:pt x="86" y="186"/>
                  <a:pt x="109" y="156"/>
                </a:cubicBezTo>
                <a:cubicBezTo>
                  <a:pt x="129" y="130"/>
                  <a:pt x="155" y="111"/>
                  <a:pt x="155" y="79"/>
                </a:cubicBezTo>
                <a:cubicBezTo>
                  <a:pt x="155" y="78"/>
                  <a:pt x="155" y="77"/>
                  <a:pt x="155" y="76"/>
                </a:cubicBezTo>
                <a:close/>
                <a:moveTo>
                  <a:pt x="78" y="100"/>
                </a:moveTo>
                <a:cubicBezTo>
                  <a:pt x="65" y="100"/>
                  <a:pt x="54" y="89"/>
                  <a:pt x="54" y="76"/>
                </a:cubicBezTo>
                <a:cubicBezTo>
                  <a:pt x="54" y="63"/>
                  <a:pt x="65" y="53"/>
                  <a:pt x="78" y="53"/>
                </a:cubicBezTo>
                <a:cubicBezTo>
                  <a:pt x="91" y="53"/>
                  <a:pt x="101" y="63"/>
                  <a:pt x="101" y="76"/>
                </a:cubicBezTo>
                <a:cubicBezTo>
                  <a:pt x="101" y="89"/>
                  <a:pt x="91" y="100"/>
                  <a:pt x="78" y="10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 name="Rectangle 4"/>
          <p:cNvSpPr/>
          <p:nvPr/>
        </p:nvSpPr>
        <p:spPr>
          <a:xfrm>
            <a:off x="7318219" y="4436003"/>
            <a:ext cx="2249334" cy="276999"/>
          </a:xfrm>
          <a:prstGeom prst="rect">
            <a:avLst/>
          </a:prstGeom>
        </p:spPr>
        <p:txBody>
          <a:bodyPr wrap="none" anchor="ctr">
            <a:spAutoFit/>
          </a:bodyPr>
          <a:lstStyle/>
          <a:p>
            <a:r>
              <a:rPr lang="en-US" sz="1200" dirty="0"/>
              <a:t>1234 Fifth Ave</a:t>
            </a:r>
            <a:r>
              <a:rPr lang="id-ID" sz="1200" dirty="0"/>
              <a:t>nue</a:t>
            </a:r>
            <a:r>
              <a:rPr lang="en-US" sz="1200" dirty="0"/>
              <a:t> –NY 10011</a:t>
            </a:r>
          </a:p>
        </p:txBody>
      </p:sp>
      <p:grpSp>
        <p:nvGrpSpPr>
          <p:cNvPr id="8" name="Group 7"/>
          <p:cNvGrpSpPr/>
          <p:nvPr/>
        </p:nvGrpSpPr>
        <p:grpSpPr>
          <a:xfrm>
            <a:off x="6937830" y="5055527"/>
            <a:ext cx="143761" cy="192455"/>
            <a:chOff x="8522791" y="5970468"/>
            <a:chExt cx="231529" cy="309951"/>
          </a:xfrm>
          <a:solidFill>
            <a:schemeClr val="tx1"/>
          </a:solidFill>
        </p:grpSpPr>
        <p:sp>
          <p:nvSpPr>
            <p:cNvPr id="9" name="Freeform 93"/>
            <p:cNvSpPr>
              <a:spLocks/>
            </p:cNvSpPr>
            <p:nvPr/>
          </p:nvSpPr>
          <p:spPr bwMode="auto">
            <a:xfrm>
              <a:off x="8522791" y="5999410"/>
              <a:ext cx="187651" cy="281009"/>
            </a:xfrm>
            <a:custGeom>
              <a:avLst/>
              <a:gdLst>
                <a:gd name="T0" fmla="*/ 66 w 160"/>
                <a:gd name="T1" fmla="*/ 62 h 239"/>
                <a:gd name="T2" fmla="*/ 124 w 160"/>
                <a:gd name="T3" fmla="*/ 162 h 239"/>
                <a:gd name="T4" fmla="*/ 160 w 160"/>
                <a:gd name="T5" fmla="*/ 224 h 239"/>
                <a:gd name="T6" fmla="*/ 111 w 160"/>
                <a:gd name="T7" fmla="*/ 228 h 239"/>
                <a:gd name="T8" fmla="*/ 2 w 160"/>
                <a:gd name="T9" fmla="*/ 38 h 239"/>
                <a:gd name="T10" fmla="*/ 31 w 160"/>
                <a:gd name="T11" fmla="*/ 0 h 239"/>
                <a:gd name="T12" fmla="*/ 66 w 160"/>
                <a:gd name="T13" fmla="*/ 62 h 239"/>
              </a:gdLst>
              <a:ahLst/>
              <a:cxnLst>
                <a:cxn ang="0">
                  <a:pos x="T0" y="T1"/>
                </a:cxn>
                <a:cxn ang="0">
                  <a:pos x="T2" y="T3"/>
                </a:cxn>
                <a:cxn ang="0">
                  <a:pos x="T4" y="T5"/>
                </a:cxn>
                <a:cxn ang="0">
                  <a:pos x="T6" y="T7"/>
                </a:cxn>
                <a:cxn ang="0">
                  <a:pos x="T8" y="T9"/>
                </a:cxn>
                <a:cxn ang="0">
                  <a:pos x="T10" y="T11"/>
                </a:cxn>
                <a:cxn ang="0">
                  <a:pos x="T12" y="T13"/>
                </a:cxn>
              </a:cxnLst>
              <a:rect l="0" t="0" r="r" b="b"/>
              <a:pathLst>
                <a:path w="160" h="239">
                  <a:moveTo>
                    <a:pt x="66" y="62"/>
                  </a:moveTo>
                  <a:cubicBezTo>
                    <a:pt x="31" y="83"/>
                    <a:pt x="85" y="184"/>
                    <a:pt x="124" y="162"/>
                  </a:cubicBezTo>
                  <a:cubicBezTo>
                    <a:pt x="131" y="173"/>
                    <a:pt x="153" y="212"/>
                    <a:pt x="160" y="224"/>
                  </a:cubicBezTo>
                  <a:cubicBezTo>
                    <a:pt x="143" y="233"/>
                    <a:pt x="130" y="239"/>
                    <a:pt x="111" y="228"/>
                  </a:cubicBezTo>
                  <a:cubicBezTo>
                    <a:pt x="58" y="198"/>
                    <a:pt x="0" y="98"/>
                    <a:pt x="2" y="38"/>
                  </a:cubicBezTo>
                  <a:cubicBezTo>
                    <a:pt x="2" y="17"/>
                    <a:pt x="15" y="9"/>
                    <a:pt x="31" y="0"/>
                  </a:cubicBezTo>
                  <a:cubicBezTo>
                    <a:pt x="37" y="12"/>
                    <a:pt x="60" y="50"/>
                    <a:pt x="66" y="6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 name="Freeform 94"/>
            <p:cNvSpPr>
              <a:spLocks/>
            </p:cNvSpPr>
            <p:nvPr/>
          </p:nvSpPr>
          <p:spPr bwMode="auto">
            <a:xfrm>
              <a:off x="8562935" y="5970468"/>
              <a:ext cx="82155" cy="103628"/>
            </a:xfrm>
            <a:custGeom>
              <a:avLst/>
              <a:gdLst>
                <a:gd name="T0" fmla="*/ 47 w 70"/>
                <a:gd name="T1" fmla="*/ 85 h 88"/>
                <a:gd name="T2" fmla="*/ 36 w 70"/>
                <a:gd name="T3" fmla="*/ 83 h 88"/>
                <a:gd name="T4" fmla="*/ 3 w 70"/>
                <a:gd name="T5" fmla="*/ 24 h 88"/>
                <a:gd name="T6" fmla="*/ 5 w 70"/>
                <a:gd name="T7" fmla="*/ 13 h 88"/>
                <a:gd name="T8" fmla="*/ 23 w 70"/>
                <a:gd name="T9" fmla="*/ 3 h 88"/>
                <a:gd name="T10" fmla="*/ 34 w 70"/>
                <a:gd name="T11" fmla="*/ 6 h 88"/>
                <a:gd name="T12" fmla="*/ 68 w 70"/>
                <a:gd name="T13" fmla="*/ 64 h 88"/>
                <a:gd name="T14" fmla="*/ 65 w 70"/>
                <a:gd name="T15" fmla="*/ 75 h 88"/>
                <a:gd name="T16" fmla="*/ 47 w 70"/>
                <a:gd name="T17" fmla="*/ 8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88">
                  <a:moveTo>
                    <a:pt x="47" y="85"/>
                  </a:moveTo>
                  <a:cubicBezTo>
                    <a:pt x="44" y="88"/>
                    <a:pt x="39" y="86"/>
                    <a:pt x="36" y="83"/>
                  </a:cubicBezTo>
                  <a:cubicBezTo>
                    <a:pt x="3" y="24"/>
                    <a:pt x="3" y="24"/>
                    <a:pt x="3" y="24"/>
                  </a:cubicBezTo>
                  <a:cubicBezTo>
                    <a:pt x="0" y="20"/>
                    <a:pt x="2" y="15"/>
                    <a:pt x="5" y="13"/>
                  </a:cubicBezTo>
                  <a:cubicBezTo>
                    <a:pt x="23" y="3"/>
                    <a:pt x="23" y="3"/>
                    <a:pt x="23" y="3"/>
                  </a:cubicBezTo>
                  <a:cubicBezTo>
                    <a:pt x="27" y="0"/>
                    <a:pt x="32" y="2"/>
                    <a:pt x="34" y="6"/>
                  </a:cubicBezTo>
                  <a:cubicBezTo>
                    <a:pt x="68" y="64"/>
                    <a:pt x="68" y="64"/>
                    <a:pt x="68" y="64"/>
                  </a:cubicBezTo>
                  <a:cubicBezTo>
                    <a:pt x="70" y="68"/>
                    <a:pt x="69" y="73"/>
                    <a:pt x="65" y="75"/>
                  </a:cubicBezTo>
                  <a:cubicBezTo>
                    <a:pt x="47" y="85"/>
                    <a:pt x="47" y="85"/>
                    <a:pt x="47" y="8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 name="Freeform 95"/>
            <p:cNvSpPr>
              <a:spLocks/>
            </p:cNvSpPr>
            <p:nvPr/>
          </p:nvSpPr>
          <p:spPr bwMode="auto">
            <a:xfrm>
              <a:off x="8672165" y="6159052"/>
              <a:ext cx="82155" cy="102694"/>
            </a:xfrm>
            <a:custGeom>
              <a:avLst/>
              <a:gdLst>
                <a:gd name="T0" fmla="*/ 47 w 70"/>
                <a:gd name="T1" fmla="*/ 85 h 87"/>
                <a:gd name="T2" fmla="*/ 36 w 70"/>
                <a:gd name="T3" fmla="*/ 82 h 87"/>
                <a:gd name="T4" fmla="*/ 2 w 70"/>
                <a:gd name="T5" fmla="*/ 23 h 87"/>
                <a:gd name="T6" fmla="*/ 5 w 70"/>
                <a:gd name="T7" fmla="*/ 12 h 87"/>
                <a:gd name="T8" fmla="*/ 23 w 70"/>
                <a:gd name="T9" fmla="*/ 2 h 87"/>
                <a:gd name="T10" fmla="*/ 34 w 70"/>
                <a:gd name="T11" fmla="*/ 5 h 87"/>
                <a:gd name="T12" fmla="*/ 68 w 70"/>
                <a:gd name="T13" fmla="*/ 63 h 87"/>
                <a:gd name="T14" fmla="*/ 65 w 70"/>
                <a:gd name="T15" fmla="*/ 74 h 87"/>
                <a:gd name="T16" fmla="*/ 47 w 70"/>
                <a:gd name="T17" fmla="*/ 8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87">
                  <a:moveTo>
                    <a:pt x="47" y="85"/>
                  </a:moveTo>
                  <a:cubicBezTo>
                    <a:pt x="43" y="87"/>
                    <a:pt x="38" y="86"/>
                    <a:pt x="36" y="82"/>
                  </a:cubicBezTo>
                  <a:cubicBezTo>
                    <a:pt x="2" y="23"/>
                    <a:pt x="2" y="23"/>
                    <a:pt x="2" y="23"/>
                  </a:cubicBezTo>
                  <a:cubicBezTo>
                    <a:pt x="0" y="19"/>
                    <a:pt x="1" y="14"/>
                    <a:pt x="5" y="12"/>
                  </a:cubicBezTo>
                  <a:cubicBezTo>
                    <a:pt x="23" y="2"/>
                    <a:pt x="23" y="2"/>
                    <a:pt x="23" y="2"/>
                  </a:cubicBezTo>
                  <a:cubicBezTo>
                    <a:pt x="27" y="0"/>
                    <a:pt x="32" y="1"/>
                    <a:pt x="34" y="5"/>
                  </a:cubicBezTo>
                  <a:cubicBezTo>
                    <a:pt x="68" y="63"/>
                    <a:pt x="68" y="63"/>
                    <a:pt x="68" y="63"/>
                  </a:cubicBezTo>
                  <a:cubicBezTo>
                    <a:pt x="70" y="67"/>
                    <a:pt x="69" y="72"/>
                    <a:pt x="65" y="74"/>
                  </a:cubicBezTo>
                  <a:cubicBezTo>
                    <a:pt x="47" y="85"/>
                    <a:pt x="47" y="85"/>
                    <a:pt x="47" y="8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2" name="Rectangle 11"/>
          <p:cNvSpPr/>
          <p:nvPr/>
        </p:nvSpPr>
        <p:spPr>
          <a:xfrm>
            <a:off x="7318219" y="5010170"/>
            <a:ext cx="1184940" cy="276999"/>
          </a:xfrm>
          <a:prstGeom prst="rect">
            <a:avLst/>
          </a:prstGeom>
        </p:spPr>
        <p:txBody>
          <a:bodyPr wrap="none" anchor="ctr">
            <a:spAutoFit/>
          </a:bodyPr>
          <a:lstStyle/>
          <a:p>
            <a:r>
              <a:rPr lang="id-ID" sz="1200" dirty="0"/>
              <a:t>919</a:t>
            </a:r>
            <a:r>
              <a:rPr lang="en-US" sz="1200" dirty="0"/>
              <a:t>.</a:t>
            </a:r>
            <a:r>
              <a:rPr lang="id-ID" sz="1200" dirty="0"/>
              <a:t>565.3030</a:t>
            </a:r>
            <a:endParaRPr lang="en-US" sz="1200" dirty="0"/>
          </a:p>
        </p:txBody>
      </p:sp>
      <p:sp>
        <p:nvSpPr>
          <p:cNvPr id="15" name="Freeform 101"/>
          <p:cNvSpPr>
            <a:spLocks/>
          </p:cNvSpPr>
          <p:nvPr/>
        </p:nvSpPr>
        <p:spPr bwMode="auto">
          <a:xfrm>
            <a:off x="6967468" y="3339103"/>
            <a:ext cx="84487" cy="174136"/>
          </a:xfrm>
          <a:custGeom>
            <a:avLst/>
            <a:gdLst>
              <a:gd name="T0" fmla="*/ 30 w 120"/>
              <a:gd name="T1" fmla="*/ 248 h 248"/>
              <a:gd name="T2" fmla="*/ 30 w 120"/>
              <a:gd name="T3" fmla="*/ 132 h 248"/>
              <a:gd name="T4" fmla="*/ 0 w 120"/>
              <a:gd name="T5" fmla="*/ 132 h 248"/>
              <a:gd name="T6" fmla="*/ 0 w 120"/>
              <a:gd name="T7" fmla="*/ 90 h 248"/>
              <a:gd name="T8" fmla="*/ 30 w 120"/>
              <a:gd name="T9" fmla="*/ 90 h 248"/>
              <a:gd name="T10" fmla="*/ 30 w 120"/>
              <a:gd name="T11" fmla="*/ 54 h 248"/>
              <a:gd name="T12" fmla="*/ 91 w 120"/>
              <a:gd name="T13" fmla="*/ 0 h 248"/>
              <a:gd name="T14" fmla="*/ 120 w 120"/>
              <a:gd name="T15" fmla="*/ 2 h 248"/>
              <a:gd name="T16" fmla="*/ 119 w 120"/>
              <a:gd name="T17" fmla="*/ 41 h 248"/>
              <a:gd name="T18" fmla="*/ 92 w 120"/>
              <a:gd name="T19" fmla="*/ 41 h 248"/>
              <a:gd name="T20" fmla="*/ 75 w 120"/>
              <a:gd name="T21" fmla="*/ 59 h 248"/>
              <a:gd name="T22" fmla="*/ 75 w 120"/>
              <a:gd name="T23" fmla="*/ 90 h 248"/>
              <a:gd name="T24" fmla="*/ 120 w 120"/>
              <a:gd name="T25" fmla="*/ 90 h 248"/>
              <a:gd name="T26" fmla="*/ 118 w 120"/>
              <a:gd name="T27" fmla="*/ 132 h 248"/>
              <a:gd name="T28" fmla="*/ 75 w 120"/>
              <a:gd name="T29" fmla="*/ 132 h 248"/>
              <a:gd name="T30" fmla="*/ 75 w 120"/>
              <a:gd name="T31" fmla="*/ 248 h 248"/>
              <a:gd name="T32" fmla="*/ 30 w 120"/>
              <a:gd name="T33"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 h="248">
                <a:moveTo>
                  <a:pt x="30" y="248"/>
                </a:moveTo>
                <a:cubicBezTo>
                  <a:pt x="30" y="132"/>
                  <a:pt x="30" y="132"/>
                  <a:pt x="30" y="132"/>
                </a:cubicBezTo>
                <a:cubicBezTo>
                  <a:pt x="0" y="132"/>
                  <a:pt x="0" y="132"/>
                  <a:pt x="0" y="132"/>
                </a:cubicBezTo>
                <a:cubicBezTo>
                  <a:pt x="0" y="90"/>
                  <a:pt x="0" y="90"/>
                  <a:pt x="0" y="90"/>
                </a:cubicBezTo>
                <a:cubicBezTo>
                  <a:pt x="30" y="90"/>
                  <a:pt x="30" y="90"/>
                  <a:pt x="30" y="90"/>
                </a:cubicBezTo>
                <a:cubicBezTo>
                  <a:pt x="30" y="90"/>
                  <a:pt x="30" y="73"/>
                  <a:pt x="30" y="54"/>
                </a:cubicBezTo>
                <a:cubicBezTo>
                  <a:pt x="30" y="26"/>
                  <a:pt x="49" y="0"/>
                  <a:pt x="91" y="0"/>
                </a:cubicBezTo>
                <a:cubicBezTo>
                  <a:pt x="107" y="0"/>
                  <a:pt x="120" y="2"/>
                  <a:pt x="120" y="2"/>
                </a:cubicBezTo>
                <a:cubicBezTo>
                  <a:pt x="119" y="41"/>
                  <a:pt x="119" y="41"/>
                  <a:pt x="119" y="41"/>
                </a:cubicBezTo>
                <a:cubicBezTo>
                  <a:pt x="119" y="41"/>
                  <a:pt x="106" y="41"/>
                  <a:pt x="92" y="41"/>
                </a:cubicBezTo>
                <a:cubicBezTo>
                  <a:pt x="77" y="41"/>
                  <a:pt x="75" y="48"/>
                  <a:pt x="75" y="59"/>
                </a:cubicBezTo>
                <a:cubicBezTo>
                  <a:pt x="75" y="68"/>
                  <a:pt x="75" y="40"/>
                  <a:pt x="75" y="90"/>
                </a:cubicBezTo>
                <a:cubicBezTo>
                  <a:pt x="120" y="90"/>
                  <a:pt x="120" y="90"/>
                  <a:pt x="120" y="90"/>
                </a:cubicBezTo>
                <a:cubicBezTo>
                  <a:pt x="118" y="132"/>
                  <a:pt x="118" y="132"/>
                  <a:pt x="118" y="132"/>
                </a:cubicBezTo>
                <a:cubicBezTo>
                  <a:pt x="75" y="132"/>
                  <a:pt x="75" y="132"/>
                  <a:pt x="75" y="132"/>
                </a:cubicBezTo>
                <a:cubicBezTo>
                  <a:pt x="75" y="248"/>
                  <a:pt x="75" y="248"/>
                  <a:pt x="75" y="248"/>
                </a:cubicBezTo>
                <a:lnTo>
                  <a:pt x="30" y="248"/>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 name="Rectangle 15"/>
          <p:cNvSpPr/>
          <p:nvPr/>
        </p:nvSpPr>
        <p:spPr>
          <a:xfrm>
            <a:off x="7318219" y="3287671"/>
            <a:ext cx="2105063" cy="276999"/>
          </a:xfrm>
          <a:prstGeom prst="rect">
            <a:avLst/>
          </a:prstGeom>
        </p:spPr>
        <p:txBody>
          <a:bodyPr wrap="none" anchor="ctr">
            <a:spAutoFit/>
          </a:bodyPr>
          <a:lstStyle/>
          <a:p>
            <a:r>
              <a:rPr lang="en-US" sz="1200" dirty="0"/>
              <a:t>facebook.com/</a:t>
            </a:r>
            <a:r>
              <a:rPr lang="id-ID" sz="1200" dirty="0"/>
              <a:t>company</a:t>
            </a:r>
            <a:endParaRPr lang="en-US" sz="1200" dirty="0"/>
          </a:p>
        </p:txBody>
      </p:sp>
      <p:sp>
        <p:nvSpPr>
          <p:cNvPr id="19" name="Freeform 103"/>
          <p:cNvSpPr>
            <a:spLocks/>
          </p:cNvSpPr>
          <p:nvPr/>
        </p:nvSpPr>
        <p:spPr bwMode="auto">
          <a:xfrm>
            <a:off x="6930622" y="3936183"/>
            <a:ext cx="158179" cy="128305"/>
          </a:xfrm>
          <a:custGeom>
            <a:avLst/>
            <a:gdLst>
              <a:gd name="T0" fmla="*/ 230 w 230"/>
              <a:gd name="T1" fmla="*/ 22 h 187"/>
              <a:gd name="T2" fmla="*/ 203 w 230"/>
              <a:gd name="T3" fmla="*/ 30 h 187"/>
              <a:gd name="T4" fmla="*/ 224 w 230"/>
              <a:gd name="T5" fmla="*/ 4 h 187"/>
              <a:gd name="T6" fmla="*/ 194 w 230"/>
              <a:gd name="T7" fmla="*/ 15 h 187"/>
              <a:gd name="T8" fmla="*/ 159 w 230"/>
              <a:gd name="T9" fmla="*/ 0 h 187"/>
              <a:gd name="T10" fmla="*/ 112 w 230"/>
              <a:gd name="T11" fmla="*/ 48 h 187"/>
              <a:gd name="T12" fmla="*/ 113 w 230"/>
              <a:gd name="T13" fmla="*/ 58 h 187"/>
              <a:gd name="T14" fmla="*/ 16 w 230"/>
              <a:gd name="T15" fmla="*/ 9 h 187"/>
              <a:gd name="T16" fmla="*/ 10 w 230"/>
              <a:gd name="T17" fmla="*/ 33 h 187"/>
              <a:gd name="T18" fmla="*/ 31 w 230"/>
              <a:gd name="T19" fmla="*/ 72 h 187"/>
              <a:gd name="T20" fmla="*/ 9 w 230"/>
              <a:gd name="T21" fmla="*/ 66 h 187"/>
              <a:gd name="T22" fmla="*/ 9 w 230"/>
              <a:gd name="T23" fmla="*/ 67 h 187"/>
              <a:gd name="T24" fmla="*/ 47 w 230"/>
              <a:gd name="T25" fmla="*/ 113 h 187"/>
              <a:gd name="T26" fmla="*/ 35 w 230"/>
              <a:gd name="T27" fmla="*/ 115 h 187"/>
              <a:gd name="T28" fmla="*/ 26 w 230"/>
              <a:gd name="T29" fmla="*/ 114 h 187"/>
              <a:gd name="T30" fmla="*/ 70 w 230"/>
              <a:gd name="T31" fmla="*/ 147 h 187"/>
              <a:gd name="T32" fmla="*/ 11 w 230"/>
              <a:gd name="T33" fmla="*/ 167 h 187"/>
              <a:gd name="T34" fmla="*/ 0 w 230"/>
              <a:gd name="T35" fmla="*/ 166 h 187"/>
              <a:gd name="T36" fmla="*/ 72 w 230"/>
              <a:gd name="T37" fmla="*/ 187 h 187"/>
              <a:gd name="T38" fmla="*/ 207 w 230"/>
              <a:gd name="T39" fmla="*/ 53 h 187"/>
              <a:gd name="T40" fmla="*/ 207 w 230"/>
              <a:gd name="T41" fmla="*/ 47 h 187"/>
              <a:gd name="T42" fmla="*/ 230 w 230"/>
              <a:gd name="T43" fmla="*/ 22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0" h="187">
                <a:moveTo>
                  <a:pt x="230" y="22"/>
                </a:moveTo>
                <a:cubicBezTo>
                  <a:pt x="222" y="26"/>
                  <a:pt x="213" y="29"/>
                  <a:pt x="203" y="30"/>
                </a:cubicBezTo>
                <a:cubicBezTo>
                  <a:pt x="213" y="24"/>
                  <a:pt x="220" y="15"/>
                  <a:pt x="224" y="4"/>
                </a:cubicBezTo>
                <a:cubicBezTo>
                  <a:pt x="215" y="9"/>
                  <a:pt x="205" y="13"/>
                  <a:pt x="194" y="15"/>
                </a:cubicBezTo>
                <a:cubicBezTo>
                  <a:pt x="185" y="6"/>
                  <a:pt x="173" y="0"/>
                  <a:pt x="159" y="0"/>
                </a:cubicBezTo>
                <a:cubicBezTo>
                  <a:pt x="133" y="0"/>
                  <a:pt x="112" y="21"/>
                  <a:pt x="112" y="48"/>
                </a:cubicBezTo>
                <a:cubicBezTo>
                  <a:pt x="112" y="51"/>
                  <a:pt x="113" y="55"/>
                  <a:pt x="113" y="58"/>
                </a:cubicBezTo>
                <a:cubicBezTo>
                  <a:pt x="74" y="56"/>
                  <a:pt x="39" y="38"/>
                  <a:pt x="16" y="9"/>
                </a:cubicBezTo>
                <a:cubicBezTo>
                  <a:pt x="12" y="16"/>
                  <a:pt x="10" y="24"/>
                  <a:pt x="10" y="33"/>
                </a:cubicBezTo>
                <a:cubicBezTo>
                  <a:pt x="10" y="49"/>
                  <a:pt x="18" y="64"/>
                  <a:pt x="31" y="72"/>
                </a:cubicBezTo>
                <a:cubicBezTo>
                  <a:pt x="23" y="72"/>
                  <a:pt x="16" y="70"/>
                  <a:pt x="9" y="66"/>
                </a:cubicBezTo>
                <a:cubicBezTo>
                  <a:pt x="9" y="66"/>
                  <a:pt x="9" y="66"/>
                  <a:pt x="9" y="67"/>
                </a:cubicBezTo>
                <a:cubicBezTo>
                  <a:pt x="9" y="90"/>
                  <a:pt x="26" y="109"/>
                  <a:pt x="47" y="113"/>
                </a:cubicBezTo>
                <a:cubicBezTo>
                  <a:pt x="43" y="114"/>
                  <a:pt x="39" y="115"/>
                  <a:pt x="35" y="115"/>
                </a:cubicBezTo>
                <a:cubicBezTo>
                  <a:pt x="32" y="115"/>
                  <a:pt x="29" y="114"/>
                  <a:pt x="26" y="114"/>
                </a:cubicBezTo>
                <a:cubicBezTo>
                  <a:pt x="32" y="133"/>
                  <a:pt x="49" y="146"/>
                  <a:pt x="70" y="147"/>
                </a:cubicBezTo>
                <a:cubicBezTo>
                  <a:pt x="54" y="159"/>
                  <a:pt x="33" y="167"/>
                  <a:pt x="11" y="167"/>
                </a:cubicBezTo>
                <a:cubicBezTo>
                  <a:pt x="8" y="167"/>
                  <a:pt x="4" y="167"/>
                  <a:pt x="0" y="166"/>
                </a:cubicBezTo>
                <a:cubicBezTo>
                  <a:pt x="21" y="180"/>
                  <a:pt x="46" y="187"/>
                  <a:pt x="72" y="187"/>
                </a:cubicBezTo>
                <a:cubicBezTo>
                  <a:pt x="159" y="187"/>
                  <a:pt x="207" y="115"/>
                  <a:pt x="207" y="53"/>
                </a:cubicBezTo>
                <a:cubicBezTo>
                  <a:pt x="207" y="51"/>
                  <a:pt x="207" y="49"/>
                  <a:pt x="207" y="47"/>
                </a:cubicBezTo>
                <a:cubicBezTo>
                  <a:pt x="216" y="40"/>
                  <a:pt x="224" y="32"/>
                  <a:pt x="230" y="22"/>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 name="Rectangle 19"/>
          <p:cNvSpPr/>
          <p:nvPr/>
        </p:nvSpPr>
        <p:spPr>
          <a:xfrm>
            <a:off x="7318220" y="3861837"/>
            <a:ext cx="1830950" cy="276999"/>
          </a:xfrm>
          <a:prstGeom prst="rect">
            <a:avLst/>
          </a:prstGeom>
        </p:spPr>
        <p:txBody>
          <a:bodyPr wrap="none" anchor="ctr">
            <a:spAutoFit/>
          </a:bodyPr>
          <a:lstStyle/>
          <a:p>
            <a:r>
              <a:rPr lang="id-ID" sz="1200" dirty="0"/>
              <a:t>hrd</a:t>
            </a:r>
            <a:r>
              <a:rPr lang="en-US" sz="1200" dirty="0"/>
              <a:t>@company</a:t>
            </a:r>
            <a:r>
              <a:rPr lang="id-ID" sz="1200" dirty="0"/>
              <a:t>.</a:t>
            </a:r>
            <a:r>
              <a:rPr lang="en-US" sz="1200" dirty="0"/>
              <a:t>name</a:t>
            </a:r>
          </a:p>
        </p:txBody>
      </p:sp>
      <p:sp>
        <p:nvSpPr>
          <p:cNvPr id="28" name="TextBox 27"/>
          <p:cNvSpPr txBox="1"/>
          <p:nvPr/>
        </p:nvSpPr>
        <p:spPr>
          <a:xfrm>
            <a:off x="2025359" y="3944100"/>
            <a:ext cx="2951449" cy="707886"/>
          </a:xfrm>
          <a:prstGeom prst="rect">
            <a:avLst/>
          </a:prstGeom>
          <a:noFill/>
        </p:spPr>
        <p:txBody>
          <a:bodyPr wrap="none" rtlCol="0">
            <a:spAutoFit/>
          </a:bodyPr>
          <a:lstStyle/>
          <a:p>
            <a:r>
              <a:rPr lang="id-ID" sz="4000" b="1" dirty="0">
                <a:latin typeface="+mj-lt"/>
              </a:rPr>
              <a:t>Thank you</a:t>
            </a:r>
          </a:p>
        </p:txBody>
      </p:sp>
      <p:sp>
        <p:nvSpPr>
          <p:cNvPr id="25" name="TextBox 24">
            <a:extLst>
              <a:ext uri="{FF2B5EF4-FFF2-40B4-BE49-F238E27FC236}">
                <a16:creationId xmlns:a16="http://schemas.microsoft.com/office/drawing/2014/main" id="{6CCD4BCF-F827-4360-AAB2-730D23C59D3F}"/>
              </a:ext>
            </a:extLst>
          </p:cNvPr>
          <p:cNvSpPr txBox="1"/>
          <p:nvPr/>
        </p:nvSpPr>
        <p:spPr>
          <a:xfrm>
            <a:off x="3898902" y="1233980"/>
            <a:ext cx="4394196" cy="1107996"/>
          </a:xfrm>
          <a:prstGeom prst="rect">
            <a:avLst/>
          </a:prstGeom>
          <a:noFill/>
        </p:spPr>
        <p:txBody>
          <a:bodyPr wrap="square" lIns="0" tIns="0" rIns="0" bIns="0" rtlCol="0" anchor="ctr">
            <a:spAutoFit/>
          </a:bodyPr>
          <a:lstStyle/>
          <a:p>
            <a:pPr algn="ctr"/>
            <a:r>
              <a:rPr lang="en-US" sz="7200" b="1" dirty="0">
                <a:latin typeface="+mj-lt"/>
              </a:rPr>
              <a:t>Rio</a:t>
            </a:r>
            <a:endParaRPr lang="id-ID" sz="7200" b="1" dirty="0">
              <a:latin typeface="+mj-lt"/>
            </a:endParaRPr>
          </a:p>
        </p:txBody>
      </p:sp>
      <p:cxnSp>
        <p:nvCxnSpPr>
          <p:cNvPr id="26" name="Straight Connector 25"/>
          <p:cNvCxnSpPr/>
          <p:nvPr/>
        </p:nvCxnSpPr>
        <p:spPr>
          <a:xfrm>
            <a:off x="6130290" y="3128876"/>
            <a:ext cx="0" cy="2303318"/>
          </a:xfrm>
          <a:prstGeom prst="line">
            <a:avLst/>
          </a:prstGeom>
          <a:ln w="12700" cap="rnd">
            <a:solidFill>
              <a:schemeClr val="bg1"/>
            </a:solidFill>
            <a:prstDash val="sysDash"/>
            <a:round/>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54F8BA1A-F302-4592-B3F5-D8A56F4ED525}"/>
              </a:ext>
            </a:extLst>
          </p:cNvPr>
          <p:cNvSpPr/>
          <p:nvPr/>
        </p:nvSpPr>
        <p:spPr>
          <a:xfrm>
            <a:off x="0" y="5638800"/>
            <a:ext cx="12192000" cy="1219200"/>
          </a:xfrm>
          <a:prstGeom prst="rect">
            <a:avLst/>
          </a:prstGeom>
          <a:solidFill>
            <a:schemeClr val="accent6">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1" name="Graphic 30">
            <a:extLst>
              <a:ext uri="{FF2B5EF4-FFF2-40B4-BE49-F238E27FC236}">
                <a16:creationId xmlns:a16="http://schemas.microsoft.com/office/drawing/2014/main" id="{C4FBD2A7-E46A-4039-B679-820242A75D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3999" y="3612125"/>
            <a:ext cx="4406446" cy="4142587"/>
          </a:xfrm>
          <a:prstGeom prst="rect">
            <a:avLst/>
          </a:prstGeom>
        </p:spPr>
      </p:pic>
      <p:pic>
        <p:nvPicPr>
          <p:cNvPr id="32" name="Graphic 31">
            <a:extLst>
              <a:ext uri="{FF2B5EF4-FFF2-40B4-BE49-F238E27FC236}">
                <a16:creationId xmlns:a16="http://schemas.microsoft.com/office/drawing/2014/main" id="{5959C135-30EE-4891-947F-189C305288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4423" y="-769258"/>
            <a:ext cx="4553704" cy="3578905"/>
          </a:xfrm>
          <a:prstGeom prst="rect">
            <a:avLst/>
          </a:prstGeom>
        </p:spPr>
      </p:pic>
    </p:spTree>
    <p:extLst>
      <p:ext uri="{BB962C8B-B14F-4D97-AF65-F5344CB8AC3E}">
        <p14:creationId xmlns:p14="http://schemas.microsoft.com/office/powerpoint/2010/main" val="1644908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088504C9-7E2A-4524-9E37-0DBAAF4704F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728" r="22728"/>
          <a:stretch>
            <a:fillRect/>
          </a:stretch>
        </p:blipFill>
        <p:spPr/>
      </p:pic>
      <p:sp>
        <p:nvSpPr>
          <p:cNvPr id="3" name="TextBox 2"/>
          <p:cNvSpPr txBox="1"/>
          <p:nvPr/>
        </p:nvSpPr>
        <p:spPr>
          <a:xfrm>
            <a:off x="7304087" y="1333409"/>
            <a:ext cx="4525963" cy="984885"/>
          </a:xfrm>
          <a:prstGeom prst="rect">
            <a:avLst/>
          </a:prstGeom>
          <a:noFill/>
        </p:spPr>
        <p:txBody>
          <a:bodyPr wrap="square" lIns="0" tIns="0" rIns="0" bIns="0" rtlCol="0" anchor="ctr">
            <a:spAutoFit/>
          </a:bodyPr>
          <a:lstStyle/>
          <a:p>
            <a:r>
              <a:rPr lang="en-US" sz="3200" b="1" dirty="0"/>
              <a:t>Carnival Presentation</a:t>
            </a:r>
          </a:p>
        </p:txBody>
      </p:sp>
      <p:sp>
        <p:nvSpPr>
          <p:cNvPr id="4" name="TextBox 3"/>
          <p:cNvSpPr txBox="1"/>
          <p:nvPr/>
        </p:nvSpPr>
        <p:spPr>
          <a:xfrm>
            <a:off x="7304088" y="3335470"/>
            <a:ext cx="3097212" cy="2189830"/>
          </a:xfrm>
          <a:prstGeom prst="rect">
            <a:avLst/>
          </a:prstGeom>
          <a:noFill/>
        </p:spPr>
        <p:txBody>
          <a:bodyPr wrap="square" lIns="0" tIns="0" rIns="0" bIns="0" rtlCol="0" anchor="t">
            <a:spAutoFit/>
          </a:bodyPr>
          <a:lstStyle/>
          <a:p>
            <a:pPr algn="just">
              <a:lnSpc>
                <a:spcPct val="150000"/>
              </a:lnSpc>
            </a:pPr>
            <a:r>
              <a:rPr lang="en-US" sz="1200" dirty="0"/>
              <a:t>Lorem ipsum dolor sit </a:t>
            </a:r>
            <a:r>
              <a:rPr lang="en-US" sz="1200" dirty="0" err="1"/>
              <a:t>amet</a:t>
            </a:r>
            <a:r>
              <a:rPr lang="en-US" sz="1200" dirty="0"/>
              <a:t>, </a:t>
            </a:r>
            <a:r>
              <a:rPr lang="en-US" sz="1200" dirty="0" err="1"/>
              <a:t>consectetur</a:t>
            </a:r>
            <a:r>
              <a:rPr lang="en-US" sz="1200" dirty="0"/>
              <a:t> </a:t>
            </a:r>
            <a:r>
              <a:rPr lang="en-US" sz="1200" dirty="0" err="1"/>
              <a:t>adipiscing</a:t>
            </a:r>
            <a:r>
              <a:rPr lang="en-US" sz="1200" dirty="0"/>
              <a:t> </a:t>
            </a:r>
            <a:r>
              <a:rPr lang="en-US" sz="1200" dirty="0" err="1"/>
              <a:t>elit</a:t>
            </a:r>
            <a:r>
              <a:rPr lang="en-US" sz="1200" dirty="0"/>
              <a:t>, </a:t>
            </a:r>
            <a:r>
              <a:rPr lang="en-US" sz="1200" dirty="0" err="1"/>
              <a:t>sed</a:t>
            </a:r>
            <a:r>
              <a:rPr lang="en-US" sz="1200" dirty="0"/>
              <a:t> do </a:t>
            </a:r>
            <a:r>
              <a:rPr lang="en-US" sz="1200" dirty="0" err="1"/>
              <a:t>eiusmod</a:t>
            </a:r>
            <a:r>
              <a:rPr lang="en-US" sz="1200" dirty="0"/>
              <a:t> </a:t>
            </a:r>
            <a:r>
              <a:rPr lang="en-US" sz="1200" dirty="0" err="1"/>
              <a:t>tempor</a:t>
            </a:r>
            <a:r>
              <a:rPr lang="en-US" sz="1200" dirty="0"/>
              <a:t> </a:t>
            </a:r>
            <a:r>
              <a:rPr lang="en-US" sz="1200" dirty="0" err="1"/>
              <a:t>incididunt</a:t>
            </a:r>
            <a:r>
              <a:rPr lang="en-US" sz="1200" dirty="0"/>
              <a:t> </a:t>
            </a:r>
            <a:r>
              <a:rPr lang="en-US" sz="1200" dirty="0" err="1"/>
              <a:t>ut</a:t>
            </a:r>
            <a:r>
              <a:rPr lang="en-US" sz="1200" dirty="0"/>
              <a:t> </a:t>
            </a:r>
            <a:r>
              <a:rPr lang="en-US" sz="1200" dirty="0" err="1"/>
              <a:t>labore</a:t>
            </a:r>
            <a:r>
              <a:rPr lang="en-US" sz="1200" dirty="0"/>
              <a:t> et </a:t>
            </a:r>
            <a:r>
              <a:rPr lang="en-US" sz="1200" dirty="0" err="1"/>
              <a:t>dolore</a:t>
            </a:r>
            <a:r>
              <a:rPr lang="en-US" sz="1200" dirty="0"/>
              <a:t> magna </a:t>
            </a:r>
            <a:r>
              <a:rPr lang="en-US" sz="1200" dirty="0" err="1"/>
              <a:t>aliqua</a:t>
            </a:r>
            <a:r>
              <a:rPr lang="en-US" sz="1200" dirty="0"/>
              <a:t>. </a:t>
            </a:r>
            <a:r>
              <a:rPr lang="en-US" sz="1200" dirty="0" err="1"/>
              <a:t>Ut</a:t>
            </a:r>
            <a:r>
              <a:rPr lang="en-US" sz="1200" dirty="0"/>
              <a:t> </a:t>
            </a:r>
            <a:r>
              <a:rPr lang="en-US" sz="1200" dirty="0" err="1"/>
              <a:t>enim</a:t>
            </a:r>
            <a:r>
              <a:rPr lang="en-US" sz="1200" dirty="0"/>
              <a:t> ad minim </a:t>
            </a:r>
            <a:r>
              <a:rPr lang="en-US" sz="1200" dirty="0" err="1"/>
              <a:t>veniam</a:t>
            </a:r>
            <a:r>
              <a:rPr lang="en-US" sz="1200" dirty="0"/>
              <a:t>, </a:t>
            </a:r>
            <a:r>
              <a:rPr lang="en-US" sz="1200" dirty="0" err="1"/>
              <a:t>quis</a:t>
            </a:r>
            <a:r>
              <a:rPr lang="en-US" sz="1200" dirty="0"/>
              <a:t> </a:t>
            </a:r>
            <a:r>
              <a:rPr lang="en-US" sz="1200" dirty="0" err="1"/>
              <a:t>nostrud</a:t>
            </a:r>
            <a:r>
              <a:rPr lang="en-US" sz="1200" dirty="0"/>
              <a:t> exercitation </a:t>
            </a:r>
            <a:r>
              <a:rPr lang="en-US" sz="1200" dirty="0" err="1"/>
              <a:t>ullamco</a:t>
            </a:r>
            <a:r>
              <a:rPr lang="en-US" sz="1200" dirty="0"/>
              <a:t> </a:t>
            </a:r>
            <a:r>
              <a:rPr lang="en-US" sz="1200" dirty="0" err="1"/>
              <a:t>laboris</a:t>
            </a:r>
            <a:r>
              <a:rPr lang="en-US" sz="1200" dirty="0"/>
              <a:t> nisi </a:t>
            </a:r>
            <a:r>
              <a:rPr lang="en-US" sz="1200" dirty="0" err="1"/>
              <a:t>ut</a:t>
            </a:r>
            <a:r>
              <a:rPr lang="en-US" sz="1200" dirty="0"/>
              <a:t> </a:t>
            </a:r>
            <a:r>
              <a:rPr lang="en-US" sz="1200" dirty="0" err="1"/>
              <a:t>aliquip</a:t>
            </a:r>
            <a:r>
              <a:rPr lang="en-US" sz="1200" dirty="0"/>
              <a:t> ex </a:t>
            </a:r>
            <a:r>
              <a:rPr lang="en-US" sz="1200" dirty="0" err="1"/>
              <a:t>ea</a:t>
            </a:r>
            <a:r>
              <a:rPr lang="en-US" sz="1200" dirty="0"/>
              <a:t> </a:t>
            </a:r>
            <a:r>
              <a:rPr lang="en-US" sz="1200" dirty="0" err="1"/>
              <a:t>commodo</a:t>
            </a:r>
            <a:r>
              <a:rPr lang="en-US" sz="1200" dirty="0"/>
              <a:t> </a:t>
            </a:r>
            <a:r>
              <a:rPr lang="en-US" sz="1200" dirty="0" err="1"/>
              <a:t>consequat</a:t>
            </a:r>
            <a:r>
              <a:rPr lang="en-US" sz="1200" dirty="0"/>
              <a:t>. Duis </a:t>
            </a:r>
            <a:r>
              <a:rPr lang="en-US" sz="1200" dirty="0" err="1"/>
              <a:t>aute</a:t>
            </a:r>
            <a:r>
              <a:rPr lang="en-US" sz="1200" dirty="0"/>
              <a:t> </a:t>
            </a:r>
            <a:r>
              <a:rPr lang="en-US" sz="1200" dirty="0" err="1"/>
              <a:t>irure</a:t>
            </a:r>
            <a:r>
              <a:rPr lang="en-US" sz="1200" dirty="0"/>
              <a:t> dolor in </a:t>
            </a:r>
            <a:r>
              <a:rPr lang="en-US" sz="1200" dirty="0" err="1"/>
              <a:t>reprehenderit</a:t>
            </a:r>
            <a:r>
              <a:rPr lang="en-US" sz="1200" dirty="0"/>
              <a:t> in </a:t>
            </a:r>
            <a:r>
              <a:rPr lang="en-US" sz="1200" dirty="0" err="1"/>
              <a:t>voluptate</a:t>
            </a:r>
            <a:r>
              <a:rPr lang="en-US" sz="1200" dirty="0"/>
              <a:t> </a:t>
            </a:r>
            <a:r>
              <a:rPr lang="en-US" sz="1200" dirty="0" err="1"/>
              <a:t>velit</a:t>
            </a:r>
            <a:r>
              <a:rPr lang="en-US" sz="1200" dirty="0"/>
              <a:t> </a:t>
            </a:r>
            <a:r>
              <a:rPr lang="en-US" sz="1200" dirty="0" err="1"/>
              <a:t>esse</a:t>
            </a:r>
            <a:endParaRPr lang="en-US" sz="1200" dirty="0"/>
          </a:p>
        </p:txBody>
      </p:sp>
      <p:sp>
        <p:nvSpPr>
          <p:cNvPr id="5" name="TextBox 4"/>
          <p:cNvSpPr txBox="1"/>
          <p:nvPr/>
        </p:nvSpPr>
        <p:spPr>
          <a:xfrm>
            <a:off x="7304087" y="2630326"/>
            <a:ext cx="4594225" cy="276999"/>
          </a:xfrm>
          <a:prstGeom prst="rect">
            <a:avLst/>
          </a:prstGeom>
          <a:noFill/>
        </p:spPr>
        <p:txBody>
          <a:bodyPr wrap="square" lIns="0" tIns="0" rIns="0" bIns="0" rtlCol="0" anchor="ctr">
            <a:spAutoFit/>
          </a:bodyPr>
          <a:lstStyle/>
          <a:p>
            <a:r>
              <a:rPr lang="en-US" dirty="0">
                <a:solidFill>
                  <a:schemeClr val="accent4"/>
                </a:solidFill>
              </a:rPr>
              <a:t>Make everyday a carnival</a:t>
            </a:r>
            <a:endParaRPr lang="id-ID" dirty="0">
              <a:solidFill>
                <a:schemeClr val="accent4"/>
              </a:solidFill>
            </a:endParaRPr>
          </a:p>
        </p:txBody>
      </p:sp>
      <p:sp>
        <p:nvSpPr>
          <p:cNvPr id="8" name="Rectangle 7"/>
          <p:cNvSpPr/>
          <p:nvPr/>
        </p:nvSpPr>
        <p:spPr>
          <a:xfrm flipH="1">
            <a:off x="6599233" y="369315"/>
            <a:ext cx="5237165" cy="6119369"/>
          </a:xfrm>
          <a:custGeom>
            <a:avLst/>
            <a:gdLst>
              <a:gd name="connsiteX0" fmla="*/ 0 w 11176000"/>
              <a:gd name="connsiteY0" fmla="*/ 0 h 5806587"/>
              <a:gd name="connsiteX1" fmla="*/ 11176000 w 11176000"/>
              <a:gd name="connsiteY1" fmla="*/ 0 h 5806587"/>
              <a:gd name="connsiteX2" fmla="*/ 11176000 w 11176000"/>
              <a:gd name="connsiteY2" fmla="*/ 5806587 h 5806587"/>
              <a:gd name="connsiteX3" fmla="*/ 0 w 11176000"/>
              <a:gd name="connsiteY3" fmla="*/ 5806587 h 5806587"/>
              <a:gd name="connsiteX4" fmla="*/ 0 w 11176000"/>
              <a:gd name="connsiteY4" fmla="*/ 0 h 5806587"/>
              <a:gd name="connsiteX0" fmla="*/ 11176000 w 11267440"/>
              <a:gd name="connsiteY0" fmla="*/ 5806587 h 5898027"/>
              <a:gd name="connsiteX1" fmla="*/ 0 w 11267440"/>
              <a:gd name="connsiteY1" fmla="*/ 5806587 h 5898027"/>
              <a:gd name="connsiteX2" fmla="*/ 0 w 11267440"/>
              <a:gd name="connsiteY2" fmla="*/ 0 h 5898027"/>
              <a:gd name="connsiteX3" fmla="*/ 11176000 w 11267440"/>
              <a:gd name="connsiteY3" fmla="*/ 0 h 5898027"/>
              <a:gd name="connsiteX4" fmla="*/ 11267440 w 11267440"/>
              <a:gd name="connsiteY4" fmla="*/ 5898027 h 5898027"/>
              <a:gd name="connsiteX0" fmla="*/ 11176000 w 11176000"/>
              <a:gd name="connsiteY0" fmla="*/ 5806587 h 5806587"/>
              <a:gd name="connsiteX1" fmla="*/ 0 w 11176000"/>
              <a:gd name="connsiteY1" fmla="*/ 5806587 h 5806587"/>
              <a:gd name="connsiteX2" fmla="*/ 0 w 11176000"/>
              <a:gd name="connsiteY2" fmla="*/ 0 h 5806587"/>
              <a:gd name="connsiteX3" fmla="*/ 11176000 w 11176000"/>
              <a:gd name="connsiteY3" fmla="*/ 0 h 5806587"/>
            </a:gdLst>
            <a:ahLst/>
            <a:cxnLst>
              <a:cxn ang="0">
                <a:pos x="connsiteX0" y="connsiteY0"/>
              </a:cxn>
              <a:cxn ang="0">
                <a:pos x="connsiteX1" y="connsiteY1"/>
              </a:cxn>
              <a:cxn ang="0">
                <a:pos x="connsiteX2" y="connsiteY2"/>
              </a:cxn>
              <a:cxn ang="0">
                <a:pos x="connsiteX3" y="connsiteY3"/>
              </a:cxn>
            </a:cxnLst>
            <a:rect l="l" t="t" r="r" b="b"/>
            <a:pathLst>
              <a:path w="11176000" h="5806587">
                <a:moveTo>
                  <a:pt x="11176000" y="5806587"/>
                </a:moveTo>
                <a:lnTo>
                  <a:pt x="0" y="5806587"/>
                </a:lnTo>
                <a:lnTo>
                  <a:pt x="0" y="0"/>
                </a:lnTo>
                <a:lnTo>
                  <a:pt x="11176000" y="0"/>
                </a:lnTo>
              </a:path>
            </a:pathLst>
          </a:custGeom>
          <a:noFill/>
          <a:ln w="63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1398621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4C16BFD6-A919-4C8D-9655-8885A6292102}"/>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646" b="2646"/>
          <a:stretch>
            <a:fillRect/>
          </a:stretch>
        </p:blipFill>
        <p:spPr>
          <a:xfrm>
            <a:off x="2859314" y="1714147"/>
            <a:ext cx="3249386" cy="4616314"/>
          </a:xfrm>
        </p:spPr>
      </p:pic>
      <p:pic>
        <p:nvPicPr>
          <p:cNvPr id="11" name="Picture Placeholder 10">
            <a:extLst>
              <a:ext uri="{FF2B5EF4-FFF2-40B4-BE49-F238E27FC236}">
                <a16:creationId xmlns:a16="http://schemas.microsoft.com/office/drawing/2014/main" id="{8168846B-77F1-4EDF-8A24-441086328878}"/>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a:fillRect/>
          </a:stretch>
        </p:blipFill>
        <p:spPr/>
      </p:pic>
      <p:sp>
        <p:nvSpPr>
          <p:cNvPr id="32" name="Rectangle 31"/>
          <p:cNvSpPr/>
          <p:nvPr/>
        </p:nvSpPr>
        <p:spPr>
          <a:xfrm>
            <a:off x="2859314" y="4616837"/>
            <a:ext cx="3249386" cy="1714500"/>
          </a:xfrm>
          <a:prstGeom prst="rect">
            <a:avLst/>
          </a:prstGeom>
          <a:gradFill>
            <a:gsLst>
              <a:gs pos="20000">
                <a:schemeClr val="accent6">
                  <a:lumMod val="75000"/>
                  <a:alpha val="0"/>
                </a:schemeClr>
              </a:gs>
              <a:gs pos="80000">
                <a:srgbClr val="FFCF04">
                  <a:alpha val="2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
        <p:nvSpPr>
          <p:cNvPr id="4" name="TextBox 3"/>
          <p:cNvSpPr txBox="1"/>
          <p:nvPr/>
        </p:nvSpPr>
        <p:spPr>
          <a:xfrm>
            <a:off x="7114723" y="4124884"/>
            <a:ext cx="3077027" cy="1753429"/>
          </a:xfrm>
          <a:prstGeom prst="rect">
            <a:avLst/>
          </a:prstGeom>
          <a:noFill/>
        </p:spPr>
        <p:txBody>
          <a:bodyPr wrap="square" lIns="0" tIns="0" rIns="0" bIns="0" rtlCol="0" anchor="t">
            <a:spAutoFit/>
          </a:bodyPr>
          <a:lstStyle/>
          <a:p>
            <a:pPr algn="just">
              <a:lnSpc>
                <a:spcPct val="150000"/>
              </a:lnSpc>
            </a:pPr>
            <a:r>
              <a:rPr lang="en-US" sz="1100" dirty="0">
                <a:latin typeface="+mj-lt"/>
              </a:rPr>
              <a:t>Lorem ipsum dolor sit </a:t>
            </a:r>
            <a:r>
              <a:rPr lang="en-US" sz="1100" dirty="0" err="1">
                <a:latin typeface="+mj-lt"/>
              </a:rPr>
              <a:t>amet</a:t>
            </a:r>
            <a:r>
              <a:rPr lang="en-US" sz="1100" dirty="0">
                <a:latin typeface="+mj-lt"/>
              </a:rPr>
              <a:t>, </a:t>
            </a:r>
            <a:r>
              <a:rPr lang="en-US" sz="1100" dirty="0" err="1">
                <a:latin typeface="+mj-lt"/>
              </a:rPr>
              <a:t>consectetur</a:t>
            </a:r>
            <a:r>
              <a:rPr lang="en-US" sz="1100" dirty="0">
                <a:latin typeface="+mj-lt"/>
              </a:rPr>
              <a:t> </a:t>
            </a:r>
            <a:r>
              <a:rPr lang="en-US" sz="1100" dirty="0" err="1">
                <a:latin typeface="+mj-lt"/>
              </a:rPr>
              <a:t>adipiscing</a:t>
            </a:r>
            <a:r>
              <a:rPr lang="en-US" sz="1100" dirty="0">
                <a:latin typeface="+mj-lt"/>
              </a:rPr>
              <a:t> </a:t>
            </a:r>
            <a:r>
              <a:rPr lang="en-US" sz="1100" dirty="0" err="1">
                <a:latin typeface="+mj-lt"/>
              </a:rPr>
              <a:t>elit</a:t>
            </a:r>
            <a:r>
              <a:rPr lang="en-US" sz="1100" dirty="0">
                <a:latin typeface="+mj-lt"/>
              </a:rPr>
              <a:t>, </a:t>
            </a:r>
            <a:r>
              <a:rPr lang="en-US" sz="1100" dirty="0" err="1">
                <a:latin typeface="+mj-lt"/>
              </a:rPr>
              <a:t>sed</a:t>
            </a:r>
            <a:r>
              <a:rPr lang="en-US" sz="1100" dirty="0">
                <a:latin typeface="+mj-lt"/>
              </a:rPr>
              <a:t> do </a:t>
            </a:r>
            <a:r>
              <a:rPr lang="en-US" sz="1100" dirty="0" err="1">
                <a:latin typeface="+mj-lt"/>
              </a:rPr>
              <a:t>eiusmod</a:t>
            </a:r>
            <a:r>
              <a:rPr lang="en-US" sz="1100" dirty="0">
                <a:latin typeface="+mj-lt"/>
              </a:rPr>
              <a:t> </a:t>
            </a:r>
            <a:r>
              <a:rPr lang="en-US" sz="1100" dirty="0" err="1">
                <a:latin typeface="+mj-lt"/>
              </a:rPr>
              <a:t>tempor</a:t>
            </a:r>
            <a:r>
              <a:rPr lang="en-US" sz="1100" dirty="0">
                <a:latin typeface="+mj-lt"/>
              </a:rPr>
              <a:t> </a:t>
            </a:r>
            <a:r>
              <a:rPr lang="en-US" sz="1100" dirty="0" err="1">
                <a:latin typeface="+mj-lt"/>
              </a:rPr>
              <a:t>incididunt</a:t>
            </a:r>
            <a:r>
              <a:rPr lang="en-US" sz="1100" dirty="0">
                <a:latin typeface="+mj-lt"/>
              </a:rPr>
              <a:t> </a:t>
            </a:r>
            <a:r>
              <a:rPr lang="en-US" sz="1100" dirty="0" err="1">
                <a:latin typeface="+mj-lt"/>
              </a:rPr>
              <a:t>ut</a:t>
            </a:r>
            <a:r>
              <a:rPr lang="en-US" sz="1100" dirty="0">
                <a:latin typeface="+mj-lt"/>
              </a:rPr>
              <a:t> </a:t>
            </a:r>
            <a:r>
              <a:rPr lang="en-US" sz="1100" dirty="0" err="1">
                <a:latin typeface="+mj-lt"/>
              </a:rPr>
              <a:t>labore</a:t>
            </a:r>
            <a:r>
              <a:rPr lang="en-US" sz="1100" dirty="0">
                <a:latin typeface="+mj-lt"/>
              </a:rPr>
              <a:t> et </a:t>
            </a:r>
            <a:r>
              <a:rPr lang="en-US" sz="1100" dirty="0" err="1">
                <a:latin typeface="+mj-lt"/>
              </a:rPr>
              <a:t>dolore</a:t>
            </a:r>
            <a:r>
              <a:rPr lang="en-US" sz="1100" dirty="0">
                <a:latin typeface="+mj-lt"/>
              </a:rPr>
              <a:t> magna </a:t>
            </a:r>
            <a:r>
              <a:rPr lang="en-US" sz="1100" dirty="0" err="1">
                <a:latin typeface="+mj-lt"/>
              </a:rPr>
              <a:t>aliqua</a:t>
            </a:r>
            <a:r>
              <a:rPr lang="en-US" sz="1100" dirty="0">
                <a:latin typeface="+mj-lt"/>
              </a:rPr>
              <a:t>. </a:t>
            </a:r>
            <a:r>
              <a:rPr lang="en-US" sz="1100" dirty="0" err="1">
                <a:latin typeface="+mj-lt"/>
              </a:rPr>
              <a:t>Ut</a:t>
            </a:r>
            <a:r>
              <a:rPr lang="en-US" sz="1100" dirty="0">
                <a:latin typeface="+mj-lt"/>
              </a:rPr>
              <a:t> </a:t>
            </a:r>
            <a:r>
              <a:rPr lang="en-US" sz="1100" dirty="0" err="1">
                <a:latin typeface="+mj-lt"/>
              </a:rPr>
              <a:t>enim</a:t>
            </a:r>
            <a:r>
              <a:rPr lang="en-US" sz="1100" dirty="0">
                <a:latin typeface="+mj-lt"/>
              </a:rPr>
              <a:t> ad minim </a:t>
            </a:r>
            <a:r>
              <a:rPr lang="en-US" sz="1100" dirty="0" err="1">
                <a:latin typeface="+mj-lt"/>
              </a:rPr>
              <a:t>veniam</a:t>
            </a:r>
            <a:r>
              <a:rPr lang="en-US" sz="1100" dirty="0">
                <a:latin typeface="+mj-lt"/>
              </a:rPr>
              <a:t>, </a:t>
            </a:r>
            <a:r>
              <a:rPr lang="en-US" sz="1100" dirty="0" err="1">
                <a:latin typeface="+mj-lt"/>
              </a:rPr>
              <a:t>quis</a:t>
            </a:r>
            <a:r>
              <a:rPr lang="en-US" sz="1100" dirty="0">
                <a:latin typeface="+mj-lt"/>
              </a:rPr>
              <a:t> </a:t>
            </a:r>
            <a:r>
              <a:rPr lang="en-US" sz="1100" dirty="0" err="1">
                <a:latin typeface="+mj-lt"/>
              </a:rPr>
              <a:t>nostrud</a:t>
            </a:r>
            <a:r>
              <a:rPr lang="en-US" sz="1100" dirty="0">
                <a:latin typeface="+mj-lt"/>
              </a:rPr>
              <a:t> exercitation </a:t>
            </a:r>
            <a:r>
              <a:rPr lang="en-US" sz="1100" dirty="0" err="1">
                <a:latin typeface="+mj-lt"/>
              </a:rPr>
              <a:t>ullamco</a:t>
            </a:r>
            <a:r>
              <a:rPr lang="en-US" sz="1100" dirty="0">
                <a:latin typeface="+mj-lt"/>
              </a:rPr>
              <a:t> </a:t>
            </a:r>
            <a:r>
              <a:rPr lang="en-US" sz="1100" dirty="0" err="1">
                <a:latin typeface="+mj-lt"/>
              </a:rPr>
              <a:t>laboris</a:t>
            </a:r>
            <a:r>
              <a:rPr lang="en-US" sz="1100" dirty="0">
                <a:latin typeface="+mj-lt"/>
              </a:rPr>
              <a:t> nisi </a:t>
            </a:r>
            <a:r>
              <a:rPr lang="en-US" sz="1100" dirty="0" err="1">
                <a:latin typeface="+mj-lt"/>
              </a:rPr>
              <a:t>ut</a:t>
            </a:r>
            <a:r>
              <a:rPr lang="en-US" sz="1100" dirty="0">
                <a:latin typeface="+mj-lt"/>
              </a:rPr>
              <a:t> </a:t>
            </a:r>
            <a:r>
              <a:rPr lang="en-US" sz="1100" dirty="0" err="1">
                <a:latin typeface="+mj-lt"/>
              </a:rPr>
              <a:t>aliquip</a:t>
            </a:r>
            <a:r>
              <a:rPr lang="en-US" sz="1100" dirty="0">
                <a:latin typeface="+mj-lt"/>
              </a:rPr>
              <a:t> ex </a:t>
            </a:r>
            <a:r>
              <a:rPr lang="en-US" sz="1100" dirty="0" err="1">
                <a:latin typeface="+mj-lt"/>
              </a:rPr>
              <a:t>ea</a:t>
            </a:r>
            <a:r>
              <a:rPr lang="en-US" sz="1100" dirty="0">
                <a:latin typeface="+mj-lt"/>
              </a:rPr>
              <a:t> </a:t>
            </a:r>
            <a:r>
              <a:rPr lang="en-US" sz="1100" dirty="0" err="1">
                <a:latin typeface="+mj-lt"/>
              </a:rPr>
              <a:t>commodo</a:t>
            </a:r>
            <a:r>
              <a:rPr lang="en-US" sz="1100" dirty="0">
                <a:latin typeface="+mj-lt"/>
              </a:rPr>
              <a:t> </a:t>
            </a:r>
            <a:r>
              <a:rPr lang="en-US" sz="1100" dirty="0" err="1">
                <a:latin typeface="+mj-lt"/>
              </a:rPr>
              <a:t>consequat</a:t>
            </a:r>
            <a:r>
              <a:rPr lang="en-US" sz="1100" dirty="0">
                <a:latin typeface="+mj-lt"/>
              </a:rPr>
              <a:t>. Duis </a:t>
            </a:r>
            <a:r>
              <a:rPr lang="en-US" sz="1100" dirty="0" err="1">
                <a:latin typeface="+mj-lt"/>
              </a:rPr>
              <a:t>aute</a:t>
            </a:r>
            <a:r>
              <a:rPr lang="en-US" sz="1100" dirty="0">
                <a:latin typeface="+mj-lt"/>
              </a:rPr>
              <a:t> </a:t>
            </a:r>
            <a:r>
              <a:rPr lang="en-US" sz="1100" dirty="0" err="1">
                <a:latin typeface="+mj-lt"/>
              </a:rPr>
              <a:t>irure</a:t>
            </a:r>
            <a:r>
              <a:rPr lang="en-US" sz="1100" dirty="0">
                <a:latin typeface="+mj-lt"/>
              </a:rPr>
              <a:t> dolor in </a:t>
            </a:r>
            <a:r>
              <a:rPr lang="en-US" sz="1100" dirty="0" err="1">
                <a:latin typeface="+mj-lt"/>
              </a:rPr>
              <a:t>reprehenderit</a:t>
            </a:r>
            <a:r>
              <a:rPr lang="en-US" sz="1100" dirty="0">
                <a:latin typeface="+mj-lt"/>
              </a:rPr>
              <a:t>.</a:t>
            </a:r>
          </a:p>
        </p:txBody>
      </p:sp>
      <p:sp>
        <p:nvSpPr>
          <p:cNvPr id="5" name="TextBox 4"/>
          <p:cNvSpPr txBox="1"/>
          <p:nvPr/>
        </p:nvSpPr>
        <p:spPr>
          <a:xfrm>
            <a:off x="7114722" y="3437226"/>
            <a:ext cx="4699000" cy="276999"/>
          </a:xfrm>
          <a:prstGeom prst="rect">
            <a:avLst/>
          </a:prstGeom>
          <a:noFill/>
        </p:spPr>
        <p:txBody>
          <a:bodyPr wrap="square" lIns="0" tIns="0" rIns="0" bIns="0" rtlCol="0" anchor="ctr">
            <a:spAutoFit/>
          </a:bodyPr>
          <a:lstStyle/>
          <a:p>
            <a:r>
              <a:rPr lang="en-US" dirty="0">
                <a:solidFill>
                  <a:schemeClr val="accent4"/>
                </a:solidFill>
                <a:latin typeface="+mj-lt"/>
              </a:rPr>
              <a:t>Life-</a:t>
            </a:r>
            <a:r>
              <a:rPr lang="id-ID" dirty="0">
                <a:solidFill>
                  <a:schemeClr val="accent4"/>
                </a:solidFill>
                <a:latin typeface="+mj-lt"/>
              </a:rPr>
              <a:t>C</a:t>
            </a:r>
            <a:r>
              <a:rPr lang="en-US" dirty="0">
                <a:solidFill>
                  <a:schemeClr val="accent4"/>
                </a:solidFill>
                <a:latin typeface="+mj-lt"/>
              </a:rPr>
              <a:t>hanging Work</a:t>
            </a:r>
            <a:endParaRPr lang="id-ID" dirty="0">
              <a:solidFill>
                <a:schemeClr val="accent4"/>
              </a:solidFill>
              <a:latin typeface="+mj-lt"/>
            </a:endParaRPr>
          </a:p>
        </p:txBody>
      </p:sp>
      <p:sp>
        <p:nvSpPr>
          <p:cNvPr id="33" name="Rectangle 32"/>
          <p:cNvSpPr/>
          <p:nvPr/>
        </p:nvSpPr>
        <p:spPr>
          <a:xfrm>
            <a:off x="523421" y="3043846"/>
            <a:ext cx="2963302" cy="1690078"/>
          </a:xfrm>
          <a:prstGeom prst="rect">
            <a:avLst/>
          </a:prstGeom>
          <a:gradFill>
            <a:gsLst>
              <a:gs pos="20000">
                <a:schemeClr val="accent6">
                  <a:lumMod val="75000"/>
                  <a:alpha val="0"/>
                </a:schemeClr>
              </a:gs>
              <a:gs pos="80000">
                <a:srgbClr val="FFCF04">
                  <a:alpha val="2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
        <p:nvSpPr>
          <p:cNvPr id="12" name="Rectangle 7"/>
          <p:cNvSpPr/>
          <p:nvPr/>
        </p:nvSpPr>
        <p:spPr>
          <a:xfrm flipH="1">
            <a:off x="6599235" y="369315"/>
            <a:ext cx="5237164" cy="6119369"/>
          </a:xfrm>
          <a:custGeom>
            <a:avLst/>
            <a:gdLst>
              <a:gd name="connsiteX0" fmla="*/ 0 w 11176000"/>
              <a:gd name="connsiteY0" fmla="*/ 0 h 5806587"/>
              <a:gd name="connsiteX1" fmla="*/ 11176000 w 11176000"/>
              <a:gd name="connsiteY1" fmla="*/ 0 h 5806587"/>
              <a:gd name="connsiteX2" fmla="*/ 11176000 w 11176000"/>
              <a:gd name="connsiteY2" fmla="*/ 5806587 h 5806587"/>
              <a:gd name="connsiteX3" fmla="*/ 0 w 11176000"/>
              <a:gd name="connsiteY3" fmla="*/ 5806587 h 5806587"/>
              <a:gd name="connsiteX4" fmla="*/ 0 w 11176000"/>
              <a:gd name="connsiteY4" fmla="*/ 0 h 5806587"/>
              <a:gd name="connsiteX0" fmla="*/ 11176000 w 11267440"/>
              <a:gd name="connsiteY0" fmla="*/ 5806587 h 5898027"/>
              <a:gd name="connsiteX1" fmla="*/ 0 w 11267440"/>
              <a:gd name="connsiteY1" fmla="*/ 5806587 h 5898027"/>
              <a:gd name="connsiteX2" fmla="*/ 0 w 11267440"/>
              <a:gd name="connsiteY2" fmla="*/ 0 h 5898027"/>
              <a:gd name="connsiteX3" fmla="*/ 11176000 w 11267440"/>
              <a:gd name="connsiteY3" fmla="*/ 0 h 5898027"/>
              <a:gd name="connsiteX4" fmla="*/ 11267440 w 11267440"/>
              <a:gd name="connsiteY4" fmla="*/ 5898027 h 5898027"/>
              <a:gd name="connsiteX0" fmla="*/ 11176000 w 11176000"/>
              <a:gd name="connsiteY0" fmla="*/ 5806587 h 5806587"/>
              <a:gd name="connsiteX1" fmla="*/ 0 w 11176000"/>
              <a:gd name="connsiteY1" fmla="*/ 5806587 h 5806587"/>
              <a:gd name="connsiteX2" fmla="*/ 0 w 11176000"/>
              <a:gd name="connsiteY2" fmla="*/ 0 h 5806587"/>
              <a:gd name="connsiteX3" fmla="*/ 11176000 w 11176000"/>
              <a:gd name="connsiteY3" fmla="*/ 0 h 5806587"/>
            </a:gdLst>
            <a:ahLst/>
            <a:cxnLst>
              <a:cxn ang="0">
                <a:pos x="connsiteX0" y="connsiteY0"/>
              </a:cxn>
              <a:cxn ang="0">
                <a:pos x="connsiteX1" y="connsiteY1"/>
              </a:cxn>
              <a:cxn ang="0">
                <a:pos x="connsiteX2" y="connsiteY2"/>
              </a:cxn>
              <a:cxn ang="0">
                <a:pos x="connsiteX3" y="connsiteY3"/>
              </a:cxn>
            </a:cxnLst>
            <a:rect l="l" t="t" r="r" b="b"/>
            <a:pathLst>
              <a:path w="11176000" h="5806587">
                <a:moveTo>
                  <a:pt x="11176000" y="5806587"/>
                </a:moveTo>
                <a:lnTo>
                  <a:pt x="0" y="5806587"/>
                </a:lnTo>
                <a:lnTo>
                  <a:pt x="0" y="0"/>
                </a:lnTo>
                <a:lnTo>
                  <a:pt x="11176000" y="0"/>
                </a:lnTo>
              </a:path>
            </a:pathLst>
          </a:custGeom>
          <a:noFill/>
          <a:ln w="63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
        <p:nvSpPr>
          <p:cNvPr id="22" name="TextBox 21">
            <a:extLst>
              <a:ext uri="{FF2B5EF4-FFF2-40B4-BE49-F238E27FC236}">
                <a16:creationId xmlns:a16="http://schemas.microsoft.com/office/drawing/2014/main" id="{09CAA604-CE7E-4628-A378-BA43F4AEABA2}"/>
              </a:ext>
            </a:extLst>
          </p:cNvPr>
          <p:cNvSpPr txBox="1"/>
          <p:nvPr/>
        </p:nvSpPr>
        <p:spPr>
          <a:xfrm>
            <a:off x="7092950" y="1058257"/>
            <a:ext cx="3556000" cy="1969770"/>
          </a:xfrm>
          <a:prstGeom prst="rect">
            <a:avLst/>
          </a:prstGeom>
          <a:noFill/>
        </p:spPr>
        <p:txBody>
          <a:bodyPr wrap="square" lIns="0" tIns="0" rIns="0" bIns="0" rtlCol="0" anchor="ctr">
            <a:spAutoFit/>
          </a:bodyPr>
          <a:lstStyle/>
          <a:p>
            <a:r>
              <a:rPr lang="en-US" sz="3200" b="1" dirty="0">
                <a:latin typeface="+mj-lt"/>
              </a:rPr>
              <a:t>The great celebration of freedom, fun, and food.     </a:t>
            </a:r>
          </a:p>
        </p:txBody>
      </p:sp>
    </p:spTree>
    <p:extLst>
      <p:ext uri="{BB962C8B-B14F-4D97-AF65-F5344CB8AC3E}">
        <p14:creationId xmlns:p14="http://schemas.microsoft.com/office/powerpoint/2010/main" val="2210838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9A2A36C3-2843-45C5-8D31-39D1A8B82C38}"/>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6699" b="26699"/>
          <a:stretch>
            <a:fillRect/>
          </a:stretch>
        </p:blipFill>
        <p:spPr/>
      </p:pic>
      <p:sp>
        <p:nvSpPr>
          <p:cNvPr id="3" name="TextBox 2"/>
          <p:cNvSpPr txBox="1"/>
          <p:nvPr/>
        </p:nvSpPr>
        <p:spPr>
          <a:xfrm>
            <a:off x="899886" y="4162912"/>
            <a:ext cx="10428514" cy="492443"/>
          </a:xfrm>
          <a:prstGeom prst="rect">
            <a:avLst/>
          </a:prstGeom>
          <a:noFill/>
        </p:spPr>
        <p:txBody>
          <a:bodyPr wrap="square" lIns="0" tIns="0" rIns="0" bIns="0" rtlCol="0" anchor="ctr">
            <a:spAutoFit/>
          </a:bodyPr>
          <a:lstStyle/>
          <a:p>
            <a:r>
              <a:rPr lang="en-US" sz="3200" dirty="0">
                <a:latin typeface="+mj-lt"/>
              </a:rPr>
              <a:t>Carnival Presentation.</a:t>
            </a:r>
            <a:r>
              <a:rPr lang="id-ID" sz="3200" dirty="0">
                <a:latin typeface="+mj-lt"/>
              </a:rPr>
              <a:t> </a:t>
            </a:r>
            <a:r>
              <a:rPr lang="en-US" sz="3200" b="1" dirty="0">
                <a:latin typeface="+mj-lt"/>
              </a:rPr>
              <a:t>100% guaranteed.</a:t>
            </a:r>
            <a:endParaRPr lang="id-ID" sz="3200" b="1" dirty="0">
              <a:latin typeface="+mj-lt"/>
            </a:endParaRPr>
          </a:p>
        </p:txBody>
      </p:sp>
      <p:sp>
        <p:nvSpPr>
          <p:cNvPr id="4" name="TextBox 3"/>
          <p:cNvSpPr txBox="1"/>
          <p:nvPr/>
        </p:nvSpPr>
        <p:spPr>
          <a:xfrm>
            <a:off x="899886" y="5360638"/>
            <a:ext cx="10377714" cy="761747"/>
          </a:xfrm>
          <a:prstGeom prst="rect">
            <a:avLst/>
          </a:prstGeom>
          <a:noFill/>
        </p:spPr>
        <p:txBody>
          <a:bodyPr wrap="square" lIns="0" tIns="0" rIns="0" bIns="0" rtlCol="0" anchor="t">
            <a:spAutoFit/>
          </a:bodyPr>
          <a:lstStyle/>
          <a:p>
            <a:pPr algn="just">
              <a:lnSpc>
                <a:spcPct val="150000"/>
              </a:lnSpc>
            </a:pPr>
            <a:r>
              <a:rPr lang="en-US" sz="1100" dirty="0">
                <a:latin typeface="+mj-lt"/>
              </a:rPr>
              <a:t>Lorem ipsum dolor sit </a:t>
            </a:r>
            <a:r>
              <a:rPr lang="en-US" sz="1100" dirty="0" err="1">
                <a:latin typeface="+mj-lt"/>
              </a:rPr>
              <a:t>amet</a:t>
            </a:r>
            <a:r>
              <a:rPr lang="en-US" sz="1100" dirty="0">
                <a:latin typeface="+mj-lt"/>
              </a:rPr>
              <a:t>, </a:t>
            </a:r>
            <a:r>
              <a:rPr lang="en-US" sz="1100" dirty="0" err="1">
                <a:latin typeface="+mj-lt"/>
              </a:rPr>
              <a:t>consectetur</a:t>
            </a:r>
            <a:r>
              <a:rPr lang="en-US" sz="1100" dirty="0">
                <a:latin typeface="+mj-lt"/>
              </a:rPr>
              <a:t> </a:t>
            </a:r>
            <a:r>
              <a:rPr lang="en-US" sz="1100" dirty="0" err="1">
                <a:latin typeface="+mj-lt"/>
              </a:rPr>
              <a:t>adipiscing</a:t>
            </a:r>
            <a:r>
              <a:rPr lang="en-US" sz="1100" dirty="0">
                <a:latin typeface="+mj-lt"/>
              </a:rPr>
              <a:t> </a:t>
            </a:r>
            <a:r>
              <a:rPr lang="en-US" sz="1100" dirty="0" err="1">
                <a:latin typeface="+mj-lt"/>
              </a:rPr>
              <a:t>elit</a:t>
            </a:r>
            <a:r>
              <a:rPr lang="en-US" sz="1100" dirty="0">
                <a:latin typeface="+mj-lt"/>
              </a:rPr>
              <a:t>, </a:t>
            </a:r>
            <a:r>
              <a:rPr lang="en-US" sz="1100" dirty="0" err="1">
                <a:latin typeface="+mj-lt"/>
              </a:rPr>
              <a:t>sed</a:t>
            </a:r>
            <a:r>
              <a:rPr lang="en-US" sz="1100" dirty="0">
                <a:latin typeface="+mj-lt"/>
              </a:rPr>
              <a:t> do </a:t>
            </a:r>
            <a:r>
              <a:rPr lang="en-US" sz="1100" dirty="0" err="1">
                <a:latin typeface="+mj-lt"/>
              </a:rPr>
              <a:t>eiusmod</a:t>
            </a:r>
            <a:r>
              <a:rPr lang="en-US" sz="1100" dirty="0">
                <a:latin typeface="+mj-lt"/>
              </a:rPr>
              <a:t> </a:t>
            </a:r>
            <a:r>
              <a:rPr lang="en-US" sz="1100" dirty="0" err="1">
                <a:latin typeface="+mj-lt"/>
              </a:rPr>
              <a:t>tempor</a:t>
            </a:r>
            <a:r>
              <a:rPr lang="en-US" sz="1100" dirty="0">
                <a:latin typeface="+mj-lt"/>
              </a:rPr>
              <a:t> </a:t>
            </a:r>
            <a:r>
              <a:rPr lang="en-US" sz="1100" dirty="0" err="1">
                <a:latin typeface="+mj-lt"/>
              </a:rPr>
              <a:t>incididunt</a:t>
            </a:r>
            <a:r>
              <a:rPr lang="en-US" sz="1100" dirty="0">
                <a:latin typeface="+mj-lt"/>
              </a:rPr>
              <a:t> </a:t>
            </a:r>
            <a:r>
              <a:rPr lang="en-US" sz="1100" dirty="0" err="1">
                <a:latin typeface="+mj-lt"/>
              </a:rPr>
              <a:t>ut</a:t>
            </a:r>
            <a:r>
              <a:rPr lang="en-US" sz="1100" dirty="0">
                <a:latin typeface="+mj-lt"/>
              </a:rPr>
              <a:t> </a:t>
            </a:r>
            <a:r>
              <a:rPr lang="en-US" sz="1100" dirty="0" err="1">
                <a:latin typeface="+mj-lt"/>
              </a:rPr>
              <a:t>labore</a:t>
            </a:r>
            <a:r>
              <a:rPr lang="en-US" sz="1100" dirty="0">
                <a:latin typeface="+mj-lt"/>
              </a:rPr>
              <a:t> et </a:t>
            </a:r>
            <a:r>
              <a:rPr lang="en-US" sz="1100" dirty="0" err="1">
                <a:latin typeface="+mj-lt"/>
              </a:rPr>
              <a:t>dolore</a:t>
            </a:r>
            <a:r>
              <a:rPr lang="en-US" sz="1100" dirty="0">
                <a:latin typeface="+mj-lt"/>
              </a:rPr>
              <a:t> magna </a:t>
            </a:r>
            <a:r>
              <a:rPr lang="en-US" sz="1100" dirty="0" err="1">
                <a:latin typeface="+mj-lt"/>
              </a:rPr>
              <a:t>aliqua</a:t>
            </a:r>
            <a:r>
              <a:rPr lang="en-US" sz="1100" dirty="0">
                <a:latin typeface="+mj-lt"/>
              </a:rPr>
              <a:t>. </a:t>
            </a:r>
            <a:r>
              <a:rPr lang="en-US" sz="1100" dirty="0" err="1">
                <a:latin typeface="+mj-lt"/>
              </a:rPr>
              <a:t>Ut</a:t>
            </a:r>
            <a:r>
              <a:rPr lang="en-US" sz="1100" dirty="0">
                <a:latin typeface="+mj-lt"/>
              </a:rPr>
              <a:t> </a:t>
            </a:r>
            <a:r>
              <a:rPr lang="en-US" sz="1100" dirty="0" err="1">
                <a:latin typeface="+mj-lt"/>
              </a:rPr>
              <a:t>enim</a:t>
            </a:r>
            <a:r>
              <a:rPr lang="en-US" sz="1100" dirty="0">
                <a:latin typeface="+mj-lt"/>
              </a:rPr>
              <a:t> ad minim </a:t>
            </a:r>
            <a:r>
              <a:rPr lang="en-US" sz="1100" dirty="0" err="1">
                <a:latin typeface="+mj-lt"/>
              </a:rPr>
              <a:t>veniam</a:t>
            </a:r>
            <a:r>
              <a:rPr lang="en-US" sz="1100" dirty="0">
                <a:latin typeface="+mj-lt"/>
              </a:rPr>
              <a:t>, </a:t>
            </a:r>
            <a:r>
              <a:rPr lang="en-US" sz="1100" dirty="0" err="1">
                <a:latin typeface="+mj-lt"/>
              </a:rPr>
              <a:t>quis</a:t>
            </a:r>
            <a:r>
              <a:rPr lang="en-US" sz="1100" dirty="0">
                <a:latin typeface="+mj-lt"/>
              </a:rPr>
              <a:t> </a:t>
            </a:r>
            <a:r>
              <a:rPr lang="en-US" sz="1100" dirty="0" err="1">
                <a:latin typeface="+mj-lt"/>
              </a:rPr>
              <a:t>nostrud</a:t>
            </a:r>
            <a:r>
              <a:rPr lang="en-US" sz="1100" dirty="0">
                <a:latin typeface="+mj-lt"/>
              </a:rPr>
              <a:t> exercitation </a:t>
            </a:r>
            <a:r>
              <a:rPr lang="en-US" sz="1100" dirty="0" err="1">
                <a:latin typeface="+mj-lt"/>
              </a:rPr>
              <a:t>ullamco</a:t>
            </a:r>
            <a:r>
              <a:rPr lang="en-US" sz="1100" dirty="0">
                <a:latin typeface="+mj-lt"/>
              </a:rPr>
              <a:t> </a:t>
            </a:r>
            <a:r>
              <a:rPr lang="en-US" sz="1100" dirty="0" err="1">
                <a:latin typeface="+mj-lt"/>
              </a:rPr>
              <a:t>laboris</a:t>
            </a:r>
            <a:r>
              <a:rPr lang="en-US" sz="1100" dirty="0">
                <a:latin typeface="+mj-lt"/>
              </a:rPr>
              <a:t> nisi </a:t>
            </a:r>
            <a:r>
              <a:rPr lang="en-US" sz="1100" dirty="0" err="1">
                <a:latin typeface="+mj-lt"/>
              </a:rPr>
              <a:t>ut</a:t>
            </a:r>
            <a:r>
              <a:rPr lang="en-US" sz="1100" dirty="0">
                <a:latin typeface="+mj-lt"/>
              </a:rPr>
              <a:t> </a:t>
            </a:r>
            <a:r>
              <a:rPr lang="en-US" sz="1100" dirty="0" err="1">
                <a:latin typeface="+mj-lt"/>
              </a:rPr>
              <a:t>aliquip</a:t>
            </a:r>
            <a:r>
              <a:rPr lang="en-US" sz="1100" dirty="0">
                <a:latin typeface="+mj-lt"/>
              </a:rPr>
              <a:t> ex </a:t>
            </a:r>
            <a:r>
              <a:rPr lang="en-US" sz="1100" dirty="0" err="1">
                <a:latin typeface="+mj-lt"/>
              </a:rPr>
              <a:t>ea</a:t>
            </a:r>
            <a:r>
              <a:rPr lang="en-US" sz="1100" dirty="0">
                <a:latin typeface="+mj-lt"/>
              </a:rPr>
              <a:t> </a:t>
            </a:r>
            <a:r>
              <a:rPr lang="en-US" sz="1100" dirty="0" err="1">
                <a:latin typeface="+mj-lt"/>
              </a:rPr>
              <a:t>commodo</a:t>
            </a:r>
            <a:r>
              <a:rPr lang="en-US" sz="1100" dirty="0">
                <a:latin typeface="+mj-lt"/>
              </a:rPr>
              <a:t> </a:t>
            </a:r>
            <a:r>
              <a:rPr lang="en-US" sz="1100" dirty="0" err="1">
                <a:latin typeface="+mj-lt"/>
              </a:rPr>
              <a:t>consequat</a:t>
            </a:r>
            <a:r>
              <a:rPr lang="en-US" sz="1100" dirty="0">
                <a:latin typeface="+mj-lt"/>
              </a:rPr>
              <a:t>. </a:t>
            </a:r>
            <a:r>
              <a:rPr lang="en-US" sz="1100" dirty="0" err="1">
                <a:latin typeface="+mj-lt"/>
              </a:rPr>
              <a:t>Duis</a:t>
            </a:r>
            <a:r>
              <a:rPr lang="en-US" sz="1100" dirty="0">
                <a:latin typeface="+mj-lt"/>
              </a:rPr>
              <a:t> </a:t>
            </a:r>
            <a:r>
              <a:rPr lang="en-US" sz="1100" dirty="0" err="1">
                <a:latin typeface="+mj-lt"/>
              </a:rPr>
              <a:t>aute</a:t>
            </a:r>
            <a:r>
              <a:rPr lang="en-US" sz="1100" dirty="0">
                <a:latin typeface="+mj-lt"/>
              </a:rPr>
              <a:t> </a:t>
            </a:r>
            <a:r>
              <a:rPr lang="en-US" sz="1100" dirty="0" err="1">
                <a:latin typeface="+mj-lt"/>
              </a:rPr>
              <a:t>irure</a:t>
            </a:r>
            <a:r>
              <a:rPr lang="en-US" sz="1100" dirty="0">
                <a:latin typeface="+mj-lt"/>
              </a:rPr>
              <a:t> dolor in </a:t>
            </a:r>
            <a:r>
              <a:rPr lang="en-US" sz="1100" dirty="0" err="1">
                <a:latin typeface="+mj-lt"/>
              </a:rPr>
              <a:t>reprehenderit</a:t>
            </a:r>
            <a:r>
              <a:rPr lang="en-US" sz="1100" dirty="0">
                <a:latin typeface="+mj-lt"/>
              </a:rPr>
              <a:t> in </a:t>
            </a:r>
            <a:r>
              <a:rPr lang="en-US" sz="1100" dirty="0" err="1">
                <a:latin typeface="+mj-lt"/>
              </a:rPr>
              <a:t>voluptate</a:t>
            </a:r>
            <a:r>
              <a:rPr lang="en-US" sz="1100" dirty="0">
                <a:latin typeface="+mj-lt"/>
              </a:rPr>
              <a:t> </a:t>
            </a:r>
            <a:r>
              <a:rPr lang="en-US" sz="1100" dirty="0" err="1">
                <a:latin typeface="+mj-lt"/>
              </a:rPr>
              <a:t>velit</a:t>
            </a:r>
            <a:r>
              <a:rPr lang="en-US" sz="1100" dirty="0">
                <a:latin typeface="+mj-lt"/>
              </a:rPr>
              <a:t> </a:t>
            </a:r>
            <a:r>
              <a:rPr lang="en-US" sz="1100" dirty="0" err="1">
                <a:latin typeface="+mj-lt"/>
              </a:rPr>
              <a:t>esse</a:t>
            </a:r>
            <a:r>
              <a:rPr lang="en-US" sz="1100" dirty="0">
                <a:latin typeface="+mj-lt"/>
              </a:rPr>
              <a:t> </a:t>
            </a:r>
            <a:r>
              <a:rPr lang="en-US" sz="1100" dirty="0" err="1">
                <a:latin typeface="+mj-lt"/>
              </a:rPr>
              <a:t>cillum</a:t>
            </a:r>
            <a:r>
              <a:rPr lang="en-US" sz="1100" dirty="0">
                <a:latin typeface="+mj-lt"/>
              </a:rPr>
              <a:t> </a:t>
            </a:r>
            <a:r>
              <a:rPr lang="en-US" sz="1100" dirty="0" err="1">
                <a:latin typeface="+mj-lt"/>
              </a:rPr>
              <a:t>dolore</a:t>
            </a:r>
            <a:r>
              <a:rPr lang="en-US" sz="1100" dirty="0">
                <a:latin typeface="+mj-lt"/>
              </a:rPr>
              <a:t> </a:t>
            </a:r>
            <a:r>
              <a:rPr lang="en-US" sz="1100" dirty="0" err="1">
                <a:latin typeface="+mj-lt"/>
              </a:rPr>
              <a:t>eu</a:t>
            </a:r>
            <a:r>
              <a:rPr lang="en-US" sz="1100" dirty="0">
                <a:latin typeface="+mj-lt"/>
              </a:rPr>
              <a:t> </a:t>
            </a:r>
            <a:r>
              <a:rPr lang="en-US" sz="1100" dirty="0" err="1">
                <a:latin typeface="+mj-lt"/>
              </a:rPr>
              <a:t>fugiat</a:t>
            </a:r>
            <a:r>
              <a:rPr lang="en-US" sz="1100" dirty="0">
                <a:latin typeface="+mj-lt"/>
              </a:rPr>
              <a:t> </a:t>
            </a:r>
            <a:r>
              <a:rPr lang="en-US" sz="1100" dirty="0" err="1">
                <a:latin typeface="+mj-lt"/>
              </a:rPr>
              <a:t>nulla</a:t>
            </a:r>
            <a:r>
              <a:rPr lang="en-US" sz="1100" dirty="0">
                <a:latin typeface="+mj-lt"/>
              </a:rPr>
              <a:t> </a:t>
            </a:r>
            <a:r>
              <a:rPr lang="en-US" sz="1100" dirty="0" err="1">
                <a:latin typeface="+mj-lt"/>
              </a:rPr>
              <a:t>pariatur</a:t>
            </a:r>
            <a:r>
              <a:rPr lang="en-US" sz="1100" dirty="0">
                <a:latin typeface="+mj-lt"/>
              </a:rPr>
              <a:t>. </a:t>
            </a:r>
          </a:p>
        </p:txBody>
      </p:sp>
      <p:sp>
        <p:nvSpPr>
          <p:cNvPr id="5" name="TextBox 4"/>
          <p:cNvSpPr txBox="1"/>
          <p:nvPr/>
        </p:nvSpPr>
        <p:spPr>
          <a:xfrm>
            <a:off x="899886" y="4833210"/>
            <a:ext cx="10428514" cy="276999"/>
          </a:xfrm>
          <a:prstGeom prst="rect">
            <a:avLst/>
          </a:prstGeom>
          <a:noFill/>
        </p:spPr>
        <p:txBody>
          <a:bodyPr wrap="square" lIns="0" tIns="0" rIns="0" bIns="0" rtlCol="0" anchor="ctr">
            <a:spAutoFit/>
          </a:bodyPr>
          <a:lstStyle/>
          <a:p>
            <a:r>
              <a:rPr lang="en-US" dirty="0">
                <a:solidFill>
                  <a:schemeClr val="accent1"/>
                </a:solidFill>
                <a:latin typeface="+mj-lt"/>
              </a:rPr>
              <a:t>Make everyday a carnival</a:t>
            </a:r>
            <a:endParaRPr lang="id-ID" dirty="0">
              <a:solidFill>
                <a:schemeClr val="accent1"/>
              </a:solidFill>
              <a:latin typeface="+mj-lt"/>
            </a:endParaRPr>
          </a:p>
        </p:txBody>
      </p:sp>
      <p:sp>
        <p:nvSpPr>
          <p:cNvPr id="8" name="Rectangle 7"/>
          <p:cNvSpPr/>
          <p:nvPr/>
        </p:nvSpPr>
        <p:spPr>
          <a:xfrm flipH="1">
            <a:off x="355600" y="4162911"/>
            <a:ext cx="11480800" cy="2325773"/>
          </a:xfrm>
          <a:custGeom>
            <a:avLst/>
            <a:gdLst>
              <a:gd name="connsiteX0" fmla="*/ 0 w 11176000"/>
              <a:gd name="connsiteY0" fmla="*/ 0 h 5802924"/>
              <a:gd name="connsiteX1" fmla="*/ 11176000 w 11176000"/>
              <a:gd name="connsiteY1" fmla="*/ 0 h 5802924"/>
              <a:gd name="connsiteX2" fmla="*/ 11176000 w 11176000"/>
              <a:gd name="connsiteY2" fmla="*/ 5802924 h 5802924"/>
              <a:gd name="connsiteX3" fmla="*/ 0 w 11176000"/>
              <a:gd name="connsiteY3" fmla="*/ 5802924 h 5802924"/>
              <a:gd name="connsiteX4" fmla="*/ 0 w 11176000"/>
              <a:gd name="connsiteY4" fmla="*/ 0 h 5802924"/>
              <a:gd name="connsiteX0" fmla="*/ 11176000 w 11267440"/>
              <a:gd name="connsiteY0" fmla="*/ 0 h 5802924"/>
              <a:gd name="connsiteX1" fmla="*/ 11176000 w 11267440"/>
              <a:gd name="connsiteY1" fmla="*/ 5802924 h 5802924"/>
              <a:gd name="connsiteX2" fmla="*/ 0 w 11267440"/>
              <a:gd name="connsiteY2" fmla="*/ 5802924 h 5802924"/>
              <a:gd name="connsiteX3" fmla="*/ 0 w 11267440"/>
              <a:gd name="connsiteY3" fmla="*/ 0 h 5802924"/>
              <a:gd name="connsiteX4" fmla="*/ 11267440 w 11267440"/>
              <a:gd name="connsiteY4" fmla="*/ 91440 h 5802924"/>
              <a:gd name="connsiteX0" fmla="*/ 11176000 w 11176000"/>
              <a:gd name="connsiteY0" fmla="*/ 0 h 5802924"/>
              <a:gd name="connsiteX1" fmla="*/ 11176000 w 11176000"/>
              <a:gd name="connsiteY1" fmla="*/ 5802924 h 5802924"/>
              <a:gd name="connsiteX2" fmla="*/ 0 w 11176000"/>
              <a:gd name="connsiteY2" fmla="*/ 5802924 h 5802924"/>
              <a:gd name="connsiteX3" fmla="*/ 0 w 11176000"/>
              <a:gd name="connsiteY3" fmla="*/ 0 h 5802924"/>
            </a:gdLst>
            <a:ahLst/>
            <a:cxnLst>
              <a:cxn ang="0">
                <a:pos x="connsiteX0" y="connsiteY0"/>
              </a:cxn>
              <a:cxn ang="0">
                <a:pos x="connsiteX1" y="connsiteY1"/>
              </a:cxn>
              <a:cxn ang="0">
                <a:pos x="connsiteX2" y="connsiteY2"/>
              </a:cxn>
              <a:cxn ang="0">
                <a:pos x="connsiteX3" y="connsiteY3"/>
              </a:cxn>
            </a:cxnLst>
            <a:rect l="l" t="t" r="r" b="b"/>
            <a:pathLst>
              <a:path w="11176000" h="5802924">
                <a:moveTo>
                  <a:pt x="11176000" y="0"/>
                </a:moveTo>
                <a:lnTo>
                  <a:pt x="11176000" y="5802924"/>
                </a:lnTo>
                <a:lnTo>
                  <a:pt x="0" y="5802924"/>
                </a:lnTo>
                <a:lnTo>
                  <a:pt x="0" y="0"/>
                </a:lnTo>
              </a:path>
            </a:pathLst>
          </a:custGeom>
          <a:noFill/>
          <a:ln w="63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
        <p:nvSpPr>
          <p:cNvPr id="9" name="Rectangle 8"/>
          <p:cNvSpPr/>
          <p:nvPr/>
        </p:nvSpPr>
        <p:spPr>
          <a:xfrm>
            <a:off x="0" y="1999715"/>
            <a:ext cx="12192000" cy="1788513"/>
          </a:xfrm>
          <a:prstGeom prst="rect">
            <a:avLst/>
          </a:prstGeom>
          <a:gradFill>
            <a:gsLst>
              <a:gs pos="20000">
                <a:schemeClr val="accent6">
                  <a:lumMod val="75000"/>
                  <a:alpha val="0"/>
                </a:schemeClr>
              </a:gs>
              <a:gs pos="80000">
                <a:srgbClr val="FFCF04">
                  <a:alpha val="2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Tree>
    <p:extLst>
      <p:ext uri="{BB962C8B-B14F-4D97-AF65-F5344CB8AC3E}">
        <p14:creationId xmlns:p14="http://schemas.microsoft.com/office/powerpoint/2010/main" val="251359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76ECB04B-D701-4B83-BCF7-D9DDBB1528C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8015" r="18015"/>
          <a:stretch>
            <a:fillRect/>
          </a:stretch>
        </p:blipFill>
        <p:spPr/>
      </p:pic>
      <p:sp>
        <p:nvSpPr>
          <p:cNvPr id="2" name="Rectangle 1"/>
          <p:cNvSpPr/>
          <p:nvPr/>
        </p:nvSpPr>
        <p:spPr>
          <a:xfrm>
            <a:off x="6083300" y="0"/>
            <a:ext cx="61087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
        <p:nvSpPr>
          <p:cNvPr id="3" name="TextBox 2"/>
          <p:cNvSpPr txBox="1"/>
          <p:nvPr/>
        </p:nvSpPr>
        <p:spPr>
          <a:xfrm>
            <a:off x="6845300" y="943957"/>
            <a:ext cx="3556000" cy="1969770"/>
          </a:xfrm>
          <a:prstGeom prst="rect">
            <a:avLst/>
          </a:prstGeom>
          <a:noFill/>
        </p:spPr>
        <p:txBody>
          <a:bodyPr wrap="square" lIns="0" tIns="0" rIns="0" bIns="0" rtlCol="0" anchor="ctr">
            <a:spAutoFit/>
          </a:bodyPr>
          <a:lstStyle/>
          <a:p>
            <a:r>
              <a:rPr lang="en-US" sz="3200" b="1" dirty="0">
                <a:latin typeface="+mj-lt"/>
              </a:rPr>
              <a:t>The great celebration of freedom, fun, and food.     </a:t>
            </a:r>
          </a:p>
        </p:txBody>
      </p:sp>
      <p:sp>
        <p:nvSpPr>
          <p:cNvPr id="4" name="TextBox 3"/>
          <p:cNvSpPr txBox="1"/>
          <p:nvPr/>
        </p:nvSpPr>
        <p:spPr>
          <a:xfrm>
            <a:off x="6845300" y="3688425"/>
            <a:ext cx="2927350" cy="1753429"/>
          </a:xfrm>
          <a:prstGeom prst="rect">
            <a:avLst/>
          </a:prstGeom>
          <a:noFill/>
        </p:spPr>
        <p:txBody>
          <a:bodyPr wrap="square" lIns="0" tIns="0" rIns="0" bIns="0" rtlCol="0" anchor="t">
            <a:spAutoFit/>
          </a:bodyPr>
          <a:lstStyle/>
          <a:p>
            <a:pPr algn="just">
              <a:lnSpc>
                <a:spcPct val="150000"/>
              </a:lnSpc>
            </a:pPr>
            <a:r>
              <a:rPr lang="en-US" sz="1100" dirty="0">
                <a:latin typeface="+mj-lt"/>
              </a:rPr>
              <a:t>Lorem ipsum dolor sit </a:t>
            </a:r>
            <a:r>
              <a:rPr lang="en-US" sz="1100" dirty="0" err="1">
                <a:latin typeface="+mj-lt"/>
              </a:rPr>
              <a:t>amet</a:t>
            </a:r>
            <a:r>
              <a:rPr lang="en-US" sz="1100" dirty="0">
                <a:latin typeface="+mj-lt"/>
              </a:rPr>
              <a:t>, </a:t>
            </a:r>
            <a:r>
              <a:rPr lang="en-US" sz="1100" dirty="0" err="1">
                <a:latin typeface="+mj-lt"/>
              </a:rPr>
              <a:t>consectetur</a:t>
            </a:r>
            <a:r>
              <a:rPr lang="en-US" sz="1100" dirty="0">
                <a:latin typeface="+mj-lt"/>
              </a:rPr>
              <a:t> </a:t>
            </a:r>
            <a:r>
              <a:rPr lang="en-US" sz="1100" dirty="0" err="1">
                <a:latin typeface="+mj-lt"/>
              </a:rPr>
              <a:t>adipiscing</a:t>
            </a:r>
            <a:r>
              <a:rPr lang="en-US" sz="1100" dirty="0">
                <a:latin typeface="+mj-lt"/>
              </a:rPr>
              <a:t> </a:t>
            </a:r>
            <a:r>
              <a:rPr lang="en-US" sz="1100" dirty="0" err="1">
                <a:latin typeface="+mj-lt"/>
              </a:rPr>
              <a:t>elit</a:t>
            </a:r>
            <a:r>
              <a:rPr lang="en-US" sz="1100" dirty="0">
                <a:latin typeface="+mj-lt"/>
              </a:rPr>
              <a:t>, </a:t>
            </a:r>
            <a:r>
              <a:rPr lang="en-US" sz="1100" dirty="0" err="1">
                <a:latin typeface="+mj-lt"/>
              </a:rPr>
              <a:t>sed</a:t>
            </a:r>
            <a:r>
              <a:rPr lang="en-US" sz="1100" dirty="0">
                <a:latin typeface="+mj-lt"/>
              </a:rPr>
              <a:t> do </a:t>
            </a:r>
            <a:r>
              <a:rPr lang="en-US" sz="1100" dirty="0" err="1">
                <a:latin typeface="+mj-lt"/>
              </a:rPr>
              <a:t>eiusmod</a:t>
            </a:r>
            <a:r>
              <a:rPr lang="en-US" sz="1100" dirty="0">
                <a:latin typeface="+mj-lt"/>
              </a:rPr>
              <a:t> </a:t>
            </a:r>
            <a:r>
              <a:rPr lang="en-US" sz="1100" dirty="0" err="1">
                <a:latin typeface="+mj-lt"/>
              </a:rPr>
              <a:t>tempor</a:t>
            </a:r>
            <a:r>
              <a:rPr lang="en-US" sz="1100" dirty="0">
                <a:latin typeface="+mj-lt"/>
              </a:rPr>
              <a:t> </a:t>
            </a:r>
            <a:r>
              <a:rPr lang="en-US" sz="1100" dirty="0" err="1">
                <a:latin typeface="+mj-lt"/>
              </a:rPr>
              <a:t>incididunt</a:t>
            </a:r>
            <a:r>
              <a:rPr lang="en-US" sz="1100" dirty="0">
                <a:latin typeface="+mj-lt"/>
              </a:rPr>
              <a:t> </a:t>
            </a:r>
            <a:r>
              <a:rPr lang="en-US" sz="1100" dirty="0" err="1">
                <a:latin typeface="+mj-lt"/>
              </a:rPr>
              <a:t>ut</a:t>
            </a:r>
            <a:r>
              <a:rPr lang="en-US" sz="1100" dirty="0">
                <a:latin typeface="+mj-lt"/>
              </a:rPr>
              <a:t> </a:t>
            </a:r>
            <a:r>
              <a:rPr lang="en-US" sz="1100" dirty="0" err="1">
                <a:latin typeface="+mj-lt"/>
              </a:rPr>
              <a:t>labore</a:t>
            </a:r>
            <a:r>
              <a:rPr lang="en-US" sz="1100" dirty="0">
                <a:latin typeface="+mj-lt"/>
              </a:rPr>
              <a:t> et </a:t>
            </a:r>
            <a:r>
              <a:rPr lang="en-US" sz="1100" dirty="0" err="1">
                <a:latin typeface="+mj-lt"/>
              </a:rPr>
              <a:t>dolore</a:t>
            </a:r>
            <a:r>
              <a:rPr lang="en-US" sz="1100" dirty="0">
                <a:latin typeface="+mj-lt"/>
              </a:rPr>
              <a:t> magna </a:t>
            </a:r>
            <a:r>
              <a:rPr lang="en-US" sz="1100" dirty="0" err="1">
                <a:latin typeface="+mj-lt"/>
              </a:rPr>
              <a:t>aliqua</a:t>
            </a:r>
            <a:r>
              <a:rPr lang="en-US" sz="1100" dirty="0">
                <a:latin typeface="+mj-lt"/>
              </a:rPr>
              <a:t>. </a:t>
            </a:r>
            <a:r>
              <a:rPr lang="en-US" sz="1100" dirty="0" err="1">
                <a:latin typeface="+mj-lt"/>
              </a:rPr>
              <a:t>Ut</a:t>
            </a:r>
            <a:r>
              <a:rPr lang="en-US" sz="1100" dirty="0">
                <a:latin typeface="+mj-lt"/>
              </a:rPr>
              <a:t> </a:t>
            </a:r>
            <a:r>
              <a:rPr lang="en-US" sz="1100" dirty="0" err="1">
                <a:latin typeface="+mj-lt"/>
              </a:rPr>
              <a:t>enim</a:t>
            </a:r>
            <a:r>
              <a:rPr lang="en-US" sz="1100" dirty="0">
                <a:latin typeface="+mj-lt"/>
              </a:rPr>
              <a:t> ad minim </a:t>
            </a:r>
            <a:r>
              <a:rPr lang="en-US" sz="1100" dirty="0" err="1">
                <a:latin typeface="+mj-lt"/>
              </a:rPr>
              <a:t>veniam</a:t>
            </a:r>
            <a:r>
              <a:rPr lang="en-US" sz="1100" dirty="0">
                <a:latin typeface="+mj-lt"/>
              </a:rPr>
              <a:t>, </a:t>
            </a:r>
            <a:r>
              <a:rPr lang="en-US" sz="1100" dirty="0" err="1">
                <a:latin typeface="+mj-lt"/>
              </a:rPr>
              <a:t>quis</a:t>
            </a:r>
            <a:r>
              <a:rPr lang="en-US" sz="1100" dirty="0">
                <a:latin typeface="+mj-lt"/>
              </a:rPr>
              <a:t> </a:t>
            </a:r>
            <a:r>
              <a:rPr lang="en-US" sz="1100" dirty="0" err="1">
                <a:latin typeface="+mj-lt"/>
              </a:rPr>
              <a:t>nostrud</a:t>
            </a:r>
            <a:r>
              <a:rPr lang="en-US" sz="1100" dirty="0">
                <a:latin typeface="+mj-lt"/>
              </a:rPr>
              <a:t> exercitation </a:t>
            </a:r>
            <a:r>
              <a:rPr lang="en-US" sz="1100" dirty="0" err="1">
                <a:latin typeface="+mj-lt"/>
              </a:rPr>
              <a:t>ullamco</a:t>
            </a:r>
            <a:r>
              <a:rPr lang="en-US" sz="1100" dirty="0">
                <a:latin typeface="+mj-lt"/>
              </a:rPr>
              <a:t> </a:t>
            </a:r>
            <a:r>
              <a:rPr lang="en-US" sz="1100" dirty="0" err="1">
                <a:latin typeface="+mj-lt"/>
              </a:rPr>
              <a:t>laboris</a:t>
            </a:r>
            <a:r>
              <a:rPr lang="en-US" sz="1100" dirty="0">
                <a:latin typeface="+mj-lt"/>
              </a:rPr>
              <a:t> nisi </a:t>
            </a:r>
            <a:r>
              <a:rPr lang="en-US" sz="1100" dirty="0" err="1">
                <a:latin typeface="+mj-lt"/>
              </a:rPr>
              <a:t>ut</a:t>
            </a:r>
            <a:r>
              <a:rPr lang="en-US" sz="1100" dirty="0">
                <a:latin typeface="+mj-lt"/>
              </a:rPr>
              <a:t> </a:t>
            </a:r>
            <a:r>
              <a:rPr lang="en-US" sz="1100" dirty="0" err="1">
                <a:latin typeface="+mj-lt"/>
              </a:rPr>
              <a:t>aliquip</a:t>
            </a:r>
            <a:r>
              <a:rPr lang="en-US" sz="1100" dirty="0">
                <a:latin typeface="+mj-lt"/>
              </a:rPr>
              <a:t> ex </a:t>
            </a:r>
            <a:r>
              <a:rPr lang="en-US" sz="1100" dirty="0" err="1">
                <a:latin typeface="+mj-lt"/>
              </a:rPr>
              <a:t>ea</a:t>
            </a:r>
            <a:r>
              <a:rPr lang="en-US" sz="1100" dirty="0">
                <a:latin typeface="+mj-lt"/>
              </a:rPr>
              <a:t> </a:t>
            </a:r>
            <a:r>
              <a:rPr lang="en-US" sz="1100" dirty="0" err="1">
                <a:latin typeface="+mj-lt"/>
              </a:rPr>
              <a:t>commodo</a:t>
            </a:r>
            <a:r>
              <a:rPr lang="en-US" sz="1100" dirty="0">
                <a:latin typeface="+mj-lt"/>
              </a:rPr>
              <a:t> </a:t>
            </a:r>
            <a:r>
              <a:rPr lang="en-US" sz="1100" dirty="0" err="1">
                <a:latin typeface="+mj-lt"/>
              </a:rPr>
              <a:t>consequat</a:t>
            </a:r>
            <a:r>
              <a:rPr lang="en-US" sz="1100" dirty="0">
                <a:latin typeface="+mj-lt"/>
              </a:rPr>
              <a:t>. Duis </a:t>
            </a:r>
            <a:r>
              <a:rPr lang="en-US" sz="1100" dirty="0" err="1">
                <a:latin typeface="+mj-lt"/>
              </a:rPr>
              <a:t>aute</a:t>
            </a:r>
            <a:r>
              <a:rPr lang="en-US" sz="1100" dirty="0">
                <a:latin typeface="+mj-lt"/>
              </a:rPr>
              <a:t> </a:t>
            </a:r>
            <a:r>
              <a:rPr lang="en-US" sz="1100" dirty="0" err="1">
                <a:latin typeface="+mj-lt"/>
              </a:rPr>
              <a:t>irure</a:t>
            </a:r>
            <a:endParaRPr lang="en-US" sz="1100" dirty="0">
              <a:latin typeface="+mj-lt"/>
            </a:endParaRPr>
          </a:p>
        </p:txBody>
      </p:sp>
      <p:sp>
        <p:nvSpPr>
          <p:cNvPr id="5" name="TextBox 4"/>
          <p:cNvSpPr txBox="1"/>
          <p:nvPr/>
        </p:nvSpPr>
        <p:spPr>
          <a:xfrm>
            <a:off x="6845300" y="3081457"/>
            <a:ext cx="4483100" cy="276999"/>
          </a:xfrm>
          <a:prstGeom prst="rect">
            <a:avLst/>
          </a:prstGeom>
          <a:noFill/>
        </p:spPr>
        <p:txBody>
          <a:bodyPr wrap="square" lIns="0" tIns="0" rIns="0" bIns="0" rtlCol="0" anchor="ctr">
            <a:spAutoFit/>
          </a:bodyPr>
          <a:lstStyle/>
          <a:p>
            <a:r>
              <a:rPr lang="en-US" dirty="0">
                <a:solidFill>
                  <a:schemeClr val="bg1"/>
                </a:solidFill>
                <a:latin typeface="+mj-lt"/>
              </a:rPr>
              <a:t>Make everyday a carnival</a:t>
            </a:r>
            <a:endParaRPr lang="id-ID" dirty="0">
              <a:solidFill>
                <a:schemeClr val="bg1"/>
              </a:solidFill>
              <a:latin typeface="+mj-lt"/>
            </a:endParaRPr>
          </a:p>
        </p:txBody>
      </p:sp>
      <p:sp>
        <p:nvSpPr>
          <p:cNvPr id="7" name="Rectangle 7"/>
          <p:cNvSpPr/>
          <p:nvPr/>
        </p:nvSpPr>
        <p:spPr>
          <a:xfrm flipH="1">
            <a:off x="508000" y="372489"/>
            <a:ext cx="11328400" cy="6116195"/>
          </a:xfrm>
          <a:custGeom>
            <a:avLst/>
            <a:gdLst>
              <a:gd name="connsiteX0" fmla="*/ 0 w 6108700"/>
              <a:gd name="connsiteY0" fmla="*/ 0 h 6858000"/>
              <a:gd name="connsiteX1" fmla="*/ 6108700 w 6108700"/>
              <a:gd name="connsiteY1" fmla="*/ 0 h 6858000"/>
              <a:gd name="connsiteX2" fmla="*/ 6108700 w 6108700"/>
              <a:gd name="connsiteY2" fmla="*/ 6858000 h 6858000"/>
              <a:gd name="connsiteX3" fmla="*/ 0 w 6108700"/>
              <a:gd name="connsiteY3" fmla="*/ 6858000 h 6858000"/>
              <a:gd name="connsiteX4" fmla="*/ 0 w 6108700"/>
              <a:gd name="connsiteY4" fmla="*/ 0 h 6858000"/>
              <a:gd name="connsiteX0" fmla="*/ 0 w 6115050"/>
              <a:gd name="connsiteY0" fmla="*/ 0 h 6858000"/>
              <a:gd name="connsiteX1" fmla="*/ 6108700 w 6115050"/>
              <a:gd name="connsiteY1" fmla="*/ 0 h 6858000"/>
              <a:gd name="connsiteX2" fmla="*/ 6115050 w 6115050"/>
              <a:gd name="connsiteY2" fmla="*/ 1485900 h 6858000"/>
              <a:gd name="connsiteX3" fmla="*/ 6108700 w 6115050"/>
              <a:gd name="connsiteY3" fmla="*/ 6858000 h 6858000"/>
              <a:gd name="connsiteX4" fmla="*/ 0 w 6115050"/>
              <a:gd name="connsiteY4" fmla="*/ 6858000 h 6858000"/>
              <a:gd name="connsiteX5" fmla="*/ 0 w 6115050"/>
              <a:gd name="connsiteY5" fmla="*/ 0 h 6858000"/>
              <a:gd name="connsiteX0" fmla="*/ 6115050 w 6206490"/>
              <a:gd name="connsiteY0" fmla="*/ 1485900 h 6858000"/>
              <a:gd name="connsiteX1" fmla="*/ 6108700 w 6206490"/>
              <a:gd name="connsiteY1" fmla="*/ 6858000 h 6858000"/>
              <a:gd name="connsiteX2" fmla="*/ 0 w 6206490"/>
              <a:gd name="connsiteY2" fmla="*/ 6858000 h 6858000"/>
              <a:gd name="connsiteX3" fmla="*/ 0 w 6206490"/>
              <a:gd name="connsiteY3" fmla="*/ 0 h 6858000"/>
              <a:gd name="connsiteX4" fmla="*/ 6108700 w 6206490"/>
              <a:gd name="connsiteY4" fmla="*/ 0 h 6858000"/>
              <a:gd name="connsiteX5" fmla="*/ 6206490 w 6206490"/>
              <a:gd name="connsiteY5" fmla="*/ 1577340 h 6858000"/>
              <a:gd name="connsiteX0" fmla="*/ 6115050 w 6115050"/>
              <a:gd name="connsiteY0" fmla="*/ 1485900 h 6858000"/>
              <a:gd name="connsiteX1" fmla="*/ 6108700 w 6115050"/>
              <a:gd name="connsiteY1" fmla="*/ 6858000 h 6858000"/>
              <a:gd name="connsiteX2" fmla="*/ 0 w 6115050"/>
              <a:gd name="connsiteY2" fmla="*/ 6858000 h 6858000"/>
              <a:gd name="connsiteX3" fmla="*/ 0 w 6115050"/>
              <a:gd name="connsiteY3" fmla="*/ 0 h 6858000"/>
              <a:gd name="connsiteX4" fmla="*/ 6108700 w 6115050"/>
              <a:gd name="connsiteY4" fmla="*/ 0 h 6858000"/>
              <a:gd name="connsiteX0" fmla="*/ 6108700 w 6108700"/>
              <a:gd name="connsiteY0" fmla="*/ 6858000 h 6858000"/>
              <a:gd name="connsiteX1" fmla="*/ 0 w 6108700"/>
              <a:gd name="connsiteY1" fmla="*/ 6858000 h 6858000"/>
              <a:gd name="connsiteX2" fmla="*/ 0 w 6108700"/>
              <a:gd name="connsiteY2" fmla="*/ 0 h 6858000"/>
              <a:gd name="connsiteX3" fmla="*/ 6108700 w 6108700"/>
              <a:gd name="connsiteY3" fmla="*/ 0 h 6858000"/>
              <a:gd name="connsiteX0" fmla="*/ 6108700 w 6108700"/>
              <a:gd name="connsiteY0" fmla="*/ 6862329 h 6862329"/>
              <a:gd name="connsiteX1" fmla="*/ 0 w 6108700"/>
              <a:gd name="connsiteY1" fmla="*/ 6862329 h 6862329"/>
              <a:gd name="connsiteX2" fmla="*/ 0 w 6108700"/>
              <a:gd name="connsiteY2" fmla="*/ 4329 h 6862329"/>
              <a:gd name="connsiteX3" fmla="*/ 3049144 w 6108700"/>
              <a:gd name="connsiteY3" fmla="*/ 0 h 6862329"/>
              <a:gd name="connsiteX4" fmla="*/ 6108700 w 6108700"/>
              <a:gd name="connsiteY4" fmla="*/ 4329 h 6862329"/>
              <a:gd name="connsiteX0" fmla="*/ 6108700 w 6108700"/>
              <a:gd name="connsiteY0" fmla="*/ 6862329 h 6862329"/>
              <a:gd name="connsiteX1" fmla="*/ 0 w 6108700"/>
              <a:gd name="connsiteY1" fmla="*/ 6862329 h 6862329"/>
              <a:gd name="connsiteX2" fmla="*/ 0 w 6108700"/>
              <a:gd name="connsiteY2" fmla="*/ 4329 h 6862329"/>
              <a:gd name="connsiteX3" fmla="*/ 3049144 w 6108700"/>
              <a:gd name="connsiteY3" fmla="*/ 0 h 6862329"/>
              <a:gd name="connsiteX0" fmla="*/ 6108700 w 6108700"/>
              <a:gd name="connsiteY0" fmla="*/ 6858000 h 6858000"/>
              <a:gd name="connsiteX1" fmla="*/ 0 w 6108700"/>
              <a:gd name="connsiteY1" fmla="*/ 6858000 h 6858000"/>
              <a:gd name="connsiteX2" fmla="*/ 0 w 6108700"/>
              <a:gd name="connsiteY2" fmla="*/ 0 h 6858000"/>
              <a:gd name="connsiteX3" fmla="*/ 2637848 w 6108700"/>
              <a:gd name="connsiteY3" fmla="*/ 6928 h 6858000"/>
            </a:gdLst>
            <a:ahLst/>
            <a:cxnLst>
              <a:cxn ang="0">
                <a:pos x="connsiteX0" y="connsiteY0"/>
              </a:cxn>
              <a:cxn ang="0">
                <a:pos x="connsiteX1" y="connsiteY1"/>
              </a:cxn>
              <a:cxn ang="0">
                <a:pos x="connsiteX2" y="connsiteY2"/>
              </a:cxn>
              <a:cxn ang="0">
                <a:pos x="connsiteX3" y="connsiteY3"/>
              </a:cxn>
            </a:cxnLst>
            <a:rect l="l" t="t" r="r" b="b"/>
            <a:pathLst>
              <a:path w="6108700" h="6858000">
                <a:moveTo>
                  <a:pt x="6108700" y="6858000"/>
                </a:moveTo>
                <a:lnTo>
                  <a:pt x="0" y="6858000"/>
                </a:lnTo>
                <a:lnTo>
                  <a:pt x="0" y="0"/>
                </a:lnTo>
                <a:lnTo>
                  <a:pt x="2637848" y="6928"/>
                </a:lnTo>
              </a:path>
            </a:pathLst>
          </a:custGeom>
          <a:noFill/>
          <a:ln w="63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
        <p:nvSpPr>
          <p:cNvPr id="11" name="Rectangle 10"/>
          <p:cNvSpPr/>
          <p:nvPr/>
        </p:nvSpPr>
        <p:spPr>
          <a:xfrm>
            <a:off x="508000" y="3752850"/>
            <a:ext cx="5575300" cy="2584451"/>
          </a:xfrm>
          <a:prstGeom prst="rect">
            <a:avLst/>
          </a:prstGeom>
          <a:gradFill>
            <a:gsLst>
              <a:gs pos="20000">
                <a:schemeClr val="accent6">
                  <a:lumMod val="75000"/>
                  <a:alpha val="0"/>
                </a:schemeClr>
              </a:gs>
              <a:gs pos="80000">
                <a:srgbClr val="FFCF04">
                  <a:alpha val="2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Tree>
    <p:extLst>
      <p:ext uri="{BB962C8B-B14F-4D97-AF65-F5344CB8AC3E}">
        <p14:creationId xmlns:p14="http://schemas.microsoft.com/office/powerpoint/2010/main" val="2639002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DB80179C-4F48-4B2B-9984-3B90E3157CF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36287" b="36287"/>
          <a:stretch>
            <a:fillRect/>
          </a:stretch>
        </p:blipFill>
        <p:spPr/>
      </p:pic>
      <p:sp>
        <p:nvSpPr>
          <p:cNvPr id="2" name="TextBox 1"/>
          <p:cNvSpPr txBox="1"/>
          <p:nvPr/>
        </p:nvSpPr>
        <p:spPr>
          <a:xfrm>
            <a:off x="1063624" y="3920173"/>
            <a:ext cx="9680576" cy="984885"/>
          </a:xfrm>
          <a:prstGeom prst="rect">
            <a:avLst/>
          </a:prstGeom>
          <a:noFill/>
        </p:spPr>
        <p:txBody>
          <a:bodyPr wrap="square" lIns="0" tIns="0" rIns="0" bIns="0" rtlCol="0" anchor="ctr">
            <a:spAutoFit/>
          </a:bodyPr>
          <a:lstStyle/>
          <a:p>
            <a:r>
              <a:rPr lang="en-US" sz="3200" b="1" dirty="0">
                <a:latin typeface="+mj-lt"/>
              </a:rPr>
              <a:t>Ah, the carnival. The great American celebration of freedom, fun, and food.</a:t>
            </a:r>
            <a:endParaRPr lang="id-ID" sz="3200" b="1" dirty="0">
              <a:latin typeface="+mj-lt"/>
            </a:endParaRPr>
          </a:p>
        </p:txBody>
      </p:sp>
      <p:sp>
        <p:nvSpPr>
          <p:cNvPr id="3" name="TextBox 2"/>
          <p:cNvSpPr txBox="1"/>
          <p:nvPr/>
        </p:nvSpPr>
        <p:spPr>
          <a:xfrm>
            <a:off x="1063624" y="5083536"/>
            <a:ext cx="8347076" cy="737766"/>
          </a:xfrm>
          <a:prstGeom prst="rect">
            <a:avLst/>
          </a:prstGeom>
          <a:noFill/>
        </p:spPr>
        <p:txBody>
          <a:bodyPr wrap="square" lIns="0" tIns="0" rIns="0" bIns="0" rtlCol="0" anchor="t">
            <a:spAutoFit/>
          </a:bodyPr>
          <a:lstStyle/>
          <a:p>
            <a:pPr>
              <a:lnSpc>
                <a:spcPct val="150000"/>
              </a:lnSpc>
            </a:pPr>
            <a:r>
              <a:rPr lang="en-US" sz="1100" dirty="0">
                <a:solidFill>
                  <a:schemeClr val="tx1">
                    <a:lumMod val="75000"/>
                    <a:lumOff val="25000"/>
                  </a:schemeClr>
                </a:solidFill>
                <a:latin typeface="+mj-lt"/>
              </a:rPr>
              <a:t>Lorem ipsum dolor sit </a:t>
            </a:r>
            <a:r>
              <a:rPr lang="en-US" sz="1100" dirty="0" err="1">
                <a:solidFill>
                  <a:schemeClr val="tx1">
                    <a:lumMod val="75000"/>
                    <a:lumOff val="25000"/>
                  </a:schemeClr>
                </a:solidFill>
                <a:latin typeface="+mj-lt"/>
              </a:rPr>
              <a:t>amet</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consectetur</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adipiscing</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elit</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sed</a:t>
            </a:r>
            <a:r>
              <a:rPr lang="en-US" sz="1100" dirty="0">
                <a:solidFill>
                  <a:schemeClr val="tx1">
                    <a:lumMod val="75000"/>
                    <a:lumOff val="25000"/>
                  </a:schemeClr>
                </a:solidFill>
                <a:latin typeface="+mj-lt"/>
              </a:rPr>
              <a:t> do </a:t>
            </a:r>
            <a:r>
              <a:rPr lang="en-US" sz="1100" dirty="0" err="1">
                <a:solidFill>
                  <a:schemeClr val="tx1">
                    <a:lumMod val="75000"/>
                    <a:lumOff val="25000"/>
                  </a:schemeClr>
                </a:solidFill>
                <a:latin typeface="+mj-lt"/>
              </a:rPr>
              <a:t>eiusmod</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tempor</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incididunt</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ut</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labore</a:t>
            </a:r>
            <a:r>
              <a:rPr lang="en-US" sz="1100" dirty="0">
                <a:solidFill>
                  <a:schemeClr val="tx1">
                    <a:lumMod val="75000"/>
                    <a:lumOff val="25000"/>
                  </a:schemeClr>
                </a:solidFill>
                <a:latin typeface="+mj-lt"/>
              </a:rPr>
              <a:t> et </a:t>
            </a:r>
            <a:r>
              <a:rPr lang="en-US" sz="1100" dirty="0" err="1">
                <a:solidFill>
                  <a:schemeClr val="tx1">
                    <a:lumMod val="75000"/>
                    <a:lumOff val="25000"/>
                  </a:schemeClr>
                </a:solidFill>
                <a:latin typeface="+mj-lt"/>
              </a:rPr>
              <a:t>dolore</a:t>
            </a:r>
            <a:r>
              <a:rPr lang="en-US" sz="1100" dirty="0">
                <a:solidFill>
                  <a:schemeClr val="tx1">
                    <a:lumMod val="75000"/>
                    <a:lumOff val="25000"/>
                  </a:schemeClr>
                </a:solidFill>
                <a:latin typeface="+mj-lt"/>
              </a:rPr>
              <a:t> magna </a:t>
            </a:r>
            <a:r>
              <a:rPr lang="en-US" sz="1100" dirty="0" err="1">
                <a:solidFill>
                  <a:schemeClr val="tx1">
                    <a:lumMod val="75000"/>
                    <a:lumOff val="25000"/>
                  </a:schemeClr>
                </a:solidFill>
                <a:latin typeface="+mj-lt"/>
              </a:rPr>
              <a:t>aliqua</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Ut</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enim</a:t>
            </a:r>
            <a:r>
              <a:rPr lang="en-US" sz="1100" dirty="0">
                <a:solidFill>
                  <a:schemeClr val="tx1">
                    <a:lumMod val="75000"/>
                    <a:lumOff val="25000"/>
                  </a:schemeClr>
                </a:solidFill>
                <a:latin typeface="+mj-lt"/>
              </a:rPr>
              <a:t> ad minim </a:t>
            </a:r>
            <a:r>
              <a:rPr lang="en-US" sz="1100" dirty="0" err="1">
                <a:solidFill>
                  <a:schemeClr val="tx1">
                    <a:lumMod val="75000"/>
                    <a:lumOff val="25000"/>
                  </a:schemeClr>
                </a:solidFill>
                <a:latin typeface="+mj-lt"/>
              </a:rPr>
              <a:t>veniam</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quis</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nostrud</a:t>
            </a:r>
            <a:r>
              <a:rPr lang="en-US" sz="1100" dirty="0">
                <a:solidFill>
                  <a:schemeClr val="tx1">
                    <a:lumMod val="75000"/>
                    <a:lumOff val="25000"/>
                  </a:schemeClr>
                </a:solidFill>
                <a:latin typeface="+mj-lt"/>
              </a:rPr>
              <a:t> exercitation </a:t>
            </a:r>
            <a:r>
              <a:rPr lang="en-US" sz="1100" dirty="0" err="1">
                <a:solidFill>
                  <a:schemeClr val="tx1">
                    <a:lumMod val="75000"/>
                    <a:lumOff val="25000"/>
                  </a:schemeClr>
                </a:solidFill>
                <a:latin typeface="+mj-lt"/>
              </a:rPr>
              <a:t>ullamco</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laboris</a:t>
            </a:r>
            <a:r>
              <a:rPr lang="en-US" sz="1100" dirty="0">
                <a:solidFill>
                  <a:schemeClr val="tx1">
                    <a:lumMod val="75000"/>
                    <a:lumOff val="25000"/>
                  </a:schemeClr>
                </a:solidFill>
                <a:latin typeface="+mj-lt"/>
              </a:rPr>
              <a:t> nisi </a:t>
            </a:r>
            <a:r>
              <a:rPr lang="en-US" sz="1100" dirty="0" err="1">
                <a:solidFill>
                  <a:schemeClr val="tx1">
                    <a:lumMod val="75000"/>
                    <a:lumOff val="25000"/>
                  </a:schemeClr>
                </a:solidFill>
                <a:latin typeface="+mj-lt"/>
              </a:rPr>
              <a:t>ut</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aliquip</a:t>
            </a:r>
            <a:r>
              <a:rPr lang="en-US" sz="1100" dirty="0">
                <a:solidFill>
                  <a:schemeClr val="tx1">
                    <a:lumMod val="75000"/>
                    <a:lumOff val="25000"/>
                  </a:schemeClr>
                </a:solidFill>
                <a:latin typeface="+mj-lt"/>
              </a:rPr>
              <a:t> ex </a:t>
            </a:r>
            <a:r>
              <a:rPr lang="en-US" sz="1100" dirty="0" err="1">
                <a:solidFill>
                  <a:schemeClr val="tx1">
                    <a:lumMod val="75000"/>
                    <a:lumOff val="25000"/>
                  </a:schemeClr>
                </a:solidFill>
                <a:latin typeface="+mj-lt"/>
              </a:rPr>
              <a:t>ea</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commodo</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consequat</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Duis</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aute</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irure</a:t>
            </a:r>
            <a:r>
              <a:rPr lang="en-US" sz="1100" dirty="0">
                <a:solidFill>
                  <a:schemeClr val="tx1">
                    <a:lumMod val="75000"/>
                    <a:lumOff val="25000"/>
                  </a:schemeClr>
                </a:solidFill>
                <a:latin typeface="+mj-lt"/>
              </a:rPr>
              <a:t> dolor in </a:t>
            </a:r>
            <a:r>
              <a:rPr lang="en-US" sz="1100" dirty="0" err="1">
                <a:solidFill>
                  <a:schemeClr val="tx1">
                    <a:lumMod val="75000"/>
                    <a:lumOff val="25000"/>
                  </a:schemeClr>
                </a:solidFill>
                <a:latin typeface="+mj-lt"/>
              </a:rPr>
              <a:t>reprehenderit</a:t>
            </a:r>
            <a:r>
              <a:rPr lang="en-US" sz="1100" dirty="0">
                <a:solidFill>
                  <a:schemeClr val="tx1">
                    <a:lumMod val="75000"/>
                    <a:lumOff val="25000"/>
                  </a:schemeClr>
                </a:solidFill>
                <a:latin typeface="+mj-lt"/>
              </a:rPr>
              <a:t> in </a:t>
            </a:r>
            <a:r>
              <a:rPr lang="en-US" sz="1100" dirty="0" err="1">
                <a:solidFill>
                  <a:schemeClr val="tx1">
                    <a:lumMod val="75000"/>
                    <a:lumOff val="25000"/>
                  </a:schemeClr>
                </a:solidFill>
                <a:latin typeface="+mj-lt"/>
              </a:rPr>
              <a:t>voluptate</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velit</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esse</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cillum</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dolore</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eu</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fugiat</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nulla</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pariatur</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Excepteur</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sint</a:t>
            </a:r>
            <a:endParaRPr lang="en-US" sz="1100" dirty="0">
              <a:solidFill>
                <a:schemeClr val="tx1">
                  <a:lumMod val="75000"/>
                  <a:lumOff val="25000"/>
                </a:schemeClr>
              </a:solidFill>
              <a:latin typeface="+mj-lt"/>
            </a:endParaRPr>
          </a:p>
        </p:txBody>
      </p:sp>
      <p:sp>
        <p:nvSpPr>
          <p:cNvPr id="4" name="TextBox 3"/>
          <p:cNvSpPr txBox="1"/>
          <p:nvPr/>
        </p:nvSpPr>
        <p:spPr>
          <a:xfrm>
            <a:off x="1063625" y="3502796"/>
            <a:ext cx="4483100" cy="276999"/>
          </a:xfrm>
          <a:prstGeom prst="rect">
            <a:avLst/>
          </a:prstGeom>
          <a:noFill/>
        </p:spPr>
        <p:txBody>
          <a:bodyPr wrap="square" lIns="0" tIns="0" rIns="0" bIns="0" rtlCol="0" anchor="ctr">
            <a:spAutoFit/>
          </a:bodyPr>
          <a:lstStyle/>
          <a:p>
            <a:r>
              <a:rPr lang="en-US" dirty="0">
                <a:solidFill>
                  <a:schemeClr val="accent1"/>
                </a:solidFill>
                <a:latin typeface="+mj-lt"/>
              </a:rPr>
              <a:t>Our Mission</a:t>
            </a:r>
            <a:endParaRPr lang="id-ID" dirty="0">
              <a:solidFill>
                <a:schemeClr val="accent1"/>
              </a:solidFill>
              <a:latin typeface="+mj-lt"/>
            </a:endParaRPr>
          </a:p>
        </p:txBody>
      </p:sp>
      <p:sp>
        <p:nvSpPr>
          <p:cNvPr id="7" name="Rectangle 7"/>
          <p:cNvSpPr/>
          <p:nvPr/>
        </p:nvSpPr>
        <p:spPr>
          <a:xfrm>
            <a:off x="355600" y="3177132"/>
            <a:ext cx="11480800" cy="3311553"/>
          </a:xfrm>
          <a:custGeom>
            <a:avLst/>
            <a:gdLst>
              <a:gd name="connsiteX0" fmla="*/ 0 w 11176000"/>
              <a:gd name="connsiteY0" fmla="*/ 0 h 5806587"/>
              <a:gd name="connsiteX1" fmla="*/ 11176000 w 11176000"/>
              <a:gd name="connsiteY1" fmla="*/ 0 h 5806587"/>
              <a:gd name="connsiteX2" fmla="*/ 11176000 w 11176000"/>
              <a:gd name="connsiteY2" fmla="*/ 5806587 h 5806587"/>
              <a:gd name="connsiteX3" fmla="*/ 0 w 11176000"/>
              <a:gd name="connsiteY3" fmla="*/ 5806587 h 5806587"/>
              <a:gd name="connsiteX4" fmla="*/ 0 w 11176000"/>
              <a:gd name="connsiteY4" fmla="*/ 0 h 5806587"/>
              <a:gd name="connsiteX0" fmla="*/ 11176000 w 11267440"/>
              <a:gd name="connsiteY0" fmla="*/ 0 h 5806587"/>
              <a:gd name="connsiteX1" fmla="*/ 11176000 w 11267440"/>
              <a:gd name="connsiteY1" fmla="*/ 5806587 h 5806587"/>
              <a:gd name="connsiteX2" fmla="*/ 0 w 11267440"/>
              <a:gd name="connsiteY2" fmla="*/ 5806587 h 5806587"/>
              <a:gd name="connsiteX3" fmla="*/ 0 w 11267440"/>
              <a:gd name="connsiteY3" fmla="*/ 0 h 5806587"/>
              <a:gd name="connsiteX4" fmla="*/ 11267440 w 11267440"/>
              <a:gd name="connsiteY4" fmla="*/ 91440 h 5806587"/>
              <a:gd name="connsiteX0" fmla="*/ 11176000 w 11176000"/>
              <a:gd name="connsiteY0" fmla="*/ 0 h 5806587"/>
              <a:gd name="connsiteX1" fmla="*/ 11176000 w 11176000"/>
              <a:gd name="connsiteY1" fmla="*/ 5806587 h 5806587"/>
              <a:gd name="connsiteX2" fmla="*/ 0 w 11176000"/>
              <a:gd name="connsiteY2" fmla="*/ 5806587 h 5806587"/>
              <a:gd name="connsiteX3" fmla="*/ 0 w 11176000"/>
              <a:gd name="connsiteY3" fmla="*/ 0 h 5806587"/>
              <a:gd name="connsiteX0" fmla="*/ 11176000 w 11176000"/>
              <a:gd name="connsiteY0" fmla="*/ 0 h 5806587"/>
              <a:gd name="connsiteX1" fmla="*/ 11173460 w 11176000"/>
              <a:gd name="connsiteY1" fmla="*/ 2234566 h 5806587"/>
              <a:gd name="connsiteX2" fmla="*/ 11176000 w 11176000"/>
              <a:gd name="connsiteY2" fmla="*/ 5806587 h 5806587"/>
              <a:gd name="connsiteX3" fmla="*/ 0 w 11176000"/>
              <a:gd name="connsiteY3" fmla="*/ 5806587 h 5806587"/>
              <a:gd name="connsiteX4" fmla="*/ 0 w 11176000"/>
              <a:gd name="connsiteY4" fmla="*/ 0 h 5806587"/>
              <a:gd name="connsiteX0" fmla="*/ 11173460 w 11176000"/>
              <a:gd name="connsiteY0" fmla="*/ 2234566 h 5806587"/>
              <a:gd name="connsiteX1" fmla="*/ 11176000 w 11176000"/>
              <a:gd name="connsiteY1" fmla="*/ 5806587 h 5806587"/>
              <a:gd name="connsiteX2" fmla="*/ 0 w 11176000"/>
              <a:gd name="connsiteY2" fmla="*/ 5806587 h 5806587"/>
              <a:gd name="connsiteX3" fmla="*/ 0 w 11176000"/>
              <a:gd name="connsiteY3" fmla="*/ 0 h 5806587"/>
            </a:gdLst>
            <a:ahLst/>
            <a:cxnLst>
              <a:cxn ang="0">
                <a:pos x="connsiteX0" y="connsiteY0"/>
              </a:cxn>
              <a:cxn ang="0">
                <a:pos x="connsiteX1" y="connsiteY1"/>
              </a:cxn>
              <a:cxn ang="0">
                <a:pos x="connsiteX2" y="connsiteY2"/>
              </a:cxn>
              <a:cxn ang="0">
                <a:pos x="connsiteX3" y="connsiteY3"/>
              </a:cxn>
            </a:cxnLst>
            <a:rect l="l" t="t" r="r" b="b"/>
            <a:pathLst>
              <a:path w="11176000" h="5806587">
                <a:moveTo>
                  <a:pt x="11173460" y="2234566"/>
                </a:moveTo>
                <a:cubicBezTo>
                  <a:pt x="11174307" y="3425240"/>
                  <a:pt x="11175153" y="4615913"/>
                  <a:pt x="11176000" y="5806587"/>
                </a:cubicBezTo>
                <a:lnTo>
                  <a:pt x="0" y="5806587"/>
                </a:lnTo>
                <a:lnTo>
                  <a:pt x="0" y="0"/>
                </a:lnTo>
              </a:path>
            </a:pathLst>
          </a:custGeom>
          <a:noFill/>
          <a:ln w="63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Tree>
    <p:extLst>
      <p:ext uri="{BB962C8B-B14F-4D97-AF65-F5344CB8AC3E}">
        <p14:creationId xmlns:p14="http://schemas.microsoft.com/office/powerpoint/2010/main" val="3525743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a:extLst>
              <a:ext uri="{FF2B5EF4-FFF2-40B4-BE49-F238E27FC236}">
                <a16:creationId xmlns:a16="http://schemas.microsoft.com/office/drawing/2014/main" id="{14F8441B-24E0-411E-82D2-B138F30990DF}"/>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7790" r="7790"/>
          <a:stretch>
            <a:fillRect/>
          </a:stretch>
        </p:blipFill>
        <p:spPr/>
      </p:pic>
      <p:pic>
        <p:nvPicPr>
          <p:cNvPr id="25" name="Picture Placeholder 24">
            <a:extLst>
              <a:ext uri="{FF2B5EF4-FFF2-40B4-BE49-F238E27FC236}">
                <a16:creationId xmlns:a16="http://schemas.microsoft.com/office/drawing/2014/main" id="{EEC8A025-2D19-4CD2-BC14-87BD52A658C8}"/>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631" b="631"/>
          <a:stretch>
            <a:fillRect/>
          </a:stretch>
        </p:blipFill>
        <p:spPr/>
      </p:pic>
      <p:pic>
        <p:nvPicPr>
          <p:cNvPr id="29" name="Picture Placeholder 28">
            <a:extLst>
              <a:ext uri="{FF2B5EF4-FFF2-40B4-BE49-F238E27FC236}">
                <a16:creationId xmlns:a16="http://schemas.microsoft.com/office/drawing/2014/main" id="{A179AD64-3ACD-4A25-88FB-9CD56712223D}"/>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0801" r="20801"/>
          <a:stretch>
            <a:fillRect/>
          </a:stretch>
        </p:blipFill>
        <p:spPr/>
      </p:pic>
      <p:pic>
        <p:nvPicPr>
          <p:cNvPr id="31" name="Picture Placeholder 30">
            <a:extLst>
              <a:ext uri="{FF2B5EF4-FFF2-40B4-BE49-F238E27FC236}">
                <a16:creationId xmlns:a16="http://schemas.microsoft.com/office/drawing/2014/main" id="{AF63060F-5312-4112-AE3F-80A576B53327}"/>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625" b="625"/>
          <a:stretch>
            <a:fillRect/>
          </a:stretch>
        </p:blipFill>
        <p:spPr/>
      </p:pic>
      <p:sp>
        <p:nvSpPr>
          <p:cNvPr id="2" name="TextBox 1"/>
          <p:cNvSpPr txBox="1"/>
          <p:nvPr/>
        </p:nvSpPr>
        <p:spPr>
          <a:xfrm>
            <a:off x="1885950" y="710292"/>
            <a:ext cx="8420100" cy="492443"/>
          </a:xfrm>
          <a:prstGeom prst="rect">
            <a:avLst/>
          </a:prstGeom>
          <a:noFill/>
        </p:spPr>
        <p:txBody>
          <a:bodyPr wrap="square" lIns="0" tIns="0" rIns="0" bIns="0" rtlCol="0" anchor="ctr">
            <a:spAutoFit/>
          </a:bodyPr>
          <a:lstStyle/>
          <a:p>
            <a:pPr algn="ctr"/>
            <a:r>
              <a:rPr lang="en-US" sz="3200" b="1" dirty="0">
                <a:latin typeface="+mj-lt"/>
              </a:rPr>
              <a:t>Carnival Presentation</a:t>
            </a:r>
          </a:p>
        </p:txBody>
      </p:sp>
      <p:sp>
        <p:nvSpPr>
          <p:cNvPr id="3" name="TextBox 2"/>
          <p:cNvSpPr txBox="1"/>
          <p:nvPr/>
        </p:nvSpPr>
        <p:spPr>
          <a:xfrm>
            <a:off x="1769616" y="1863462"/>
            <a:ext cx="8652768" cy="483850"/>
          </a:xfrm>
          <a:prstGeom prst="rect">
            <a:avLst/>
          </a:prstGeom>
          <a:noFill/>
        </p:spPr>
        <p:txBody>
          <a:bodyPr wrap="square" lIns="0" tIns="0" rIns="0" bIns="0" rtlCol="0" anchor="t">
            <a:spAutoFit/>
          </a:bodyPr>
          <a:lstStyle/>
          <a:p>
            <a:pPr algn="ctr">
              <a:lnSpc>
                <a:spcPct val="150000"/>
              </a:lnSpc>
            </a:pPr>
            <a:r>
              <a:rPr lang="en-US" sz="1100" dirty="0">
                <a:latin typeface="+mj-lt"/>
              </a:rPr>
              <a:t>Lorem ipsum dolor sit </a:t>
            </a:r>
            <a:r>
              <a:rPr lang="en-US" sz="1100" dirty="0" err="1">
                <a:latin typeface="+mj-lt"/>
              </a:rPr>
              <a:t>amet</a:t>
            </a:r>
            <a:r>
              <a:rPr lang="en-US" sz="1100" dirty="0">
                <a:latin typeface="+mj-lt"/>
              </a:rPr>
              <a:t>, </a:t>
            </a:r>
            <a:r>
              <a:rPr lang="en-US" sz="1100" dirty="0" err="1">
                <a:latin typeface="+mj-lt"/>
              </a:rPr>
              <a:t>consectetur</a:t>
            </a:r>
            <a:r>
              <a:rPr lang="en-US" sz="1100" dirty="0">
                <a:latin typeface="+mj-lt"/>
              </a:rPr>
              <a:t> </a:t>
            </a:r>
            <a:r>
              <a:rPr lang="en-US" sz="1100" dirty="0" err="1">
                <a:latin typeface="+mj-lt"/>
              </a:rPr>
              <a:t>adipiscing</a:t>
            </a:r>
            <a:r>
              <a:rPr lang="en-US" sz="1100" dirty="0">
                <a:latin typeface="+mj-lt"/>
              </a:rPr>
              <a:t> </a:t>
            </a:r>
            <a:r>
              <a:rPr lang="en-US" sz="1100" dirty="0" err="1">
                <a:latin typeface="+mj-lt"/>
              </a:rPr>
              <a:t>elit</a:t>
            </a:r>
            <a:r>
              <a:rPr lang="en-US" sz="1100" dirty="0">
                <a:latin typeface="+mj-lt"/>
              </a:rPr>
              <a:t>, </a:t>
            </a:r>
            <a:r>
              <a:rPr lang="en-US" sz="1100" dirty="0" err="1">
                <a:latin typeface="+mj-lt"/>
              </a:rPr>
              <a:t>sed</a:t>
            </a:r>
            <a:r>
              <a:rPr lang="en-US" sz="1100" dirty="0">
                <a:latin typeface="+mj-lt"/>
              </a:rPr>
              <a:t> do </a:t>
            </a:r>
            <a:r>
              <a:rPr lang="en-US" sz="1100" dirty="0" err="1">
                <a:latin typeface="+mj-lt"/>
              </a:rPr>
              <a:t>eiusmod</a:t>
            </a:r>
            <a:r>
              <a:rPr lang="en-US" sz="1100" dirty="0">
                <a:latin typeface="+mj-lt"/>
              </a:rPr>
              <a:t> </a:t>
            </a:r>
            <a:r>
              <a:rPr lang="en-US" sz="1100" dirty="0" err="1">
                <a:latin typeface="+mj-lt"/>
              </a:rPr>
              <a:t>tempor</a:t>
            </a:r>
            <a:r>
              <a:rPr lang="en-US" sz="1100" dirty="0">
                <a:latin typeface="+mj-lt"/>
              </a:rPr>
              <a:t> </a:t>
            </a:r>
            <a:r>
              <a:rPr lang="en-US" sz="1100" dirty="0" err="1">
                <a:latin typeface="+mj-lt"/>
              </a:rPr>
              <a:t>incididunt</a:t>
            </a:r>
            <a:r>
              <a:rPr lang="en-US" sz="1100" dirty="0">
                <a:latin typeface="+mj-lt"/>
              </a:rPr>
              <a:t> </a:t>
            </a:r>
            <a:r>
              <a:rPr lang="en-US" sz="1100" dirty="0" err="1">
                <a:latin typeface="+mj-lt"/>
              </a:rPr>
              <a:t>ut</a:t>
            </a:r>
            <a:r>
              <a:rPr lang="en-US" sz="1100" dirty="0">
                <a:latin typeface="+mj-lt"/>
              </a:rPr>
              <a:t> </a:t>
            </a:r>
            <a:r>
              <a:rPr lang="en-US" sz="1100" dirty="0" err="1">
                <a:latin typeface="+mj-lt"/>
              </a:rPr>
              <a:t>labore</a:t>
            </a:r>
            <a:r>
              <a:rPr lang="en-US" sz="1100" dirty="0">
                <a:latin typeface="+mj-lt"/>
              </a:rPr>
              <a:t> et </a:t>
            </a:r>
            <a:r>
              <a:rPr lang="en-US" sz="1100" dirty="0" err="1">
                <a:latin typeface="+mj-lt"/>
              </a:rPr>
              <a:t>dolore</a:t>
            </a:r>
            <a:r>
              <a:rPr lang="en-US" sz="1100" dirty="0">
                <a:latin typeface="+mj-lt"/>
              </a:rPr>
              <a:t> magna </a:t>
            </a:r>
            <a:r>
              <a:rPr lang="en-US" sz="1100" dirty="0" err="1">
                <a:latin typeface="+mj-lt"/>
              </a:rPr>
              <a:t>aliqua</a:t>
            </a:r>
            <a:r>
              <a:rPr lang="en-US" sz="1100" dirty="0">
                <a:latin typeface="+mj-lt"/>
              </a:rPr>
              <a:t>. </a:t>
            </a:r>
            <a:r>
              <a:rPr lang="en-US" sz="1100" dirty="0" err="1">
                <a:latin typeface="+mj-lt"/>
              </a:rPr>
              <a:t>Ut</a:t>
            </a:r>
            <a:r>
              <a:rPr lang="en-US" sz="1100" dirty="0">
                <a:latin typeface="+mj-lt"/>
              </a:rPr>
              <a:t> </a:t>
            </a:r>
            <a:r>
              <a:rPr lang="en-US" sz="1100" dirty="0" err="1">
                <a:latin typeface="+mj-lt"/>
              </a:rPr>
              <a:t>enim</a:t>
            </a:r>
            <a:r>
              <a:rPr lang="en-US" sz="1100" dirty="0">
                <a:latin typeface="+mj-lt"/>
              </a:rPr>
              <a:t> ad minim </a:t>
            </a:r>
            <a:r>
              <a:rPr lang="en-US" sz="1100" dirty="0" err="1">
                <a:latin typeface="+mj-lt"/>
              </a:rPr>
              <a:t>veniam</a:t>
            </a:r>
            <a:r>
              <a:rPr lang="en-US" sz="1100" dirty="0">
                <a:latin typeface="+mj-lt"/>
              </a:rPr>
              <a:t>, </a:t>
            </a:r>
            <a:r>
              <a:rPr lang="en-US" sz="1100" dirty="0" err="1">
                <a:latin typeface="+mj-lt"/>
              </a:rPr>
              <a:t>quis</a:t>
            </a:r>
            <a:r>
              <a:rPr lang="en-US" sz="1100" dirty="0">
                <a:latin typeface="+mj-lt"/>
              </a:rPr>
              <a:t> </a:t>
            </a:r>
            <a:r>
              <a:rPr lang="en-US" sz="1100" dirty="0" err="1">
                <a:latin typeface="+mj-lt"/>
              </a:rPr>
              <a:t>nostrud</a:t>
            </a:r>
            <a:r>
              <a:rPr lang="en-US" sz="1100" dirty="0">
                <a:latin typeface="+mj-lt"/>
              </a:rPr>
              <a:t> exercitation </a:t>
            </a:r>
            <a:r>
              <a:rPr lang="en-US" sz="1100" dirty="0" err="1">
                <a:latin typeface="+mj-lt"/>
              </a:rPr>
              <a:t>ullamco</a:t>
            </a:r>
            <a:r>
              <a:rPr lang="en-US" sz="1100" dirty="0">
                <a:latin typeface="+mj-lt"/>
              </a:rPr>
              <a:t> </a:t>
            </a:r>
            <a:r>
              <a:rPr lang="en-US" sz="1100" dirty="0" err="1">
                <a:latin typeface="+mj-lt"/>
              </a:rPr>
              <a:t>laboris</a:t>
            </a:r>
            <a:r>
              <a:rPr lang="en-US" sz="1100" dirty="0">
                <a:latin typeface="+mj-lt"/>
              </a:rPr>
              <a:t> nisi </a:t>
            </a:r>
            <a:r>
              <a:rPr lang="en-US" sz="1100" dirty="0" err="1">
                <a:latin typeface="+mj-lt"/>
              </a:rPr>
              <a:t>ut</a:t>
            </a:r>
            <a:r>
              <a:rPr lang="en-US" sz="1100" dirty="0">
                <a:latin typeface="+mj-lt"/>
              </a:rPr>
              <a:t> </a:t>
            </a:r>
            <a:r>
              <a:rPr lang="en-US" sz="1100" dirty="0" err="1">
                <a:latin typeface="+mj-lt"/>
              </a:rPr>
              <a:t>aliquip</a:t>
            </a:r>
            <a:r>
              <a:rPr lang="en-US" sz="1100" dirty="0">
                <a:latin typeface="+mj-lt"/>
              </a:rPr>
              <a:t> ex </a:t>
            </a:r>
            <a:r>
              <a:rPr lang="en-US" sz="1100" dirty="0" err="1">
                <a:latin typeface="+mj-lt"/>
              </a:rPr>
              <a:t>ea</a:t>
            </a:r>
            <a:r>
              <a:rPr lang="en-US" sz="1100" dirty="0">
                <a:latin typeface="+mj-lt"/>
              </a:rPr>
              <a:t> </a:t>
            </a:r>
            <a:r>
              <a:rPr lang="en-US" sz="1100" dirty="0" err="1">
                <a:latin typeface="+mj-lt"/>
              </a:rPr>
              <a:t>commodo</a:t>
            </a:r>
            <a:r>
              <a:rPr lang="en-US" sz="1100" dirty="0">
                <a:latin typeface="+mj-lt"/>
              </a:rPr>
              <a:t> </a:t>
            </a:r>
            <a:r>
              <a:rPr lang="en-US" sz="1100" dirty="0" err="1">
                <a:latin typeface="+mj-lt"/>
              </a:rPr>
              <a:t>consequat</a:t>
            </a:r>
            <a:r>
              <a:rPr lang="en-US" sz="1100" dirty="0">
                <a:latin typeface="+mj-lt"/>
              </a:rPr>
              <a:t>. </a:t>
            </a:r>
          </a:p>
        </p:txBody>
      </p:sp>
      <p:sp>
        <p:nvSpPr>
          <p:cNvPr id="4" name="TextBox 3"/>
          <p:cNvSpPr txBox="1"/>
          <p:nvPr/>
        </p:nvSpPr>
        <p:spPr>
          <a:xfrm>
            <a:off x="1885950" y="1375096"/>
            <a:ext cx="8420100" cy="276999"/>
          </a:xfrm>
          <a:prstGeom prst="rect">
            <a:avLst/>
          </a:prstGeom>
          <a:noFill/>
        </p:spPr>
        <p:txBody>
          <a:bodyPr wrap="square" lIns="0" tIns="0" rIns="0" bIns="0" rtlCol="0" anchor="ctr">
            <a:spAutoFit/>
          </a:bodyPr>
          <a:lstStyle/>
          <a:p>
            <a:pPr algn="ctr"/>
            <a:r>
              <a:rPr lang="en-US" dirty="0">
                <a:solidFill>
                  <a:schemeClr val="accent4"/>
                </a:solidFill>
                <a:latin typeface="+mj-lt"/>
              </a:rPr>
              <a:t>Make everyday a carnival</a:t>
            </a:r>
          </a:p>
        </p:txBody>
      </p:sp>
      <p:sp>
        <p:nvSpPr>
          <p:cNvPr id="9" name="Rectangle 8"/>
          <p:cNvSpPr/>
          <p:nvPr/>
        </p:nvSpPr>
        <p:spPr>
          <a:xfrm>
            <a:off x="889000" y="5521277"/>
            <a:ext cx="2514600" cy="8321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latin typeface="+mj-lt"/>
            </a:endParaRPr>
          </a:p>
        </p:txBody>
      </p:sp>
      <p:sp>
        <p:nvSpPr>
          <p:cNvPr id="10" name="Rectangle 9"/>
          <p:cNvSpPr/>
          <p:nvPr/>
        </p:nvSpPr>
        <p:spPr>
          <a:xfrm>
            <a:off x="3526367" y="5521277"/>
            <a:ext cx="2514600" cy="8321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latin typeface="+mj-lt"/>
            </a:endParaRPr>
          </a:p>
        </p:txBody>
      </p:sp>
      <p:sp>
        <p:nvSpPr>
          <p:cNvPr id="11" name="Rectangle 10"/>
          <p:cNvSpPr/>
          <p:nvPr/>
        </p:nvSpPr>
        <p:spPr>
          <a:xfrm>
            <a:off x="6163734" y="5521277"/>
            <a:ext cx="2514600" cy="8321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latin typeface="+mj-lt"/>
            </a:endParaRPr>
          </a:p>
        </p:txBody>
      </p:sp>
      <p:sp>
        <p:nvSpPr>
          <p:cNvPr id="12" name="Rectangle 11"/>
          <p:cNvSpPr/>
          <p:nvPr/>
        </p:nvSpPr>
        <p:spPr>
          <a:xfrm>
            <a:off x="8801100" y="5521277"/>
            <a:ext cx="2514600" cy="8321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latin typeface="+mj-lt"/>
            </a:endParaRPr>
          </a:p>
        </p:txBody>
      </p:sp>
      <p:sp>
        <p:nvSpPr>
          <p:cNvPr id="13" name="TextBox 12"/>
          <p:cNvSpPr txBox="1"/>
          <p:nvPr/>
        </p:nvSpPr>
        <p:spPr>
          <a:xfrm>
            <a:off x="1003300" y="5721930"/>
            <a:ext cx="2286000" cy="430887"/>
          </a:xfrm>
          <a:prstGeom prst="rect">
            <a:avLst/>
          </a:prstGeom>
          <a:noFill/>
        </p:spPr>
        <p:txBody>
          <a:bodyPr wrap="square" lIns="0" tIns="0" rIns="0" bIns="0" rtlCol="0" anchor="ctr">
            <a:spAutoFit/>
          </a:bodyPr>
          <a:lstStyle/>
          <a:p>
            <a:pPr algn="ctr"/>
            <a:r>
              <a:rPr lang="en-US" sz="1400" dirty="0">
                <a:latin typeface="+mj-lt"/>
              </a:rPr>
              <a:t>Evidence-based</a:t>
            </a:r>
            <a:endParaRPr lang="id-ID" sz="1400" dirty="0">
              <a:latin typeface="+mj-lt"/>
            </a:endParaRPr>
          </a:p>
          <a:p>
            <a:pPr algn="ctr"/>
            <a:r>
              <a:rPr lang="en-US" sz="1400" dirty="0">
                <a:latin typeface="+mj-lt"/>
              </a:rPr>
              <a:t>Curricula</a:t>
            </a:r>
          </a:p>
        </p:txBody>
      </p:sp>
      <p:sp>
        <p:nvSpPr>
          <p:cNvPr id="14" name="TextBox 13"/>
          <p:cNvSpPr txBox="1"/>
          <p:nvPr/>
        </p:nvSpPr>
        <p:spPr>
          <a:xfrm>
            <a:off x="3640666" y="5721930"/>
            <a:ext cx="2286000" cy="430887"/>
          </a:xfrm>
          <a:prstGeom prst="rect">
            <a:avLst/>
          </a:prstGeom>
          <a:noFill/>
        </p:spPr>
        <p:txBody>
          <a:bodyPr wrap="square" lIns="0" tIns="0" rIns="0" bIns="0" rtlCol="0" anchor="ctr">
            <a:spAutoFit/>
          </a:bodyPr>
          <a:lstStyle/>
          <a:p>
            <a:pPr algn="ctr"/>
            <a:r>
              <a:rPr lang="en-US" sz="1400" dirty="0">
                <a:latin typeface="+mj-lt"/>
              </a:rPr>
              <a:t>Trained Cognitive</a:t>
            </a:r>
            <a:endParaRPr lang="id-ID" sz="1400" dirty="0">
              <a:latin typeface="+mj-lt"/>
            </a:endParaRPr>
          </a:p>
          <a:p>
            <a:pPr algn="ctr"/>
            <a:r>
              <a:rPr lang="en-US" sz="1400" dirty="0">
                <a:latin typeface="+mj-lt"/>
              </a:rPr>
              <a:t>Behavior Coaches</a:t>
            </a:r>
          </a:p>
        </p:txBody>
      </p:sp>
      <p:sp>
        <p:nvSpPr>
          <p:cNvPr id="15" name="TextBox 14"/>
          <p:cNvSpPr txBox="1"/>
          <p:nvPr/>
        </p:nvSpPr>
        <p:spPr>
          <a:xfrm>
            <a:off x="6278034" y="5721930"/>
            <a:ext cx="2286000" cy="430887"/>
          </a:xfrm>
          <a:prstGeom prst="rect">
            <a:avLst/>
          </a:prstGeom>
          <a:noFill/>
        </p:spPr>
        <p:txBody>
          <a:bodyPr wrap="square" lIns="0" tIns="0" rIns="0" bIns="0" rtlCol="0" anchor="ctr">
            <a:spAutoFit/>
          </a:bodyPr>
          <a:lstStyle/>
          <a:p>
            <a:pPr algn="ctr"/>
            <a:r>
              <a:rPr lang="en-US" sz="1400" dirty="0">
                <a:latin typeface="+mj-lt"/>
              </a:rPr>
              <a:t>Mobile Tracking</a:t>
            </a:r>
            <a:endParaRPr lang="id-ID" sz="1400" dirty="0">
              <a:latin typeface="+mj-lt"/>
            </a:endParaRPr>
          </a:p>
          <a:p>
            <a:pPr algn="ctr"/>
            <a:r>
              <a:rPr lang="en-US" sz="1400" dirty="0">
                <a:latin typeface="+mj-lt"/>
              </a:rPr>
              <a:t>&amp; Protocol-delivery</a:t>
            </a:r>
          </a:p>
        </p:txBody>
      </p:sp>
      <p:sp>
        <p:nvSpPr>
          <p:cNvPr id="16" name="TextBox 15"/>
          <p:cNvSpPr txBox="1"/>
          <p:nvPr/>
        </p:nvSpPr>
        <p:spPr>
          <a:xfrm>
            <a:off x="8915400" y="5721930"/>
            <a:ext cx="2286000" cy="430887"/>
          </a:xfrm>
          <a:prstGeom prst="rect">
            <a:avLst/>
          </a:prstGeom>
          <a:noFill/>
        </p:spPr>
        <p:txBody>
          <a:bodyPr wrap="square" lIns="0" tIns="0" rIns="0" bIns="0" rtlCol="0" anchor="ctr">
            <a:spAutoFit/>
          </a:bodyPr>
          <a:lstStyle/>
          <a:p>
            <a:pPr algn="ctr"/>
            <a:r>
              <a:rPr lang="en-US" sz="1400" dirty="0">
                <a:latin typeface="+mj-lt"/>
              </a:rPr>
              <a:t>Scalable</a:t>
            </a:r>
            <a:endParaRPr lang="id-ID" sz="1400" dirty="0">
              <a:latin typeface="+mj-lt"/>
            </a:endParaRPr>
          </a:p>
          <a:p>
            <a:pPr algn="ctr"/>
            <a:r>
              <a:rPr lang="en-US" sz="1400" dirty="0">
                <a:latin typeface="+mj-lt"/>
              </a:rPr>
              <a:t>Coaching</a:t>
            </a:r>
            <a:r>
              <a:rPr lang="id-ID" sz="1400" dirty="0">
                <a:latin typeface="+mj-lt"/>
              </a:rPr>
              <a:t> </a:t>
            </a:r>
            <a:r>
              <a:rPr lang="en-US" sz="1400" dirty="0">
                <a:latin typeface="+mj-lt"/>
              </a:rPr>
              <a:t>Tools</a:t>
            </a:r>
          </a:p>
        </p:txBody>
      </p:sp>
      <p:sp>
        <p:nvSpPr>
          <p:cNvPr id="19" name="Rectangle 7"/>
          <p:cNvSpPr/>
          <p:nvPr/>
        </p:nvSpPr>
        <p:spPr>
          <a:xfrm flipH="1">
            <a:off x="9321800" y="346607"/>
            <a:ext cx="2514600" cy="1866468"/>
          </a:xfrm>
          <a:custGeom>
            <a:avLst/>
            <a:gdLst>
              <a:gd name="connsiteX0" fmla="*/ 0 w 6108700"/>
              <a:gd name="connsiteY0" fmla="*/ 0 h 6858000"/>
              <a:gd name="connsiteX1" fmla="*/ 6108700 w 6108700"/>
              <a:gd name="connsiteY1" fmla="*/ 0 h 6858000"/>
              <a:gd name="connsiteX2" fmla="*/ 6108700 w 6108700"/>
              <a:gd name="connsiteY2" fmla="*/ 6858000 h 6858000"/>
              <a:gd name="connsiteX3" fmla="*/ 0 w 6108700"/>
              <a:gd name="connsiteY3" fmla="*/ 6858000 h 6858000"/>
              <a:gd name="connsiteX4" fmla="*/ 0 w 6108700"/>
              <a:gd name="connsiteY4" fmla="*/ 0 h 6858000"/>
              <a:gd name="connsiteX0" fmla="*/ 0 w 6115050"/>
              <a:gd name="connsiteY0" fmla="*/ 0 h 6858000"/>
              <a:gd name="connsiteX1" fmla="*/ 6108700 w 6115050"/>
              <a:gd name="connsiteY1" fmla="*/ 0 h 6858000"/>
              <a:gd name="connsiteX2" fmla="*/ 6115050 w 6115050"/>
              <a:gd name="connsiteY2" fmla="*/ 1485900 h 6858000"/>
              <a:gd name="connsiteX3" fmla="*/ 6108700 w 6115050"/>
              <a:gd name="connsiteY3" fmla="*/ 6858000 h 6858000"/>
              <a:gd name="connsiteX4" fmla="*/ 0 w 6115050"/>
              <a:gd name="connsiteY4" fmla="*/ 6858000 h 6858000"/>
              <a:gd name="connsiteX5" fmla="*/ 0 w 6115050"/>
              <a:gd name="connsiteY5" fmla="*/ 0 h 6858000"/>
              <a:gd name="connsiteX0" fmla="*/ 6115050 w 6206490"/>
              <a:gd name="connsiteY0" fmla="*/ 1485900 h 6858000"/>
              <a:gd name="connsiteX1" fmla="*/ 6108700 w 6206490"/>
              <a:gd name="connsiteY1" fmla="*/ 6858000 h 6858000"/>
              <a:gd name="connsiteX2" fmla="*/ 0 w 6206490"/>
              <a:gd name="connsiteY2" fmla="*/ 6858000 h 6858000"/>
              <a:gd name="connsiteX3" fmla="*/ 0 w 6206490"/>
              <a:gd name="connsiteY3" fmla="*/ 0 h 6858000"/>
              <a:gd name="connsiteX4" fmla="*/ 6108700 w 6206490"/>
              <a:gd name="connsiteY4" fmla="*/ 0 h 6858000"/>
              <a:gd name="connsiteX5" fmla="*/ 6206490 w 6206490"/>
              <a:gd name="connsiteY5" fmla="*/ 1577340 h 6858000"/>
              <a:gd name="connsiteX0" fmla="*/ 6115050 w 6115050"/>
              <a:gd name="connsiteY0" fmla="*/ 1485900 h 6858000"/>
              <a:gd name="connsiteX1" fmla="*/ 6108700 w 6115050"/>
              <a:gd name="connsiteY1" fmla="*/ 6858000 h 6858000"/>
              <a:gd name="connsiteX2" fmla="*/ 0 w 6115050"/>
              <a:gd name="connsiteY2" fmla="*/ 6858000 h 6858000"/>
              <a:gd name="connsiteX3" fmla="*/ 0 w 6115050"/>
              <a:gd name="connsiteY3" fmla="*/ 0 h 6858000"/>
              <a:gd name="connsiteX4" fmla="*/ 6108700 w 6115050"/>
              <a:gd name="connsiteY4" fmla="*/ 0 h 6858000"/>
              <a:gd name="connsiteX0" fmla="*/ 6108700 w 6108700"/>
              <a:gd name="connsiteY0" fmla="*/ 6858000 h 6858000"/>
              <a:gd name="connsiteX1" fmla="*/ 0 w 6108700"/>
              <a:gd name="connsiteY1" fmla="*/ 6858000 h 6858000"/>
              <a:gd name="connsiteX2" fmla="*/ 0 w 6108700"/>
              <a:gd name="connsiteY2" fmla="*/ 0 h 6858000"/>
              <a:gd name="connsiteX3" fmla="*/ 6108700 w 6108700"/>
              <a:gd name="connsiteY3" fmla="*/ 0 h 6858000"/>
              <a:gd name="connsiteX0" fmla="*/ 6108700 w 6108700"/>
              <a:gd name="connsiteY0" fmla="*/ 6858000 h 6858000"/>
              <a:gd name="connsiteX1" fmla="*/ 0 w 6108700"/>
              <a:gd name="connsiteY1" fmla="*/ 6858000 h 6858000"/>
              <a:gd name="connsiteX2" fmla="*/ 0 w 6108700"/>
              <a:gd name="connsiteY2" fmla="*/ 0 h 6858000"/>
              <a:gd name="connsiteX3" fmla="*/ 6108700 w 6108700"/>
              <a:gd name="connsiteY3" fmla="*/ 0 h 6858000"/>
              <a:gd name="connsiteX4" fmla="*/ 6108700 w 6108700"/>
              <a:gd name="connsiteY4" fmla="*/ 6858000 h 6858000"/>
              <a:gd name="connsiteX0" fmla="*/ 6108700 w 6108700"/>
              <a:gd name="connsiteY0" fmla="*/ 6858000 h 6858000"/>
              <a:gd name="connsiteX1" fmla="*/ 4822280 w 6108700"/>
              <a:gd name="connsiteY1" fmla="*/ 6850117 h 6858000"/>
              <a:gd name="connsiteX2" fmla="*/ 0 w 6108700"/>
              <a:gd name="connsiteY2" fmla="*/ 6858000 h 6858000"/>
              <a:gd name="connsiteX3" fmla="*/ 0 w 6108700"/>
              <a:gd name="connsiteY3" fmla="*/ 0 h 6858000"/>
              <a:gd name="connsiteX4" fmla="*/ 6108700 w 6108700"/>
              <a:gd name="connsiteY4" fmla="*/ 0 h 6858000"/>
              <a:gd name="connsiteX5" fmla="*/ 6108700 w 6108700"/>
              <a:gd name="connsiteY5" fmla="*/ 6858000 h 6858000"/>
              <a:gd name="connsiteX0" fmla="*/ 4822280 w 6108700"/>
              <a:gd name="connsiteY0" fmla="*/ 6850117 h 6963629"/>
              <a:gd name="connsiteX1" fmla="*/ 0 w 6108700"/>
              <a:gd name="connsiteY1" fmla="*/ 6858000 h 6963629"/>
              <a:gd name="connsiteX2" fmla="*/ 0 w 6108700"/>
              <a:gd name="connsiteY2" fmla="*/ 0 h 6963629"/>
              <a:gd name="connsiteX3" fmla="*/ 6108700 w 6108700"/>
              <a:gd name="connsiteY3" fmla="*/ 0 h 6963629"/>
              <a:gd name="connsiteX4" fmla="*/ 6108700 w 6108700"/>
              <a:gd name="connsiteY4" fmla="*/ 6858000 h 6963629"/>
              <a:gd name="connsiteX5" fmla="*/ 4874024 w 6108700"/>
              <a:gd name="connsiteY5" fmla="*/ 6963629 h 6963629"/>
              <a:gd name="connsiteX0" fmla="*/ 4822280 w 6108700"/>
              <a:gd name="connsiteY0" fmla="*/ 6850117 h 6858000"/>
              <a:gd name="connsiteX1" fmla="*/ 0 w 6108700"/>
              <a:gd name="connsiteY1" fmla="*/ 6858000 h 6858000"/>
              <a:gd name="connsiteX2" fmla="*/ 0 w 6108700"/>
              <a:gd name="connsiteY2" fmla="*/ 0 h 6858000"/>
              <a:gd name="connsiteX3" fmla="*/ 6108700 w 6108700"/>
              <a:gd name="connsiteY3" fmla="*/ 0 h 6858000"/>
              <a:gd name="connsiteX4" fmla="*/ 6108700 w 6108700"/>
              <a:gd name="connsiteY4" fmla="*/ 6858000 h 6858000"/>
              <a:gd name="connsiteX0" fmla="*/ 0 w 6108700"/>
              <a:gd name="connsiteY0" fmla="*/ 6858000 h 6858000"/>
              <a:gd name="connsiteX1" fmla="*/ 0 w 6108700"/>
              <a:gd name="connsiteY1" fmla="*/ 0 h 6858000"/>
              <a:gd name="connsiteX2" fmla="*/ 6108700 w 6108700"/>
              <a:gd name="connsiteY2" fmla="*/ 0 h 6858000"/>
              <a:gd name="connsiteX3" fmla="*/ 6108700 w 6108700"/>
              <a:gd name="connsiteY3" fmla="*/ 6858000 h 6858000"/>
              <a:gd name="connsiteX0" fmla="*/ 0 w 6108700"/>
              <a:gd name="connsiteY0" fmla="*/ 6858000 h 6858000"/>
              <a:gd name="connsiteX1" fmla="*/ 0 w 6108700"/>
              <a:gd name="connsiteY1" fmla="*/ 0 h 6858000"/>
              <a:gd name="connsiteX2" fmla="*/ 6108700 w 6108700"/>
              <a:gd name="connsiteY2" fmla="*/ 0 h 6858000"/>
              <a:gd name="connsiteX3" fmla="*/ 6108700 w 6108700"/>
              <a:gd name="connsiteY3" fmla="*/ 6858000 h 6858000"/>
              <a:gd name="connsiteX4" fmla="*/ 0 w 6108700"/>
              <a:gd name="connsiteY4" fmla="*/ 6858000 h 6858000"/>
              <a:gd name="connsiteX0" fmla="*/ 6108700 w 6157353"/>
              <a:gd name="connsiteY0" fmla="*/ 6858000 h 6960477"/>
              <a:gd name="connsiteX1" fmla="*/ 0 w 6157353"/>
              <a:gd name="connsiteY1" fmla="*/ 6858000 h 6960477"/>
              <a:gd name="connsiteX2" fmla="*/ 0 w 6157353"/>
              <a:gd name="connsiteY2" fmla="*/ 0 h 6960477"/>
              <a:gd name="connsiteX3" fmla="*/ 6108700 w 6157353"/>
              <a:gd name="connsiteY3" fmla="*/ 0 h 6960477"/>
              <a:gd name="connsiteX4" fmla="*/ 6157353 w 6157353"/>
              <a:gd name="connsiteY4" fmla="*/ 6960477 h 6960477"/>
              <a:gd name="connsiteX0" fmla="*/ 6108700 w 6108700"/>
              <a:gd name="connsiteY0" fmla="*/ 6858000 h 6858000"/>
              <a:gd name="connsiteX1" fmla="*/ 0 w 6108700"/>
              <a:gd name="connsiteY1" fmla="*/ 6858000 h 6858000"/>
              <a:gd name="connsiteX2" fmla="*/ 0 w 6108700"/>
              <a:gd name="connsiteY2" fmla="*/ 0 h 6858000"/>
              <a:gd name="connsiteX3" fmla="*/ 6108700 w 6108700"/>
              <a:gd name="connsiteY3" fmla="*/ 0 h 6858000"/>
              <a:gd name="connsiteX0" fmla="*/ 0 w 6108700"/>
              <a:gd name="connsiteY0" fmla="*/ 6858000 h 6858000"/>
              <a:gd name="connsiteX1" fmla="*/ 0 w 6108700"/>
              <a:gd name="connsiteY1" fmla="*/ 0 h 6858000"/>
              <a:gd name="connsiteX2" fmla="*/ 6108700 w 6108700"/>
              <a:gd name="connsiteY2" fmla="*/ 0 h 6858000"/>
            </a:gdLst>
            <a:ahLst/>
            <a:cxnLst>
              <a:cxn ang="0">
                <a:pos x="connsiteX0" y="connsiteY0"/>
              </a:cxn>
              <a:cxn ang="0">
                <a:pos x="connsiteX1" y="connsiteY1"/>
              </a:cxn>
              <a:cxn ang="0">
                <a:pos x="connsiteX2" y="connsiteY2"/>
              </a:cxn>
            </a:cxnLst>
            <a:rect l="l" t="t" r="r" b="b"/>
            <a:pathLst>
              <a:path w="6108700" h="6858000">
                <a:moveTo>
                  <a:pt x="0" y="6858000"/>
                </a:moveTo>
                <a:lnTo>
                  <a:pt x="0" y="0"/>
                </a:lnTo>
                <a:lnTo>
                  <a:pt x="6108700" y="0"/>
                </a:lnTo>
              </a:path>
            </a:pathLst>
          </a:custGeom>
          <a:noFill/>
          <a:ln w="63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
        <p:nvSpPr>
          <p:cNvPr id="20" name="Rectangle 7"/>
          <p:cNvSpPr/>
          <p:nvPr/>
        </p:nvSpPr>
        <p:spPr>
          <a:xfrm>
            <a:off x="355601" y="366381"/>
            <a:ext cx="2514600" cy="1866468"/>
          </a:xfrm>
          <a:custGeom>
            <a:avLst/>
            <a:gdLst>
              <a:gd name="connsiteX0" fmla="*/ 0 w 6108700"/>
              <a:gd name="connsiteY0" fmla="*/ 0 h 6858000"/>
              <a:gd name="connsiteX1" fmla="*/ 6108700 w 6108700"/>
              <a:gd name="connsiteY1" fmla="*/ 0 h 6858000"/>
              <a:gd name="connsiteX2" fmla="*/ 6108700 w 6108700"/>
              <a:gd name="connsiteY2" fmla="*/ 6858000 h 6858000"/>
              <a:gd name="connsiteX3" fmla="*/ 0 w 6108700"/>
              <a:gd name="connsiteY3" fmla="*/ 6858000 h 6858000"/>
              <a:gd name="connsiteX4" fmla="*/ 0 w 6108700"/>
              <a:gd name="connsiteY4" fmla="*/ 0 h 6858000"/>
              <a:gd name="connsiteX0" fmla="*/ 0 w 6115050"/>
              <a:gd name="connsiteY0" fmla="*/ 0 h 6858000"/>
              <a:gd name="connsiteX1" fmla="*/ 6108700 w 6115050"/>
              <a:gd name="connsiteY1" fmla="*/ 0 h 6858000"/>
              <a:gd name="connsiteX2" fmla="*/ 6115050 w 6115050"/>
              <a:gd name="connsiteY2" fmla="*/ 1485900 h 6858000"/>
              <a:gd name="connsiteX3" fmla="*/ 6108700 w 6115050"/>
              <a:gd name="connsiteY3" fmla="*/ 6858000 h 6858000"/>
              <a:gd name="connsiteX4" fmla="*/ 0 w 6115050"/>
              <a:gd name="connsiteY4" fmla="*/ 6858000 h 6858000"/>
              <a:gd name="connsiteX5" fmla="*/ 0 w 6115050"/>
              <a:gd name="connsiteY5" fmla="*/ 0 h 6858000"/>
              <a:gd name="connsiteX0" fmla="*/ 6115050 w 6206490"/>
              <a:gd name="connsiteY0" fmla="*/ 1485900 h 6858000"/>
              <a:gd name="connsiteX1" fmla="*/ 6108700 w 6206490"/>
              <a:gd name="connsiteY1" fmla="*/ 6858000 h 6858000"/>
              <a:gd name="connsiteX2" fmla="*/ 0 w 6206490"/>
              <a:gd name="connsiteY2" fmla="*/ 6858000 h 6858000"/>
              <a:gd name="connsiteX3" fmla="*/ 0 w 6206490"/>
              <a:gd name="connsiteY3" fmla="*/ 0 h 6858000"/>
              <a:gd name="connsiteX4" fmla="*/ 6108700 w 6206490"/>
              <a:gd name="connsiteY4" fmla="*/ 0 h 6858000"/>
              <a:gd name="connsiteX5" fmla="*/ 6206490 w 6206490"/>
              <a:gd name="connsiteY5" fmla="*/ 1577340 h 6858000"/>
              <a:gd name="connsiteX0" fmla="*/ 6115050 w 6115050"/>
              <a:gd name="connsiteY0" fmla="*/ 1485900 h 6858000"/>
              <a:gd name="connsiteX1" fmla="*/ 6108700 w 6115050"/>
              <a:gd name="connsiteY1" fmla="*/ 6858000 h 6858000"/>
              <a:gd name="connsiteX2" fmla="*/ 0 w 6115050"/>
              <a:gd name="connsiteY2" fmla="*/ 6858000 h 6858000"/>
              <a:gd name="connsiteX3" fmla="*/ 0 w 6115050"/>
              <a:gd name="connsiteY3" fmla="*/ 0 h 6858000"/>
              <a:gd name="connsiteX4" fmla="*/ 6108700 w 6115050"/>
              <a:gd name="connsiteY4" fmla="*/ 0 h 6858000"/>
              <a:gd name="connsiteX0" fmla="*/ 6108700 w 6108700"/>
              <a:gd name="connsiteY0" fmla="*/ 6858000 h 6858000"/>
              <a:gd name="connsiteX1" fmla="*/ 0 w 6108700"/>
              <a:gd name="connsiteY1" fmla="*/ 6858000 h 6858000"/>
              <a:gd name="connsiteX2" fmla="*/ 0 w 6108700"/>
              <a:gd name="connsiteY2" fmla="*/ 0 h 6858000"/>
              <a:gd name="connsiteX3" fmla="*/ 6108700 w 6108700"/>
              <a:gd name="connsiteY3" fmla="*/ 0 h 6858000"/>
              <a:gd name="connsiteX0" fmla="*/ 6108700 w 6108700"/>
              <a:gd name="connsiteY0" fmla="*/ 6858000 h 6858000"/>
              <a:gd name="connsiteX1" fmla="*/ 0 w 6108700"/>
              <a:gd name="connsiteY1" fmla="*/ 6858000 h 6858000"/>
              <a:gd name="connsiteX2" fmla="*/ 0 w 6108700"/>
              <a:gd name="connsiteY2" fmla="*/ 0 h 6858000"/>
              <a:gd name="connsiteX3" fmla="*/ 6108700 w 6108700"/>
              <a:gd name="connsiteY3" fmla="*/ 0 h 6858000"/>
              <a:gd name="connsiteX4" fmla="*/ 6108700 w 6108700"/>
              <a:gd name="connsiteY4" fmla="*/ 6858000 h 6858000"/>
              <a:gd name="connsiteX0" fmla="*/ 6108700 w 6108700"/>
              <a:gd name="connsiteY0" fmla="*/ 6858000 h 6858000"/>
              <a:gd name="connsiteX1" fmla="*/ 4822280 w 6108700"/>
              <a:gd name="connsiteY1" fmla="*/ 6850117 h 6858000"/>
              <a:gd name="connsiteX2" fmla="*/ 0 w 6108700"/>
              <a:gd name="connsiteY2" fmla="*/ 6858000 h 6858000"/>
              <a:gd name="connsiteX3" fmla="*/ 0 w 6108700"/>
              <a:gd name="connsiteY3" fmla="*/ 0 h 6858000"/>
              <a:gd name="connsiteX4" fmla="*/ 6108700 w 6108700"/>
              <a:gd name="connsiteY4" fmla="*/ 0 h 6858000"/>
              <a:gd name="connsiteX5" fmla="*/ 6108700 w 6108700"/>
              <a:gd name="connsiteY5" fmla="*/ 6858000 h 6858000"/>
              <a:gd name="connsiteX0" fmla="*/ 4822280 w 6108700"/>
              <a:gd name="connsiteY0" fmla="*/ 6850117 h 6963629"/>
              <a:gd name="connsiteX1" fmla="*/ 0 w 6108700"/>
              <a:gd name="connsiteY1" fmla="*/ 6858000 h 6963629"/>
              <a:gd name="connsiteX2" fmla="*/ 0 w 6108700"/>
              <a:gd name="connsiteY2" fmla="*/ 0 h 6963629"/>
              <a:gd name="connsiteX3" fmla="*/ 6108700 w 6108700"/>
              <a:gd name="connsiteY3" fmla="*/ 0 h 6963629"/>
              <a:gd name="connsiteX4" fmla="*/ 6108700 w 6108700"/>
              <a:gd name="connsiteY4" fmla="*/ 6858000 h 6963629"/>
              <a:gd name="connsiteX5" fmla="*/ 4874024 w 6108700"/>
              <a:gd name="connsiteY5" fmla="*/ 6963629 h 6963629"/>
              <a:gd name="connsiteX0" fmla="*/ 4822280 w 6108700"/>
              <a:gd name="connsiteY0" fmla="*/ 6850117 h 6858000"/>
              <a:gd name="connsiteX1" fmla="*/ 0 w 6108700"/>
              <a:gd name="connsiteY1" fmla="*/ 6858000 h 6858000"/>
              <a:gd name="connsiteX2" fmla="*/ 0 w 6108700"/>
              <a:gd name="connsiteY2" fmla="*/ 0 h 6858000"/>
              <a:gd name="connsiteX3" fmla="*/ 6108700 w 6108700"/>
              <a:gd name="connsiteY3" fmla="*/ 0 h 6858000"/>
              <a:gd name="connsiteX4" fmla="*/ 6108700 w 6108700"/>
              <a:gd name="connsiteY4" fmla="*/ 6858000 h 6858000"/>
              <a:gd name="connsiteX0" fmla="*/ 0 w 6108700"/>
              <a:gd name="connsiteY0" fmla="*/ 6858000 h 6858000"/>
              <a:gd name="connsiteX1" fmla="*/ 0 w 6108700"/>
              <a:gd name="connsiteY1" fmla="*/ 0 h 6858000"/>
              <a:gd name="connsiteX2" fmla="*/ 6108700 w 6108700"/>
              <a:gd name="connsiteY2" fmla="*/ 0 h 6858000"/>
              <a:gd name="connsiteX3" fmla="*/ 6108700 w 6108700"/>
              <a:gd name="connsiteY3" fmla="*/ 6858000 h 6858000"/>
              <a:gd name="connsiteX0" fmla="*/ 0 w 6108700"/>
              <a:gd name="connsiteY0" fmla="*/ 6858000 h 6858000"/>
              <a:gd name="connsiteX1" fmla="*/ 0 w 6108700"/>
              <a:gd name="connsiteY1" fmla="*/ 0 h 6858000"/>
              <a:gd name="connsiteX2" fmla="*/ 6108700 w 6108700"/>
              <a:gd name="connsiteY2" fmla="*/ 0 h 6858000"/>
              <a:gd name="connsiteX3" fmla="*/ 6108700 w 6108700"/>
              <a:gd name="connsiteY3" fmla="*/ 6858000 h 6858000"/>
              <a:gd name="connsiteX4" fmla="*/ 0 w 6108700"/>
              <a:gd name="connsiteY4" fmla="*/ 6858000 h 6858000"/>
              <a:gd name="connsiteX0" fmla="*/ 6108700 w 6157353"/>
              <a:gd name="connsiteY0" fmla="*/ 6858000 h 6960477"/>
              <a:gd name="connsiteX1" fmla="*/ 0 w 6157353"/>
              <a:gd name="connsiteY1" fmla="*/ 6858000 h 6960477"/>
              <a:gd name="connsiteX2" fmla="*/ 0 w 6157353"/>
              <a:gd name="connsiteY2" fmla="*/ 0 h 6960477"/>
              <a:gd name="connsiteX3" fmla="*/ 6108700 w 6157353"/>
              <a:gd name="connsiteY3" fmla="*/ 0 h 6960477"/>
              <a:gd name="connsiteX4" fmla="*/ 6157353 w 6157353"/>
              <a:gd name="connsiteY4" fmla="*/ 6960477 h 6960477"/>
              <a:gd name="connsiteX0" fmla="*/ 6108700 w 6108700"/>
              <a:gd name="connsiteY0" fmla="*/ 6858000 h 6858000"/>
              <a:gd name="connsiteX1" fmla="*/ 0 w 6108700"/>
              <a:gd name="connsiteY1" fmla="*/ 6858000 h 6858000"/>
              <a:gd name="connsiteX2" fmla="*/ 0 w 6108700"/>
              <a:gd name="connsiteY2" fmla="*/ 0 h 6858000"/>
              <a:gd name="connsiteX3" fmla="*/ 6108700 w 6108700"/>
              <a:gd name="connsiteY3" fmla="*/ 0 h 6858000"/>
              <a:gd name="connsiteX0" fmla="*/ 0 w 6108700"/>
              <a:gd name="connsiteY0" fmla="*/ 6858000 h 6858000"/>
              <a:gd name="connsiteX1" fmla="*/ 0 w 6108700"/>
              <a:gd name="connsiteY1" fmla="*/ 0 h 6858000"/>
              <a:gd name="connsiteX2" fmla="*/ 6108700 w 6108700"/>
              <a:gd name="connsiteY2" fmla="*/ 0 h 6858000"/>
            </a:gdLst>
            <a:ahLst/>
            <a:cxnLst>
              <a:cxn ang="0">
                <a:pos x="connsiteX0" y="connsiteY0"/>
              </a:cxn>
              <a:cxn ang="0">
                <a:pos x="connsiteX1" y="connsiteY1"/>
              </a:cxn>
              <a:cxn ang="0">
                <a:pos x="connsiteX2" y="connsiteY2"/>
              </a:cxn>
            </a:cxnLst>
            <a:rect l="l" t="t" r="r" b="b"/>
            <a:pathLst>
              <a:path w="6108700" h="6858000">
                <a:moveTo>
                  <a:pt x="0" y="6858000"/>
                </a:moveTo>
                <a:lnTo>
                  <a:pt x="0" y="0"/>
                </a:lnTo>
                <a:lnTo>
                  <a:pt x="6108700" y="0"/>
                </a:lnTo>
              </a:path>
            </a:pathLst>
          </a:custGeom>
          <a:noFill/>
          <a:ln w="63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Tree>
    <p:extLst>
      <p:ext uri="{BB962C8B-B14F-4D97-AF65-F5344CB8AC3E}">
        <p14:creationId xmlns:p14="http://schemas.microsoft.com/office/powerpoint/2010/main" val="2455452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B0000DAF-EA3C-4E2A-B3D2-7AED8BC4743A}"/>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35651" b="35651"/>
          <a:stretch/>
        </p:blipFill>
        <p:spPr>
          <a:xfrm>
            <a:off x="0" y="4092085"/>
            <a:ext cx="12192000" cy="2238376"/>
          </a:xfrm>
        </p:spPr>
      </p:pic>
      <p:sp>
        <p:nvSpPr>
          <p:cNvPr id="5" name="TextBox 4"/>
          <p:cNvSpPr txBox="1"/>
          <p:nvPr/>
        </p:nvSpPr>
        <p:spPr>
          <a:xfrm>
            <a:off x="2792829" y="1001156"/>
            <a:ext cx="6606343" cy="984885"/>
          </a:xfrm>
          <a:prstGeom prst="rect">
            <a:avLst/>
          </a:prstGeom>
          <a:noFill/>
        </p:spPr>
        <p:txBody>
          <a:bodyPr wrap="square" lIns="0" tIns="0" rIns="0" bIns="0" rtlCol="0" anchor="t">
            <a:spAutoFit/>
          </a:bodyPr>
          <a:lstStyle/>
          <a:p>
            <a:pPr algn="ctr"/>
            <a:r>
              <a:rPr lang="en-US" sz="3200" b="1" dirty="0">
                <a:latin typeface="+mj-lt"/>
              </a:rPr>
              <a:t>Rio Carnival Presentation will make each day a carnival.</a:t>
            </a:r>
          </a:p>
        </p:txBody>
      </p:sp>
      <p:sp>
        <p:nvSpPr>
          <p:cNvPr id="6" name="TextBox 5"/>
          <p:cNvSpPr txBox="1"/>
          <p:nvPr/>
        </p:nvSpPr>
        <p:spPr>
          <a:xfrm>
            <a:off x="1991557" y="2637468"/>
            <a:ext cx="8208886" cy="761747"/>
          </a:xfrm>
          <a:prstGeom prst="rect">
            <a:avLst/>
          </a:prstGeom>
          <a:noFill/>
        </p:spPr>
        <p:txBody>
          <a:bodyPr wrap="square" lIns="0" tIns="0" rIns="0" bIns="0" rtlCol="0" anchor="t">
            <a:spAutoFit/>
          </a:bodyPr>
          <a:lstStyle/>
          <a:p>
            <a:pPr algn="ctr">
              <a:lnSpc>
                <a:spcPct val="150000"/>
              </a:lnSpc>
            </a:pPr>
            <a:r>
              <a:rPr lang="en-US" sz="1100" dirty="0">
                <a:solidFill>
                  <a:schemeClr val="tx1">
                    <a:lumMod val="75000"/>
                    <a:lumOff val="25000"/>
                  </a:schemeClr>
                </a:solidFill>
                <a:latin typeface="+mj-lt"/>
              </a:rPr>
              <a:t>Lorem ipsum dolor sit </a:t>
            </a:r>
            <a:r>
              <a:rPr lang="en-US" sz="1100" dirty="0" err="1">
                <a:solidFill>
                  <a:schemeClr val="tx1">
                    <a:lumMod val="75000"/>
                    <a:lumOff val="25000"/>
                  </a:schemeClr>
                </a:solidFill>
                <a:latin typeface="+mj-lt"/>
              </a:rPr>
              <a:t>amet</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consectetur</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adipiscing</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elit</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sed</a:t>
            </a:r>
            <a:r>
              <a:rPr lang="en-US" sz="1100" dirty="0">
                <a:solidFill>
                  <a:schemeClr val="tx1">
                    <a:lumMod val="75000"/>
                    <a:lumOff val="25000"/>
                  </a:schemeClr>
                </a:solidFill>
                <a:latin typeface="+mj-lt"/>
              </a:rPr>
              <a:t> do </a:t>
            </a:r>
            <a:r>
              <a:rPr lang="en-US" sz="1100" dirty="0" err="1">
                <a:solidFill>
                  <a:schemeClr val="tx1">
                    <a:lumMod val="75000"/>
                    <a:lumOff val="25000"/>
                  </a:schemeClr>
                </a:solidFill>
                <a:latin typeface="+mj-lt"/>
              </a:rPr>
              <a:t>eiusmod</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tempor</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incididunt</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ut</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labore</a:t>
            </a:r>
            <a:r>
              <a:rPr lang="en-US" sz="1100" dirty="0">
                <a:solidFill>
                  <a:schemeClr val="tx1">
                    <a:lumMod val="75000"/>
                    <a:lumOff val="25000"/>
                  </a:schemeClr>
                </a:solidFill>
                <a:latin typeface="+mj-lt"/>
              </a:rPr>
              <a:t> et </a:t>
            </a:r>
            <a:r>
              <a:rPr lang="en-US" sz="1100" dirty="0" err="1">
                <a:solidFill>
                  <a:schemeClr val="tx1">
                    <a:lumMod val="75000"/>
                    <a:lumOff val="25000"/>
                  </a:schemeClr>
                </a:solidFill>
                <a:latin typeface="+mj-lt"/>
              </a:rPr>
              <a:t>dolore</a:t>
            </a:r>
            <a:r>
              <a:rPr lang="en-US" sz="1100" dirty="0">
                <a:solidFill>
                  <a:schemeClr val="tx1">
                    <a:lumMod val="75000"/>
                    <a:lumOff val="25000"/>
                  </a:schemeClr>
                </a:solidFill>
                <a:latin typeface="+mj-lt"/>
              </a:rPr>
              <a:t> magna </a:t>
            </a:r>
            <a:r>
              <a:rPr lang="en-US" sz="1100" dirty="0" err="1">
                <a:solidFill>
                  <a:schemeClr val="tx1">
                    <a:lumMod val="75000"/>
                    <a:lumOff val="25000"/>
                  </a:schemeClr>
                </a:solidFill>
                <a:latin typeface="+mj-lt"/>
              </a:rPr>
              <a:t>aliqua</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Ut</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enim</a:t>
            </a:r>
            <a:r>
              <a:rPr lang="en-US" sz="1100" dirty="0">
                <a:solidFill>
                  <a:schemeClr val="tx1">
                    <a:lumMod val="75000"/>
                    <a:lumOff val="25000"/>
                  </a:schemeClr>
                </a:solidFill>
                <a:latin typeface="+mj-lt"/>
              </a:rPr>
              <a:t> ad minim </a:t>
            </a:r>
            <a:r>
              <a:rPr lang="en-US" sz="1100" dirty="0" err="1">
                <a:solidFill>
                  <a:schemeClr val="tx1">
                    <a:lumMod val="75000"/>
                    <a:lumOff val="25000"/>
                  </a:schemeClr>
                </a:solidFill>
                <a:latin typeface="+mj-lt"/>
              </a:rPr>
              <a:t>veniam</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quis</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nostrud</a:t>
            </a:r>
            <a:r>
              <a:rPr lang="en-US" sz="1100" dirty="0">
                <a:solidFill>
                  <a:schemeClr val="tx1">
                    <a:lumMod val="75000"/>
                    <a:lumOff val="25000"/>
                  </a:schemeClr>
                </a:solidFill>
                <a:latin typeface="+mj-lt"/>
              </a:rPr>
              <a:t> exercitation </a:t>
            </a:r>
            <a:r>
              <a:rPr lang="en-US" sz="1100" dirty="0" err="1">
                <a:solidFill>
                  <a:schemeClr val="tx1">
                    <a:lumMod val="75000"/>
                    <a:lumOff val="25000"/>
                  </a:schemeClr>
                </a:solidFill>
                <a:latin typeface="+mj-lt"/>
              </a:rPr>
              <a:t>ullamco</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laboris</a:t>
            </a:r>
            <a:r>
              <a:rPr lang="en-US" sz="1100" dirty="0">
                <a:solidFill>
                  <a:schemeClr val="tx1">
                    <a:lumMod val="75000"/>
                    <a:lumOff val="25000"/>
                  </a:schemeClr>
                </a:solidFill>
                <a:latin typeface="+mj-lt"/>
              </a:rPr>
              <a:t> nisi </a:t>
            </a:r>
            <a:r>
              <a:rPr lang="en-US" sz="1100" dirty="0" err="1">
                <a:solidFill>
                  <a:schemeClr val="tx1">
                    <a:lumMod val="75000"/>
                    <a:lumOff val="25000"/>
                  </a:schemeClr>
                </a:solidFill>
                <a:latin typeface="+mj-lt"/>
              </a:rPr>
              <a:t>ut</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aliquip</a:t>
            </a:r>
            <a:r>
              <a:rPr lang="en-US" sz="1100" dirty="0">
                <a:solidFill>
                  <a:schemeClr val="tx1">
                    <a:lumMod val="75000"/>
                    <a:lumOff val="25000"/>
                  </a:schemeClr>
                </a:solidFill>
                <a:latin typeface="+mj-lt"/>
              </a:rPr>
              <a:t> ex </a:t>
            </a:r>
            <a:r>
              <a:rPr lang="en-US" sz="1100" dirty="0" err="1">
                <a:solidFill>
                  <a:schemeClr val="tx1">
                    <a:lumMod val="75000"/>
                    <a:lumOff val="25000"/>
                  </a:schemeClr>
                </a:solidFill>
                <a:latin typeface="+mj-lt"/>
              </a:rPr>
              <a:t>ea</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commodo</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consequat</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Duis</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aute</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irure</a:t>
            </a:r>
            <a:r>
              <a:rPr lang="en-US" sz="1100" dirty="0">
                <a:solidFill>
                  <a:schemeClr val="tx1">
                    <a:lumMod val="75000"/>
                    <a:lumOff val="25000"/>
                  </a:schemeClr>
                </a:solidFill>
                <a:latin typeface="+mj-lt"/>
              </a:rPr>
              <a:t> dolor in </a:t>
            </a:r>
            <a:r>
              <a:rPr lang="en-US" sz="1100" dirty="0" err="1">
                <a:solidFill>
                  <a:schemeClr val="tx1">
                    <a:lumMod val="75000"/>
                    <a:lumOff val="25000"/>
                  </a:schemeClr>
                </a:solidFill>
                <a:latin typeface="+mj-lt"/>
              </a:rPr>
              <a:t>reprehenderit</a:t>
            </a:r>
            <a:r>
              <a:rPr lang="en-US" sz="1100" dirty="0">
                <a:solidFill>
                  <a:schemeClr val="tx1">
                    <a:lumMod val="75000"/>
                    <a:lumOff val="25000"/>
                  </a:schemeClr>
                </a:solidFill>
                <a:latin typeface="+mj-lt"/>
              </a:rPr>
              <a:t> in </a:t>
            </a:r>
            <a:r>
              <a:rPr lang="en-US" sz="1100" dirty="0" err="1">
                <a:solidFill>
                  <a:schemeClr val="tx1">
                    <a:lumMod val="75000"/>
                    <a:lumOff val="25000"/>
                  </a:schemeClr>
                </a:solidFill>
                <a:latin typeface="+mj-lt"/>
              </a:rPr>
              <a:t>voluptate</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velit</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esse</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cillum</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dolore</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eu</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fugiat</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nulla</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pariatur</a:t>
            </a:r>
            <a:r>
              <a:rPr lang="en-US" sz="1100" dirty="0">
                <a:solidFill>
                  <a:schemeClr val="tx1">
                    <a:lumMod val="75000"/>
                    <a:lumOff val="25000"/>
                  </a:schemeClr>
                </a:solidFill>
                <a:latin typeface="+mj-lt"/>
              </a:rPr>
              <a:t>. </a:t>
            </a:r>
          </a:p>
        </p:txBody>
      </p:sp>
      <p:sp>
        <p:nvSpPr>
          <p:cNvPr id="7" name="TextBox 6"/>
          <p:cNvSpPr txBox="1"/>
          <p:nvPr/>
        </p:nvSpPr>
        <p:spPr>
          <a:xfrm>
            <a:off x="1991557" y="2182780"/>
            <a:ext cx="8208886" cy="276999"/>
          </a:xfrm>
          <a:prstGeom prst="rect">
            <a:avLst/>
          </a:prstGeom>
          <a:noFill/>
        </p:spPr>
        <p:txBody>
          <a:bodyPr wrap="square" lIns="0" tIns="0" rIns="0" bIns="0" rtlCol="0" anchor="t">
            <a:spAutoFit/>
          </a:bodyPr>
          <a:lstStyle/>
          <a:p>
            <a:pPr algn="ctr"/>
            <a:r>
              <a:rPr lang="en-US" dirty="0">
                <a:solidFill>
                  <a:schemeClr val="accent1"/>
                </a:solidFill>
                <a:latin typeface="+mj-lt"/>
              </a:rPr>
              <a:t>We do not believe in a one-size-fits-all solution.</a:t>
            </a:r>
          </a:p>
        </p:txBody>
      </p:sp>
      <p:sp>
        <p:nvSpPr>
          <p:cNvPr id="11" name="Rectangle 10"/>
          <p:cNvSpPr/>
          <p:nvPr/>
        </p:nvSpPr>
        <p:spPr>
          <a:xfrm>
            <a:off x="0" y="5405076"/>
            <a:ext cx="12192000" cy="925385"/>
          </a:xfrm>
          <a:prstGeom prst="rect">
            <a:avLst/>
          </a:prstGeom>
          <a:gradFill>
            <a:gsLst>
              <a:gs pos="20000">
                <a:srgbClr val="F28712">
                  <a:alpha val="0"/>
                </a:srgbClr>
              </a:gs>
              <a:gs pos="80000">
                <a:srgbClr val="FFCF04">
                  <a:alpha val="1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
        <p:nvSpPr>
          <p:cNvPr id="15" name="Rectangle 7"/>
          <p:cNvSpPr/>
          <p:nvPr/>
        </p:nvSpPr>
        <p:spPr>
          <a:xfrm>
            <a:off x="355600" y="369315"/>
            <a:ext cx="11480800" cy="3349216"/>
          </a:xfrm>
          <a:custGeom>
            <a:avLst/>
            <a:gdLst>
              <a:gd name="connsiteX0" fmla="*/ 0 w 11176000"/>
              <a:gd name="connsiteY0" fmla="*/ 0 h 5806587"/>
              <a:gd name="connsiteX1" fmla="*/ 11176000 w 11176000"/>
              <a:gd name="connsiteY1" fmla="*/ 0 h 5806587"/>
              <a:gd name="connsiteX2" fmla="*/ 11176000 w 11176000"/>
              <a:gd name="connsiteY2" fmla="*/ 5806587 h 5806587"/>
              <a:gd name="connsiteX3" fmla="*/ 0 w 11176000"/>
              <a:gd name="connsiteY3" fmla="*/ 5806587 h 5806587"/>
              <a:gd name="connsiteX4" fmla="*/ 0 w 11176000"/>
              <a:gd name="connsiteY4" fmla="*/ 0 h 5806587"/>
              <a:gd name="connsiteX0" fmla="*/ 0 w 11176000"/>
              <a:gd name="connsiteY0" fmla="*/ 0 h 5818869"/>
              <a:gd name="connsiteX1" fmla="*/ 11176000 w 11176000"/>
              <a:gd name="connsiteY1" fmla="*/ 0 h 5818869"/>
              <a:gd name="connsiteX2" fmla="*/ 11176000 w 11176000"/>
              <a:gd name="connsiteY2" fmla="*/ 5806587 h 5818869"/>
              <a:gd name="connsiteX3" fmla="*/ 217714 w 11176000"/>
              <a:gd name="connsiteY3" fmla="*/ 5818869 h 5818869"/>
              <a:gd name="connsiteX4" fmla="*/ 0 w 11176000"/>
              <a:gd name="connsiteY4" fmla="*/ 5806587 h 5818869"/>
              <a:gd name="connsiteX5" fmla="*/ 0 w 11176000"/>
              <a:gd name="connsiteY5" fmla="*/ 0 h 5818869"/>
              <a:gd name="connsiteX0" fmla="*/ 217714 w 11176000"/>
              <a:gd name="connsiteY0" fmla="*/ 5818869 h 5910309"/>
              <a:gd name="connsiteX1" fmla="*/ 0 w 11176000"/>
              <a:gd name="connsiteY1" fmla="*/ 5806587 h 5910309"/>
              <a:gd name="connsiteX2" fmla="*/ 0 w 11176000"/>
              <a:gd name="connsiteY2" fmla="*/ 0 h 5910309"/>
              <a:gd name="connsiteX3" fmla="*/ 11176000 w 11176000"/>
              <a:gd name="connsiteY3" fmla="*/ 0 h 5910309"/>
              <a:gd name="connsiteX4" fmla="*/ 11176000 w 11176000"/>
              <a:gd name="connsiteY4" fmla="*/ 5806587 h 5910309"/>
              <a:gd name="connsiteX5" fmla="*/ 309154 w 11176000"/>
              <a:gd name="connsiteY5" fmla="*/ 5910309 h 5910309"/>
              <a:gd name="connsiteX0" fmla="*/ 217714 w 11176000"/>
              <a:gd name="connsiteY0" fmla="*/ 5818869 h 5818869"/>
              <a:gd name="connsiteX1" fmla="*/ 0 w 11176000"/>
              <a:gd name="connsiteY1" fmla="*/ 5806587 h 5818869"/>
              <a:gd name="connsiteX2" fmla="*/ 0 w 11176000"/>
              <a:gd name="connsiteY2" fmla="*/ 0 h 5818869"/>
              <a:gd name="connsiteX3" fmla="*/ 11176000 w 11176000"/>
              <a:gd name="connsiteY3" fmla="*/ 0 h 5818869"/>
              <a:gd name="connsiteX4" fmla="*/ 11176000 w 11176000"/>
              <a:gd name="connsiteY4" fmla="*/ 5806587 h 5818869"/>
              <a:gd name="connsiteX0" fmla="*/ 0 w 11176000"/>
              <a:gd name="connsiteY0" fmla="*/ 5806587 h 5806587"/>
              <a:gd name="connsiteX1" fmla="*/ 0 w 11176000"/>
              <a:gd name="connsiteY1" fmla="*/ 0 h 5806587"/>
              <a:gd name="connsiteX2" fmla="*/ 11176000 w 11176000"/>
              <a:gd name="connsiteY2" fmla="*/ 0 h 5806587"/>
              <a:gd name="connsiteX3" fmla="*/ 11176000 w 11176000"/>
              <a:gd name="connsiteY3" fmla="*/ 5806587 h 5806587"/>
            </a:gdLst>
            <a:ahLst/>
            <a:cxnLst>
              <a:cxn ang="0">
                <a:pos x="connsiteX0" y="connsiteY0"/>
              </a:cxn>
              <a:cxn ang="0">
                <a:pos x="connsiteX1" y="connsiteY1"/>
              </a:cxn>
              <a:cxn ang="0">
                <a:pos x="connsiteX2" y="connsiteY2"/>
              </a:cxn>
              <a:cxn ang="0">
                <a:pos x="connsiteX3" y="connsiteY3"/>
              </a:cxn>
            </a:cxnLst>
            <a:rect l="l" t="t" r="r" b="b"/>
            <a:pathLst>
              <a:path w="11176000" h="5806587">
                <a:moveTo>
                  <a:pt x="0" y="5806587"/>
                </a:moveTo>
                <a:lnTo>
                  <a:pt x="0" y="0"/>
                </a:lnTo>
                <a:lnTo>
                  <a:pt x="11176000" y="0"/>
                </a:lnTo>
                <a:lnTo>
                  <a:pt x="11176000" y="5806587"/>
                </a:lnTo>
              </a:path>
            </a:pathLst>
          </a:custGeom>
          <a:noFill/>
          <a:ln w="6350">
            <a:solidFill>
              <a:srgbClr val="F2871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Tree>
    <p:extLst>
      <p:ext uri="{BB962C8B-B14F-4D97-AF65-F5344CB8AC3E}">
        <p14:creationId xmlns:p14="http://schemas.microsoft.com/office/powerpoint/2010/main" val="3046043037"/>
      </p:ext>
    </p:extLst>
  </p:cSld>
  <p:clrMapOvr>
    <a:masterClrMapping/>
  </p:clrMapOvr>
</p:sld>
</file>

<file path=ppt/theme/theme1.xml><?xml version="1.0" encoding="utf-8"?>
<a:theme xmlns:a="http://schemas.openxmlformats.org/drawingml/2006/main" name="Office Theme">
  <a:themeElements>
    <a:clrScheme name="Custom 16">
      <a:dk1>
        <a:srgbClr val="232220"/>
      </a:dk1>
      <a:lt1>
        <a:srgbClr val="FFFFFF"/>
      </a:lt1>
      <a:dk2>
        <a:srgbClr val="232220"/>
      </a:dk2>
      <a:lt2>
        <a:srgbClr val="FFFFFF"/>
      </a:lt2>
      <a:accent1>
        <a:srgbClr val="FFC000"/>
      </a:accent1>
      <a:accent2>
        <a:srgbClr val="FFC000"/>
      </a:accent2>
      <a:accent3>
        <a:srgbClr val="FFC000"/>
      </a:accent3>
      <a:accent4>
        <a:srgbClr val="1EE26D"/>
      </a:accent4>
      <a:accent5>
        <a:srgbClr val="1EE26D"/>
      </a:accent5>
      <a:accent6>
        <a:srgbClr val="1EE26D"/>
      </a:accent6>
      <a:hlink>
        <a:srgbClr val="5B9BD5"/>
      </a:hlink>
      <a:folHlink>
        <a:srgbClr val="70AD47"/>
      </a:folHlink>
    </a:clrScheme>
    <a:fontScheme name="Custom 6">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680</TotalTime>
  <Words>1692</Words>
  <Application>Microsoft Office PowerPoint</Application>
  <PresentationFormat>Widescreen</PresentationFormat>
  <Paragraphs>188</Paragraphs>
  <Slides>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Montserrat Light</vt:lpstr>
      <vt:lpstr>Poppins</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lastModifiedBy>Partha Pratim Chanda</cp:lastModifiedBy>
  <cp:revision>97</cp:revision>
  <dcterms:created xsi:type="dcterms:W3CDTF">2021-02-09T15:50:15Z</dcterms:created>
  <dcterms:modified xsi:type="dcterms:W3CDTF">2021-02-15T18:20:36Z</dcterms:modified>
</cp:coreProperties>
</file>