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70" r:id="rId10"/>
    <p:sldId id="290" r:id="rId11"/>
    <p:sldId id="286" r:id="rId12"/>
    <p:sldId id="287" r:id="rId13"/>
    <p:sldId id="288" r:id="rId14"/>
    <p:sldId id="289" r:id="rId15"/>
    <p:sldId id="271" r:id="rId16"/>
    <p:sldId id="272" r:id="rId17"/>
    <p:sldId id="274" r:id="rId18"/>
    <p:sldId id="275" r:id="rId19"/>
    <p:sldId id="277" r:id="rId20"/>
    <p:sldId id="278" r:id="rId21"/>
    <p:sldId id="279" r:id="rId22"/>
    <p:sldId id="281" r:id="rId23"/>
    <p:sldId id="282" r:id="rId24"/>
    <p:sldId id="283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4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5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C-4492-8D87-A0407926CF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C-4492-8D87-A0407926CF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5C-4492-8D87-A0407926C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98189024"/>
        <c:axId val="-2098185584"/>
      </c:barChart>
      <c:catAx>
        <c:axId val="-209818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lang="LID4096"/>
          </a:p>
        </c:txPr>
        <c:crossAx val="-2098185584"/>
        <c:crosses val="autoZero"/>
        <c:auto val="1"/>
        <c:lblAlgn val="ctr"/>
        <c:lblOffset val="100"/>
        <c:noMultiLvlLbl val="0"/>
      </c:catAx>
      <c:valAx>
        <c:axId val="-2098185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lang="LID4096"/>
          </a:p>
        </c:txPr>
        <c:crossAx val="-209818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charset="0"/>
          <a:ea typeface="Montserrat" charset="0"/>
          <a:cs typeface="Montserrat" charset="0"/>
        </a:defRPr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C-4492-8D87-A0407926CF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C-4492-8D87-A0407926CF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5C-4492-8D87-A0407926C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4065840"/>
        <c:axId val="-2034081920"/>
      </c:areaChart>
      <c:catAx>
        <c:axId val="-20340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lang="LID4096"/>
          </a:p>
        </c:txPr>
        <c:crossAx val="-2034081920"/>
        <c:crosses val="autoZero"/>
        <c:auto val="1"/>
        <c:lblAlgn val="ctr"/>
        <c:lblOffset val="100"/>
        <c:noMultiLvlLbl val="0"/>
      </c:catAx>
      <c:valAx>
        <c:axId val="-203408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lang="LID4096"/>
          </a:p>
        </c:txPr>
        <c:crossAx val="-2034065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charset="0"/>
          <a:ea typeface="Montserrat" charset="0"/>
          <a:cs typeface="Montserrat" charset="0"/>
        </a:defRPr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3C09-60EA-5747-A5FC-92F329F323FD}" type="datetimeFigureOut">
              <a:t>02/12/2021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29019-0AF0-C04E-A907-66E0C37754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29019-0AF0-C04E-A907-66E0C37754F4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9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7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1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9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98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D775ED12-297A-451F-9E21-A36C561CF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942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CAA0868-CD3E-4FF6-9CC9-6ACE01B33C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3335" y="1257300"/>
            <a:ext cx="4343400" cy="4343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620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5E08631-C111-48BA-B5D3-ADAF96218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15065" y="1992086"/>
            <a:ext cx="7576456" cy="28738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139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1B42AD8-2D97-4318-A9EB-405BDE5B4D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71166" y="0"/>
            <a:ext cx="3920836" cy="64525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2746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FA73D2B-B688-46C6-BE38-C1B38F8B8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51415" y="0"/>
            <a:ext cx="3657600" cy="486591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1373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92902CD-469C-42C5-9954-09A6D0584C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4371" y="1959429"/>
            <a:ext cx="8643259" cy="289015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446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A29EEFC-DB8A-466F-A53E-BC0E7C16BE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5784" y="394139"/>
            <a:ext cx="9421408" cy="60697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728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7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0D0499F-B064-420C-B828-14CB18A56D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5431971" cy="38607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75831F8-31F8-499A-8DE8-1ED042994C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31971" y="3077738"/>
            <a:ext cx="3380015" cy="338001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581102-5040-455C-BB94-C2F70DC001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11986" y="3077738"/>
            <a:ext cx="3380015" cy="338001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8184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33DCB6E-7594-4383-99A2-B0526B173C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94341" y="-2"/>
            <a:ext cx="4497659" cy="322364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3DCB6E-7594-4383-99A2-B0526B173C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94341" y="3223649"/>
            <a:ext cx="4497659" cy="322364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133DCB6E-7594-4383-99A2-B0526B173C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96683" y="-2"/>
            <a:ext cx="4497659" cy="322364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133DCB6E-7594-4383-99A2-B0526B173C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96683" y="3223649"/>
            <a:ext cx="4497659" cy="322364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1391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C72DAC2-4A9D-464D-B112-BF75FB17A0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1444" y="0"/>
            <a:ext cx="6090557" cy="21548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C72DAC2-4A9D-464D-B112-BF75FB17A0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1444" y="2154864"/>
            <a:ext cx="6090557" cy="21548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EC72DAC2-4A9D-464D-B112-BF75FB17A0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1444" y="4309728"/>
            <a:ext cx="6090557" cy="21548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604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9406EACD-9B79-4C19-8C12-AC7923B68B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47623" y="415160"/>
            <a:ext cx="3513084" cy="60672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084CC1AE-7F4F-4E7F-922C-6E539F5473D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250150" y="380184"/>
            <a:ext cx="3513087" cy="23420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4CC1AE-7F4F-4E7F-922C-6E539F5473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50150" y="3082745"/>
            <a:ext cx="3513087" cy="33996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7285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C72DAC2-4A9D-464D-B112-BF75FB17A0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34344" y="2154864"/>
            <a:ext cx="2634343" cy="21548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EC72DAC2-4A9D-464D-B112-BF75FB17A0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2634343" cy="21548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C72DAC2-4A9D-464D-B112-BF75FB17A0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4309728"/>
            <a:ext cx="2634343" cy="21548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1636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41">
            <a:extLst>
              <a:ext uri="{FF2B5EF4-FFF2-40B4-BE49-F238E27FC236}">
                <a16:creationId xmlns:a16="http://schemas.microsoft.com/office/drawing/2014/main" id="{D8452D7D-3F94-4BCE-909D-16E05C150431}"/>
              </a:ext>
            </a:extLst>
          </p:cNvPr>
          <p:cNvGrpSpPr/>
          <p:nvPr userDrawn="1"/>
        </p:nvGrpSpPr>
        <p:grpSpPr>
          <a:xfrm>
            <a:off x="-425304" y="625787"/>
            <a:ext cx="8576931" cy="7382798"/>
            <a:chOff x="7383210" y="5703006"/>
            <a:chExt cx="9596909" cy="8260768"/>
          </a:xfrm>
          <a:effectLst/>
        </p:grpSpPr>
        <p:pic>
          <p:nvPicPr>
            <p:cNvPr id="5" name="Shape 689">
              <a:extLst>
                <a:ext uri="{FF2B5EF4-FFF2-40B4-BE49-F238E27FC236}">
                  <a16:creationId xmlns:a16="http://schemas.microsoft.com/office/drawing/2014/main" id="{BF5A948E-1E87-4AF1-86DA-CA990189BB6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4792" r="4791"/>
            <a:stretch/>
          </p:blipFill>
          <p:spPr>
            <a:xfrm>
              <a:off x="7383210" y="5703006"/>
              <a:ext cx="9596909" cy="82607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690">
              <a:extLst>
                <a:ext uri="{FF2B5EF4-FFF2-40B4-BE49-F238E27FC236}">
                  <a16:creationId xmlns:a16="http://schemas.microsoft.com/office/drawing/2014/main" id="{6DDEBD45-6529-4649-AAD0-B25BE960C9CC}"/>
                </a:ext>
              </a:extLst>
            </p:cNvPr>
            <p:cNvSpPr/>
            <p:nvPr/>
          </p:nvSpPr>
          <p:spPr>
            <a:xfrm>
              <a:off x="8625361" y="7230249"/>
              <a:ext cx="7034732" cy="4356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6" tIns="45700" rIns="91426" bIns="45700" anchor="ctr" anchorCtr="0">
              <a:noAutofit/>
            </a:bodyPr>
            <a:lstStyle/>
            <a:p>
              <a:pPr algn="ctr"/>
              <a:endParaRPr sz="2700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15BA5BE-59A4-45FA-8737-CF3C6D3E49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565" y="1990712"/>
            <a:ext cx="6308331" cy="389368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751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7" descr="iPhone6_mockup_front_white.png">
            <a:extLst>
              <a:ext uri="{FF2B5EF4-FFF2-40B4-BE49-F238E27FC236}">
                <a16:creationId xmlns:a16="http://schemas.microsoft.com/office/drawing/2014/main" id="{56DFDBE0-31A2-4CDD-B0C3-05266B954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2" y="1555449"/>
            <a:ext cx="3335851" cy="5217886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440995C-38C7-41B8-AA13-9F09D6A3F8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5955" y="2372556"/>
            <a:ext cx="2029211" cy="358367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  <p:pic>
        <p:nvPicPr>
          <p:cNvPr id="9" name="Picture 87" descr="iPhone6_mockup_front_white.png">
            <a:extLst>
              <a:ext uri="{FF2B5EF4-FFF2-40B4-BE49-F238E27FC236}">
                <a16:creationId xmlns:a16="http://schemas.microsoft.com/office/drawing/2014/main" id="{56DFDBE0-31A2-4CDD-B0C3-05266B954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73" y="3858382"/>
            <a:ext cx="3335851" cy="5217886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0995C-38C7-41B8-AA13-9F09D6A3F8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41556" y="4675489"/>
            <a:ext cx="2029211" cy="358367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2494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41">
            <a:extLst>
              <a:ext uri="{FF2B5EF4-FFF2-40B4-BE49-F238E27FC236}">
                <a16:creationId xmlns:a16="http://schemas.microsoft.com/office/drawing/2014/main" id="{D8452D7D-3F94-4BCE-909D-16E05C150431}"/>
              </a:ext>
            </a:extLst>
          </p:cNvPr>
          <p:cNvGrpSpPr/>
          <p:nvPr userDrawn="1"/>
        </p:nvGrpSpPr>
        <p:grpSpPr>
          <a:xfrm>
            <a:off x="5590682" y="952273"/>
            <a:ext cx="6239356" cy="5370676"/>
            <a:chOff x="7383210" y="5703006"/>
            <a:chExt cx="9596909" cy="8260768"/>
          </a:xfrm>
          <a:effectLst/>
        </p:grpSpPr>
        <p:pic>
          <p:nvPicPr>
            <p:cNvPr id="5" name="Shape 689">
              <a:extLst>
                <a:ext uri="{FF2B5EF4-FFF2-40B4-BE49-F238E27FC236}">
                  <a16:creationId xmlns:a16="http://schemas.microsoft.com/office/drawing/2014/main" id="{BF5A948E-1E87-4AF1-86DA-CA990189BB6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4792" r="4791"/>
            <a:stretch/>
          </p:blipFill>
          <p:spPr>
            <a:xfrm>
              <a:off x="7383210" y="5703006"/>
              <a:ext cx="9596909" cy="82607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690">
              <a:extLst>
                <a:ext uri="{FF2B5EF4-FFF2-40B4-BE49-F238E27FC236}">
                  <a16:creationId xmlns:a16="http://schemas.microsoft.com/office/drawing/2014/main" id="{6DDEBD45-6529-4649-AAD0-B25BE960C9CC}"/>
                </a:ext>
              </a:extLst>
            </p:cNvPr>
            <p:cNvSpPr/>
            <p:nvPr/>
          </p:nvSpPr>
          <p:spPr>
            <a:xfrm>
              <a:off x="8625361" y="7230249"/>
              <a:ext cx="7034732" cy="4356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6" tIns="45700" rIns="91426" bIns="45700" anchor="ctr" anchorCtr="0">
              <a:noAutofit/>
            </a:bodyPr>
            <a:lstStyle/>
            <a:p>
              <a:pPr algn="ctr"/>
              <a:endParaRPr sz="2700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8B8907A-85B2-4045-9C43-090AAFAF3D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8256" y="1926359"/>
            <a:ext cx="4573576" cy="28513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66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9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9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1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7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4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09C37-D8F5-4557-B01E-975F6D9D2D3F}"/>
              </a:ext>
            </a:extLst>
          </p:cNvPr>
          <p:cNvSpPr/>
          <p:nvPr userDrawn="1"/>
        </p:nvSpPr>
        <p:spPr>
          <a:xfrm>
            <a:off x="2164976" y="6460437"/>
            <a:ext cx="10027024" cy="397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96134-47F0-439F-99ED-FE4CCB1898B8}"/>
              </a:ext>
            </a:extLst>
          </p:cNvPr>
          <p:cNvSpPr/>
          <p:nvPr userDrawn="1"/>
        </p:nvSpPr>
        <p:spPr>
          <a:xfrm>
            <a:off x="1" y="6460437"/>
            <a:ext cx="510988" cy="397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11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745" y="1521498"/>
            <a:ext cx="286809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Chinese</a:t>
            </a:r>
            <a:br>
              <a:rPr lang="en-US" sz="495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</a:br>
            <a:r>
              <a:rPr lang="en-US" sz="495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New </a:t>
            </a:r>
            <a:br>
              <a:rPr lang="en-US" sz="495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</a:br>
            <a:r>
              <a:rPr lang="en-US" sz="495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Year’s</a:t>
            </a:r>
          </a:p>
          <a:p>
            <a:r>
              <a:rPr lang="en-US" sz="495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Eve</a:t>
            </a:r>
            <a:r>
              <a:rPr lang="en-US" sz="4950" dirty="0">
                <a:latin typeface="Montserrat" charset="0"/>
                <a:ea typeface="Montserrat" charset="0"/>
                <a:cs typeface="Montserrat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323332" y="2278035"/>
            <a:ext cx="946404" cy="21808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0" y="3517664"/>
            <a:ext cx="3882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CHINESE</a:t>
            </a: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67414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CCCD728-3A18-4ABE-A3A2-1336CE087A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r="24963"/>
          <a:stretch/>
        </p:blipFill>
        <p:spPr/>
      </p:pic>
      <p:sp>
        <p:nvSpPr>
          <p:cNvPr id="4" name="Rectangle 3"/>
          <p:cNvSpPr/>
          <p:nvPr/>
        </p:nvSpPr>
        <p:spPr>
          <a:xfrm>
            <a:off x="2277722" y="1884378"/>
            <a:ext cx="2513915" cy="1850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6973502" y="2776258"/>
            <a:ext cx="3086070" cy="233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  <a:p>
            <a:pPr algn="just">
              <a:lnSpc>
                <a:spcPct val="200000"/>
              </a:lnSpc>
            </a:pPr>
            <a:endParaRPr lang="id-ID" sz="825" dirty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>
              <a:lnSpc>
                <a:spcPct val="200000"/>
              </a:lnSpc>
            </a:pP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Phasellus pretium egestas posuere. Pellentesque porttitor fringilla justo in tincidunt. Cras metus metus, congue eget imperdiet eu, auctor vitae felis.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24ED7-E277-4F8B-A2E5-D3F3FCD97B2C}"/>
              </a:ext>
            </a:extLst>
          </p:cNvPr>
          <p:cNvSpPr txBox="1"/>
          <p:nvPr/>
        </p:nvSpPr>
        <p:spPr>
          <a:xfrm>
            <a:off x="2220398" y="2555734"/>
            <a:ext cx="26285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WHAT IS GOOD LUCK FOR CHINESE NEW YEAR?</a:t>
            </a:r>
          </a:p>
        </p:txBody>
      </p:sp>
    </p:spTree>
    <p:extLst>
      <p:ext uri="{BB962C8B-B14F-4D97-AF65-F5344CB8AC3E}">
        <p14:creationId xmlns:p14="http://schemas.microsoft.com/office/powerpoint/2010/main" val="417828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7721" y="1884378"/>
            <a:ext cx="3495551" cy="880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2215435" y="2997658"/>
            <a:ext cx="4119716" cy="1831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  <a:p>
            <a:pPr algn="just">
              <a:lnSpc>
                <a:spcPct val="200000"/>
              </a:lnSpc>
            </a:pPr>
            <a:endParaRPr lang="id-ID" sz="825" dirty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>
              <a:lnSpc>
                <a:spcPct val="200000"/>
              </a:lnSpc>
            </a:pP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Phasellus pretium egestas posuere. Pellentesque porttitor fringilla justo in tincidunt. Cras metus metus, congue eget imperdiet eu, auctor vitae felis.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76428-FD75-49F6-9673-A0F23B881D09}"/>
              </a:ext>
            </a:extLst>
          </p:cNvPr>
          <p:cNvSpPr txBox="1"/>
          <p:nvPr/>
        </p:nvSpPr>
        <p:spPr>
          <a:xfrm>
            <a:off x="2750317" y="2058961"/>
            <a:ext cx="2550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IS IT BAD LUCK TO CRY ON NEW YEAR'S EVE?</a:t>
            </a:r>
            <a:endParaRPr lang="en-US" sz="36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6B458EB-5375-401F-AEAB-A37ACB047B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r="29762"/>
          <a:stretch/>
        </p:blipFill>
        <p:spPr/>
      </p:pic>
    </p:spTree>
    <p:extLst>
      <p:ext uri="{BB962C8B-B14F-4D97-AF65-F5344CB8AC3E}">
        <p14:creationId xmlns:p14="http://schemas.microsoft.com/office/powerpoint/2010/main" val="108184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2B521E5-2188-4B94-8FF2-C46A2C217A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4884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807650" y="2894884"/>
            <a:ext cx="3162519" cy="1295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E2D2F-112B-4819-BFF9-35F125B917D2}"/>
              </a:ext>
            </a:extLst>
          </p:cNvPr>
          <p:cNvSpPr txBox="1"/>
          <p:nvPr/>
        </p:nvSpPr>
        <p:spPr>
          <a:xfrm>
            <a:off x="7036506" y="3230818"/>
            <a:ext cx="2704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IS IT BAD TO CRY ON NEW YEAR'S DAY?</a:t>
            </a:r>
          </a:p>
        </p:txBody>
      </p:sp>
    </p:spTree>
    <p:extLst>
      <p:ext uri="{BB962C8B-B14F-4D97-AF65-F5344CB8AC3E}">
        <p14:creationId xmlns:p14="http://schemas.microsoft.com/office/powerpoint/2010/main" val="129030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6CBD410-52A6-4B66-94E8-087D7AE816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524001" y="1836963"/>
            <a:ext cx="6166187" cy="3429002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4213" y="2484066"/>
            <a:ext cx="152317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Eve</a:t>
            </a:r>
            <a:r>
              <a:rPr lang="en-US" sz="495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2344214" y="3386397"/>
            <a:ext cx="3559240" cy="106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</p:txBody>
      </p:sp>
    </p:spTree>
    <p:extLst>
      <p:ext uri="{BB962C8B-B14F-4D97-AF65-F5344CB8AC3E}">
        <p14:creationId xmlns:p14="http://schemas.microsoft.com/office/powerpoint/2010/main" val="362856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8C2EA17-848B-4D2E-A6FC-DE5845C134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b="1628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3582086" y="1911273"/>
            <a:ext cx="3495551" cy="880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3719911" y="2085856"/>
            <a:ext cx="3219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WHAT YOU SHOULD NOT DO ON NEW YEAR'S DAY?</a:t>
            </a:r>
            <a:endParaRPr lang="en-US" sz="36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3045550" y="4723352"/>
            <a:ext cx="7393850" cy="56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</p:txBody>
      </p:sp>
    </p:spTree>
    <p:extLst>
      <p:ext uri="{BB962C8B-B14F-4D97-AF65-F5344CB8AC3E}">
        <p14:creationId xmlns:p14="http://schemas.microsoft.com/office/powerpoint/2010/main" val="211765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FB6DBAB-110B-4160-AB19-D8F703A776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r="3541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6F9FAB90-DE1D-4A6B-AE57-C82C676C8C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r="3518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B8E6450-41E3-4590-8145-46E5AB38FF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r="3541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6E3F1686-0CEB-4098-8125-713F95D7BA9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5144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 rot="16200000">
            <a:off x="1439548" y="3074293"/>
            <a:ext cx="2437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Montserrat" charset="0"/>
                <a:ea typeface="Montserrat" charset="0"/>
                <a:cs typeface="Montserrat" charset="0"/>
              </a:rPr>
              <a:t>CHINESE NEW YEAR FOOD</a:t>
            </a:r>
          </a:p>
        </p:txBody>
      </p:sp>
    </p:spTree>
    <p:extLst>
      <p:ext uri="{BB962C8B-B14F-4D97-AF65-F5344CB8AC3E}">
        <p14:creationId xmlns:p14="http://schemas.microsoft.com/office/powerpoint/2010/main" val="121137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2259309" y="3590870"/>
            <a:ext cx="3358390" cy="132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9D36B41-939A-4BEE-9D1A-CB81300AC5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4" b="23454"/>
          <a:stretch/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CE6C715-DC88-4C8A-B511-C0E8E637BB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5" b="23435"/>
          <a:stretch/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03E3D41-F4F9-4D9B-94E3-ED0326EB8E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4" b="23454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22A88F-7C91-41C6-BE08-D6BEA42A0823}"/>
              </a:ext>
            </a:extLst>
          </p:cNvPr>
          <p:cNvSpPr txBox="1"/>
          <p:nvPr/>
        </p:nvSpPr>
        <p:spPr>
          <a:xfrm>
            <a:off x="672444" y="2944253"/>
            <a:ext cx="4003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Eve.</a:t>
            </a:r>
          </a:p>
        </p:txBody>
      </p:sp>
    </p:spTree>
    <p:extLst>
      <p:ext uri="{BB962C8B-B14F-4D97-AF65-F5344CB8AC3E}">
        <p14:creationId xmlns:p14="http://schemas.microsoft.com/office/powerpoint/2010/main" val="195264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223" y="2460352"/>
            <a:ext cx="189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Portfolio.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2142222" y="3169307"/>
            <a:ext cx="2338167" cy="208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</a:t>
            </a:r>
          </a:p>
          <a:p>
            <a:pPr algn="just">
              <a:lnSpc>
                <a:spcPct val="200000"/>
              </a:lnSpc>
            </a:pPr>
            <a:endParaRPr lang="id-ID" sz="825" dirty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>
              <a:lnSpc>
                <a:spcPct val="200000"/>
              </a:lnSpc>
            </a:pP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Pellentesque porttitor fringilla justo in tincidunt. Cras metus metus, congue eget imperdiet eu, auctor vitae felis.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C035892-D1F4-48C9-83D8-311E2AE0E69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0" r="30710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9FBBB65-97B0-4627-BB19-1F4B81DFC12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56B8367-77FD-4B75-99D5-995A72E05C2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r="15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552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FA25CBD-91B2-4777-9E6F-6CF6E3F643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7" b="22687"/>
          <a:stretch/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B9D92DA-888C-4B41-BD3A-925B358EC70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r="9281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5B0375C-E8BB-40F5-86AD-C65FB8949E7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0" b="29822"/>
          <a:stretch/>
        </p:blipFill>
        <p:spPr>
          <a:xfrm>
            <a:off x="1524002" y="4089546"/>
            <a:ext cx="1975757" cy="161614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5B9EF-5E54-48A3-B7E2-89A7AB3D07E4}"/>
              </a:ext>
            </a:extLst>
          </p:cNvPr>
          <p:cNvSpPr txBox="1"/>
          <p:nvPr/>
        </p:nvSpPr>
        <p:spPr>
          <a:xfrm>
            <a:off x="6716488" y="2161774"/>
            <a:ext cx="2762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WHAT ARE SOME CHINESE TRADITIONS?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FF84E5-3238-4DDD-B930-695636C754E7}"/>
              </a:ext>
            </a:extLst>
          </p:cNvPr>
          <p:cNvSpPr/>
          <p:nvPr/>
        </p:nvSpPr>
        <p:spPr>
          <a:xfrm>
            <a:off x="6716487" y="2968843"/>
            <a:ext cx="2688938" cy="1831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</a:t>
            </a:r>
          </a:p>
          <a:p>
            <a:pPr algn="just">
              <a:lnSpc>
                <a:spcPct val="200000"/>
              </a:lnSpc>
            </a:pPr>
            <a:endParaRPr lang="id-ID" sz="825" dirty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>
              <a:lnSpc>
                <a:spcPct val="200000"/>
              </a:lnSpc>
            </a:pP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Pellentesque porttitor fringilla justo in tincidunt. Cras metus metus, congue eget imperdiet eu, auctor vitae felis.</a:t>
            </a:r>
          </a:p>
        </p:txBody>
      </p:sp>
    </p:spTree>
    <p:extLst>
      <p:ext uri="{BB962C8B-B14F-4D97-AF65-F5344CB8AC3E}">
        <p14:creationId xmlns:p14="http://schemas.microsoft.com/office/powerpoint/2010/main" val="284912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0B1CFA8-3E21-40EE-850B-1D568A4157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 b="366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164676" y="1695392"/>
            <a:ext cx="2684210" cy="1333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915928" y="2015923"/>
            <a:ext cx="16739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Eve.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7610477" y="3543813"/>
            <a:ext cx="2524125" cy="157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</p:txBody>
      </p:sp>
    </p:spTree>
    <p:extLst>
      <p:ext uri="{BB962C8B-B14F-4D97-AF65-F5344CB8AC3E}">
        <p14:creationId xmlns:p14="http://schemas.microsoft.com/office/powerpoint/2010/main" val="195283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7082B98-0B88-4297-9BD6-027EA64D17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524001" y="1836963"/>
            <a:ext cx="6166187" cy="3429002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4213" y="2484066"/>
            <a:ext cx="152317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Eve</a:t>
            </a:r>
            <a:r>
              <a:rPr lang="en-US" sz="495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2344214" y="3386397"/>
            <a:ext cx="3559240" cy="106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</p:txBody>
      </p:sp>
    </p:spTree>
    <p:extLst>
      <p:ext uri="{BB962C8B-B14F-4D97-AF65-F5344CB8AC3E}">
        <p14:creationId xmlns:p14="http://schemas.microsoft.com/office/powerpoint/2010/main" val="1252623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8141" y="1981775"/>
            <a:ext cx="2684210" cy="1333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4939946" y="2198431"/>
            <a:ext cx="2038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What is the Chinese new year shopping?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6677240" y="3980545"/>
            <a:ext cx="3457361" cy="106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515DB33-CE9E-4EC8-8E14-DDCB2C7FED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r="749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ECB00D6-60A6-4C4B-A8EA-9B7EBF2830B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7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1427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6A0F300-608F-4E54-BCAA-8BBE7BF795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18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4980587" y="2811115"/>
            <a:ext cx="2684210" cy="1333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2231946" y="2491084"/>
            <a:ext cx="2225169" cy="208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</a:t>
            </a:r>
          </a:p>
          <a:p>
            <a:pPr algn="just">
              <a:lnSpc>
                <a:spcPct val="200000"/>
              </a:lnSpc>
            </a:pPr>
            <a:endParaRPr lang="id-ID" sz="825" dirty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>
              <a:lnSpc>
                <a:spcPct val="200000"/>
              </a:lnSpc>
            </a:pP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Pellentesque porttitor fringilla justo in tincidunt. Cras metus metus, congue eget imperdiet eu, auctor vitae felis.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D8934-9F5A-4236-9835-754CC57AE7C6}"/>
              </a:ext>
            </a:extLst>
          </p:cNvPr>
          <p:cNvSpPr txBox="1"/>
          <p:nvPr/>
        </p:nvSpPr>
        <p:spPr>
          <a:xfrm>
            <a:off x="4980587" y="3257232"/>
            <a:ext cx="26842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WHAT IS GOOD LUCK FOR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CHINESE NEW YEAR?</a:t>
            </a:r>
          </a:p>
        </p:txBody>
      </p:sp>
    </p:spTree>
    <p:extLst>
      <p:ext uri="{BB962C8B-B14F-4D97-AF65-F5344CB8AC3E}">
        <p14:creationId xmlns:p14="http://schemas.microsoft.com/office/powerpoint/2010/main" val="2010116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02072831"/>
              </p:ext>
            </p:extLst>
          </p:nvPr>
        </p:nvGraphicFramePr>
        <p:xfrm>
          <a:off x="2203704" y="1707643"/>
          <a:ext cx="4395216" cy="334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145329" y="1831087"/>
            <a:ext cx="2684210" cy="1333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7829939" y="2035855"/>
            <a:ext cx="1431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data Chart.</a:t>
            </a:r>
            <a:endParaRPr lang="en-US" sz="27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7145330" y="3678981"/>
            <a:ext cx="2786579" cy="157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</p:txBody>
      </p:sp>
    </p:spTree>
    <p:extLst>
      <p:ext uri="{BB962C8B-B14F-4D97-AF65-F5344CB8AC3E}">
        <p14:creationId xmlns:p14="http://schemas.microsoft.com/office/powerpoint/2010/main" val="1252532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8282789"/>
              </p:ext>
            </p:extLst>
          </p:nvPr>
        </p:nvGraphicFramePr>
        <p:xfrm>
          <a:off x="5811012" y="1707643"/>
          <a:ext cx="4395216" cy="334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235001" y="1831087"/>
            <a:ext cx="2684210" cy="1333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Montserrat" panose="00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9611" y="2035855"/>
            <a:ext cx="1431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Data</a:t>
            </a:r>
          </a:p>
          <a:p>
            <a:r>
              <a:rPr lang="en-US" sz="2700" b="1" dirty="0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Chart.</a:t>
            </a:r>
            <a:endParaRPr lang="en-US" sz="2700" dirty="0">
              <a:solidFill>
                <a:schemeClr val="bg1"/>
              </a:solidFill>
              <a:latin typeface="Montserrat" panose="00000500000000000000" pitchFamily="2" charset="0"/>
              <a:ea typeface="Montserrat" charset="0"/>
              <a:cs typeface="Montserrat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2235002" y="3678981"/>
            <a:ext cx="2786579" cy="157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</p:txBody>
      </p:sp>
    </p:spTree>
    <p:extLst>
      <p:ext uri="{BB962C8B-B14F-4D97-AF65-F5344CB8AC3E}">
        <p14:creationId xmlns:p14="http://schemas.microsoft.com/office/powerpoint/2010/main" val="1764551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9"/>
          <p:cNvSpPr>
            <a:spLocks/>
          </p:cNvSpPr>
          <p:nvPr/>
        </p:nvSpPr>
        <p:spPr bwMode="auto">
          <a:xfrm>
            <a:off x="8071487" y="3454175"/>
            <a:ext cx="1545431" cy="770335"/>
          </a:xfrm>
          <a:custGeom>
            <a:avLst/>
            <a:gdLst>
              <a:gd name="T0" fmla="*/ 1157 w 2313"/>
              <a:gd name="T1" fmla="*/ 743 h 1157"/>
              <a:gd name="T2" fmla="*/ 413 w 2313"/>
              <a:gd name="T3" fmla="*/ 0 h 1157"/>
              <a:gd name="T4" fmla="*/ 0 w 2313"/>
              <a:gd name="T5" fmla="*/ 0 h 1157"/>
              <a:gd name="T6" fmla="*/ 1157 w 2313"/>
              <a:gd name="T7" fmla="*/ 1157 h 1157"/>
              <a:gd name="T8" fmla="*/ 2313 w 2313"/>
              <a:gd name="T9" fmla="*/ 0 h 1157"/>
              <a:gd name="T10" fmla="*/ 1900 w 2313"/>
              <a:gd name="T11" fmla="*/ 0 h 1157"/>
              <a:gd name="T12" fmla="*/ 1157 w 2313"/>
              <a:gd name="T13" fmla="*/ 743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3" h="1157">
                <a:moveTo>
                  <a:pt x="1157" y="743"/>
                </a:moveTo>
                <a:cubicBezTo>
                  <a:pt x="746" y="743"/>
                  <a:pt x="413" y="410"/>
                  <a:pt x="4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39"/>
                  <a:pt x="518" y="1157"/>
                  <a:pt x="1157" y="1157"/>
                </a:cubicBezTo>
                <a:cubicBezTo>
                  <a:pt x="1795" y="1157"/>
                  <a:pt x="2313" y="639"/>
                  <a:pt x="2313" y="0"/>
                </a:cubicBezTo>
                <a:cubicBezTo>
                  <a:pt x="1900" y="0"/>
                  <a:pt x="1900" y="0"/>
                  <a:pt x="1900" y="0"/>
                </a:cubicBezTo>
                <a:cubicBezTo>
                  <a:pt x="1900" y="410"/>
                  <a:pt x="1567" y="743"/>
                  <a:pt x="1157" y="74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" name="Freeform 51"/>
          <p:cNvSpPr>
            <a:spLocks/>
          </p:cNvSpPr>
          <p:nvPr/>
        </p:nvSpPr>
        <p:spPr bwMode="auto">
          <a:xfrm>
            <a:off x="6803470" y="2683841"/>
            <a:ext cx="1544240" cy="770335"/>
          </a:xfrm>
          <a:custGeom>
            <a:avLst/>
            <a:gdLst>
              <a:gd name="T0" fmla="*/ 1157 w 2313"/>
              <a:gd name="T1" fmla="*/ 414 h 1157"/>
              <a:gd name="T2" fmla="*/ 414 w 2313"/>
              <a:gd name="T3" fmla="*/ 1157 h 1157"/>
              <a:gd name="T4" fmla="*/ 0 w 2313"/>
              <a:gd name="T5" fmla="*/ 1157 h 1157"/>
              <a:gd name="T6" fmla="*/ 1157 w 2313"/>
              <a:gd name="T7" fmla="*/ 0 h 1157"/>
              <a:gd name="T8" fmla="*/ 2313 w 2313"/>
              <a:gd name="T9" fmla="*/ 1157 h 1157"/>
              <a:gd name="T10" fmla="*/ 1900 w 2313"/>
              <a:gd name="T11" fmla="*/ 1157 h 1157"/>
              <a:gd name="T12" fmla="*/ 1157 w 2313"/>
              <a:gd name="T13" fmla="*/ 414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3" h="1157">
                <a:moveTo>
                  <a:pt x="1157" y="414"/>
                </a:moveTo>
                <a:cubicBezTo>
                  <a:pt x="746" y="414"/>
                  <a:pt x="414" y="746"/>
                  <a:pt x="414" y="115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0" y="518"/>
                  <a:pt x="518" y="0"/>
                  <a:pt x="1157" y="0"/>
                </a:cubicBezTo>
                <a:cubicBezTo>
                  <a:pt x="1796" y="0"/>
                  <a:pt x="2313" y="518"/>
                  <a:pt x="2313" y="1157"/>
                </a:cubicBezTo>
                <a:cubicBezTo>
                  <a:pt x="1900" y="1157"/>
                  <a:pt x="1900" y="1157"/>
                  <a:pt x="1900" y="1157"/>
                </a:cubicBezTo>
                <a:cubicBezTo>
                  <a:pt x="1900" y="746"/>
                  <a:pt x="1567" y="414"/>
                  <a:pt x="1157" y="41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Freeform 53"/>
          <p:cNvSpPr>
            <a:spLocks/>
          </p:cNvSpPr>
          <p:nvPr/>
        </p:nvSpPr>
        <p:spPr bwMode="auto">
          <a:xfrm>
            <a:off x="5534265" y="3454175"/>
            <a:ext cx="1545431" cy="770335"/>
          </a:xfrm>
          <a:custGeom>
            <a:avLst/>
            <a:gdLst>
              <a:gd name="T0" fmla="*/ 1157 w 2314"/>
              <a:gd name="T1" fmla="*/ 743 h 1157"/>
              <a:gd name="T2" fmla="*/ 414 w 2314"/>
              <a:gd name="T3" fmla="*/ 0 h 1157"/>
              <a:gd name="T4" fmla="*/ 0 w 2314"/>
              <a:gd name="T5" fmla="*/ 0 h 1157"/>
              <a:gd name="T6" fmla="*/ 1157 w 2314"/>
              <a:gd name="T7" fmla="*/ 1157 h 1157"/>
              <a:gd name="T8" fmla="*/ 2314 w 2314"/>
              <a:gd name="T9" fmla="*/ 0 h 1157"/>
              <a:gd name="T10" fmla="*/ 1900 w 2314"/>
              <a:gd name="T11" fmla="*/ 0 h 1157"/>
              <a:gd name="T12" fmla="*/ 1157 w 2314"/>
              <a:gd name="T13" fmla="*/ 743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4" h="1157">
                <a:moveTo>
                  <a:pt x="1157" y="743"/>
                </a:moveTo>
                <a:cubicBezTo>
                  <a:pt x="747" y="743"/>
                  <a:pt x="414" y="410"/>
                  <a:pt x="4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39"/>
                  <a:pt x="518" y="1157"/>
                  <a:pt x="1157" y="1157"/>
                </a:cubicBezTo>
                <a:cubicBezTo>
                  <a:pt x="1796" y="1157"/>
                  <a:pt x="2314" y="639"/>
                  <a:pt x="2314" y="0"/>
                </a:cubicBezTo>
                <a:cubicBezTo>
                  <a:pt x="1900" y="0"/>
                  <a:pt x="1900" y="0"/>
                  <a:pt x="1900" y="0"/>
                </a:cubicBezTo>
                <a:cubicBezTo>
                  <a:pt x="1900" y="410"/>
                  <a:pt x="1567" y="743"/>
                  <a:pt x="1157" y="74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Freeform 55"/>
          <p:cNvSpPr>
            <a:spLocks/>
          </p:cNvSpPr>
          <p:nvPr/>
        </p:nvSpPr>
        <p:spPr bwMode="auto">
          <a:xfrm>
            <a:off x="4266249" y="2683841"/>
            <a:ext cx="1544240" cy="770335"/>
          </a:xfrm>
          <a:custGeom>
            <a:avLst/>
            <a:gdLst>
              <a:gd name="T0" fmla="*/ 1156 w 2313"/>
              <a:gd name="T1" fmla="*/ 414 h 1157"/>
              <a:gd name="T2" fmla="*/ 413 w 2313"/>
              <a:gd name="T3" fmla="*/ 1157 h 1157"/>
              <a:gd name="T4" fmla="*/ 0 w 2313"/>
              <a:gd name="T5" fmla="*/ 1157 h 1157"/>
              <a:gd name="T6" fmla="*/ 1156 w 2313"/>
              <a:gd name="T7" fmla="*/ 0 h 1157"/>
              <a:gd name="T8" fmla="*/ 2313 w 2313"/>
              <a:gd name="T9" fmla="*/ 1157 h 1157"/>
              <a:gd name="T10" fmla="*/ 1899 w 2313"/>
              <a:gd name="T11" fmla="*/ 1157 h 1157"/>
              <a:gd name="T12" fmla="*/ 1156 w 2313"/>
              <a:gd name="T13" fmla="*/ 414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3" h="1157">
                <a:moveTo>
                  <a:pt x="1156" y="414"/>
                </a:moveTo>
                <a:cubicBezTo>
                  <a:pt x="746" y="414"/>
                  <a:pt x="413" y="746"/>
                  <a:pt x="413" y="115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0" y="518"/>
                  <a:pt x="518" y="0"/>
                  <a:pt x="1156" y="0"/>
                </a:cubicBezTo>
                <a:cubicBezTo>
                  <a:pt x="1795" y="0"/>
                  <a:pt x="2313" y="518"/>
                  <a:pt x="2313" y="1157"/>
                </a:cubicBezTo>
                <a:cubicBezTo>
                  <a:pt x="1899" y="1157"/>
                  <a:pt x="1899" y="1157"/>
                  <a:pt x="1899" y="1157"/>
                </a:cubicBezTo>
                <a:cubicBezTo>
                  <a:pt x="1899" y="746"/>
                  <a:pt x="1567" y="414"/>
                  <a:pt x="1156" y="41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56"/>
          <p:cNvSpPr>
            <a:spLocks/>
          </p:cNvSpPr>
          <p:nvPr/>
        </p:nvSpPr>
        <p:spPr bwMode="auto">
          <a:xfrm>
            <a:off x="8071487" y="2683841"/>
            <a:ext cx="1604963" cy="967979"/>
          </a:xfrm>
          <a:custGeom>
            <a:avLst/>
            <a:gdLst>
              <a:gd name="T0" fmla="*/ 2106 w 2403"/>
              <a:gd name="T1" fmla="*/ 1454 h 1454"/>
              <a:gd name="T2" fmla="*/ 1808 w 2403"/>
              <a:gd name="T3" fmla="*/ 1157 h 1454"/>
              <a:gd name="T4" fmla="*/ 1900 w 2403"/>
              <a:gd name="T5" fmla="*/ 1157 h 1454"/>
              <a:gd name="T6" fmla="*/ 1157 w 2403"/>
              <a:gd name="T7" fmla="*/ 414 h 1454"/>
              <a:gd name="T8" fmla="*/ 413 w 2403"/>
              <a:gd name="T9" fmla="*/ 1157 h 1454"/>
              <a:gd name="T10" fmla="*/ 0 w 2403"/>
              <a:gd name="T11" fmla="*/ 1157 h 1454"/>
              <a:gd name="T12" fmla="*/ 1157 w 2403"/>
              <a:gd name="T13" fmla="*/ 0 h 1454"/>
              <a:gd name="T14" fmla="*/ 2313 w 2403"/>
              <a:gd name="T15" fmla="*/ 1157 h 1454"/>
              <a:gd name="T16" fmla="*/ 2403 w 2403"/>
              <a:gd name="T17" fmla="*/ 1157 h 1454"/>
              <a:gd name="T18" fmla="*/ 2106 w 2403"/>
              <a:gd name="T19" fmla="*/ 1454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03" h="1454">
                <a:moveTo>
                  <a:pt x="2106" y="1454"/>
                </a:moveTo>
                <a:cubicBezTo>
                  <a:pt x="1808" y="1157"/>
                  <a:pt x="1808" y="1157"/>
                  <a:pt x="1808" y="1157"/>
                </a:cubicBezTo>
                <a:cubicBezTo>
                  <a:pt x="1900" y="1157"/>
                  <a:pt x="1900" y="1157"/>
                  <a:pt x="1900" y="1157"/>
                </a:cubicBezTo>
                <a:cubicBezTo>
                  <a:pt x="1900" y="746"/>
                  <a:pt x="1567" y="414"/>
                  <a:pt x="1157" y="414"/>
                </a:cubicBezTo>
                <a:cubicBezTo>
                  <a:pt x="746" y="414"/>
                  <a:pt x="413" y="746"/>
                  <a:pt x="413" y="115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0" y="518"/>
                  <a:pt x="518" y="0"/>
                  <a:pt x="1157" y="0"/>
                </a:cubicBezTo>
                <a:cubicBezTo>
                  <a:pt x="1795" y="0"/>
                  <a:pt x="2313" y="518"/>
                  <a:pt x="2313" y="1157"/>
                </a:cubicBezTo>
                <a:cubicBezTo>
                  <a:pt x="2403" y="1157"/>
                  <a:pt x="2403" y="1157"/>
                  <a:pt x="2403" y="1157"/>
                </a:cubicBezTo>
                <a:lnTo>
                  <a:pt x="2106" y="14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57"/>
          <p:cNvSpPr>
            <a:spLocks/>
          </p:cNvSpPr>
          <p:nvPr/>
        </p:nvSpPr>
        <p:spPr bwMode="auto">
          <a:xfrm>
            <a:off x="6803471" y="3256531"/>
            <a:ext cx="1604963" cy="967979"/>
          </a:xfrm>
          <a:custGeom>
            <a:avLst/>
            <a:gdLst>
              <a:gd name="T0" fmla="*/ 2106 w 2404"/>
              <a:gd name="T1" fmla="*/ 0 h 1455"/>
              <a:gd name="T2" fmla="*/ 1808 w 2404"/>
              <a:gd name="T3" fmla="*/ 298 h 1455"/>
              <a:gd name="T4" fmla="*/ 1900 w 2404"/>
              <a:gd name="T5" fmla="*/ 298 h 1455"/>
              <a:gd name="T6" fmla="*/ 1157 w 2404"/>
              <a:gd name="T7" fmla="*/ 1041 h 1455"/>
              <a:gd name="T8" fmla="*/ 414 w 2404"/>
              <a:gd name="T9" fmla="*/ 298 h 1455"/>
              <a:gd name="T10" fmla="*/ 0 w 2404"/>
              <a:gd name="T11" fmla="*/ 298 h 1455"/>
              <a:gd name="T12" fmla="*/ 1157 w 2404"/>
              <a:gd name="T13" fmla="*/ 1455 h 1455"/>
              <a:gd name="T14" fmla="*/ 2313 w 2404"/>
              <a:gd name="T15" fmla="*/ 298 h 1455"/>
              <a:gd name="T16" fmla="*/ 2404 w 2404"/>
              <a:gd name="T17" fmla="*/ 298 h 1455"/>
              <a:gd name="T18" fmla="*/ 2106 w 2404"/>
              <a:gd name="T19" fmla="*/ 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04" h="1455">
                <a:moveTo>
                  <a:pt x="2106" y="0"/>
                </a:moveTo>
                <a:cubicBezTo>
                  <a:pt x="1808" y="298"/>
                  <a:pt x="1808" y="298"/>
                  <a:pt x="1808" y="298"/>
                </a:cubicBezTo>
                <a:cubicBezTo>
                  <a:pt x="1900" y="298"/>
                  <a:pt x="1900" y="298"/>
                  <a:pt x="1900" y="298"/>
                </a:cubicBezTo>
                <a:cubicBezTo>
                  <a:pt x="1900" y="708"/>
                  <a:pt x="1567" y="1041"/>
                  <a:pt x="1157" y="1041"/>
                </a:cubicBezTo>
                <a:cubicBezTo>
                  <a:pt x="746" y="1041"/>
                  <a:pt x="414" y="708"/>
                  <a:pt x="414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937"/>
                  <a:pt x="518" y="1455"/>
                  <a:pt x="1157" y="1455"/>
                </a:cubicBezTo>
                <a:cubicBezTo>
                  <a:pt x="1796" y="1455"/>
                  <a:pt x="2313" y="937"/>
                  <a:pt x="2313" y="298"/>
                </a:cubicBezTo>
                <a:cubicBezTo>
                  <a:pt x="2404" y="298"/>
                  <a:pt x="2404" y="298"/>
                  <a:pt x="2404" y="298"/>
                </a:cubicBezTo>
                <a:lnTo>
                  <a:pt x="210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58"/>
          <p:cNvSpPr>
            <a:spLocks/>
          </p:cNvSpPr>
          <p:nvPr/>
        </p:nvSpPr>
        <p:spPr bwMode="auto">
          <a:xfrm>
            <a:off x="5534264" y="2683841"/>
            <a:ext cx="1604963" cy="967979"/>
          </a:xfrm>
          <a:custGeom>
            <a:avLst/>
            <a:gdLst>
              <a:gd name="T0" fmla="*/ 2106 w 2404"/>
              <a:gd name="T1" fmla="*/ 1454 h 1454"/>
              <a:gd name="T2" fmla="*/ 1809 w 2404"/>
              <a:gd name="T3" fmla="*/ 1157 h 1454"/>
              <a:gd name="T4" fmla="*/ 1900 w 2404"/>
              <a:gd name="T5" fmla="*/ 1157 h 1454"/>
              <a:gd name="T6" fmla="*/ 1157 w 2404"/>
              <a:gd name="T7" fmla="*/ 414 h 1454"/>
              <a:gd name="T8" fmla="*/ 414 w 2404"/>
              <a:gd name="T9" fmla="*/ 1157 h 1454"/>
              <a:gd name="T10" fmla="*/ 0 w 2404"/>
              <a:gd name="T11" fmla="*/ 1157 h 1454"/>
              <a:gd name="T12" fmla="*/ 1157 w 2404"/>
              <a:gd name="T13" fmla="*/ 0 h 1454"/>
              <a:gd name="T14" fmla="*/ 2314 w 2404"/>
              <a:gd name="T15" fmla="*/ 1157 h 1454"/>
              <a:gd name="T16" fmla="*/ 2404 w 2404"/>
              <a:gd name="T17" fmla="*/ 1157 h 1454"/>
              <a:gd name="T18" fmla="*/ 2106 w 2404"/>
              <a:gd name="T19" fmla="*/ 1454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04" h="1454">
                <a:moveTo>
                  <a:pt x="2106" y="1454"/>
                </a:moveTo>
                <a:cubicBezTo>
                  <a:pt x="1809" y="1157"/>
                  <a:pt x="1809" y="1157"/>
                  <a:pt x="1809" y="1157"/>
                </a:cubicBezTo>
                <a:cubicBezTo>
                  <a:pt x="1900" y="1157"/>
                  <a:pt x="1900" y="1157"/>
                  <a:pt x="1900" y="1157"/>
                </a:cubicBezTo>
                <a:cubicBezTo>
                  <a:pt x="1900" y="746"/>
                  <a:pt x="1567" y="414"/>
                  <a:pt x="1157" y="414"/>
                </a:cubicBezTo>
                <a:cubicBezTo>
                  <a:pt x="747" y="414"/>
                  <a:pt x="414" y="746"/>
                  <a:pt x="414" y="115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0" y="518"/>
                  <a:pt x="518" y="0"/>
                  <a:pt x="1157" y="0"/>
                </a:cubicBezTo>
                <a:cubicBezTo>
                  <a:pt x="1796" y="0"/>
                  <a:pt x="2314" y="518"/>
                  <a:pt x="2314" y="1157"/>
                </a:cubicBezTo>
                <a:cubicBezTo>
                  <a:pt x="2404" y="1157"/>
                  <a:pt x="2404" y="1157"/>
                  <a:pt x="2404" y="1157"/>
                </a:cubicBezTo>
                <a:lnTo>
                  <a:pt x="2106" y="14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59"/>
          <p:cNvSpPr>
            <a:spLocks/>
          </p:cNvSpPr>
          <p:nvPr/>
        </p:nvSpPr>
        <p:spPr bwMode="auto">
          <a:xfrm>
            <a:off x="4266249" y="3256531"/>
            <a:ext cx="1604963" cy="967979"/>
          </a:xfrm>
          <a:custGeom>
            <a:avLst/>
            <a:gdLst>
              <a:gd name="T0" fmla="*/ 2106 w 2403"/>
              <a:gd name="T1" fmla="*/ 0 h 1455"/>
              <a:gd name="T2" fmla="*/ 1808 w 2403"/>
              <a:gd name="T3" fmla="*/ 298 h 1455"/>
              <a:gd name="T4" fmla="*/ 1899 w 2403"/>
              <a:gd name="T5" fmla="*/ 298 h 1455"/>
              <a:gd name="T6" fmla="*/ 1156 w 2403"/>
              <a:gd name="T7" fmla="*/ 1041 h 1455"/>
              <a:gd name="T8" fmla="*/ 413 w 2403"/>
              <a:gd name="T9" fmla="*/ 298 h 1455"/>
              <a:gd name="T10" fmla="*/ 0 w 2403"/>
              <a:gd name="T11" fmla="*/ 298 h 1455"/>
              <a:gd name="T12" fmla="*/ 1156 w 2403"/>
              <a:gd name="T13" fmla="*/ 1455 h 1455"/>
              <a:gd name="T14" fmla="*/ 2313 w 2403"/>
              <a:gd name="T15" fmla="*/ 298 h 1455"/>
              <a:gd name="T16" fmla="*/ 2403 w 2403"/>
              <a:gd name="T17" fmla="*/ 298 h 1455"/>
              <a:gd name="T18" fmla="*/ 2106 w 2403"/>
              <a:gd name="T19" fmla="*/ 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03" h="1455">
                <a:moveTo>
                  <a:pt x="2106" y="0"/>
                </a:moveTo>
                <a:cubicBezTo>
                  <a:pt x="1808" y="298"/>
                  <a:pt x="1808" y="298"/>
                  <a:pt x="1808" y="298"/>
                </a:cubicBezTo>
                <a:cubicBezTo>
                  <a:pt x="1899" y="298"/>
                  <a:pt x="1899" y="298"/>
                  <a:pt x="1899" y="298"/>
                </a:cubicBezTo>
                <a:cubicBezTo>
                  <a:pt x="1899" y="708"/>
                  <a:pt x="1567" y="1041"/>
                  <a:pt x="1156" y="1041"/>
                </a:cubicBezTo>
                <a:cubicBezTo>
                  <a:pt x="746" y="1041"/>
                  <a:pt x="413" y="708"/>
                  <a:pt x="413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937"/>
                  <a:pt x="518" y="1455"/>
                  <a:pt x="1156" y="1455"/>
                </a:cubicBezTo>
                <a:cubicBezTo>
                  <a:pt x="1795" y="1455"/>
                  <a:pt x="2313" y="937"/>
                  <a:pt x="2313" y="298"/>
                </a:cubicBezTo>
                <a:cubicBezTo>
                  <a:pt x="2403" y="298"/>
                  <a:pt x="2403" y="298"/>
                  <a:pt x="2403" y="298"/>
                </a:cubicBezTo>
                <a:lnTo>
                  <a:pt x="210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4266249" y="4437810"/>
            <a:ext cx="193937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b="1">
                <a:latin typeface="Montserrat" charset="0"/>
                <a:ea typeface="Montserrat" charset="0"/>
                <a:cs typeface="Montserrat" charset="0"/>
              </a:rPr>
              <a:t>Tittle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66249" y="4645559"/>
            <a:ext cx="1939373" cy="815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825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 consectetur adipis ccursus mollis maximus.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61730" y="1523344"/>
            <a:ext cx="193937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b="1">
                <a:latin typeface="Montserrat" charset="0"/>
                <a:ea typeface="Montserrat" charset="0"/>
                <a:cs typeface="Montserrat" charset="0"/>
              </a:rPr>
              <a:t>Tittle Here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61730" y="1731093"/>
            <a:ext cx="1939373" cy="815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</a:t>
            </a:r>
            <a:r>
              <a:rPr lang="en-US" sz="8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amet</a:t>
            </a:r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8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consectetur</a:t>
            </a:r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8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adipis</a:t>
            </a:r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8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ccursus</a:t>
            </a:r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8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mollis</a:t>
            </a:r>
            <a:r>
              <a:rPr 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maximus.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89502" y="1523344"/>
            <a:ext cx="193937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b="1">
                <a:latin typeface="Montserrat" charset="0"/>
                <a:ea typeface="Montserrat" charset="0"/>
                <a:cs typeface="Montserrat" charset="0"/>
              </a:rPr>
              <a:t>Tittle Here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89502" y="1731093"/>
            <a:ext cx="1939373" cy="815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825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 consectetur adipis ccursus mollis maximus.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48554" y="4437810"/>
            <a:ext cx="193937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b="1">
                <a:latin typeface="Montserrat" charset="0"/>
                <a:ea typeface="Montserrat" charset="0"/>
                <a:cs typeface="Montserrat" charset="0"/>
              </a:rPr>
              <a:t>Tittle Here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48555" y="4645559"/>
            <a:ext cx="1939373" cy="815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825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 consectetur adipis ccursus mollis maximus.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0" y="1670859"/>
            <a:ext cx="1867964" cy="3516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1207569" y="3185782"/>
            <a:ext cx="2368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Infographic.</a:t>
            </a:r>
            <a:endParaRPr lang="en-US" sz="27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3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8886" y="1495826"/>
            <a:ext cx="187423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Thank</a:t>
            </a:r>
            <a:endParaRPr lang="en-US" sz="4050" dirty="0">
              <a:solidFill>
                <a:schemeClr val="accent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73" y="4494440"/>
            <a:ext cx="135485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You</a:t>
            </a:r>
            <a:r>
              <a:rPr lang="en-US" sz="4050" b="1" dirty="0">
                <a:latin typeface="Montserrat" charset="0"/>
                <a:ea typeface="Montserrat" charset="0"/>
                <a:cs typeface="Montserrat" charset="0"/>
              </a:rPr>
              <a:t>.</a:t>
            </a:r>
            <a:endParaRPr lang="en-US" sz="4050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78D1290-32CC-4E6E-8D91-AEA4574E48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3" b="24893"/>
          <a:stretch/>
        </p:blipFill>
        <p:spPr/>
      </p:pic>
    </p:spTree>
    <p:extLst>
      <p:ext uri="{BB962C8B-B14F-4D97-AF65-F5344CB8AC3E}">
        <p14:creationId xmlns:p14="http://schemas.microsoft.com/office/powerpoint/2010/main" val="169964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3829401-61EA-46AD-AE9C-728A3562D5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r="17732"/>
          <a:stretch/>
        </p:blipFill>
        <p:spPr/>
      </p:pic>
      <p:sp>
        <p:nvSpPr>
          <p:cNvPr id="5" name="Rectangle 4"/>
          <p:cNvSpPr/>
          <p:nvPr/>
        </p:nvSpPr>
        <p:spPr>
          <a:xfrm>
            <a:off x="4417056" y="2243796"/>
            <a:ext cx="4149672" cy="880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4651485" y="2418379"/>
            <a:ext cx="36808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Chinese New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6381586" y="3855105"/>
            <a:ext cx="3559240" cy="106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</p:txBody>
      </p:sp>
    </p:spTree>
    <p:extLst>
      <p:ext uri="{BB962C8B-B14F-4D97-AF65-F5344CB8AC3E}">
        <p14:creationId xmlns:p14="http://schemas.microsoft.com/office/powerpoint/2010/main" val="103714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B521AF1-2B99-4DAA-AA8B-72EC0EC879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6" b="2153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3582086" y="1911273"/>
            <a:ext cx="3495551" cy="880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4177943" y="2085856"/>
            <a:ext cx="23038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WHAT IS THE NEW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CHINESE NEW YEAR?</a:t>
            </a:r>
            <a:endParaRPr lang="en-US" sz="36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3045550" y="4723352"/>
            <a:ext cx="7393850" cy="56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</p:txBody>
      </p:sp>
    </p:spTree>
    <p:extLst>
      <p:ext uri="{BB962C8B-B14F-4D97-AF65-F5344CB8AC3E}">
        <p14:creationId xmlns:p14="http://schemas.microsoft.com/office/powerpoint/2010/main" val="124624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7721" y="1884378"/>
            <a:ext cx="3495551" cy="880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2215435" y="2997658"/>
            <a:ext cx="4119716" cy="1831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  <a:p>
            <a:pPr algn="just">
              <a:lnSpc>
                <a:spcPct val="200000"/>
              </a:lnSpc>
            </a:pPr>
            <a:endParaRPr lang="id-ID" sz="825" dirty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>
              <a:lnSpc>
                <a:spcPct val="200000"/>
              </a:lnSpc>
            </a:pP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Phasellus pretium egestas posuere. Pellentesque porttitor fringilla justo in tincidunt. Cras metus metus, congue eget imperdiet eu, auctor vitae felis.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358A39F-8BBB-4073-A66C-19D59DED16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r="29762"/>
          <a:stretch/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276428-FD75-49F6-9673-A0F23B881D09}"/>
              </a:ext>
            </a:extLst>
          </p:cNvPr>
          <p:cNvSpPr txBox="1"/>
          <p:nvPr/>
        </p:nvSpPr>
        <p:spPr>
          <a:xfrm>
            <a:off x="2750317" y="2058961"/>
            <a:ext cx="2550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HOW LONG IS THE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CHINESE NEW YEAR?</a:t>
            </a:r>
            <a:endParaRPr lang="en-US" sz="36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1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5223D5E-A3E5-47F0-9F08-FECEAF698A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r="2496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277722" y="1884378"/>
            <a:ext cx="2513915" cy="1850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6973502" y="2776258"/>
            <a:ext cx="3086070" cy="233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  <a:p>
            <a:pPr algn="just">
              <a:lnSpc>
                <a:spcPct val="200000"/>
              </a:lnSpc>
            </a:pPr>
            <a:endParaRPr lang="id-ID" sz="825" dirty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>
              <a:lnSpc>
                <a:spcPct val="200000"/>
              </a:lnSpc>
            </a:pP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Phasellus pretium egestas posuere. Pellentesque porttitor fringilla justo in tincidunt. Cras metus metus, congue eget imperdiet eu, auctor vitae felis.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24ED7-E277-4F8B-A2E5-D3F3FCD97B2C}"/>
              </a:ext>
            </a:extLst>
          </p:cNvPr>
          <p:cNvSpPr txBox="1"/>
          <p:nvPr/>
        </p:nvSpPr>
        <p:spPr>
          <a:xfrm>
            <a:off x="2220398" y="2555734"/>
            <a:ext cx="262855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HOW LONG IS THE CHINESE NEW YEAR 2021?</a:t>
            </a:r>
          </a:p>
        </p:txBody>
      </p:sp>
    </p:spTree>
    <p:extLst>
      <p:ext uri="{BB962C8B-B14F-4D97-AF65-F5344CB8AC3E}">
        <p14:creationId xmlns:p14="http://schemas.microsoft.com/office/powerpoint/2010/main" val="33809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4420" y="1313794"/>
            <a:ext cx="4003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Eve.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FACEA5C3-5BCB-4938-874E-D7EE59A63C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3" b="24893"/>
          <a:stretch>
            <a:fillRect/>
          </a:stretch>
        </p:blipFill>
        <p:spPr/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9EA53D9-DB26-4045-9C2B-14A448F397FF}"/>
              </a:ext>
            </a:extLst>
          </p:cNvPr>
          <p:cNvSpPr/>
          <p:nvPr/>
        </p:nvSpPr>
        <p:spPr>
          <a:xfrm>
            <a:off x="3106615" y="4612092"/>
            <a:ext cx="7227278" cy="106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  <a:p>
            <a:pPr algn="just">
              <a:lnSpc>
                <a:spcPct val="200000"/>
              </a:lnSpc>
            </a:pP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Phasellus pretium egestas posuere. Pellentesque porttitor fringilla justo in tincidunt. Cras metus metus, congue eget imperdiet eu, auctor vitae felis.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AF5CAA-0B48-4E84-AE7F-6EE572C57245}"/>
              </a:ext>
            </a:extLst>
          </p:cNvPr>
          <p:cNvSpPr txBox="1"/>
          <p:nvPr/>
        </p:nvSpPr>
        <p:spPr>
          <a:xfrm>
            <a:off x="3992222" y="1808767"/>
            <a:ext cx="4207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DOES CHINA SHUT DOWN FOR CHINESE NEW YEAR?</a:t>
            </a:r>
          </a:p>
        </p:txBody>
      </p:sp>
    </p:spTree>
    <p:extLst>
      <p:ext uri="{BB962C8B-B14F-4D97-AF65-F5344CB8AC3E}">
        <p14:creationId xmlns:p14="http://schemas.microsoft.com/office/powerpoint/2010/main" val="59453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C5A17FD-C68A-444B-9DDB-4945494CFB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" b="171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807650" y="2894884"/>
            <a:ext cx="3162519" cy="1295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E2D2F-112B-4819-BFF9-35F125B917D2}"/>
              </a:ext>
            </a:extLst>
          </p:cNvPr>
          <p:cNvSpPr txBox="1"/>
          <p:nvPr/>
        </p:nvSpPr>
        <p:spPr>
          <a:xfrm>
            <a:off x="7036506" y="3230818"/>
            <a:ext cx="2704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HOW LONG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CHINESE HOLIDAY?</a:t>
            </a:r>
          </a:p>
        </p:txBody>
      </p:sp>
    </p:spTree>
    <p:extLst>
      <p:ext uri="{BB962C8B-B14F-4D97-AF65-F5344CB8AC3E}">
        <p14:creationId xmlns:p14="http://schemas.microsoft.com/office/powerpoint/2010/main" val="49530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E79B3F95-9A7B-4252-8BDC-890BDBD449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0" b="26260"/>
          <a:stretch/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A4FA5666-6A0B-4C38-B487-8EB165EB39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 b="11406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594D6A97-7BA8-481F-BECA-A279C74E6C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b="10973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8E0FB6-944C-4E7F-92FE-D465400083BC}"/>
              </a:ext>
            </a:extLst>
          </p:cNvPr>
          <p:cNvSpPr/>
          <p:nvPr/>
        </p:nvSpPr>
        <p:spPr>
          <a:xfrm>
            <a:off x="6357384" y="1583571"/>
            <a:ext cx="3551211" cy="106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d-ID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dolor sit amet</a:t>
            </a:r>
            <a:r>
              <a:rPr lang="id-ID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consectetur adipiscing elit. Nulla rhoncus non sapien a mollis. Phasellus pretium egestas posuere. Pellentesque porttitor fringilla justo in tincidunt. Cras metus metus, congue eget imperdiet eu, auctor vitae felis.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95348D-ACF9-49FE-A4CB-708C4EAA1BB0}"/>
              </a:ext>
            </a:extLst>
          </p:cNvPr>
          <p:cNvSpPr txBox="1"/>
          <p:nvPr/>
        </p:nvSpPr>
        <p:spPr>
          <a:xfrm>
            <a:off x="1891195" y="4415085"/>
            <a:ext cx="3339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WHY ARE THERE 15 DAYS OF CHINESE NEW YEAR??</a:t>
            </a:r>
          </a:p>
        </p:txBody>
      </p:sp>
    </p:spTree>
    <p:extLst>
      <p:ext uri="{BB962C8B-B14F-4D97-AF65-F5344CB8AC3E}">
        <p14:creationId xmlns:p14="http://schemas.microsoft.com/office/powerpoint/2010/main" val="413547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1491</TotalTime>
  <Words>1135</Words>
  <Application>Microsoft Office PowerPoint</Application>
  <PresentationFormat>Widescreen</PresentationFormat>
  <Paragraphs>80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Lato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74</cp:revision>
  <dcterms:created xsi:type="dcterms:W3CDTF">2019-01-23T12:18:10Z</dcterms:created>
  <dcterms:modified xsi:type="dcterms:W3CDTF">2021-02-12T11:03:15Z</dcterms:modified>
</cp:coreProperties>
</file>