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893" r:id="rId2"/>
  </p:sldMasterIdLst>
  <p:notesMasterIdLst>
    <p:notesMasterId r:id="rId28"/>
  </p:notesMasterIdLst>
  <p:handoutMasterIdLst>
    <p:handoutMasterId r:id="rId29"/>
  </p:handoutMasterIdLst>
  <p:sldIdLst>
    <p:sldId id="304" r:id="rId3"/>
    <p:sldId id="369" r:id="rId4"/>
    <p:sldId id="371" r:id="rId5"/>
    <p:sldId id="370" r:id="rId6"/>
    <p:sldId id="392" r:id="rId7"/>
    <p:sldId id="393" r:id="rId8"/>
    <p:sldId id="319" r:id="rId9"/>
    <p:sldId id="387" r:id="rId10"/>
    <p:sldId id="388" r:id="rId11"/>
    <p:sldId id="444" r:id="rId12"/>
    <p:sldId id="443" r:id="rId13"/>
    <p:sldId id="320" r:id="rId14"/>
    <p:sldId id="462" r:id="rId15"/>
    <p:sldId id="327" r:id="rId16"/>
    <p:sldId id="328" r:id="rId17"/>
    <p:sldId id="329" r:id="rId18"/>
    <p:sldId id="465" r:id="rId19"/>
    <p:sldId id="466" r:id="rId20"/>
    <p:sldId id="434" r:id="rId21"/>
    <p:sldId id="331" r:id="rId22"/>
    <p:sldId id="468" r:id="rId23"/>
    <p:sldId id="409" r:id="rId24"/>
    <p:sldId id="410" r:id="rId25"/>
    <p:sldId id="348" r:id="rId26"/>
    <p:sldId id="337" r:id="rId27"/>
  </p:sldIdLst>
  <p:sldSz cx="12192000" cy="6858000"/>
  <p:notesSz cx="6858000" cy="9144000"/>
  <p:defaultTextStyle>
    <a:defPPr>
      <a:defRPr lang="en-US"/>
    </a:defPPr>
    <a:lvl1pPr marL="0" algn="l" defTabSz="912463" rtl="0" eaLnBrk="1" latinLnBrk="0" hangingPunct="1">
      <a:defRPr sz="1796" kern="1200">
        <a:solidFill>
          <a:schemeClr val="tx1"/>
        </a:solidFill>
        <a:latin typeface="+mn-lt"/>
        <a:ea typeface="+mn-ea"/>
        <a:cs typeface="+mn-cs"/>
      </a:defRPr>
    </a:lvl1pPr>
    <a:lvl2pPr marL="456231" algn="l" defTabSz="912463" rtl="0" eaLnBrk="1" latinLnBrk="0" hangingPunct="1">
      <a:defRPr sz="1796" kern="1200">
        <a:solidFill>
          <a:schemeClr val="tx1"/>
        </a:solidFill>
        <a:latin typeface="+mn-lt"/>
        <a:ea typeface="+mn-ea"/>
        <a:cs typeface="+mn-cs"/>
      </a:defRPr>
    </a:lvl2pPr>
    <a:lvl3pPr marL="912463" algn="l" defTabSz="912463" rtl="0" eaLnBrk="1" latinLnBrk="0" hangingPunct="1">
      <a:defRPr sz="1796" kern="1200">
        <a:solidFill>
          <a:schemeClr val="tx1"/>
        </a:solidFill>
        <a:latin typeface="+mn-lt"/>
        <a:ea typeface="+mn-ea"/>
        <a:cs typeface="+mn-cs"/>
      </a:defRPr>
    </a:lvl3pPr>
    <a:lvl4pPr marL="1368692" algn="l" defTabSz="912463" rtl="0" eaLnBrk="1" latinLnBrk="0" hangingPunct="1">
      <a:defRPr sz="1796" kern="1200">
        <a:solidFill>
          <a:schemeClr val="tx1"/>
        </a:solidFill>
        <a:latin typeface="+mn-lt"/>
        <a:ea typeface="+mn-ea"/>
        <a:cs typeface="+mn-cs"/>
      </a:defRPr>
    </a:lvl4pPr>
    <a:lvl5pPr marL="1824924" algn="l" defTabSz="912463" rtl="0" eaLnBrk="1" latinLnBrk="0" hangingPunct="1">
      <a:defRPr sz="1796" kern="1200">
        <a:solidFill>
          <a:schemeClr val="tx1"/>
        </a:solidFill>
        <a:latin typeface="+mn-lt"/>
        <a:ea typeface="+mn-ea"/>
        <a:cs typeface="+mn-cs"/>
      </a:defRPr>
    </a:lvl5pPr>
    <a:lvl6pPr marL="2281155" algn="l" defTabSz="912463" rtl="0" eaLnBrk="1" latinLnBrk="0" hangingPunct="1">
      <a:defRPr sz="1796" kern="1200">
        <a:solidFill>
          <a:schemeClr val="tx1"/>
        </a:solidFill>
        <a:latin typeface="+mn-lt"/>
        <a:ea typeface="+mn-ea"/>
        <a:cs typeface="+mn-cs"/>
      </a:defRPr>
    </a:lvl6pPr>
    <a:lvl7pPr marL="2737386" algn="l" defTabSz="912463" rtl="0" eaLnBrk="1" latinLnBrk="0" hangingPunct="1">
      <a:defRPr sz="1796" kern="1200">
        <a:solidFill>
          <a:schemeClr val="tx1"/>
        </a:solidFill>
        <a:latin typeface="+mn-lt"/>
        <a:ea typeface="+mn-ea"/>
        <a:cs typeface="+mn-cs"/>
      </a:defRPr>
    </a:lvl7pPr>
    <a:lvl8pPr marL="3193617" algn="l" defTabSz="912463" rtl="0" eaLnBrk="1" latinLnBrk="0" hangingPunct="1">
      <a:defRPr sz="1796" kern="1200">
        <a:solidFill>
          <a:schemeClr val="tx1"/>
        </a:solidFill>
        <a:latin typeface="+mn-lt"/>
        <a:ea typeface="+mn-ea"/>
        <a:cs typeface="+mn-cs"/>
      </a:defRPr>
    </a:lvl8pPr>
    <a:lvl9pPr marL="3649847" algn="l" defTabSz="912463" rtl="0" eaLnBrk="1" latinLnBrk="0" hangingPunct="1">
      <a:defRPr sz="179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D6D"/>
    <a:srgbClr val="9C730C"/>
    <a:srgbClr val="4586FF"/>
    <a:srgbClr val="E63E9A"/>
    <a:srgbClr val="F088C1"/>
    <a:srgbClr val="E95DAA"/>
    <a:srgbClr val="F080BD"/>
    <a:srgbClr val="EE72B6"/>
    <a:srgbClr val="E8449E"/>
    <a:srgbClr val="F5B1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autoAdjust="0"/>
    <p:restoredTop sz="94660"/>
  </p:normalViewPr>
  <p:slideViewPr>
    <p:cSldViewPr snapToGrid="0">
      <p:cViewPr varScale="1">
        <p:scale>
          <a:sx n="130" d="100"/>
          <a:sy n="130" d="100"/>
        </p:scale>
        <p:origin x="5196" y="126"/>
      </p:cViewPr>
      <p:guideLst/>
    </p:cSldViewPr>
  </p:slideViewPr>
  <p:notesTextViewPr>
    <p:cViewPr>
      <p:scale>
        <a:sx n="1" d="1"/>
        <a:sy n="1" d="1"/>
      </p:scale>
      <p:origin x="0" y="0"/>
    </p:cViewPr>
  </p:notesTextViewPr>
  <p:sorterViewPr>
    <p:cViewPr>
      <p:scale>
        <a:sx n="20" d="100"/>
        <a:sy n="20" d="100"/>
      </p:scale>
      <p:origin x="0" y="0"/>
    </p:cViewPr>
  </p:sorterViewPr>
  <p:notesViewPr>
    <p:cSldViewPr snapToGrid="0">
      <p:cViewPr varScale="1">
        <p:scale>
          <a:sx n="51" d="100"/>
          <a:sy n="51" d="100"/>
        </p:scale>
        <p:origin x="288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2155B5-06ED-42C8-B626-3FE6952C9275}" type="datetimeFigureOut">
              <a:rPr lang="en-GB" smtClean="0"/>
              <a:t>12/02/2021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3F79C-92A2-4FE7-81D2-8ACD3BE106BF}" type="slidenum">
              <a:rPr lang="en-GB" smtClean="0"/>
              <a:t>‹#›</a:t>
            </a:fld>
            <a:endParaRPr lang="en-GB"/>
          </a:p>
        </p:txBody>
      </p:sp>
    </p:spTree>
    <p:extLst>
      <p:ext uri="{BB962C8B-B14F-4D97-AF65-F5344CB8AC3E}">
        <p14:creationId xmlns:p14="http://schemas.microsoft.com/office/powerpoint/2010/main" val="3788998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FAA90-50F7-4CDF-BB1D-6F02292324B4}" type="datetimeFigureOut">
              <a:rPr lang="en-US" smtClean="0"/>
              <a:t>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F5FC8-B5FA-4619-AC52-2F46C489833E}" type="slidenum">
              <a:rPr lang="en-US" smtClean="0"/>
              <a:t>‹#›</a:t>
            </a:fld>
            <a:endParaRPr lang="en-US"/>
          </a:p>
        </p:txBody>
      </p:sp>
    </p:spTree>
    <p:extLst>
      <p:ext uri="{BB962C8B-B14F-4D97-AF65-F5344CB8AC3E}">
        <p14:creationId xmlns:p14="http://schemas.microsoft.com/office/powerpoint/2010/main" val="3222988989"/>
      </p:ext>
    </p:extLst>
  </p:cSld>
  <p:clrMap bg1="lt1" tx1="dk1" bg2="lt2" tx2="dk2" accent1="accent1" accent2="accent2" accent3="accent3" accent4="accent4" accent5="accent5" accent6="accent6" hlink="hlink" folHlink="folHlink"/>
  <p:notesStyle>
    <a:lvl1pPr marL="0" algn="l" defTabSz="605684" rtl="0" eaLnBrk="1" latinLnBrk="0" hangingPunct="1">
      <a:defRPr sz="795" kern="1200">
        <a:solidFill>
          <a:schemeClr val="tx1"/>
        </a:solidFill>
        <a:latin typeface="+mn-lt"/>
        <a:ea typeface="+mn-ea"/>
        <a:cs typeface="+mn-cs"/>
      </a:defRPr>
    </a:lvl1pPr>
    <a:lvl2pPr marL="302842" algn="l" defTabSz="605684" rtl="0" eaLnBrk="1" latinLnBrk="0" hangingPunct="1">
      <a:defRPr sz="795" kern="1200">
        <a:solidFill>
          <a:schemeClr val="tx1"/>
        </a:solidFill>
        <a:latin typeface="+mn-lt"/>
        <a:ea typeface="+mn-ea"/>
        <a:cs typeface="+mn-cs"/>
      </a:defRPr>
    </a:lvl2pPr>
    <a:lvl3pPr marL="605684" algn="l" defTabSz="605684" rtl="0" eaLnBrk="1" latinLnBrk="0" hangingPunct="1">
      <a:defRPr sz="795" kern="1200">
        <a:solidFill>
          <a:schemeClr val="tx1"/>
        </a:solidFill>
        <a:latin typeface="+mn-lt"/>
        <a:ea typeface="+mn-ea"/>
        <a:cs typeface="+mn-cs"/>
      </a:defRPr>
    </a:lvl3pPr>
    <a:lvl4pPr marL="908525" algn="l" defTabSz="605684" rtl="0" eaLnBrk="1" latinLnBrk="0" hangingPunct="1">
      <a:defRPr sz="795" kern="1200">
        <a:solidFill>
          <a:schemeClr val="tx1"/>
        </a:solidFill>
        <a:latin typeface="+mn-lt"/>
        <a:ea typeface="+mn-ea"/>
        <a:cs typeface="+mn-cs"/>
      </a:defRPr>
    </a:lvl4pPr>
    <a:lvl5pPr marL="1211367" algn="l" defTabSz="605684" rtl="0" eaLnBrk="1" latinLnBrk="0" hangingPunct="1">
      <a:defRPr sz="795" kern="1200">
        <a:solidFill>
          <a:schemeClr val="tx1"/>
        </a:solidFill>
        <a:latin typeface="+mn-lt"/>
        <a:ea typeface="+mn-ea"/>
        <a:cs typeface="+mn-cs"/>
      </a:defRPr>
    </a:lvl5pPr>
    <a:lvl6pPr marL="1514209" algn="l" defTabSz="605684" rtl="0" eaLnBrk="1" latinLnBrk="0" hangingPunct="1">
      <a:defRPr sz="795" kern="1200">
        <a:solidFill>
          <a:schemeClr val="tx1"/>
        </a:solidFill>
        <a:latin typeface="+mn-lt"/>
        <a:ea typeface="+mn-ea"/>
        <a:cs typeface="+mn-cs"/>
      </a:defRPr>
    </a:lvl6pPr>
    <a:lvl7pPr marL="1817051" algn="l" defTabSz="605684" rtl="0" eaLnBrk="1" latinLnBrk="0" hangingPunct="1">
      <a:defRPr sz="795" kern="1200">
        <a:solidFill>
          <a:schemeClr val="tx1"/>
        </a:solidFill>
        <a:latin typeface="+mn-lt"/>
        <a:ea typeface="+mn-ea"/>
        <a:cs typeface="+mn-cs"/>
      </a:defRPr>
    </a:lvl7pPr>
    <a:lvl8pPr marL="2119892" algn="l" defTabSz="605684" rtl="0" eaLnBrk="1" latinLnBrk="0" hangingPunct="1">
      <a:defRPr sz="795" kern="1200">
        <a:solidFill>
          <a:schemeClr val="tx1"/>
        </a:solidFill>
        <a:latin typeface="+mn-lt"/>
        <a:ea typeface="+mn-ea"/>
        <a:cs typeface="+mn-cs"/>
      </a:defRPr>
    </a:lvl8pPr>
    <a:lvl9pPr marL="2422734" algn="l" defTabSz="605684" rtl="0" eaLnBrk="1" latinLnBrk="0" hangingPunct="1">
      <a:defRPr sz="79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45898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7" name="Picture Placeholder 12"/>
          <p:cNvSpPr>
            <a:spLocks noGrp="1" noChangeAspect="1"/>
          </p:cNvSpPr>
          <p:nvPr>
            <p:ph type="pic" sz="quarter" idx="14"/>
          </p:nvPr>
        </p:nvSpPr>
        <p:spPr>
          <a:xfrm>
            <a:off x="731543" y="1858604"/>
            <a:ext cx="4045445" cy="4160443"/>
          </a:xfrm>
          <a:prstGeom prst="rect">
            <a:avLst/>
          </a:prstGeom>
          <a:solidFill>
            <a:schemeClr val="bg1">
              <a:lumMod val="75000"/>
            </a:schemeClr>
          </a:solidFill>
        </p:spPr>
        <p:txBody>
          <a:bodyPr>
            <a:normAutofit/>
          </a:bodyPr>
          <a:lstStyle>
            <a:lvl1pPr>
              <a:defRPr sz="1063"/>
            </a:lvl1pPr>
          </a:lstStyle>
          <a:p>
            <a:endParaRPr lang="en-US" dirty="0"/>
          </a:p>
        </p:txBody>
      </p:sp>
      <p:sp>
        <p:nvSpPr>
          <p:cNvPr id="9" name="Picture Placeholder 12"/>
          <p:cNvSpPr>
            <a:spLocks noGrp="1" noChangeAspect="1"/>
          </p:cNvSpPr>
          <p:nvPr>
            <p:ph type="pic" sz="quarter" idx="15"/>
          </p:nvPr>
        </p:nvSpPr>
        <p:spPr>
          <a:xfrm>
            <a:off x="4870478" y="3689678"/>
            <a:ext cx="2134335" cy="2329375"/>
          </a:xfrm>
          <a:prstGeom prst="rect">
            <a:avLst/>
          </a:prstGeom>
          <a:solidFill>
            <a:schemeClr val="bg1">
              <a:lumMod val="75000"/>
            </a:schemeClr>
          </a:solidFill>
        </p:spPr>
        <p:txBody>
          <a:bodyPr>
            <a:normAutofit/>
          </a:bodyPr>
          <a:lstStyle>
            <a:lvl1pPr>
              <a:defRPr sz="1063"/>
            </a:lvl1pPr>
          </a:lstStyle>
          <a:p>
            <a:endParaRPr lang="en-US" dirty="0"/>
          </a:p>
        </p:txBody>
      </p:sp>
      <p:sp>
        <p:nvSpPr>
          <p:cNvPr id="10" name="Picture Placeholder 12"/>
          <p:cNvSpPr>
            <a:spLocks noGrp="1" noChangeAspect="1"/>
          </p:cNvSpPr>
          <p:nvPr>
            <p:ph type="pic" sz="quarter" idx="16"/>
          </p:nvPr>
        </p:nvSpPr>
        <p:spPr>
          <a:xfrm>
            <a:off x="7098303" y="3689677"/>
            <a:ext cx="2134335" cy="2329375"/>
          </a:xfrm>
          <a:prstGeom prst="rect">
            <a:avLst/>
          </a:prstGeom>
          <a:solidFill>
            <a:schemeClr val="bg1">
              <a:lumMod val="75000"/>
            </a:schemeClr>
          </a:solidFill>
        </p:spPr>
        <p:txBody>
          <a:bodyPr>
            <a:normAutofit/>
          </a:bodyPr>
          <a:lstStyle>
            <a:lvl1pPr>
              <a:defRPr sz="1063"/>
            </a:lvl1pPr>
          </a:lstStyle>
          <a:p>
            <a:endParaRPr lang="en-US" dirty="0"/>
          </a:p>
        </p:txBody>
      </p:sp>
      <p:sp>
        <p:nvSpPr>
          <p:cNvPr id="11" name="Picture Placeholder 12"/>
          <p:cNvSpPr>
            <a:spLocks noGrp="1" noChangeAspect="1"/>
          </p:cNvSpPr>
          <p:nvPr>
            <p:ph type="pic" sz="quarter" idx="17"/>
          </p:nvPr>
        </p:nvSpPr>
        <p:spPr>
          <a:xfrm>
            <a:off x="9326127" y="3689677"/>
            <a:ext cx="2134335" cy="2329375"/>
          </a:xfrm>
          <a:prstGeom prst="rect">
            <a:avLst/>
          </a:prstGeom>
          <a:solidFill>
            <a:schemeClr val="bg1">
              <a:lumMod val="75000"/>
            </a:schemeClr>
          </a:solidFill>
        </p:spPr>
        <p:txBody>
          <a:bodyPr>
            <a:normAutofit/>
          </a:bodyPr>
          <a:lstStyle>
            <a:lvl1pPr>
              <a:defRPr sz="1063"/>
            </a:lvl1pPr>
          </a:lstStyle>
          <a:p>
            <a:endParaRPr lang="en-US" dirty="0"/>
          </a:p>
        </p:txBody>
      </p:sp>
    </p:spTree>
    <p:extLst>
      <p:ext uri="{BB962C8B-B14F-4D97-AF65-F5344CB8AC3E}">
        <p14:creationId xmlns:p14="http://schemas.microsoft.com/office/powerpoint/2010/main" val="334329229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7" name="Picture Placeholder 6"/>
          <p:cNvSpPr>
            <a:spLocks noGrp="1"/>
          </p:cNvSpPr>
          <p:nvPr>
            <p:ph type="pic" sz="quarter" idx="18"/>
          </p:nvPr>
        </p:nvSpPr>
        <p:spPr>
          <a:xfrm>
            <a:off x="731542" y="1954038"/>
            <a:ext cx="2071079" cy="1842332"/>
          </a:xfrm>
          <a:prstGeom prst="rect">
            <a:avLst/>
          </a:prstGeom>
          <a:solidFill>
            <a:schemeClr val="bg1">
              <a:lumMod val="75000"/>
            </a:schemeClr>
          </a:solidFill>
        </p:spPr>
        <p:txBody>
          <a:bodyPr/>
          <a:lstStyle/>
          <a:p>
            <a:endParaRPr lang="en-GB"/>
          </a:p>
        </p:txBody>
      </p:sp>
      <p:sp>
        <p:nvSpPr>
          <p:cNvPr id="9" name="Picture Placeholder 6"/>
          <p:cNvSpPr>
            <a:spLocks noGrp="1"/>
          </p:cNvSpPr>
          <p:nvPr>
            <p:ph type="pic" sz="quarter" idx="20"/>
          </p:nvPr>
        </p:nvSpPr>
        <p:spPr>
          <a:xfrm>
            <a:off x="2896003" y="1954038"/>
            <a:ext cx="2071079" cy="1842332"/>
          </a:xfrm>
          <a:prstGeom prst="rect">
            <a:avLst/>
          </a:prstGeom>
          <a:solidFill>
            <a:schemeClr val="bg1">
              <a:lumMod val="75000"/>
            </a:schemeClr>
          </a:solidFill>
        </p:spPr>
        <p:txBody>
          <a:bodyPr/>
          <a:lstStyle/>
          <a:p>
            <a:endParaRPr lang="en-GB"/>
          </a:p>
        </p:txBody>
      </p:sp>
      <p:sp>
        <p:nvSpPr>
          <p:cNvPr id="10" name="Picture Placeholder 6"/>
          <p:cNvSpPr>
            <a:spLocks noGrp="1"/>
          </p:cNvSpPr>
          <p:nvPr>
            <p:ph type="pic" sz="quarter" idx="21"/>
          </p:nvPr>
        </p:nvSpPr>
        <p:spPr>
          <a:xfrm>
            <a:off x="5060463" y="1954038"/>
            <a:ext cx="2071079" cy="1842332"/>
          </a:xfrm>
          <a:prstGeom prst="rect">
            <a:avLst/>
          </a:prstGeom>
          <a:solidFill>
            <a:schemeClr val="bg1">
              <a:lumMod val="75000"/>
            </a:schemeClr>
          </a:solidFill>
        </p:spPr>
        <p:txBody>
          <a:bodyPr/>
          <a:lstStyle/>
          <a:p>
            <a:endParaRPr lang="en-GB"/>
          </a:p>
        </p:txBody>
      </p:sp>
      <p:sp>
        <p:nvSpPr>
          <p:cNvPr id="11" name="Picture Placeholder 6"/>
          <p:cNvSpPr>
            <a:spLocks noGrp="1"/>
          </p:cNvSpPr>
          <p:nvPr>
            <p:ph type="pic" sz="quarter" idx="23"/>
          </p:nvPr>
        </p:nvSpPr>
        <p:spPr>
          <a:xfrm>
            <a:off x="9389382" y="1954038"/>
            <a:ext cx="2071079" cy="1842332"/>
          </a:xfrm>
          <a:prstGeom prst="rect">
            <a:avLst/>
          </a:prstGeom>
          <a:solidFill>
            <a:schemeClr val="bg1">
              <a:lumMod val="75000"/>
            </a:schemeClr>
          </a:solidFill>
        </p:spPr>
        <p:txBody>
          <a:bodyPr/>
          <a:lstStyle/>
          <a:p>
            <a:endParaRPr lang="en-GB" dirty="0"/>
          </a:p>
        </p:txBody>
      </p:sp>
      <p:sp>
        <p:nvSpPr>
          <p:cNvPr id="12" name="Picture Placeholder 6"/>
          <p:cNvSpPr>
            <a:spLocks noGrp="1"/>
          </p:cNvSpPr>
          <p:nvPr>
            <p:ph type="pic" sz="quarter" idx="24"/>
          </p:nvPr>
        </p:nvSpPr>
        <p:spPr>
          <a:xfrm>
            <a:off x="731543" y="3891378"/>
            <a:ext cx="2071081" cy="1823012"/>
          </a:xfrm>
          <a:prstGeom prst="rect">
            <a:avLst/>
          </a:prstGeom>
          <a:solidFill>
            <a:schemeClr val="bg1">
              <a:lumMod val="75000"/>
            </a:schemeClr>
          </a:solidFill>
        </p:spPr>
        <p:txBody>
          <a:bodyPr/>
          <a:lstStyle/>
          <a:p>
            <a:endParaRPr lang="en-GB"/>
          </a:p>
        </p:txBody>
      </p:sp>
      <p:sp>
        <p:nvSpPr>
          <p:cNvPr id="13" name="Picture Placeholder 6"/>
          <p:cNvSpPr>
            <a:spLocks noGrp="1"/>
          </p:cNvSpPr>
          <p:nvPr>
            <p:ph type="pic" sz="quarter" idx="27"/>
          </p:nvPr>
        </p:nvSpPr>
        <p:spPr>
          <a:xfrm>
            <a:off x="7224924" y="3891378"/>
            <a:ext cx="2071077" cy="1823012"/>
          </a:xfrm>
          <a:prstGeom prst="rect">
            <a:avLst/>
          </a:prstGeom>
          <a:solidFill>
            <a:schemeClr val="bg1">
              <a:lumMod val="75000"/>
            </a:schemeClr>
          </a:solidFill>
        </p:spPr>
        <p:txBody>
          <a:bodyPr/>
          <a:lstStyle/>
          <a:p>
            <a:endParaRPr lang="en-GB"/>
          </a:p>
        </p:txBody>
      </p:sp>
      <p:sp>
        <p:nvSpPr>
          <p:cNvPr id="14" name="Picture Placeholder 6"/>
          <p:cNvSpPr>
            <a:spLocks noGrp="1"/>
          </p:cNvSpPr>
          <p:nvPr>
            <p:ph type="pic" sz="quarter" idx="28"/>
          </p:nvPr>
        </p:nvSpPr>
        <p:spPr>
          <a:xfrm>
            <a:off x="9389381" y="3891378"/>
            <a:ext cx="2071081" cy="1823012"/>
          </a:xfrm>
          <a:prstGeom prst="rect">
            <a:avLst/>
          </a:prstGeom>
          <a:solidFill>
            <a:schemeClr val="bg1">
              <a:lumMod val="75000"/>
            </a:schemeClr>
          </a:solidFill>
        </p:spPr>
        <p:txBody>
          <a:bodyPr/>
          <a:lstStyle/>
          <a:p>
            <a:endParaRPr lang="en-GB" dirty="0"/>
          </a:p>
        </p:txBody>
      </p:sp>
    </p:spTree>
    <p:extLst>
      <p:ext uri="{BB962C8B-B14F-4D97-AF65-F5344CB8AC3E}">
        <p14:creationId xmlns:p14="http://schemas.microsoft.com/office/powerpoint/2010/main" val="337749668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bg1"/>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bg1"/>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2" y="0"/>
            <a:ext cx="4062031" cy="6858000"/>
          </a:xfrm>
          <a:prstGeom prst="rect">
            <a:avLst/>
          </a:prstGeom>
          <a:solidFill>
            <a:schemeClr val="bg1">
              <a:lumMod val="75000"/>
            </a:schemeClr>
          </a:solidFill>
        </p:spPr>
        <p:txBody>
          <a:bodyPr/>
          <a:lstStyle>
            <a:lvl1pPr>
              <a:defRPr>
                <a:solidFill>
                  <a:schemeClr val="bg1"/>
                </a:solidFill>
              </a:defRPr>
            </a:lvl1pPr>
          </a:lstStyle>
          <a:p>
            <a:endParaRPr lang="en-US"/>
          </a:p>
        </p:txBody>
      </p:sp>
      <p:sp>
        <p:nvSpPr>
          <p:cNvPr id="9" name="Picture Placeholder 3"/>
          <p:cNvSpPr>
            <a:spLocks noGrp="1"/>
          </p:cNvSpPr>
          <p:nvPr>
            <p:ph type="pic" sz="quarter" idx="13"/>
          </p:nvPr>
        </p:nvSpPr>
        <p:spPr>
          <a:xfrm>
            <a:off x="4064986" y="0"/>
            <a:ext cx="4062031" cy="6858000"/>
          </a:xfrm>
          <a:prstGeom prst="rect">
            <a:avLst/>
          </a:prstGeom>
          <a:solidFill>
            <a:schemeClr val="bg1">
              <a:lumMod val="75000"/>
            </a:schemeClr>
          </a:solidFill>
        </p:spPr>
        <p:txBody>
          <a:bodyPr/>
          <a:lstStyle>
            <a:lvl1pPr>
              <a:defRPr>
                <a:solidFill>
                  <a:schemeClr val="bg1"/>
                </a:solidFill>
              </a:defRPr>
            </a:lvl1pPr>
          </a:lstStyle>
          <a:p>
            <a:endParaRPr lang="en-US"/>
          </a:p>
        </p:txBody>
      </p:sp>
      <p:sp>
        <p:nvSpPr>
          <p:cNvPr id="10" name="Picture Placeholder 3"/>
          <p:cNvSpPr>
            <a:spLocks noGrp="1"/>
          </p:cNvSpPr>
          <p:nvPr>
            <p:ph type="pic" sz="quarter" idx="14"/>
          </p:nvPr>
        </p:nvSpPr>
        <p:spPr>
          <a:xfrm>
            <a:off x="8129970" y="0"/>
            <a:ext cx="4062031" cy="6858000"/>
          </a:xfrm>
          <a:prstGeom prst="rect">
            <a:avLst/>
          </a:prstGeom>
          <a:solidFill>
            <a:schemeClr val="bg1">
              <a:lumMod val="75000"/>
            </a:schemeClr>
          </a:solidFill>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88361586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432661" y="6356351"/>
            <a:ext cx="4113931" cy="364933"/>
          </a:xfrm>
          <a:prstGeom prst="rect">
            <a:avLst/>
          </a:prstGeom>
        </p:spPr>
        <p:txBody>
          <a:bodyPr vert="horz" lIns="91440" tIns="45720" rIns="91440" bIns="45720" rtlCol="0" anchor="ctr"/>
          <a:lstStyle>
            <a:lvl1pPr algn="l">
              <a:defRPr sz="1063">
                <a:solidFill>
                  <a:schemeClr val="bg1">
                    <a:lumMod val="50000"/>
                  </a:schemeClr>
                </a:solidFill>
              </a:defRPr>
            </a:lvl1pPr>
          </a:lstStyle>
          <a:p>
            <a:r>
              <a:rPr lang="en-US"/>
              <a:t>Strictly Confidential.</a:t>
            </a:r>
            <a:endParaRPr lang="en-US" dirty="0"/>
          </a:p>
        </p:txBody>
      </p:sp>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8" name="Date Placeholder 7"/>
          <p:cNvSpPr>
            <a:spLocks noGrp="1"/>
          </p:cNvSpPr>
          <p:nvPr>
            <p:ph type="dt" sz="half" idx="2"/>
          </p:nvPr>
        </p:nvSpPr>
        <p:spPr>
          <a:xfrm>
            <a:off x="8962283" y="6356351"/>
            <a:ext cx="2742620" cy="364933"/>
          </a:xfrm>
          <a:prstGeom prst="rect">
            <a:avLst/>
          </a:prstGeom>
        </p:spPr>
        <p:txBody>
          <a:bodyPr vert="horz" lIns="91440" tIns="45720" rIns="91440" bIns="45720" rtlCol="0" anchor="ctr"/>
          <a:lstStyle>
            <a:lvl1pPr algn="r">
              <a:defRPr sz="1063" b="0">
                <a:solidFill>
                  <a:schemeClr val="tx2"/>
                </a:solidFill>
              </a:defRPr>
            </a:lvl1pPr>
          </a:lstStyle>
          <a:p>
            <a:fld id="{08839044-A8EA-4E0A-B53B-DF8DDE3B4BC7}" type="datetime6">
              <a:rPr lang="en-US" smtClean="0"/>
              <a:t>February 21</a:t>
            </a:fld>
            <a:endParaRPr lang="en-US" dirty="0"/>
          </a:p>
        </p:txBody>
      </p:sp>
      <p:sp>
        <p:nvSpPr>
          <p:cNvPr id="4" name="Picture Placeholder 3"/>
          <p:cNvSpPr>
            <a:spLocks noGrp="1"/>
          </p:cNvSpPr>
          <p:nvPr>
            <p:ph type="pic" sz="quarter" idx="12"/>
          </p:nvPr>
        </p:nvSpPr>
        <p:spPr>
          <a:xfrm>
            <a:off x="0" y="0"/>
            <a:ext cx="12192000" cy="6858000"/>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185952869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4414918" y="1642013"/>
            <a:ext cx="3362165" cy="4377035"/>
          </a:xfrm>
          <a:prstGeom prst="rect">
            <a:avLst/>
          </a:prstGeom>
          <a:solidFill>
            <a:schemeClr val="bg1">
              <a:lumMod val="75000"/>
            </a:schemeClr>
          </a:solidFill>
        </p:spPr>
        <p:txBody>
          <a:bodyPr/>
          <a:lstStyle/>
          <a:p>
            <a:endParaRPr lang="en-US"/>
          </a:p>
        </p:txBody>
      </p:sp>
      <p:sp>
        <p:nvSpPr>
          <p:cNvPr id="9" name="Picture Placeholder 3"/>
          <p:cNvSpPr>
            <a:spLocks noGrp="1"/>
          </p:cNvSpPr>
          <p:nvPr>
            <p:ph type="pic" sz="quarter" idx="13"/>
          </p:nvPr>
        </p:nvSpPr>
        <p:spPr>
          <a:xfrm>
            <a:off x="731542" y="1642013"/>
            <a:ext cx="3362165" cy="4377035"/>
          </a:xfrm>
          <a:prstGeom prst="rect">
            <a:avLst/>
          </a:prstGeom>
          <a:solidFill>
            <a:schemeClr val="bg1">
              <a:lumMod val="75000"/>
            </a:schemeClr>
          </a:solidFill>
        </p:spPr>
        <p:txBody>
          <a:bodyPr/>
          <a:lstStyle/>
          <a:p>
            <a:endParaRPr lang="en-US"/>
          </a:p>
        </p:txBody>
      </p:sp>
      <p:sp>
        <p:nvSpPr>
          <p:cNvPr id="10" name="Picture Placeholder 3"/>
          <p:cNvSpPr>
            <a:spLocks noGrp="1"/>
          </p:cNvSpPr>
          <p:nvPr>
            <p:ph type="pic" sz="quarter" idx="14"/>
          </p:nvPr>
        </p:nvSpPr>
        <p:spPr>
          <a:xfrm>
            <a:off x="8098650" y="1642013"/>
            <a:ext cx="3362165" cy="4377035"/>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208557752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9" name="Picture Placeholder 3"/>
          <p:cNvSpPr>
            <a:spLocks noGrp="1"/>
          </p:cNvSpPr>
          <p:nvPr>
            <p:ph type="pic" sz="quarter" idx="13"/>
          </p:nvPr>
        </p:nvSpPr>
        <p:spPr>
          <a:xfrm>
            <a:off x="731542" y="1642018"/>
            <a:ext cx="10728917" cy="1070172"/>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405930770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9" name="Picture Placeholder 3"/>
          <p:cNvSpPr>
            <a:spLocks noGrp="1"/>
          </p:cNvSpPr>
          <p:nvPr>
            <p:ph type="pic" sz="quarter" idx="13"/>
          </p:nvPr>
        </p:nvSpPr>
        <p:spPr>
          <a:xfrm>
            <a:off x="731543" y="1642012"/>
            <a:ext cx="5192517" cy="1896219"/>
          </a:xfrm>
          <a:prstGeom prst="rect">
            <a:avLst/>
          </a:prstGeom>
          <a:solidFill>
            <a:schemeClr val="bg1">
              <a:lumMod val="75000"/>
            </a:schemeClr>
          </a:solidFill>
        </p:spPr>
        <p:txBody>
          <a:bodyPr/>
          <a:lstStyle/>
          <a:p>
            <a:endParaRPr lang="en-US"/>
          </a:p>
        </p:txBody>
      </p:sp>
      <p:sp>
        <p:nvSpPr>
          <p:cNvPr id="7" name="Picture Placeholder 3"/>
          <p:cNvSpPr>
            <a:spLocks noGrp="1"/>
          </p:cNvSpPr>
          <p:nvPr>
            <p:ph type="pic" sz="quarter" idx="14"/>
          </p:nvPr>
        </p:nvSpPr>
        <p:spPr>
          <a:xfrm>
            <a:off x="6267943" y="1642012"/>
            <a:ext cx="5192517" cy="1896219"/>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118023051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0" y="1541958"/>
            <a:ext cx="12192000" cy="2629580"/>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69895423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5278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95083756"/>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943"/>
            <a:ext cx="12192000" cy="6783060"/>
          </a:xfrm>
          <a:prstGeom prst="rect">
            <a:avLst/>
          </a:prstGeom>
          <a:solidFill>
            <a:schemeClr val="tx1">
              <a:lumMod val="25000"/>
              <a:lumOff val="75000"/>
            </a:schemeClr>
          </a:solidFill>
        </p:spPr>
        <p:txBody>
          <a:bodyPr/>
          <a:lstStyle/>
          <a:p>
            <a:endParaRPr lang="en-US"/>
          </a:p>
        </p:txBody>
      </p:sp>
    </p:spTree>
    <p:extLst>
      <p:ext uri="{BB962C8B-B14F-4D97-AF65-F5344CB8AC3E}">
        <p14:creationId xmlns:p14="http://schemas.microsoft.com/office/powerpoint/2010/main" val="29204537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99209262"/>
      </p:ext>
    </p:extLst>
  </p:cSld>
  <p:clrMapOvr>
    <a:masterClrMapping/>
  </p:clrMapOvr>
  <p:hf sldNum="0" hdr="0"/>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91610394"/>
      </p:ext>
    </p:extLst>
  </p:cSld>
  <p:clrMapOvr>
    <a:masterClrMapping/>
  </p:clrMapOvr>
  <p:hf sldNum="0" hdr="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86675514"/>
      </p:ext>
    </p:extLst>
  </p:cSld>
  <p:clrMapOvr>
    <a:masterClrMapping/>
  </p:clrMapOvr>
  <p:hf sldNum="0" hdr="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89339988"/>
      </p:ext>
    </p:extLst>
  </p:cSld>
  <p:clrMapOvr>
    <a:masterClrMapping/>
  </p:clrMapOvr>
  <p:hf sldNum="0" hdr="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45755871"/>
      </p:ext>
    </p:extLst>
  </p:cSld>
  <p:clrMapOvr>
    <a:masterClrMapping/>
  </p:clrMapOvr>
  <p:hf sldNum="0" hdr="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2/12/2021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21703781"/>
      </p:ext>
    </p:extLst>
  </p:cSld>
  <p:clrMapOvr>
    <a:masterClrMapping/>
  </p:clrMapOvr>
  <p:hf sldNum="0" hdr="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74115844"/>
      </p:ext>
    </p:extLst>
  </p:cSld>
  <p:clrMapOvr>
    <a:masterClrMapping/>
  </p:clrMapOvr>
  <p:hf sldNum="0" hdr="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1323778"/>
      </p:ext>
    </p:extLst>
  </p:cSld>
  <p:clrMapOvr>
    <a:masterClrMapping/>
  </p:clrMapOvr>
  <p:hf sldNum="0" hdr="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0898785"/>
      </p:ext>
    </p:extLst>
  </p:cSld>
  <p:clrMapOvr>
    <a:masterClrMapping/>
  </p:clrMapOvr>
  <p:hf sldNum="0" hdr="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09483529"/>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0490" y="1531874"/>
            <a:ext cx="10729972" cy="2791101"/>
          </a:xfrm>
          <a:prstGeom prst="rect">
            <a:avLst/>
          </a:prstGeom>
          <a:solidFill>
            <a:schemeClr val="bg1">
              <a:lumMod val="65000"/>
            </a:schemeClr>
          </a:solidFill>
        </p:spPr>
        <p:txBody>
          <a:bodyPr/>
          <a:lstStyle/>
          <a:p>
            <a:endParaRPr lang="en-US"/>
          </a:p>
        </p:txBody>
      </p:sp>
    </p:spTree>
    <p:extLst>
      <p:ext uri="{BB962C8B-B14F-4D97-AF65-F5344CB8AC3E}">
        <p14:creationId xmlns:p14="http://schemas.microsoft.com/office/powerpoint/2010/main" val="188040431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42739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943"/>
            <a:ext cx="12192000" cy="6783060"/>
          </a:xfrm>
          <a:prstGeom prst="rect">
            <a:avLst/>
          </a:prstGeom>
          <a:solidFill>
            <a:schemeClr val="tx1">
              <a:lumMod val="25000"/>
              <a:lumOff val="75000"/>
            </a:schemeClr>
          </a:solidFill>
        </p:spPr>
        <p:txBody>
          <a:bodyPr/>
          <a:lstStyle/>
          <a:p>
            <a:endParaRPr lang="en-US"/>
          </a:p>
        </p:txBody>
      </p:sp>
    </p:spTree>
    <p:extLst>
      <p:ext uri="{BB962C8B-B14F-4D97-AF65-F5344CB8AC3E}">
        <p14:creationId xmlns:p14="http://schemas.microsoft.com/office/powerpoint/2010/main" val="131287843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0490" y="1531874"/>
            <a:ext cx="10729972" cy="2791101"/>
          </a:xfrm>
          <a:prstGeom prst="rect">
            <a:avLst/>
          </a:prstGeom>
          <a:solidFill>
            <a:schemeClr val="bg1">
              <a:lumMod val="65000"/>
            </a:schemeClr>
          </a:solidFill>
        </p:spPr>
        <p:txBody>
          <a:bodyPr/>
          <a:lstStyle/>
          <a:p>
            <a:endParaRPr lang="en-US"/>
          </a:p>
        </p:txBody>
      </p:sp>
    </p:spTree>
    <p:extLst>
      <p:ext uri="{BB962C8B-B14F-4D97-AF65-F5344CB8AC3E}">
        <p14:creationId xmlns:p14="http://schemas.microsoft.com/office/powerpoint/2010/main" val="144436729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9" name="Picture Placeholder 3"/>
          <p:cNvSpPr>
            <a:spLocks noGrp="1"/>
          </p:cNvSpPr>
          <p:nvPr>
            <p:ph type="pic" sz="quarter" idx="13"/>
          </p:nvPr>
        </p:nvSpPr>
        <p:spPr>
          <a:xfrm>
            <a:off x="731542" y="1642018"/>
            <a:ext cx="10728917" cy="1070172"/>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169113730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9" name="Picture Placeholder 3"/>
          <p:cNvSpPr>
            <a:spLocks noGrp="1"/>
          </p:cNvSpPr>
          <p:nvPr>
            <p:ph type="pic" sz="quarter" idx="13"/>
          </p:nvPr>
        </p:nvSpPr>
        <p:spPr>
          <a:xfrm>
            <a:off x="731543" y="1642012"/>
            <a:ext cx="5192517" cy="1896219"/>
          </a:xfrm>
          <a:prstGeom prst="rect">
            <a:avLst/>
          </a:prstGeom>
          <a:solidFill>
            <a:schemeClr val="bg1">
              <a:lumMod val="75000"/>
            </a:schemeClr>
          </a:solidFill>
        </p:spPr>
        <p:txBody>
          <a:bodyPr/>
          <a:lstStyle/>
          <a:p>
            <a:endParaRPr lang="en-US"/>
          </a:p>
        </p:txBody>
      </p:sp>
      <p:sp>
        <p:nvSpPr>
          <p:cNvPr id="7" name="Picture Placeholder 3"/>
          <p:cNvSpPr>
            <a:spLocks noGrp="1"/>
          </p:cNvSpPr>
          <p:nvPr>
            <p:ph type="pic" sz="quarter" idx="14"/>
          </p:nvPr>
        </p:nvSpPr>
        <p:spPr>
          <a:xfrm>
            <a:off x="6267943" y="1642012"/>
            <a:ext cx="5192517" cy="1896219"/>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68137904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4414918" y="1642013"/>
            <a:ext cx="3362165" cy="4377035"/>
          </a:xfrm>
          <a:prstGeom prst="rect">
            <a:avLst/>
          </a:prstGeom>
          <a:solidFill>
            <a:schemeClr val="bg1">
              <a:lumMod val="75000"/>
            </a:schemeClr>
          </a:solidFill>
        </p:spPr>
        <p:txBody>
          <a:bodyPr/>
          <a:lstStyle/>
          <a:p>
            <a:endParaRPr lang="en-US"/>
          </a:p>
        </p:txBody>
      </p:sp>
      <p:sp>
        <p:nvSpPr>
          <p:cNvPr id="9" name="Picture Placeholder 3"/>
          <p:cNvSpPr>
            <a:spLocks noGrp="1"/>
          </p:cNvSpPr>
          <p:nvPr>
            <p:ph type="pic" sz="quarter" idx="13"/>
          </p:nvPr>
        </p:nvSpPr>
        <p:spPr>
          <a:xfrm>
            <a:off x="731542" y="1642013"/>
            <a:ext cx="3362165" cy="4377035"/>
          </a:xfrm>
          <a:prstGeom prst="rect">
            <a:avLst/>
          </a:prstGeom>
          <a:solidFill>
            <a:schemeClr val="bg1">
              <a:lumMod val="75000"/>
            </a:schemeClr>
          </a:solidFill>
        </p:spPr>
        <p:txBody>
          <a:bodyPr/>
          <a:lstStyle/>
          <a:p>
            <a:endParaRPr lang="en-US"/>
          </a:p>
        </p:txBody>
      </p:sp>
      <p:sp>
        <p:nvSpPr>
          <p:cNvPr id="10" name="Picture Placeholder 3"/>
          <p:cNvSpPr>
            <a:spLocks noGrp="1"/>
          </p:cNvSpPr>
          <p:nvPr>
            <p:ph type="pic" sz="quarter" idx="14"/>
          </p:nvPr>
        </p:nvSpPr>
        <p:spPr>
          <a:xfrm>
            <a:off x="8098650" y="1642013"/>
            <a:ext cx="3362165" cy="4377035"/>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217962722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0" y="1541958"/>
            <a:ext cx="12192000" cy="2629580"/>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184343004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1542" y="1642013"/>
            <a:ext cx="10728917" cy="4377035"/>
          </a:xfrm>
          <a:prstGeom prst="rect">
            <a:avLst/>
          </a:prstGeom>
          <a:solidFill>
            <a:schemeClr val="bg1">
              <a:lumMod val="65000"/>
            </a:schemeClr>
          </a:solidFill>
        </p:spPr>
        <p:txBody>
          <a:bodyPr/>
          <a:lstStyle/>
          <a:p>
            <a:endParaRPr lang="en-US"/>
          </a:p>
        </p:txBody>
      </p:sp>
    </p:spTree>
    <p:extLst>
      <p:ext uri="{BB962C8B-B14F-4D97-AF65-F5344CB8AC3E}">
        <p14:creationId xmlns:p14="http://schemas.microsoft.com/office/powerpoint/2010/main" val="154350875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1541" y="1642013"/>
            <a:ext cx="5040619" cy="4377035"/>
          </a:xfrm>
          <a:prstGeom prst="rect">
            <a:avLst/>
          </a:prstGeom>
          <a:solidFill>
            <a:schemeClr val="bg1">
              <a:lumMod val="65000"/>
            </a:schemeClr>
          </a:solidFill>
        </p:spPr>
        <p:txBody>
          <a:bodyPr/>
          <a:lstStyle/>
          <a:p>
            <a:endParaRPr lang="en-US"/>
          </a:p>
        </p:txBody>
      </p:sp>
      <p:sp>
        <p:nvSpPr>
          <p:cNvPr id="10" name="Picture Placeholder 3"/>
          <p:cNvSpPr>
            <a:spLocks noGrp="1"/>
          </p:cNvSpPr>
          <p:nvPr>
            <p:ph type="pic" sz="quarter" idx="13"/>
          </p:nvPr>
        </p:nvSpPr>
        <p:spPr>
          <a:xfrm>
            <a:off x="6419841" y="1642013"/>
            <a:ext cx="5040619" cy="4377035"/>
          </a:xfrm>
          <a:prstGeom prst="rect">
            <a:avLst/>
          </a:prstGeom>
          <a:solidFill>
            <a:schemeClr val="bg1">
              <a:lumMod val="65000"/>
            </a:schemeClr>
          </a:solidFill>
        </p:spPr>
        <p:txBody>
          <a:bodyPr/>
          <a:lstStyle/>
          <a:p>
            <a:endParaRPr lang="en-US"/>
          </a:p>
        </p:txBody>
      </p:sp>
    </p:spTree>
    <p:extLst>
      <p:ext uri="{BB962C8B-B14F-4D97-AF65-F5344CB8AC3E}">
        <p14:creationId xmlns:p14="http://schemas.microsoft.com/office/powerpoint/2010/main" val="54533869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bg1"/>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bg1"/>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2" y="0"/>
            <a:ext cx="4062031" cy="6858000"/>
          </a:xfrm>
          <a:prstGeom prst="rect">
            <a:avLst/>
          </a:prstGeom>
          <a:solidFill>
            <a:schemeClr val="bg1">
              <a:lumMod val="75000"/>
            </a:schemeClr>
          </a:solidFill>
        </p:spPr>
        <p:txBody>
          <a:bodyPr/>
          <a:lstStyle>
            <a:lvl1pPr>
              <a:defRPr>
                <a:solidFill>
                  <a:schemeClr val="bg1"/>
                </a:solidFill>
              </a:defRPr>
            </a:lvl1pPr>
          </a:lstStyle>
          <a:p>
            <a:endParaRPr lang="en-US"/>
          </a:p>
        </p:txBody>
      </p:sp>
      <p:sp>
        <p:nvSpPr>
          <p:cNvPr id="9" name="Picture Placeholder 3"/>
          <p:cNvSpPr>
            <a:spLocks noGrp="1"/>
          </p:cNvSpPr>
          <p:nvPr>
            <p:ph type="pic" sz="quarter" idx="13"/>
          </p:nvPr>
        </p:nvSpPr>
        <p:spPr>
          <a:xfrm>
            <a:off x="4064986" y="0"/>
            <a:ext cx="4062031" cy="6858000"/>
          </a:xfrm>
          <a:prstGeom prst="rect">
            <a:avLst/>
          </a:prstGeom>
          <a:solidFill>
            <a:schemeClr val="bg1">
              <a:lumMod val="75000"/>
            </a:schemeClr>
          </a:solidFill>
        </p:spPr>
        <p:txBody>
          <a:bodyPr/>
          <a:lstStyle>
            <a:lvl1pPr>
              <a:defRPr>
                <a:solidFill>
                  <a:schemeClr val="bg1"/>
                </a:solidFill>
              </a:defRPr>
            </a:lvl1pPr>
          </a:lstStyle>
          <a:p>
            <a:endParaRPr lang="en-US"/>
          </a:p>
        </p:txBody>
      </p:sp>
      <p:sp>
        <p:nvSpPr>
          <p:cNvPr id="10" name="Picture Placeholder 3"/>
          <p:cNvSpPr>
            <a:spLocks noGrp="1"/>
          </p:cNvSpPr>
          <p:nvPr>
            <p:ph type="pic" sz="quarter" idx="14"/>
          </p:nvPr>
        </p:nvSpPr>
        <p:spPr>
          <a:xfrm>
            <a:off x="8129970" y="0"/>
            <a:ext cx="4062031" cy="6858000"/>
          </a:xfrm>
          <a:prstGeom prst="rect">
            <a:avLst/>
          </a:prstGeom>
          <a:solidFill>
            <a:schemeClr val="bg1">
              <a:lumMod val="75000"/>
            </a:schemeClr>
          </a:solidFill>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4254036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1542" y="1642013"/>
            <a:ext cx="10728917" cy="4377035"/>
          </a:xfrm>
          <a:prstGeom prst="rect">
            <a:avLst/>
          </a:prstGeom>
          <a:solidFill>
            <a:schemeClr val="bg1">
              <a:lumMod val="65000"/>
            </a:schemeClr>
          </a:solidFill>
        </p:spPr>
        <p:txBody>
          <a:bodyPr/>
          <a:lstStyle/>
          <a:p>
            <a:endParaRPr lang="en-US"/>
          </a:p>
        </p:txBody>
      </p:sp>
    </p:spTree>
    <p:extLst>
      <p:ext uri="{BB962C8B-B14F-4D97-AF65-F5344CB8AC3E}">
        <p14:creationId xmlns:p14="http://schemas.microsoft.com/office/powerpoint/2010/main" val="303856573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432661" y="6356351"/>
            <a:ext cx="4113931" cy="364933"/>
          </a:xfrm>
          <a:prstGeom prst="rect">
            <a:avLst/>
          </a:prstGeom>
        </p:spPr>
        <p:txBody>
          <a:bodyPr vert="horz" lIns="91440" tIns="45720" rIns="91440" bIns="45720" rtlCol="0" anchor="ctr"/>
          <a:lstStyle>
            <a:lvl1pPr algn="l">
              <a:defRPr sz="1063">
                <a:solidFill>
                  <a:schemeClr val="bg1">
                    <a:lumMod val="50000"/>
                  </a:schemeClr>
                </a:solidFill>
              </a:defRPr>
            </a:lvl1pPr>
          </a:lstStyle>
          <a:p>
            <a:r>
              <a:rPr lang="en-US"/>
              <a:t>Strictly Confidential.</a:t>
            </a:r>
            <a:endParaRPr lang="en-US" dirty="0"/>
          </a:p>
        </p:txBody>
      </p:sp>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8" name="Date Placeholder 7"/>
          <p:cNvSpPr>
            <a:spLocks noGrp="1"/>
          </p:cNvSpPr>
          <p:nvPr>
            <p:ph type="dt" sz="half" idx="2"/>
          </p:nvPr>
        </p:nvSpPr>
        <p:spPr>
          <a:xfrm>
            <a:off x="8962283" y="6356351"/>
            <a:ext cx="2742620" cy="364933"/>
          </a:xfrm>
          <a:prstGeom prst="rect">
            <a:avLst/>
          </a:prstGeom>
        </p:spPr>
        <p:txBody>
          <a:bodyPr vert="horz" lIns="91440" tIns="45720" rIns="91440" bIns="45720" rtlCol="0" anchor="ctr"/>
          <a:lstStyle>
            <a:lvl1pPr algn="r">
              <a:defRPr sz="1063" b="0">
                <a:solidFill>
                  <a:schemeClr val="tx2"/>
                </a:solidFill>
              </a:defRPr>
            </a:lvl1pPr>
          </a:lstStyle>
          <a:p>
            <a:fld id="{08839044-A8EA-4E0A-B53B-DF8DDE3B4BC7}" type="datetime6">
              <a:rPr lang="en-US" smtClean="0"/>
              <a:t>February 21</a:t>
            </a:fld>
            <a:endParaRPr lang="en-US" dirty="0"/>
          </a:p>
        </p:txBody>
      </p:sp>
      <p:sp>
        <p:nvSpPr>
          <p:cNvPr id="4" name="Picture Placeholder 3"/>
          <p:cNvSpPr>
            <a:spLocks noGrp="1"/>
          </p:cNvSpPr>
          <p:nvPr>
            <p:ph type="pic" sz="quarter" idx="12"/>
          </p:nvPr>
        </p:nvSpPr>
        <p:spPr>
          <a:xfrm>
            <a:off x="0" y="0"/>
            <a:ext cx="12192000" cy="6858000"/>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219539352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7" name="Picture Placeholder 6"/>
          <p:cNvSpPr>
            <a:spLocks noGrp="1"/>
          </p:cNvSpPr>
          <p:nvPr>
            <p:ph type="pic" sz="quarter" idx="18"/>
          </p:nvPr>
        </p:nvSpPr>
        <p:spPr>
          <a:xfrm>
            <a:off x="731542" y="1954038"/>
            <a:ext cx="2071079" cy="1842332"/>
          </a:xfrm>
          <a:prstGeom prst="rect">
            <a:avLst/>
          </a:prstGeom>
          <a:solidFill>
            <a:schemeClr val="bg1">
              <a:lumMod val="75000"/>
            </a:schemeClr>
          </a:solidFill>
        </p:spPr>
        <p:txBody>
          <a:bodyPr/>
          <a:lstStyle/>
          <a:p>
            <a:endParaRPr lang="en-GB"/>
          </a:p>
        </p:txBody>
      </p:sp>
      <p:sp>
        <p:nvSpPr>
          <p:cNvPr id="9" name="Picture Placeholder 6"/>
          <p:cNvSpPr>
            <a:spLocks noGrp="1"/>
          </p:cNvSpPr>
          <p:nvPr>
            <p:ph type="pic" sz="quarter" idx="20"/>
          </p:nvPr>
        </p:nvSpPr>
        <p:spPr>
          <a:xfrm>
            <a:off x="2896003" y="1954038"/>
            <a:ext cx="2071079" cy="1842332"/>
          </a:xfrm>
          <a:prstGeom prst="rect">
            <a:avLst/>
          </a:prstGeom>
          <a:solidFill>
            <a:schemeClr val="bg1">
              <a:lumMod val="75000"/>
            </a:schemeClr>
          </a:solidFill>
        </p:spPr>
        <p:txBody>
          <a:bodyPr/>
          <a:lstStyle/>
          <a:p>
            <a:endParaRPr lang="en-GB"/>
          </a:p>
        </p:txBody>
      </p:sp>
      <p:sp>
        <p:nvSpPr>
          <p:cNvPr id="10" name="Picture Placeholder 6"/>
          <p:cNvSpPr>
            <a:spLocks noGrp="1"/>
          </p:cNvSpPr>
          <p:nvPr>
            <p:ph type="pic" sz="quarter" idx="21"/>
          </p:nvPr>
        </p:nvSpPr>
        <p:spPr>
          <a:xfrm>
            <a:off x="5060463" y="1954038"/>
            <a:ext cx="2071079" cy="1842332"/>
          </a:xfrm>
          <a:prstGeom prst="rect">
            <a:avLst/>
          </a:prstGeom>
          <a:solidFill>
            <a:schemeClr val="bg1">
              <a:lumMod val="75000"/>
            </a:schemeClr>
          </a:solidFill>
        </p:spPr>
        <p:txBody>
          <a:bodyPr/>
          <a:lstStyle/>
          <a:p>
            <a:endParaRPr lang="en-GB"/>
          </a:p>
        </p:txBody>
      </p:sp>
      <p:sp>
        <p:nvSpPr>
          <p:cNvPr id="11" name="Picture Placeholder 6"/>
          <p:cNvSpPr>
            <a:spLocks noGrp="1"/>
          </p:cNvSpPr>
          <p:nvPr>
            <p:ph type="pic" sz="quarter" idx="23"/>
          </p:nvPr>
        </p:nvSpPr>
        <p:spPr>
          <a:xfrm>
            <a:off x="9389382" y="1954038"/>
            <a:ext cx="2071079" cy="1842332"/>
          </a:xfrm>
          <a:prstGeom prst="rect">
            <a:avLst/>
          </a:prstGeom>
          <a:solidFill>
            <a:schemeClr val="bg1">
              <a:lumMod val="75000"/>
            </a:schemeClr>
          </a:solidFill>
        </p:spPr>
        <p:txBody>
          <a:bodyPr/>
          <a:lstStyle/>
          <a:p>
            <a:endParaRPr lang="en-GB" dirty="0"/>
          </a:p>
        </p:txBody>
      </p:sp>
      <p:sp>
        <p:nvSpPr>
          <p:cNvPr id="12" name="Picture Placeholder 6"/>
          <p:cNvSpPr>
            <a:spLocks noGrp="1"/>
          </p:cNvSpPr>
          <p:nvPr>
            <p:ph type="pic" sz="quarter" idx="24"/>
          </p:nvPr>
        </p:nvSpPr>
        <p:spPr>
          <a:xfrm>
            <a:off x="731543" y="3891378"/>
            <a:ext cx="2071081" cy="1823012"/>
          </a:xfrm>
          <a:prstGeom prst="rect">
            <a:avLst/>
          </a:prstGeom>
          <a:solidFill>
            <a:schemeClr val="bg1">
              <a:lumMod val="75000"/>
            </a:schemeClr>
          </a:solidFill>
        </p:spPr>
        <p:txBody>
          <a:bodyPr/>
          <a:lstStyle/>
          <a:p>
            <a:endParaRPr lang="en-GB"/>
          </a:p>
        </p:txBody>
      </p:sp>
      <p:sp>
        <p:nvSpPr>
          <p:cNvPr id="13" name="Picture Placeholder 6"/>
          <p:cNvSpPr>
            <a:spLocks noGrp="1"/>
          </p:cNvSpPr>
          <p:nvPr>
            <p:ph type="pic" sz="quarter" idx="27"/>
          </p:nvPr>
        </p:nvSpPr>
        <p:spPr>
          <a:xfrm>
            <a:off x="7224924" y="3891378"/>
            <a:ext cx="2071077" cy="1823012"/>
          </a:xfrm>
          <a:prstGeom prst="rect">
            <a:avLst/>
          </a:prstGeom>
          <a:solidFill>
            <a:schemeClr val="bg1">
              <a:lumMod val="75000"/>
            </a:schemeClr>
          </a:solidFill>
        </p:spPr>
        <p:txBody>
          <a:bodyPr/>
          <a:lstStyle/>
          <a:p>
            <a:endParaRPr lang="en-GB"/>
          </a:p>
        </p:txBody>
      </p:sp>
      <p:sp>
        <p:nvSpPr>
          <p:cNvPr id="14" name="Picture Placeholder 6"/>
          <p:cNvSpPr>
            <a:spLocks noGrp="1"/>
          </p:cNvSpPr>
          <p:nvPr>
            <p:ph type="pic" sz="quarter" idx="28"/>
          </p:nvPr>
        </p:nvSpPr>
        <p:spPr>
          <a:xfrm>
            <a:off x="9389381" y="3891378"/>
            <a:ext cx="2071081" cy="1823012"/>
          </a:xfrm>
          <a:prstGeom prst="rect">
            <a:avLst/>
          </a:prstGeom>
          <a:solidFill>
            <a:schemeClr val="bg1">
              <a:lumMod val="75000"/>
            </a:schemeClr>
          </a:solidFill>
        </p:spPr>
        <p:txBody>
          <a:bodyPr/>
          <a:lstStyle/>
          <a:p>
            <a:endParaRPr lang="en-GB" dirty="0"/>
          </a:p>
        </p:txBody>
      </p:sp>
    </p:spTree>
    <p:extLst>
      <p:ext uri="{BB962C8B-B14F-4D97-AF65-F5344CB8AC3E}">
        <p14:creationId xmlns:p14="http://schemas.microsoft.com/office/powerpoint/2010/main" val="152871478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7" name="Picture Placeholder 12"/>
          <p:cNvSpPr>
            <a:spLocks noGrp="1" noChangeAspect="1"/>
          </p:cNvSpPr>
          <p:nvPr>
            <p:ph type="pic" sz="quarter" idx="14"/>
          </p:nvPr>
        </p:nvSpPr>
        <p:spPr>
          <a:xfrm>
            <a:off x="731543" y="1858604"/>
            <a:ext cx="4045445" cy="4160443"/>
          </a:xfrm>
          <a:prstGeom prst="rect">
            <a:avLst/>
          </a:prstGeom>
          <a:solidFill>
            <a:schemeClr val="bg1">
              <a:lumMod val="75000"/>
            </a:schemeClr>
          </a:solidFill>
        </p:spPr>
        <p:txBody>
          <a:bodyPr>
            <a:normAutofit/>
          </a:bodyPr>
          <a:lstStyle>
            <a:lvl1pPr>
              <a:defRPr sz="1063"/>
            </a:lvl1pPr>
          </a:lstStyle>
          <a:p>
            <a:endParaRPr lang="en-US" dirty="0"/>
          </a:p>
        </p:txBody>
      </p:sp>
      <p:sp>
        <p:nvSpPr>
          <p:cNvPr id="9" name="Picture Placeholder 12"/>
          <p:cNvSpPr>
            <a:spLocks noGrp="1" noChangeAspect="1"/>
          </p:cNvSpPr>
          <p:nvPr>
            <p:ph type="pic" sz="quarter" idx="15"/>
          </p:nvPr>
        </p:nvSpPr>
        <p:spPr>
          <a:xfrm>
            <a:off x="4870478" y="3689678"/>
            <a:ext cx="2134335" cy="2329375"/>
          </a:xfrm>
          <a:prstGeom prst="rect">
            <a:avLst/>
          </a:prstGeom>
          <a:solidFill>
            <a:schemeClr val="bg1">
              <a:lumMod val="75000"/>
            </a:schemeClr>
          </a:solidFill>
        </p:spPr>
        <p:txBody>
          <a:bodyPr>
            <a:normAutofit/>
          </a:bodyPr>
          <a:lstStyle>
            <a:lvl1pPr>
              <a:defRPr sz="1063"/>
            </a:lvl1pPr>
          </a:lstStyle>
          <a:p>
            <a:endParaRPr lang="en-US" dirty="0"/>
          </a:p>
        </p:txBody>
      </p:sp>
      <p:sp>
        <p:nvSpPr>
          <p:cNvPr id="10" name="Picture Placeholder 12"/>
          <p:cNvSpPr>
            <a:spLocks noGrp="1" noChangeAspect="1"/>
          </p:cNvSpPr>
          <p:nvPr>
            <p:ph type="pic" sz="quarter" idx="16"/>
          </p:nvPr>
        </p:nvSpPr>
        <p:spPr>
          <a:xfrm>
            <a:off x="7098303" y="3689677"/>
            <a:ext cx="2134335" cy="2329375"/>
          </a:xfrm>
          <a:prstGeom prst="rect">
            <a:avLst/>
          </a:prstGeom>
          <a:solidFill>
            <a:schemeClr val="bg1">
              <a:lumMod val="75000"/>
            </a:schemeClr>
          </a:solidFill>
        </p:spPr>
        <p:txBody>
          <a:bodyPr>
            <a:normAutofit/>
          </a:bodyPr>
          <a:lstStyle>
            <a:lvl1pPr>
              <a:defRPr sz="1063"/>
            </a:lvl1pPr>
          </a:lstStyle>
          <a:p>
            <a:endParaRPr lang="en-US" dirty="0"/>
          </a:p>
        </p:txBody>
      </p:sp>
      <p:sp>
        <p:nvSpPr>
          <p:cNvPr id="11" name="Picture Placeholder 12"/>
          <p:cNvSpPr>
            <a:spLocks noGrp="1" noChangeAspect="1"/>
          </p:cNvSpPr>
          <p:nvPr>
            <p:ph type="pic" sz="quarter" idx="17"/>
          </p:nvPr>
        </p:nvSpPr>
        <p:spPr>
          <a:xfrm>
            <a:off x="9326127" y="3689677"/>
            <a:ext cx="2134335" cy="2329375"/>
          </a:xfrm>
          <a:prstGeom prst="rect">
            <a:avLst/>
          </a:prstGeom>
          <a:solidFill>
            <a:schemeClr val="bg1">
              <a:lumMod val="75000"/>
            </a:schemeClr>
          </a:solidFill>
        </p:spPr>
        <p:txBody>
          <a:bodyPr>
            <a:normAutofit/>
          </a:bodyPr>
          <a:lstStyle>
            <a:lvl1pPr>
              <a:defRPr sz="1063"/>
            </a:lvl1pPr>
          </a:lstStyle>
          <a:p>
            <a:endParaRPr lang="en-US" dirty="0"/>
          </a:p>
        </p:txBody>
      </p:sp>
    </p:spTree>
    <p:extLst>
      <p:ext uri="{BB962C8B-B14F-4D97-AF65-F5344CB8AC3E}">
        <p14:creationId xmlns:p14="http://schemas.microsoft.com/office/powerpoint/2010/main" val="378409444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Tree>
    <p:extLst>
      <p:ext uri="{BB962C8B-B14F-4D97-AF65-F5344CB8AC3E}">
        <p14:creationId xmlns:p14="http://schemas.microsoft.com/office/powerpoint/2010/main" val="165205443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863866" y="1970501"/>
            <a:ext cx="3365109" cy="4731991"/>
          </a:xfrm>
          <a:prstGeom prst="rect">
            <a:avLst/>
          </a:prstGeom>
        </p:spPr>
      </p:pic>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7505" y="1475336"/>
            <a:ext cx="3375268" cy="4717749"/>
          </a:xfrm>
          <a:prstGeom prst="rect">
            <a:avLst/>
          </a:prstGeom>
        </p:spPr>
      </p:pic>
      <p:sp>
        <p:nvSpPr>
          <p:cNvPr id="4" name="Picture Placeholder 3"/>
          <p:cNvSpPr>
            <a:spLocks noGrp="1"/>
          </p:cNvSpPr>
          <p:nvPr>
            <p:ph type="pic" sz="quarter" idx="12"/>
          </p:nvPr>
        </p:nvSpPr>
        <p:spPr>
          <a:xfrm>
            <a:off x="1703590" y="1936141"/>
            <a:ext cx="2842831" cy="3765011"/>
          </a:xfrm>
          <a:prstGeom prst="rect">
            <a:avLst/>
          </a:prstGeom>
          <a:solidFill>
            <a:schemeClr val="tx1">
              <a:lumMod val="50000"/>
              <a:lumOff val="50000"/>
            </a:schemeClr>
          </a:solidFill>
        </p:spPr>
        <p:txBody>
          <a:bodyPr/>
          <a:lstStyle/>
          <a:p>
            <a:endParaRPr lang="en-US"/>
          </a:p>
        </p:txBody>
      </p:sp>
      <p:sp>
        <p:nvSpPr>
          <p:cNvPr id="12" name="Picture Placeholder 3"/>
          <p:cNvSpPr>
            <a:spLocks noGrp="1"/>
          </p:cNvSpPr>
          <p:nvPr>
            <p:ph type="pic" sz="quarter" idx="13"/>
          </p:nvPr>
        </p:nvSpPr>
        <p:spPr>
          <a:xfrm>
            <a:off x="4698019" y="2924839"/>
            <a:ext cx="1735199" cy="2823309"/>
          </a:xfrm>
          <a:prstGeom prst="rect">
            <a:avLst/>
          </a:prstGeom>
          <a:solidFill>
            <a:schemeClr val="tx1">
              <a:lumMod val="50000"/>
              <a:lumOff val="50000"/>
            </a:schemeClr>
          </a:solidFill>
        </p:spPr>
        <p:txBody>
          <a:bodyPr/>
          <a:lstStyle/>
          <a:p>
            <a:endParaRPr lang="en-US"/>
          </a:p>
        </p:txBody>
      </p:sp>
    </p:spTree>
    <p:extLst>
      <p:ext uri="{BB962C8B-B14F-4D97-AF65-F5344CB8AC3E}">
        <p14:creationId xmlns:p14="http://schemas.microsoft.com/office/powerpoint/2010/main" val="37480603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45689" y="307528"/>
            <a:ext cx="5508956" cy="667243"/>
          </a:xfrm>
          <a:prstGeom prst="rect">
            <a:avLst/>
          </a:prstGeom>
        </p:spPr>
        <p:txBody>
          <a:bodyPr anchor="ctr"/>
          <a:lstStyle>
            <a:lvl1pPr marL="0" indent="0" algn="l">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45689" y="974771"/>
            <a:ext cx="5508956" cy="337301"/>
          </a:xfrm>
          <a:prstGeom prst="rect">
            <a:avLst/>
          </a:prstGeom>
        </p:spPr>
        <p:txBody>
          <a:bodyPr anchor="t"/>
          <a:lstStyle>
            <a:lvl1pPr marL="0" indent="0" algn="l">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6309082" y="79104"/>
            <a:ext cx="5882921" cy="6778896"/>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405613189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43" y="2154655"/>
            <a:ext cx="5738404" cy="3359112"/>
          </a:xfrm>
          <a:prstGeom prst="rect">
            <a:avLst/>
          </a:prstGeom>
        </p:spPr>
      </p:pic>
      <p:sp>
        <p:nvSpPr>
          <p:cNvPr id="4" name="Picture Placeholder 3"/>
          <p:cNvSpPr>
            <a:spLocks noGrp="1"/>
          </p:cNvSpPr>
          <p:nvPr>
            <p:ph type="pic" sz="quarter" idx="12"/>
          </p:nvPr>
        </p:nvSpPr>
        <p:spPr>
          <a:xfrm>
            <a:off x="1450425" y="2395729"/>
            <a:ext cx="4321737" cy="2684937"/>
          </a:xfrm>
          <a:prstGeom prst="rect">
            <a:avLst/>
          </a:prstGeom>
          <a:solidFill>
            <a:schemeClr val="tx1">
              <a:lumMod val="75000"/>
              <a:lumOff val="25000"/>
            </a:schemeClr>
          </a:solidFill>
        </p:spPr>
        <p:txBody>
          <a:bodyPr/>
          <a:lstStyle/>
          <a:p>
            <a:endParaRPr lang="en-US"/>
          </a:p>
        </p:txBody>
      </p:sp>
    </p:spTree>
    <p:extLst>
      <p:ext uri="{BB962C8B-B14F-4D97-AF65-F5344CB8AC3E}">
        <p14:creationId xmlns:p14="http://schemas.microsoft.com/office/powerpoint/2010/main" val="160312557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1541" y="1642013"/>
            <a:ext cx="5040619" cy="4377035"/>
          </a:xfrm>
          <a:prstGeom prst="rect">
            <a:avLst/>
          </a:prstGeom>
          <a:solidFill>
            <a:schemeClr val="bg1">
              <a:lumMod val="65000"/>
            </a:schemeClr>
          </a:solidFill>
        </p:spPr>
        <p:txBody>
          <a:bodyPr/>
          <a:lstStyle/>
          <a:p>
            <a:endParaRPr lang="en-US"/>
          </a:p>
        </p:txBody>
      </p:sp>
      <p:sp>
        <p:nvSpPr>
          <p:cNvPr id="10" name="Picture Placeholder 3"/>
          <p:cNvSpPr>
            <a:spLocks noGrp="1"/>
          </p:cNvSpPr>
          <p:nvPr>
            <p:ph type="pic" sz="quarter" idx="13"/>
          </p:nvPr>
        </p:nvSpPr>
        <p:spPr>
          <a:xfrm>
            <a:off x="6419841" y="1642013"/>
            <a:ext cx="5040619" cy="4377035"/>
          </a:xfrm>
          <a:prstGeom prst="rect">
            <a:avLst/>
          </a:prstGeom>
          <a:solidFill>
            <a:schemeClr val="bg1">
              <a:lumMod val="65000"/>
            </a:schemeClr>
          </a:solidFill>
        </p:spPr>
        <p:txBody>
          <a:bodyPr/>
          <a:lstStyle/>
          <a:p>
            <a:endParaRPr lang="en-US"/>
          </a:p>
        </p:txBody>
      </p:sp>
    </p:spTree>
    <p:extLst>
      <p:ext uri="{BB962C8B-B14F-4D97-AF65-F5344CB8AC3E}">
        <p14:creationId xmlns:p14="http://schemas.microsoft.com/office/powerpoint/2010/main" val="234728304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Tree>
    <p:extLst>
      <p:ext uri="{BB962C8B-B14F-4D97-AF65-F5344CB8AC3E}">
        <p14:creationId xmlns:p14="http://schemas.microsoft.com/office/powerpoint/2010/main" val="356916845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863866" y="1970501"/>
            <a:ext cx="3365109" cy="4731991"/>
          </a:xfrm>
          <a:prstGeom prst="rect">
            <a:avLst/>
          </a:prstGeom>
        </p:spPr>
      </p:pic>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7505" y="1475336"/>
            <a:ext cx="3375268" cy="4717749"/>
          </a:xfrm>
          <a:prstGeom prst="rect">
            <a:avLst/>
          </a:prstGeom>
        </p:spPr>
      </p:pic>
      <p:sp>
        <p:nvSpPr>
          <p:cNvPr id="4" name="Picture Placeholder 3"/>
          <p:cNvSpPr>
            <a:spLocks noGrp="1"/>
          </p:cNvSpPr>
          <p:nvPr>
            <p:ph type="pic" sz="quarter" idx="12"/>
          </p:nvPr>
        </p:nvSpPr>
        <p:spPr>
          <a:xfrm>
            <a:off x="1703590" y="1936141"/>
            <a:ext cx="2842831" cy="3765011"/>
          </a:xfrm>
          <a:prstGeom prst="rect">
            <a:avLst/>
          </a:prstGeom>
          <a:solidFill>
            <a:schemeClr val="tx1">
              <a:lumMod val="50000"/>
              <a:lumOff val="50000"/>
            </a:schemeClr>
          </a:solidFill>
        </p:spPr>
        <p:txBody>
          <a:bodyPr/>
          <a:lstStyle/>
          <a:p>
            <a:endParaRPr lang="en-US"/>
          </a:p>
        </p:txBody>
      </p:sp>
      <p:sp>
        <p:nvSpPr>
          <p:cNvPr id="12" name="Picture Placeholder 3"/>
          <p:cNvSpPr>
            <a:spLocks noGrp="1"/>
          </p:cNvSpPr>
          <p:nvPr>
            <p:ph type="pic" sz="quarter" idx="13"/>
          </p:nvPr>
        </p:nvSpPr>
        <p:spPr>
          <a:xfrm>
            <a:off x="4698019" y="2924839"/>
            <a:ext cx="1735199" cy="2823309"/>
          </a:xfrm>
          <a:prstGeom prst="rect">
            <a:avLst/>
          </a:prstGeom>
          <a:solidFill>
            <a:schemeClr val="tx1">
              <a:lumMod val="50000"/>
              <a:lumOff val="50000"/>
            </a:schemeClr>
          </a:solidFill>
        </p:spPr>
        <p:txBody>
          <a:bodyPr/>
          <a:lstStyle/>
          <a:p>
            <a:endParaRPr lang="en-US"/>
          </a:p>
        </p:txBody>
      </p:sp>
    </p:spTree>
    <p:extLst>
      <p:ext uri="{BB962C8B-B14F-4D97-AF65-F5344CB8AC3E}">
        <p14:creationId xmlns:p14="http://schemas.microsoft.com/office/powerpoint/2010/main" val="127907090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7" cy="667243"/>
          </a:xfrm>
          <a:prstGeom prst="rect">
            <a:avLst/>
          </a:prstGeom>
        </p:spPr>
        <p:txBody>
          <a:bodyPr anchor="ctr"/>
          <a:lstStyle>
            <a:lvl1pPr marL="0" indent="0" algn="ctr">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1"/>
            <a:ext cx="10728917" cy="337301"/>
          </a:xfrm>
          <a:prstGeom prst="rect">
            <a:avLst/>
          </a:prstGeom>
        </p:spPr>
        <p:txBody>
          <a:bodyPr anchor="t"/>
          <a:lstStyle>
            <a:lvl1pPr marL="0" indent="0" algn="ctr">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43" y="2154655"/>
            <a:ext cx="5738404" cy="3359112"/>
          </a:xfrm>
          <a:prstGeom prst="rect">
            <a:avLst/>
          </a:prstGeom>
        </p:spPr>
      </p:pic>
      <p:sp>
        <p:nvSpPr>
          <p:cNvPr id="4" name="Picture Placeholder 3"/>
          <p:cNvSpPr>
            <a:spLocks noGrp="1"/>
          </p:cNvSpPr>
          <p:nvPr>
            <p:ph type="pic" sz="quarter" idx="12"/>
          </p:nvPr>
        </p:nvSpPr>
        <p:spPr>
          <a:xfrm>
            <a:off x="1450425" y="2395729"/>
            <a:ext cx="4321737" cy="2684937"/>
          </a:xfrm>
          <a:prstGeom prst="rect">
            <a:avLst/>
          </a:prstGeom>
          <a:solidFill>
            <a:schemeClr val="tx1">
              <a:lumMod val="75000"/>
              <a:lumOff val="25000"/>
            </a:schemeClr>
          </a:solidFill>
        </p:spPr>
        <p:txBody>
          <a:bodyPr/>
          <a:lstStyle/>
          <a:p>
            <a:endParaRPr lang="en-US"/>
          </a:p>
        </p:txBody>
      </p:sp>
    </p:spTree>
    <p:extLst>
      <p:ext uri="{BB962C8B-B14F-4D97-AF65-F5344CB8AC3E}">
        <p14:creationId xmlns:p14="http://schemas.microsoft.com/office/powerpoint/2010/main" val="379202811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45689" y="307528"/>
            <a:ext cx="5508956" cy="667243"/>
          </a:xfrm>
          <a:prstGeom prst="rect">
            <a:avLst/>
          </a:prstGeom>
        </p:spPr>
        <p:txBody>
          <a:bodyPr anchor="ctr"/>
          <a:lstStyle>
            <a:lvl1pPr marL="0" indent="0" algn="l">
              <a:buNone/>
              <a:defRPr sz="3189"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45689" y="974771"/>
            <a:ext cx="5508956" cy="337301"/>
          </a:xfrm>
          <a:prstGeom prst="rect">
            <a:avLst/>
          </a:prstGeom>
        </p:spPr>
        <p:txBody>
          <a:bodyPr anchor="t"/>
          <a:lstStyle>
            <a:lvl1pPr marL="0" indent="0" algn="l">
              <a:buNone/>
              <a:defRPr sz="1595" b="0">
                <a:solidFill>
                  <a:schemeClr val="tx1">
                    <a:lumMod val="75000"/>
                    <a:lumOff val="25000"/>
                  </a:schemeClr>
                </a:solidFill>
              </a:defRPr>
            </a:lvl1pPr>
            <a:lvl2pPr marL="457223" indent="0">
              <a:buNone/>
              <a:defRPr/>
            </a:lvl2pPr>
            <a:lvl3pPr marL="914450" indent="0">
              <a:buNone/>
              <a:defRPr/>
            </a:lvl3pPr>
            <a:lvl4pPr marL="1371674" indent="0">
              <a:buNone/>
              <a:defRPr/>
            </a:lvl4pPr>
            <a:lvl5pPr marL="1828898"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6309082" y="79104"/>
            <a:ext cx="5882921" cy="6778896"/>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428307771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0" y="4"/>
            <a:ext cx="12192000" cy="789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3"/>
          </a:p>
        </p:txBody>
      </p:sp>
    </p:spTree>
    <p:extLst>
      <p:ext uri="{BB962C8B-B14F-4D97-AF65-F5344CB8AC3E}">
        <p14:creationId xmlns:p14="http://schemas.microsoft.com/office/powerpoint/2010/main" val="15047274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3" r:id="rId3"/>
    <p:sldLayoutId id="2147483719" r:id="rId4"/>
    <p:sldLayoutId id="2147483721" r:id="rId5"/>
    <p:sldLayoutId id="2147483708" r:id="rId6"/>
    <p:sldLayoutId id="2147483746" r:id="rId7"/>
    <p:sldLayoutId id="2147483747" r:id="rId8"/>
    <p:sldLayoutId id="2147483736" r:id="rId9"/>
    <p:sldLayoutId id="2147483734" r:id="rId10"/>
    <p:sldLayoutId id="2147483733" r:id="rId11"/>
    <p:sldLayoutId id="2147483727" r:id="rId12"/>
    <p:sldLayoutId id="2147483728" r:id="rId13"/>
    <p:sldLayoutId id="2147483714" r:id="rId14"/>
    <p:sldLayoutId id="2147483715" r:id="rId15"/>
    <p:sldLayoutId id="2147483716" r:id="rId16"/>
    <p:sldLayoutId id="2147483717" r:id="rId17"/>
    <p:sldLayoutId id="2147483704" r:id="rId18"/>
  </p:sldLayoutIdLst>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hf sldNum="0" hdr="0"/>
  <p:txStyles>
    <p:titleStyle>
      <a:lvl1pPr algn="l" defTabSz="607647" rtl="0" eaLnBrk="1" latinLnBrk="0" hangingPunct="1">
        <a:lnSpc>
          <a:spcPct val="90000"/>
        </a:lnSpc>
        <a:spcBef>
          <a:spcPct val="0"/>
        </a:spcBef>
        <a:buNone/>
        <a:defRPr sz="2924" kern="1200">
          <a:solidFill>
            <a:schemeClr val="tx1"/>
          </a:solidFill>
          <a:latin typeface="+mj-lt"/>
          <a:ea typeface="+mj-ea"/>
          <a:cs typeface="+mj-cs"/>
        </a:defRPr>
      </a:lvl1pPr>
    </p:titleStyle>
    <p:bodyStyle>
      <a:lvl1pPr marL="151912" indent="-151912" algn="l" defTabSz="607647" rtl="0" eaLnBrk="1" latinLnBrk="0" hangingPunct="1">
        <a:lnSpc>
          <a:spcPct val="90000"/>
        </a:lnSpc>
        <a:spcBef>
          <a:spcPts val="665"/>
        </a:spcBef>
        <a:buFont typeface="Arial" panose="020B0604020202020204" pitchFamily="34" charset="0"/>
        <a:buChar char="•"/>
        <a:defRPr sz="1860" kern="1200">
          <a:solidFill>
            <a:schemeClr val="tx1"/>
          </a:solidFill>
          <a:latin typeface="+mn-lt"/>
          <a:ea typeface="+mn-ea"/>
          <a:cs typeface="+mn-cs"/>
        </a:defRPr>
      </a:lvl1pPr>
      <a:lvl2pPr marL="455735" indent="-151912" algn="l" defTabSz="607647" rtl="0" eaLnBrk="1" latinLnBrk="0" hangingPunct="1">
        <a:lnSpc>
          <a:spcPct val="90000"/>
        </a:lnSpc>
        <a:spcBef>
          <a:spcPts val="332"/>
        </a:spcBef>
        <a:buFont typeface="Arial" panose="020B0604020202020204" pitchFamily="34" charset="0"/>
        <a:buChar char="•"/>
        <a:defRPr sz="1595" kern="1200">
          <a:solidFill>
            <a:schemeClr val="tx1"/>
          </a:solidFill>
          <a:latin typeface="+mn-lt"/>
          <a:ea typeface="+mn-ea"/>
          <a:cs typeface="+mn-cs"/>
        </a:defRPr>
      </a:lvl2pPr>
      <a:lvl3pPr marL="759560" indent="-151912" algn="l" defTabSz="607647" rtl="0" eaLnBrk="1" latinLnBrk="0" hangingPunct="1">
        <a:lnSpc>
          <a:spcPct val="90000"/>
        </a:lnSpc>
        <a:spcBef>
          <a:spcPts val="332"/>
        </a:spcBef>
        <a:buFont typeface="Arial" panose="020B0604020202020204" pitchFamily="34" charset="0"/>
        <a:buChar char="•"/>
        <a:defRPr sz="1329" kern="1200">
          <a:solidFill>
            <a:schemeClr val="tx1"/>
          </a:solidFill>
          <a:latin typeface="+mn-lt"/>
          <a:ea typeface="+mn-ea"/>
          <a:cs typeface="+mn-cs"/>
        </a:defRPr>
      </a:lvl3pPr>
      <a:lvl4pPr marL="1063383" indent="-151912" algn="l" defTabSz="607647" rtl="0" eaLnBrk="1" latinLnBrk="0" hangingPunct="1">
        <a:lnSpc>
          <a:spcPct val="90000"/>
        </a:lnSpc>
        <a:spcBef>
          <a:spcPts val="332"/>
        </a:spcBef>
        <a:buFont typeface="Arial" panose="020B0604020202020204" pitchFamily="34" charset="0"/>
        <a:buChar char="•"/>
        <a:defRPr sz="1196" kern="1200">
          <a:solidFill>
            <a:schemeClr val="tx1"/>
          </a:solidFill>
          <a:latin typeface="+mn-lt"/>
          <a:ea typeface="+mn-ea"/>
          <a:cs typeface="+mn-cs"/>
        </a:defRPr>
      </a:lvl4pPr>
      <a:lvl5pPr marL="1367208" indent="-151912" algn="l" defTabSz="607647" rtl="0" eaLnBrk="1" latinLnBrk="0" hangingPunct="1">
        <a:lnSpc>
          <a:spcPct val="90000"/>
        </a:lnSpc>
        <a:spcBef>
          <a:spcPts val="332"/>
        </a:spcBef>
        <a:buFont typeface="Arial" panose="020B0604020202020204" pitchFamily="34" charset="0"/>
        <a:buChar char="•"/>
        <a:defRPr sz="1196" kern="1200">
          <a:solidFill>
            <a:schemeClr val="tx1"/>
          </a:solidFill>
          <a:latin typeface="+mn-lt"/>
          <a:ea typeface="+mn-ea"/>
          <a:cs typeface="+mn-cs"/>
        </a:defRPr>
      </a:lvl5pPr>
      <a:lvl6pPr marL="1671033" indent="-151912" algn="l" defTabSz="607647" rtl="0" eaLnBrk="1" latinLnBrk="0" hangingPunct="1">
        <a:lnSpc>
          <a:spcPct val="90000"/>
        </a:lnSpc>
        <a:spcBef>
          <a:spcPts val="332"/>
        </a:spcBef>
        <a:buFont typeface="Arial" panose="020B0604020202020204" pitchFamily="34" charset="0"/>
        <a:buChar char="•"/>
        <a:defRPr sz="1196" kern="1200">
          <a:solidFill>
            <a:schemeClr val="tx1"/>
          </a:solidFill>
          <a:latin typeface="+mn-lt"/>
          <a:ea typeface="+mn-ea"/>
          <a:cs typeface="+mn-cs"/>
        </a:defRPr>
      </a:lvl6pPr>
      <a:lvl7pPr marL="1974856" indent="-151912" algn="l" defTabSz="607647" rtl="0" eaLnBrk="1" latinLnBrk="0" hangingPunct="1">
        <a:lnSpc>
          <a:spcPct val="90000"/>
        </a:lnSpc>
        <a:spcBef>
          <a:spcPts val="332"/>
        </a:spcBef>
        <a:buFont typeface="Arial" panose="020B0604020202020204" pitchFamily="34" charset="0"/>
        <a:buChar char="•"/>
        <a:defRPr sz="1196" kern="1200">
          <a:solidFill>
            <a:schemeClr val="tx1"/>
          </a:solidFill>
          <a:latin typeface="+mn-lt"/>
          <a:ea typeface="+mn-ea"/>
          <a:cs typeface="+mn-cs"/>
        </a:defRPr>
      </a:lvl7pPr>
      <a:lvl8pPr marL="2278680" indent="-151912" algn="l" defTabSz="607647" rtl="0" eaLnBrk="1" latinLnBrk="0" hangingPunct="1">
        <a:lnSpc>
          <a:spcPct val="90000"/>
        </a:lnSpc>
        <a:spcBef>
          <a:spcPts val="332"/>
        </a:spcBef>
        <a:buFont typeface="Arial" panose="020B0604020202020204" pitchFamily="34" charset="0"/>
        <a:buChar char="•"/>
        <a:defRPr sz="1196" kern="1200">
          <a:solidFill>
            <a:schemeClr val="tx1"/>
          </a:solidFill>
          <a:latin typeface="+mn-lt"/>
          <a:ea typeface="+mn-ea"/>
          <a:cs typeface="+mn-cs"/>
        </a:defRPr>
      </a:lvl8pPr>
      <a:lvl9pPr marL="2582503" indent="-151912" algn="l" defTabSz="607647" rtl="0" eaLnBrk="1" latinLnBrk="0" hangingPunct="1">
        <a:lnSpc>
          <a:spcPct val="90000"/>
        </a:lnSpc>
        <a:spcBef>
          <a:spcPts val="332"/>
        </a:spcBef>
        <a:buFont typeface="Arial" panose="020B0604020202020204" pitchFamily="34" charset="0"/>
        <a:buChar char="•"/>
        <a:defRPr sz="1196" kern="1200">
          <a:solidFill>
            <a:schemeClr val="tx1"/>
          </a:solidFill>
          <a:latin typeface="+mn-lt"/>
          <a:ea typeface="+mn-ea"/>
          <a:cs typeface="+mn-cs"/>
        </a:defRPr>
      </a:lvl9pPr>
    </p:bodyStyle>
    <p:otherStyle>
      <a:defPPr>
        <a:defRPr lang="en-US"/>
      </a:defPPr>
      <a:lvl1pPr marL="0" algn="l" defTabSz="607647" rtl="0" eaLnBrk="1" latinLnBrk="0" hangingPunct="1">
        <a:defRPr sz="1196" kern="1200">
          <a:solidFill>
            <a:schemeClr val="tx1"/>
          </a:solidFill>
          <a:latin typeface="+mn-lt"/>
          <a:ea typeface="+mn-ea"/>
          <a:cs typeface="+mn-cs"/>
        </a:defRPr>
      </a:lvl1pPr>
      <a:lvl2pPr marL="303824" algn="l" defTabSz="607647" rtl="0" eaLnBrk="1" latinLnBrk="0" hangingPunct="1">
        <a:defRPr sz="1196" kern="1200">
          <a:solidFill>
            <a:schemeClr val="tx1"/>
          </a:solidFill>
          <a:latin typeface="+mn-lt"/>
          <a:ea typeface="+mn-ea"/>
          <a:cs typeface="+mn-cs"/>
        </a:defRPr>
      </a:lvl2pPr>
      <a:lvl3pPr marL="607647" algn="l" defTabSz="607647" rtl="0" eaLnBrk="1" latinLnBrk="0" hangingPunct="1">
        <a:defRPr sz="1196" kern="1200">
          <a:solidFill>
            <a:schemeClr val="tx1"/>
          </a:solidFill>
          <a:latin typeface="+mn-lt"/>
          <a:ea typeface="+mn-ea"/>
          <a:cs typeface="+mn-cs"/>
        </a:defRPr>
      </a:lvl3pPr>
      <a:lvl4pPr marL="911473" algn="l" defTabSz="607647" rtl="0" eaLnBrk="1" latinLnBrk="0" hangingPunct="1">
        <a:defRPr sz="1196" kern="1200">
          <a:solidFill>
            <a:schemeClr val="tx1"/>
          </a:solidFill>
          <a:latin typeface="+mn-lt"/>
          <a:ea typeface="+mn-ea"/>
          <a:cs typeface="+mn-cs"/>
        </a:defRPr>
      </a:lvl4pPr>
      <a:lvl5pPr marL="1215296" algn="l" defTabSz="607647" rtl="0" eaLnBrk="1" latinLnBrk="0" hangingPunct="1">
        <a:defRPr sz="1196" kern="1200">
          <a:solidFill>
            <a:schemeClr val="tx1"/>
          </a:solidFill>
          <a:latin typeface="+mn-lt"/>
          <a:ea typeface="+mn-ea"/>
          <a:cs typeface="+mn-cs"/>
        </a:defRPr>
      </a:lvl5pPr>
      <a:lvl6pPr marL="1519121" algn="l" defTabSz="607647" rtl="0" eaLnBrk="1" latinLnBrk="0" hangingPunct="1">
        <a:defRPr sz="1196" kern="1200">
          <a:solidFill>
            <a:schemeClr val="tx1"/>
          </a:solidFill>
          <a:latin typeface="+mn-lt"/>
          <a:ea typeface="+mn-ea"/>
          <a:cs typeface="+mn-cs"/>
        </a:defRPr>
      </a:lvl6pPr>
      <a:lvl7pPr marL="1822944" algn="l" defTabSz="607647" rtl="0" eaLnBrk="1" latinLnBrk="0" hangingPunct="1">
        <a:defRPr sz="1196" kern="1200">
          <a:solidFill>
            <a:schemeClr val="tx1"/>
          </a:solidFill>
          <a:latin typeface="+mn-lt"/>
          <a:ea typeface="+mn-ea"/>
          <a:cs typeface="+mn-cs"/>
        </a:defRPr>
      </a:lvl7pPr>
      <a:lvl8pPr marL="2126768" algn="l" defTabSz="607647" rtl="0" eaLnBrk="1" latinLnBrk="0" hangingPunct="1">
        <a:defRPr sz="1196" kern="1200">
          <a:solidFill>
            <a:schemeClr val="tx1"/>
          </a:solidFill>
          <a:latin typeface="+mn-lt"/>
          <a:ea typeface="+mn-ea"/>
          <a:cs typeface="+mn-cs"/>
        </a:defRPr>
      </a:lvl8pPr>
      <a:lvl9pPr marL="2430591" algn="l" defTabSz="607647" rtl="0" eaLnBrk="1" latinLnBrk="0" hangingPunct="1">
        <a:defRPr sz="119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17BA5FF8-FAB6-4782-9366-BB6AE5CE4C5E}"/>
              </a:ext>
            </a:extLst>
          </p:cNvPr>
          <p:cNvSpPr/>
          <p:nvPr userDrawn="1"/>
        </p:nvSpPr>
        <p:spPr>
          <a:xfrm>
            <a:off x="0" y="4"/>
            <a:ext cx="12192000" cy="789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3"/>
          </a:p>
        </p:txBody>
      </p:sp>
    </p:spTree>
    <p:extLst>
      <p:ext uri="{BB962C8B-B14F-4D97-AF65-F5344CB8AC3E}">
        <p14:creationId xmlns:p14="http://schemas.microsoft.com/office/powerpoint/2010/main" val="2059221824"/>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Lst>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9.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41.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42.xml"/><Relationship Id="rId5" Type="http://schemas.openxmlformats.org/officeDocument/2006/relationships/image" Target="../media/image31.jpe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5.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DB9FB1-AED6-4DF3-980D-C8F2027D8BDE}"/>
              </a:ext>
            </a:extLst>
          </p:cNvPr>
          <p:cNvSpPr txBox="1"/>
          <p:nvPr/>
        </p:nvSpPr>
        <p:spPr>
          <a:xfrm>
            <a:off x="4630311" y="2810340"/>
            <a:ext cx="2931380" cy="971676"/>
          </a:xfrm>
          <a:prstGeom prst="rect">
            <a:avLst/>
          </a:prstGeom>
          <a:noFill/>
        </p:spPr>
        <p:txBody>
          <a:bodyPr wrap="none" rtlCol="0">
            <a:spAutoFit/>
          </a:bodyPr>
          <a:lstStyle/>
          <a:p>
            <a:pPr algn="ctr"/>
            <a:r>
              <a:rPr lang="en-US" sz="4385" b="1" dirty="0">
                <a:solidFill>
                  <a:srgbClr val="FFC000"/>
                </a:solidFill>
              </a:rPr>
              <a:t>LANTERN</a:t>
            </a:r>
          </a:p>
          <a:p>
            <a:r>
              <a:rPr lang="en-US" sz="1329" dirty="0">
                <a:solidFill>
                  <a:schemeClr val="bg1">
                    <a:lumMod val="50000"/>
                  </a:schemeClr>
                </a:solidFill>
              </a:rPr>
              <a:t> CHINESE POWERPOINT TEMPLATE</a:t>
            </a:r>
          </a:p>
        </p:txBody>
      </p:sp>
    </p:spTree>
    <p:extLst>
      <p:ext uri="{BB962C8B-B14F-4D97-AF65-F5344CB8AC3E}">
        <p14:creationId xmlns:p14="http://schemas.microsoft.com/office/powerpoint/2010/main" val="180677294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Your Title Goes Here</a:t>
            </a:r>
            <a:endParaRPr lang="en-US" dirty="0"/>
          </a:p>
        </p:txBody>
      </p:sp>
      <p:sp>
        <p:nvSpPr>
          <p:cNvPr id="5" name="Text Placeholder 4"/>
          <p:cNvSpPr>
            <a:spLocks noGrp="1"/>
          </p:cNvSpPr>
          <p:nvPr>
            <p:ph type="body" sz="quarter" idx="11"/>
          </p:nvPr>
        </p:nvSpPr>
        <p:spPr/>
        <p:txBody>
          <a:bodyPr>
            <a:normAutofit/>
          </a:bodyPr>
          <a:lstStyle/>
          <a:p>
            <a:r>
              <a:rPr lang="en-GB" dirty="0"/>
              <a:t>Your awesome subtitle goes here. Keep it Short &amp; Impactful.</a:t>
            </a:r>
            <a:endParaRPr lang="en-US" dirty="0"/>
          </a:p>
        </p:txBody>
      </p:sp>
      <p:pic>
        <p:nvPicPr>
          <p:cNvPr id="11" name="Picture Placeholder 10">
            <a:extLst>
              <a:ext uri="{FF2B5EF4-FFF2-40B4-BE49-F238E27FC236}">
                <a16:creationId xmlns:a16="http://schemas.microsoft.com/office/drawing/2014/main" id="{4361D4F8-185E-4610-81F7-A135AB6267AD}"/>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21068" b="21068"/>
          <a:stretch/>
        </p:blipFill>
        <p:spPr/>
      </p:pic>
      <p:pic>
        <p:nvPicPr>
          <p:cNvPr id="6" name="Picture Placeholder 5">
            <a:extLst>
              <a:ext uri="{FF2B5EF4-FFF2-40B4-BE49-F238E27FC236}">
                <a16:creationId xmlns:a16="http://schemas.microsoft.com/office/drawing/2014/main" id="{7E3EDFA1-5049-4762-9386-24C5F1068AC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657" r="11657"/>
          <a:stretch>
            <a:fillRect/>
          </a:stretch>
        </p:blipFill>
        <p:spPr/>
      </p:pic>
      <p:sp>
        <p:nvSpPr>
          <p:cNvPr id="17" name="Picture Placeholder 12"/>
          <p:cNvSpPr txBox="1">
            <a:spLocks/>
          </p:cNvSpPr>
          <p:nvPr/>
        </p:nvSpPr>
        <p:spPr>
          <a:xfrm>
            <a:off x="728601" y="1643954"/>
            <a:ext cx="5043552" cy="4390373"/>
          </a:xfrm>
          <a:prstGeom prst="rect">
            <a:avLst/>
          </a:prstGeom>
          <a:solidFill>
            <a:schemeClr val="tx1">
              <a:alpha val="10000"/>
            </a:schemeClr>
          </a:solidFill>
        </p:spPr>
      </p:sp>
      <p:sp>
        <p:nvSpPr>
          <p:cNvPr id="16" name="Picture Placeholder 12"/>
          <p:cNvSpPr txBox="1">
            <a:spLocks/>
          </p:cNvSpPr>
          <p:nvPr/>
        </p:nvSpPr>
        <p:spPr>
          <a:xfrm>
            <a:off x="6441983" y="1643954"/>
            <a:ext cx="5040764" cy="4390373"/>
          </a:xfrm>
          <a:prstGeom prst="rect">
            <a:avLst/>
          </a:prstGeom>
          <a:solidFill>
            <a:schemeClr val="tx1">
              <a:alpha val="10000"/>
            </a:schemeClr>
          </a:solidFill>
        </p:spPr>
      </p:sp>
      <p:sp>
        <p:nvSpPr>
          <p:cNvPr id="12" name="Rectangle 11"/>
          <p:cNvSpPr/>
          <p:nvPr/>
        </p:nvSpPr>
        <p:spPr>
          <a:xfrm>
            <a:off x="6663318" y="3839139"/>
            <a:ext cx="2693753" cy="746999"/>
          </a:xfrm>
          <a:prstGeom prst="rect">
            <a:avLst/>
          </a:prstGeom>
        </p:spPr>
        <p:txBody>
          <a:bodyPr wrap="square">
            <a:spAutoFit/>
          </a:bodyPr>
          <a:lstStyle/>
          <a:p>
            <a:r>
              <a:rPr lang="en-US" sz="2127" b="1" dirty="0">
                <a:solidFill>
                  <a:schemeClr val="bg1"/>
                </a:solidFill>
              </a:rPr>
              <a:t>We welcome you to the colorful world.</a:t>
            </a:r>
          </a:p>
        </p:txBody>
      </p:sp>
      <p:sp>
        <p:nvSpPr>
          <p:cNvPr id="19" name="Rectangle 18">
            <a:extLst>
              <a:ext uri="{FF2B5EF4-FFF2-40B4-BE49-F238E27FC236}">
                <a16:creationId xmlns:a16="http://schemas.microsoft.com/office/drawing/2014/main" id="{E8F8847A-A771-4BC0-93B1-DAADEC234966}"/>
              </a:ext>
            </a:extLst>
          </p:cNvPr>
          <p:cNvSpPr/>
          <p:nvPr/>
        </p:nvSpPr>
        <p:spPr>
          <a:xfrm>
            <a:off x="6663321" y="5146433"/>
            <a:ext cx="4392748" cy="615874"/>
          </a:xfrm>
          <a:prstGeom prst="rect">
            <a:avLst/>
          </a:prstGeom>
        </p:spPr>
        <p:txBody>
          <a:bodyPr wrap="square">
            <a:spAutoFit/>
          </a:bodyPr>
          <a:lstStyle/>
          <a:p>
            <a:pPr algn="just">
              <a:lnSpc>
                <a:spcPct val="150000"/>
              </a:lnSpc>
            </a:pPr>
            <a:r>
              <a:rPr lang="en-US" sz="1196" dirty="0">
                <a:solidFill>
                  <a:schemeClr val="bg1"/>
                </a:solidFill>
              </a:rPr>
              <a:t>We welcome you to the colorful world of ABC.com. Get a whole new experience of a whole new experience.</a:t>
            </a:r>
          </a:p>
        </p:txBody>
      </p:sp>
    </p:spTree>
    <p:extLst>
      <p:ext uri="{BB962C8B-B14F-4D97-AF65-F5344CB8AC3E}">
        <p14:creationId xmlns:p14="http://schemas.microsoft.com/office/powerpoint/2010/main" val="115195609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Your Title Goes Here</a:t>
            </a:r>
            <a:endParaRPr lang="en-US" dirty="0"/>
          </a:p>
        </p:txBody>
      </p:sp>
      <p:sp>
        <p:nvSpPr>
          <p:cNvPr id="5" name="Text Placeholder 4"/>
          <p:cNvSpPr>
            <a:spLocks noGrp="1"/>
          </p:cNvSpPr>
          <p:nvPr>
            <p:ph type="body" sz="quarter" idx="11"/>
          </p:nvPr>
        </p:nvSpPr>
        <p:spPr/>
        <p:txBody>
          <a:bodyPr>
            <a:normAutofit/>
          </a:bodyPr>
          <a:lstStyle/>
          <a:p>
            <a:r>
              <a:rPr lang="en-GB" dirty="0"/>
              <a:t>Your awesome subtitle goes here. Keep it Short &amp; Impactful.</a:t>
            </a:r>
            <a:endParaRPr lang="en-US" dirty="0"/>
          </a:p>
        </p:txBody>
      </p:sp>
      <p:pic>
        <p:nvPicPr>
          <p:cNvPr id="11" name="Picture Placeholder 10">
            <a:extLst>
              <a:ext uri="{FF2B5EF4-FFF2-40B4-BE49-F238E27FC236}">
                <a16:creationId xmlns:a16="http://schemas.microsoft.com/office/drawing/2014/main" id="{591CFFE3-B451-45DE-ABC9-7FD3D43F87B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9367" b="19367"/>
          <a:stretch>
            <a:fillRect/>
          </a:stretch>
        </p:blipFill>
        <p:spPr/>
      </p:pic>
      <p:sp>
        <p:nvSpPr>
          <p:cNvPr id="3" name="Rectangle 2"/>
          <p:cNvSpPr/>
          <p:nvPr/>
        </p:nvSpPr>
        <p:spPr>
          <a:xfrm>
            <a:off x="731393" y="1636570"/>
            <a:ext cx="4667515" cy="4390373"/>
          </a:xfrm>
          <a:prstGeom prst="rect">
            <a:avLst/>
          </a:prstGeom>
          <a:solidFill>
            <a:schemeClr val="accent5">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3"/>
          </a:p>
        </p:txBody>
      </p:sp>
      <p:sp>
        <p:nvSpPr>
          <p:cNvPr id="8" name="Rectangle 7"/>
          <p:cNvSpPr/>
          <p:nvPr/>
        </p:nvSpPr>
        <p:spPr>
          <a:xfrm>
            <a:off x="1373724" y="2990933"/>
            <a:ext cx="2731835" cy="746999"/>
          </a:xfrm>
          <a:prstGeom prst="rect">
            <a:avLst/>
          </a:prstGeom>
        </p:spPr>
        <p:txBody>
          <a:bodyPr wrap="square">
            <a:spAutoFit/>
          </a:bodyPr>
          <a:lstStyle/>
          <a:p>
            <a:r>
              <a:rPr lang="en-US" sz="2127" b="1" dirty="0">
                <a:solidFill>
                  <a:schemeClr val="bg1"/>
                </a:solidFill>
              </a:rPr>
              <a:t>We welcome you world.</a:t>
            </a:r>
          </a:p>
        </p:txBody>
      </p:sp>
      <p:sp>
        <p:nvSpPr>
          <p:cNvPr id="9" name="Rectangle 8"/>
          <p:cNvSpPr/>
          <p:nvPr/>
        </p:nvSpPr>
        <p:spPr>
          <a:xfrm>
            <a:off x="1373725" y="3895306"/>
            <a:ext cx="3344812" cy="1293944"/>
          </a:xfrm>
          <a:prstGeom prst="rect">
            <a:avLst/>
          </a:prstGeom>
        </p:spPr>
        <p:txBody>
          <a:bodyPr wrap="square">
            <a:spAutoFit/>
          </a:bodyPr>
          <a:lstStyle/>
          <a:p>
            <a:pPr marL="227868" indent="-227868" algn="just">
              <a:lnSpc>
                <a:spcPct val="150000"/>
              </a:lnSpc>
              <a:buFont typeface="Wingdings" panose="05000000000000000000" pitchFamily="2" charset="2"/>
              <a:buChar char="§"/>
            </a:pPr>
            <a:r>
              <a:rPr lang="en-US" sz="1063" dirty="0">
                <a:solidFill>
                  <a:schemeClr val="bg1"/>
                </a:solidFill>
              </a:rPr>
              <a:t>We welcome you to the colorful world of ABC.com. </a:t>
            </a:r>
          </a:p>
          <a:p>
            <a:pPr marL="227868" indent="-227868" algn="just">
              <a:lnSpc>
                <a:spcPct val="150000"/>
              </a:lnSpc>
              <a:buFont typeface="Wingdings" panose="05000000000000000000" pitchFamily="2" charset="2"/>
              <a:buChar char="§"/>
            </a:pPr>
            <a:r>
              <a:rPr lang="en-US" sz="1063" dirty="0">
                <a:solidFill>
                  <a:schemeClr val="bg1"/>
                </a:solidFill>
              </a:rPr>
              <a:t>Get a whole new experience of a whole new experience</a:t>
            </a:r>
          </a:p>
          <a:p>
            <a:pPr marL="227868" indent="-227868" algn="just">
              <a:lnSpc>
                <a:spcPct val="150000"/>
              </a:lnSpc>
              <a:buFont typeface="Wingdings" panose="05000000000000000000" pitchFamily="2" charset="2"/>
              <a:buChar char="§"/>
            </a:pPr>
            <a:r>
              <a:rPr lang="en-US" sz="1063" dirty="0">
                <a:solidFill>
                  <a:schemeClr val="bg1"/>
                </a:solidFill>
              </a:rPr>
              <a:t> Searching through different prospects to choose from for your perfect life partner.</a:t>
            </a:r>
          </a:p>
        </p:txBody>
      </p:sp>
    </p:spTree>
    <p:extLst>
      <p:ext uri="{BB962C8B-B14F-4D97-AF65-F5344CB8AC3E}">
        <p14:creationId xmlns:p14="http://schemas.microsoft.com/office/powerpoint/2010/main" val="99861628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a:t>Your Title Goes Here</a:t>
            </a:r>
            <a:endParaRPr lang="en-US" dirty="0"/>
          </a:p>
        </p:txBody>
      </p:sp>
      <p:sp>
        <p:nvSpPr>
          <p:cNvPr id="5" name="Text Placeholder 4"/>
          <p:cNvSpPr>
            <a:spLocks noGrp="1"/>
          </p:cNvSpPr>
          <p:nvPr>
            <p:ph type="body" sz="quarter" idx="11"/>
          </p:nvPr>
        </p:nvSpPr>
        <p:spPr/>
        <p:txBody>
          <a:bodyPr>
            <a:normAutofit/>
          </a:bodyPr>
          <a:lstStyle/>
          <a:p>
            <a:r>
              <a:rPr lang="en-GB"/>
              <a:t>Your awesome subtitle goes here. Keep it Short &amp; Impactful.</a:t>
            </a:r>
            <a:endParaRPr lang="en-US" dirty="0"/>
          </a:p>
        </p:txBody>
      </p:sp>
      <p:pic>
        <p:nvPicPr>
          <p:cNvPr id="35" name="Picture Placeholder 34">
            <a:extLst>
              <a:ext uri="{FF2B5EF4-FFF2-40B4-BE49-F238E27FC236}">
                <a16:creationId xmlns:a16="http://schemas.microsoft.com/office/drawing/2014/main" id="{DEC9C8E7-CA99-4099-8D61-A65FD3D13F2A}"/>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5644" r="5644"/>
          <a:stretch>
            <a:fillRect/>
          </a:stretch>
        </p:blipFill>
        <p:spPr/>
      </p:pic>
      <p:pic>
        <p:nvPicPr>
          <p:cNvPr id="29" name="Picture Placeholder 28">
            <a:extLst>
              <a:ext uri="{FF2B5EF4-FFF2-40B4-BE49-F238E27FC236}">
                <a16:creationId xmlns:a16="http://schemas.microsoft.com/office/drawing/2014/main" id="{B0C0FDFD-746D-4E97-86BC-D0EB1D892A7F}"/>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5661" r="5661"/>
          <a:stretch/>
        </p:blipFill>
        <p:spPr/>
      </p:pic>
      <p:pic>
        <p:nvPicPr>
          <p:cNvPr id="17" name="Picture Placeholder 16">
            <a:extLst>
              <a:ext uri="{FF2B5EF4-FFF2-40B4-BE49-F238E27FC236}">
                <a16:creationId xmlns:a16="http://schemas.microsoft.com/office/drawing/2014/main" id="{448B51C9-08B7-4BE8-AFED-C083EFFB568B}"/>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5644" r="5644"/>
          <a:stretch>
            <a:fillRect/>
          </a:stretch>
        </p:blipFill>
        <p:spPr/>
      </p:pic>
      <p:sp>
        <p:nvSpPr>
          <p:cNvPr id="9" name="Picture Placeholder 5"/>
          <p:cNvSpPr txBox="1">
            <a:spLocks/>
          </p:cNvSpPr>
          <p:nvPr/>
        </p:nvSpPr>
        <p:spPr>
          <a:xfrm>
            <a:off x="-173" y="-10446"/>
            <a:ext cx="12192351" cy="6878900"/>
          </a:xfrm>
          <a:prstGeom prst="rect">
            <a:avLst/>
          </a:prstGeom>
          <a:solidFill>
            <a:schemeClr val="tx1">
              <a:alpha val="60000"/>
            </a:schemeClr>
          </a:solidFill>
        </p:spPr>
      </p:sp>
      <p:sp>
        <p:nvSpPr>
          <p:cNvPr id="36" name="Rectangle 35">
            <a:extLst>
              <a:ext uri="{FF2B5EF4-FFF2-40B4-BE49-F238E27FC236}">
                <a16:creationId xmlns:a16="http://schemas.microsoft.com/office/drawing/2014/main" id="{1ACDAADA-EE70-41F7-ABD0-57010E3D7EC9}"/>
              </a:ext>
            </a:extLst>
          </p:cNvPr>
          <p:cNvSpPr/>
          <p:nvPr/>
        </p:nvSpPr>
        <p:spPr>
          <a:xfrm>
            <a:off x="1025126" y="1974899"/>
            <a:ext cx="7269327" cy="583108"/>
          </a:xfrm>
          <a:prstGeom prst="rect">
            <a:avLst/>
          </a:prstGeom>
        </p:spPr>
        <p:txBody>
          <a:bodyPr wrap="square">
            <a:spAutoFit/>
          </a:bodyPr>
          <a:lstStyle/>
          <a:p>
            <a:r>
              <a:rPr lang="en-US" sz="3189" b="1" dirty="0">
                <a:solidFill>
                  <a:schemeClr val="bg1"/>
                </a:solidFill>
              </a:rPr>
              <a:t>We welcome you world.</a:t>
            </a:r>
          </a:p>
        </p:txBody>
      </p:sp>
      <p:sp>
        <p:nvSpPr>
          <p:cNvPr id="37" name="Rectangle 36">
            <a:extLst>
              <a:ext uri="{FF2B5EF4-FFF2-40B4-BE49-F238E27FC236}">
                <a16:creationId xmlns:a16="http://schemas.microsoft.com/office/drawing/2014/main" id="{06FCFA2E-EF14-4ACF-AA68-CBC5C0EA4A6B}"/>
              </a:ext>
            </a:extLst>
          </p:cNvPr>
          <p:cNvSpPr/>
          <p:nvPr/>
        </p:nvSpPr>
        <p:spPr>
          <a:xfrm>
            <a:off x="1025126" y="2879273"/>
            <a:ext cx="10279132" cy="1336007"/>
          </a:xfrm>
          <a:prstGeom prst="rect">
            <a:avLst/>
          </a:prstGeom>
        </p:spPr>
        <p:txBody>
          <a:bodyPr wrap="square">
            <a:spAutoFit/>
          </a:bodyPr>
          <a:lstStyle/>
          <a:p>
            <a:pPr marL="227868" indent="-227868" algn="just">
              <a:lnSpc>
                <a:spcPct val="150000"/>
              </a:lnSpc>
              <a:buFont typeface="Wingdings" panose="05000000000000000000" pitchFamily="2" charset="2"/>
              <a:buChar char="§"/>
            </a:pPr>
            <a:r>
              <a:rPr lang="en-US" sz="1860" dirty="0">
                <a:solidFill>
                  <a:schemeClr val="bg1"/>
                </a:solidFill>
              </a:rPr>
              <a:t>We welcome you to the colorful world of ABC.com. </a:t>
            </a:r>
          </a:p>
          <a:p>
            <a:pPr marL="227868" indent="-227868" algn="just">
              <a:lnSpc>
                <a:spcPct val="150000"/>
              </a:lnSpc>
              <a:buFont typeface="Wingdings" panose="05000000000000000000" pitchFamily="2" charset="2"/>
              <a:buChar char="§"/>
            </a:pPr>
            <a:r>
              <a:rPr lang="en-US" sz="1860" dirty="0">
                <a:solidFill>
                  <a:schemeClr val="bg1"/>
                </a:solidFill>
              </a:rPr>
              <a:t>Get a whole new experience of a whole new experience</a:t>
            </a:r>
          </a:p>
          <a:p>
            <a:pPr marL="227868" indent="-227868" algn="just">
              <a:lnSpc>
                <a:spcPct val="150000"/>
              </a:lnSpc>
              <a:buFont typeface="Wingdings" panose="05000000000000000000" pitchFamily="2" charset="2"/>
              <a:buChar char="§"/>
            </a:pPr>
            <a:r>
              <a:rPr lang="en-US" sz="1860" dirty="0">
                <a:solidFill>
                  <a:schemeClr val="bg1"/>
                </a:solidFill>
              </a:rPr>
              <a:t> Searching through different prospects to choose from for your perfect life partner.</a:t>
            </a:r>
          </a:p>
        </p:txBody>
      </p:sp>
    </p:spTree>
    <p:extLst>
      <p:ext uri="{BB962C8B-B14F-4D97-AF65-F5344CB8AC3E}">
        <p14:creationId xmlns:p14="http://schemas.microsoft.com/office/powerpoint/2010/main" val="275375154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a:solidFill>
                  <a:schemeClr val="bg1"/>
                </a:solidFill>
              </a:rPr>
              <a:t>Your Title Goes Here</a:t>
            </a:r>
            <a:endParaRPr lang="en-US" dirty="0">
              <a:solidFill>
                <a:schemeClr val="bg1"/>
              </a:solidFill>
            </a:endParaRPr>
          </a:p>
        </p:txBody>
      </p:sp>
      <p:sp>
        <p:nvSpPr>
          <p:cNvPr id="5" name="Text Placeholder 4"/>
          <p:cNvSpPr>
            <a:spLocks noGrp="1"/>
          </p:cNvSpPr>
          <p:nvPr>
            <p:ph type="body" sz="quarter" idx="11"/>
          </p:nvPr>
        </p:nvSpPr>
        <p:spPr/>
        <p:txBody>
          <a:bodyPr>
            <a:normAutofit/>
          </a:bodyPr>
          <a:lstStyle/>
          <a:p>
            <a:r>
              <a:rPr lang="en-GB">
                <a:solidFill>
                  <a:schemeClr val="bg1"/>
                </a:solidFill>
              </a:rPr>
              <a:t>Your awesome subtitle goes here. Keep it Short &amp; Impactful.</a:t>
            </a:r>
            <a:endParaRPr lang="en-US" dirty="0">
              <a:solidFill>
                <a:schemeClr val="bg1"/>
              </a:solidFill>
            </a:endParaRPr>
          </a:p>
        </p:txBody>
      </p:sp>
      <p:pic>
        <p:nvPicPr>
          <p:cNvPr id="6" name="Picture Placeholder 5">
            <a:extLst>
              <a:ext uri="{FF2B5EF4-FFF2-40B4-BE49-F238E27FC236}">
                <a16:creationId xmlns:a16="http://schemas.microsoft.com/office/drawing/2014/main" id="{0153EDEB-9CD3-4943-AC0D-C59EE5F6EF3F}"/>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7779" b="7779"/>
          <a:stretch>
            <a:fillRect/>
          </a:stretch>
        </p:blipFill>
        <p:spPr/>
      </p:pic>
      <p:sp>
        <p:nvSpPr>
          <p:cNvPr id="9" name="Picture Placeholder 5"/>
          <p:cNvSpPr txBox="1">
            <a:spLocks/>
          </p:cNvSpPr>
          <p:nvPr/>
        </p:nvSpPr>
        <p:spPr>
          <a:xfrm>
            <a:off x="-173" y="-10446"/>
            <a:ext cx="12192351" cy="6878900"/>
          </a:xfrm>
          <a:prstGeom prst="rect">
            <a:avLst/>
          </a:prstGeom>
          <a:solidFill>
            <a:schemeClr val="tx1">
              <a:alpha val="60000"/>
            </a:schemeClr>
          </a:solidFill>
        </p:spPr>
      </p:sp>
    </p:spTree>
    <p:extLst>
      <p:ext uri="{BB962C8B-B14F-4D97-AF65-F5344CB8AC3E}">
        <p14:creationId xmlns:p14="http://schemas.microsoft.com/office/powerpoint/2010/main" val="1918029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Our Portfolio</a:t>
            </a:r>
            <a:endParaRPr lang="en-US" dirty="0"/>
          </a:p>
        </p:txBody>
      </p:sp>
      <p:sp>
        <p:nvSpPr>
          <p:cNvPr id="5" name="Text Placeholder 4"/>
          <p:cNvSpPr>
            <a:spLocks noGrp="1"/>
          </p:cNvSpPr>
          <p:nvPr>
            <p:ph type="body" sz="quarter" idx="11"/>
          </p:nvPr>
        </p:nvSpPr>
        <p:spPr/>
        <p:txBody>
          <a:bodyPr>
            <a:normAutofit/>
          </a:bodyPr>
          <a:lstStyle/>
          <a:p>
            <a:r>
              <a:rPr lang="en-GB" dirty="0"/>
              <a:t>Your awesome subtitle goes here. Keep it Short &amp; Impactful.</a:t>
            </a:r>
            <a:endParaRPr lang="en-US" dirty="0"/>
          </a:p>
        </p:txBody>
      </p:sp>
      <p:pic>
        <p:nvPicPr>
          <p:cNvPr id="16" name="Picture Placeholder 15">
            <a:extLst>
              <a:ext uri="{FF2B5EF4-FFF2-40B4-BE49-F238E27FC236}">
                <a16:creationId xmlns:a16="http://schemas.microsoft.com/office/drawing/2014/main" id="{5DF79B80-4128-4F7C-99F4-9021D9228264}"/>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12559" r="12559"/>
          <a:stretch>
            <a:fillRect/>
          </a:stretch>
        </p:blipFill>
        <p:spPr/>
      </p:pic>
      <p:pic>
        <p:nvPicPr>
          <p:cNvPr id="18" name="Picture Placeholder 17">
            <a:extLst>
              <a:ext uri="{FF2B5EF4-FFF2-40B4-BE49-F238E27FC236}">
                <a16:creationId xmlns:a16="http://schemas.microsoft.com/office/drawing/2014/main" id="{1C6129EE-DB51-4DF0-B55C-D549C992C1A5}"/>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2530" r="12530"/>
          <a:stretch>
            <a:fillRect/>
          </a:stretch>
        </p:blipFill>
        <p:spPr/>
      </p:pic>
      <p:pic>
        <p:nvPicPr>
          <p:cNvPr id="20" name="Picture Placeholder 19">
            <a:extLst>
              <a:ext uri="{FF2B5EF4-FFF2-40B4-BE49-F238E27FC236}">
                <a16:creationId xmlns:a16="http://schemas.microsoft.com/office/drawing/2014/main" id="{24F913A6-0345-4EBF-AB91-C4EDC019D665}"/>
              </a:ext>
            </a:extLst>
          </p:cNvPr>
          <p:cNvPicPr>
            <a:picLocks noGrp="1" noChangeAspect="1"/>
          </p:cNvPicPr>
          <p:nvPr>
            <p:ph type="pic" sz="quarter" idx="21"/>
          </p:nvPr>
        </p:nvPicPr>
        <p:blipFill rotWithShape="1">
          <a:blip r:embed="rId4">
            <a:extLst>
              <a:ext uri="{28A0092B-C50C-407E-A947-70E740481C1C}">
                <a14:useLocalDpi xmlns:a14="http://schemas.microsoft.com/office/drawing/2010/main" val="0"/>
              </a:ext>
            </a:extLst>
          </a:blip>
          <a:srcRect l="12559" r="12559"/>
          <a:stretch/>
        </p:blipFill>
        <p:spPr/>
      </p:pic>
      <p:pic>
        <p:nvPicPr>
          <p:cNvPr id="22" name="Picture Placeholder 21">
            <a:extLst>
              <a:ext uri="{FF2B5EF4-FFF2-40B4-BE49-F238E27FC236}">
                <a16:creationId xmlns:a16="http://schemas.microsoft.com/office/drawing/2014/main" id="{0BD87DE5-02C5-4FFE-BE87-47E2FB61B667}"/>
              </a:ext>
            </a:extLst>
          </p:cNvPr>
          <p:cNvPicPr>
            <a:picLocks noGrp="1" noChangeAspect="1"/>
          </p:cNvPicPr>
          <p:nvPr>
            <p:ph type="pic" sz="quarter" idx="23"/>
          </p:nvPr>
        </p:nvPicPr>
        <p:blipFill>
          <a:blip r:embed="rId5" cstate="print">
            <a:extLst>
              <a:ext uri="{28A0092B-C50C-407E-A947-70E740481C1C}">
                <a14:useLocalDpi xmlns:a14="http://schemas.microsoft.com/office/drawing/2010/main" val="0"/>
              </a:ext>
            </a:extLst>
          </a:blip>
          <a:srcRect l="5106" r="5106"/>
          <a:stretch>
            <a:fillRect/>
          </a:stretch>
        </p:blipFill>
        <p:spPr/>
      </p:pic>
      <p:pic>
        <p:nvPicPr>
          <p:cNvPr id="28" name="Picture Placeholder 27">
            <a:extLst>
              <a:ext uri="{FF2B5EF4-FFF2-40B4-BE49-F238E27FC236}">
                <a16:creationId xmlns:a16="http://schemas.microsoft.com/office/drawing/2014/main" id="{522C29FE-9187-4410-BA84-F49227A540D3}"/>
              </a:ext>
            </a:extLst>
          </p:cNvPr>
          <p:cNvPicPr>
            <a:picLocks noGrp="1" noChangeAspect="1"/>
          </p:cNvPicPr>
          <p:nvPr>
            <p:ph type="pic" sz="quarter" idx="24"/>
          </p:nvPr>
        </p:nvPicPr>
        <p:blipFill>
          <a:blip r:embed="rId6">
            <a:extLst>
              <a:ext uri="{28A0092B-C50C-407E-A947-70E740481C1C}">
                <a14:useLocalDpi xmlns:a14="http://schemas.microsoft.com/office/drawing/2010/main" val="0"/>
              </a:ext>
            </a:extLst>
          </a:blip>
          <a:srcRect l="12200" r="12200"/>
          <a:stretch>
            <a:fillRect/>
          </a:stretch>
        </p:blipFill>
        <p:spPr/>
      </p:pic>
      <p:pic>
        <p:nvPicPr>
          <p:cNvPr id="26" name="Picture Placeholder 25">
            <a:extLst>
              <a:ext uri="{FF2B5EF4-FFF2-40B4-BE49-F238E27FC236}">
                <a16:creationId xmlns:a16="http://schemas.microsoft.com/office/drawing/2014/main" id="{6BA859C5-E0C1-4417-8C67-7A0E8F999E3F}"/>
              </a:ext>
            </a:extLst>
          </p:cNvPr>
          <p:cNvPicPr>
            <a:picLocks noGrp="1" noChangeAspect="1"/>
          </p:cNvPicPr>
          <p:nvPr>
            <p:ph type="pic" sz="quarter" idx="27"/>
          </p:nvPr>
        </p:nvPicPr>
        <p:blipFill>
          <a:blip r:embed="rId7">
            <a:extLst>
              <a:ext uri="{28A0092B-C50C-407E-A947-70E740481C1C}">
                <a14:useLocalDpi xmlns:a14="http://schemas.microsoft.com/office/drawing/2010/main" val="0"/>
              </a:ext>
            </a:extLst>
          </a:blip>
          <a:srcRect l="12171" r="12171"/>
          <a:stretch>
            <a:fillRect/>
          </a:stretch>
        </p:blipFill>
        <p:spPr/>
      </p:pic>
      <p:pic>
        <p:nvPicPr>
          <p:cNvPr id="24" name="Picture Placeholder 23">
            <a:extLst>
              <a:ext uri="{FF2B5EF4-FFF2-40B4-BE49-F238E27FC236}">
                <a16:creationId xmlns:a16="http://schemas.microsoft.com/office/drawing/2014/main" id="{DBF5A322-2736-4873-BF9B-6239DA3A705B}"/>
              </a:ext>
            </a:extLst>
          </p:cNvPr>
          <p:cNvPicPr>
            <a:picLocks noGrp="1" noChangeAspect="1"/>
          </p:cNvPicPr>
          <p:nvPr>
            <p:ph type="pic" sz="quarter" idx="28"/>
          </p:nvPr>
        </p:nvPicPr>
        <p:blipFill>
          <a:blip r:embed="rId3">
            <a:extLst>
              <a:ext uri="{28A0092B-C50C-407E-A947-70E740481C1C}">
                <a14:useLocalDpi xmlns:a14="http://schemas.microsoft.com/office/drawing/2010/main" val="0"/>
              </a:ext>
            </a:extLst>
          </a:blip>
          <a:srcRect l="12200" r="12200"/>
          <a:stretch>
            <a:fillRect/>
          </a:stretch>
        </p:blipFill>
        <p:spPr/>
      </p:pic>
      <p:sp>
        <p:nvSpPr>
          <p:cNvPr id="13" name="Rectangle 12"/>
          <p:cNvSpPr/>
          <p:nvPr/>
        </p:nvSpPr>
        <p:spPr>
          <a:xfrm>
            <a:off x="2895913" y="3892787"/>
            <a:ext cx="4235660" cy="182856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3"/>
          </a:p>
        </p:txBody>
      </p:sp>
      <p:sp>
        <p:nvSpPr>
          <p:cNvPr id="14" name="Rectangle 13"/>
          <p:cNvSpPr/>
          <p:nvPr/>
        </p:nvSpPr>
        <p:spPr>
          <a:xfrm>
            <a:off x="7224958" y="1949540"/>
            <a:ext cx="2071137" cy="1847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3"/>
          </a:p>
        </p:txBody>
      </p:sp>
    </p:spTree>
    <p:extLst>
      <p:ext uri="{BB962C8B-B14F-4D97-AF65-F5344CB8AC3E}">
        <p14:creationId xmlns:p14="http://schemas.microsoft.com/office/powerpoint/2010/main" val="271196615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a:t>Your Title Goes Here</a:t>
            </a:r>
            <a:endParaRPr lang="en-US" dirty="0"/>
          </a:p>
        </p:txBody>
      </p:sp>
      <p:sp>
        <p:nvSpPr>
          <p:cNvPr id="5" name="Text Placeholder 4"/>
          <p:cNvSpPr>
            <a:spLocks noGrp="1"/>
          </p:cNvSpPr>
          <p:nvPr>
            <p:ph type="body" sz="quarter" idx="11"/>
          </p:nvPr>
        </p:nvSpPr>
        <p:spPr/>
        <p:txBody>
          <a:bodyPr>
            <a:normAutofit/>
          </a:bodyPr>
          <a:lstStyle/>
          <a:p>
            <a:r>
              <a:rPr lang="en-GB"/>
              <a:t>Your awesome subtitle goes here. Keep it Short &amp; Impactful.</a:t>
            </a:r>
            <a:endParaRPr lang="en-US" dirty="0"/>
          </a:p>
        </p:txBody>
      </p:sp>
      <p:pic>
        <p:nvPicPr>
          <p:cNvPr id="6" name="Picture Placeholder 5">
            <a:extLst>
              <a:ext uri="{FF2B5EF4-FFF2-40B4-BE49-F238E27FC236}">
                <a16:creationId xmlns:a16="http://schemas.microsoft.com/office/drawing/2014/main" id="{AC5F3C5F-8925-4850-A6E4-4184529A13B4}"/>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7621" r="17621"/>
          <a:stretch>
            <a:fillRect/>
          </a:stretch>
        </p:blipFill>
        <p:spPr/>
      </p:pic>
      <p:pic>
        <p:nvPicPr>
          <p:cNvPr id="26" name="Picture Placeholder 25">
            <a:extLst>
              <a:ext uri="{FF2B5EF4-FFF2-40B4-BE49-F238E27FC236}">
                <a16:creationId xmlns:a16="http://schemas.microsoft.com/office/drawing/2014/main" id="{E3A870C2-E55C-4A10-B60C-1A112B72A2D3}"/>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7372" b="7372"/>
          <a:stretch>
            <a:fillRect/>
          </a:stretch>
        </p:blipFill>
        <p:spPr/>
      </p:pic>
      <p:pic>
        <p:nvPicPr>
          <p:cNvPr id="24" name="Picture Placeholder 23">
            <a:extLst>
              <a:ext uri="{FF2B5EF4-FFF2-40B4-BE49-F238E27FC236}">
                <a16:creationId xmlns:a16="http://schemas.microsoft.com/office/drawing/2014/main" id="{2F3D2749-B46E-42C9-A124-EBE7C7E84DF2}"/>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9484" r="19484"/>
          <a:stretch>
            <a:fillRect/>
          </a:stretch>
        </p:blipFill>
        <p:spPr/>
      </p:pic>
      <p:pic>
        <p:nvPicPr>
          <p:cNvPr id="18" name="Picture Placeholder 17">
            <a:extLst>
              <a:ext uri="{FF2B5EF4-FFF2-40B4-BE49-F238E27FC236}">
                <a16:creationId xmlns:a16="http://schemas.microsoft.com/office/drawing/2014/main" id="{788D1C44-95F5-40B0-8BF1-BBE213D48471}"/>
              </a:ext>
            </a:extLst>
          </p:cNvPr>
          <p:cNvPicPr>
            <a:picLocks noGrp="1" noChangeAspect="1"/>
          </p:cNvPicPr>
          <p:nvPr>
            <p:ph type="pic" sz="quarter" idx="17"/>
          </p:nvPr>
        </p:nvPicPr>
        <p:blipFill>
          <a:blip r:embed="rId5" cstate="print">
            <a:extLst>
              <a:ext uri="{28A0092B-C50C-407E-A947-70E740481C1C}">
                <a14:useLocalDpi xmlns:a14="http://schemas.microsoft.com/office/drawing/2010/main" val="0"/>
              </a:ext>
            </a:extLst>
          </a:blip>
          <a:srcRect t="7845" b="7845"/>
          <a:stretch>
            <a:fillRect/>
          </a:stretch>
        </p:blipFill>
        <p:spPr/>
      </p:pic>
      <p:sp>
        <p:nvSpPr>
          <p:cNvPr id="14" name="Rectangle 13"/>
          <p:cNvSpPr/>
          <p:nvPr/>
        </p:nvSpPr>
        <p:spPr>
          <a:xfrm>
            <a:off x="4985699" y="1852862"/>
            <a:ext cx="6474917" cy="1287917"/>
          </a:xfrm>
          <a:prstGeom prst="rect">
            <a:avLst/>
          </a:prstGeom>
        </p:spPr>
        <p:txBody>
          <a:bodyPr wrap="square">
            <a:spAutoFit/>
          </a:bodyPr>
          <a:lstStyle/>
          <a:p>
            <a:pPr algn="just">
              <a:lnSpc>
                <a:spcPct val="150000"/>
              </a:lnSpc>
            </a:pPr>
            <a:r>
              <a:rPr lang="en-US" sz="1329" dirty="0">
                <a:solidFill>
                  <a:schemeClr val="tx1">
                    <a:lumMod val="75000"/>
                    <a:lumOff val="25000"/>
                  </a:schemeClr>
                </a:solidFill>
              </a:rPr>
              <a:t>We welcome you to the colorful </a:t>
            </a:r>
            <a:r>
              <a:rPr lang="en-US" sz="1329" b="1" dirty="0">
                <a:solidFill>
                  <a:schemeClr val="accent5"/>
                </a:solidFill>
              </a:rPr>
              <a:t>world of ABC.com</a:t>
            </a:r>
            <a:r>
              <a:rPr lang="en-US" sz="1329" dirty="0"/>
              <a:t>. </a:t>
            </a:r>
            <a:r>
              <a:rPr lang="en-US" sz="1329" dirty="0">
                <a:solidFill>
                  <a:schemeClr val="tx1">
                    <a:lumMod val="75000"/>
                    <a:lumOff val="25000"/>
                  </a:schemeClr>
                </a:solidFill>
              </a:rPr>
              <a:t>Get a whole new experience of searching through different prospects to choose from for your perfect life partner. We world of</a:t>
            </a:r>
            <a:r>
              <a:rPr lang="en-US" sz="1329" dirty="0"/>
              <a:t> </a:t>
            </a:r>
            <a:r>
              <a:rPr lang="en-US" sz="1329" b="1" dirty="0">
                <a:solidFill>
                  <a:schemeClr val="accent5"/>
                </a:solidFill>
              </a:rPr>
              <a:t>ABC</a:t>
            </a:r>
            <a:r>
              <a:rPr lang="en-US" sz="1329" dirty="0"/>
              <a:t>.</a:t>
            </a:r>
            <a:r>
              <a:rPr lang="en-US" sz="1329" dirty="0">
                <a:solidFill>
                  <a:schemeClr val="tx1">
                    <a:lumMod val="75000"/>
                    <a:lumOff val="25000"/>
                  </a:schemeClr>
                </a:solidFill>
              </a:rPr>
              <a:t>com. Get a whole new experience </a:t>
            </a:r>
            <a:r>
              <a:rPr lang="en-US" sz="1329" b="1" dirty="0">
                <a:solidFill>
                  <a:schemeClr val="accent5"/>
                </a:solidFill>
              </a:rPr>
              <a:t>of searching through </a:t>
            </a:r>
            <a:r>
              <a:rPr lang="en-US" sz="1329" dirty="0">
                <a:solidFill>
                  <a:schemeClr val="tx1">
                    <a:lumMod val="75000"/>
                    <a:lumOff val="25000"/>
                  </a:schemeClr>
                </a:solidFill>
              </a:rPr>
              <a:t>different prospects to choose from for your perfect life partner.</a:t>
            </a:r>
          </a:p>
        </p:txBody>
      </p:sp>
    </p:spTree>
    <p:extLst>
      <p:ext uri="{BB962C8B-B14F-4D97-AF65-F5344CB8AC3E}">
        <p14:creationId xmlns:p14="http://schemas.microsoft.com/office/powerpoint/2010/main" val="382063578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Text Slide</a:t>
            </a:r>
            <a:endParaRPr lang="en-US" dirty="0"/>
          </a:p>
        </p:txBody>
      </p:sp>
      <p:sp>
        <p:nvSpPr>
          <p:cNvPr id="5" name="Text Placeholder 4"/>
          <p:cNvSpPr>
            <a:spLocks noGrp="1"/>
          </p:cNvSpPr>
          <p:nvPr>
            <p:ph type="body" sz="quarter" idx="11"/>
          </p:nvPr>
        </p:nvSpPr>
        <p:spPr/>
        <p:txBody>
          <a:bodyPr>
            <a:normAutofit/>
          </a:bodyPr>
          <a:lstStyle/>
          <a:p>
            <a:r>
              <a:rPr lang="en-GB" dirty="0"/>
              <a:t>Your awesome subtitle goes here. Keep it Short &amp; Impactful.</a:t>
            </a:r>
            <a:endParaRPr lang="en-US" dirty="0"/>
          </a:p>
        </p:txBody>
      </p:sp>
      <p:sp>
        <p:nvSpPr>
          <p:cNvPr id="6" name="TextBox 5"/>
          <p:cNvSpPr txBox="1"/>
          <p:nvPr/>
        </p:nvSpPr>
        <p:spPr>
          <a:xfrm>
            <a:off x="731387" y="1545094"/>
            <a:ext cx="10729227" cy="4294503"/>
          </a:xfrm>
          <a:prstGeom prst="rect">
            <a:avLst/>
          </a:prstGeom>
          <a:noFill/>
        </p:spPr>
        <p:txBody>
          <a:bodyPr wrap="square" lIns="161995" tIns="80996" rIns="255108" bIns="63777" numCol="1" spcCol="959784">
            <a:noAutofit/>
          </a:bodyPr>
          <a:lstStyle/>
          <a:p>
            <a:pPr algn="just">
              <a:lnSpc>
                <a:spcPct val="150000"/>
              </a:lnSpc>
              <a:defRPr/>
            </a:pPr>
            <a:r>
              <a:rPr lang="en-US" sz="1063" b="1" dirty="0">
                <a:solidFill>
                  <a:schemeClr val="tx1">
                    <a:lumMod val="75000"/>
                    <a:lumOff val="25000"/>
                  </a:schemeClr>
                </a:solidFill>
                <a:latin typeface="+mj-lt"/>
                <a:cs typeface="Lato Regular"/>
              </a:rPr>
              <a:t>Lorem ipsum dolor </a:t>
            </a:r>
            <a:r>
              <a:rPr lang="en-US" sz="1063" dirty="0">
                <a:solidFill>
                  <a:schemeClr val="tx1">
                    <a:lumMod val="75000"/>
                    <a:lumOff val="25000"/>
                  </a:schemeClr>
                </a:solidFill>
                <a:latin typeface="+mj-lt"/>
                <a:cs typeface="Lato Light"/>
              </a:rPr>
              <a:t>sit amet, consectetur adipiscing elit. Sed finibus tellus varius massa sagittis scelerisque. Etiam eu imperdiet felis. In hac habitasse platea dictumst. Ut bibendum venenatis lectus ac tempus. Aenean ac viverra neque. Maecenas ullamcorper turpis sed tellus vestibulum bibendum quam dictum venenatis ut ac diam. Aliquam interdum gravida molestie. Nulla tincidunt, elit sed placerat hendrerit, diam massa porttitor dolor, ac volutpat ante lacus sed quam. </a:t>
            </a:r>
          </a:p>
          <a:p>
            <a:pPr algn="just">
              <a:lnSpc>
                <a:spcPct val="150000"/>
              </a:lnSpc>
              <a:defRPr/>
            </a:pPr>
            <a:endParaRPr lang="en-US" sz="1063" dirty="0">
              <a:solidFill>
                <a:schemeClr val="tx1">
                  <a:lumMod val="75000"/>
                  <a:lumOff val="25000"/>
                </a:schemeClr>
              </a:solidFill>
              <a:latin typeface="+mj-lt"/>
              <a:cs typeface="Lato Light"/>
            </a:endParaRPr>
          </a:p>
          <a:p>
            <a:pPr algn="just">
              <a:lnSpc>
                <a:spcPct val="150000"/>
              </a:lnSpc>
              <a:defRPr/>
            </a:pPr>
            <a:r>
              <a:rPr lang="en-US" sz="1063" b="1" dirty="0">
                <a:solidFill>
                  <a:schemeClr val="tx1">
                    <a:lumMod val="75000"/>
                    <a:lumOff val="25000"/>
                  </a:schemeClr>
                </a:solidFill>
                <a:latin typeface="+mj-lt"/>
                <a:cs typeface="Lato Regular"/>
              </a:rPr>
              <a:t>Aliquam et ante nunc </a:t>
            </a:r>
            <a:r>
              <a:rPr lang="en-US" sz="1063" dirty="0" err="1">
                <a:solidFill>
                  <a:schemeClr val="tx1">
                    <a:lumMod val="75000"/>
                    <a:lumOff val="25000"/>
                  </a:schemeClr>
                </a:solidFill>
                <a:latin typeface="+mj-lt"/>
                <a:cs typeface="Lato Light"/>
              </a:rPr>
              <a:t>fusce</a:t>
            </a:r>
            <a:r>
              <a:rPr lang="en-US" sz="1063" dirty="0">
                <a:solidFill>
                  <a:schemeClr val="tx1">
                    <a:lumMod val="75000"/>
                    <a:lumOff val="25000"/>
                  </a:schemeClr>
                </a:solidFill>
                <a:latin typeface="+mj-lt"/>
                <a:cs typeface="Lato Light"/>
              </a:rPr>
              <a:t> tincidunt eget ligula vitae hendrerit. Phasellus id ligula ut enim elementum bibendum eget eget magna. Fusce in magna diam. Cras dictum suscipit mauris, convallis vehicula ex dapibus id. Aliquam neque mauris, faucibus eget vulputate a, viverra et diam. Maecenas facilisis facilisis odio id varius. Etiam congue egestas orci at bibendum. </a:t>
            </a:r>
          </a:p>
          <a:p>
            <a:pPr algn="just">
              <a:lnSpc>
                <a:spcPct val="150000"/>
              </a:lnSpc>
              <a:defRPr/>
            </a:pPr>
            <a:r>
              <a:rPr lang="en-US" sz="1063" dirty="0">
                <a:solidFill>
                  <a:schemeClr val="tx1">
                    <a:lumMod val="75000"/>
                    <a:lumOff val="25000"/>
                  </a:schemeClr>
                </a:solidFill>
                <a:latin typeface="+mj-lt"/>
                <a:cs typeface="Lato Light"/>
              </a:rPr>
              <a:t>Donec eget viverra nisi, non luctus arcu. Sed ipsum leo, volutpat id convallis vitae, mollis ac dui. Cum sociis natoque penatibus et magnis dis parturient montes, nascetur ridiculus mus. Nulla luctus dapibus metus nec mollis. Etiam lacus nulla, bibendum egestas suscipit ut, sollicitudin eu massa. Phasellus semper quam justo, vel aliquam magna lobortis at. </a:t>
            </a:r>
          </a:p>
          <a:p>
            <a:pPr algn="just">
              <a:lnSpc>
                <a:spcPct val="150000"/>
              </a:lnSpc>
              <a:defRPr/>
            </a:pPr>
            <a:endParaRPr lang="en-US" sz="1063" dirty="0">
              <a:solidFill>
                <a:schemeClr val="tx1">
                  <a:lumMod val="75000"/>
                  <a:lumOff val="25000"/>
                </a:schemeClr>
              </a:solidFill>
              <a:latin typeface="+mj-lt"/>
              <a:cs typeface="Lato Light"/>
            </a:endParaRPr>
          </a:p>
          <a:p>
            <a:pPr algn="just">
              <a:lnSpc>
                <a:spcPct val="150000"/>
              </a:lnSpc>
              <a:defRPr/>
            </a:pPr>
            <a:r>
              <a:rPr lang="en-US" sz="1063" dirty="0">
                <a:solidFill>
                  <a:schemeClr val="tx1">
                    <a:lumMod val="75000"/>
                    <a:lumOff val="25000"/>
                  </a:schemeClr>
                </a:solidFill>
                <a:latin typeface="+mj-lt"/>
                <a:cs typeface="Lato Light"/>
              </a:rPr>
              <a:t>Donec vitae dolor sed urna laoreet consectetur et a odio. Cras vestibulum diam id risus convallis maximus. Lorem ipsum dolor sit amet, consectetur adipiscing elit. </a:t>
            </a:r>
          </a:p>
          <a:p>
            <a:pPr algn="just">
              <a:lnSpc>
                <a:spcPct val="150000"/>
              </a:lnSpc>
              <a:defRPr/>
            </a:pPr>
            <a:endParaRPr lang="en-US" sz="1063" dirty="0">
              <a:solidFill>
                <a:schemeClr val="tx1">
                  <a:lumMod val="75000"/>
                  <a:lumOff val="25000"/>
                </a:schemeClr>
              </a:solidFill>
              <a:latin typeface="+mj-lt"/>
              <a:cs typeface="Lato Light"/>
            </a:endParaRPr>
          </a:p>
          <a:p>
            <a:pPr algn="just">
              <a:lnSpc>
                <a:spcPct val="150000"/>
              </a:lnSpc>
              <a:defRPr/>
            </a:pPr>
            <a:r>
              <a:rPr lang="en-US" sz="1063" dirty="0">
                <a:solidFill>
                  <a:schemeClr val="tx1">
                    <a:lumMod val="75000"/>
                    <a:lumOff val="25000"/>
                  </a:schemeClr>
                </a:solidFill>
                <a:latin typeface="+mj-lt"/>
                <a:cs typeface="Lato Light"/>
              </a:rPr>
              <a:t>Fusce tincidunt eget ligula vitae hendrerit. Phasellus id ligula ut enim elementum bibendum eget eget magna. Fusce in magna </a:t>
            </a:r>
            <a:r>
              <a:rPr lang="en-US" sz="1063" dirty="0" err="1">
                <a:solidFill>
                  <a:schemeClr val="tx1">
                    <a:lumMod val="75000"/>
                    <a:lumOff val="25000"/>
                  </a:schemeClr>
                </a:solidFill>
                <a:latin typeface="+mj-lt"/>
                <a:cs typeface="Lato Light"/>
              </a:rPr>
              <a:t>diam</a:t>
            </a:r>
            <a:r>
              <a:rPr lang="en-US" sz="1063" dirty="0">
                <a:solidFill>
                  <a:schemeClr val="tx1">
                    <a:lumMod val="75000"/>
                    <a:lumOff val="25000"/>
                  </a:schemeClr>
                </a:solidFill>
                <a:latin typeface="+mj-lt"/>
                <a:cs typeface="Lato Light"/>
              </a:rPr>
              <a:t> vitae </a:t>
            </a:r>
            <a:r>
              <a:rPr lang="en-US" sz="1063" dirty="0" err="1">
                <a:solidFill>
                  <a:schemeClr val="tx1">
                    <a:lumMod val="75000"/>
                    <a:lumOff val="25000"/>
                  </a:schemeClr>
                </a:solidFill>
                <a:latin typeface="+mj-lt"/>
                <a:cs typeface="Lato Light"/>
              </a:rPr>
              <a:t>hendrerit</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Phasellus</a:t>
            </a:r>
            <a:r>
              <a:rPr lang="en-US" sz="1063" dirty="0">
                <a:solidFill>
                  <a:schemeClr val="tx1">
                    <a:lumMod val="75000"/>
                    <a:lumOff val="25000"/>
                  </a:schemeClr>
                </a:solidFill>
                <a:latin typeface="+mj-lt"/>
                <a:cs typeface="Lato Light"/>
              </a:rPr>
              <a:t> id ligula </a:t>
            </a:r>
            <a:r>
              <a:rPr lang="en-US" sz="1063" dirty="0" err="1">
                <a:solidFill>
                  <a:schemeClr val="tx1">
                    <a:lumMod val="75000"/>
                    <a:lumOff val="25000"/>
                  </a:schemeClr>
                </a:solidFill>
                <a:latin typeface="+mj-lt"/>
                <a:cs typeface="Lato Light"/>
              </a:rPr>
              <a:t>ut</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enim</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elementum</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Donec</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eget</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viverra</a:t>
            </a:r>
            <a:r>
              <a:rPr lang="en-US" sz="1063" dirty="0">
                <a:solidFill>
                  <a:schemeClr val="tx1">
                    <a:lumMod val="75000"/>
                    <a:lumOff val="25000"/>
                  </a:schemeClr>
                </a:solidFill>
                <a:latin typeface="+mj-lt"/>
                <a:cs typeface="Lato Light"/>
              </a:rPr>
              <a:t> nisi, non </a:t>
            </a:r>
            <a:r>
              <a:rPr lang="en-US" sz="1063" dirty="0" err="1">
                <a:solidFill>
                  <a:schemeClr val="tx1">
                    <a:lumMod val="75000"/>
                    <a:lumOff val="25000"/>
                  </a:schemeClr>
                </a:solidFill>
                <a:latin typeface="+mj-lt"/>
                <a:cs typeface="Lato Light"/>
              </a:rPr>
              <a:t>luctus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arcu</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Sed</a:t>
            </a:r>
            <a:r>
              <a:rPr lang="en-US" sz="1063" dirty="0">
                <a:solidFill>
                  <a:schemeClr val="tx1">
                    <a:lumMod val="75000"/>
                    <a:lumOff val="25000"/>
                  </a:schemeClr>
                </a:solidFill>
                <a:latin typeface="+mj-lt"/>
                <a:cs typeface="Lato Light"/>
              </a:rPr>
              <a:t> ipsum </a:t>
            </a:r>
            <a:r>
              <a:rPr lang="en-US" sz="1063" dirty="0" err="1">
                <a:solidFill>
                  <a:schemeClr val="tx1">
                    <a:lumMod val="75000"/>
                    <a:lumOff val="25000"/>
                  </a:schemeClr>
                </a:solidFill>
                <a:latin typeface="+mj-lt"/>
                <a:cs typeface="Lato Light"/>
              </a:rPr>
              <a:t>leo</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volutpat</a:t>
            </a:r>
            <a:r>
              <a:rPr lang="en-US" sz="1063" dirty="0">
                <a:solidFill>
                  <a:schemeClr val="tx1">
                    <a:lumMod val="75000"/>
                    <a:lumOff val="25000"/>
                  </a:schemeClr>
                </a:solidFill>
                <a:latin typeface="+mj-lt"/>
                <a:cs typeface="Lato Light"/>
              </a:rPr>
              <a:t> id convallis vitae, </a:t>
            </a:r>
            <a:r>
              <a:rPr lang="en-US" sz="1063" dirty="0" err="1">
                <a:solidFill>
                  <a:schemeClr val="tx1">
                    <a:lumMod val="75000"/>
                    <a:lumOff val="25000"/>
                  </a:schemeClr>
                </a:solidFill>
                <a:latin typeface="+mj-lt"/>
                <a:cs typeface="Lato Light"/>
              </a:rPr>
              <a:t>mollis</a:t>
            </a:r>
            <a:r>
              <a:rPr lang="en-US" sz="1063" dirty="0">
                <a:solidFill>
                  <a:schemeClr val="tx1">
                    <a:lumMod val="75000"/>
                    <a:lumOff val="25000"/>
                  </a:schemeClr>
                </a:solidFill>
                <a:latin typeface="+mj-lt"/>
                <a:cs typeface="Lato Light"/>
              </a:rPr>
              <a:t> ac dui. Cum </a:t>
            </a:r>
            <a:r>
              <a:rPr lang="en-US" sz="1063" dirty="0" err="1">
                <a:solidFill>
                  <a:schemeClr val="tx1">
                    <a:lumMod val="75000"/>
                    <a:lumOff val="25000"/>
                  </a:schemeClr>
                </a:solidFill>
                <a:latin typeface="+mj-lt"/>
                <a:cs typeface="Lato Light"/>
              </a:rPr>
              <a:t>sociis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natoque</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penatibus</a:t>
            </a:r>
            <a:r>
              <a:rPr lang="en-US" sz="1063" dirty="0">
                <a:solidFill>
                  <a:schemeClr val="tx1">
                    <a:lumMod val="75000"/>
                    <a:lumOff val="25000"/>
                  </a:schemeClr>
                </a:solidFill>
                <a:latin typeface="+mj-lt"/>
                <a:cs typeface="Lato Light"/>
              </a:rPr>
              <a:t> et </a:t>
            </a:r>
            <a:r>
              <a:rPr lang="en-US" sz="1063" dirty="0" err="1">
                <a:solidFill>
                  <a:schemeClr val="tx1">
                    <a:lumMod val="75000"/>
                    <a:lumOff val="25000"/>
                  </a:schemeClr>
                </a:solidFill>
                <a:latin typeface="+mj-lt"/>
                <a:cs typeface="Lato Light"/>
              </a:rPr>
              <a:t>magnis</a:t>
            </a:r>
            <a:r>
              <a:rPr lang="en-US" sz="1063" dirty="0">
                <a:solidFill>
                  <a:schemeClr val="tx1">
                    <a:lumMod val="75000"/>
                    <a:lumOff val="25000"/>
                  </a:schemeClr>
                </a:solidFill>
                <a:latin typeface="+mj-lt"/>
                <a:cs typeface="Lato Light"/>
              </a:rPr>
              <a:t> dis parturient </a:t>
            </a:r>
            <a:r>
              <a:rPr lang="en-US" sz="1063" dirty="0" err="1">
                <a:solidFill>
                  <a:schemeClr val="tx1">
                    <a:lumMod val="75000"/>
                    <a:lumOff val="25000"/>
                  </a:schemeClr>
                </a:solidFill>
                <a:latin typeface="+mj-lt"/>
                <a:cs typeface="Lato Light"/>
              </a:rPr>
              <a:t>montes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nascetur</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ridiculus</a:t>
            </a:r>
            <a:r>
              <a:rPr lang="en-US" sz="1063" dirty="0">
                <a:solidFill>
                  <a:schemeClr val="tx1">
                    <a:lumMod val="75000"/>
                    <a:lumOff val="25000"/>
                  </a:schemeClr>
                </a:solidFill>
                <a:latin typeface="+mj-lt"/>
                <a:cs typeface="Lato Light"/>
              </a:rPr>
              <a:t> mus. </a:t>
            </a:r>
            <a:r>
              <a:rPr lang="en-US" sz="1063" dirty="0" err="1">
                <a:solidFill>
                  <a:schemeClr val="tx1">
                    <a:lumMod val="75000"/>
                    <a:lumOff val="25000"/>
                  </a:schemeClr>
                </a:solidFill>
                <a:latin typeface="+mj-lt"/>
                <a:cs typeface="Lato Light"/>
              </a:rPr>
              <a:t>Nulla</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luctus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dapibus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metus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nec</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mollis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Etiam</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lacus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nulla</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bibendum</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egestas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suscipit</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ut</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sollicitudin</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eu</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massa</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Phasellus</a:t>
            </a:r>
            <a:r>
              <a:rPr lang="en-US" sz="1063" dirty="0">
                <a:solidFill>
                  <a:schemeClr val="tx1">
                    <a:lumMod val="75000"/>
                    <a:lumOff val="25000"/>
                  </a:schemeClr>
                </a:solidFill>
                <a:latin typeface="+mj-lt"/>
                <a:cs typeface="Lato Light"/>
              </a:rPr>
              <a:t> semper </a:t>
            </a:r>
            <a:r>
              <a:rPr lang="en-US" sz="1063" dirty="0" err="1">
                <a:solidFill>
                  <a:schemeClr val="tx1">
                    <a:lumMod val="75000"/>
                    <a:lumOff val="25000"/>
                  </a:schemeClr>
                </a:solidFill>
                <a:latin typeface="+mj-lt"/>
                <a:cs typeface="Lato Light"/>
              </a:rPr>
              <a:t>quam</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justo</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vel</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aliquam</a:t>
            </a:r>
            <a:r>
              <a:rPr lang="en-US" sz="1063" dirty="0">
                <a:solidFill>
                  <a:schemeClr val="tx1">
                    <a:lumMod val="75000"/>
                    <a:lumOff val="25000"/>
                  </a:schemeClr>
                </a:solidFill>
                <a:latin typeface="+mj-lt"/>
                <a:cs typeface="Lato Light"/>
              </a:rPr>
              <a:t> magna </a:t>
            </a:r>
            <a:r>
              <a:rPr lang="en-US" sz="1063" dirty="0" err="1">
                <a:solidFill>
                  <a:schemeClr val="tx1">
                    <a:lumMod val="75000"/>
                    <a:lumOff val="25000"/>
                  </a:schemeClr>
                </a:solidFill>
                <a:latin typeface="+mj-lt"/>
                <a:cs typeface="Lato Light"/>
              </a:rPr>
              <a:t>lobortis</a:t>
            </a:r>
            <a:r>
              <a:rPr lang="en-US" sz="1063" dirty="0">
                <a:solidFill>
                  <a:schemeClr val="tx1">
                    <a:lumMod val="75000"/>
                    <a:lumOff val="25000"/>
                  </a:schemeClr>
                </a:solidFill>
                <a:latin typeface="+mj-lt"/>
                <a:cs typeface="Lato Light"/>
              </a:rPr>
              <a:t> at. </a:t>
            </a:r>
          </a:p>
          <a:p>
            <a:pPr algn="just">
              <a:lnSpc>
                <a:spcPct val="120000"/>
              </a:lnSpc>
              <a:defRPr/>
            </a:pPr>
            <a:endParaRPr lang="en-US" sz="1196" dirty="0">
              <a:latin typeface="+mj-lt"/>
              <a:cs typeface="Lato Light"/>
            </a:endParaRPr>
          </a:p>
        </p:txBody>
      </p:sp>
    </p:spTree>
    <p:extLst>
      <p:ext uri="{BB962C8B-B14F-4D97-AF65-F5344CB8AC3E}">
        <p14:creationId xmlns:p14="http://schemas.microsoft.com/office/powerpoint/2010/main" val="88649401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Two Column Text Slide</a:t>
            </a:r>
            <a:endParaRPr lang="en-US" dirty="0"/>
          </a:p>
        </p:txBody>
      </p:sp>
      <p:sp>
        <p:nvSpPr>
          <p:cNvPr id="5" name="Text Placeholder 4"/>
          <p:cNvSpPr>
            <a:spLocks noGrp="1"/>
          </p:cNvSpPr>
          <p:nvPr>
            <p:ph type="body" sz="quarter" idx="11"/>
          </p:nvPr>
        </p:nvSpPr>
        <p:spPr/>
        <p:txBody>
          <a:bodyPr>
            <a:normAutofit/>
          </a:bodyPr>
          <a:lstStyle/>
          <a:p>
            <a:r>
              <a:rPr lang="en-GB"/>
              <a:t>Your awesome subtitle goes here. Keep it Short &amp; Impactful.</a:t>
            </a:r>
            <a:endParaRPr lang="en-US" dirty="0"/>
          </a:p>
        </p:txBody>
      </p:sp>
      <p:sp>
        <p:nvSpPr>
          <p:cNvPr id="6" name="TextBox 5"/>
          <p:cNvSpPr txBox="1"/>
          <p:nvPr/>
        </p:nvSpPr>
        <p:spPr>
          <a:xfrm>
            <a:off x="731387" y="1688195"/>
            <a:ext cx="10729227" cy="4294503"/>
          </a:xfrm>
          <a:prstGeom prst="rect">
            <a:avLst/>
          </a:prstGeom>
          <a:noFill/>
        </p:spPr>
        <p:txBody>
          <a:bodyPr wrap="square" lIns="161995" tIns="80996" rIns="255108" bIns="63777" numCol="2" spcCol="959784">
            <a:noAutofit/>
          </a:bodyPr>
          <a:lstStyle/>
          <a:p>
            <a:pPr algn="just">
              <a:lnSpc>
                <a:spcPct val="150000"/>
              </a:lnSpc>
              <a:defRPr/>
            </a:pPr>
            <a:r>
              <a:rPr lang="en-US" sz="1063" b="1" dirty="0">
                <a:solidFill>
                  <a:schemeClr val="tx1">
                    <a:lumMod val="75000"/>
                    <a:lumOff val="25000"/>
                  </a:schemeClr>
                </a:solidFill>
                <a:latin typeface="+mj-lt"/>
                <a:cs typeface="Lato Regular"/>
              </a:rPr>
              <a:t>Lorem ipsum dolor </a:t>
            </a:r>
            <a:r>
              <a:rPr lang="en-US" sz="1063" dirty="0">
                <a:solidFill>
                  <a:schemeClr val="tx1">
                    <a:lumMod val="75000"/>
                    <a:lumOff val="25000"/>
                  </a:schemeClr>
                </a:solidFill>
                <a:latin typeface="+mj-lt"/>
                <a:cs typeface="Lato Light"/>
              </a:rPr>
              <a:t>sit amet, consectetur adipiscing elit. Sed finibus tellus varius massa sagittis scelerisque. Etiam eu imperdiet felis. In hac habitasse platea dictumst. Ut bibendum venenatis lectus ac tempus. Aenean ac viverra neque. Maecenas ullamcorper turpis sed tellus vestibulum bibendum quam dictum venenatis ut ac diam. Aliquam interdum gravida molestie. Nulla tincidunt, elit sed placerat hendrerit, diam massa porttitor dolor, ac volutpat ante lacus sed quam. </a:t>
            </a:r>
          </a:p>
          <a:p>
            <a:pPr algn="just">
              <a:lnSpc>
                <a:spcPct val="150000"/>
              </a:lnSpc>
              <a:defRPr/>
            </a:pPr>
            <a:endParaRPr lang="en-US" sz="1063" dirty="0">
              <a:solidFill>
                <a:schemeClr val="tx1">
                  <a:lumMod val="75000"/>
                  <a:lumOff val="25000"/>
                </a:schemeClr>
              </a:solidFill>
              <a:latin typeface="+mj-lt"/>
              <a:cs typeface="Lato Light"/>
            </a:endParaRPr>
          </a:p>
          <a:p>
            <a:pPr algn="just">
              <a:lnSpc>
                <a:spcPct val="150000"/>
              </a:lnSpc>
              <a:defRPr/>
            </a:pPr>
            <a:r>
              <a:rPr lang="en-US" sz="1063" b="1" dirty="0">
                <a:solidFill>
                  <a:schemeClr val="tx1">
                    <a:lumMod val="75000"/>
                    <a:lumOff val="25000"/>
                  </a:schemeClr>
                </a:solidFill>
                <a:latin typeface="+mj-lt"/>
                <a:cs typeface="Lato Regular"/>
              </a:rPr>
              <a:t>Aliquam et ante nunc </a:t>
            </a:r>
            <a:r>
              <a:rPr lang="en-US" sz="1063" dirty="0" err="1">
                <a:solidFill>
                  <a:schemeClr val="tx1">
                    <a:lumMod val="75000"/>
                    <a:lumOff val="25000"/>
                  </a:schemeClr>
                </a:solidFill>
                <a:latin typeface="+mj-lt"/>
                <a:cs typeface="Lato Light"/>
              </a:rPr>
              <a:t>fusce</a:t>
            </a:r>
            <a:r>
              <a:rPr lang="en-US" sz="1063" dirty="0">
                <a:solidFill>
                  <a:schemeClr val="tx1">
                    <a:lumMod val="75000"/>
                    <a:lumOff val="25000"/>
                  </a:schemeClr>
                </a:solidFill>
                <a:latin typeface="+mj-lt"/>
                <a:cs typeface="Lato Light"/>
              </a:rPr>
              <a:t> tincidunt eget ligula vitae hendrerit. Phasellus id ligula ut enim elementum bibendum eget eget magna. Fusce in magna diam. Cras dictum suscipit mauris, convallis vehicula ex dapibus id. Aliquam neque mauris, faucibus eget vulputate a, viverra et diam. Maecenas facilisis facilisis odio id varius. Etiam congue egestas orci at bibendum. </a:t>
            </a:r>
          </a:p>
          <a:p>
            <a:pPr algn="just">
              <a:lnSpc>
                <a:spcPct val="150000"/>
              </a:lnSpc>
              <a:defRPr/>
            </a:pPr>
            <a:r>
              <a:rPr lang="en-US" sz="1063" dirty="0">
                <a:solidFill>
                  <a:schemeClr val="tx1">
                    <a:lumMod val="75000"/>
                    <a:lumOff val="25000"/>
                  </a:schemeClr>
                </a:solidFill>
                <a:latin typeface="+mj-lt"/>
                <a:cs typeface="Lato Light"/>
              </a:rPr>
              <a:t>Donec eget viverra nisi, non luctus arcu. Sed ipsum leo, volutpat id convallis vitae, mollis ac dui. Cum sociis natoque penatibus et magnis dis parturient montes, nascetur ridiculus mus. Nulla luctus dapibus metus nec mollis. Etiam lacus nulla, bibendum egestas suscipit ut, sollicitudin eu massa. Phasellus semper quam justo, vel aliquam magna lobortis at. </a:t>
            </a:r>
          </a:p>
          <a:p>
            <a:pPr algn="just">
              <a:lnSpc>
                <a:spcPct val="150000"/>
              </a:lnSpc>
              <a:defRPr/>
            </a:pPr>
            <a:endParaRPr lang="en-US" sz="1063" dirty="0">
              <a:solidFill>
                <a:schemeClr val="tx1">
                  <a:lumMod val="75000"/>
                  <a:lumOff val="25000"/>
                </a:schemeClr>
              </a:solidFill>
              <a:latin typeface="+mj-lt"/>
              <a:cs typeface="Lato Light"/>
            </a:endParaRPr>
          </a:p>
          <a:p>
            <a:pPr algn="just">
              <a:lnSpc>
                <a:spcPct val="150000"/>
              </a:lnSpc>
              <a:defRPr/>
            </a:pPr>
            <a:r>
              <a:rPr lang="en-US" sz="1063" dirty="0">
                <a:solidFill>
                  <a:schemeClr val="tx1">
                    <a:lumMod val="75000"/>
                    <a:lumOff val="25000"/>
                  </a:schemeClr>
                </a:solidFill>
                <a:latin typeface="+mj-lt"/>
                <a:cs typeface="Lato Light"/>
              </a:rPr>
              <a:t>Donec vitae dolor sed urna laoreet consectetur et a odio. Cras vestibulum diam id risus convallis maximus. Lorem ipsum dolor sit amet, consectetur adipiscing elit. </a:t>
            </a:r>
          </a:p>
          <a:p>
            <a:pPr algn="just">
              <a:lnSpc>
                <a:spcPct val="150000"/>
              </a:lnSpc>
              <a:defRPr/>
            </a:pPr>
            <a:endParaRPr lang="en-US" sz="1063" dirty="0">
              <a:solidFill>
                <a:schemeClr val="tx1">
                  <a:lumMod val="75000"/>
                  <a:lumOff val="25000"/>
                </a:schemeClr>
              </a:solidFill>
              <a:latin typeface="+mj-lt"/>
              <a:cs typeface="Lato Light"/>
            </a:endParaRPr>
          </a:p>
          <a:p>
            <a:pPr algn="just">
              <a:lnSpc>
                <a:spcPct val="150000"/>
              </a:lnSpc>
              <a:defRPr/>
            </a:pPr>
            <a:r>
              <a:rPr lang="en-US" sz="1063" dirty="0">
                <a:solidFill>
                  <a:schemeClr val="tx1">
                    <a:lumMod val="75000"/>
                    <a:lumOff val="25000"/>
                  </a:schemeClr>
                </a:solidFill>
                <a:latin typeface="+mj-lt"/>
                <a:cs typeface="Lato Light"/>
              </a:rPr>
              <a:t>Fusce tincidunt eget ligula vitae hendrerit. Phasellus id ligula ut enim elementum bibendum eget eget magna. Fusce in magna </a:t>
            </a:r>
            <a:r>
              <a:rPr lang="en-US" sz="1063" dirty="0" err="1">
                <a:solidFill>
                  <a:schemeClr val="tx1">
                    <a:lumMod val="75000"/>
                    <a:lumOff val="25000"/>
                  </a:schemeClr>
                </a:solidFill>
                <a:latin typeface="+mj-lt"/>
                <a:cs typeface="Lato Light"/>
              </a:rPr>
              <a:t>diam</a:t>
            </a:r>
            <a:r>
              <a:rPr lang="en-US" sz="1063" dirty="0">
                <a:solidFill>
                  <a:schemeClr val="tx1">
                    <a:lumMod val="75000"/>
                    <a:lumOff val="25000"/>
                  </a:schemeClr>
                </a:solidFill>
                <a:latin typeface="+mj-lt"/>
                <a:cs typeface="Lato Light"/>
              </a:rPr>
              <a:t> vitae </a:t>
            </a:r>
            <a:r>
              <a:rPr lang="en-US" sz="1063" dirty="0" err="1">
                <a:solidFill>
                  <a:schemeClr val="tx1">
                    <a:lumMod val="75000"/>
                    <a:lumOff val="25000"/>
                  </a:schemeClr>
                </a:solidFill>
                <a:latin typeface="+mj-lt"/>
                <a:cs typeface="Lato Light"/>
              </a:rPr>
              <a:t>hendrerit</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Phasellus</a:t>
            </a:r>
            <a:r>
              <a:rPr lang="en-US" sz="1063" dirty="0">
                <a:solidFill>
                  <a:schemeClr val="tx1">
                    <a:lumMod val="75000"/>
                    <a:lumOff val="25000"/>
                  </a:schemeClr>
                </a:solidFill>
                <a:latin typeface="+mj-lt"/>
                <a:cs typeface="Lato Light"/>
              </a:rPr>
              <a:t> id ligula </a:t>
            </a:r>
            <a:r>
              <a:rPr lang="en-US" sz="1063" dirty="0" err="1">
                <a:solidFill>
                  <a:schemeClr val="tx1">
                    <a:lumMod val="75000"/>
                    <a:lumOff val="25000"/>
                  </a:schemeClr>
                </a:solidFill>
                <a:latin typeface="+mj-lt"/>
                <a:cs typeface="Lato Light"/>
              </a:rPr>
              <a:t>ut</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enim</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elementum</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Donec</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eget</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viverra</a:t>
            </a:r>
            <a:r>
              <a:rPr lang="en-US" sz="1063" dirty="0">
                <a:solidFill>
                  <a:schemeClr val="tx1">
                    <a:lumMod val="75000"/>
                    <a:lumOff val="25000"/>
                  </a:schemeClr>
                </a:solidFill>
                <a:latin typeface="+mj-lt"/>
                <a:cs typeface="Lato Light"/>
              </a:rPr>
              <a:t> nisi, non </a:t>
            </a:r>
            <a:r>
              <a:rPr lang="en-US" sz="1063" dirty="0" err="1">
                <a:solidFill>
                  <a:schemeClr val="tx1">
                    <a:lumMod val="75000"/>
                    <a:lumOff val="25000"/>
                  </a:schemeClr>
                </a:solidFill>
                <a:latin typeface="+mj-lt"/>
                <a:cs typeface="Lato Light"/>
              </a:rPr>
              <a:t>luctus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arcu</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Sed</a:t>
            </a:r>
            <a:r>
              <a:rPr lang="en-US" sz="1063" dirty="0">
                <a:solidFill>
                  <a:schemeClr val="tx1">
                    <a:lumMod val="75000"/>
                    <a:lumOff val="25000"/>
                  </a:schemeClr>
                </a:solidFill>
                <a:latin typeface="+mj-lt"/>
                <a:cs typeface="Lato Light"/>
              </a:rPr>
              <a:t> ipsum </a:t>
            </a:r>
            <a:r>
              <a:rPr lang="en-US" sz="1063" dirty="0" err="1">
                <a:solidFill>
                  <a:schemeClr val="tx1">
                    <a:lumMod val="75000"/>
                    <a:lumOff val="25000"/>
                  </a:schemeClr>
                </a:solidFill>
                <a:latin typeface="+mj-lt"/>
                <a:cs typeface="Lato Light"/>
              </a:rPr>
              <a:t>leo</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volutpat</a:t>
            </a:r>
            <a:r>
              <a:rPr lang="en-US" sz="1063" dirty="0">
                <a:solidFill>
                  <a:schemeClr val="tx1">
                    <a:lumMod val="75000"/>
                    <a:lumOff val="25000"/>
                  </a:schemeClr>
                </a:solidFill>
                <a:latin typeface="+mj-lt"/>
                <a:cs typeface="Lato Light"/>
              </a:rPr>
              <a:t> id convallis vitae, </a:t>
            </a:r>
            <a:r>
              <a:rPr lang="en-US" sz="1063" dirty="0" err="1">
                <a:solidFill>
                  <a:schemeClr val="tx1">
                    <a:lumMod val="75000"/>
                    <a:lumOff val="25000"/>
                  </a:schemeClr>
                </a:solidFill>
                <a:latin typeface="+mj-lt"/>
                <a:cs typeface="Lato Light"/>
              </a:rPr>
              <a:t>mollis</a:t>
            </a:r>
            <a:r>
              <a:rPr lang="en-US" sz="1063" dirty="0">
                <a:solidFill>
                  <a:schemeClr val="tx1">
                    <a:lumMod val="75000"/>
                    <a:lumOff val="25000"/>
                  </a:schemeClr>
                </a:solidFill>
                <a:latin typeface="+mj-lt"/>
                <a:cs typeface="Lato Light"/>
              </a:rPr>
              <a:t> ac dui. Cum </a:t>
            </a:r>
            <a:r>
              <a:rPr lang="en-US" sz="1063" dirty="0" err="1">
                <a:solidFill>
                  <a:schemeClr val="tx1">
                    <a:lumMod val="75000"/>
                    <a:lumOff val="25000"/>
                  </a:schemeClr>
                </a:solidFill>
                <a:latin typeface="+mj-lt"/>
                <a:cs typeface="Lato Light"/>
              </a:rPr>
              <a:t>sociis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natoque</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penatibus</a:t>
            </a:r>
            <a:r>
              <a:rPr lang="en-US" sz="1063" dirty="0">
                <a:solidFill>
                  <a:schemeClr val="tx1">
                    <a:lumMod val="75000"/>
                    <a:lumOff val="25000"/>
                  </a:schemeClr>
                </a:solidFill>
                <a:latin typeface="+mj-lt"/>
                <a:cs typeface="Lato Light"/>
              </a:rPr>
              <a:t> et </a:t>
            </a:r>
            <a:r>
              <a:rPr lang="en-US" sz="1063" dirty="0" err="1">
                <a:solidFill>
                  <a:schemeClr val="tx1">
                    <a:lumMod val="75000"/>
                    <a:lumOff val="25000"/>
                  </a:schemeClr>
                </a:solidFill>
                <a:latin typeface="+mj-lt"/>
                <a:cs typeface="Lato Light"/>
              </a:rPr>
              <a:t>magnis</a:t>
            </a:r>
            <a:r>
              <a:rPr lang="en-US" sz="1063" dirty="0">
                <a:solidFill>
                  <a:schemeClr val="tx1">
                    <a:lumMod val="75000"/>
                    <a:lumOff val="25000"/>
                  </a:schemeClr>
                </a:solidFill>
                <a:latin typeface="+mj-lt"/>
                <a:cs typeface="Lato Light"/>
              </a:rPr>
              <a:t> dis parturient </a:t>
            </a:r>
            <a:r>
              <a:rPr lang="en-US" sz="1063" dirty="0" err="1">
                <a:solidFill>
                  <a:schemeClr val="tx1">
                    <a:lumMod val="75000"/>
                    <a:lumOff val="25000"/>
                  </a:schemeClr>
                </a:solidFill>
                <a:latin typeface="+mj-lt"/>
                <a:cs typeface="Lato Light"/>
              </a:rPr>
              <a:t>montes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nascetur</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ridiculus</a:t>
            </a:r>
            <a:r>
              <a:rPr lang="en-US" sz="1063" dirty="0">
                <a:solidFill>
                  <a:schemeClr val="tx1">
                    <a:lumMod val="75000"/>
                    <a:lumOff val="25000"/>
                  </a:schemeClr>
                </a:solidFill>
                <a:latin typeface="+mj-lt"/>
                <a:cs typeface="Lato Light"/>
              </a:rPr>
              <a:t> mus. </a:t>
            </a:r>
            <a:r>
              <a:rPr lang="en-US" sz="1063" dirty="0" err="1">
                <a:solidFill>
                  <a:schemeClr val="tx1">
                    <a:lumMod val="75000"/>
                    <a:lumOff val="25000"/>
                  </a:schemeClr>
                </a:solidFill>
                <a:latin typeface="+mj-lt"/>
                <a:cs typeface="Lato Light"/>
              </a:rPr>
              <a:t>Nulla</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luctus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dapibus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metus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nec</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mollis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Etiam</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lacus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nulla</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bibendum</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egestas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suscipit</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ut</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sollicitudin</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eu</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massa</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Phasellus</a:t>
            </a:r>
            <a:r>
              <a:rPr lang="en-US" sz="1063" dirty="0">
                <a:solidFill>
                  <a:schemeClr val="tx1">
                    <a:lumMod val="75000"/>
                    <a:lumOff val="25000"/>
                  </a:schemeClr>
                </a:solidFill>
                <a:latin typeface="+mj-lt"/>
                <a:cs typeface="Lato Light"/>
              </a:rPr>
              <a:t> semper </a:t>
            </a:r>
            <a:r>
              <a:rPr lang="en-US" sz="1063" dirty="0" err="1">
                <a:solidFill>
                  <a:schemeClr val="tx1">
                    <a:lumMod val="75000"/>
                    <a:lumOff val="25000"/>
                  </a:schemeClr>
                </a:solidFill>
                <a:latin typeface="+mj-lt"/>
                <a:cs typeface="Lato Light"/>
              </a:rPr>
              <a:t>quam</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justo</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vel</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aliquam</a:t>
            </a:r>
            <a:r>
              <a:rPr lang="en-US" sz="1063" dirty="0">
                <a:solidFill>
                  <a:schemeClr val="tx1">
                    <a:lumMod val="75000"/>
                    <a:lumOff val="25000"/>
                  </a:schemeClr>
                </a:solidFill>
                <a:latin typeface="+mj-lt"/>
                <a:cs typeface="Lato Light"/>
              </a:rPr>
              <a:t> magna </a:t>
            </a:r>
            <a:r>
              <a:rPr lang="en-US" sz="1063" dirty="0" err="1">
                <a:solidFill>
                  <a:schemeClr val="tx1">
                    <a:lumMod val="75000"/>
                    <a:lumOff val="25000"/>
                  </a:schemeClr>
                </a:solidFill>
                <a:latin typeface="+mj-lt"/>
                <a:cs typeface="Lato Light"/>
              </a:rPr>
              <a:t>lobortis</a:t>
            </a:r>
            <a:r>
              <a:rPr lang="en-US" sz="1063" dirty="0">
                <a:solidFill>
                  <a:schemeClr val="tx1">
                    <a:lumMod val="75000"/>
                    <a:lumOff val="25000"/>
                  </a:schemeClr>
                </a:solidFill>
                <a:latin typeface="+mj-lt"/>
                <a:cs typeface="Lato Light"/>
              </a:rPr>
              <a:t> at. </a:t>
            </a:r>
          </a:p>
          <a:p>
            <a:pPr algn="just">
              <a:lnSpc>
                <a:spcPct val="120000"/>
              </a:lnSpc>
              <a:defRPr/>
            </a:pPr>
            <a:endParaRPr lang="en-US" sz="1196" dirty="0">
              <a:latin typeface="+mj-lt"/>
              <a:cs typeface="Lato Light"/>
            </a:endParaRPr>
          </a:p>
        </p:txBody>
      </p:sp>
    </p:spTree>
    <p:extLst>
      <p:ext uri="{BB962C8B-B14F-4D97-AF65-F5344CB8AC3E}">
        <p14:creationId xmlns:p14="http://schemas.microsoft.com/office/powerpoint/2010/main" val="56039841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Three Column Text Slide</a:t>
            </a:r>
            <a:endParaRPr lang="en-US" dirty="0"/>
          </a:p>
        </p:txBody>
      </p:sp>
      <p:sp>
        <p:nvSpPr>
          <p:cNvPr id="5" name="Text Placeholder 4"/>
          <p:cNvSpPr>
            <a:spLocks noGrp="1"/>
          </p:cNvSpPr>
          <p:nvPr>
            <p:ph type="body" sz="quarter" idx="11"/>
          </p:nvPr>
        </p:nvSpPr>
        <p:spPr/>
        <p:txBody>
          <a:bodyPr>
            <a:normAutofit/>
          </a:bodyPr>
          <a:lstStyle/>
          <a:p>
            <a:r>
              <a:rPr lang="en-GB" dirty="0"/>
              <a:t>Your awesome subtitle goes here. Keep it Short &amp; Impactful.</a:t>
            </a:r>
            <a:endParaRPr lang="en-US" dirty="0"/>
          </a:p>
        </p:txBody>
      </p:sp>
      <p:sp>
        <p:nvSpPr>
          <p:cNvPr id="6" name="TextBox 5"/>
          <p:cNvSpPr txBox="1"/>
          <p:nvPr/>
        </p:nvSpPr>
        <p:spPr>
          <a:xfrm>
            <a:off x="731387" y="1688195"/>
            <a:ext cx="10729227" cy="4294503"/>
          </a:xfrm>
          <a:prstGeom prst="rect">
            <a:avLst/>
          </a:prstGeom>
          <a:noFill/>
        </p:spPr>
        <p:txBody>
          <a:bodyPr wrap="square" lIns="161995" tIns="80996" rIns="255108" bIns="63777" numCol="3" spcCol="959784">
            <a:noAutofit/>
          </a:bodyPr>
          <a:lstStyle/>
          <a:p>
            <a:pPr algn="just">
              <a:lnSpc>
                <a:spcPct val="150000"/>
              </a:lnSpc>
              <a:defRPr/>
            </a:pPr>
            <a:r>
              <a:rPr lang="en-US" sz="1063" b="1" dirty="0">
                <a:solidFill>
                  <a:schemeClr val="tx1">
                    <a:lumMod val="75000"/>
                    <a:lumOff val="25000"/>
                  </a:schemeClr>
                </a:solidFill>
                <a:latin typeface="+mj-lt"/>
                <a:cs typeface="Lato Regular"/>
              </a:rPr>
              <a:t>Lorem ipsum dolor </a:t>
            </a:r>
            <a:r>
              <a:rPr lang="en-US" sz="1063" dirty="0">
                <a:solidFill>
                  <a:schemeClr val="tx1">
                    <a:lumMod val="75000"/>
                    <a:lumOff val="25000"/>
                  </a:schemeClr>
                </a:solidFill>
                <a:latin typeface="+mj-lt"/>
                <a:cs typeface="Lato Light"/>
              </a:rPr>
              <a:t>sit amet, consectetur adipiscing elit. Sed finibus tellus varius massa sagittis scelerisque. Etiam eu imperdiet felis. In hac habitasse platea dictumst. Ut bibendum venenatis lectus ac tempus. Aenean ac viverra neque. Maecenas ullamcorper turpis sed tellus vestibulum bibendum quam dictum venenatis ut ac diam. Aliquam interdum gravida molestie. Nulla tincidunt, elit sed placerat hendrerit, diam massa porttitor dolor, ac volutpat ante lacus sed quam. </a:t>
            </a:r>
          </a:p>
          <a:p>
            <a:pPr algn="just">
              <a:lnSpc>
                <a:spcPct val="150000"/>
              </a:lnSpc>
              <a:defRPr/>
            </a:pPr>
            <a:endParaRPr lang="en-US" sz="1063" dirty="0">
              <a:solidFill>
                <a:schemeClr val="tx1">
                  <a:lumMod val="75000"/>
                  <a:lumOff val="25000"/>
                </a:schemeClr>
              </a:solidFill>
              <a:latin typeface="+mj-lt"/>
              <a:cs typeface="Lato Light"/>
            </a:endParaRPr>
          </a:p>
          <a:p>
            <a:pPr algn="just">
              <a:lnSpc>
                <a:spcPct val="150000"/>
              </a:lnSpc>
              <a:defRPr/>
            </a:pPr>
            <a:r>
              <a:rPr lang="en-US" sz="1063" b="1" dirty="0">
                <a:solidFill>
                  <a:schemeClr val="tx1">
                    <a:lumMod val="75000"/>
                    <a:lumOff val="25000"/>
                  </a:schemeClr>
                </a:solidFill>
                <a:latin typeface="+mj-lt"/>
                <a:cs typeface="Lato Regular"/>
              </a:rPr>
              <a:t>Aliquam et ante nunc </a:t>
            </a:r>
            <a:r>
              <a:rPr lang="en-US" sz="1063" dirty="0" err="1">
                <a:solidFill>
                  <a:schemeClr val="tx1">
                    <a:lumMod val="75000"/>
                    <a:lumOff val="25000"/>
                  </a:schemeClr>
                </a:solidFill>
                <a:latin typeface="+mj-lt"/>
                <a:cs typeface="Lato Light"/>
              </a:rPr>
              <a:t>fusce</a:t>
            </a:r>
            <a:r>
              <a:rPr lang="en-US" sz="1063" dirty="0">
                <a:solidFill>
                  <a:schemeClr val="tx1">
                    <a:lumMod val="75000"/>
                    <a:lumOff val="25000"/>
                  </a:schemeClr>
                </a:solidFill>
                <a:latin typeface="+mj-lt"/>
                <a:cs typeface="Lato Light"/>
              </a:rPr>
              <a:t> tincidunt eget ligula vitae hendrerit. Phasellus id ligula ut enim elementum bibendum eget eget magna. Fusce in magna diam. Cras dictum suscipit mauris, convallis vehicula ex dapibus id. Aliquam neque mauris, faucibus eget vulputate a, viverra et diam. Maecenas facilisis facilisis odio id varius. Etiam congue egestas orci at bibendum. </a:t>
            </a:r>
          </a:p>
          <a:p>
            <a:pPr algn="just">
              <a:lnSpc>
                <a:spcPct val="150000"/>
              </a:lnSpc>
              <a:defRPr/>
            </a:pPr>
            <a:r>
              <a:rPr lang="en-US" sz="1063" dirty="0">
                <a:solidFill>
                  <a:schemeClr val="tx1">
                    <a:lumMod val="75000"/>
                    <a:lumOff val="25000"/>
                  </a:schemeClr>
                </a:solidFill>
                <a:latin typeface="+mj-lt"/>
                <a:cs typeface="Lato Light"/>
              </a:rPr>
              <a:t>Donec eget viverra nisi, non luctus arcu. Sed ipsum leo, volutpat id convallis vitae, mollis ac dui. Cum sociis natoque penatibus et magnis dis parturient montes, nascetur ridiculus mus. Nulla luctus dapibus metus nec mollis. Etiam lacus nulla, bibendum egestas suscipit ut, sollicitudin eu massa. Phasellus semper quam justo, vel aliquam magna lobortis at. </a:t>
            </a:r>
          </a:p>
          <a:p>
            <a:pPr algn="just">
              <a:lnSpc>
                <a:spcPct val="150000"/>
              </a:lnSpc>
              <a:defRPr/>
            </a:pPr>
            <a:endParaRPr lang="en-US" sz="1063" dirty="0">
              <a:solidFill>
                <a:schemeClr val="tx1">
                  <a:lumMod val="75000"/>
                  <a:lumOff val="25000"/>
                </a:schemeClr>
              </a:solidFill>
              <a:latin typeface="+mj-lt"/>
              <a:cs typeface="Lato Light"/>
            </a:endParaRPr>
          </a:p>
          <a:p>
            <a:pPr algn="just">
              <a:lnSpc>
                <a:spcPct val="150000"/>
              </a:lnSpc>
              <a:defRPr/>
            </a:pPr>
            <a:r>
              <a:rPr lang="en-US" sz="1063" dirty="0">
                <a:solidFill>
                  <a:schemeClr val="tx1">
                    <a:lumMod val="75000"/>
                    <a:lumOff val="25000"/>
                  </a:schemeClr>
                </a:solidFill>
                <a:latin typeface="+mj-lt"/>
                <a:cs typeface="Lato Light"/>
              </a:rPr>
              <a:t>Donec vitae dolor sed urna laoreet consectetur et a odio. Cras vestibulum diam id risus convallis maximus. </a:t>
            </a:r>
          </a:p>
          <a:p>
            <a:pPr algn="just">
              <a:lnSpc>
                <a:spcPct val="150000"/>
              </a:lnSpc>
              <a:defRPr/>
            </a:pPr>
            <a:endParaRPr lang="en-US" sz="1063" dirty="0">
              <a:solidFill>
                <a:schemeClr val="tx1">
                  <a:lumMod val="75000"/>
                  <a:lumOff val="25000"/>
                </a:schemeClr>
              </a:solidFill>
              <a:latin typeface="+mj-lt"/>
              <a:cs typeface="Lato Light"/>
            </a:endParaRPr>
          </a:p>
          <a:p>
            <a:pPr algn="just">
              <a:lnSpc>
                <a:spcPct val="150000"/>
              </a:lnSpc>
              <a:defRPr/>
            </a:pPr>
            <a:r>
              <a:rPr lang="en-US" sz="1063" dirty="0">
                <a:solidFill>
                  <a:schemeClr val="tx1">
                    <a:lumMod val="75000"/>
                    <a:lumOff val="25000"/>
                  </a:schemeClr>
                </a:solidFill>
                <a:latin typeface="+mj-lt"/>
                <a:cs typeface="Lato Light"/>
              </a:rPr>
              <a:t>Lorem ipsum dolor sit amet, consectetur adipiscing elit. </a:t>
            </a:r>
          </a:p>
          <a:p>
            <a:pPr algn="just">
              <a:lnSpc>
                <a:spcPct val="150000"/>
              </a:lnSpc>
              <a:defRPr/>
            </a:pPr>
            <a:endParaRPr lang="en-US" sz="1063" dirty="0">
              <a:solidFill>
                <a:schemeClr val="tx1">
                  <a:lumMod val="75000"/>
                  <a:lumOff val="25000"/>
                </a:schemeClr>
              </a:solidFill>
              <a:latin typeface="+mj-lt"/>
              <a:cs typeface="Lato Light"/>
            </a:endParaRPr>
          </a:p>
          <a:p>
            <a:pPr algn="just">
              <a:lnSpc>
                <a:spcPct val="150000"/>
              </a:lnSpc>
              <a:defRPr/>
            </a:pPr>
            <a:r>
              <a:rPr lang="en-US" sz="1063" dirty="0">
                <a:solidFill>
                  <a:schemeClr val="tx1">
                    <a:lumMod val="75000"/>
                    <a:lumOff val="25000"/>
                  </a:schemeClr>
                </a:solidFill>
                <a:latin typeface="+mj-lt"/>
                <a:cs typeface="Lato Light"/>
              </a:rPr>
              <a:t>Fusce tincidunt eget ligula vitae hendrerit. Phasellus id ligula ut enim elementum bibendum eget eget magna. Fusce in magna </a:t>
            </a:r>
            <a:r>
              <a:rPr lang="en-US" sz="1063" dirty="0" err="1">
                <a:solidFill>
                  <a:schemeClr val="tx1">
                    <a:lumMod val="75000"/>
                    <a:lumOff val="25000"/>
                  </a:schemeClr>
                </a:solidFill>
                <a:latin typeface="+mj-lt"/>
                <a:cs typeface="Lato Light"/>
              </a:rPr>
              <a:t>diam</a:t>
            </a:r>
            <a:r>
              <a:rPr lang="en-US" sz="1063" dirty="0">
                <a:solidFill>
                  <a:schemeClr val="tx1">
                    <a:lumMod val="75000"/>
                    <a:lumOff val="25000"/>
                  </a:schemeClr>
                </a:solidFill>
                <a:latin typeface="+mj-lt"/>
                <a:cs typeface="Lato Light"/>
              </a:rPr>
              <a:t> vitae </a:t>
            </a:r>
            <a:r>
              <a:rPr lang="en-US" sz="1063" dirty="0" err="1">
                <a:solidFill>
                  <a:schemeClr val="tx1">
                    <a:lumMod val="75000"/>
                    <a:lumOff val="25000"/>
                  </a:schemeClr>
                </a:solidFill>
                <a:latin typeface="+mj-lt"/>
                <a:cs typeface="Lato Light"/>
              </a:rPr>
              <a:t>hendrerit</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Phasellus</a:t>
            </a:r>
            <a:r>
              <a:rPr lang="en-US" sz="1063" dirty="0">
                <a:solidFill>
                  <a:schemeClr val="tx1">
                    <a:lumMod val="75000"/>
                    <a:lumOff val="25000"/>
                  </a:schemeClr>
                </a:solidFill>
                <a:latin typeface="+mj-lt"/>
                <a:cs typeface="Lato Light"/>
              </a:rPr>
              <a:t> id ligula </a:t>
            </a:r>
            <a:r>
              <a:rPr lang="en-US" sz="1063" dirty="0" err="1">
                <a:solidFill>
                  <a:schemeClr val="tx1">
                    <a:lumMod val="75000"/>
                    <a:lumOff val="25000"/>
                  </a:schemeClr>
                </a:solidFill>
                <a:latin typeface="+mj-lt"/>
                <a:cs typeface="Lato Light"/>
              </a:rPr>
              <a:t>ut</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enim</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elementum</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Donec</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eget</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viverra</a:t>
            </a:r>
            <a:r>
              <a:rPr lang="en-US" sz="1063" dirty="0">
                <a:solidFill>
                  <a:schemeClr val="tx1">
                    <a:lumMod val="75000"/>
                    <a:lumOff val="25000"/>
                  </a:schemeClr>
                </a:solidFill>
                <a:latin typeface="+mj-lt"/>
                <a:cs typeface="Lato Light"/>
              </a:rPr>
              <a:t> nisi, non </a:t>
            </a:r>
            <a:r>
              <a:rPr lang="en-US" sz="1063" dirty="0" err="1">
                <a:solidFill>
                  <a:schemeClr val="tx1">
                    <a:lumMod val="75000"/>
                    <a:lumOff val="25000"/>
                  </a:schemeClr>
                </a:solidFill>
                <a:latin typeface="+mj-lt"/>
                <a:cs typeface="Lato Light"/>
              </a:rPr>
              <a:t>luctus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arcu</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Sed</a:t>
            </a:r>
            <a:r>
              <a:rPr lang="en-US" sz="1063" dirty="0">
                <a:solidFill>
                  <a:schemeClr val="tx1">
                    <a:lumMod val="75000"/>
                    <a:lumOff val="25000"/>
                  </a:schemeClr>
                </a:solidFill>
                <a:latin typeface="+mj-lt"/>
                <a:cs typeface="Lato Light"/>
              </a:rPr>
              <a:t> ipsum </a:t>
            </a:r>
            <a:r>
              <a:rPr lang="en-US" sz="1063" dirty="0" err="1">
                <a:solidFill>
                  <a:schemeClr val="tx1">
                    <a:lumMod val="75000"/>
                    <a:lumOff val="25000"/>
                  </a:schemeClr>
                </a:solidFill>
                <a:latin typeface="+mj-lt"/>
                <a:cs typeface="Lato Light"/>
              </a:rPr>
              <a:t>leo</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volutpat</a:t>
            </a:r>
            <a:r>
              <a:rPr lang="en-US" sz="1063" dirty="0">
                <a:solidFill>
                  <a:schemeClr val="tx1">
                    <a:lumMod val="75000"/>
                    <a:lumOff val="25000"/>
                  </a:schemeClr>
                </a:solidFill>
                <a:latin typeface="+mj-lt"/>
                <a:cs typeface="Lato Light"/>
              </a:rPr>
              <a:t> id convallis vitae, </a:t>
            </a:r>
            <a:r>
              <a:rPr lang="en-US" sz="1063" dirty="0" err="1">
                <a:solidFill>
                  <a:schemeClr val="tx1">
                    <a:lumMod val="75000"/>
                    <a:lumOff val="25000"/>
                  </a:schemeClr>
                </a:solidFill>
                <a:latin typeface="+mj-lt"/>
                <a:cs typeface="Lato Light"/>
              </a:rPr>
              <a:t>mollis</a:t>
            </a:r>
            <a:r>
              <a:rPr lang="en-US" sz="1063" dirty="0">
                <a:solidFill>
                  <a:schemeClr val="tx1">
                    <a:lumMod val="75000"/>
                    <a:lumOff val="25000"/>
                  </a:schemeClr>
                </a:solidFill>
                <a:latin typeface="+mj-lt"/>
                <a:cs typeface="Lato Light"/>
              </a:rPr>
              <a:t> ac dui. Cum </a:t>
            </a:r>
            <a:r>
              <a:rPr lang="en-US" sz="1063" dirty="0" err="1">
                <a:solidFill>
                  <a:schemeClr val="tx1">
                    <a:lumMod val="75000"/>
                    <a:lumOff val="25000"/>
                  </a:schemeClr>
                </a:solidFill>
                <a:latin typeface="+mj-lt"/>
                <a:cs typeface="Lato Light"/>
              </a:rPr>
              <a:t>sociis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natoque</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penatibus</a:t>
            </a:r>
            <a:r>
              <a:rPr lang="en-US" sz="1063" dirty="0">
                <a:solidFill>
                  <a:schemeClr val="tx1">
                    <a:lumMod val="75000"/>
                    <a:lumOff val="25000"/>
                  </a:schemeClr>
                </a:solidFill>
                <a:latin typeface="+mj-lt"/>
                <a:cs typeface="Lato Light"/>
              </a:rPr>
              <a:t> et </a:t>
            </a:r>
            <a:r>
              <a:rPr lang="en-US" sz="1063" dirty="0" err="1">
                <a:solidFill>
                  <a:schemeClr val="tx1">
                    <a:lumMod val="75000"/>
                    <a:lumOff val="25000"/>
                  </a:schemeClr>
                </a:solidFill>
                <a:latin typeface="+mj-lt"/>
                <a:cs typeface="Lato Light"/>
              </a:rPr>
              <a:t>magnis</a:t>
            </a:r>
            <a:r>
              <a:rPr lang="en-US" sz="1063" dirty="0">
                <a:solidFill>
                  <a:schemeClr val="tx1">
                    <a:lumMod val="75000"/>
                    <a:lumOff val="25000"/>
                  </a:schemeClr>
                </a:solidFill>
                <a:latin typeface="+mj-lt"/>
                <a:cs typeface="Lato Light"/>
              </a:rPr>
              <a:t> dis parturient </a:t>
            </a:r>
            <a:r>
              <a:rPr lang="en-US" sz="1063" dirty="0" err="1">
                <a:solidFill>
                  <a:schemeClr val="tx1">
                    <a:lumMod val="75000"/>
                    <a:lumOff val="25000"/>
                  </a:schemeClr>
                </a:solidFill>
                <a:latin typeface="+mj-lt"/>
                <a:cs typeface="Lato Light"/>
              </a:rPr>
              <a:t>montes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nascetur</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ridiculus</a:t>
            </a:r>
            <a:r>
              <a:rPr lang="en-US" sz="1063" dirty="0">
                <a:solidFill>
                  <a:schemeClr val="tx1">
                    <a:lumMod val="75000"/>
                    <a:lumOff val="25000"/>
                  </a:schemeClr>
                </a:solidFill>
                <a:latin typeface="+mj-lt"/>
                <a:cs typeface="Lato Light"/>
              </a:rPr>
              <a:t> mus. </a:t>
            </a:r>
            <a:r>
              <a:rPr lang="en-US" sz="1063" dirty="0" err="1">
                <a:solidFill>
                  <a:schemeClr val="tx1">
                    <a:lumMod val="75000"/>
                    <a:lumOff val="25000"/>
                  </a:schemeClr>
                </a:solidFill>
                <a:latin typeface="+mj-lt"/>
                <a:cs typeface="Lato Light"/>
              </a:rPr>
              <a:t>Nulla</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luctus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dapibus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metus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nec</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mollis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Etiam</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lacus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nulla</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bibendum</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egestas</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suscipit</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ut</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sollicitudin</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eu</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massa</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Phasellus</a:t>
            </a:r>
            <a:r>
              <a:rPr lang="en-US" sz="1063" dirty="0">
                <a:solidFill>
                  <a:schemeClr val="tx1">
                    <a:lumMod val="75000"/>
                    <a:lumOff val="25000"/>
                  </a:schemeClr>
                </a:solidFill>
                <a:latin typeface="+mj-lt"/>
                <a:cs typeface="Lato Light"/>
              </a:rPr>
              <a:t> semper </a:t>
            </a:r>
            <a:r>
              <a:rPr lang="en-US" sz="1063" dirty="0" err="1">
                <a:solidFill>
                  <a:schemeClr val="tx1">
                    <a:lumMod val="75000"/>
                    <a:lumOff val="25000"/>
                  </a:schemeClr>
                </a:solidFill>
                <a:latin typeface="+mj-lt"/>
                <a:cs typeface="Lato Light"/>
              </a:rPr>
              <a:t>quam</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justo</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vel</a:t>
            </a:r>
            <a:r>
              <a:rPr lang="en-US" sz="1063" dirty="0">
                <a:solidFill>
                  <a:schemeClr val="tx1">
                    <a:lumMod val="75000"/>
                    <a:lumOff val="25000"/>
                  </a:schemeClr>
                </a:solidFill>
                <a:latin typeface="+mj-lt"/>
                <a:cs typeface="Lato Light"/>
              </a:rPr>
              <a:t> </a:t>
            </a:r>
            <a:r>
              <a:rPr lang="en-US" sz="1063" dirty="0" err="1">
                <a:solidFill>
                  <a:schemeClr val="tx1">
                    <a:lumMod val="75000"/>
                    <a:lumOff val="25000"/>
                  </a:schemeClr>
                </a:solidFill>
                <a:latin typeface="+mj-lt"/>
                <a:cs typeface="Lato Light"/>
              </a:rPr>
              <a:t>aliquam</a:t>
            </a:r>
            <a:r>
              <a:rPr lang="en-US" sz="1063" dirty="0">
                <a:solidFill>
                  <a:schemeClr val="tx1">
                    <a:lumMod val="75000"/>
                    <a:lumOff val="25000"/>
                  </a:schemeClr>
                </a:solidFill>
                <a:latin typeface="+mj-lt"/>
                <a:cs typeface="Lato Light"/>
              </a:rPr>
              <a:t> magna </a:t>
            </a:r>
            <a:r>
              <a:rPr lang="en-US" sz="1063" dirty="0" err="1">
                <a:solidFill>
                  <a:schemeClr val="tx1">
                    <a:lumMod val="75000"/>
                    <a:lumOff val="25000"/>
                  </a:schemeClr>
                </a:solidFill>
                <a:latin typeface="+mj-lt"/>
                <a:cs typeface="Lato Light"/>
              </a:rPr>
              <a:t>lobortis</a:t>
            </a:r>
            <a:r>
              <a:rPr lang="en-US" sz="1063" dirty="0">
                <a:solidFill>
                  <a:schemeClr val="tx1">
                    <a:lumMod val="75000"/>
                    <a:lumOff val="25000"/>
                  </a:schemeClr>
                </a:solidFill>
                <a:latin typeface="+mj-lt"/>
                <a:cs typeface="Lato Light"/>
              </a:rPr>
              <a:t> at. </a:t>
            </a:r>
          </a:p>
          <a:p>
            <a:pPr algn="just">
              <a:lnSpc>
                <a:spcPct val="120000"/>
              </a:lnSpc>
              <a:defRPr/>
            </a:pPr>
            <a:endParaRPr lang="en-US" sz="1196" dirty="0">
              <a:latin typeface="+mj-lt"/>
              <a:cs typeface="Lato Light"/>
            </a:endParaRPr>
          </a:p>
        </p:txBody>
      </p:sp>
    </p:spTree>
    <p:extLst>
      <p:ext uri="{BB962C8B-B14F-4D97-AF65-F5344CB8AC3E}">
        <p14:creationId xmlns:p14="http://schemas.microsoft.com/office/powerpoint/2010/main" val="35808822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a:t>Device Mock Up</a:t>
            </a:r>
            <a:endParaRPr lang="en-US" dirty="0"/>
          </a:p>
        </p:txBody>
      </p:sp>
      <p:sp>
        <p:nvSpPr>
          <p:cNvPr id="9" name="Text Placeholder 8"/>
          <p:cNvSpPr>
            <a:spLocks noGrp="1"/>
          </p:cNvSpPr>
          <p:nvPr>
            <p:ph type="body" sz="quarter" idx="11"/>
          </p:nvPr>
        </p:nvSpPr>
        <p:spPr/>
        <p:txBody>
          <a:bodyPr>
            <a:normAutofit/>
          </a:bodyPr>
          <a:lstStyle/>
          <a:p>
            <a:r>
              <a:rPr lang="en-GB" dirty="0"/>
              <a:t>Your awesome subtitle goes here.</a:t>
            </a:r>
            <a:endParaRPr lang="en-US" dirty="0"/>
          </a:p>
        </p:txBody>
      </p:sp>
      <p:pic>
        <p:nvPicPr>
          <p:cNvPr id="5" name="Picture Placeholder 4">
            <a:extLst>
              <a:ext uri="{FF2B5EF4-FFF2-40B4-BE49-F238E27FC236}">
                <a16:creationId xmlns:a16="http://schemas.microsoft.com/office/drawing/2014/main" id="{E195B157-9EA5-4F17-BCFF-56E9F27BF68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5801" b="5801"/>
          <a:stretch>
            <a:fillRect/>
          </a:stretch>
        </p:blipFill>
        <p:spPr/>
      </p:pic>
      <p:pic>
        <p:nvPicPr>
          <p:cNvPr id="13" name="Picture Placeholder 12">
            <a:extLst>
              <a:ext uri="{FF2B5EF4-FFF2-40B4-BE49-F238E27FC236}">
                <a16:creationId xmlns:a16="http://schemas.microsoft.com/office/drawing/2014/main" id="{7C9C1500-2F0E-4DBE-89FC-7AB8056EB70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994" r="3994"/>
          <a:stretch>
            <a:fillRect/>
          </a:stretch>
        </p:blipFill>
        <p:spPr/>
      </p:pic>
      <p:sp>
        <p:nvSpPr>
          <p:cNvPr id="8" name="TextBox 7"/>
          <p:cNvSpPr txBox="1"/>
          <p:nvPr/>
        </p:nvSpPr>
        <p:spPr>
          <a:xfrm>
            <a:off x="7530541" y="3471257"/>
            <a:ext cx="2471233" cy="796821"/>
          </a:xfrm>
          <a:prstGeom prst="rect">
            <a:avLst/>
          </a:prstGeom>
          <a:noFill/>
        </p:spPr>
        <p:txBody>
          <a:bodyPr wrap="square" lIns="0" rtlCol="0">
            <a:spAutoFit/>
          </a:bodyPr>
          <a:lstStyle/>
          <a:p>
            <a:pPr algn="just">
              <a:lnSpc>
                <a:spcPct val="150000"/>
              </a:lnSpc>
            </a:pPr>
            <a:r>
              <a:rPr lang="en-US" sz="1860" b="1" dirty="0">
                <a:solidFill>
                  <a:schemeClr val="tx1">
                    <a:lumMod val="75000"/>
                    <a:lumOff val="25000"/>
                  </a:schemeClr>
                </a:solidFill>
                <a:latin typeface="+mj-lt"/>
                <a:ea typeface="Roboto Medium" charset="0"/>
                <a:cs typeface="Roboto Medium" charset="0"/>
              </a:rPr>
              <a:t>01. </a:t>
            </a:r>
            <a:r>
              <a:rPr lang="en-US" sz="1329" dirty="0">
                <a:solidFill>
                  <a:schemeClr val="tx1">
                    <a:lumMod val="75000"/>
                    <a:lumOff val="25000"/>
                  </a:schemeClr>
                </a:solidFill>
              </a:rPr>
              <a:t>We welcome you to the colorful world of ABC.com. </a:t>
            </a:r>
          </a:p>
        </p:txBody>
      </p:sp>
      <p:sp>
        <p:nvSpPr>
          <p:cNvPr id="10" name="TextBox 9"/>
          <p:cNvSpPr txBox="1"/>
          <p:nvPr/>
        </p:nvSpPr>
        <p:spPr>
          <a:xfrm>
            <a:off x="7530541" y="4337141"/>
            <a:ext cx="2471233" cy="796821"/>
          </a:xfrm>
          <a:prstGeom prst="rect">
            <a:avLst/>
          </a:prstGeom>
          <a:noFill/>
        </p:spPr>
        <p:txBody>
          <a:bodyPr wrap="square" lIns="0" rtlCol="0">
            <a:spAutoFit/>
          </a:bodyPr>
          <a:lstStyle/>
          <a:p>
            <a:pPr algn="just">
              <a:lnSpc>
                <a:spcPct val="150000"/>
              </a:lnSpc>
            </a:pPr>
            <a:r>
              <a:rPr lang="en-US" sz="1860" b="1" dirty="0">
                <a:solidFill>
                  <a:schemeClr val="accent5"/>
                </a:solidFill>
                <a:latin typeface="+mj-lt"/>
                <a:ea typeface="Roboto Medium" charset="0"/>
                <a:cs typeface="Roboto Medium" charset="0"/>
              </a:rPr>
              <a:t>02.</a:t>
            </a:r>
            <a:r>
              <a:rPr lang="en-US" sz="1860" b="1" dirty="0">
                <a:solidFill>
                  <a:schemeClr val="accent5"/>
                </a:solidFill>
                <a:latin typeface="+mj-lt"/>
              </a:rPr>
              <a:t> </a:t>
            </a:r>
            <a:r>
              <a:rPr lang="en-US" sz="1329" dirty="0">
                <a:solidFill>
                  <a:schemeClr val="tx1">
                    <a:lumMod val="75000"/>
                    <a:lumOff val="25000"/>
                  </a:schemeClr>
                </a:solidFill>
                <a:latin typeface="+mj-lt"/>
              </a:rPr>
              <a:t>We welcome you to the colorful world of ABC.com. </a:t>
            </a:r>
            <a:endParaRPr lang="en-US" sz="1329" dirty="0">
              <a:solidFill>
                <a:schemeClr val="tx1">
                  <a:lumMod val="75000"/>
                  <a:lumOff val="25000"/>
                </a:schemeClr>
              </a:solidFill>
              <a:latin typeface="+mj-lt"/>
              <a:ea typeface="Roboto Medium" charset="0"/>
              <a:cs typeface="Roboto Medium" charset="0"/>
            </a:endParaRPr>
          </a:p>
        </p:txBody>
      </p:sp>
      <p:sp>
        <p:nvSpPr>
          <p:cNvPr id="11" name="TextBox 10"/>
          <p:cNvSpPr txBox="1"/>
          <p:nvPr/>
        </p:nvSpPr>
        <p:spPr>
          <a:xfrm>
            <a:off x="7530541" y="5203025"/>
            <a:ext cx="2471233" cy="796821"/>
          </a:xfrm>
          <a:prstGeom prst="rect">
            <a:avLst/>
          </a:prstGeom>
          <a:noFill/>
        </p:spPr>
        <p:txBody>
          <a:bodyPr wrap="square" lIns="0" rtlCol="0">
            <a:spAutoFit/>
          </a:bodyPr>
          <a:lstStyle/>
          <a:p>
            <a:pPr algn="just">
              <a:lnSpc>
                <a:spcPct val="150000"/>
              </a:lnSpc>
            </a:pPr>
            <a:r>
              <a:rPr lang="en-US" sz="1860" b="1" dirty="0">
                <a:solidFill>
                  <a:schemeClr val="tx1">
                    <a:lumMod val="75000"/>
                    <a:lumOff val="25000"/>
                  </a:schemeClr>
                </a:solidFill>
                <a:latin typeface="+mj-lt"/>
                <a:ea typeface="Roboto Medium" charset="0"/>
                <a:cs typeface="Roboto Medium" charset="0"/>
              </a:rPr>
              <a:t>03. </a:t>
            </a:r>
            <a:r>
              <a:rPr lang="en-US" sz="1329" dirty="0">
                <a:solidFill>
                  <a:schemeClr val="tx1">
                    <a:lumMod val="75000"/>
                    <a:lumOff val="25000"/>
                  </a:schemeClr>
                </a:solidFill>
              </a:rPr>
              <a:t>We welcome you to the colorful world of ABC.com. </a:t>
            </a:r>
            <a:endParaRPr lang="en-US" sz="1329" dirty="0">
              <a:solidFill>
                <a:schemeClr val="tx1">
                  <a:lumMod val="75000"/>
                  <a:lumOff val="25000"/>
                </a:schemeClr>
              </a:solidFill>
              <a:latin typeface="+mj-lt"/>
              <a:ea typeface="Roboto Medium" charset="0"/>
              <a:cs typeface="Roboto Medium" charset="0"/>
            </a:endParaRPr>
          </a:p>
        </p:txBody>
      </p:sp>
      <p:sp>
        <p:nvSpPr>
          <p:cNvPr id="12" name="Rectangle 11"/>
          <p:cNvSpPr/>
          <p:nvPr/>
        </p:nvSpPr>
        <p:spPr>
          <a:xfrm>
            <a:off x="7530538" y="2539872"/>
            <a:ext cx="3448719" cy="664797"/>
          </a:xfrm>
          <a:prstGeom prst="rect">
            <a:avLst/>
          </a:prstGeom>
        </p:spPr>
        <p:txBody>
          <a:bodyPr wrap="square">
            <a:spAutoFit/>
          </a:bodyPr>
          <a:lstStyle/>
          <a:p>
            <a:r>
              <a:rPr lang="en-US" sz="1860" b="1" dirty="0">
                <a:solidFill>
                  <a:schemeClr val="accent5"/>
                </a:solidFill>
              </a:rPr>
              <a:t>We welcome you to the colorful world of ABC.com. </a:t>
            </a:r>
            <a:endParaRPr lang="en-US" sz="1803" b="1" dirty="0">
              <a:solidFill>
                <a:schemeClr val="accent5"/>
              </a:solidFill>
            </a:endParaRPr>
          </a:p>
        </p:txBody>
      </p:sp>
    </p:spTree>
    <p:extLst>
      <p:ext uri="{BB962C8B-B14F-4D97-AF65-F5344CB8AC3E}">
        <p14:creationId xmlns:p14="http://schemas.microsoft.com/office/powerpoint/2010/main" val="319649088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442581E-098D-4BDE-84F2-9394105BC06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238" b="8238"/>
          <a:stretch>
            <a:fillRect/>
          </a:stretch>
        </p:blipFill>
        <p:spPr/>
      </p:pic>
      <p:sp>
        <p:nvSpPr>
          <p:cNvPr id="7" name="Picture Placeholder 5"/>
          <p:cNvSpPr txBox="1">
            <a:spLocks/>
          </p:cNvSpPr>
          <p:nvPr/>
        </p:nvSpPr>
        <p:spPr>
          <a:xfrm>
            <a:off x="-173" y="64724"/>
            <a:ext cx="12192351" cy="6803729"/>
          </a:xfrm>
          <a:prstGeom prst="rect">
            <a:avLst/>
          </a:prstGeom>
          <a:solidFill>
            <a:schemeClr val="tx1">
              <a:alpha val="60000"/>
            </a:schemeClr>
          </a:solidFill>
        </p:spPr>
      </p:sp>
      <p:sp>
        <p:nvSpPr>
          <p:cNvPr id="2" name="TextBox 1"/>
          <p:cNvSpPr txBox="1"/>
          <p:nvPr/>
        </p:nvSpPr>
        <p:spPr>
          <a:xfrm>
            <a:off x="6243709" y="5342065"/>
            <a:ext cx="4461542" cy="1268361"/>
          </a:xfrm>
          <a:prstGeom prst="rect">
            <a:avLst/>
          </a:prstGeom>
          <a:noFill/>
        </p:spPr>
        <p:txBody>
          <a:bodyPr wrap="none" rtlCol="0">
            <a:spAutoFit/>
          </a:bodyPr>
          <a:lstStyle/>
          <a:p>
            <a:r>
              <a:rPr lang="en-GB" sz="7642" b="1" dirty="0">
                <a:solidFill>
                  <a:schemeClr val="bg1"/>
                </a:solidFill>
              </a:rPr>
              <a:t>WELCOME</a:t>
            </a:r>
            <a:endParaRPr lang="en-US" sz="7642" b="1" dirty="0">
              <a:solidFill>
                <a:schemeClr val="bg1"/>
              </a:solidFill>
            </a:endParaRPr>
          </a:p>
        </p:txBody>
      </p:sp>
    </p:spTree>
    <p:extLst>
      <p:ext uri="{BB962C8B-B14F-4D97-AF65-F5344CB8AC3E}">
        <p14:creationId xmlns:p14="http://schemas.microsoft.com/office/powerpoint/2010/main" val="303702258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31387" y="298017"/>
            <a:ext cx="5523260" cy="669275"/>
          </a:xfrm>
        </p:spPr>
        <p:txBody>
          <a:bodyPr/>
          <a:lstStyle/>
          <a:p>
            <a:r>
              <a:rPr lang="en-GB" dirty="0"/>
              <a:t>Your Title Goes Here</a:t>
            </a:r>
            <a:endParaRPr lang="en-US" dirty="0"/>
          </a:p>
        </p:txBody>
      </p:sp>
      <p:sp>
        <p:nvSpPr>
          <p:cNvPr id="5" name="Text Placeholder 4"/>
          <p:cNvSpPr>
            <a:spLocks noGrp="1"/>
          </p:cNvSpPr>
          <p:nvPr>
            <p:ph type="body" sz="quarter" idx="11"/>
          </p:nvPr>
        </p:nvSpPr>
        <p:spPr>
          <a:xfrm>
            <a:off x="731387" y="967295"/>
            <a:ext cx="5523260" cy="338331"/>
          </a:xfrm>
        </p:spPr>
        <p:txBody>
          <a:bodyPr>
            <a:normAutofit/>
          </a:bodyPr>
          <a:lstStyle/>
          <a:p>
            <a:r>
              <a:rPr lang="en-GB" dirty="0"/>
              <a:t>Your awesome subtitle goes here.</a:t>
            </a:r>
            <a:endParaRPr lang="en-US" dirty="0"/>
          </a:p>
        </p:txBody>
      </p:sp>
      <p:pic>
        <p:nvPicPr>
          <p:cNvPr id="6" name="Picture Placeholder 5">
            <a:extLst>
              <a:ext uri="{FF2B5EF4-FFF2-40B4-BE49-F238E27FC236}">
                <a16:creationId xmlns:a16="http://schemas.microsoft.com/office/drawing/2014/main" id="{680CF23B-641F-4187-A365-56048A97EEE8}"/>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1512" b="11512"/>
          <a:stretch>
            <a:fillRect/>
          </a:stretch>
        </p:blipFill>
        <p:spPr/>
      </p:pic>
      <p:sp>
        <p:nvSpPr>
          <p:cNvPr id="12" name="Rectangle 11"/>
          <p:cNvSpPr/>
          <p:nvPr/>
        </p:nvSpPr>
        <p:spPr>
          <a:xfrm>
            <a:off x="3431919" y="4271740"/>
            <a:ext cx="2664084" cy="2030108"/>
          </a:xfrm>
          <a:prstGeom prst="rect">
            <a:avLst/>
          </a:prstGeom>
          <a:noFill/>
        </p:spPr>
        <p:txBody>
          <a:bodyPr wrap="square">
            <a:spAutoFit/>
          </a:bodyPr>
          <a:lstStyle/>
          <a:p>
            <a:pPr>
              <a:lnSpc>
                <a:spcPct val="150000"/>
              </a:lnSpc>
            </a:pPr>
            <a:r>
              <a:rPr lang="en-GB" sz="1063" dirty="0">
                <a:solidFill>
                  <a:schemeClr val="tx1">
                    <a:lumMod val="75000"/>
                    <a:lumOff val="25000"/>
                  </a:schemeClr>
                </a:solidFill>
                <a:cs typeface="Arial" panose="020B0604020202020204" pitchFamily="34" charset="0"/>
              </a:rPr>
              <a:t>Helen always knows what is expected from her and she is a good planner and an organizer, with great eye for detail. In addition, working in a professional, international environment is to encourage her </a:t>
            </a:r>
            <a:br>
              <a:rPr lang="en-GB" sz="1063" dirty="0">
                <a:solidFill>
                  <a:schemeClr val="tx1">
                    <a:lumMod val="75000"/>
                    <a:lumOff val="25000"/>
                  </a:schemeClr>
                </a:solidFill>
                <a:cs typeface="Arial" panose="020B0604020202020204" pitchFamily="34" charset="0"/>
              </a:rPr>
            </a:br>
            <a:r>
              <a:rPr lang="en-GB" sz="1063" dirty="0">
                <a:solidFill>
                  <a:schemeClr val="tx1">
                    <a:lumMod val="75000"/>
                    <a:lumOff val="25000"/>
                  </a:schemeClr>
                </a:solidFill>
                <a:cs typeface="Arial" panose="020B0604020202020204" pitchFamily="34" charset="0"/>
              </a:rPr>
              <a:t>to provide support. </a:t>
            </a:r>
            <a:br>
              <a:rPr lang="en-GB" sz="1063" dirty="0">
                <a:solidFill>
                  <a:schemeClr val="tx1">
                    <a:lumMod val="75000"/>
                    <a:lumOff val="25000"/>
                  </a:schemeClr>
                </a:solidFill>
                <a:cs typeface="Arial" panose="020B0604020202020204" pitchFamily="34" charset="0"/>
              </a:rPr>
            </a:br>
            <a:endParaRPr lang="en-US" sz="1063" dirty="0">
              <a:solidFill>
                <a:schemeClr val="tx1">
                  <a:lumMod val="75000"/>
                  <a:lumOff val="25000"/>
                </a:schemeClr>
              </a:solidFill>
              <a:cs typeface="Arial" panose="020B0604020202020204" pitchFamily="34" charset="0"/>
            </a:endParaRPr>
          </a:p>
        </p:txBody>
      </p:sp>
      <p:sp>
        <p:nvSpPr>
          <p:cNvPr id="13" name="TextBox 12"/>
          <p:cNvSpPr txBox="1"/>
          <p:nvPr/>
        </p:nvSpPr>
        <p:spPr>
          <a:xfrm>
            <a:off x="3431919" y="3806065"/>
            <a:ext cx="1625894" cy="369781"/>
          </a:xfrm>
          <a:prstGeom prst="rect">
            <a:avLst/>
          </a:prstGeom>
          <a:noFill/>
        </p:spPr>
        <p:txBody>
          <a:bodyPr wrap="none" rtlCol="0">
            <a:spAutoFit/>
          </a:bodyPr>
          <a:lstStyle/>
          <a:p>
            <a:r>
              <a:rPr lang="en-GB" sz="1803" dirty="0">
                <a:solidFill>
                  <a:schemeClr val="bg1">
                    <a:lumMod val="50000"/>
                  </a:schemeClr>
                </a:solidFill>
              </a:rPr>
              <a:t>Title Goes Here</a:t>
            </a:r>
            <a:endParaRPr lang="en-US" sz="1803" dirty="0">
              <a:solidFill>
                <a:schemeClr val="bg1">
                  <a:lumMod val="50000"/>
                </a:schemeClr>
              </a:solidFill>
            </a:endParaRPr>
          </a:p>
        </p:txBody>
      </p:sp>
      <p:sp>
        <p:nvSpPr>
          <p:cNvPr id="14" name="Rectangle 13"/>
          <p:cNvSpPr/>
          <p:nvPr/>
        </p:nvSpPr>
        <p:spPr>
          <a:xfrm>
            <a:off x="731391" y="4271740"/>
            <a:ext cx="2664084" cy="2030108"/>
          </a:xfrm>
          <a:prstGeom prst="rect">
            <a:avLst/>
          </a:prstGeom>
          <a:noFill/>
        </p:spPr>
        <p:txBody>
          <a:bodyPr wrap="square">
            <a:spAutoFit/>
          </a:bodyPr>
          <a:lstStyle/>
          <a:p>
            <a:pPr>
              <a:lnSpc>
                <a:spcPct val="150000"/>
              </a:lnSpc>
            </a:pPr>
            <a:r>
              <a:rPr lang="en-GB" sz="1063" dirty="0">
                <a:solidFill>
                  <a:schemeClr val="tx1">
                    <a:lumMod val="75000"/>
                    <a:lumOff val="25000"/>
                  </a:schemeClr>
                </a:solidFill>
                <a:cs typeface="Arial" panose="020B0604020202020204" pitchFamily="34" charset="0"/>
              </a:rPr>
              <a:t>Helen always knows what is expected from her and she is a good planner and an organizer, with great eye for detail. In addition, working in a professional, international environment is to encourage her </a:t>
            </a:r>
            <a:br>
              <a:rPr lang="en-GB" sz="1063" dirty="0">
                <a:solidFill>
                  <a:schemeClr val="tx1">
                    <a:lumMod val="75000"/>
                    <a:lumOff val="25000"/>
                  </a:schemeClr>
                </a:solidFill>
                <a:cs typeface="Arial" panose="020B0604020202020204" pitchFamily="34" charset="0"/>
              </a:rPr>
            </a:br>
            <a:r>
              <a:rPr lang="en-GB" sz="1063" dirty="0">
                <a:solidFill>
                  <a:schemeClr val="tx1">
                    <a:lumMod val="75000"/>
                    <a:lumOff val="25000"/>
                  </a:schemeClr>
                </a:solidFill>
                <a:cs typeface="Arial" panose="020B0604020202020204" pitchFamily="34" charset="0"/>
              </a:rPr>
              <a:t>to provide support. </a:t>
            </a:r>
            <a:br>
              <a:rPr lang="en-GB" sz="1063" dirty="0">
                <a:solidFill>
                  <a:schemeClr val="tx1">
                    <a:lumMod val="75000"/>
                    <a:lumOff val="25000"/>
                  </a:schemeClr>
                </a:solidFill>
                <a:cs typeface="Arial" panose="020B0604020202020204" pitchFamily="34" charset="0"/>
              </a:rPr>
            </a:br>
            <a:endParaRPr lang="en-US" sz="1063" dirty="0">
              <a:solidFill>
                <a:schemeClr val="tx1">
                  <a:lumMod val="75000"/>
                  <a:lumOff val="25000"/>
                </a:schemeClr>
              </a:solidFill>
              <a:cs typeface="Arial" panose="020B0604020202020204" pitchFamily="34" charset="0"/>
            </a:endParaRPr>
          </a:p>
        </p:txBody>
      </p:sp>
      <p:sp>
        <p:nvSpPr>
          <p:cNvPr id="15" name="TextBox 14"/>
          <p:cNvSpPr txBox="1"/>
          <p:nvPr/>
        </p:nvSpPr>
        <p:spPr>
          <a:xfrm>
            <a:off x="731389" y="3806065"/>
            <a:ext cx="1625894" cy="369781"/>
          </a:xfrm>
          <a:prstGeom prst="rect">
            <a:avLst/>
          </a:prstGeom>
          <a:noFill/>
        </p:spPr>
        <p:txBody>
          <a:bodyPr wrap="none" rtlCol="0">
            <a:spAutoFit/>
          </a:bodyPr>
          <a:lstStyle/>
          <a:p>
            <a:r>
              <a:rPr lang="en-GB" sz="1803" dirty="0">
                <a:solidFill>
                  <a:schemeClr val="bg1">
                    <a:lumMod val="50000"/>
                  </a:schemeClr>
                </a:solidFill>
              </a:rPr>
              <a:t>Title Goes Here</a:t>
            </a:r>
            <a:endParaRPr lang="en-US" sz="1803" dirty="0">
              <a:solidFill>
                <a:schemeClr val="bg1">
                  <a:lumMod val="50000"/>
                </a:schemeClr>
              </a:solidFill>
            </a:endParaRPr>
          </a:p>
        </p:txBody>
      </p:sp>
      <p:sp>
        <p:nvSpPr>
          <p:cNvPr id="16" name="Rectangle 15"/>
          <p:cNvSpPr/>
          <p:nvPr/>
        </p:nvSpPr>
        <p:spPr>
          <a:xfrm>
            <a:off x="731391" y="2744870"/>
            <a:ext cx="744325" cy="7443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3"/>
          </a:p>
        </p:txBody>
      </p:sp>
      <p:sp>
        <p:nvSpPr>
          <p:cNvPr id="17" name="Rectangle 16"/>
          <p:cNvSpPr/>
          <p:nvPr/>
        </p:nvSpPr>
        <p:spPr>
          <a:xfrm>
            <a:off x="3431919" y="2744870"/>
            <a:ext cx="744325" cy="7443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3"/>
          </a:p>
        </p:txBody>
      </p:sp>
      <p:sp>
        <p:nvSpPr>
          <p:cNvPr id="20" name="Shape 2669"/>
          <p:cNvSpPr/>
          <p:nvPr/>
        </p:nvSpPr>
        <p:spPr>
          <a:xfrm>
            <a:off x="947523" y="2942954"/>
            <a:ext cx="312063" cy="343276"/>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chemeClr val="bg1"/>
          </a:solidFill>
          <a:ln w="12700">
            <a:miter lim="400000"/>
          </a:ln>
        </p:spPr>
        <p:txBody>
          <a:bodyPr lIns="18977" tIns="18977" rIns="18977" bIns="18977" anchor="ctr"/>
          <a:lstStyle/>
          <a:p>
            <a:pPr defTabSz="2277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5" spc="399">
              <a:solidFill>
                <a:schemeClr val="tx1">
                  <a:lumMod val="50000"/>
                  <a:lumOff val="50000"/>
                </a:schemeClr>
              </a:solidFill>
              <a:latin typeface="+mj-lt"/>
            </a:endParaRPr>
          </a:p>
        </p:txBody>
      </p:sp>
      <p:sp>
        <p:nvSpPr>
          <p:cNvPr id="22" name="Shape 2749"/>
          <p:cNvSpPr/>
          <p:nvPr/>
        </p:nvSpPr>
        <p:spPr>
          <a:xfrm>
            <a:off x="3694861" y="2942955"/>
            <a:ext cx="218444" cy="343269"/>
          </a:xfrm>
          <a:custGeom>
            <a:avLst/>
            <a:gdLst/>
            <a:ahLst/>
            <a:cxnLst>
              <a:cxn ang="0">
                <a:pos x="wd2" y="hd2"/>
              </a:cxn>
              <a:cxn ang="5400000">
                <a:pos x="wd2" y="hd2"/>
              </a:cxn>
              <a:cxn ang="10800000">
                <a:pos x="wd2" y="hd2"/>
              </a:cxn>
              <a:cxn ang="16200000">
                <a:pos x="wd2" y="hd2"/>
              </a:cxn>
            </a:cxnLst>
            <a:rect l="0" t="0" r="r" b="b"/>
            <a:pathLst>
              <a:path w="21600" h="21600" extrusionOk="0">
                <a:moveTo>
                  <a:pt x="20057" y="2884"/>
                </a:moveTo>
                <a:cubicBezTo>
                  <a:pt x="19862" y="3005"/>
                  <a:pt x="15661" y="5580"/>
                  <a:pt x="11606" y="4718"/>
                </a:cubicBezTo>
                <a:cubicBezTo>
                  <a:pt x="9681" y="4310"/>
                  <a:pt x="8390" y="3899"/>
                  <a:pt x="7251" y="3535"/>
                </a:cubicBezTo>
                <a:cubicBezTo>
                  <a:pt x="5426" y="2953"/>
                  <a:pt x="4042" y="2513"/>
                  <a:pt x="1543" y="2647"/>
                </a:cubicBezTo>
                <a:lnTo>
                  <a:pt x="1543" y="982"/>
                </a:lnTo>
                <a:lnTo>
                  <a:pt x="20057" y="982"/>
                </a:lnTo>
                <a:cubicBezTo>
                  <a:pt x="20057" y="982"/>
                  <a:pt x="20057" y="2884"/>
                  <a:pt x="20057" y="2884"/>
                </a:cubicBezTo>
                <a:close/>
                <a:moveTo>
                  <a:pt x="20057" y="5891"/>
                </a:moveTo>
                <a:cubicBezTo>
                  <a:pt x="20057" y="9144"/>
                  <a:pt x="15912" y="11782"/>
                  <a:pt x="10800" y="11782"/>
                </a:cubicBezTo>
                <a:cubicBezTo>
                  <a:pt x="5688" y="11782"/>
                  <a:pt x="1543" y="9144"/>
                  <a:pt x="1543" y="5891"/>
                </a:cubicBezTo>
                <a:lnTo>
                  <a:pt x="1543" y="3634"/>
                </a:lnTo>
                <a:cubicBezTo>
                  <a:pt x="3681" y="3500"/>
                  <a:pt x="4767" y="3841"/>
                  <a:pt x="6560" y="4413"/>
                </a:cubicBezTo>
                <a:cubicBezTo>
                  <a:pt x="7686" y="4772"/>
                  <a:pt x="9088" y="5219"/>
                  <a:pt x="11118" y="5650"/>
                </a:cubicBezTo>
                <a:cubicBezTo>
                  <a:pt x="11869" y="5809"/>
                  <a:pt x="12616" y="5877"/>
                  <a:pt x="13343" y="5877"/>
                </a:cubicBezTo>
                <a:cubicBezTo>
                  <a:pt x="16154" y="5877"/>
                  <a:pt x="18675" y="4862"/>
                  <a:pt x="20057" y="4176"/>
                </a:cubicBezTo>
                <a:cubicBezTo>
                  <a:pt x="20057" y="4176"/>
                  <a:pt x="20057" y="5891"/>
                  <a:pt x="20057" y="5891"/>
                </a:cubicBezTo>
                <a:close/>
                <a:moveTo>
                  <a:pt x="20829" y="0"/>
                </a:moveTo>
                <a:lnTo>
                  <a:pt x="771" y="0"/>
                </a:lnTo>
                <a:cubicBezTo>
                  <a:pt x="346" y="0"/>
                  <a:pt x="0" y="220"/>
                  <a:pt x="0" y="491"/>
                </a:cubicBezTo>
                <a:lnTo>
                  <a:pt x="0" y="5891"/>
                </a:lnTo>
                <a:cubicBezTo>
                  <a:pt x="0" y="9521"/>
                  <a:pt x="4426" y="12486"/>
                  <a:pt x="10029" y="12739"/>
                </a:cubicBezTo>
                <a:lnTo>
                  <a:pt x="10029" y="20618"/>
                </a:lnTo>
                <a:lnTo>
                  <a:pt x="3857" y="20618"/>
                </a:lnTo>
                <a:cubicBezTo>
                  <a:pt x="3432" y="20618"/>
                  <a:pt x="3086" y="20838"/>
                  <a:pt x="3086" y="21109"/>
                </a:cubicBezTo>
                <a:cubicBezTo>
                  <a:pt x="3086" y="21380"/>
                  <a:pt x="3432" y="21600"/>
                  <a:pt x="3857" y="21600"/>
                </a:cubicBezTo>
                <a:lnTo>
                  <a:pt x="17743" y="21600"/>
                </a:lnTo>
                <a:cubicBezTo>
                  <a:pt x="18168" y="21600"/>
                  <a:pt x="18514" y="21380"/>
                  <a:pt x="18514" y="21109"/>
                </a:cubicBezTo>
                <a:cubicBezTo>
                  <a:pt x="18514" y="20838"/>
                  <a:pt x="18168" y="20618"/>
                  <a:pt x="17743" y="20618"/>
                </a:cubicBezTo>
                <a:lnTo>
                  <a:pt x="11571" y="20618"/>
                </a:lnTo>
                <a:lnTo>
                  <a:pt x="11571" y="12739"/>
                </a:lnTo>
                <a:cubicBezTo>
                  <a:pt x="17174" y="12486"/>
                  <a:pt x="21600" y="9521"/>
                  <a:pt x="21600" y="5891"/>
                </a:cubicBezTo>
                <a:lnTo>
                  <a:pt x="21600" y="491"/>
                </a:lnTo>
                <a:cubicBezTo>
                  <a:pt x="21600" y="220"/>
                  <a:pt x="21254" y="0"/>
                  <a:pt x="20829" y="0"/>
                </a:cubicBezTo>
              </a:path>
            </a:pathLst>
          </a:custGeom>
          <a:solidFill>
            <a:schemeClr val="bg1"/>
          </a:solidFill>
          <a:ln w="12700">
            <a:miter lim="400000"/>
          </a:ln>
        </p:spPr>
        <p:txBody>
          <a:bodyPr lIns="18977" tIns="18977" rIns="18977" bIns="18977" anchor="ctr"/>
          <a:lstStyle/>
          <a:p>
            <a:pPr defTabSz="2277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5" spc="399">
              <a:solidFill>
                <a:schemeClr val="tx1">
                  <a:lumMod val="50000"/>
                  <a:lumOff val="50000"/>
                </a:schemeClr>
              </a:solidFill>
              <a:latin typeface="+mj-lt"/>
            </a:endParaRPr>
          </a:p>
        </p:txBody>
      </p:sp>
    </p:spTree>
    <p:extLst>
      <p:ext uri="{BB962C8B-B14F-4D97-AF65-F5344CB8AC3E}">
        <p14:creationId xmlns:p14="http://schemas.microsoft.com/office/powerpoint/2010/main" val="8365340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a:t>Device Mock Up</a:t>
            </a:r>
            <a:endParaRPr lang="en-US" dirty="0"/>
          </a:p>
        </p:txBody>
      </p:sp>
      <p:sp>
        <p:nvSpPr>
          <p:cNvPr id="9" name="Text Placeholder 8"/>
          <p:cNvSpPr>
            <a:spLocks noGrp="1"/>
          </p:cNvSpPr>
          <p:nvPr>
            <p:ph type="body" sz="quarter" idx="11"/>
          </p:nvPr>
        </p:nvSpPr>
        <p:spPr/>
        <p:txBody>
          <a:bodyPr>
            <a:normAutofit/>
          </a:bodyPr>
          <a:lstStyle/>
          <a:p>
            <a:r>
              <a:rPr lang="en-GB" dirty="0"/>
              <a:t>Your awesome subtitle goes here.</a:t>
            </a:r>
            <a:endParaRPr lang="en-US" dirty="0"/>
          </a:p>
        </p:txBody>
      </p:sp>
      <p:pic>
        <p:nvPicPr>
          <p:cNvPr id="6" name="Picture Placeholder 5">
            <a:extLst>
              <a:ext uri="{FF2B5EF4-FFF2-40B4-BE49-F238E27FC236}">
                <a16:creationId xmlns:a16="http://schemas.microsoft.com/office/drawing/2014/main" id="{8235B5DF-1324-4604-AD93-8B82D356062F}"/>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370" b="3370"/>
          <a:stretch>
            <a:fillRect/>
          </a:stretch>
        </p:blipFill>
        <p:spPr/>
      </p:pic>
      <p:sp>
        <p:nvSpPr>
          <p:cNvPr id="11" name="TextBox 10"/>
          <p:cNvSpPr txBox="1"/>
          <p:nvPr/>
        </p:nvSpPr>
        <p:spPr>
          <a:xfrm>
            <a:off x="7385006" y="3159161"/>
            <a:ext cx="2471233" cy="796821"/>
          </a:xfrm>
          <a:prstGeom prst="rect">
            <a:avLst/>
          </a:prstGeom>
          <a:noFill/>
        </p:spPr>
        <p:txBody>
          <a:bodyPr wrap="square" lIns="0" rtlCol="0">
            <a:spAutoFit/>
          </a:bodyPr>
          <a:lstStyle/>
          <a:p>
            <a:pPr algn="just">
              <a:lnSpc>
                <a:spcPct val="150000"/>
              </a:lnSpc>
            </a:pPr>
            <a:r>
              <a:rPr lang="en-US" sz="1860" b="1" dirty="0">
                <a:solidFill>
                  <a:schemeClr val="tx1">
                    <a:lumMod val="75000"/>
                    <a:lumOff val="25000"/>
                  </a:schemeClr>
                </a:solidFill>
                <a:ea typeface="Roboto Medium" charset="0"/>
                <a:cs typeface="Roboto Medium" charset="0"/>
              </a:rPr>
              <a:t>01. </a:t>
            </a:r>
            <a:r>
              <a:rPr lang="en-US" sz="1329" dirty="0">
                <a:solidFill>
                  <a:schemeClr val="tx1">
                    <a:lumMod val="75000"/>
                    <a:lumOff val="25000"/>
                  </a:schemeClr>
                </a:solidFill>
              </a:rPr>
              <a:t>We welcome you to the colorful world of ABC.com. </a:t>
            </a:r>
          </a:p>
        </p:txBody>
      </p:sp>
      <p:sp>
        <p:nvSpPr>
          <p:cNvPr id="12" name="TextBox 11"/>
          <p:cNvSpPr txBox="1"/>
          <p:nvPr/>
        </p:nvSpPr>
        <p:spPr>
          <a:xfrm>
            <a:off x="7385006" y="4025045"/>
            <a:ext cx="2471233" cy="796821"/>
          </a:xfrm>
          <a:prstGeom prst="rect">
            <a:avLst/>
          </a:prstGeom>
          <a:noFill/>
        </p:spPr>
        <p:txBody>
          <a:bodyPr wrap="square" lIns="0" rtlCol="0">
            <a:spAutoFit/>
          </a:bodyPr>
          <a:lstStyle/>
          <a:p>
            <a:pPr algn="just">
              <a:lnSpc>
                <a:spcPct val="150000"/>
              </a:lnSpc>
            </a:pPr>
            <a:r>
              <a:rPr lang="en-US" sz="1860" b="1" dirty="0">
                <a:solidFill>
                  <a:schemeClr val="accent5"/>
                </a:solidFill>
                <a:ea typeface="Roboto Medium" charset="0"/>
                <a:cs typeface="Roboto Medium" charset="0"/>
              </a:rPr>
              <a:t>02.</a:t>
            </a:r>
            <a:r>
              <a:rPr lang="en-US" sz="1860" b="1" dirty="0">
                <a:solidFill>
                  <a:schemeClr val="accent5"/>
                </a:solidFill>
              </a:rPr>
              <a:t> </a:t>
            </a:r>
            <a:r>
              <a:rPr lang="en-US" sz="1329" dirty="0">
                <a:solidFill>
                  <a:schemeClr val="tx1">
                    <a:lumMod val="75000"/>
                    <a:lumOff val="25000"/>
                  </a:schemeClr>
                </a:solidFill>
              </a:rPr>
              <a:t>We welcome you to the colorful world of ABC.com. </a:t>
            </a:r>
            <a:endParaRPr lang="en-US" sz="1329" dirty="0">
              <a:solidFill>
                <a:schemeClr val="tx1">
                  <a:lumMod val="75000"/>
                  <a:lumOff val="25000"/>
                </a:schemeClr>
              </a:solidFill>
              <a:ea typeface="Roboto Medium" charset="0"/>
              <a:cs typeface="Roboto Medium" charset="0"/>
            </a:endParaRPr>
          </a:p>
        </p:txBody>
      </p:sp>
      <p:sp>
        <p:nvSpPr>
          <p:cNvPr id="13" name="TextBox 12"/>
          <p:cNvSpPr txBox="1"/>
          <p:nvPr/>
        </p:nvSpPr>
        <p:spPr>
          <a:xfrm>
            <a:off x="7385006" y="4890929"/>
            <a:ext cx="2471233" cy="796821"/>
          </a:xfrm>
          <a:prstGeom prst="rect">
            <a:avLst/>
          </a:prstGeom>
          <a:noFill/>
        </p:spPr>
        <p:txBody>
          <a:bodyPr wrap="square" lIns="0" rtlCol="0">
            <a:spAutoFit/>
          </a:bodyPr>
          <a:lstStyle/>
          <a:p>
            <a:pPr algn="just">
              <a:lnSpc>
                <a:spcPct val="150000"/>
              </a:lnSpc>
            </a:pPr>
            <a:r>
              <a:rPr lang="en-US" sz="1860" b="1" dirty="0">
                <a:solidFill>
                  <a:schemeClr val="tx1">
                    <a:lumMod val="75000"/>
                    <a:lumOff val="25000"/>
                  </a:schemeClr>
                </a:solidFill>
                <a:ea typeface="Roboto Medium" charset="0"/>
                <a:cs typeface="Roboto Medium" charset="0"/>
              </a:rPr>
              <a:t>03. </a:t>
            </a:r>
            <a:r>
              <a:rPr lang="en-US" sz="1329" dirty="0">
                <a:solidFill>
                  <a:schemeClr val="tx1">
                    <a:lumMod val="75000"/>
                    <a:lumOff val="25000"/>
                  </a:schemeClr>
                </a:solidFill>
              </a:rPr>
              <a:t>We welcome you to the colorful world of ABC.com. </a:t>
            </a:r>
            <a:endParaRPr lang="en-US" sz="1329" dirty="0">
              <a:solidFill>
                <a:schemeClr val="tx1">
                  <a:lumMod val="75000"/>
                  <a:lumOff val="25000"/>
                </a:schemeClr>
              </a:solidFill>
              <a:ea typeface="Roboto Medium" charset="0"/>
              <a:cs typeface="Roboto Medium" charset="0"/>
            </a:endParaRPr>
          </a:p>
        </p:txBody>
      </p:sp>
      <p:sp>
        <p:nvSpPr>
          <p:cNvPr id="14" name="Rectangle 13"/>
          <p:cNvSpPr/>
          <p:nvPr/>
        </p:nvSpPr>
        <p:spPr>
          <a:xfrm>
            <a:off x="7385003" y="2227777"/>
            <a:ext cx="4075612" cy="746999"/>
          </a:xfrm>
          <a:prstGeom prst="rect">
            <a:avLst/>
          </a:prstGeom>
        </p:spPr>
        <p:txBody>
          <a:bodyPr wrap="square">
            <a:spAutoFit/>
          </a:bodyPr>
          <a:lstStyle/>
          <a:p>
            <a:r>
              <a:rPr lang="en-US" sz="2127" b="1" dirty="0">
                <a:solidFill>
                  <a:schemeClr val="accent5"/>
                </a:solidFill>
              </a:rPr>
              <a:t>We welcome you to the colorful world of ABC.com. </a:t>
            </a:r>
            <a:endParaRPr lang="en-US" sz="1860" b="1" dirty="0">
              <a:solidFill>
                <a:schemeClr val="accent5"/>
              </a:solidFill>
            </a:endParaRPr>
          </a:p>
        </p:txBody>
      </p:sp>
    </p:spTree>
    <p:extLst>
      <p:ext uri="{BB962C8B-B14F-4D97-AF65-F5344CB8AC3E}">
        <p14:creationId xmlns:p14="http://schemas.microsoft.com/office/powerpoint/2010/main" val="148812173"/>
      </p:ext>
    </p:extLst>
  </p:cSld>
  <p:clrMapOvr>
    <a:masterClrMapping/>
  </p:clrMapOvr>
  <p:transition spd="med">
    <p:pull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Info Graphics</a:t>
            </a:r>
            <a:endParaRPr lang="en-US" dirty="0"/>
          </a:p>
        </p:txBody>
      </p:sp>
      <p:sp>
        <p:nvSpPr>
          <p:cNvPr id="4" name="Text Placeholder 3"/>
          <p:cNvSpPr>
            <a:spLocks noGrp="1"/>
          </p:cNvSpPr>
          <p:nvPr>
            <p:ph type="body" sz="quarter" idx="11"/>
          </p:nvPr>
        </p:nvSpPr>
        <p:spPr/>
        <p:txBody>
          <a:bodyPr>
            <a:normAutofit/>
          </a:bodyPr>
          <a:lstStyle/>
          <a:p>
            <a:r>
              <a:rPr lang="en-GB" dirty="0"/>
              <a:t>Your awesome subtitle goes here. Keep it Short &amp; Impactful.</a:t>
            </a:r>
            <a:endParaRPr lang="en-US" dirty="0"/>
          </a:p>
          <a:p>
            <a:endParaRPr lang="en-US" dirty="0"/>
          </a:p>
        </p:txBody>
      </p:sp>
      <p:sp>
        <p:nvSpPr>
          <p:cNvPr id="19" name="TextBox 18"/>
          <p:cNvSpPr txBox="1"/>
          <p:nvPr/>
        </p:nvSpPr>
        <p:spPr>
          <a:xfrm>
            <a:off x="1728337" y="2349343"/>
            <a:ext cx="1859323" cy="327239"/>
          </a:xfrm>
          <a:prstGeom prst="rect">
            <a:avLst/>
          </a:prstGeom>
          <a:noFill/>
        </p:spPr>
        <p:txBody>
          <a:bodyPr wrap="square" lIns="0" tIns="80996" rIns="0" bIns="0" rtlCol="0">
            <a:spAutoFit/>
          </a:bodyPr>
          <a:lstStyle/>
          <a:p>
            <a:r>
              <a:rPr lang="en-US" sz="1595" b="1" dirty="0">
                <a:solidFill>
                  <a:schemeClr val="tx1">
                    <a:lumMod val="75000"/>
                    <a:lumOff val="25000"/>
                  </a:schemeClr>
                </a:solidFill>
                <a:cs typeface="Lato Regular"/>
              </a:rPr>
              <a:t>Strengths</a:t>
            </a:r>
          </a:p>
        </p:txBody>
      </p:sp>
      <p:grpSp>
        <p:nvGrpSpPr>
          <p:cNvPr id="20" name="Group 19"/>
          <p:cNvGrpSpPr/>
          <p:nvPr/>
        </p:nvGrpSpPr>
        <p:grpSpPr>
          <a:xfrm>
            <a:off x="841723" y="2541043"/>
            <a:ext cx="625024" cy="625188"/>
            <a:chOff x="2163222" y="4675182"/>
            <a:chExt cx="1312452" cy="1312794"/>
          </a:xfrm>
        </p:grpSpPr>
        <p:sp>
          <p:nvSpPr>
            <p:cNvPr id="21" name="Rectangle 20"/>
            <p:cNvSpPr/>
            <p:nvPr/>
          </p:nvSpPr>
          <p:spPr>
            <a:xfrm>
              <a:off x="2163222" y="4675182"/>
              <a:ext cx="1312452" cy="1312794"/>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61995" tIns="80996" rIns="161995" bIns="80996" rtlCol="0" anchor="ctr"/>
            <a:lstStyle/>
            <a:p>
              <a:pPr algn="ctr"/>
              <a:endParaRPr lang="en-US" sz="1196" dirty="0">
                <a:solidFill>
                  <a:schemeClr val="tx1">
                    <a:lumMod val="75000"/>
                    <a:lumOff val="25000"/>
                  </a:schemeClr>
                </a:solidFill>
              </a:endParaRPr>
            </a:p>
          </p:txBody>
        </p:sp>
        <p:sp>
          <p:nvSpPr>
            <p:cNvPr id="22" name="Freeform 2"/>
            <p:cNvSpPr>
              <a:spLocks noChangeArrowheads="1"/>
            </p:cNvSpPr>
            <p:nvPr/>
          </p:nvSpPr>
          <p:spPr bwMode="auto">
            <a:xfrm>
              <a:off x="2492792" y="4959721"/>
              <a:ext cx="693093" cy="693273"/>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ffectLst/>
          </p:spPr>
          <p:txBody>
            <a:bodyPr wrap="none" lIns="162001" tIns="81001" rIns="162001" bIns="81001" anchor="ctr"/>
            <a:lstStyle/>
            <a:p>
              <a:endParaRPr lang="en-US" sz="1196">
                <a:solidFill>
                  <a:schemeClr val="tx1">
                    <a:lumMod val="75000"/>
                    <a:lumOff val="25000"/>
                  </a:schemeClr>
                </a:solidFill>
              </a:endParaRPr>
            </a:p>
          </p:txBody>
        </p:sp>
      </p:grpSp>
      <p:sp>
        <p:nvSpPr>
          <p:cNvPr id="24" name="TextBox 23"/>
          <p:cNvSpPr txBox="1"/>
          <p:nvPr/>
        </p:nvSpPr>
        <p:spPr>
          <a:xfrm>
            <a:off x="9363244" y="2413095"/>
            <a:ext cx="1907185" cy="327239"/>
          </a:xfrm>
          <a:prstGeom prst="rect">
            <a:avLst/>
          </a:prstGeom>
          <a:noFill/>
        </p:spPr>
        <p:txBody>
          <a:bodyPr wrap="square" lIns="0" tIns="80996" rIns="0" bIns="0" rtlCol="0">
            <a:spAutoFit/>
          </a:bodyPr>
          <a:lstStyle/>
          <a:p>
            <a:r>
              <a:rPr lang="en-US" sz="1595" b="1" dirty="0">
                <a:solidFill>
                  <a:schemeClr val="tx1">
                    <a:lumMod val="75000"/>
                    <a:lumOff val="25000"/>
                  </a:schemeClr>
                </a:solidFill>
                <a:cs typeface="Lato Regular"/>
              </a:rPr>
              <a:t>Weaknesses</a:t>
            </a:r>
          </a:p>
        </p:txBody>
      </p:sp>
      <p:grpSp>
        <p:nvGrpSpPr>
          <p:cNvPr id="25" name="Group 24"/>
          <p:cNvGrpSpPr/>
          <p:nvPr/>
        </p:nvGrpSpPr>
        <p:grpSpPr>
          <a:xfrm>
            <a:off x="8476633" y="2599631"/>
            <a:ext cx="625025" cy="625188"/>
            <a:chOff x="16961077" y="4664338"/>
            <a:chExt cx="1312454" cy="1312794"/>
          </a:xfrm>
        </p:grpSpPr>
        <p:sp>
          <p:nvSpPr>
            <p:cNvPr id="26" name="Rectangle 25"/>
            <p:cNvSpPr/>
            <p:nvPr/>
          </p:nvSpPr>
          <p:spPr>
            <a:xfrm>
              <a:off x="16961077" y="4664338"/>
              <a:ext cx="1312454" cy="131279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497" tIns="60748" rIns="121497" bIns="60748" rtlCol="0" anchor="ctr"/>
            <a:lstStyle/>
            <a:p>
              <a:pPr algn="ctr"/>
              <a:r>
                <a:rPr lang="en-US" sz="1196" dirty="0">
                  <a:solidFill>
                    <a:schemeClr val="tx1">
                      <a:lumMod val="75000"/>
                      <a:lumOff val="25000"/>
                    </a:schemeClr>
                  </a:solidFill>
                </a:rPr>
                <a:t> </a:t>
              </a:r>
            </a:p>
          </p:txBody>
        </p:sp>
        <p:sp>
          <p:nvSpPr>
            <p:cNvPr id="27" name="Freeform 3"/>
            <p:cNvSpPr>
              <a:spLocks noChangeArrowheads="1"/>
            </p:cNvSpPr>
            <p:nvPr/>
          </p:nvSpPr>
          <p:spPr bwMode="auto">
            <a:xfrm>
              <a:off x="17321877" y="5035861"/>
              <a:ext cx="670572" cy="514855"/>
            </a:xfrm>
            <a:custGeom>
              <a:avLst/>
              <a:gdLst>
                <a:gd name="T0" fmla="*/ 3034 w 6392"/>
                <a:gd name="T1" fmla="*/ 2260 h 4907"/>
                <a:gd name="T2" fmla="*/ 2582 w 6392"/>
                <a:gd name="T3" fmla="*/ 1937 h 4907"/>
                <a:gd name="T4" fmla="*/ 1421 w 6392"/>
                <a:gd name="T5" fmla="*/ 2196 h 4907"/>
                <a:gd name="T6" fmla="*/ 388 w 6392"/>
                <a:gd name="T7" fmla="*/ 4583 h 4907"/>
                <a:gd name="T8" fmla="*/ 2712 w 6392"/>
                <a:gd name="T9" fmla="*/ 3551 h 4907"/>
                <a:gd name="T10" fmla="*/ 3034 w 6392"/>
                <a:gd name="T11" fmla="*/ 2260 h 4907"/>
                <a:gd name="T12" fmla="*/ 2454 w 6392"/>
                <a:gd name="T13" fmla="*/ 3228 h 4907"/>
                <a:gd name="T14" fmla="*/ 711 w 6392"/>
                <a:gd name="T15" fmla="*/ 4261 h 4907"/>
                <a:gd name="T16" fmla="*/ 1679 w 6392"/>
                <a:gd name="T17" fmla="*/ 2518 h 4907"/>
                <a:gd name="T18" fmla="*/ 1874 w 6392"/>
                <a:gd name="T19" fmla="*/ 2648 h 4907"/>
                <a:gd name="T20" fmla="*/ 2260 w 6392"/>
                <a:gd name="T21" fmla="*/ 3034 h 4907"/>
                <a:gd name="T22" fmla="*/ 2454 w 6392"/>
                <a:gd name="T23" fmla="*/ 3228 h 4907"/>
                <a:gd name="T24" fmla="*/ 6197 w 6392"/>
                <a:gd name="T25" fmla="*/ 710 h 4907"/>
                <a:gd name="T26" fmla="*/ 3615 w 6392"/>
                <a:gd name="T27" fmla="*/ 646 h 4907"/>
                <a:gd name="T28" fmla="*/ 2776 w 6392"/>
                <a:gd name="T29" fmla="*/ 1679 h 4907"/>
                <a:gd name="T30" fmla="*/ 3034 w 6392"/>
                <a:gd name="T31" fmla="*/ 2196 h 4907"/>
                <a:gd name="T32" fmla="*/ 4326 w 6392"/>
                <a:gd name="T33" fmla="*/ 2454 h 4907"/>
                <a:gd name="T34" fmla="*/ 6197 w 6392"/>
                <a:gd name="T35" fmla="*/ 710 h 4907"/>
                <a:gd name="T36" fmla="*/ 5489 w 6392"/>
                <a:gd name="T37" fmla="*/ 1549 h 4907"/>
                <a:gd name="T38" fmla="*/ 3681 w 6392"/>
                <a:gd name="T39" fmla="*/ 1937 h 4907"/>
                <a:gd name="T40" fmla="*/ 4067 w 6392"/>
                <a:gd name="T41" fmla="*/ 1485 h 4907"/>
                <a:gd name="T42" fmla="*/ 3487 w 6392"/>
                <a:gd name="T43" fmla="*/ 1421 h 4907"/>
                <a:gd name="T44" fmla="*/ 5164 w 6392"/>
                <a:gd name="T45" fmla="*/ 582 h 4907"/>
                <a:gd name="T46" fmla="*/ 5489 w 6392"/>
                <a:gd name="T47" fmla="*/ 1549 h 4907"/>
                <a:gd name="T48" fmla="*/ 3165 w 6392"/>
                <a:gd name="T49" fmla="*/ 2260 h 4907"/>
                <a:gd name="T50" fmla="*/ 3423 w 6392"/>
                <a:gd name="T51" fmla="*/ 3098 h 4907"/>
                <a:gd name="T52" fmla="*/ 3423 w 6392"/>
                <a:gd name="T53" fmla="*/ 2582 h 4907"/>
                <a:gd name="T54" fmla="*/ 3165 w 6392"/>
                <a:gd name="T55" fmla="*/ 2260 h 4907"/>
                <a:gd name="T56" fmla="*/ 2196 w 6392"/>
                <a:gd name="T57" fmla="*/ 1615 h 4907"/>
                <a:gd name="T58" fmla="*/ 2066 w 6392"/>
                <a:gd name="T59" fmla="*/ 1163 h 4907"/>
                <a:gd name="T60" fmla="*/ 2518 w 6392"/>
                <a:gd name="T61" fmla="*/ 1549 h 4907"/>
                <a:gd name="T62" fmla="*/ 2582 w 6392"/>
                <a:gd name="T63" fmla="*/ 1873 h 4907"/>
                <a:gd name="T64" fmla="*/ 2196 w 6392"/>
                <a:gd name="T65" fmla="*/ 1615 h 4907"/>
                <a:gd name="T66" fmla="*/ 2196 w 6392"/>
                <a:gd name="T67" fmla="*/ 1615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bg1"/>
            </a:solidFill>
            <a:ln>
              <a:noFill/>
            </a:ln>
            <a:effectLst/>
          </p:spPr>
          <p:txBody>
            <a:bodyPr wrap="none" lIns="162001" tIns="81001" rIns="162001" bIns="81001" anchor="ctr"/>
            <a:lstStyle/>
            <a:p>
              <a:endParaRPr lang="en-US" sz="1196">
                <a:solidFill>
                  <a:schemeClr val="tx1">
                    <a:lumMod val="75000"/>
                    <a:lumOff val="25000"/>
                  </a:schemeClr>
                </a:solidFill>
              </a:endParaRPr>
            </a:p>
          </p:txBody>
        </p:sp>
      </p:grpSp>
      <p:sp>
        <p:nvSpPr>
          <p:cNvPr id="29" name="TextBox 28"/>
          <p:cNvSpPr txBox="1"/>
          <p:nvPr/>
        </p:nvSpPr>
        <p:spPr>
          <a:xfrm>
            <a:off x="1728338" y="4308244"/>
            <a:ext cx="1848713" cy="327239"/>
          </a:xfrm>
          <a:prstGeom prst="rect">
            <a:avLst/>
          </a:prstGeom>
          <a:noFill/>
        </p:spPr>
        <p:txBody>
          <a:bodyPr wrap="square" lIns="0" tIns="80996" rIns="0" bIns="0" rtlCol="0">
            <a:spAutoFit/>
          </a:bodyPr>
          <a:lstStyle/>
          <a:p>
            <a:r>
              <a:rPr lang="en-US" sz="1595" b="1" dirty="0">
                <a:solidFill>
                  <a:schemeClr val="tx1">
                    <a:lumMod val="75000"/>
                    <a:lumOff val="25000"/>
                  </a:schemeClr>
                </a:solidFill>
                <a:cs typeface="Lato Regular"/>
              </a:rPr>
              <a:t>Opportunities</a:t>
            </a:r>
          </a:p>
        </p:txBody>
      </p:sp>
      <p:grpSp>
        <p:nvGrpSpPr>
          <p:cNvPr id="30" name="Group 29"/>
          <p:cNvGrpSpPr/>
          <p:nvPr/>
        </p:nvGrpSpPr>
        <p:grpSpPr>
          <a:xfrm>
            <a:off x="852332" y="4472642"/>
            <a:ext cx="625024" cy="625188"/>
            <a:chOff x="2185502" y="8262221"/>
            <a:chExt cx="1312452" cy="1312794"/>
          </a:xfrm>
        </p:grpSpPr>
        <p:sp>
          <p:nvSpPr>
            <p:cNvPr id="31" name="Rectangle 30"/>
            <p:cNvSpPr/>
            <p:nvPr/>
          </p:nvSpPr>
          <p:spPr>
            <a:xfrm>
              <a:off x="2185502" y="8262221"/>
              <a:ext cx="1312452" cy="1312794"/>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61995" tIns="80996" rIns="161995" bIns="80996" rtlCol="0" anchor="ctr"/>
            <a:lstStyle/>
            <a:p>
              <a:pPr algn="ctr"/>
              <a:endParaRPr lang="en-US" sz="1196" dirty="0">
                <a:solidFill>
                  <a:schemeClr val="tx1">
                    <a:lumMod val="75000"/>
                    <a:lumOff val="25000"/>
                  </a:schemeClr>
                </a:solidFill>
              </a:endParaRPr>
            </a:p>
          </p:txBody>
        </p:sp>
        <p:sp>
          <p:nvSpPr>
            <p:cNvPr id="32" name="Freeform 1"/>
            <p:cNvSpPr>
              <a:spLocks noChangeArrowheads="1"/>
            </p:cNvSpPr>
            <p:nvPr/>
          </p:nvSpPr>
          <p:spPr bwMode="auto">
            <a:xfrm>
              <a:off x="2601873" y="8668010"/>
              <a:ext cx="478384" cy="478508"/>
            </a:xfrm>
            <a:custGeom>
              <a:avLst/>
              <a:gdLst>
                <a:gd name="T0" fmla="*/ 4905 w 5031"/>
                <a:gd name="T1" fmla="*/ 0 h 5031"/>
                <a:gd name="T2" fmla="*/ 4905 w 5031"/>
                <a:gd name="T3" fmla="*/ 0 h 5031"/>
                <a:gd name="T4" fmla="*/ 125 w 5031"/>
                <a:gd name="T5" fmla="*/ 0 h 5031"/>
                <a:gd name="T6" fmla="*/ 0 w 5031"/>
                <a:gd name="T7" fmla="*/ 125 h 5031"/>
                <a:gd name="T8" fmla="*/ 0 w 5031"/>
                <a:gd name="T9" fmla="*/ 4905 h 5031"/>
                <a:gd name="T10" fmla="*/ 125 w 5031"/>
                <a:gd name="T11" fmla="*/ 5030 h 5031"/>
                <a:gd name="T12" fmla="*/ 4905 w 5031"/>
                <a:gd name="T13" fmla="*/ 5030 h 5031"/>
                <a:gd name="T14" fmla="*/ 5030 w 5031"/>
                <a:gd name="T15" fmla="*/ 4905 h 5031"/>
                <a:gd name="T16" fmla="*/ 5030 w 5031"/>
                <a:gd name="T17" fmla="*/ 125 h 5031"/>
                <a:gd name="T18" fmla="*/ 4905 w 5031"/>
                <a:gd name="T19" fmla="*/ 0 h 5031"/>
                <a:gd name="T20" fmla="*/ 3687 w 5031"/>
                <a:gd name="T21" fmla="*/ 2624 h 5031"/>
                <a:gd name="T22" fmla="*/ 3687 w 5031"/>
                <a:gd name="T23" fmla="*/ 2624 h 5031"/>
                <a:gd name="T24" fmla="*/ 3624 w 5031"/>
                <a:gd name="T25" fmla="*/ 2687 h 5031"/>
                <a:gd name="T26" fmla="*/ 3562 w 5031"/>
                <a:gd name="T27" fmla="*/ 2687 h 5031"/>
                <a:gd name="T28" fmla="*/ 3187 w 5031"/>
                <a:gd name="T29" fmla="*/ 2313 h 5031"/>
                <a:gd name="T30" fmla="*/ 1688 w 5031"/>
                <a:gd name="T31" fmla="*/ 3812 h 5031"/>
                <a:gd name="T32" fmla="*/ 1625 w 5031"/>
                <a:gd name="T33" fmla="*/ 3843 h 5031"/>
                <a:gd name="T34" fmla="*/ 1563 w 5031"/>
                <a:gd name="T35" fmla="*/ 3812 h 5031"/>
                <a:gd name="T36" fmla="*/ 1219 w 5031"/>
                <a:gd name="T37" fmla="*/ 3468 h 5031"/>
                <a:gd name="T38" fmla="*/ 1188 w 5031"/>
                <a:gd name="T39" fmla="*/ 3405 h 5031"/>
                <a:gd name="T40" fmla="*/ 1219 w 5031"/>
                <a:gd name="T41" fmla="*/ 3343 h 5031"/>
                <a:gd name="T42" fmla="*/ 2718 w 5031"/>
                <a:gd name="T43" fmla="*/ 1844 h 5031"/>
                <a:gd name="T44" fmla="*/ 2344 w 5031"/>
                <a:gd name="T45" fmla="*/ 1469 h 5031"/>
                <a:gd name="T46" fmla="*/ 2344 w 5031"/>
                <a:gd name="T47" fmla="*/ 1406 h 5031"/>
                <a:gd name="T48" fmla="*/ 2406 w 5031"/>
                <a:gd name="T49" fmla="*/ 1344 h 5031"/>
                <a:gd name="T50" fmla="*/ 3749 w 5031"/>
                <a:gd name="T51" fmla="*/ 1188 h 5031"/>
                <a:gd name="T52" fmla="*/ 3812 w 5031"/>
                <a:gd name="T53" fmla="*/ 1219 h 5031"/>
                <a:gd name="T54" fmla="*/ 3843 w 5031"/>
                <a:gd name="T55" fmla="*/ 1281 h 5031"/>
                <a:gd name="T56" fmla="*/ 3687 w 5031"/>
                <a:gd name="T57" fmla="*/ 2624 h 5031"/>
                <a:gd name="T58" fmla="*/ 3687 w 5031"/>
                <a:gd name="T59" fmla="*/ 2624 h 5031"/>
                <a:gd name="T60" fmla="*/ 3687 w 5031"/>
                <a:gd name="T61" fmla="*/ 2624 h 5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1" h="5031">
                  <a:moveTo>
                    <a:pt x="4905" y="0"/>
                  </a:moveTo>
                  <a:lnTo>
                    <a:pt x="4905" y="0"/>
                  </a:lnTo>
                  <a:cubicBezTo>
                    <a:pt x="125" y="0"/>
                    <a:pt x="125" y="0"/>
                    <a:pt x="125" y="0"/>
                  </a:cubicBezTo>
                  <a:cubicBezTo>
                    <a:pt x="62" y="0"/>
                    <a:pt x="0" y="62"/>
                    <a:pt x="0" y="125"/>
                  </a:cubicBezTo>
                  <a:cubicBezTo>
                    <a:pt x="0" y="4905"/>
                    <a:pt x="0" y="4905"/>
                    <a:pt x="0" y="4905"/>
                  </a:cubicBezTo>
                  <a:cubicBezTo>
                    <a:pt x="0" y="4968"/>
                    <a:pt x="62" y="5030"/>
                    <a:pt x="125" y="5030"/>
                  </a:cubicBezTo>
                  <a:cubicBezTo>
                    <a:pt x="4905" y="5030"/>
                    <a:pt x="4905" y="5030"/>
                    <a:pt x="4905" y="5030"/>
                  </a:cubicBezTo>
                  <a:cubicBezTo>
                    <a:pt x="4968" y="5030"/>
                    <a:pt x="5030" y="4968"/>
                    <a:pt x="5030" y="4905"/>
                  </a:cubicBezTo>
                  <a:cubicBezTo>
                    <a:pt x="5030" y="125"/>
                    <a:pt x="5030" y="125"/>
                    <a:pt x="5030" y="125"/>
                  </a:cubicBezTo>
                  <a:cubicBezTo>
                    <a:pt x="5030" y="62"/>
                    <a:pt x="4968" y="0"/>
                    <a:pt x="4905" y="0"/>
                  </a:cubicBezTo>
                  <a:close/>
                  <a:moveTo>
                    <a:pt x="3687" y="2624"/>
                  </a:moveTo>
                  <a:lnTo>
                    <a:pt x="3687" y="2624"/>
                  </a:lnTo>
                  <a:cubicBezTo>
                    <a:pt x="3687" y="2655"/>
                    <a:pt x="3655" y="2687"/>
                    <a:pt x="3624" y="2687"/>
                  </a:cubicBezTo>
                  <a:cubicBezTo>
                    <a:pt x="3593" y="2687"/>
                    <a:pt x="3562" y="2687"/>
                    <a:pt x="3562" y="2687"/>
                  </a:cubicBezTo>
                  <a:cubicBezTo>
                    <a:pt x="3187" y="2313"/>
                    <a:pt x="3187" y="2313"/>
                    <a:pt x="3187" y="2313"/>
                  </a:cubicBezTo>
                  <a:cubicBezTo>
                    <a:pt x="1688" y="3812"/>
                    <a:pt x="1688" y="3812"/>
                    <a:pt x="1688" y="3812"/>
                  </a:cubicBezTo>
                  <a:cubicBezTo>
                    <a:pt x="1656" y="3812"/>
                    <a:pt x="1625" y="3843"/>
                    <a:pt x="1625" y="3843"/>
                  </a:cubicBezTo>
                  <a:cubicBezTo>
                    <a:pt x="1594" y="3843"/>
                    <a:pt x="1594" y="3812"/>
                    <a:pt x="1563" y="3812"/>
                  </a:cubicBezTo>
                  <a:cubicBezTo>
                    <a:pt x="1219" y="3468"/>
                    <a:pt x="1219" y="3468"/>
                    <a:pt x="1219" y="3468"/>
                  </a:cubicBezTo>
                  <a:cubicBezTo>
                    <a:pt x="1219" y="3437"/>
                    <a:pt x="1188" y="3437"/>
                    <a:pt x="1188" y="3405"/>
                  </a:cubicBezTo>
                  <a:cubicBezTo>
                    <a:pt x="1188" y="3374"/>
                    <a:pt x="1219" y="3374"/>
                    <a:pt x="1219" y="3343"/>
                  </a:cubicBezTo>
                  <a:cubicBezTo>
                    <a:pt x="2718" y="1844"/>
                    <a:pt x="2718" y="1844"/>
                    <a:pt x="2718" y="1844"/>
                  </a:cubicBezTo>
                  <a:cubicBezTo>
                    <a:pt x="2344" y="1469"/>
                    <a:pt x="2344" y="1469"/>
                    <a:pt x="2344" y="1469"/>
                  </a:cubicBezTo>
                  <a:cubicBezTo>
                    <a:pt x="2344" y="1469"/>
                    <a:pt x="2313" y="1438"/>
                    <a:pt x="2344" y="1406"/>
                  </a:cubicBezTo>
                  <a:cubicBezTo>
                    <a:pt x="2344" y="1375"/>
                    <a:pt x="2375" y="1344"/>
                    <a:pt x="2406" y="1344"/>
                  </a:cubicBezTo>
                  <a:cubicBezTo>
                    <a:pt x="3749" y="1188"/>
                    <a:pt x="3749" y="1188"/>
                    <a:pt x="3749" y="1188"/>
                  </a:cubicBezTo>
                  <a:cubicBezTo>
                    <a:pt x="3780" y="1188"/>
                    <a:pt x="3780" y="1188"/>
                    <a:pt x="3812" y="1219"/>
                  </a:cubicBezTo>
                  <a:cubicBezTo>
                    <a:pt x="3812" y="1250"/>
                    <a:pt x="3843" y="1250"/>
                    <a:pt x="3843" y="1281"/>
                  </a:cubicBezTo>
                  <a:lnTo>
                    <a:pt x="3687" y="2624"/>
                  </a:lnTo>
                  <a:close/>
                  <a:moveTo>
                    <a:pt x="3687" y="2624"/>
                  </a:moveTo>
                  <a:lnTo>
                    <a:pt x="3687" y="2624"/>
                  </a:lnTo>
                  <a:close/>
                </a:path>
              </a:pathLst>
            </a:custGeom>
            <a:solidFill>
              <a:schemeClr val="bg1"/>
            </a:solidFill>
            <a:ln>
              <a:noFill/>
            </a:ln>
            <a:effectLst/>
          </p:spPr>
          <p:txBody>
            <a:bodyPr wrap="none" lIns="162001" tIns="81001" rIns="162001" bIns="81001" anchor="ctr"/>
            <a:lstStyle/>
            <a:p>
              <a:endParaRPr lang="en-US" sz="1196">
                <a:solidFill>
                  <a:schemeClr val="tx1">
                    <a:lumMod val="75000"/>
                    <a:lumOff val="25000"/>
                  </a:schemeClr>
                </a:solidFill>
              </a:endParaRPr>
            </a:p>
          </p:txBody>
        </p:sp>
      </p:grpSp>
      <p:sp>
        <p:nvSpPr>
          <p:cNvPr id="34" name="TextBox 33"/>
          <p:cNvSpPr txBox="1"/>
          <p:nvPr/>
        </p:nvSpPr>
        <p:spPr>
          <a:xfrm>
            <a:off x="9363244" y="4335309"/>
            <a:ext cx="1907185" cy="327239"/>
          </a:xfrm>
          <a:prstGeom prst="rect">
            <a:avLst/>
          </a:prstGeom>
          <a:noFill/>
        </p:spPr>
        <p:txBody>
          <a:bodyPr wrap="square" lIns="0" tIns="80996" rIns="0" bIns="0" rtlCol="0">
            <a:spAutoFit/>
          </a:bodyPr>
          <a:lstStyle/>
          <a:p>
            <a:r>
              <a:rPr lang="en-US" sz="1595" b="1" dirty="0">
                <a:solidFill>
                  <a:schemeClr val="tx1">
                    <a:lumMod val="75000"/>
                    <a:lumOff val="25000"/>
                  </a:schemeClr>
                </a:solidFill>
                <a:cs typeface="Lato Regular"/>
              </a:rPr>
              <a:t>Threats</a:t>
            </a:r>
            <a:endParaRPr lang="en-US" sz="1063" dirty="0">
              <a:solidFill>
                <a:schemeClr val="tx1">
                  <a:lumMod val="75000"/>
                  <a:lumOff val="25000"/>
                </a:schemeClr>
              </a:solidFill>
              <a:cs typeface="Lato Light"/>
            </a:endParaRPr>
          </a:p>
        </p:txBody>
      </p:sp>
      <p:grpSp>
        <p:nvGrpSpPr>
          <p:cNvPr id="35" name="Group 34"/>
          <p:cNvGrpSpPr/>
          <p:nvPr/>
        </p:nvGrpSpPr>
        <p:grpSpPr>
          <a:xfrm>
            <a:off x="8476629" y="4483511"/>
            <a:ext cx="625024" cy="625188"/>
            <a:chOff x="16961077" y="8228214"/>
            <a:chExt cx="1312452" cy="1312794"/>
          </a:xfrm>
        </p:grpSpPr>
        <p:sp>
          <p:nvSpPr>
            <p:cNvPr id="36" name="Rectangle 35"/>
            <p:cNvSpPr/>
            <p:nvPr/>
          </p:nvSpPr>
          <p:spPr>
            <a:xfrm>
              <a:off x="16961077" y="8228214"/>
              <a:ext cx="1312452" cy="1312794"/>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161995" tIns="80996" rIns="161995" bIns="80996" rtlCol="0" anchor="ctr"/>
            <a:lstStyle/>
            <a:p>
              <a:pPr algn="ctr"/>
              <a:endParaRPr lang="en-US" sz="1196" dirty="0">
                <a:solidFill>
                  <a:schemeClr val="tx1">
                    <a:lumMod val="75000"/>
                    <a:lumOff val="25000"/>
                  </a:schemeClr>
                </a:solidFill>
              </a:endParaRPr>
            </a:p>
          </p:txBody>
        </p:sp>
        <p:sp>
          <p:nvSpPr>
            <p:cNvPr id="37" name="Freeform 4"/>
            <p:cNvSpPr>
              <a:spLocks noChangeArrowheads="1"/>
            </p:cNvSpPr>
            <p:nvPr/>
          </p:nvSpPr>
          <p:spPr bwMode="auto">
            <a:xfrm>
              <a:off x="17344156" y="8604489"/>
              <a:ext cx="586436" cy="586589"/>
            </a:xfrm>
            <a:custGeom>
              <a:avLst/>
              <a:gdLst>
                <a:gd name="T0" fmla="*/ 2374 w 2594"/>
                <a:gd name="T1" fmla="*/ 0 h 2594"/>
                <a:gd name="T2" fmla="*/ 2374 w 2594"/>
                <a:gd name="T3" fmla="*/ 0 h 2594"/>
                <a:gd name="T4" fmla="*/ 219 w 2594"/>
                <a:gd name="T5" fmla="*/ 0 h 2594"/>
                <a:gd name="T6" fmla="*/ 0 w 2594"/>
                <a:gd name="T7" fmla="*/ 219 h 2594"/>
                <a:gd name="T8" fmla="*/ 0 w 2594"/>
                <a:gd name="T9" fmla="*/ 2374 h 2594"/>
                <a:gd name="T10" fmla="*/ 219 w 2594"/>
                <a:gd name="T11" fmla="*/ 2593 h 2594"/>
                <a:gd name="T12" fmla="*/ 2374 w 2594"/>
                <a:gd name="T13" fmla="*/ 2593 h 2594"/>
                <a:gd name="T14" fmla="*/ 2593 w 2594"/>
                <a:gd name="T15" fmla="*/ 2374 h 2594"/>
                <a:gd name="T16" fmla="*/ 2593 w 2594"/>
                <a:gd name="T17" fmla="*/ 219 h 2594"/>
                <a:gd name="T18" fmla="*/ 2374 w 2594"/>
                <a:gd name="T19" fmla="*/ 0 h 2594"/>
                <a:gd name="T20" fmla="*/ 2249 w 2594"/>
                <a:gd name="T21" fmla="*/ 250 h 2594"/>
                <a:gd name="T22" fmla="*/ 2249 w 2594"/>
                <a:gd name="T23" fmla="*/ 250 h 2594"/>
                <a:gd name="T24" fmla="*/ 2343 w 2594"/>
                <a:gd name="T25" fmla="*/ 313 h 2594"/>
                <a:gd name="T26" fmla="*/ 2249 w 2594"/>
                <a:gd name="T27" fmla="*/ 407 h 2594"/>
                <a:gd name="T28" fmla="*/ 2156 w 2594"/>
                <a:gd name="T29" fmla="*/ 313 h 2594"/>
                <a:gd name="T30" fmla="*/ 2249 w 2594"/>
                <a:gd name="T31" fmla="*/ 250 h 2594"/>
                <a:gd name="T32" fmla="*/ 1937 w 2594"/>
                <a:gd name="T33" fmla="*/ 250 h 2594"/>
                <a:gd name="T34" fmla="*/ 1937 w 2594"/>
                <a:gd name="T35" fmla="*/ 250 h 2594"/>
                <a:gd name="T36" fmla="*/ 2031 w 2594"/>
                <a:gd name="T37" fmla="*/ 313 h 2594"/>
                <a:gd name="T38" fmla="*/ 1937 w 2594"/>
                <a:gd name="T39" fmla="*/ 407 h 2594"/>
                <a:gd name="T40" fmla="*/ 1843 w 2594"/>
                <a:gd name="T41" fmla="*/ 313 h 2594"/>
                <a:gd name="T42" fmla="*/ 1937 w 2594"/>
                <a:gd name="T43" fmla="*/ 250 h 2594"/>
                <a:gd name="T44" fmla="*/ 2343 w 2594"/>
                <a:gd name="T45" fmla="*/ 2343 h 2594"/>
                <a:gd name="T46" fmla="*/ 2343 w 2594"/>
                <a:gd name="T47" fmla="*/ 2343 h 2594"/>
                <a:gd name="T48" fmla="*/ 250 w 2594"/>
                <a:gd name="T49" fmla="*/ 2343 h 2594"/>
                <a:gd name="T50" fmla="*/ 250 w 2594"/>
                <a:gd name="T51" fmla="*/ 625 h 2594"/>
                <a:gd name="T52" fmla="*/ 2343 w 2594"/>
                <a:gd name="T53" fmla="*/ 625 h 2594"/>
                <a:gd name="T54" fmla="*/ 2343 w 2594"/>
                <a:gd name="T55" fmla="*/ 2343 h 2594"/>
                <a:gd name="T56" fmla="*/ 594 w 2594"/>
                <a:gd name="T57" fmla="*/ 2093 h 2594"/>
                <a:gd name="T58" fmla="*/ 594 w 2594"/>
                <a:gd name="T59" fmla="*/ 2093 h 2594"/>
                <a:gd name="T60" fmla="*/ 1999 w 2594"/>
                <a:gd name="T61" fmla="*/ 2093 h 2594"/>
                <a:gd name="T62" fmla="*/ 2031 w 2594"/>
                <a:gd name="T63" fmla="*/ 2062 h 2594"/>
                <a:gd name="T64" fmla="*/ 2031 w 2594"/>
                <a:gd name="T65" fmla="*/ 2031 h 2594"/>
                <a:gd name="T66" fmla="*/ 1343 w 2594"/>
                <a:gd name="T67" fmla="*/ 844 h 2594"/>
                <a:gd name="T68" fmla="*/ 1312 w 2594"/>
                <a:gd name="T69" fmla="*/ 813 h 2594"/>
                <a:gd name="T70" fmla="*/ 1250 w 2594"/>
                <a:gd name="T71" fmla="*/ 844 h 2594"/>
                <a:gd name="T72" fmla="*/ 563 w 2594"/>
                <a:gd name="T73" fmla="*/ 2031 h 2594"/>
                <a:gd name="T74" fmla="*/ 563 w 2594"/>
                <a:gd name="T75" fmla="*/ 2093 h 2594"/>
                <a:gd name="T76" fmla="*/ 594 w 2594"/>
                <a:gd name="T77" fmla="*/ 2093 h 2594"/>
                <a:gd name="T78" fmla="*/ 1374 w 2594"/>
                <a:gd name="T79" fmla="*/ 1937 h 2594"/>
                <a:gd name="T80" fmla="*/ 1374 w 2594"/>
                <a:gd name="T81" fmla="*/ 1937 h 2594"/>
                <a:gd name="T82" fmla="*/ 1343 w 2594"/>
                <a:gd name="T83" fmla="*/ 1968 h 2594"/>
                <a:gd name="T84" fmla="*/ 1250 w 2594"/>
                <a:gd name="T85" fmla="*/ 1968 h 2594"/>
                <a:gd name="T86" fmla="*/ 1219 w 2594"/>
                <a:gd name="T87" fmla="*/ 1937 h 2594"/>
                <a:gd name="T88" fmla="*/ 1219 w 2594"/>
                <a:gd name="T89" fmla="*/ 1843 h 2594"/>
                <a:gd name="T90" fmla="*/ 1250 w 2594"/>
                <a:gd name="T91" fmla="*/ 1812 h 2594"/>
                <a:gd name="T92" fmla="*/ 1343 w 2594"/>
                <a:gd name="T93" fmla="*/ 1812 h 2594"/>
                <a:gd name="T94" fmla="*/ 1374 w 2594"/>
                <a:gd name="T95" fmla="*/ 1843 h 2594"/>
                <a:gd name="T96" fmla="*/ 1374 w 2594"/>
                <a:gd name="T97" fmla="*/ 1937 h 2594"/>
                <a:gd name="T98" fmla="*/ 1219 w 2594"/>
                <a:gd name="T99" fmla="*/ 1125 h 2594"/>
                <a:gd name="T100" fmla="*/ 1219 w 2594"/>
                <a:gd name="T101" fmla="*/ 1125 h 2594"/>
                <a:gd name="T102" fmla="*/ 1374 w 2594"/>
                <a:gd name="T103" fmla="*/ 1125 h 2594"/>
                <a:gd name="T104" fmla="*/ 1406 w 2594"/>
                <a:gd name="T105" fmla="*/ 1157 h 2594"/>
                <a:gd name="T106" fmla="*/ 1374 w 2594"/>
                <a:gd name="T107" fmla="*/ 1718 h 2594"/>
                <a:gd name="T108" fmla="*/ 1343 w 2594"/>
                <a:gd name="T109" fmla="*/ 1749 h 2594"/>
                <a:gd name="T110" fmla="*/ 1250 w 2594"/>
                <a:gd name="T111" fmla="*/ 1749 h 2594"/>
                <a:gd name="T112" fmla="*/ 1219 w 2594"/>
                <a:gd name="T113" fmla="*/ 1718 h 2594"/>
                <a:gd name="T114" fmla="*/ 1219 w 2594"/>
                <a:gd name="T115" fmla="*/ 1157 h 2594"/>
                <a:gd name="T116" fmla="*/ 1219 w 2594"/>
                <a:gd name="T117" fmla="*/ 1125 h 2594"/>
                <a:gd name="T118" fmla="*/ 1219 w 2594"/>
                <a:gd name="T119" fmla="*/ 1125 h 2594"/>
                <a:gd name="T120" fmla="*/ 1219 w 2594"/>
                <a:gd name="T121" fmla="*/ 1125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4" h="2594">
                  <a:moveTo>
                    <a:pt x="2374" y="0"/>
                  </a:moveTo>
                  <a:lnTo>
                    <a:pt x="2374" y="0"/>
                  </a:lnTo>
                  <a:cubicBezTo>
                    <a:pt x="219" y="0"/>
                    <a:pt x="219" y="0"/>
                    <a:pt x="219" y="0"/>
                  </a:cubicBezTo>
                  <a:cubicBezTo>
                    <a:pt x="94" y="0"/>
                    <a:pt x="0" y="94"/>
                    <a:pt x="0" y="219"/>
                  </a:cubicBezTo>
                  <a:cubicBezTo>
                    <a:pt x="0" y="2374"/>
                    <a:pt x="0" y="2374"/>
                    <a:pt x="0" y="2374"/>
                  </a:cubicBezTo>
                  <a:cubicBezTo>
                    <a:pt x="0" y="2499"/>
                    <a:pt x="94" y="2593"/>
                    <a:pt x="219" y="2593"/>
                  </a:cubicBezTo>
                  <a:cubicBezTo>
                    <a:pt x="2374" y="2593"/>
                    <a:pt x="2374" y="2593"/>
                    <a:pt x="2374" y="2593"/>
                  </a:cubicBezTo>
                  <a:cubicBezTo>
                    <a:pt x="2499" y="2593"/>
                    <a:pt x="2593" y="2499"/>
                    <a:pt x="2593" y="2374"/>
                  </a:cubicBezTo>
                  <a:cubicBezTo>
                    <a:pt x="2593" y="219"/>
                    <a:pt x="2593" y="219"/>
                    <a:pt x="2593" y="219"/>
                  </a:cubicBezTo>
                  <a:cubicBezTo>
                    <a:pt x="2593" y="94"/>
                    <a:pt x="2499" y="0"/>
                    <a:pt x="2374" y="0"/>
                  </a:cubicBezTo>
                  <a:close/>
                  <a:moveTo>
                    <a:pt x="2249" y="250"/>
                  </a:moveTo>
                  <a:lnTo>
                    <a:pt x="2249" y="250"/>
                  </a:lnTo>
                  <a:cubicBezTo>
                    <a:pt x="2312" y="250"/>
                    <a:pt x="2343" y="282"/>
                    <a:pt x="2343" y="313"/>
                  </a:cubicBezTo>
                  <a:cubicBezTo>
                    <a:pt x="2343" y="375"/>
                    <a:pt x="2312" y="407"/>
                    <a:pt x="2249" y="407"/>
                  </a:cubicBezTo>
                  <a:cubicBezTo>
                    <a:pt x="2187" y="407"/>
                    <a:pt x="2156" y="375"/>
                    <a:pt x="2156" y="313"/>
                  </a:cubicBezTo>
                  <a:cubicBezTo>
                    <a:pt x="2156" y="282"/>
                    <a:pt x="2187" y="250"/>
                    <a:pt x="2249" y="250"/>
                  </a:cubicBezTo>
                  <a:close/>
                  <a:moveTo>
                    <a:pt x="1937" y="250"/>
                  </a:moveTo>
                  <a:lnTo>
                    <a:pt x="1937" y="250"/>
                  </a:lnTo>
                  <a:cubicBezTo>
                    <a:pt x="1999" y="250"/>
                    <a:pt x="2031" y="282"/>
                    <a:pt x="2031" y="313"/>
                  </a:cubicBezTo>
                  <a:cubicBezTo>
                    <a:pt x="2031" y="375"/>
                    <a:pt x="1999" y="407"/>
                    <a:pt x="1937" y="407"/>
                  </a:cubicBezTo>
                  <a:cubicBezTo>
                    <a:pt x="1906" y="407"/>
                    <a:pt x="1843" y="375"/>
                    <a:pt x="1843" y="313"/>
                  </a:cubicBezTo>
                  <a:cubicBezTo>
                    <a:pt x="1843" y="282"/>
                    <a:pt x="1906" y="250"/>
                    <a:pt x="1937" y="250"/>
                  </a:cubicBezTo>
                  <a:close/>
                  <a:moveTo>
                    <a:pt x="2343" y="2343"/>
                  </a:moveTo>
                  <a:lnTo>
                    <a:pt x="2343" y="2343"/>
                  </a:lnTo>
                  <a:cubicBezTo>
                    <a:pt x="250" y="2343"/>
                    <a:pt x="250" y="2343"/>
                    <a:pt x="250" y="2343"/>
                  </a:cubicBezTo>
                  <a:cubicBezTo>
                    <a:pt x="250" y="625"/>
                    <a:pt x="250" y="625"/>
                    <a:pt x="250" y="625"/>
                  </a:cubicBezTo>
                  <a:cubicBezTo>
                    <a:pt x="2343" y="625"/>
                    <a:pt x="2343" y="625"/>
                    <a:pt x="2343" y="625"/>
                  </a:cubicBezTo>
                  <a:lnTo>
                    <a:pt x="2343" y="2343"/>
                  </a:lnTo>
                  <a:close/>
                  <a:moveTo>
                    <a:pt x="594" y="2093"/>
                  </a:moveTo>
                  <a:lnTo>
                    <a:pt x="594" y="2093"/>
                  </a:lnTo>
                  <a:cubicBezTo>
                    <a:pt x="1999" y="2093"/>
                    <a:pt x="1999" y="2093"/>
                    <a:pt x="1999" y="2093"/>
                  </a:cubicBezTo>
                  <a:cubicBezTo>
                    <a:pt x="2031" y="2093"/>
                    <a:pt x="2031" y="2093"/>
                    <a:pt x="2031" y="2062"/>
                  </a:cubicBezTo>
                  <a:lnTo>
                    <a:pt x="2031" y="2031"/>
                  </a:lnTo>
                  <a:cubicBezTo>
                    <a:pt x="1343" y="844"/>
                    <a:pt x="1343" y="844"/>
                    <a:pt x="1343" y="844"/>
                  </a:cubicBezTo>
                  <a:cubicBezTo>
                    <a:pt x="1343" y="813"/>
                    <a:pt x="1312" y="813"/>
                    <a:pt x="1312" y="813"/>
                  </a:cubicBezTo>
                  <a:cubicBezTo>
                    <a:pt x="1281" y="813"/>
                    <a:pt x="1281" y="813"/>
                    <a:pt x="1250" y="844"/>
                  </a:cubicBezTo>
                  <a:cubicBezTo>
                    <a:pt x="563" y="2031"/>
                    <a:pt x="563" y="2031"/>
                    <a:pt x="563" y="2031"/>
                  </a:cubicBezTo>
                  <a:cubicBezTo>
                    <a:pt x="563" y="2062"/>
                    <a:pt x="563" y="2062"/>
                    <a:pt x="563" y="2093"/>
                  </a:cubicBezTo>
                  <a:lnTo>
                    <a:pt x="594" y="2093"/>
                  </a:lnTo>
                  <a:close/>
                  <a:moveTo>
                    <a:pt x="1374" y="1937"/>
                  </a:moveTo>
                  <a:lnTo>
                    <a:pt x="1374" y="1937"/>
                  </a:lnTo>
                  <a:cubicBezTo>
                    <a:pt x="1374" y="1968"/>
                    <a:pt x="1374" y="1968"/>
                    <a:pt x="1343" y="1968"/>
                  </a:cubicBezTo>
                  <a:cubicBezTo>
                    <a:pt x="1250" y="1968"/>
                    <a:pt x="1250" y="1968"/>
                    <a:pt x="1250" y="1968"/>
                  </a:cubicBezTo>
                  <a:cubicBezTo>
                    <a:pt x="1219" y="1968"/>
                    <a:pt x="1219" y="1968"/>
                    <a:pt x="1219" y="1937"/>
                  </a:cubicBezTo>
                  <a:cubicBezTo>
                    <a:pt x="1219" y="1843"/>
                    <a:pt x="1219" y="1843"/>
                    <a:pt x="1219" y="1843"/>
                  </a:cubicBezTo>
                  <a:cubicBezTo>
                    <a:pt x="1219" y="1812"/>
                    <a:pt x="1219" y="1812"/>
                    <a:pt x="1250" y="1812"/>
                  </a:cubicBezTo>
                  <a:cubicBezTo>
                    <a:pt x="1343" y="1812"/>
                    <a:pt x="1343" y="1812"/>
                    <a:pt x="1343" y="1812"/>
                  </a:cubicBezTo>
                  <a:cubicBezTo>
                    <a:pt x="1374" y="1812"/>
                    <a:pt x="1374" y="1812"/>
                    <a:pt x="1374" y="1843"/>
                  </a:cubicBezTo>
                  <a:lnTo>
                    <a:pt x="1374" y="1937"/>
                  </a:lnTo>
                  <a:close/>
                  <a:moveTo>
                    <a:pt x="1219" y="1125"/>
                  </a:moveTo>
                  <a:lnTo>
                    <a:pt x="1219" y="1125"/>
                  </a:lnTo>
                  <a:cubicBezTo>
                    <a:pt x="1374" y="1125"/>
                    <a:pt x="1374" y="1125"/>
                    <a:pt x="1374" y="1125"/>
                  </a:cubicBezTo>
                  <a:lnTo>
                    <a:pt x="1406" y="1157"/>
                  </a:lnTo>
                  <a:cubicBezTo>
                    <a:pt x="1374" y="1718"/>
                    <a:pt x="1374" y="1718"/>
                    <a:pt x="1374" y="1718"/>
                  </a:cubicBezTo>
                  <a:cubicBezTo>
                    <a:pt x="1374" y="1749"/>
                    <a:pt x="1374" y="1749"/>
                    <a:pt x="1343" y="1749"/>
                  </a:cubicBezTo>
                  <a:cubicBezTo>
                    <a:pt x="1250" y="1749"/>
                    <a:pt x="1250" y="1749"/>
                    <a:pt x="1250" y="1749"/>
                  </a:cubicBezTo>
                  <a:cubicBezTo>
                    <a:pt x="1219" y="1749"/>
                    <a:pt x="1219" y="1749"/>
                    <a:pt x="1219" y="1718"/>
                  </a:cubicBezTo>
                  <a:cubicBezTo>
                    <a:pt x="1219" y="1157"/>
                    <a:pt x="1219" y="1157"/>
                    <a:pt x="1219" y="1157"/>
                  </a:cubicBezTo>
                  <a:lnTo>
                    <a:pt x="1219" y="1125"/>
                  </a:lnTo>
                  <a:close/>
                  <a:moveTo>
                    <a:pt x="1219" y="1125"/>
                  </a:moveTo>
                  <a:lnTo>
                    <a:pt x="1219" y="1125"/>
                  </a:lnTo>
                  <a:close/>
                </a:path>
              </a:pathLst>
            </a:custGeom>
            <a:solidFill>
              <a:schemeClr val="bg1"/>
            </a:solidFill>
            <a:ln>
              <a:noFill/>
            </a:ln>
            <a:effectLst/>
          </p:spPr>
          <p:txBody>
            <a:bodyPr wrap="none" lIns="162001" tIns="81001" rIns="162001" bIns="81001" anchor="ctr"/>
            <a:lstStyle/>
            <a:p>
              <a:endParaRPr lang="en-US" sz="1196">
                <a:solidFill>
                  <a:schemeClr val="tx1">
                    <a:lumMod val="75000"/>
                    <a:lumOff val="25000"/>
                  </a:schemeClr>
                </a:solidFill>
              </a:endParaRPr>
            </a:p>
          </p:txBody>
        </p:sp>
      </p:grpSp>
      <p:sp>
        <p:nvSpPr>
          <p:cNvPr id="40" name="Rectangle 39"/>
          <p:cNvSpPr/>
          <p:nvPr/>
        </p:nvSpPr>
        <p:spPr>
          <a:xfrm>
            <a:off x="1728332" y="2775921"/>
            <a:ext cx="2246208" cy="1027974"/>
          </a:xfrm>
          <a:prstGeom prst="rect">
            <a:avLst/>
          </a:prstGeom>
        </p:spPr>
        <p:txBody>
          <a:bodyPr wrap="square">
            <a:spAutoFit/>
          </a:bodyPr>
          <a:lstStyle/>
          <a:p>
            <a:pPr>
              <a:lnSpc>
                <a:spcPct val="200000"/>
              </a:lnSpc>
            </a:pPr>
            <a:r>
              <a:rPr lang="en-US" sz="1063" dirty="0">
                <a:solidFill>
                  <a:schemeClr val="tx1">
                    <a:lumMod val="75000"/>
                    <a:lumOff val="25000"/>
                  </a:schemeClr>
                </a:solidFill>
                <a:cs typeface="Lato Light"/>
              </a:rPr>
              <a:t>Lorem ipsum dolor </a:t>
            </a:r>
            <a:r>
              <a:rPr lang="en-US" sz="1063" dirty="0" err="1">
                <a:solidFill>
                  <a:schemeClr val="tx1">
                    <a:lumMod val="75000"/>
                    <a:lumOff val="25000"/>
                  </a:schemeClr>
                </a:solidFill>
                <a:cs typeface="Lato Light"/>
              </a:rPr>
              <a:t>sitadown</a:t>
            </a:r>
            <a:r>
              <a:rPr lang="en-US" sz="1063" dirty="0">
                <a:solidFill>
                  <a:schemeClr val="tx1">
                    <a:lumMod val="75000"/>
                    <a:lumOff val="25000"/>
                  </a:schemeClr>
                </a:solidFill>
                <a:cs typeface="Lato Light"/>
              </a:rPr>
              <a:t> </a:t>
            </a:r>
            <a:r>
              <a:rPr lang="en-US" sz="1063" dirty="0" err="1">
                <a:solidFill>
                  <a:schemeClr val="tx1">
                    <a:lumMod val="75000"/>
                    <a:lumOff val="25000"/>
                  </a:schemeClr>
                </a:solidFill>
                <a:cs typeface="Lato Light"/>
              </a:rPr>
              <a:t>amet,consectetur</a:t>
            </a:r>
            <a:r>
              <a:rPr lang="en-US" sz="1063" dirty="0">
                <a:solidFill>
                  <a:schemeClr val="tx1">
                    <a:lumMod val="75000"/>
                    <a:lumOff val="25000"/>
                  </a:schemeClr>
                </a:solidFill>
                <a:cs typeface="Lato Light"/>
              </a:rPr>
              <a:t> </a:t>
            </a:r>
            <a:r>
              <a:rPr lang="en-US" sz="1063" dirty="0" err="1">
                <a:solidFill>
                  <a:schemeClr val="tx1">
                    <a:lumMod val="75000"/>
                    <a:lumOff val="25000"/>
                  </a:schemeClr>
                </a:solidFill>
                <a:cs typeface="Lato Light"/>
              </a:rPr>
              <a:t>adipisicing</a:t>
            </a:r>
            <a:r>
              <a:rPr lang="en-US" sz="1063" dirty="0">
                <a:solidFill>
                  <a:schemeClr val="tx1">
                    <a:lumMod val="75000"/>
                    <a:lumOff val="25000"/>
                  </a:schemeClr>
                </a:solidFill>
                <a:cs typeface="Lato Light"/>
              </a:rPr>
              <a:t> </a:t>
            </a:r>
            <a:r>
              <a:rPr lang="en-US" sz="1063" dirty="0" err="1">
                <a:solidFill>
                  <a:schemeClr val="tx1">
                    <a:lumMod val="75000"/>
                    <a:lumOff val="25000"/>
                  </a:schemeClr>
                </a:solidFill>
                <a:cs typeface="Lato Light"/>
              </a:rPr>
              <a:t>elit</a:t>
            </a:r>
            <a:r>
              <a:rPr lang="en-US" sz="1063" dirty="0">
                <a:solidFill>
                  <a:schemeClr val="tx1">
                    <a:lumMod val="75000"/>
                    <a:lumOff val="25000"/>
                  </a:schemeClr>
                </a:solidFill>
                <a:cs typeface="Lato Light"/>
              </a:rPr>
              <a:t>, </a:t>
            </a:r>
            <a:r>
              <a:rPr lang="en-US" sz="1063" dirty="0" err="1">
                <a:solidFill>
                  <a:schemeClr val="tx1">
                    <a:lumMod val="75000"/>
                    <a:lumOff val="25000"/>
                  </a:schemeClr>
                </a:solidFill>
                <a:cs typeface="Lato Light"/>
              </a:rPr>
              <a:t>sed</a:t>
            </a:r>
            <a:r>
              <a:rPr lang="en-US" sz="1063" dirty="0">
                <a:solidFill>
                  <a:schemeClr val="tx1">
                    <a:lumMod val="75000"/>
                    <a:lumOff val="25000"/>
                  </a:schemeClr>
                </a:solidFill>
                <a:cs typeface="Lato Light"/>
              </a:rPr>
              <a:t> do </a:t>
            </a:r>
            <a:r>
              <a:rPr lang="en-US" sz="1063" dirty="0" err="1">
                <a:solidFill>
                  <a:schemeClr val="tx1">
                    <a:lumMod val="75000"/>
                    <a:lumOff val="25000"/>
                  </a:schemeClr>
                </a:solidFill>
                <a:cs typeface="Lato Light"/>
              </a:rPr>
              <a:t>eiusmod</a:t>
            </a:r>
            <a:r>
              <a:rPr lang="en-US" sz="1063" dirty="0">
                <a:solidFill>
                  <a:schemeClr val="tx1">
                    <a:lumMod val="75000"/>
                    <a:lumOff val="25000"/>
                  </a:schemeClr>
                </a:solidFill>
                <a:cs typeface="Lato Light"/>
              </a:rPr>
              <a:t> </a:t>
            </a:r>
            <a:r>
              <a:rPr lang="en-US" sz="1063" dirty="0" err="1">
                <a:solidFill>
                  <a:schemeClr val="tx1">
                    <a:lumMod val="75000"/>
                    <a:lumOff val="25000"/>
                  </a:schemeClr>
                </a:solidFill>
                <a:cs typeface="Lato Light"/>
              </a:rPr>
              <a:t>tempor</a:t>
            </a:r>
            <a:endParaRPr lang="en-US" sz="1063" dirty="0">
              <a:solidFill>
                <a:schemeClr val="tx1">
                  <a:lumMod val="75000"/>
                  <a:lumOff val="25000"/>
                </a:schemeClr>
              </a:solidFill>
              <a:cs typeface="Lato Light"/>
            </a:endParaRPr>
          </a:p>
        </p:txBody>
      </p:sp>
      <p:sp>
        <p:nvSpPr>
          <p:cNvPr id="41" name="Rectangle 40"/>
          <p:cNvSpPr/>
          <p:nvPr/>
        </p:nvSpPr>
        <p:spPr>
          <a:xfrm>
            <a:off x="1728332" y="4670207"/>
            <a:ext cx="2246208" cy="1027974"/>
          </a:xfrm>
          <a:prstGeom prst="rect">
            <a:avLst/>
          </a:prstGeom>
        </p:spPr>
        <p:txBody>
          <a:bodyPr wrap="square">
            <a:spAutoFit/>
          </a:bodyPr>
          <a:lstStyle/>
          <a:p>
            <a:pPr>
              <a:lnSpc>
                <a:spcPct val="200000"/>
              </a:lnSpc>
            </a:pPr>
            <a:r>
              <a:rPr lang="en-US" sz="1063" dirty="0">
                <a:solidFill>
                  <a:schemeClr val="tx1">
                    <a:lumMod val="75000"/>
                    <a:lumOff val="25000"/>
                  </a:schemeClr>
                </a:solidFill>
                <a:cs typeface="Lato Light"/>
              </a:rPr>
              <a:t>Lorem ipsum dolor </a:t>
            </a:r>
            <a:r>
              <a:rPr lang="en-US" sz="1063" dirty="0" err="1">
                <a:solidFill>
                  <a:schemeClr val="tx1">
                    <a:lumMod val="75000"/>
                    <a:lumOff val="25000"/>
                  </a:schemeClr>
                </a:solidFill>
                <a:cs typeface="Lato Light"/>
              </a:rPr>
              <a:t>sitadown</a:t>
            </a:r>
            <a:r>
              <a:rPr lang="en-US" sz="1063" dirty="0">
                <a:solidFill>
                  <a:schemeClr val="tx1">
                    <a:lumMod val="75000"/>
                    <a:lumOff val="25000"/>
                  </a:schemeClr>
                </a:solidFill>
                <a:cs typeface="Lato Light"/>
              </a:rPr>
              <a:t> </a:t>
            </a:r>
            <a:r>
              <a:rPr lang="en-US" sz="1063" dirty="0" err="1">
                <a:solidFill>
                  <a:schemeClr val="tx1">
                    <a:lumMod val="75000"/>
                    <a:lumOff val="25000"/>
                  </a:schemeClr>
                </a:solidFill>
                <a:cs typeface="Lato Light"/>
              </a:rPr>
              <a:t>amet,consectetur</a:t>
            </a:r>
            <a:r>
              <a:rPr lang="en-US" sz="1063" dirty="0">
                <a:solidFill>
                  <a:schemeClr val="tx1">
                    <a:lumMod val="75000"/>
                    <a:lumOff val="25000"/>
                  </a:schemeClr>
                </a:solidFill>
                <a:cs typeface="Lato Light"/>
              </a:rPr>
              <a:t> </a:t>
            </a:r>
            <a:r>
              <a:rPr lang="en-US" sz="1063" dirty="0" err="1">
                <a:solidFill>
                  <a:schemeClr val="tx1">
                    <a:lumMod val="75000"/>
                    <a:lumOff val="25000"/>
                  </a:schemeClr>
                </a:solidFill>
                <a:cs typeface="Lato Light"/>
              </a:rPr>
              <a:t>adipisicing</a:t>
            </a:r>
            <a:r>
              <a:rPr lang="en-US" sz="1063" dirty="0">
                <a:solidFill>
                  <a:schemeClr val="tx1">
                    <a:lumMod val="75000"/>
                    <a:lumOff val="25000"/>
                  </a:schemeClr>
                </a:solidFill>
                <a:cs typeface="Lato Light"/>
              </a:rPr>
              <a:t> </a:t>
            </a:r>
            <a:r>
              <a:rPr lang="en-US" sz="1063" dirty="0" err="1">
                <a:solidFill>
                  <a:schemeClr val="tx1">
                    <a:lumMod val="75000"/>
                    <a:lumOff val="25000"/>
                  </a:schemeClr>
                </a:solidFill>
                <a:cs typeface="Lato Light"/>
              </a:rPr>
              <a:t>elit</a:t>
            </a:r>
            <a:r>
              <a:rPr lang="en-US" sz="1063" dirty="0">
                <a:solidFill>
                  <a:schemeClr val="tx1">
                    <a:lumMod val="75000"/>
                    <a:lumOff val="25000"/>
                  </a:schemeClr>
                </a:solidFill>
                <a:cs typeface="Lato Light"/>
              </a:rPr>
              <a:t>, </a:t>
            </a:r>
            <a:r>
              <a:rPr lang="en-US" sz="1063" dirty="0" err="1">
                <a:solidFill>
                  <a:schemeClr val="tx1">
                    <a:lumMod val="75000"/>
                    <a:lumOff val="25000"/>
                  </a:schemeClr>
                </a:solidFill>
                <a:cs typeface="Lato Light"/>
              </a:rPr>
              <a:t>sed</a:t>
            </a:r>
            <a:r>
              <a:rPr lang="en-US" sz="1063" dirty="0">
                <a:solidFill>
                  <a:schemeClr val="tx1">
                    <a:lumMod val="75000"/>
                    <a:lumOff val="25000"/>
                  </a:schemeClr>
                </a:solidFill>
                <a:cs typeface="Lato Light"/>
              </a:rPr>
              <a:t> do </a:t>
            </a:r>
            <a:r>
              <a:rPr lang="en-US" sz="1063" dirty="0" err="1">
                <a:solidFill>
                  <a:schemeClr val="tx1">
                    <a:lumMod val="75000"/>
                    <a:lumOff val="25000"/>
                  </a:schemeClr>
                </a:solidFill>
                <a:cs typeface="Lato Light"/>
              </a:rPr>
              <a:t>eiusmod</a:t>
            </a:r>
            <a:r>
              <a:rPr lang="en-US" sz="1063" dirty="0">
                <a:solidFill>
                  <a:schemeClr val="tx1">
                    <a:lumMod val="75000"/>
                    <a:lumOff val="25000"/>
                  </a:schemeClr>
                </a:solidFill>
                <a:cs typeface="Lato Light"/>
              </a:rPr>
              <a:t> </a:t>
            </a:r>
            <a:r>
              <a:rPr lang="en-US" sz="1063" dirty="0" err="1">
                <a:solidFill>
                  <a:schemeClr val="tx1">
                    <a:lumMod val="75000"/>
                    <a:lumOff val="25000"/>
                  </a:schemeClr>
                </a:solidFill>
                <a:cs typeface="Lato Light"/>
              </a:rPr>
              <a:t>tempor</a:t>
            </a:r>
            <a:endParaRPr lang="en-US" sz="1063" dirty="0">
              <a:solidFill>
                <a:schemeClr val="tx1">
                  <a:lumMod val="75000"/>
                  <a:lumOff val="25000"/>
                </a:schemeClr>
              </a:solidFill>
              <a:cs typeface="Lato Light"/>
            </a:endParaRPr>
          </a:p>
        </p:txBody>
      </p:sp>
      <p:sp>
        <p:nvSpPr>
          <p:cNvPr id="42" name="Rectangle 41"/>
          <p:cNvSpPr/>
          <p:nvPr/>
        </p:nvSpPr>
        <p:spPr>
          <a:xfrm>
            <a:off x="9363239" y="2775921"/>
            <a:ext cx="2246208" cy="1027974"/>
          </a:xfrm>
          <a:prstGeom prst="rect">
            <a:avLst/>
          </a:prstGeom>
        </p:spPr>
        <p:txBody>
          <a:bodyPr wrap="square">
            <a:spAutoFit/>
          </a:bodyPr>
          <a:lstStyle/>
          <a:p>
            <a:pPr>
              <a:lnSpc>
                <a:spcPct val="200000"/>
              </a:lnSpc>
            </a:pPr>
            <a:r>
              <a:rPr lang="en-US" sz="1063" dirty="0">
                <a:solidFill>
                  <a:schemeClr val="tx1">
                    <a:lumMod val="75000"/>
                    <a:lumOff val="25000"/>
                  </a:schemeClr>
                </a:solidFill>
                <a:cs typeface="Lato Light"/>
              </a:rPr>
              <a:t>Lorem ipsum dolor </a:t>
            </a:r>
            <a:r>
              <a:rPr lang="en-US" sz="1063" dirty="0" err="1">
                <a:solidFill>
                  <a:schemeClr val="tx1">
                    <a:lumMod val="75000"/>
                    <a:lumOff val="25000"/>
                  </a:schemeClr>
                </a:solidFill>
                <a:cs typeface="Lato Light"/>
              </a:rPr>
              <a:t>sitadown</a:t>
            </a:r>
            <a:r>
              <a:rPr lang="en-US" sz="1063" dirty="0">
                <a:solidFill>
                  <a:schemeClr val="tx1">
                    <a:lumMod val="75000"/>
                    <a:lumOff val="25000"/>
                  </a:schemeClr>
                </a:solidFill>
                <a:cs typeface="Lato Light"/>
              </a:rPr>
              <a:t> </a:t>
            </a:r>
            <a:r>
              <a:rPr lang="en-US" sz="1063" dirty="0" err="1">
                <a:solidFill>
                  <a:schemeClr val="tx1">
                    <a:lumMod val="75000"/>
                    <a:lumOff val="25000"/>
                  </a:schemeClr>
                </a:solidFill>
                <a:cs typeface="Lato Light"/>
              </a:rPr>
              <a:t>amet,consectetur</a:t>
            </a:r>
            <a:r>
              <a:rPr lang="en-US" sz="1063" dirty="0">
                <a:solidFill>
                  <a:schemeClr val="tx1">
                    <a:lumMod val="75000"/>
                    <a:lumOff val="25000"/>
                  </a:schemeClr>
                </a:solidFill>
                <a:cs typeface="Lato Light"/>
              </a:rPr>
              <a:t> </a:t>
            </a:r>
            <a:r>
              <a:rPr lang="en-US" sz="1063" dirty="0" err="1">
                <a:solidFill>
                  <a:schemeClr val="tx1">
                    <a:lumMod val="75000"/>
                    <a:lumOff val="25000"/>
                  </a:schemeClr>
                </a:solidFill>
                <a:cs typeface="Lato Light"/>
              </a:rPr>
              <a:t>adipisicing</a:t>
            </a:r>
            <a:r>
              <a:rPr lang="en-US" sz="1063" dirty="0">
                <a:solidFill>
                  <a:schemeClr val="tx1">
                    <a:lumMod val="75000"/>
                    <a:lumOff val="25000"/>
                  </a:schemeClr>
                </a:solidFill>
                <a:cs typeface="Lato Light"/>
              </a:rPr>
              <a:t> </a:t>
            </a:r>
            <a:r>
              <a:rPr lang="en-US" sz="1063" dirty="0" err="1">
                <a:solidFill>
                  <a:schemeClr val="tx1">
                    <a:lumMod val="75000"/>
                    <a:lumOff val="25000"/>
                  </a:schemeClr>
                </a:solidFill>
                <a:cs typeface="Lato Light"/>
              </a:rPr>
              <a:t>elit</a:t>
            </a:r>
            <a:r>
              <a:rPr lang="en-US" sz="1063" dirty="0">
                <a:solidFill>
                  <a:schemeClr val="tx1">
                    <a:lumMod val="75000"/>
                    <a:lumOff val="25000"/>
                  </a:schemeClr>
                </a:solidFill>
                <a:cs typeface="Lato Light"/>
              </a:rPr>
              <a:t>, </a:t>
            </a:r>
            <a:r>
              <a:rPr lang="en-US" sz="1063" dirty="0" err="1">
                <a:solidFill>
                  <a:schemeClr val="tx1">
                    <a:lumMod val="75000"/>
                    <a:lumOff val="25000"/>
                  </a:schemeClr>
                </a:solidFill>
                <a:cs typeface="Lato Light"/>
              </a:rPr>
              <a:t>sed</a:t>
            </a:r>
            <a:r>
              <a:rPr lang="en-US" sz="1063" dirty="0">
                <a:solidFill>
                  <a:schemeClr val="tx1">
                    <a:lumMod val="75000"/>
                    <a:lumOff val="25000"/>
                  </a:schemeClr>
                </a:solidFill>
                <a:cs typeface="Lato Light"/>
              </a:rPr>
              <a:t> do </a:t>
            </a:r>
            <a:r>
              <a:rPr lang="en-US" sz="1063" dirty="0" err="1">
                <a:solidFill>
                  <a:schemeClr val="tx1">
                    <a:lumMod val="75000"/>
                    <a:lumOff val="25000"/>
                  </a:schemeClr>
                </a:solidFill>
                <a:cs typeface="Lato Light"/>
              </a:rPr>
              <a:t>eiusmod</a:t>
            </a:r>
            <a:r>
              <a:rPr lang="en-US" sz="1063" dirty="0">
                <a:solidFill>
                  <a:schemeClr val="tx1">
                    <a:lumMod val="75000"/>
                    <a:lumOff val="25000"/>
                  </a:schemeClr>
                </a:solidFill>
                <a:cs typeface="Lato Light"/>
              </a:rPr>
              <a:t> </a:t>
            </a:r>
            <a:r>
              <a:rPr lang="en-US" sz="1063" dirty="0" err="1">
                <a:solidFill>
                  <a:schemeClr val="tx1">
                    <a:lumMod val="75000"/>
                    <a:lumOff val="25000"/>
                  </a:schemeClr>
                </a:solidFill>
                <a:cs typeface="Lato Light"/>
              </a:rPr>
              <a:t>tempor</a:t>
            </a:r>
            <a:endParaRPr lang="en-US" sz="1063" dirty="0">
              <a:solidFill>
                <a:schemeClr val="tx1">
                  <a:lumMod val="75000"/>
                  <a:lumOff val="25000"/>
                </a:schemeClr>
              </a:solidFill>
              <a:cs typeface="Lato Light"/>
            </a:endParaRPr>
          </a:p>
        </p:txBody>
      </p:sp>
      <p:sp>
        <p:nvSpPr>
          <p:cNvPr id="43" name="Rectangle 42"/>
          <p:cNvSpPr/>
          <p:nvPr/>
        </p:nvSpPr>
        <p:spPr>
          <a:xfrm>
            <a:off x="9363239" y="4697271"/>
            <a:ext cx="2246208" cy="1027974"/>
          </a:xfrm>
          <a:prstGeom prst="rect">
            <a:avLst/>
          </a:prstGeom>
        </p:spPr>
        <p:txBody>
          <a:bodyPr wrap="square">
            <a:spAutoFit/>
          </a:bodyPr>
          <a:lstStyle/>
          <a:p>
            <a:pPr>
              <a:lnSpc>
                <a:spcPct val="200000"/>
              </a:lnSpc>
            </a:pPr>
            <a:r>
              <a:rPr lang="en-US" sz="1063" dirty="0">
                <a:solidFill>
                  <a:schemeClr val="tx1">
                    <a:lumMod val="75000"/>
                    <a:lumOff val="25000"/>
                  </a:schemeClr>
                </a:solidFill>
                <a:cs typeface="Lato Light"/>
              </a:rPr>
              <a:t>Lorem ipsum dolor </a:t>
            </a:r>
            <a:r>
              <a:rPr lang="en-US" sz="1063" dirty="0" err="1">
                <a:solidFill>
                  <a:schemeClr val="tx1">
                    <a:lumMod val="75000"/>
                    <a:lumOff val="25000"/>
                  </a:schemeClr>
                </a:solidFill>
                <a:cs typeface="Lato Light"/>
              </a:rPr>
              <a:t>sitadown</a:t>
            </a:r>
            <a:r>
              <a:rPr lang="en-US" sz="1063" dirty="0">
                <a:solidFill>
                  <a:schemeClr val="tx1">
                    <a:lumMod val="75000"/>
                    <a:lumOff val="25000"/>
                  </a:schemeClr>
                </a:solidFill>
                <a:cs typeface="Lato Light"/>
              </a:rPr>
              <a:t> </a:t>
            </a:r>
            <a:r>
              <a:rPr lang="en-US" sz="1063" dirty="0" err="1">
                <a:solidFill>
                  <a:schemeClr val="tx1">
                    <a:lumMod val="75000"/>
                    <a:lumOff val="25000"/>
                  </a:schemeClr>
                </a:solidFill>
                <a:cs typeface="Lato Light"/>
              </a:rPr>
              <a:t>amet,consectetur</a:t>
            </a:r>
            <a:r>
              <a:rPr lang="en-US" sz="1063" dirty="0">
                <a:solidFill>
                  <a:schemeClr val="tx1">
                    <a:lumMod val="75000"/>
                    <a:lumOff val="25000"/>
                  </a:schemeClr>
                </a:solidFill>
                <a:cs typeface="Lato Light"/>
              </a:rPr>
              <a:t> </a:t>
            </a:r>
            <a:r>
              <a:rPr lang="en-US" sz="1063" dirty="0" err="1">
                <a:solidFill>
                  <a:schemeClr val="tx1">
                    <a:lumMod val="75000"/>
                    <a:lumOff val="25000"/>
                  </a:schemeClr>
                </a:solidFill>
                <a:cs typeface="Lato Light"/>
              </a:rPr>
              <a:t>adipisicing</a:t>
            </a:r>
            <a:r>
              <a:rPr lang="en-US" sz="1063" dirty="0">
                <a:solidFill>
                  <a:schemeClr val="tx1">
                    <a:lumMod val="75000"/>
                    <a:lumOff val="25000"/>
                  </a:schemeClr>
                </a:solidFill>
                <a:cs typeface="Lato Light"/>
              </a:rPr>
              <a:t> </a:t>
            </a:r>
            <a:r>
              <a:rPr lang="en-US" sz="1063" dirty="0" err="1">
                <a:solidFill>
                  <a:schemeClr val="tx1">
                    <a:lumMod val="75000"/>
                    <a:lumOff val="25000"/>
                  </a:schemeClr>
                </a:solidFill>
                <a:cs typeface="Lato Light"/>
              </a:rPr>
              <a:t>elit</a:t>
            </a:r>
            <a:r>
              <a:rPr lang="en-US" sz="1063" dirty="0">
                <a:solidFill>
                  <a:schemeClr val="tx1">
                    <a:lumMod val="75000"/>
                    <a:lumOff val="25000"/>
                  </a:schemeClr>
                </a:solidFill>
                <a:cs typeface="Lato Light"/>
              </a:rPr>
              <a:t>, </a:t>
            </a:r>
            <a:r>
              <a:rPr lang="en-US" sz="1063" dirty="0" err="1">
                <a:solidFill>
                  <a:schemeClr val="tx1">
                    <a:lumMod val="75000"/>
                    <a:lumOff val="25000"/>
                  </a:schemeClr>
                </a:solidFill>
                <a:cs typeface="Lato Light"/>
              </a:rPr>
              <a:t>sed</a:t>
            </a:r>
            <a:r>
              <a:rPr lang="en-US" sz="1063" dirty="0">
                <a:solidFill>
                  <a:schemeClr val="tx1">
                    <a:lumMod val="75000"/>
                    <a:lumOff val="25000"/>
                  </a:schemeClr>
                </a:solidFill>
                <a:cs typeface="Lato Light"/>
              </a:rPr>
              <a:t> do </a:t>
            </a:r>
            <a:r>
              <a:rPr lang="en-US" sz="1063" dirty="0" err="1">
                <a:solidFill>
                  <a:schemeClr val="tx1">
                    <a:lumMod val="75000"/>
                    <a:lumOff val="25000"/>
                  </a:schemeClr>
                </a:solidFill>
                <a:cs typeface="Lato Light"/>
              </a:rPr>
              <a:t>eiusmod</a:t>
            </a:r>
            <a:r>
              <a:rPr lang="en-US" sz="1063" dirty="0">
                <a:solidFill>
                  <a:schemeClr val="tx1">
                    <a:lumMod val="75000"/>
                    <a:lumOff val="25000"/>
                  </a:schemeClr>
                </a:solidFill>
                <a:cs typeface="Lato Light"/>
              </a:rPr>
              <a:t> </a:t>
            </a:r>
            <a:r>
              <a:rPr lang="en-US" sz="1063" dirty="0" err="1">
                <a:solidFill>
                  <a:schemeClr val="tx1">
                    <a:lumMod val="75000"/>
                    <a:lumOff val="25000"/>
                  </a:schemeClr>
                </a:solidFill>
                <a:cs typeface="Lato Light"/>
              </a:rPr>
              <a:t>tempor</a:t>
            </a:r>
            <a:endParaRPr lang="en-US" sz="1063" dirty="0">
              <a:solidFill>
                <a:schemeClr val="tx1">
                  <a:lumMod val="75000"/>
                  <a:lumOff val="25000"/>
                </a:schemeClr>
              </a:solidFill>
              <a:cs typeface="Lato Light"/>
            </a:endParaRPr>
          </a:p>
        </p:txBody>
      </p:sp>
      <p:grpSp>
        <p:nvGrpSpPr>
          <p:cNvPr id="48" name="Group 47"/>
          <p:cNvGrpSpPr/>
          <p:nvPr/>
        </p:nvGrpSpPr>
        <p:grpSpPr>
          <a:xfrm>
            <a:off x="4181007" y="1971695"/>
            <a:ext cx="3829988" cy="3785300"/>
            <a:chOff x="6594764" y="2998182"/>
            <a:chExt cx="6375347" cy="6300961"/>
          </a:xfrm>
          <a:solidFill>
            <a:schemeClr val="bg1">
              <a:lumMod val="50000"/>
            </a:schemeClr>
          </a:solidFill>
        </p:grpSpPr>
        <p:sp>
          <p:nvSpPr>
            <p:cNvPr id="44" name="Rectangle: Rounded Corners 43"/>
            <p:cNvSpPr/>
            <p:nvPr/>
          </p:nvSpPr>
          <p:spPr>
            <a:xfrm>
              <a:off x="6594764" y="2998183"/>
              <a:ext cx="3075709" cy="3075709"/>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385" b="1" dirty="0">
                  <a:solidFill>
                    <a:schemeClr val="bg1"/>
                  </a:solidFill>
                </a:rPr>
                <a:t>S</a:t>
              </a:r>
              <a:endParaRPr lang="en-US" sz="4385" b="1" dirty="0">
                <a:solidFill>
                  <a:schemeClr val="bg1"/>
                </a:solidFill>
              </a:endParaRPr>
            </a:p>
          </p:txBody>
        </p:sp>
        <p:sp>
          <p:nvSpPr>
            <p:cNvPr id="45" name="Rectangle: Rounded Corners 44"/>
            <p:cNvSpPr/>
            <p:nvPr/>
          </p:nvSpPr>
          <p:spPr>
            <a:xfrm>
              <a:off x="6594764" y="6223434"/>
              <a:ext cx="3075709" cy="3075709"/>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385" b="1" dirty="0">
                  <a:solidFill>
                    <a:schemeClr val="bg1"/>
                  </a:solidFill>
                </a:rPr>
                <a:t>O</a:t>
              </a:r>
              <a:endParaRPr lang="en-US" sz="4385" b="1" dirty="0">
                <a:solidFill>
                  <a:schemeClr val="bg1"/>
                </a:solidFill>
              </a:endParaRPr>
            </a:p>
          </p:txBody>
        </p:sp>
        <p:sp>
          <p:nvSpPr>
            <p:cNvPr id="46" name="Rectangle: Rounded Corners 45"/>
            <p:cNvSpPr/>
            <p:nvPr/>
          </p:nvSpPr>
          <p:spPr>
            <a:xfrm>
              <a:off x="9849864" y="6223434"/>
              <a:ext cx="3120247" cy="3075709"/>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385" b="1" dirty="0">
                  <a:solidFill>
                    <a:schemeClr val="bg1"/>
                  </a:solidFill>
                </a:rPr>
                <a:t>T</a:t>
              </a:r>
              <a:endParaRPr lang="en-US" sz="4385" b="1" dirty="0">
                <a:solidFill>
                  <a:schemeClr val="bg1"/>
                </a:solidFill>
              </a:endParaRPr>
            </a:p>
          </p:txBody>
        </p:sp>
        <p:sp>
          <p:nvSpPr>
            <p:cNvPr id="47" name="Rectangle: Rounded Corners 46"/>
            <p:cNvSpPr/>
            <p:nvPr/>
          </p:nvSpPr>
          <p:spPr>
            <a:xfrm>
              <a:off x="9849864" y="2998182"/>
              <a:ext cx="3120246" cy="3075709"/>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385" b="1" dirty="0">
                  <a:solidFill>
                    <a:schemeClr val="bg1"/>
                  </a:solidFill>
                </a:rPr>
                <a:t>W</a:t>
              </a:r>
              <a:endParaRPr lang="en-US" sz="4385" b="1" dirty="0">
                <a:solidFill>
                  <a:schemeClr val="bg1"/>
                </a:solidFill>
              </a:endParaRPr>
            </a:p>
          </p:txBody>
        </p:sp>
      </p:grpSp>
    </p:spTree>
    <p:extLst>
      <p:ext uri="{BB962C8B-B14F-4D97-AF65-F5344CB8AC3E}">
        <p14:creationId xmlns:p14="http://schemas.microsoft.com/office/powerpoint/2010/main" val="65420005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Info Graphics</a:t>
            </a:r>
            <a:endParaRPr lang="en-US" dirty="0"/>
          </a:p>
        </p:txBody>
      </p:sp>
      <p:sp>
        <p:nvSpPr>
          <p:cNvPr id="4" name="Text Placeholder 3"/>
          <p:cNvSpPr>
            <a:spLocks noGrp="1"/>
          </p:cNvSpPr>
          <p:nvPr>
            <p:ph type="body" sz="quarter" idx="11"/>
          </p:nvPr>
        </p:nvSpPr>
        <p:spPr/>
        <p:txBody>
          <a:bodyPr>
            <a:normAutofit/>
          </a:bodyPr>
          <a:lstStyle/>
          <a:p>
            <a:r>
              <a:rPr lang="en-GB" dirty="0"/>
              <a:t>Your awesome subtitle goes here. Keep it Short &amp; Impactful.</a:t>
            </a:r>
            <a:endParaRPr lang="en-US" dirty="0"/>
          </a:p>
          <a:p>
            <a:endParaRPr lang="en-US" dirty="0"/>
          </a:p>
        </p:txBody>
      </p:sp>
      <p:sp>
        <p:nvSpPr>
          <p:cNvPr id="6" name="Arrow: Chevron 5"/>
          <p:cNvSpPr/>
          <p:nvPr/>
        </p:nvSpPr>
        <p:spPr>
          <a:xfrm>
            <a:off x="731393" y="1974902"/>
            <a:ext cx="2627639" cy="491877"/>
          </a:xfrm>
          <a:prstGeom prst="chevron">
            <a:avLst>
              <a:gd name="adj" fmla="val 1812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3" dirty="0">
                <a:solidFill>
                  <a:schemeClr val="bg1"/>
                </a:solidFill>
              </a:rPr>
              <a:t>Step 1</a:t>
            </a:r>
            <a:endParaRPr lang="en-US" sz="1803" dirty="0">
              <a:solidFill>
                <a:schemeClr val="bg1"/>
              </a:solidFill>
            </a:endParaRPr>
          </a:p>
        </p:txBody>
      </p:sp>
      <p:sp>
        <p:nvSpPr>
          <p:cNvPr id="7" name="Arrow: Chevron 6"/>
          <p:cNvSpPr/>
          <p:nvPr/>
        </p:nvSpPr>
        <p:spPr>
          <a:xfrm>
            <a:off x="3431921" y="1974902"/>
            <a:ext cx="2627639" cy="491877"/>
          </a:xfrm>
          <a:prstGeom prst="chevron">
            <a:avLst>
              <a:gd name="adj" fmla="val 181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3" dirty="0">
                <a:solidFill>
                  <a:schemeClr val="bg1"/>
                </a:solidFill>
              </a:rPr>
              <a:t>Step 2</a:t>
            </a:r>
            <a:endParaRPr lang="en-US" sz="1803" dirty="0">
              <a:solidFill>
                <a:schemeClr val="bg1"/>
              </a:solidFill>
            </a:endParaRPr>
          </a:p>
        </p:txBody>
      </p:sp>
      <p:sp>
        <p:nvSpPr>
          <p:cNvPr id="8" name="Arrow: Chevron 7"/>
          <p:cNvSpPr/>
          <p:nvPr/>
        </p:nvSpPr>
        <p:spPr>
          <a:xfrm>
            <a:off x="6132450" y="1974902"/>
            <a:ext cx="2627639" cy="491877"/>
          </a:xfrm>
          <a:prstGeom prst="chevron">
            <a:avLst>
              <a:gd name="adj" fmla="val 1812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3" dirty="0">
                <a:solidFill>
                  <a:schemeClr val="bg1"/>
                </a:solidFill>
              </a:rPr>
              <a:t>Step 3</a:t>
            </a:r>
            <a:endParaRPr lang="en-US" sz="1803" dirty="0">
              <a:solidFill>
                <a:schemeClr val="bg1"/>
              </a:solidFill>
            </a:endParaRPr>
          </a:p>
        </p:txBody>
      </p:sp>
      <p:sp>
        <p:nvSpPr>
          <p:cNvPr id="9" name="Arrow: Chevron 8"/>
          <p:cNvSpPr/>
          <p:nvPr/>
        </p:nvSpPr>
        <p:spPr>
          <a:xfrm>
            <a:off x="8832979" y="1974902"/>
            <a:ext cx="2627639" cy="491877"/>
          </a:xfrm>
          <a:prstGeom prst="chevron">
            <a:avLst>
              <a:gd name="adj" fmla="val 1812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3" dirty="0">
                <a:solidFill>
                  <a:schemeClr val="bg1"/>
                </a:solidFill>
              </a:rPr>
              <a:t>Step 4</a:t>
            </a:r>
            <a:endParaRPr lang="en-US" sz="1803" dirty="0">
              <a:solidFill>
                <a:schemeClr val="bg1"/>
              </a:solidFill>
            </a:endParaRPr>
          </a:p>
        </p:txBody>
      </p:sp>
      <p:sp>
        <p:nvSpPr>
          <p:cNvPr id="10" name="Rectangle 9"/>
          <p:cNvSpPr/>
          <p:nvPr/>
        </p:nvSpPr>
        <p:spPr>
          <a:xfrm>
            <a:off x="848557" y="3022196"/>
            <a:ext cx="2393307" cy="3317960"/>
          </a:xfrm>
          <a:prstGeom prst="rect">
            <a:avLst/>
          </a:prstGeom>
        </p:spPr>
        <p:txBody>
          <a:bodyPr wrap="square">
            <a:spAutoFit/>
          </a:bodyPr>
          <a:lstStyle/>
          <a:p>
            <a:pPr>
              <a:lnSpc>
                <a:spcPct val="200000"/>
              </a:lnSpc>
            </a:pPr>
            <a:r>
              <a:rPr lang="en-GB" sz="1063" dirty="0">
                <a:solidFill>
                  <a:schemeClr val="tx2"/>
                </a:solidFill>
                <a:cs typeface="Arial" panose="020B0604020202020204" pitchFamily="34" charset="0"/>
              </a:rPr>
              <a:t>Helen always knows what is expected from her and she is a good planner and an organizer, with great eye for detail. In addition, working in a professional, international environment is to encourage her </a:t>
            </a:r>
            <a:br>
              <a:rPr lang="en-GB" sz="1063" dirty="0">
                <a:solidFill>
                  <a:schemeClr val="tx2"/>
                </a:solidFill>
                <a:cs typeface="Arial" panose="020B0604020202020204" pitchFamily="34" charset="0"/>
              </a:rPr>
            </a:br>
            <a:r>
              <a:rPr lang="en-GB" sz="1063" dirty="0">
                <a:solidFill>
                  <a:schemeClr val="tx2"/>
                </a:solidFill>
                <a:cs typeface="Arial" panose="020B0604020202020204" pitchFamily="34" charset="0"/>
              </a:rPr>
              <a:t>to provide support. </a:t>
            </a:r>
            <a:br>
              <a:rPr lang="en-GB" sz="1063" dirty="0">
                <a:solidFill>
                  <a:schemeClr val="tx2"/>
                </a:solidFill>
                <a:cs typeface="Arial" panose="020B0604020202020204" pitchFamily="34" charset="0"/>
              </a:rPr>
            </a:br>
            <a:br>
              <a:rPr lang="en-GB" sz="1063" dirty="0">
                <a:solidFill>
                  <a:schemeClr val="tx2"/>
                </a:solidFill>
                <a:cs typeface="Arial" panose="020B0604020202020204" pitchFamily="34" charset="0"/>
              </a:rPr>
            </a:br>
            <a:r>
              <a:rPr lang="en-GB" sz="1063" dirty="0">
                <a:solidFill>
                  <a:schemeClr val="tx2"/>
                </a:solidFill>
                <a:cs typeface="Arial" panose="020B0604020202020204" pitchFamily="34" charset="0"/>
              </a:rPr>
              <a:t>She works both independently and as a team player. </a:t>
            </a:r>
            <a:endParaRPr lang="en-US" sz="1063" dirty="0">
              <a:solidFill>
                <a:schemeClr val="tx2"/>
              </a:solidFill>
              <a:cs typeface="Arial" panose="020B0604020202020204" pitchFamily="34" charset="0"/>
            </a:endParaRPr>
          </a:p>
        </p:txBody>
      </p:sp>
      <p:sp>
        <p:nvSpPr>
          <p:cNvPr id="11" name="Rectangle 10"/>
          <p:cNvSpPr/>
          <p:nvPr/>
        </p:nvSpPr>
        <p:spPr>
          <a:xfrm>
            <a:off x="3549085" y="3022196"/>
            <a:ext cx="2393307" cy="3317960"/>
          </a:xfrm>
          <a:prstGeom prst="rect">
            <a:avLst/>
          </a:prstGeom>
        </p:spPr>
        <p:txBody>
          <a:bodyPr wrap="square">
            <a:spAutoFit/>
          </a:bodyPr>
          <a:lstStyle/>
          <a:p>
            <a:pPr>
              <a:lnSpc>
                <a:spcPct val="200000"/>
              </a:lnSpc>
            </a:pPr>
            <a:r>
              <a:rPr lang="en-GB" sz="1063" dirty="0">
                <a:solidFill>
                  <a:schemeClr val="tx2"/>
                </a:solidFill>
                <a:cs typeface="Arial" panose="020B0604020202020204" pitchFamily="34" charset="0"/>
              </a:rPr>
              <a:t>Helen always knows what is expected from her and she is a good planner and an organizer, with great eye for detail. In addition, working in a professional, international environment is to encourage her </a:t>
            </a:r>
            <a:br>
              <a:rPr lang="en-GB" sz="1063" dirty="0">
                <a:solidFill>
                  <a:schemeClr val="tx2"/>
                </a:solidFill>
                <a:cs typeface="Arial" panose="020B0604020202020204" pitchFamily="34" charset="0"/>
              </a:rPr>
            </a:br>
            <a:r>
              <a:rPr lang="en-GB" sz="1063" dirty="0">
                <a:solidFill>
                  <a:schemeClr val="tx2"/>
                </a:solidFill>
                <a:cs typeface="Arial" panose="020B0604020202020204" pitchFamily="34" charset="0"/>
              </a:rPr>
              <a:t>to provide support. </a:t>
            </a:r>
            <a:br>
              <a:rPr lang="en-GB" sz="1063" dirty="0">
                <a:solidFill>
                  <a:schemeClr val="tx2"/>
                </a:solidFill>
                <a:cs typeface="Arial" panose="020B0604020202020204" pitchFamily="34" charset="0"/>
              </a:rPr>
            </a:br>
            <a:br>
              <a:rPr lang="en-GB" sz="1063" dirty="0">
                <a:solidFill>
                  <a:schemeClr val="tx2"/>
                </a:solidFill>
                <a:cs typeface="Arial" panose="020B0604020202020204" pitchFamily="34" charset="0"/>
              </a:rPr>
            </a:br>
            <a:r>
              <a:rPr lang="en-GB" sz="1063" dirty="0">
                <a:solidFill>
                  <a:schemeClr val="tx2"/>
                </a:solidFill>
                <a:cs typeface="Arial" panose="020B0604020202020204" pitchFamily="34" charset="0"/>
              </a:rPr>
              <a:t>She works both independently and as a team player. </a:t>
            </a:r>
            <a:endParaRPr lang="en-US" sz="1063" dirty="0">
              <a:solidFill>
                <a:schemeClr val="tx2"/>
              </a:solidFill>
              <a:cs typeface="Arial" panose="020B0604020202020204" pitchFamily="34" charset="0"/>
            </a:endParaRPr>
          </a:p>
        </p:txBody>
      </p:sp>
      <p:sp>
        <p:nvSpPr>
          <p:cNvPr id="12" name="Rectangle 11"/>
          <p:cNvSpPr/>
          <p:nvPr/>
        </p:nvSpPr>
        <p:spPr>
          <a:xfrm>
            <a:off x="6249615" y="3022196"/>
            <a:ext cx="2393307" cy="3317960"/>
          </a:xfrm>
          <a:prstGeom prst="rect">
            <a:avLst/>
          </a:prstGeom>
        </p:spPr>
        <p:txBody>
          <a:bodyPr wrap="square">
            <a:spAutoFit/>
          </a:bodyPr>
          <a:lstStyle/>
          <a:p>
            <a:pPr>
              <a:lnSpc>
                <a:spcPct val="200000"/>
              </a:lnSpc>
            </a:pPr>
            <a:r>
              <a:rPr lang="en-GB" sz="1063" dirty="0">
                <a:solidFill>
                  <a:schemeClr val="tx2"/>
                </a:solidFill>
                <a:cs typeface="Arial" panose="020B0604020202020204" pitchFamily="34" charset="0"/>
              </a:rPr>
              <a:t>Helen always knows what is expected from her and she is a good planner and an organizer, with great eye for detail. In addition, working in a professional, international environment is to encourage her </a:t>
            </a:r>
            <a:br>
              <a:rPr lang="en-GB" sz="1063" dirty="0">
                <a:solidFill>
                  <a:schemeClr val="tx2"/>
                </a:solidFill>
                <a:cs typeface="Arial" panose="020B0604020202020204" pitchFamily="34" charset="0"/>
              </a:rPr>
            </a:br>
            <a:r>
              <a:rPr lang="en-GB" sz="1063" dirty="0">
                <a:solidFill>
                  <a:schemeClr val="tx2"/>
                </a:solidFill>
                <a:cs typeface="Arial" panose="020B0604020202020204" pitchFamily="34" charset="0"/>
              </a:rPr>
              <a:t>to provide support. </a:t>
            </a:r>
            <a:br>
              <a:rPr lang="en-GB" sz="1063" dirty="0">
                <a:solidFill>
                  <a:schemeClr val="tx2"/>
                </a:solidFill>
                <a:cs typeface="Arial" panose="020B0604020202020204" pitchFamily="34" charset="0"/>
              </a:rPr>
            </a:br>
            <a:br>
              <a:rPr lang="en-GB" sz="1063" dirty="0">
                <a:solidFill>
                  <a:schemeClr val="tx2"/>
                </a:solidFill>
                <a:cs typeface="Arial" panose="020B0604020202020204" pitchFamily="34" charset="0"/>
              </a:rPr>
            </a:br>
            <a:r>
              <a:rPr lang="en-GB" sz="1063" dirty="0">
                <a:solidFill>
                  <a:schemeClr val="tx2"/>
                </a:solidFill>
                <a:cs typeface="Arial" panose="020B0604020202020204" pitchFamily="34" charset="0"/>
              </a:rPr>
              <a:t>She works both independently and as a team player. </a:t>
            </a:r>
            <a:endParaRPr lang="en-US" sz="1063" dirty="0">
              <a:solidFill>
                <a:schemeClr val="tx2"/>
              </a:solidFill>
              <a:cs typeface="Arial" panose="020B0604020202020204" pitchFamily="34" charset="0"/>
            </a:endParaRPr>
          </a:p>
        </p:txBody>
      </p:sp>
      <p:sp>
        <p:nvSpPr>
          <p:cNvPr id="13" name="Rectangle 12"/>
          <p:cNvSpPr/>
          <p:nvPr/>
        </p:nvSpPr>
        <p:spPr>
          <a:xfrm>
            <a:off x="8950143" y="3022196"/>
            <a:ext cx="2393307" cy="3317960"/>
          </a:xfrm>
          <a:prstGeom prst="rect">
            <a:avLst/>
          </a:prstGeom>
        </p:spPr>
        <p:txBody>
          <a:bodyPr wrap="square">
            <a:spAutoFit/>
          </a:bodyPr>
          <a:lstStyle/>
          <a:p>
            <a:pPr>
              <a:lnSpc>
                <a:spcPct val="200000"/>
              </a:lnSpc>
            </a:pPr>
            <a:r>
              <a:rPr lang="en-GB" sz="1063" dirty="0">
                <a:solidFill>
                  <a:schemeClr val="tx2"/>
                </a:solidFill>
                <a:cs typeface="Arial" panose="020B0604020202020204" pitchFamily="34" charset="0"/>
              </a:rPr>
              <a:t>Helen always knows what is expected from her and she is a good planner and an organizer, with great eye for detail. In addition, working in a professional, international environment is to encourage her </a:t>
            </a:r>
            <a:br>
              <a:rPr lang="en-GB" sz="1063" dirty="0">
                <a:solidFill>
                  <a:schemeClr val="tx2"/>
                </a:solidFill>
                <a:cs typeface="Arial" panose="020B0604020202020204" pitchFamily="34" charset="0"/>
              </a:rPr>
            </a:br>
            <a:r>
              <a:rPr lang="en-GB" sz="1063" dirty="0">
                <a:solidFill>
                  <a:schemeClr val="tx2"/>
                </a:solidFill>
                <a:cs typeface="Arial" panose="020B0604020202020204" pitchFamily="34" charset="0"/>
              </a:rPr>
              <a:t>to provide support. </a:t>
            </a:r>
            <a:br>
              <a:rPr lang="en-GB" sz="1063" dirty="0">
                <a:solidFill>
                  <a:schemeClr val="tx2"/>
                </a:solidFill>
                <a:cs typeface="Arial" panose="020B0604020202020204" pitchFamily="34" charset="0"/>
              </a:rPr>
            </a:br>
            <a:br>
              <a:rPr lang="en-GB" sz="1063" dirty="0">
                <a:solidFill>
                  <a:schemeClr val="tx2"/>
                </a:solidFill>
                <a:cs typeface="Arial" panose="020B0604020202020204" pitchFamily="34" charset="0"/>
              </a:rPr>
            </a:br>
            <a:r>
              <a:rPr lang="en-GB" sz="1063" dirty="0">
                <a:solidFill>
                  <a:schemeClr val="tx2"/>
                </a:solidFill>
                <a:cs typeface="Arial" panose="020B0604020202020204" pitchFamily="34" charset="0"/>
              </a:rPr>
              <a:t>She works both independently and as a team player. </a:t>
            </a:r>
            <a:endParaRPr lang="en-US" sz="1063" dirty="0">
              <a:solidFill>
                <a:schemeClr val="tx2"/>
              </a:solidFill>
              <a:cs typeface="Arial" panose="020B0604020202020204" pitchFamily="34" charset="0"/>
            </a:endParaRPr>
          </a:p>
        </p:txBody>
      </p:sp>
      <p:sp>
        <p:nvSpPr>
          <p:cNvPr id="14" name="TextBox 13"/>
          <p:cNvSpPr txBox="1"/>
          <p:nvPr/>
        </p:nvSpPr>
        <p:spPr>
          <a:xfrm>
            <a:off x="848558" y="2683514"/>
            <a:ext cx="1655261" cy="369781"/>
          </a:xfrm>
          <a:prstGeom prst="rect">
            <a:avLst/>
          </a:prstGeom>
          <a:noFill/>
        </p:spPr>
        <p:txBody>
          <a:bodyPr wrap="none" rtlCol="0">
            <a:spAutoFit/>
          </a:bodyPr>
          <a:lstStyle/>
          <a:p>
            <a:r>
              <a:rPr lang="en-GB" sz="1803" b="1" dirty="0">
                <a:solidFill>
                  <a:schemeClr val="accent5"/>
                </a:solidFill>
              </a:rPr>
              <a:t>Title Goes Here</a:t>
            </a:r>
            <a:endParaRPr lang="en-US" sz="1803" b="1" dirty="0">
              <a:solidFill>
                <a:schemeClr val="accent5"/>
              </a:solidFill>
            </a:endParaRPr>
          </a:p>
        </p:txBody>
      </p:sp>
      <p:sp>
        <p:nvSpPr>
          <p:cNvPr id="15" name="TextBox 14"/>
          <p:cNvSpPr txBox="1"/>
          <p:nvPr/>
        </p:nvSpPr>
        <p:spPr>
          <a:xfrm>
            <a:off x="3549087" y="2683514"/>
            <a:ext cx="1655261" cy="369781"/>
          </a:xfrm>
          <a:prstGeom prst="rect">
            <a:avLst/>
          </a:prstGeom>
          <a:noFill/>
        </p:spPr>
        <p:txBody>
          <a:bodyPr wrap="none" rtlCol="0">
            <a:spAutoFit/>
          </a:bodyPr>
          <a:lstStyle/>
          <a:p>
            <a:r>
              <a:rPr lang="en-GB" sz="1803" b="1" dirty="0">
                <a:solidFill>
                  <a:schemeClr val="accent5"/>
                </a:solidFill>
              </a:rPr>
              <a:t>Title Goes Here</a:t>
            </a:r>
            <a:endParaRPr lang="en-US" sz="1803" b="1" dirty="0">
              <a:solidFill>
                <a:schemeClr val="accent5"/>
              </a:solidFill>
            </a:endParaRPr>
          </a:p>
        </p:txBody>
      </p:sp>
      <p:sp>
        <p:nvSpPr>
          <p:cNvPr id="16" name="TextBox 15"/>
          <p:cNvSpPr txBox="1"/>
          <p:nvPr/>
        </p:nvSpPr>
        <p:spPr>
          <a:xfrm>
            <a:off x="6249615" y="2683514"/>
            <a:ext cx="1655261" cy="369781"/>
          </a:xfrm>
          <a:prstGeom prst="rect">
            <a:avLst/>
          </a:prstGeom>
          <a:noFill/>
        </p:spPr>
        <p:txBody>
          <a:bodyPr wrap="none" rtlCol="0">
            <a:spAutoFit/>
          </a:bodyPr>
          <a:lstStyle/>
          <a:p>
            <a:r>
              <a:rPr lang="en-GB" sz="1803" b="1" dirty="0">
                <a:solidFill>
                  <a:schemeClr val="accent5"/>
                </a:solidFill>
              </a:rPr>
              <a:t>Title Goes Here</a:t>
            </a:r>
            <a:endParaRPr lang="en-US" sz="1803" b="1" dirty="0">
              <a:solidFill>
                <a:schemeClr val="accent5"/>
              </a:solidFill>
            </a:endParaRPr>
          </a:p>
        </p:txBody>
      </p:sp>
      <p:sp>
        <p:nvSpPr>
          <p:cNvPr id="17" name="TextBox 16"/>
          <p:cNvSpPr txBox="1"/>
          <p:nvPr/>
        </p:nvSpPr>
        <p:spPr>
          <a:xfrm>
            <a:off x="8950143" y="2683514"/>
            <a:ext cx="1655261" cy="369781"/>
          </a:xfrm>
          <a:prstGeom prst="rect">
            <a:avLst/>
          </a:prstGeom>
          <a:noFill/>
        </p:spPr>
        <p:txBody>
          <a:bodyPr wrap="none" rtlCol="0">
            <a:spAutoFit/>
          </a:bodyPr>
          <a:lstStyle/>
          <a:p>
            <a:r>
              <a:rPr lang="en-GB" sz="1803" b="1" dirty="0">
                <a:solidFill>
                  <a:schemeClr val="accent5"/>
                </a:solidFill>
              </a:rPr>
              <a:t>Title Goes Here</a:t>
            </a:r>
            <a:endParaRPr lang="en-US" sz="1803" b="1" dirty="0">
              <a:solidFill>
                <a:schemeClr val="accent5"/>
              </a:solidFill>
            </a:endParaRPr>
          </a:p>
        </p:txBody>
      </p:sp>
    </p:spTree>
    <p:extLst>
      <p:ext uri="{BB962C8B-B14F-4D97-AF65-F5344CB8AC3E}">
        <p14:creationId xmlns:p14="http://schemas.microsoft.com/office/powerpoint/2010/main" val="50371135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Charts &amp; Tables</a:t>
            </a:r>
            <a:endParaRPr lang="en-US" dirty="0"/>
          </a:p>
        </p:txBody>
      </p:sp>
      <p:sp>
        <p:nvSpPr>
          <p:cNvPr id="4" name="Text Placeholder 3"/>
          <p:cNvSpPr>
            <a:spLocks noGrp="1"/>
          </p:cNvSpPr>
          <p:nvPr>
            <p:ph type="body" sz="quarter" idx="11"/>
          </p:nvPr>
        </p:nvSpPr>
        <p:spPr/>
        <p:txBody>
          <a:bodyPr>
            <a:normAutofit/>
          </a:bodyPr>
          <a:lstStyle/>
          <a:p>
            <a:r>
              <a:rPr lang="en-GB" dirty="0"/>
              <a:t>Your awesome subtitle goes here. Keep it Short &amp; Impactful.</a:t>
            </a:r>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1159478"/>
              </p:ext>
            </p:extLst>
          </p:nvPr>
        </p:nvGraphicFramePr>
        <p:xfrm>
          <a:off x="731387" y="1895015"/>
          <a:ext cx="10729232" cy="4297450"/>
        </p:xfrm>
        <a:graphic>
          <a:graphicData uri="http://schemas.openxmlformats.org/drawingml/2006/table">
            <a:tbl>
              <a:tblPr firstRow="1">
                <a:tableStyleId>{5FD0F851-EC5A-4D38-B0AD-8093EC10F338}</a:tableStyleId>
              </a:tblPr>
              <a:tblGrid>
                <a:gridCol w="2682308">
                  <a:extLst>
                    <a:ext uri="{9D8B030D-6E8A-4147-A177-3AD203B41FA5}">
                      <a16:colId xmlns:a16="http://schemas.microsoft.com/office/drawing/2014/main" val="20000"/>
                    </a:ext>
                  </a:extLst>
                </a:gridCol>
                <a:gridCol w="2682308">
                  <a:extLst>
                    <a:ext uri="{9D8B030D-6E8A-4147-A177-3AD203B41FA5}">
                      <a16:colId xmlns:a16="http://schemas.microsoft.com/office/drawing/2014/main" val="20001"/>
                    </a:ext>
                  </a:extLst>
                </a:gridCol>
                <a:gridCol w="2682308">
                  <a:extLst>
                    <a:ext uri="{9D8B030D-6E8A-4147-A177-3AD203B41FA5}">
                      <a16:colId xmlns:a16="http://schemas.microsoft.com/office/drawing/2014/main" val="20002"/>
                    </a:ext>
                  </a:extLst>
                </a:gridCol>
                <a:gridCol w="2682308">
                  <a:extLst>
                    <a:ext uri="{9D8B030D-6E8A-4147-A177-3AD203B41FA5}">
                      <a16:colId xmlns:a16="http://schemas.microsoft.com/office/drawing/2014/main" val="20003"/>
                    </a:ext>
                  </a:extLst>
                </a:gridCol>
              </a:tblGrid>
              <a:tr h="590276">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2100" dirty="0">
                          <a:solidFill>
                            <a:schemeClr val="tx1">
                              <a:lumMod val="75000"/>
                              <a:lumOff val="25000"/>
                            </a:schemeClr>
                          </a:solidFill>
                        </a:rPr>
                        <a:t>Service Name</a:t>
                      </a:r>
                      <a:endParaRPr lang="en-US" sz="2100" b="1" i="0" dirty="0">
                        <a:solidFill>
                          <a:schemeClr val="tx1">
                            <a:lumMod val="75000"/>
                            <a:lumOff val="25000"/>
                          </a:schemeClr>
                        </a:solidFill>
                        <a:latin typeface="+mj-lt"/>
                        <a:ea typeface="Titillium" charset="0"/>
                        <a:cs typeface="Titillium" charset="0"/>
                      </a:endParaRPr>
                    </a:p>
                  </a:txBody>
                  <a:tcPr marL="0" marR="101711" marT="50855" marB="50855"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700" dirty="0">
                          <a:solidFill>
                            <a:schemeClr val="tx1">
                              <a:lumMod val="75000"/>
                              <a:lumOff val="25000"/>
                            </a:schemeClr>
                          </a:solidFill>
                        </a:rPr>
                        <a:t>Unit Price</a:t>
                      </a:r>
                      <a:endParaRPr lang="en-US" sz="1700" b="1" i="0" dirty="0">
                        <a:solidFill>
                          <a:schemeClr val="tx1">
                            <a:lumMod val="75000"/>
                            <a:lumOff val="25000"/>
                          </a:schemeClr>
                        </a:solidFill>
                        <a:latin typeface="+mj-lt"/>
                        <a:ea typeface="Titillium" charset="0"/>
                        <a:cs typeface="Titillium" charset="0"/>
                      </a:endParaRPr>
                    </a:p>
                  </a:txBody>
                  <a:tcPr marL="101711" marR="0" marT="50855" marB="50855"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700" dirty="0">
                          <a:solidFill>
                            <a:schemeClr val="tx1">
                              <a:lumMod val="75000"/>
                              <a:lumOff val="25000"/>
                            </a:schemeClr>
                          </a:solidFill>
                        </a:rPr>
                        <a:t>Unit Price</a:t>
                      </a:r>
                      <a:endParaRPr lang="en-US" sz="1700" b="1" i="0" dirty="0">
                        <a:solidFill>
                          <a:schemeClr val="tx1">
                            <a:lumMod val="75000"/>
                            <a:lumOff val="25000"/>
                          </a:schemeClr>
                        </a:solidFill>
                        <a:latin typeface="+mj-lt"/>
                        <a:ea typeface="Titillium" charset="0"/>
                        <a:cs typeface="Titillium" charset="0"/>
                      </a:endParaRPr>
                    </a:p>
                  </a:txBody>
                  <a:tcPr marL="101711" marR="0" marT="50855" marB="50855"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700" dirty="0">
                          <a:solidFill>
                            <a:schemeClr val="tx1">
                              <a:lumMod val="75000"/>
                              <a:lumOff val="25000"/>
                            </a:schemeClr>
                          </a:solidFill>
                        </a:rPr>
                        <a:t>Total</a:t>
                      </a:r>
                      <a:endParaRPr lang="en-US" sz="1700" b="1" i="0" dirty="0">
                        <a:solidFill>
                          <a:schemeClr val="tx1">
                            <a:lumMod val="75000"/>
                            <a:lumOff val="25000"/>
                          </a:schemeClr>
                        </a:solidFill>
                        <a:latin typeface="+mj-lt"/>
                        <a:ea typeface="Titillium" charset="0"/>
                        <a:cs typeface="Titillium" charset="0"/>
                      </a:endParaRPr>
                    </a:p>
                  </a:txBody>
                  <a:tcPr marL="101711" marR="0" marT="50855" marB="50855" anchor="ctr"/>
                </a:tc>
                <a:extLst>
                  <a:ext uri="{0D108BD9-81ED-4DB2-BD59-A6C34878D82A}">
                    <a16:rowId xmlns:a16="http://schemas.microsoft.com/office/drawing/2014/main" val="2725540500"/>
                  </a:ext>
                </a:extLst>
              </a:tr>
              <a:tr h="673035">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dirty="0">
                          <a:solidFill>
                            <a:schemeClr val="tx1">
                              <a:lumMod val="75000"/>
                              <a:lumOff val="25000"/>
                            </a:schemeClr>
                          </a:solidFill>
                        </a:rPr>
                        <a:t>Web design services and consultancy</a:t>
                      </a:r>
                      <a:endParaRPr lang="en-US" sz="1200" b="0" i="0" dirty="0">
                        <a:solidFill>
                          <a:schemeClr val="tx1">
                            <a:lumMod val="75000"/>
                            <a:lumOff val="25000"/>
                          </a:schemeClr>
                        </a:solidFill>
                        <a:latin typeface="+mj-lt"/>
                        <a:ea typeface="Titillium" charset="0"/>
                        <a:cs typeface="Titillium" charset="0"/>
                      </a:endParaRPr>
                    </a:p>
                  </a:txBody>
                  <a:tcPr marL="0" marR="101711" marT="50855" marB="50855"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dirty="0">
                          <a:solidFill>
                            <a:schemeClr val="tx1">
                              <a:lumMod val="75000"/>
                              <a:lumOff val="25000"/>
                            </a:schemeClr>
                          </a:solidFill>
                        </a:rPr>
                        <a:t>$13,000.00</a:t>
                      </a:r>
                      <a:endParaRPr lang="en-US" sz="1200" b="0" i="0" dirty="0">
                        <a:solidFill>
                          <a:schemeClr val="tx1">
                            <a:lumMod val="75000"/>
                            <a:lumOff val="25000"/>
                          </a:schemeClr>
                        </a:solidFill>
                        <a:latin typeface="+mj-lt"/>
                        <a:ea typeface="Titillium" charset="0"/>
                        <a:cs typeface="Titillium" charset="0"/>
                      </a:endParaRPr>
                    </a:p>
                  </a:txBody>
                  <a:tcPr marL="101711" marR="0" marT="50855" marB="50855"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dirty="0">
                          <a:solidFill>
                            <a:schemeClr val="tx1">
                              <a:lumMod val="75000"/>
                              <a:lumOff val="25000"/>
                            </a:schemeClr>
                          </a:solidFill>
                        </a:rPr>
                        <a:t>$13,000.00</a:t>
                      </a:r>
                      <a:endParaRPr lang="en-US" sz="1200" b="0" i="0" dirty="0">
                        <a:solidFill>
                          <a:schemeClr val="tx1">
                            <a:lumMod val="75000"/>
                            <a:lumOff val="25000"/>
                          </a:schemeClr>
                        </a:solidFill>
                        <a:latin typeface="+mj-lt"/>
                        <a:ea typeface="Titillium" charset="0"/>
                        <a:cs typeface="Titillium" charset="0"/>
                      </a:endParaRPr>
                    </a:p>
                  </a:txBody>
                  <a:tcPr marL="101711" marR="0" marT="50855" marB="50855"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dirty="0">
                          <a:solidFill>
                            <a:schemeClr val="tx1">
                              <a:lumMod val="75000"/>
                              <a:lumOff val="25000"/>
                            </a:schemeClr>
                          </a:solidFill>
                        </a:rPr>
                        <a:t>$13,000.00</a:t>
                      </a:r>
                      <a:endParaRPr lang="en-US" sz="1200" b="0" i="0" dirty="0">
                        <a:solidFill>
                          <a:schemeClr val="tx1">
                            <a:lumMod val="75000"/>
                            <a:lumOff val="25000"/>
                          </a:schemeClr>
                        </a:solidFill>
                        <a:latin typeface="+mj-lt"/>
                        <a:ea typeface="Titillium" charset="0"/>
                        <a:cs typeface="Titillium" charset="0"/>
                      </a:endParaRPr>
                    </a:p>
                  </a:txBody>
                  <a:tcPr marL="101711" marR="0" marT="50855" marB="50855" anchor="ctr"/>
                </a:tc>
                <a:extLst>
                  <a:ext uri="{0D108BD9-81ED-4DB2-BD59-A6C34878D82A}">
                    <a16:rowId xmlns:a16="http://schemas.microsoft.com/office/drawing/2014/main" val="10000"/>
                  </a:ext>
                </a:extLst>
              </a:tr>
              <a:tr h="590276">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dirty="0">
                          <a:solidFill>
                            <a:schemeClr val="tx1">
                              <a:lumMod val="75000"/>
                              <a:lumOff val="25000"/>
                            </a:schemeClr>
                          </a:solidFill>
                        </a:rPr>
                        <a:t>Hosting services / 24 months</a:t>
                      </a:r>
                      <a:endParaRPr lang="en-US" sz="1200" b="0" i="0" dirty="0">
                        <a:solidFill>
                          <a:schemeClr val="tx1">
                            <a:lumMod val="75000"/>
                            <a:lumOff val="25000"/>
                          </a:schemeClr>
                        </a:solidFill>
                        <a:latin typeface="+mj-lt"/>
                        <a:ea typeface="Titillium" charset="0"/>
                        <a:cs typeface="Titillium" charset="0"/>
                      </a:endParaRPr>
                    </a:p>
                  </a:txBody>
                  <a:tcPr marL="0" marR="101711" marT="50855" marB="50855"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dirty="0">
                          <a:solidFill>
                            <a:schemeClr val="tx1">
                              <a:lumMod val="75000"/>
                              <a:lumOff val="25000"/>
                            </a:schemeClr>
                          </a:solidFill>
                        </a:rPr>
                        <a:t>$13,000.00</a:t>
                      </a:r>
                      <a:endParaRPr lang="en-US" sz="1200" b="0" i="0" dirty="0">
                        <a:solidFill>
                          <a:schemeClr val="tx1">
                            <a:lumMod val="75000"/>
                            <a:lumOff val="25000"/>
                          </a:schemeClr>
                        </a:solidFill>
                        <a:latin typeface="+mj-lt"/>
                        <a:ea typeface="Titillium" charset="0"/>
                        <a:cs typeface="Titillium" charset="0"/>
                      </a:endParaRPr>
                    </a:p>
                  </a:txBody>
                  <a:tcPr marL="101711" marR="0" marT="50855" marB="50855"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dirty="0">
                          <a:solidFill>
                            <a:schemeClr val="tx1">
                              <a:lumMod val="75000"/>
                              <a:lumOff val="25000"/>
                            </a:schemeClr>
                          </a:solidFill>
                        </a:rPr>
                        <a:t>$13,000.00</a:t>
                      </a:r>
                      <a:endParaRPr lang="en-US" sz="1200" b="0" i="0" dirty="0">
                        <a:solidFill>
                          <a:schemeClr val="tx1">
                            <a:lumMod val="75000"/>
                            <a:lumOff val="25000"/>
                          </a:schemeClr>
                        </a:solidFill>
                        <a:latin typeface="+mj-lt"/>
                        <a:ea typeface="Titillium" charset="0"/>
                        <a:cs typeface="Titillium" charset="0"/>
                      </a:endParaRPr>
                    </a:p>
                  </a:txBody>
                  <a:tcPr marL="101711" marR="0" marT="50855" marB="50855"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dirty="0">
                          <a:solidFill>
                            <a:schemeClr val="tx1">
                              <a:lumMod val="75000"/>
                              <a:lumOff val="25000"/>
                            </a:schemeClr>
                          </a:solidFill>
                        </a:rPr>
                        <a:t>$13,000.00</a:t>
                      </a:r>
                      <a:endParaRPr lang="en-US" sz="1200" b="0" i="0" dirty="0">
                        <a:solidFill>
                          <a:schemeClr val="tx1">
                            <a:lumMod val="75000"/>
                            <a:lumOff val="25000"/>
                          </a:schemeClr>
                        </a:solidFill>
                        <a:latin typeface="+mj-lt"/>
                        <a:ea typeface="Titillium" charset="0"/>
                        <a:cs typeface="Titillium" charset="0"/>
                      </a:endParaRPr>
                    </a:p>
                  </a:txBody>
                  <a:tcPr marL="101711" marR="0" marT="50855" marB="50855" anchor="ctr"/>
                </a:tc>
                <a:extLst>
                  <a:ext uri="{0D108BD9-81ED-4DB2-BD59-A6C34878D82A}">
                    <a16:rowId xmlns:a16="http://schemas.microsoft.com/office/drawing/2014/main" val="10001"/>
                  </a:ext>
                </a:extLst>
              </a:tr>
              <a:tr h="590276">
                <a:tc>
                  <a:txBody>
                    <a:bodyPr/>
                    <a:lstStyle/>
                    <a:p>
                      <a:pPr algn="l">
                        <a:lnSpc>
                          <a:spcPct val="150000"/>
                        </a:lnSpc>
                      </a:pPr>
                      <a:r>
                        <a:rPr lang="en-US" sz="1200" dirty="0">
                          <a:solidFill>
                            <a:schemeClr val="tx1">
                              <a:lumMod val="75000"/>
                              <a:lumOff val="25000"/>
                            </a:schemeClr>
                          </a:solidFill>
                        </a:rPr>
                        <a:t>Template services</a:t>
                      </a:r>
                      <a:endParaRPr lang="en-US" sz="1200" b="0" i="0" dirty="0">
                        <a:solidFill>
                          <a:schemeClr val="tx1">
                            <a:lumMod val="75000"/>
                            <a:lumOff val="25000"/>
                          </a:schemeClr>
                        </a:solidFill>
                        <a:latin typeface="+mj-lt"/>
                        <a:ea typeface="Titillium" charset="0"/>
                        <a:cs typeface="Titillium" charset="0"/>
                      </a:endParaRPr>
                    </a:p>
                  </a:txBody>
                  <a:tcPr marL="0" marR="101711" marT="50855" marB="50855"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dirty="0">
                          <a:solidFill>
                            <a:schemeClr val="tx1">
                              <a:lumMod val="75000"/>
                              <a:lumOff val="25000"/>
                            </a:schemeClr>
                          </a:solidFill>
                        </a:rPr>
                        <a:t>$13,000.00</a:t>
                      </a:r>
                      <a:endParaRPr lang="en-US" sz="1200" b="0" i="0" dirty="0">
                        <a:solidFill>
                          <a:schemeClr val="tx1">
                            <a:lumMod val="75000"/>
                            <a:lumOff val="25000"/>
                          </a:schemeClr>
                        </a:solidFill>
                        <a:latin typeface="+mj-lt"/>
                        <a:ea typeface="Titillium" charset="0"/>
                        <a:cs typeface="Titillium" charset="0"/>
                      </a:endParaRPr>
                    </a:p>
                  </a:txBody>
                  <a:tcPr marL="101711" marR="0" marT="50855" marB="50855"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dirty="0">
                          <a:solidFill>
                            <a:schemeClr val="tx1">
                              <a:lumMod val="75000"/>
                              <a:lumOff val="25000"/>
                            </a:schemeClr>
                          </a:solidFill>
                        </a:rPr>
                        <a:t>$13,000.00</a:t>
                      </a:r>
                      <a:endParaRPr lang="en-US" sz="1200" b="0" i="0" dirty="0">
                        <a:solidFill>
                          <a:schemeClr val="tx1">
                            <a:lumMod val="75000"/>
                            <a:lumOff val="25000"/>
                          </a:schemeClr>
                        </a:solidFill>
                        <a:latin typeface="+mj-lt"/>
                        <a:ea typeface="Titillium" charset="0"/>
                        <a:cs typeface="Titillium" charset="0"/>
                      </a:endParaRPr>
                    </a:p>
                  </a:txBody>
                  <a:tcPr marL="101711" marR="0" marT="50855" marB="50855"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dirty="0">
                          <a:solidFill>
                            <a:schemeClr val="tx1">
                              <a:lumMod val="75000"/>
                              <a:lumOff val="25000"/>
                            </a:schemeClr>
                          </a:solidFill>
                        </a:rPr>
                        <a:t>$13,000.00</a:t>
                      </a:r>
                      <a:endParaRPr lang="en-US" sz="1200" b="0" i="0" dirty="0">
                        <a:solidFill>
                          <a:schemeClr val="tx1">
                            <a:lumMod val="75000"/>
                            <a:lumOff val="25000"/>
                          </a:schemeClr>
                        </a:solidFill>
                        <a:latin typeface="+mj-lt"/>
                        <a:ea typeface="Titillium" charset="0"/>
                        <a:cs typeface="Titillium" charset="0"/>
                      </a:endParaRPr>
                    </a:p>
                  </a:txBody>
                  <a:tcPr marL="101711" marR="0" marT="50855" marB="50855" anchor="ctr"/>
                </a:tc>
                <a:extLst>
                  <a:ext uri="{0D108BD9-81ED-4DB2-BD59-A6C34878D82A}">
                    <a16:rowId xmlns:a16="http://schemas.microsoft.com/office/drawing/2014/main" val="10002"/>
                  </a:ext>
                </a:extLst>
              </a:tr>
              <a:tr h="590276">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dirty="0">
                          <a:solidFill>
                            <a:schemeClr val="tx1">
                              <a:lumMod val="75000"/>
                              <a:lumOff val="25000"/>
                            </a:schemeClr>
                          </a:solidFill>
                        </a:rPr>
                        <a:t>Hosting services / 24 months</a:t>
                      </a:r>
                      <a:endParaRPr lang="en-US" sz="1200" b="0" i="0" dirty="0">
                        <a:solidFill>
                          <a:schemeClr val="tx1">
                            <a:lumMod val="75000"/>
                            <a:lumOff val="25000"/>
                          </a:schemeClr>
                        </a:solidFill>
                        <a:latin typeface="+mj-lt"/>
                        <a:ea typeface="Titillium" charset="0"/>
                        <a:cs typeface="Titillium" charset="0"/>
                      </a:endParaRPr>
                    </a:p>
                  </a:txBody>
                  <a:tcPr marL="0" marR="101711" marT="50855" marB="50855"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dirty="0">
                          <a:solidFill>
                            <a:schemeClr val="tx1">
                              <a:lumMod val="75000"/>
                              <a:lumOff val="25000"/>
                            </a:schemeClr>
                          </a:solidFill>
                        </a:rPr>
                        <a:t>$13,000.00</a:t>
                      </a:r>
                      <a:endParaRPr lang="en-US" sz="1200" b="0" i="0" dirty="0">
                        <a:solidFill>
                          <a:schemeClr val="tx1">
                            <a:lumMod val="75000"/>
                            <a:lumOff val="25000"/>
                          </a:schemeClr>
                        </a:solidFill>
                        <a:latin typeface="+mj-lt"/>
                        <a:ea typeface="Titillium" charset="0"/>
                        <a:cs typeface="Titillium" charset="0"/>
                      </a:endParaRPr>
                    </a:p>
                  </a:txBody>
                  <a:tcPr marL="101711" marR="0" marT="50855" marB="50855"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dirty="0">
                          <a:solidFill>
                            <a:schemeClr val="tx1">
                              <a:lumMod val="75000"/>
                              <a:lumOff val="25000"/>
                            </a:schemeClr>
                          </a:solidFill>
                        </a:rPr>
                        <a:t>$13,000.00</a:t>
                      </a:r>
                      <a:endParaRPr lang="en-US" sz="1200" b="0" i="0" dirty="0">
                        <a:solidFill>
                          <a:schemeClr val="tx1">
                            <a:lumMod val="75000"/>
                            <a:lumOff val="25000"/>
                          </a:schemeClr>
                        </a:solidFill>
                        <a:latin typeface="+mj-lt"/>
                        <a:ea typeface="Titillium" charset="0"/>
                        <a:cs typeface="Titillium" charset="0"/>
                      </a:endParaRPr>
                    </a:p>
                  </a:txBody>
                  <a:tcPr marL="101711" marR="0" marT="50855" marB="50855"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dirty="0">
                          <a:solidFill>
                            <a:schemeClr val="tx1">
                              <a:lumMod val="75000"/>
                              <a:lumOff val="25000"/>
                            </a:schemeClr>
                          </a:solidFill>
                        </a:rPr>
                        <a:t>$13,000.00</a:t>
                      </a:r>
                      <a:endParaRPr lang="en-US" sz="1200" b="0" i="0" dirty="0">
                        <a:solidFill>
                          <a:schemeClr val="tx1">
                            <a:lumMod val="75000"/>
                            <a:lumOff val="25000"/>
                          </a:schemeClr>
                        </a:solidFill>
                        <a:latin typeface="+mj-lt"/>
                        <a:ea typeface="Titillium" charset="0"/>
                        <a:cs typeface="Titillium" charset="0"/>
                      </a:endParaRPr>
                    </a:p>
                  </a:txBody>
                  <a:tcPr marL="101711" marR="0" marT="50855" marB="50855" anchor="ctr"/>
                </a:tc>
                <a:extLst>
                  <a:ext uri="{0D108BD9-81ED-4DB2-BD59-A6C34878D82A}">
                    <a16:rowId xmlns:a16="http://schemas.microsoft.com/office/drawing/2014/main" val="10003"/>
                  </a:ext>
                </a:extLst>
              </a:tr>
              <a:tr h="673035">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dirty="0">
                          <a:solidFill>
                            <a:schemeClr val="tx1">
                              <a:lumMod val="75000"/>
                              <a:lumOff val="25000"/>
                            </a:schemeClr>
                          </a:solidFill>
                        </a:rPr>
                        <a:t>Web design services and consultancy</a:t>
                      </a:r>
                      <a:endParaRPr lang="en-US" sz="1200" b="0" i="0" dirty="0">
                        <a:solidFill>
                          <a:schemeClr val="tx1">
                            <a:lumMod val="75000"/>
                            <a:lumOff val="25000"/>
                          </a:schemeClr>
                        </a:solidFill>
                        <a:latin typeface="+mj-lt"/>
                        <a:ea typeface="Titillium" charset="0"/>
                        <a:cs typeface="Titillium" charset="0"/>
                      </a:endParaRPr>
                    </a:p>
                  </a:txBody>
                  <a:tcPr marL="0" marR="101711" marT="50855" marB="50855"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dirty="0">
                          <a:solidFill>
                            <a:schemeClr val="tx1">
                              <a:lumMod val="75000"/>
                              <a:lumOff val="25000"/>
                            </a:schemeClr>
                          </a:solidFill>
                        </a:rPr>
                        <a:t>$13,000.00</a:t>
                      </a:r>
                      <a:endParaRPr lang="en-US" sz="1200" b="0" i="0" dirty="0">
                        <a:solidFill>
                          <a:schemeClr val="tx1">
                            <a:lumMod val="75000"/>
                            <a:lumOff val="25000"/>
                          </a:schemeClr>
                        </a:solidFill>
                        <a:latin typeface="+mj-lt"/>
                        <a:ea typeface="Titillium" charset="0"/>
                        <a:cs typeface="Titillium" charset="0"/>
                      </a:endParaRPr>
                    </a:p>
                  </a:txBody>
                  <a:tcPr marL="101711" marR="0" marT="50855" marB="50855"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dirty="0">
                          <a:solidFill>
                            <a:schemeClr val="tx1">
                              <a:lumMod val="75000"/>
                              <a:lumOff val="25000"/>
                            </a:schemeClr>
                          </a:solidFill>
                        </a:rPr>
                        <a:t>$13,000.00</a:t>
                      </a:r>
                      <a:endParaRPr lang="en-US" sz="1200" b="0" i="0" dirty="0">
                        <a:solidFill>
                          <a:schemeClr val="tx1">
                            <a:lumMod val="75000"/>
                            <a:lumOff val="25000"/>
                          </a:schemeClr>
                        </a:solidFill>
                        <a:latin typeface="+mj-lt"/>
                        <a:ea typeface="Titillium" charset="0"/>
                        <a:cs typeface="Titillium" charset="0"/>
                      </a:endParaRPr>
                    </a:p>
                  </a:txBody>
                  <a:tcPr marL="101711" marR="0" marT="50855" marB="50855"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dirty="0">
                          <a:solidFill>
                            <a:schemeClr val="tx1">
                              <a:lumMod val="75000"/>
                              <a:lumOff val="25000"/>
                            </a:schemeClr>
                          </a:solidFill>
                        </a:rPr>
                        <a:t>$13,000.00</a:t>
                      </a:r>
                      <a:endParaRPr lang="en-US" sz="1200" b="0" i="0" dirty="0">
                        <a:solidFill>
                          <a:schemeClr val="tx1">
                            <a:lumMod val="75000"/>
                            <a:lumOff val="25000"/>
                          </a:schemeClr>
                        </a:solidFill>
                        <a:latin typeface="+mj-lt"/>
                        <a:ea typeface="Titillium" charset="0"/>
                        <a:cs typeface="Titillium" charset="0"/>
                      </a:endParaRPr>
                    </a:p>
                  </a:txBody>
                  <a:tcPr marL="101711" marR="0" marT="50855" marB="50855" anchor="ctr"/>
                </a:tc>
                <a:extLst>
                  <a:ext uri="{0D108BD9-81ED-4DB2-BD59-A6C34878D82A}">
                    <a16:rowId xmlns:a16="http://schemas.microsoft.com/office/drawing/2014/main" val="10004"/>
                  </a:ext>
                </a:extLst>
              </a:tr>
              <a:tr h="590276">
                <a:tc>
                  <a:txBody>
                    <a:bodyPr/>
                    <a:lstStyle/>
                    <a:p>
                      <a:pPr algn="l">
                        <a:lnSpc>
                          <a:spcPct val="150000"/>
                        </a:lnSpc>
                      </a:pPr>
                      <a:r>
                        <a:rPr lang="en-US" sz="1200" dirty="0">
                          <a:solidFill>
                            <a:schemeClr val="tx1">
                              <a:lumMod val="75000"/>
                              <a:lumOff val="25000"/>
                            </a:schemeClr>
                          </a:solidFill>
                        </a:rPr>
                        <a:t>TOTAL</a:t>
                      </a:r>
                      <a:endParaRPr lang="en-US" sz="1200" b="1" i="0" dirty="0">
                        <a:solidFill>
                          <a:schemeClr val="tx1">
                            <a:lumMod val="75000"/>
                            <a:lumOff val="25000"/>
                          </a:schemeClr>
                        </a:solidFill>
                        <a:latin typeface="+mj-lt"/>
                        <a:ea typeface="Titillium Bd" charset="0"/>
                        <a:cs typeface="Titillium Bd" charset="0"/>
                      </a:endParaRPr>
                    </a:p>
                  </a:txBody>
                  <a:tcPr marL="0" marR="101711" marT="50855" marB="50855"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700" dirty="0">
                          <a:solidFill>
                            <a:schemeClr val="tx1">
                              <a:lumMod val="75000"/>
                              <a:lumOff val="25000"/>
                            </a:schemeClr>
                          </a:solidFill>
                        </a:rPr>
                        <a:t>$13,000.00</a:t>
                      </a:r>
                      <a:endParaRPr lang="en-US" sz="1700" b="1" i="0" dirty="0">
                        <a:solidFill>
                          <a:schemeClr val="tx1">
                            <a:lumMod val="75000"/>
                            <a:lumOff val="25000"/>
                          </a:schemeClr>
                        </a:solidFill>
                        <a:latin typeface="+mj-lt"/>
                        <a:ea typeface="Titillium Bd" charset="0"/>
                        <a:cs typeface="Titillium Bd" charset="0"/>
                      </a:endParaRPr>
                    </a:p>
                  </a:txBody>
                  <a:tcPr marL="101711" marR="0" marT="50855" marB="50855"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700" dirty="0">
                          <a:solidFill>
                            <a:schemeClr val="tx1">
                              <a:lumMod val="75000"/>
                              <a:lumOff val="25000"/>
                            </a:schemeClr>
                          </a:solidFill>
                        </a:rPr>
                        <a:t>$13,000.00</a:t>
                      </a:r>
                      <a:endParaRPr lang="en-US" sz="1700" b="1" i="0" dirty="0">
                        <a:solidFill>
                          <a:schemeClr val="tx1">
                            <a:lumMod val="75000"/>
                            <a:lumOff val="25000"/>
                          </a:schemeClr>
                        </a:solidFill>
                        <a:latin typeface="+mj-lt"/>
                        <a:ea typeface="Titillium Bd" charset="0"/>
                        <a:cs typeface="Titillium Bd" charset="0"/>
                      </a:endParaRPr>
                    </a:p>
                  </a:txBody>
                  <a:tcPr marL="101711" marR="0" marT="50855" marB="50855"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700" dirty="0">
                          <a:solidFill>
                            <a:schemeClr val="tx1">
                              <a:lumMod val="75000"/>
                              <a:lumOff val="25000"/>
                            </a:schemeClr>
                          </a:solidFill>
                        </a:rPr>
                        <a:t>$13,000.00</a:t>
                      </a:r>
                      <a:endParaRPr lang="en-US" sz="1700" b="1" i="0" dirty="0">
                        <a:solidFill>
                          <a:schemeClr val="tx1">
                            <a:lumMod val="75000"/>
                            <a:lumOff val="25000"/>
                          </a:schemeClr>
                        </a:solidFill>
                        <a:latin typeface="+mj-lt"/>
                        <a:ea typeface="Titillium Bd" charset="0"/>
                        <a:cs typeface="Titillium Bd" charset="0"/>
                      </a:endParaRPr>
                    </a:p>
                  </a:txBody>
                  <a:tcPr marL="101711" marR="0" marT="50855" marB="50855"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9300105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4723" y="2615774"/>
            <a:ext cx="4263218" cy="1674113"/>
          </a:xfrm>
          <a:prstGeom prst="rect">
            <a:avLst/>
          </a:prstGeom>
          <a:noFill/>
        </p:spPr>
        <p:txBody>
          <a:bodyPr wrap="none" rtlCol="0">
            <a:spAutoFit/>
          </a:bodyPr>
          <a:lstStyle/>
          <a:p>
            <a:pPr>
              <a:lnSpc>
                <a:spcPct val="150000"/>
              </a:lnSpc>
            </a:pPr>
            <a:r>
              <a:rPr lang="en-GB" sz="7642" dirty="0">
                <a:solidFill>
                  <a:srgbClr val="FFC000"/>
                </a:solidFill>
              </a:rPr>
              <a:t>Thank</a:t>
            </a:r>
            <a:r>
              <a:rPr lang="en-GB" sz="7642" dirty="0">
                <a:solidFill>
                  <a:schemeClr val="tx1">
                    <a:lumMod val="50000"/>
                    <a:lumOff val="50000"/>
                  </a:schemeClr>
                </a:solidFill>
              </a:rPr>
              <a:t> You</a:t>
            </a:r>
            <a:endParaRPr lang="en-US" sz="7642" dirty="0">
              <a:solidFill>
                <a:schemeClr val="tx1">
                  <a:lumMod val="50000"/>
                  <a:lumOff val="50000"/>
                </a:schemeClr>
              </a:solidFill>
            </a:endParaRPr>
          </a:p>
        </p:txBody>
      </p:sp>
    </p:spTree>
    <p:extLst>
      <p:ext uri="{BB962C8B-B14F-4D97-AF65-F5344CB8AC3E}">
        <p14:creationId xmlns:p14="http://schemas.microsoft.com/office/powerpoint/2010/main" val="367132040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A3907B1E-63D1-45C3-BDF8-80A24E48E2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19" b="1219"/>
          <a:stretch>
            <a:fillRect/>
          </a:stretch>
        </p:blipFill>
        <p:spPr/>
      </p:pic>
      <p:sp>
        <p:nvSpPr>
          <p:cNvPr id="8" name="Rectangle: Rounded Corners 7"/>
          <p:cNvSpPr/>
          <p:nvPr/>
        </p:nvSpPr>
        <p:spPr>
          <a:xfrm>
            <a:off x="5058563" y="4506269"/>
            <a:ext cx="1413055" cy="1721867"/>
          </a:xfrm>
          <a:prstGeom prst="roundRect">
            <a:avLst>
              <a:gd name="adj" fmla="val 5987"/>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170" b="1" dirty="0"/>
              <a:t>1</a:t>
            </a:r>
            <a:endParaRPr lang="en-US" sz="9170" b="1" dirty="0"/>
          </a:p>
        </p:txBody>
      </p:sp>
      <p:sp>
        <p:nvSpPr>
          <p:cNvPr id="9" name="Rectangle: Rounded Corners 8"/>
          <p:cNvSpPr/>
          <p:nvPr/>
        </p:nvSpPr>
        <p:spPr>
          <a:xfrm>
            <a:off x="6586722" y="4506269"/>
            <a:ext cx="1413055" cy="1721867"/>
          </a:xfrm>
          <a:prstGeom prst="roundRect">
            <a:avLst>
              <a:gd name="adj" fmla="val 5987"/>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170" b="1" dirty="0"/>
              <a:t>0</a:t>
            </a:r>
            <a:endParaRPr lang="en-US" sz="9170" b="1" dirty="0"/>
          </a:p>
        </p:txBody>
      </p:sp>
      <p:sp>
        <p:nvSpPr>
          <p:cNvPr id="10" name="Rectangle: Rounded Corners 9"/>
          <p:cNvSpPr/>
          <p:nvPr/>
        </p:nvSpPr>
        <p:spPr>
          <a:xfrm>
            <a:off x="8510537" y="4506269"/>
            <a:ext cx="1413055" cy="1721867"/>
          </a:xfrm>
          <a:prstGeom prst="roundRect">
            <a:avLst>
              <a:gd name="adj" fmla="val 5987"/>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170" b="1" dirty="0"/>
              <a:t>0</a:t>
            </a:r>
            <a:endParaRPr lang="en-US" sz="9170" b="1" dirty="0"/>
          </a:p>
        </p:txBody>
      </p:sp>
      <p:sp>
        <p:nvSpPr>
          <p:cNvPr id="11" name="Rectangle: Rounded Corners 10"/>
          <p:cNvSpPr/>
          <p:nvPr/>
        </p:nvSpPr>
        <p:spPr>
          <a:xfrm>
            <a:off x="10038695" y="4506269"/>
            <a:ext cx="1413055" cy="1721867"/>
          </a:xfrm>
          <a:prstGeom prst="roundRect">
            <a:avLst>
              <a:gd name="adj" fmla="val 5987"/>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170" b="1" dirty="0"/>
              <a:t>0</a:t>
            </a:r>
            <a:endParaRPr lang="en-US" sz="9170" b="1" dirty="0"/>
          </a:p>
        </p:txBody>
      </p:sp>
      <p:grpSp>
        <p:nvGrpSpPr>
          <p:cNvPr id="14" name="Group 13"/>
          <p:cNvGrpSpPr/>
          <p:nvPr/>
        </p:nvGrpSpPr>
        <p:grpSpPr>
          <a:xfrm>
            <a:off x="8146545" y="4836593"/>
            <a:ext cx="211036" cy="1061225"/>
            <a:chOff x="7326525" y="4764771"/>
            <a:chExt cx="317591" cy="1597042"/>
          </a:xfrm>
          <a:solidFill>
            <a:schemeClr val="bg1">
              <a:lumMod val="95000"/>
            </a:schemeClr>
          </a:solidFill>
        </p:grpSpPr>
        <p:sp>
          <p:nvSpPr>
            <p:cNvPr id="12" name="Oval 11"/>
            <p:cNvSpPr/>
            <p:nvPr/>
          </p:nvSpPr>
          <p:spPr>
            <a:xfrm>
              <a:off x="7326525" y="4764771"/>
              <a:ext cx="317591" cy="3175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803"/>
            </a:p>
          </p:txBody>
        </p:sp>
        <p:sp>
          <p:nvSpPr>
            <p:cNvPr id="13" name="Oval 12"/>
            <p:cNvSpPr/>
            <p:nvPr/>
          </p:nvSpPr>
          <p:spPr>
            <a:xfrm>
              <a:off x="7326525" y="6044222"/>
              <a:ext cx="317591" cy="3175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803"/>
            </a:p>
          </p:txBody>
        </p:sp>
      </p:grpSp>
      <p:sp>
        <p:nvSpPr>
          <p:cNvPr id="15" name="TextBox 14"/>
          <p:cNvSpPr txBox="1"/>
          <p:nvPr/>
        </p:nvSpPr>
        <p:spPr>
          <a:xfrm>
            <a:off x="5007362" y="3898750"/>
            <a:ext cx="3791872" cy="501227"/>
          </a:xfrm>
          <a:prstGeom prst="rect">
            <a:avLst/>
          </a:prstGeom>
          <a:noFill/>
        </p:spPr>
        <p:txBody>
          <a:bodyPr wrap="none" rtlCol="0">
            <a:spAutoFit/>
          </a:bodyPr>
          <a:lstStyle/>
          <a:p>
            <a:r>
              <a:rPr lang="en-GB" sz="2657" dirty="0">
                <a:solidFill>
                  <a:schemeClr val="bg1"/>
                </a:solidFill>
              </a:rPr>
              <a:t>Presentation Will Begin At</a:t>
            </a:r>
            <a:endParaRPr lang="en-US" sz="2657" dirty="0">
              <a:solidFill>
                <a:schemeClr val="bg1"/>
              </a:solidFill>
            </a:endParaRPr>
          </a:p>
        </p:txBody>
      </p:sp>
    </p:spTree>
    <p:extLst>
      <p:ext uri="{BB962C8B-B14F-4D97-AF65-F5344CB8AC3E}">
        <p14:creationId xmlns:p14="http://schemas.microsoft.com/office/powerpoint/2010/main" val="31594377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1387" y="298017"/>
            <a:ext cx="10729227" cy="669275"/>
          </a:xfrm>
        </p:spPr>
        <p:txBody>
          <a:bodyPr/>
          <a:lstStyle/>
          <a:p>
            <a:r>
              <a:rPr lang="en-GB" dirty="0"/>
              <a:t>Welcome Message</a:t>
            </a:r>
            <a:endParaRPr lang="en-US" dirty="0"/>
          </a:p>
        </p:txBody>
      </p:sp>
      <p:sp>
        <p:nvSpPr>
          <p:cNvPr id="7" name="Text Placeholder 6"/>
          <p:cNvSpPr>
            <a:spLocks noGrp="1"/>
          </p:cNvSpPr>
          <p:nvPr>
            <p:ph type="body" sz="quarter" idx="11"/>
          </p:nvPr>
        </p:nvSpPr>
        <p:spPr>
          <a:xfrm>
            <a:off x="731387" y="967295"/>
            <a:ext cx="10729227" cy="338331"/>
          </a:xfrm>
        </p:spPr>
        <p:txBody>
          <a:bodyPr>
            <a:normAutofit/>
          </a:bodyPr>
          <a:lstStyle/>
          <a:p>
            <a:r>
              <a:rPr lang="en-GB" dirty="0"/>
              <a:t>Your awesome subtitle goes here.</a:t>
            </a:r>
            <a:endParaRPr lang="en-US" dirty="0"/>
          </a:p>
        </p:txBody>
      </p:sp>
      <p:pic>
        <p:nvPicPr>
          <p:cNvPr id="4" name="Picture Placeholder 3">
            <a:extLst>
              <a:ext uri="{FF2B5EF4-FFF2-40B4-BE49-F238E27FC236}">
                <a16:creationId xmlns:a16="http://schemas.microsoft.com/office/drawing/2014/main" id="{C654F0BE-EFE3-4905-9EBA-41BB564FFB9A}"/>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30477" b="30477"/>
          <a:stretch/>
        </p:blipFill>
        <p:spPr/>
      </p:pic>
      <p:sp>
        <p:nvSpPr>
          <p:cNvPr id="9" name="Text Placeholder 5"/>
          <p:cNvSpPr txBox="1">
            <a:spLocks/>
          </p:cNvSpPr>
          <p:nvPr/>
        </p:nvSpPr>
        <p:spPr>
          <a:xfrm>
            <a:off x="731387" y="4531753"/>
            <a:ext cx="10729227" cy="66927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800" b="0" kern="1200">
                <a:solidFill>
                  <a:schemeClr val="tx1">
                    <a:lumMod val="75000"/>
                    <a:lumOff val="25000"/>
                  </a:schemeClr>
                </a:solidFill>
                <a:latin typeface="+mn-lt"/>
                <a:ea typeface="+mn-ea"/>
                <a:cs typeface="+mn-cs"/>
              </a:defRPr>
            </a:lvl1pPr>
            <a:lvl2pPr marL="68804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37608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2064121"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752161"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3189" dirty="0"/>
              <a:t>Hello!</a:t>
            </a:r>
            <a:endParaRPr lang="en-US" sz="3189" dirty="0"/>
          </a:p>
        </p:txBody>
      </p:sp>
      <p:sp>
        <p:nvSpPr>
          <p:cNvPr id="10" name="Rectangle 9"/>
          <p:cNvSpPr/>
          <p:nvPr/>
        </p:nvSpPr>
        <p:spPr>
          <a:xfrm>
            <a:off x="730338" y="5071039"/>
            <a:ext cx="10730281" cy="1262333"/>
          </a:xfrm>
          <a:prstGeom prst="rect">
            <a:avLst/>
          </a:prstGeom>
        </p:spPr>
        <p:txBody>
          <a:bodyPr wrap="square">
            <a:spAutoFit/>
          </a:bodyPr>
          <a:lstStyle/>
          <a:p>
            <a:pPr algn="just">
              <a:lnSpc>
                <a:spcPct val="200000"/>
              </a:lnSpc>
            </a:pPr>
            <a:r>
              <a:rPr lang="en-US" sz="1329" dirty="0"/>
              <a:t>We welcome you to the colorful world of ABC.com. Get a whole new experience of searching through different prospects to choose from for your perfect life partner. We welcome you to the colorful world of ABC.com. Get a whole new experience of searching through different prospects to choose from for your perfect life partner.</a:t>
            </a:r>
          </a:p>
        </p:txBody>
      </p:sp>
    </p:spTree>
    <p:extLst>
      <p:ext uri="{BB962C8B-B14F-4D97-AF65-F5344CB8AC3E}">
        <p14:creationId xmlns:p14="http://schemas.microsoft.com/office/powerpoint/2010/main" val="56276587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a:t>Your Title Goes Here</a:t>
            </a:r>
            <a:endParaRPr lang="en-US" dirty="0"/>
          </a:p>
        </p:txBody>
      </p:sp>
      <p:sp>
        <p:nvSpPr>
          <p:cNvPr id="5" name="Text Placeholder 4"/>
          <p:cNvSpPr>
            <a:spLocks noGrp="1"/>
          </p:cNvSpPr>
          <p:nvPr>
            <p:ph type="body" sz="quarter" idx="11"/>
          </p:nvPr>
        </p:nvSpPr>
        <p:spPr/>
        <p:txBody>
          <a:bodyPr>
            <a:normAutofit/>
          </a:bodyPr>
          <a:lstStyle/>
          <a:p>
            <a:r>
              <a:rPr lang="en-GB"/>
              <a:t>Your awesome subtitle goes here. Keep it Short &amp; Impactful.</a:t>
            </a:r>
            <a:endParaRPr lang="en-US" dirty="0"/>
          </a:p>
        </p:txBody>
      </p:sp>
      <p:pic>
        <p:nvPicPr>
          <p:cNvPr id="3" name="Picture Placeholder 2">
            <a:extLst>
              <a:ext uri="{FF2B5EF4-FFF2-40B4-BE49-F238E27FC236}">
                <a16:creationId xmlns:a16="http://schemas.microsoft.com/office/drawing/2014/main" id="{08ACB601-7151-44DE-98CF-3978D5AB457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1132" b="41132"/>
          <a:stretch>
            <a:fillRect/>
          </a:stretch>
        </p:blipFill>
        <p:spPr/>
      </p:pic>
      <p:sp>
        <p:nvSpPr>
          <p:cNvPr id="9" name="Rectangle 8"/>
          <p:cNvSpPr/>
          <p:nvPr/>
        </p:nvSpPr>
        <p:spPr>
          <a:xfrm>
            <a:off x="731390" y="4123155"/>
            <a:ext cx="4878263" cy="1901546"/>
          </a:xfrm>
          <a:prstGeom prst="rect">
            <a:avLst/>
          </a:prstGeom>
        </p:spPr>
        <p:txBody>
          <a:bodyPr wrap="square">
            <a:spAutoFit/>
          </a:bodyPr>
          <a:lstStyle/>
          <a:p>
            <a:pPr marL="227868" indent="-227868">
              <a:lnSpc>
                <a:spcPct val="150000"/>
              </a:lnSpc>
              <a:buFont typeface="Wingdings" panose="05000000000000000000" pitchFamily="2" charset="2"/>
              <a:buChar char="§"/>
            </a:pPr>
            <a:r>
              <a:rPr lang="en-US" sz="1329" dirty="0">
                <a:solidFill>
                  <a:schemeClr val="tx1">
                    <a:lumMod val="75000"/>
                    <a:lumOff val="25000"/>
                  </a:schemeClr>
                </a:solidFill>
              </a:rPr>
              <a:t>We welcome you to the colorful world of ABC.com. </a:t>
            </a:r>
          </a:p>
          <a:p>
            <a:pPr marL="227868" indent="-227868">
              <a:lnSpc>
                <a:spcPct val="150000"/>
              </a:lnSpc>
              <a:buFont typeface="Wingdings" panose="05000000000000000000" pitchFamily="2" charset="2"/>
              <a:buChar char="§"/>
            </a:pPr>
            <a:r>
              <a:rPr lang="en-US" sz="1329" dirty="0">
                <a:solidFill>
                  <a:schemeClr val="tx1">
                    <a:lumMod val="75000"/>
                    <a:lumOff val="25000"/>
                  </a:schemeClr>
                </a:solidFill>
              </a:rPr>
              <a:t>Get a whole new through different. </a:t>
            </a:r>
          </a:p>
          <a:p>
            <a:pPr marL="227868" indent="-227868">
              <a:lnSpc>
                <a:spcPct val="150000"/>
              </a:lnSpc>
              <a:buFont typeface="Wingdings" panose="05000000000000000000" pitchFamily="2" charset="2"/>
              <a:buChar char="§"/>
            </a:pPr>
            <a:r>
              <a:rPr lang="en-US" sz="1329" dirty="0" err="1">
                <a:solidFill>
                  <a:schemeClr val="tx1">
                    <a:lumMod val="75000"/>
                    <a:lumOff val="25000"/>
                  </a:schemeClr>
                </a:solidFill>
              </a:rPr>
              <a:t>Pspects</a:t>
            </a:r>
            <a:r>
              <a:rPr lang="en-US" sz="1329" dirty="0">
                <a:solidFill>
                  <a:schemeClr val="tx1">
                    <a:lumMod val="75000"/>
                    <a:lumOff val="25000"/>
                  </a:schemeClr>
                </a:solidFill>
              </a:rPr>
              <a:t> to choose from for your perfect life partner. </a:t>
            </a:r>
          </a:p>
          <a:p>
            <a:pPr marL="227868" indent="-227868">
              <a:lnSpc>
                <a:spcPct val="150000"/>
              </a:lnSpc>
              <a:buFont typeface="Wingdings" panose="05000000000000000000" pitchFamily="2" charset="2"/>
              <a:buChar char="§"/>
            </a:pPr>
            <a:r>
              <a:rPr lang="en-US" sz="1329" dirty="0">
                <a:solidFill>
                  <a:schemeClr val="tx1">
                    <a:lumMod val="75000"/>
                    <a:lumOff val="25000"/>
                  </a:schemeClr>
                </a:solidFill>
              </a:rPr>
              <a:t>We welcome you to </a:t>
            </a:r>
            <a:r>
              <a:rPr lang="en-US" sz="1329" dirty="0" err="1">
                <a:solidFill>
                  <a:schemeClr val="tx1">
                    <a:lumMod val="75000"/>
                    <a:lumOff val="25000"/>
                  </a:schemeClr>
                </a:solidFill>
              </a:rPr>
              <a:t>theful</a:t>
            </a:r>
            <a:r>
              <a:rPr lang="en-US" sz="1329" dirty="0">
                <a:solidFill>
                  <a:schemeClr val="tx1">
                    <a:lumMod val="75000"/>
                    <a:lumOff val="25000"/>
                  </a:schemeClr>
                </a:solidFill>
              </a:rPr>
              <a:t> world of ABC.com. </a:t>
            </a:r>
          </a:p>
          <a:p>
            <a:pPr marL="227868" indent="-227868">
              <a:lnSpc>
                <a:spcPct val="150000"/>
              </a:lnSpc>
              <a:buFont typeface="Wingdings" panose="05000000000000000000" pitchFamily="2" charset="2"/>
              <a:buChar char="§"/>
            </a:pPr>
            <a:r>
              <a:rPr lang="en-US" sz="1329" dirty="0">
                <a:solidFill>
                  <a:schemeClr val="tx1">
                    <a:lumMod val="75000"/>
                    <a:lumOff val="25000"/>
                  </a:schemeClr>
                </a:solidFill>
              </a:rPr>
              <a:t>Get a whole new experience of different. </a:t>
            </a:r>
          </a:p>
          <a:p>
            <a:pPr marL="227868" indent="-227868">
              <a:lnSpc>
                <a:spcPct val="150000"/>
              </a:lnSpc>
              <a:buFont typeface="Wingdings" panose="05000000000000000000" pitchFamily="2" charset="2"/>
              <a:buChar char="§"/>
            </a:pPr>
            <a:r>
              <a:rPr lang="en-US" sz="1329" dirty="0">
                <a:solidFill>
                  <a:schemeClr val="tx1">
                    <a:lumMod val="75000"/>
                    <a:lumOff val="25000"/>
                  </a:schemeClr>
                </a:solidFill>
              </a:rPr>
              <a:t>Prospects to choose from for your perfect life partner.</a:t>
            </a:r>
          </a:p>
        </p:txBody>
      </p:sp>
      <p:sp>
        <p:nvSpPr>
          <p:cNvPr id="12" name="Rectangle 11"/>
          <p:cNvSpPr/>
          <p:nvPr/>
        </p:nvSpPr>
        <p:spPr>
          <a:xfrm>
            <a:off x="6671231" y="2966467"/>
            <a:ext cx="3926501" cy="1140056"/>
          </a:xfrm>
          <a:prstGeom prst="rect">
            <a:avLst/>
          </a:prstGeom>
        </p:spPr>
        <p:txBody>
          <a:bodyPr wrap="square">
            <a:spAutoFit/>
          </a:bodyPr>
          <a:lstStyle/>
          <a:p>
            <a:pPr>
              <a:lnSpc>
                <a:spcPct val="150000"/>
              </a:lnSpc>
            </a:pPr>
            <a:r>
              <a:rPr lang="en-US" sz="2393" dirty="0">
                <a:solidFill>
                  <a:schemeClr val="tx1">
                    <a:lumMod val="75000"/>
                    <a:lumOff val="25000"/>
                  </a:schemeClr>
                </a:solidFill>
              </a:rPr>
              <a:t>We welcome you</a:t>
            </a:r>
            <a:br>
              <a:rPr lang="en-US" sz="2393" dirty="0">
                <a:solidFill>
                  <a:schemeClr val="tx1">
                    <a:lumMod val="75000"/>
                    <a:lumOff val="25000"/>
                  </a:schemeClr>
                </a:solidFill>
              </a:rPr>
            </a:br>
            <a:r>
              <a:rPr lang="en-US" sz="2393" dirty="0">
                <a:solidFill>
                  <a:schemeClr val="tx1">
                    <a:lumMod val="75000"/>
                    <a:lumOff val="25000"/>
                  </a:schemeClr>
                </a:solidFill>
              </a:rPr>
              <a:t>to the colorful world.</a:t>
            </a:r>
          </a:p>
        </p:txBody>
      </p:sp>
      <p:sp>
        <p:nvSpPr>
          <p:cNvPr id="16" name="Rectangle 15">
            <a:extLst>
              <a:ext uri="{FF2B5EF4-FFF2-40B4-BE49-F238E27FC236}">
                <a16:creationId xmlns:a16="http://schemas.microsoft.com/office/drawing/2014/main" id="{FD60A4F6-87EC-4B99-AACE-401F0A7F943E}"/>
              </a:ext>
            </a:extLst>
          </p:cNvPr>
          <p:cNvSpPr/>
          <p:nvPr/>
        </p:nvSpPr>
        <p:spPr>
          <a:xfrm>
            <a:off x="731390" y="2966467"/>
            <a:ext cx="3926501" cy="1140056"/>
          </a:xfrm>
          <a:prstGeom prst="rect">
            <a:avLst/>
          </a:prstGeom>
        </p:spPr>
        <p:txBody>
          <a:bodyPr wrap="square">
            <a:spAutoFit/>
          </a:bodyPr>
          <a:lstStyle/>
          <a:p>
            <a:pPr>
              <a:lnSpc>
                <a:spcPct val="150000"/>
              </a:lnSpc>
            </a:pPr>
            <a:r>
              <a:rPr lang="en-US" sz="2393" dirty="0">
                <a:solidFill>
                  <a:schemeClr val="tx1">
                    <a:lumMod val="75000"/>
                    <a:lumOff val="25000"/>
                  </a:schemeClr>
                </a:solidFill>
              </a:rPr>
              <a:t>We welcome you</a:t>
            </a:r>
            <a:br>
              <a:rPr lang="en-US" sz="2393" dirty="0">
                <a:solidFill>
                  <a:schemeClr val="tx1">
                    <a:lumMod val="75000"/>
                    <a:lumOff val="25000"/>
                  </a:schemeClr>
                </a:solidFill>
              </a:rPr>
            </a:br>
            <a:r>
              <a:rPr lang="en-US" sz="2393" dirty="0">
                <a:solidFill>
                  <a:schemeClr val="tx1">
                    <a:lumMod val="75000"/>
                    <a:lumOff val="25000"/>
                  </a:schemeClr>
                </a:solidFill>
              </a:rPr>
              <a:t>to the colorful world.</a:t>
            </a:r>
          </a:p>
        </p:txBody>
      </p:sp>
      <p:sp>
        <p:nvSpPr>
          <p:cNvPr id="17" name="Rectangle 16">
            <a:extLst>
              <a:ext uri="{FF2B5EF4-FFF2-40B4-BE49-F238E27FC236}">
                <a16:creationId xmlns:a16="http://schemas.microsoft.com/office/drawing/2014/main" id="{4E099265-C5C2-47AE-963B-B68F29554D42}"/>
              </a:ext>
            </a:extLst>
          </p:cNvPr>
          <p:cNvSpPr/>
          <p:nvPr/>
        </p:nvSpPr>
        <p:spPr>
          <a:xfrm>
            <a:off x="6671233" y="4123155"/>
            <a:ext cx="4878263" cy="1901546"/>
          </a:xfrm>
          <a:prstGeom prst="rect">
            <a:avLst/>
          </a:prstGeom>
        </p:spPr>
        <p:txBody>
          <a:bodyPr wrap="square">
            <a:spAutoFit/>
          </a:bodyPr>
          <a:lstStyle/>
          <a:p>
            <a:pPr marL="227868" indent="-227868">
              <a:lnSpc>
                <a:spcPct val="150000"/>
              </a:lnSpc>
              <a:buFont typeface="Wingdings" panose="05000000000000000000" pitchFamily="2" charset="2"/>
              <a:buChar char="§"/>
            </a:pPr>
            <a:r>
              <a:rPr lang="en-US" sz="1329" dirty="0">
                <a:solidFill>
                  <a:schemeClr val="tx1">
                    <a:lumMod val="75000"/>
                    <a:lumOff val="25000"/>
                  </a:schemeClr>
                </a:solidFill>
              </a:rPr>
              <a:t>We welcome you to the colorful world of ABC.com. </a:t>
            </a:r>
          </a:p>
          <a:p>
            <a:pPr marL="227868" indent="-227868">
              <a:lnSpc>
                <a:spcPct val="150000"/>
              </a:lnSpc>
              <a:buFont typeface="Wingdings" panose="05000000000000000000" pitchFamily="2" charset="2"/>
              <a:buChar char="§"/>
            </a:pPr>
            <a:r>
              <a:rPr lang="en-US" sz="1329" dirty="0">
                <a:solidFill>
                  <a:schemeClr val="tx1">
                    <a:lumMod val="75000"/>
                    <a:lumOff val="25000"/>
                  </a:schemeClr>
                </a:solidFill>
              </a:rPr>
              <a:t>Get a whole new through different. </a:t>
            </a:r>
          </a:p>
          <a:p>
            <a:pPr marL="227868" indent="-227868">
              <a:lnSpc>
                <a:spcPct val="150000"/>
              </a:lnSpc>
              <a:buFont typeface="Wingdings" panose="05000000000000000000" pitchFamily="2" charset="2"/>
              <a:buChar char="§"/>
            </a:pPr>
            <a:r>
              <a:rPr lang="en-US" sz="1329" dirty="0" err="1">
                <a:solidFill>
                  <a:schemeClr val="tx1">
                    <a:lumMod val="75000"/>
                    <a:lumOff val="25000"/>
                  </a:schemeClr>
                </a:solidFill>
              </a:rPr>
              <a:t>Pspects</a:t>
            </a:r>
            <a:r>
              <a:rPr lang="en-US" sz="1329" dirty="0">
                <a:solidFill>
                  <a:schemeClr val="tx1">
                    <a:lumMod val="75000"/>
                    <a:lumOff val="25000"/>
                  </a:schemeClr>
                </a:solidFill>
              </a:rPr>
              <a:t> to choose from for your perfect life partner. </a:t>
            </a:r>
          </a:p>
          <a:p>
            <a:pPr marL="227868" indent="-227868">
              <a:lnSpc>
                <a:spcPct val="150000"/>
              </a:lnSpc>
              <a:buFont typeface="Wingdings" panose="05000000000000000000" pitchFamily="2" charset="2"/>
              <a:buChar char="§"/>
            </a:pPr>
            <a:r>
              <a:rPr lang="en-US" sz="1329" dirty="0">
                <a:solidFill>
                  <a:schemeClr val="tx1">
                    <a:lumMod val="75000"/>
                    <a:lumOff val="25000"/>
                  </a:schemeClr>
                </a:solidFill>
              </a:rPr>
              <a:t>We welcome you to </a:t>
            </a:r>
            <a:r>
              <a:rPr lang="en-US" sz="1329" dirty="0" err="1">
                <a:solidFill>
                  <a:schemeClr val="tx1">
                    <a:lumMod val="75000"/>
                    <a:lumOff val="25000"/>
                  </a:schemeClr>
                </a:solidFill>
              </a:rPr>
              <a:t>theful</a:t>
            </a:r>
            <a:r>
              <a:rPr lang="en-US" sz="1329" dirty="0">
                <a:solidFill>
                  <a:schemeClr val="tx1">
                    <a:lumMod val="75000"/>
                    <a:lumOff val="25000"/>
                  </a:schemeClr>
                </a:solidFill>
              </a:rPr>
              <a:t> world of ABC.com. </a:t>
            </a:r>
          </a:p>
          <a:p>
            <a:pPr marL="227868" indent="-227868">
              <a:lnSpc>
                <a:spcPct val="150000"/>
              </a:lnSpc>
              <a:buFont typeface="Wingdings" panose="05000000000000000000" pitchFamily="2" charset="2"/>
              <a:buChar char="§"/>
            </a:pPr>
            <a:r>
              <a:rPr lang="en-US" sz="1329" dirty="0">
                <a:solidFill>
                  <a:schemeClr val="tx1">
                    <a:lumMod val="75000"/>
                    <a:lumOff val="25000"/>
                  </a:schemeClr>
                </a:solidFill>
              </a:rPr>
              <a:t>Get a whole new experience of different. </a:t>
            </a:r>
          </a:p>
          <a:p>
            <a:pPr marL="227868" indent="-227868">
              <a:lnSpc>
                <a:spcPct val="150000"/>
              </a:lnSpc>
              <a:buFont typeface="Wingdings" panose="05000000000000000000" pitchFamily="2" charset="2"/>
              <a:buChar char="§"/>
            </a:pPr>
            <a:r>
              <a:rPr lang="en-US" sz="1329" dirty="0">
                <a:solidFill>
                  <a:schemeClr val="tx1">
                    <a:lumMod val="75000"/>
                    <a:lumOff val="25000"/>
                  </a:schemeClr>
                </a:solidFill>
              </a:rPr>
              <a:t>Prospects to choose from for your perfect life partner.</a:t>
            </a:r>
          </a:p>
        </p:txBody>
      </p:sp>
    </p:spTree>
    <p:extLst>
      <p:ext uri="{BB962C8B-B14F-4D97-AF65-F5344CB8AC3E}">
        <p14:creationId xmlns:p14="http://schemas.microsoft.com/office/powerpoint/2010/main" val="416448163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Your Title Goes Here</a:t>
            </a:r>
            <a:endParaRPr lang="en-US" dirty="0"/>
          </a:p>
        </p:txBody>
      </p:sp>
      <p:sp>
        <p:nvSpPr>
          <p:cNvPr id="5" name="Text Placeholder 4"/>
          <p:cNvSpPr>
            <a:spLocks noGrp="1"/>
          </p:cNvSpPr>
          <p:nvPr>
            <p:ph type="body" sz="quarter" idx="11"/>
          </p:nvPr>
        </p:nvSpPr>
        <p:spPr/>
        <p:txBody>
          <a:bodyPr>
            <a:normAutofit/>
          </a:bodyPr>
          <a:lstStyle/>
          <a:p>
            <a:r>
              <a:rPr lang="en-GB" dirty="0"/>
              <a:t>Your awesome subtitle goes here. Keep it Short &amp; Impactful.</a:t>
            </a:r>
            <a:endParaRPr lang="en-US" dirty="0"/>
          </a:p>
        </p:txBody>
      </p:sp>
      <p:pic>
        <p:nvPicPr>
          <p:cNvPr id="11" name="Picture Placeholder 10">
            <a:extLst>
              <a:ext uri="{FF2B5EF4-FFF2-40B4-BE49-F238E27FC236}">
                <a16:creationId xmlns:a16="http://schemas.microsoft.com/office/drawing/2014/main" id="{365DA5E8-D029-42A6-98F5-A61B382147C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2578" b="22578"/>
          <a:stretch>
            <a:fillRect/>
          </a:stretch>
        </p:blipFill>
        <p:spPr/>
      </p:pic>
      <p:pic>
        <p:nvPicPr>
          <p:cNvPr id="13" name="Picture Placeholder 12">
            <a:extLst>
              <a:ext uri="{FF2B5EF4-FFF2-40B4-BE49-F238E27FC236}">
                <a16:creationId xmlns:a16="http://schemas.microsoft.com/office/drawing/2014/main" id="{5EF3E594-05AA-4514-9024-4CB4F1A8F599}"/>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7515" b="17515"/>
          <a:stretch>
            <a:fillRect/>
          </a:stretch>
        </p:blipFill>
        <p:spPr/>
      </p:pic>
      <p:sp>
        <p:nvSpPr>
          <p:cNvPr id="8" name="Rectangle 7"/>
          <p:cNvSpPr/>
          <p:nvPr/>
        </p:nvSpPr>
        <p:spPr>
          <a:xfrm>
            <a:off x="730335" y="3869514"/>
            <a:ext cx="5193723" cy="1594732"/>
          </a:xfrm>
          <a:prstGeom prst="rect">
            <a:avLst/>
          </a:prstGeom>
        </p:spPr>
        <p:txBody>
          <a:bodyPr wrap="square">
            <a:spAutoFit/>
          </a:bodyPr>
          <a:lstStyle/>
          <a:p>
            <a:pPr algn="just">
              <a:lnSpc>
                <a:spcPct val="150000"/>
              </a:lnSpc>
            </a:pPr>
            <a:r>
              <a:rPr lang="en-US" sz="1329" dirty="0">
                <a:solidFill>
                  <a:schemeClr val="tx1">
                    <a:lumMod val="75000"/>
                    <a:lumOff val="25000"/>
                  </a:schemeClr>
                </a:solidFill>
              </a:rPr>
              <a:t>We welcome you to the colorful world of ABC.com. Get a whole new experience of searching through different prospects to choose from for your perfect life partner. We welcome you to the colorful world of ABC.com. Get a whole new experience of searching through different prospects to choose from for your perfect life partner.</a:t>
            </a:r>
          </a:p>
        </p:txBody>
      </p:sp>
      <p:sp>
        <p:nvSpPr>
          <p:cNvPr id="9" name="Rectangle 8"/>
          <p:cNvSpPr/>
          <p:nvPr/>
        </p:nvSpPr>
        <p:spPr>
          <a:xfrm>
            <a:off x="6266895" y="3869514"/>
            <a:ext cx="5193723" cy="1594732"/>
          </a:xfrm>
          <a:prstGeom prst="rect">
            <a:avLst/>
          </a:prstGeom>
        </p:spPr>
        <p:txBody>
          <a:bodyPr wrap="square">
            <a:spAutoFit/>
          </a:bodyPr>
          <a:lstStyle/>
          <a:p>
            <a:pPr algn="just">
              <a:lnSpc>
                <a:spcPct val="150000"/>
              </a:lnSpc>
            </a:pPr>
            <a:r>
              <a:rPr lang="en-US" sz="1329" dirty="0">
                <a:solidFill>
                  <a:schemeClr val="tx1">
                    <a:lumMod val="75000"/>
                    <a:lumOff val="25000"/>
                  </a:schemeClr>
                </a:solidFill>
              </a:rPr>
              <a:t>We welcome you to the colorful world of ABC.com. Get a whole new experience of searching through different prospects to choose from for your perfect life partner. We welcome you to the colorful world of ABC.com. Get a whole new experience of searching through different prospects to choose from for your perfect life partner.</a:t>
            </a:r>
          </a:p>
        </p:txBody>
      </p:sp>
    </p:spTree>
    <p:extLst>
      <p:ext uri="{BB962C8B-B14F-4D97-AF65-F5344CB8AC3E}">
        <p14:creationId xmlns:p14="http://schemas.microsoft.com/office/powerpoint/2010/main" val="162914969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Your Title Goes Here</a:t>
            </a:r>
            <a:endParaRPr lang="en-US" dirty="0"/>
          </a:p>
        </p:txBody>
      </p:sp>
      <p:sp>
        <p:nvSpPr>
          <p:cNvPr id="5" name="Text Placeholder 4"/>
          <p:cNvSpPr>
            <a:spLocks noGrp="1"/>
          </p:cNvSpPr>
          <p:nvPr>
            <p:ph type="body" sz="quarter" idx="11"/>
          </p:nvPr>
        </p:nvSpPr>
        <p:spPr/>
        <p:txBody>
          <a:bodyPr>
            <a:normAutofit/>
          </a:bodyPr>
          <a:lstStyle/>
          <a:p>
            <a:r>
              <a:rPr lang="en-GB" dirty="0"/>
              <a:t>Your awesome subtitle goes here. Keep it Short &amp; Impactful.</a:t>
            </a:r>
            <a:endParaRPr lang="en-US" dirty="0"/>
          </a:p>
        </p:txBody>
      </p:sp>
      <p:pic>
        <p:nvPicPr>
          <p:cNvPr id="9" name="Picture Placeholder 8">
            <a:extLst>
              <a:ext uri="{FF2B5EF4-FFF2-40B4-BE49-F238E27FC236}">
                <a16:creationId xmlns:a16="http://schemas.microsoft.com/office/drawing/2014/main" id="{8CC15173-1B21-4630-B394-B9F5D6442C39}"/>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422" r="24422"/>
          <a:stretch/>
        </p:blipFill>
        <p:spPr/>
      </p:pic>
      <p:pic>
        <p:nvPicPr>
          <p:cNvPr id="7" name="Picture Placeholder 6">
            <a:extLst>
              <a:ext uri="{FF2B5EF4-FFF2-40B4-BE49-F238E27FC236}">
                <a16:creationId xmlns:a16="http://schemas.microsoft.com/office/drawing/2014/main" id="{E1516FE6-13A1-4EB6-8B6F-7FC429188246}"/>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4422" r="24422"/>
          <a:stretch/>
        </p:blipFill>
        <p:spPr/>
      </p:pic>
      <p:pic>
        <p:nvPicPr>
          <p:cNvPr id="11" name="Picture Placeholder 10">
            <a:extLst>
              <a:ext uri="{FF2B5EF4-FFF2-40B4-BE49-F238E27FC236}">
                <a16:creationId xmlns:a16="http://schemas.microsoft.com/office/drawing/2014/main" id="{ECEF085B-A91D-46DA-A59A-5794E1E1742F}"/>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4434" r="24434"/>
          <a:stretch>
            <a:fillRect/>
          </a:stretch>
        </p:blipFill>
        <p:spPr/>
      </p:pic>
      <p:sp>
        <p:nvSpPr>
          <p:cNvPr id="20" name="Picture Placeholder 16"/>
          <p:cNvSpPr txBox="1">
            <a:spLocks/>
          </p:cNvSpPr>
          <p:nvPr/>
        </p:nvSpPr>
        <p:spPr>
          <a:xfrm>
            <a:off x="4414518" y="3776539"/>
            <a:ext cx="3362261" cy="2250405"/>
          </a:xfrm>
          <a:prstGeom prst="rect">
            <a:avLst/>
          </a:prstGeom>
          <a:gradFill>
            <a:gsLst>
              <a:gs pos="0">
                <a:schemeClr val="tx1">
                  <a:alpha val="0"/>
                </a:schemeClr>
              </a:gs>
              <a:gs pos="100000">
                <a:schemeClr val="tx1"/>
              </a:gs>
            </a:gsLst>
            <a:lin ang="5400000" scaled="1"/>
          </a:gradFill>
        </p:spPr>
      </p:sp>
      <p:sp>
        <p:nvSpPr>
          <p:cNvPr id="21" name="Picture Placeholder 17"/>
          <p:cNvSpPr txBox="1">
            <a:spLocks/>
          </p:cNvSpPr>
          <p:nvPr/>
        </p:nvSpPr>
        <p:spPr>
          <a:xfrm>
            <a:off x="731034" y="3776539"/>
            <a:ext cx="3362261" cy="2250405"/>
          </a:xfrm>
          <a:prstGeom prst="rect">
            <a:avLst/>
          </a:prstGeom>
          <a:gradFill>
            <a:gsLst>
              <a:gs pos="0">
                <a:schemeClr val="tx1">
                  <a:alpha val="0"/>
                </a:schemeClr>
              </a:gs>
              <a:gs pos="100000">
                <a:schemeClr val="tx1"/>
              </a:gs>
            </a:gsLst>
            <a:lin ang="5400000" scaled="1"/>
          </a:gradFill>
        </p:spPr>
      </p:sp>
      <p:sp>
        <p:nvSpPr>
          <p:cNvPr id="22" name="Picture Placeholder 18"/>
          <p:cNvSpPr txBox="1">
            <a:spLocks/>
          </p:cNvSpPr>
          <p:nvPr/>
        </p:nvSpPr>
        <p:spPr>
          <a:xfrm>
            <a:off x="8098354" y="3776539"/>
            <a:ext cx="3362261" cy="2250405"/>
          </a:xfrm>
          <a:prstGeom prst="rect">
            <a:avLst/>
          </a:prstGeom>
          <a:gradFill>
            <a:gsLst>
              <a:gs pos="0">
                <a:schemeClr val="tx1">
                  <a:alpha val="0"/>
                </a:schemeClr>
              </a:gs>
              <a:gs pos="100000">
                <a:schemeClr val="tx1"/>
              </a:gs>
            </a:gsLst>
            <a:lin ang="5400000" scaled="1"/>
          </a:gradFill>
        </p:spPr>
      </p:sp>
    </p:spTree>
    <p:extLst>
      <p:ext uri="{BB962C8B-B14F-4D97-AF65-F5344CB8AC3E}">
        <p14:creationId xmlns:p14="http://schemas.microsoft.com/office/powerpoint/2010/main" val="203326631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Your Title Goes Here</a:t>
            </a:r>
            <a:endParaRPr lang="en-US" dirty="0"/>
          </a:p>
        </p:txBody>
      </p:sp>
      <p:sp>
        <p:nvSpPr>
          <p:cNvPr id="5" name="Text Placeholder 4"/>
          <p:cNvSpPr>
            <a:spLocks noGrp="1"/>
          </p:cNvSpPr>
          <p:nvPr>
            <p:ph type="body" sz="quarter" idx="11"/>
          </p:nvPr>
        </p:nvSpPr>
        <p:spPr/>
        <p:txBody>
          <a:bodyPr>
            <a:normAutofit/>
          </a:bodyPr>
          <a:lstStyle/>
          <a:p>
            <a:r>
              <a:rPr lang="en-GB" dirty="0"/>
              <a:t>Your awesome subtitle goes here. Keep it Short &amp; Impactful.</a:t>
            </a:r>
            <a:endParaRPr lang="en-US" dirty="0"/>
          </a:p>
        </p:txBody>
      </p:sp>
      <p:pic>
        <p:nvPicPr>
          <p:cNvPr id="9" name="Picture Placeholder 8">
            <a:extLst>
              <a:ext uri="{FF2B5EF4-FFF2-40B4-BE49-F238E27FC236}">
                <a16:creationId xmlns:a16="http://schemas.microsoft.com/office/drawing/2014/main" id="{ABA834E7-24AE-47B5-A15B-462C88246965}"/>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0815" b="30815"/>
          <a:stretch>
            <a:fillRect/>
          </a:stretch>
        </p:blipFill>
        <p:spPr/>
      </p:pic>
      <p:sp>
        <p:nvSpPr>
          <p:cNvPr id="7" name="Rectangle 6"/>
          <p:cNvSpPr/>
          <p:nvPr/>
        </p:nvSpPr>
        <p:spPr>
          <a:xfrm>
            <a:off x="730336" y="5038000"/>
            <a:ext cx="10730281" cy="981102"/>
          </a:xfrm>
          <a:prstGeom prst="rect">
            <a:avLst/>
          </a:prstGeom>
        </p:spPr>
        <p:txBody>
          <a:bodyPr wrap="square">
            <a:spAutoFit/>
          </a:bodyPr>
          <a:lstStyle/>
          <a:p>
            <a:pPr algn="just">
              <a:lnSpc>
                <a:spcPct val="150000"/>
              </a:lnSpc>
            </a:pPr>
            <a:r>
              <a:rPr lang="en-US" sz="1329" dirty="0">
                <a:solidFill>
                  <a:schemeClr val="tx1">
                    <a:lumMod val="75000"/>
                    <a:lumOff val="25000"/>
                  </a:schemeClr>
                </a:solidFill>
              </a:rPr>
              <a:t>We welcome you to the colorful world of ABC.com. Get a whole new experience of searching through different prospects to choose from for your perfect life partner. We welcome you to the colorful world of ABC.com. Get a whole new experience of searching through different prospects to choose from for your perfect life partner.</a:t>
            </a:r>
          </a:p>
        </p:txBody>
      </p:sp>
      <p:sp>
        <p:nvSpPr>
          <p:cNvPr id="8" name="Rectangle 7"/>
          <p:cNvSpPr/>
          <p:nvPr/>
        </p:nvSpPr>
        <p:spPr>
          <a:xfrm>
            <a:off x="731387" y="4477658"/>
            <a:ext cx="10729227" cy="460575"/>
          </a:xfrm>
          <a:prstGeom prst="rect">
            <a:avLst/>
          </a:prstGeom>
        </p:spPr>
        <p:txBody>
          <a:bodyPr wrap="square">
            <a:spAutoFit/>
          </a:bodyPr>
          <a:lstStyle/>
          <a:p>
            <a:r>
              <a:rPr lang="en-US" sz="2393" dirty="0"/>
              <a:t>We welcome you to </a:t>
            </a:r>
            <a:r>
              <a:rPr lang="en-US" sz="2393" b="1" dirty="0">
                <a:solidFill>
                  <a:schemeClr val="accent5"/>
                </a:solidFill>
              </a:rPr>
              <a:t>the colorful world.</a:t>
            </a:r>
          </a:p>
        </p:txBody>
      </p:sp>
    </p:spTree>
    <p:extLst>
      <p:ext uri="{BB962C8B-B14F-4D97-AF65-F5344CB8AC3E}">
        <p14:creationId xmlns:p14="http://schemas.microsoft.com/office/powerpoint/2010/main" val="203139144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a:t>Your Title Goes Here</a:t>
            </a:r>
            <a:endParaRPr lang="en-US" dirty="0"/>
          </a:p>
        </p:txBody>
      </p:sp>
      <p:sp>
        <p:nvSpPr>
          <p:cNvPr id="5" name="Text Placeholder 4"/>
          <p:cNvSpPr>
            <a:spLocks noGrp="1"/>
          </p:cNvSpPr>
          <p:nvPr>
            <p:ph type="body" sz="quarter" idx="11"/>
          </p:nvPr>
        </p:nvSpPr>
        <p:spPr/>
        <p:txBody>
          <a:bodyPr>
            <a:normAutofit/>
          </a:bodyPr>
          <a:lstStyle/>
          <a:p>
            <a:r>
              <a:rPr lang="en-GB"/>
              <a:t>Your awesome subtitle goes here. Keep it Short &amp; Impactful.</a:t>
            </a:r>
            <a:endParaRPr lang="en-US" dirty="0"/>
          </a:p>
        </p:txBody>
      </p:sp>
      <p:pic>
        <p:nvPicPr>
          <p:cNvPr id="6" name="Picture Placeholder 5">
            <a:extLst>
              <a:ext uri="{FF2B5EF4-FFF2-40B4-BE49-F238E27FC236}">
                <a16:creationId xmlns:a16="http://schemas.microsoft.com/office/drawing/2014/main" id="{1CCAFE59-FCDF-45D8-9B8A-EF2F1FD9C262}"/>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19367" b="19367"/>
          <a:stretch/>
        </p:blipFill>
        <p:spPr/>
      </p:pic>
      <p:sp>
        <p:nvSpPr>
          <p:cNvPr id="12" name="Picture Placeholder 16"/>
          <p:cNvSpPr txBox="1">
            <a:spLocks/>
          </p:cNvSpPr>
          <p:nvPr/>
        </p:nvSpPr>
        <p:spPr>
          <a:xfrm rot="16200000">
            <a:off x="3900815" y="-1532864"/>
            <a:ext cx="4390373" cy="10729231"/>
          </a:xfrm>
          <a:prstGeom prst="rect">
            <a:avLst/>
          </a:prstGeom>
          <a:solidFill>
            <a:schemeClr val="tx1">
              <a:alpha val="20000"/>
            </a:schemeClr>
          </a:solidFill>
        </p:spPr>
      </p:sp>
      <p:sp>
        <p:nvSpPr>
          <p:cNvPr id="14" name="Rectangle 13"/>
          <p:cNvSpPr/>
          <p:nvPr/>
        </p:nvSpPr>
        <p:spPr>
          <a:xfrm>
            <a:off x="1262492" y="3910204"/>
            <a:ext cx="2731835" cy="1442318"/>
          </a:xfrm>
          <a:prstGeom prst="rect">
            <a:avLst/>
          </a:prstGeom>
        </p:spPr>
        <p:txBody>
          <a:bodyPr wrap="square">
            <a:spAutoFit/>
          </a:bodyPr>
          <a:lstStyle/>
          <a:p>
            <a:r>
              <a:rPr lang="en-US" sz="2924" b="1" dirty="0">
                <a:solidFill>
                  <a:schemeClr val="accent5"/>
                </a:solidFill>
              </a:rPr>
              <a:t>We welcome you to the colorful world.</a:t>
            </a:r>
          </a:p>
        </p:txBody>
      </p:sp>
    </p:spTree>
    <p:extLst>
      <p:ext uri="{BB962C8B-B14F-4D97-AF65-F5344CB8AC3E}">
        <p14:creationId xmlns:p14="http://schemas.microsoft.com/office/powerpoint/2010/main" val="28841764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theme/theme1.xml><?xml version="1.0" encoding="utf-8"?>
<a:theme xmlns:a="http://schemas.openxmlformats.org/drawingml/2006/main" name="Custom Design">
  <a:themeElements>
    <a:clrScheme name="Vibe">
      <a:dk1>
        <a:srgbClr val="1C1C1C"/>
      </a:dk1>
      <a:lt1>
        <a:sysClr val="window" lastClr="FFFFFF"/>
      </a:lt1>
      <a:dk2>
        <a:srgbClr val="545454"/>
      </a:dk2>
      <a:lt2>
        <a:srgbClr val="EEECE1"/>
      </a:lt2>
      <a:accent1>
        <a:srgbClr val="375DFF"/>
      </a:accent1>
      <a:accent2>
        <a:srgbClr val="FF2F5C"/>
      </a:accent2>
      <a:accent3>
        <a:srgbClr val="87C32F"/>
      </a:accent3>
      <a:accent4>
        <a:srgbClr val="B143DD"/>
      </a:accent4>
      <a:accent5>
        <a:srgbClr val="FFA513"/>
      </a:accent5>
      <a:accent6>
        <a:srgbClr val="5BB8D1"/>
      </a:accent6>
      <a:hlink>
        <a:srgbClr val="0000FF"/>
      </a:hlink>
      <a:folHlink>
        <a:srgbClr val="800080"/>
      </a:folHlink>
    </a:clrScheme>
    <a:fontScheme name="Custom 78">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2834</TotalTime>
  <Words>2478</Words>
  <Application>Microsoft Office PowerPoint</Application>
  <PresentationFormat>Widescreen</PresentationFormat>
  <Paragraphs>174</Paragraphs>
  <Slides>25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Montserrat</vt:lpstr>
      <vt:lpstr>Wingdings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s;lidexpitch</dc:creator>
  <cp:lastModifiedBy>L J</cp:lastModifiedBy>
  <cp:revision>183</cp:revision>
  <dcterms:created xsi:type="dcterms:W3CDTF">2016-10-11T19:13:28Z</dcterms:created>
  <dcterms:modified xsi:type="dcterms:W3CDTF">2021-02-12T11:10:09Z</dcterms:modified>
</cp:coreProperties>
</file>