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62" r:id="rId4"/>
    <p:sldId id="263" r:id="rId5"/>
    <p:sldId id="266" r:id="rId6"/>
    <p:sldId id="267" r:id="rId7"/>
    <p:sldId id="268" r:id="rId8"/>
    <p:sldId id="269" r:id="rId9"/>
    <p:sldId id="274" r:id="rId10"/>
    <p:sldId id="275" r:id="rId11"/>
    <p:sldId id="278" r:id="rId12"/>
    <p:sldId id="279" r:id="rId13"/>
    <p:sldId id="280" r:id="rId14"/>
    <p:sldId id="281" r:id="rId15"/>
    <p:sldId id="282" r:id="rId16"/>
    <p:sldId id="285" r:id="rId17"/>
    <p:sldId id="291" r:id="rId18"/>
    <p:sldId id="295" r:id="rId19"/>
    <p:sldId id="308" r:id="rId20"/>
    <p:sldId id="314" r:id="rId21"/>
    <p:sldId id="315" r:id="rId22"/>
    <p:sldId id="316" r:id="rId23"/>
    <p:sldId id="317" r:id="rId24"/>
    <p:sldId id="318" r:id="rId25"/>
    <p:sldId id="319" r:id="rId26"/>
  </p:sldIdLst>
  <p:sldSz cx="12192000" cy="6858000"/>
  <p:notesSz cx="6858000" cy="9144000"/>
  <p:defaultTextStyle>
    <a:defPPr marL="0" marR="0" indent="0" algn="l" defTabSz="384048" rtl="0" fontAlgn="auto" latinLnBrk="1" hangingPunct="0">
      <a:lnSpc>
        <a:spcPct val="100000"/>
      </a:lnSpc>
      <a:spcBef>
        <a:spcPts val="0"/>
      </a:spcBef>
      <a:spcAft>
        <a:spcPts val="0"/>
      </a:spcAft>
      <a:buClrTx/>
      <a:buSzTx/>
      <a:buFontTx/>
      <a:buNone/>
      <a:tabLst/>
      <a:defRPr kumimoji="0" sz="756" b="0" i="0" u="none" strike="noStrike" cap="none" spc="0" normalizeH="0" baseline="0">
        <a:ln>
          <a:noFill/>
        </a:ln>
        <a:solidFill>
          <a:srgbClr val="000000"/>
        </a:solidFill>
        <a:effectLst/>
        <a:uFillTx/>
      </a:defRPr>
    </a:defPPr>
    <a:lvl1pPr marL="0" marR="0" indent="0"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1pPr>
    <a:lvl2pPr marL="0" marR="0" indent="96012"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2pPr>
    <a:lvl3pPr marL="0" marR="0" indent="192024"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3pPr>
    <a:lvl4pPr marL="0" marR="0" indent="288036"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4pPr>
    <a:lvl5pPr marL="0" marR="0" indent="384048"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5pPr>
    <a:lvl6pPr marL="0" marR="0" indent="480060"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6pPr>
    <a:lvl7pPr marL="0" marR="0" indent="576072"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7pPr>
    <a:lvl8pPr marL="0" marR="0" indent="672084"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8pPr>
    <a:lvl9pPr marL="0" marR="0" indent="768096" algn="ctr" defTabSz="34671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8" autoAdjust="0"/>
    <p:restoredTop sz="94638" autoAdjust="0"/>
  </p:normalViewPr>
  <p:slideViewPr>
    <p:cSldViewPr snapToGrid="0" showGuides="1">
      <p:cViewPr varScale="1">
        <p:scale>
          <a:sx n="122" d="100"/>
          <a:sy n="122" d="100"/>
        </p:scale>
        <p:origin x="96"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5" d="100"/>
          <a:sy n="115" d="100"/>
        </p:scale>
        <p:origin x="478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ABEE0D-231D-4BA3-AD2B-753328CABF5C}" type="datetimeFigureOut">
              <a:rPr lang="en-US" smtClean="0"/>
              <a:t>2/12/2021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33863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381000" y="685800"/>
            <a:ext cx="6096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92024" latinLnBrk="0">
      <a:lnSpc>
        <a:spcPct val="117999"/>
      </a:lnSpc>
      <a:defRPr sz="924">
        <a:latin typeface="Helvetica Neue"/>
        <a:ea typeface="Helvetica Neue"/>
        <a:cs typeface="Helvetica Neue"/>
        <a:sym typeface="Helvetica Neue"/>
      </a:defRPr>
    </a:lvl1pPr>
    <a:lvl2pPr indent="96012" defTabSz="192024" latinLnBrk="0">
      <a:lnSpc>
        <a:spcPct val="117999"/>
      </a:lnSpc>
      <a:defRPr sz="924">
        <a:latin typeface="Helvetica Neue"/>
        <a:ea typeface="Helvetica Neue"/>
        <a:cs typeface="Helvetica Neue"/>
        <a:sym typeface="Helvetica Neue"/>
      </a:defRPr>
    </a:lvl2pPr>
    <a:lvl3pPr indent="192024" defTabSz="192024" latinLnBrk="0">
      <a:lnSpc>
        <a:spcPct val="117999"/>
      </a:lnSpc>
      <a:defRPr sz="924">
        <a:latin typeface="Helvetica Neue"/>
        <a:ea typeface="Helvetica Neue"/>
        <a:cs typeface="Helvetica Neue"/>
        <a:sym typeface="Helvetica Neue"/>
      </a:defRPr>
    </a:lvl3pPr>
    <a:lvl4pPr indent="288036" defTabSz="192024" latinLnBrk="0">
      <a:lnSpc>
        <a:spcPct val="117999"/>
      </a:lnSpc>
      <a:defRPr sz="924">
        <a:latin typeface="Helvetica Neue"/>
        <a:ea typeface="Helvetica Neue"/>
        <a:cs typeface="Helvetica Neue"/>
        <a:sym typeface="Helvetica Neue"/>
      </a:defRPr>
    </a:lvl4pPr>
    <a:lvl5pPr indent="384048" defTabSz="192024" latinLnBrk="0">
      <a:lnSpc>
        <a:spcPct val="117999"/>
      </a:lnSpc>
      <a:defRPr sz="924">
        <a:latin typeface="Helvetica Neue"/>
        <a:ea typeface="Helvetica Neue"/>
        <a:cs typeface="Helvetica Neue"/>
        <a:sym typeface="Helvetica Neue"/>
      </a:defRPr>
    </a:lvl5pPr>
    <a:lvl6pPr indent="480060" defTabSz="192024" latinLnBrk="0">
      <a:lnSpc>
        <a:spcPct val="117999"/>
      </a:lnSpc>
      <a:defRPr sz="924">
        <a:latin typeface="Helvetica Neue"/>
        <a:ea typeface="Helvetica Neue"/>
        <a:cs typeface="Helvetica Neue"/>
        <a:sym typeface="Helvetica Neue"/>
      </a:defRPr>
    </a:lvl6pPr>
    <a:lvl7pPr indent="576072" defTabSz="192024" latinLnBrk="0">
      <a:lnSpc>
        <a:spcPct val="117999"/>
      </a:lnSpc>
      <a:defRPr sz="924">
        <a:latin typeface="Helvetica Neue"/>
        <a:ea typeface="Helvetica Neue"/>
        <a:cs typeface="Helvetica Neue"/>
        <a:sym typeface="Helvetica Neue"/>
      </a:defRPr>
    </a:lvl7pPr>
    <a:lvl8pPr indent="672084" defTabSz="192024" latinLnBrk="0">
      <a:lnSpc>
        <a:spcPct val="117999"/>
      </a:lnSpc>
      <a:defRPr sz="924">
        <a:latin typeface="Helvetica Neue"/>
        <a:ea typeface="Helvetica Neue"/>
        <a:cs typeface="Helvetica Neue"/>
        <a:sym typeface="Helvetica Neue"/>
      </a:defRPr>
    </a:lvl8pPr>
    <a:lvl9pPr indent="768096" defTabSz="192024" latinLnBrk="0">
      <a:lnSpc>
        <a:spcPct val="117999"/>
      </a:lnSpc>
      <a:defRPr sz="924">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376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23">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1" y="0"/>
            <a:ext cx="6093884"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7184278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25">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6098117" y="0"/>
            <a:ext cx="6093884"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9702497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27">
    <p:spTree>
      <p:nvGrpSpPr>
        <p:cNvPr id="1" name=""/>
        <p:cNvGrpSpPr/>
        <p:nvPr/>
      </p:nvGrpSpPr>
      <p:grpSpPr>
        <a:xfrm>
          <a:off x="0" y="0"/>
          <a:ext cx="0" cy="0"/>
          <a:chOff x="0" y="0"/>
          <a:chExt cx="0" cy="0"/>
        </a:xfrm>
      </p:grpSpPr>
      <p:pic>
        <p:nvPicPr>
          <p:cNvPr id="4" name="photo-1429637119272-20043840c013-filtered.jpeg"/>
          <p:cNvPicPr>
            <a:picLocks noChangeAspect="1"/>
          </p:cNvPicPr>
          <p:nvPr userDrawn="1"/>
        </p:nvPicPr>
        <p:blipFill>
          <a:blip r:embed="rId2"/>
          <a:srcRect l="8309" r="8309"/>
          <a:stretch>
            <a:fillRect/>
          </a:stretch>
        </p:blipFill>
        <p:spPr>
          <a:xfrm>
            <a:off x="552738" y="4396877"/>
            <a:ext cx="3053021" cy="1777440"/>
          </a:xfrm>
          <a:prstGeom prst="rect">
            <a:avLst/>
          </a:prstGeom>
          <a:ln w="12700">
            <a:miter lim="400000"/>
          </a:ln>
        </p:spPr>
      </p:pic>
      <p:sp>
        <p:nvSpPr>
          <p:cNvPr id="6" name="图片占位符 7"/>
          <p:cNvSpPr>
            <a:spLocks noGrp="1"/>
          </p:cNvSpPr>
          <p:nvPr>
            <p:ph type="pic" sz="quarter" idx="10"/>
          </p:nvPr>
        </p:nvSpPr>
        <p:spPr>
          <a:xfrm>
            <a:off x="552738" y="4396877"/>
            <a:ext cx="3053021" cy="177744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6" name="自由: 形状 15"/>
          <p:cNvSpPr>
            <a:spLocks noGrp="1"/>
          </p:cNvSpPr>
          <p:nvPr>
            <p:ph type="pic" sz="quarter" idx="11"/>
          </p:nvPr>
        </p:nvSpPr>
        <p:spPr>
          <a:xfrm>
            <a:off x="5875482" y="139"/>
            <a:ext cx="6323497" cy="6858547"/>
          </a:xfrm>
          <a:custGeom>
            <a:avLst/>
            <a:gdLst>
              <a:gd name="connsiteX0" fmla="*/ 2861238 w 12646995"/>
              <a:gd name="connsiteY0" fmla="*/ 0 h 13717093"/>
              <a:gd name="connsiteX1" fmla="*/ 12646995 w 12646995"/>
              <a:gd name="connsiteY1" fmla="*/ 0 h 13717093"/>
              <a:gd name="connsiteX2" fmla="*/ 12646995 w 12646995"/>
              <a:gd name="connsiteY2" fmla="*/ 13715725 h 13717093"/>
              <a:gd name="connsiteX3" fmla="*/ 9903599 w 12646995"/>
              <a:gd name="connsiteY3" fmla="*/ 13715725 h 13717093"/>
              <a:gd name="connsiteX4" fmla="*/ 9904299 w 12646995"/>
              <a:gd name="connsiteY4" fmla="*/ 13717093 h 13717093"/>
              <a:gd name="connsiteX5" fmla="*/ 9902895 w 12646995"/>
              <a:gd name="connsiteY5" fmla="*/ 13715725 h 13717093"/>
              <a:gd name="connsiteX6" fmla="*/ 9899219 w 12646995"/>
              <a:gd name="connsiteY6" fmla="*/ 13715725 h 13717093"/>
              <a:gd name="connsiteX7" fmla="*/ 9885179 w 12646995"/>
              <a:gd name="connsiteY7" fmla="*/ 13698427 h 13717093"/>
              <a:gd name="connsiteX8" fmla="*/ 0 w 12646995"/>
              <a:gd name="connsiteY8" fmla="*/ 4047523 h 137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6995" h="13717093">
                <a:moveTo>
                  <a:pt x="2861238" y="0"/>
                </a:moveTo>
                <a:lnTo>
                  <a:pt x="12646995" y="0"/>
                </a:lnTo>
                <a:lnTo>
                  <a:pt x="12646995" y="13715725"/>
                </a:lnTo>
                <a:lnTo>
                  <a:pt x="9903599" y="13715725"/>
                </a:lnTo>
                <a:lnTo>
                  <a:pt x="9904299" y="13717093"/>
                </a:lnTo>
                <a:lnTo>
                  <a:pt x="9902895" y="13715725"/>
                </a:lnTo>
                <a:lnTo>
                  <a:pt x="9899219" y="13715725"/>
                </a:lnTo>
                <a:lnTo>
                  <a:pt x="9885179" y="13698427"/>
                </a:lnTo>
                <a:lnTo>
                  <a:pt x="0" y="4047523"/>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874976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30">
    <p:spTree>
      <p:nvGrpSpPr>
        <p:cNvPr id="1" name=""/>
        <p:cNvGrpSpPr/>
        <p:nvPr/>
      </p:nvGrpSpPr>
      <p:grpSpPr>
        <a:xfrm>
          <a:off x="0" y="0"/>
          <a:ext cx="0" cy="0"/>
          <a:chOff x="0" y="0"/>
          <a:chExt cx="0" cy="0"/>
        </a:xfrm>
      </p:grpSpPr>
      <p:sp>
        <p:nvSpPr>
          <p:cNvPr id="12" name="自由: 形状 11"/>
          <p:cNvSpPr>
            <a:spLocks noGrp="1"/>
          </p:cNvSpPr>
          <p:nvPr>
            <p:ph type="pic" sz="quarter" idx="10"/>
          </p:nvPr>
        </p:nvSpPr>
        <p:spPr>
          <a:xfrm>
            <a:off x="1361869" y="-1167"/>
            <a:ext cx="9464676" cy="6864298"/>
          </a:xfrm>
          <a:custGeom>
            <a:avLst/>
            <a:gdLst>
              <a:gd name="connsiteX0" fmla="*/ 2441923 w 18929352"/>
              <a:gd name="connsiteY0" fmla="*/ 0 h 13728595"/>
              <a:gd name="connsiteX1" fmla="*/ 4835619 w 18929352"/>
              <a:gd name="connsiteY1" fmla="*/ 2333 h 13728595"/>
              <a:gd name="connsiteX2" fmla="*/ 4966609 w 18929352"/>
              <a:gd name="connsiteY2" fmla="*/ 2333 h 13728595"/>
              <a:gd name="connsiteX3" fmla="*/ 4966739 w 18929352"/>
              <a:gd name="connsiteY3" fmla="*/ 2460 h 13728595"/>
              <a:gd name="connsiteX4" fmla="*/ 11939604 w 18929352"/>
              <a:gd name="connsiteY4" fmla="*/ 9254 h 13728595"/>
              <a:gd name="connsiteX5" fmla="*/ 9043414 w 18929352"/>
              <a:gd name="connsiteY5" fmla="*/ 4007097 h 13728595"/>
              <a:gd name="connsiteX6" fmla="*/ 18929352 w 18929352"/>
              <a:gd name="connsiteY6" fmla="*/ 13718332 h 13728595"/>
              <a:gd name="connsiteX7" fmla="*/ 15894326 w 18929352"/>
              <a:gd name="connsiteY7" fmla="*/ 13709464 h 13728595"/>
              <a:gd name="connsiteX8" fmla="*/ 7041719 w 18929352"/>
              <a:gd name="connsiteY8" fmla="*/ 13728595 h 13728595"/>
              <a:gd name="connsiteX9" fmla="*/ 9860288 w 18929352"/>
              <a:gd name="connsiteY9" fmla="*/ 9678125 h 13728595"/>
              <a:gd name="connsiteX10" fmla="*/ 0 w 18929352"/>
              <a:gd name="connsiteY10" fmla="*/ 2333 h 13728595"/>
              <a:gd name="connsiteX11" fmla="*/ 2444474 w 18929352"/>
              <a:gd name="connsiteY11" fmla="*/ 2333 h 1372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9352" h="13728595">
                <a:moveTo>
                  <a:pt x="2441923" y="0"/>
                </a:moveTo>
                <a:lnTo>
                  <a:pt x="4835619" y="2333"/>
                </a:lnTo>
                <a:lnTo>
                  <a:pt x="4966609" y="2333"/>
                </a:lnTo>
                <a:lnTo>
                  <a:pt x="4966739" y="2460"/>
                </a:lnTo>
                <a:lnTo>
                  <a:pt x="11939604" y="9254"/>
                </a:lnTo>
                <a:lnTo>
                  <a:pt x="9043414" y="4007097"/>
                </a:lnTo>
                <a:lnTo>
                  <a:pt x="18929352" y="13718332"/>
                </a:lnTo>
                <a:lnTo>
                  <a:pt x="15894326" y="13709464"/>
                </a:lnTo>
                <a:lnTo>
                  <a:pt x="7041719" y="13728595"/>
                </a:lnTo>
                <a:lnTo>
                  <a:pt x="9860288" y="9678125"/>
                </a:lnTo>
                <a:lnTo>
                  <a:pt x="0" y="2333"/>
                </a:lnTo>
                <a:lnTo>
                  <a:pt x="2444474" y="2333"/>
                </a:lnTo>
                <a:close/>
              </a:path>
            </a:pathLst>
          </a:custGeom>
          <a:solidFill>
            <a:schemeClr val="bg1">
              <a:lumMod val="85000"/>
              <a:alpha val="99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dirty="0"/>
          </a:p>
        </p:txBody>
      </p:sp>
    </p:spTree>
    <p:extLst>
      <p:ext uri="{BB962C8B-B14F-4D97-AF65-F5344CB8AC3E}">
        <p14:creationId xmlns:p14="http://schemas.microsoft.com/office/powerpoint/2010/main" val="14370094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36">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1" y="1"/>
            <a:ext cx="12199487" cy="343468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400114587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40">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1200151" y="1280108"/>
            <a:ext cx="9791699" cy="2651021"/>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215832123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59">
    <p:spTree>
      <p:nvGrpSpPr>
        <p:cNvPr id="1" name=""/>
        <p:cNvGrpSpPr/>
        <p:nvPr/>
      </p:nvGrpSpPr>
      <p:grpSpPr>
        <a:xfrm>
          <a:off x="0" y="0"/>
          <a:ext cx="0" cy="0"/>
          <a:chOff x="0" y="0"/>
          <a:chExt cx="0" cy="0"/>
        </a:xfrm>
      </p:grpSpPr>
      <p:sp>
        <p:nvSpPr>
          <p:cNvPr id="9" name="自由: 形状 8"/>
          <p:cNvSpPr>
            <a:spLocks noGrp="1"/>
          </p:cNvSpPr>
          <p:nvPr>
            <p:ph type="pic" sz="quarter" idx="10"/>
          </p:nvPr>
        </p:nvSpPr>
        <p:spPr>
          <a:xfrm>
            <a:off x="3583287" y="1494930"/>
            <a:ext cx="5025431" cy="3868143"/>
          </a:xfrm>
          <a:custGeom>
            <a:avLst/>
            <a:gdLst>
              <a:gd name="connsiteX0" fmla="*/ 5025430 w 10050861"/>
              <a:gd name="connsiteY0" fmla="*/ 0 h 7736286"/>
              <a:gd name="connsiteX1" fmla="*/ 10050861 w 10050861"/>
              <a:gd name="connsiteY1" fmla="*/ 7736286 h 7736286"/>
              <a:gd name="connsiteX2" fmla="*/ 0 w 10050861"/>
              <a:gd name="connsiteY2" fmla="*/ 7736286 h 7736286"/>
            </a:gdLst>
            <a:ahLst/>
            <a:cxnLst>
              <a:cxn ang="0">
                <a:pos x="connsiteX0" y="connsiteY0"/>
              </a:cxn>
              <a:cxn ang="0">
                <a:pos x="connsiteX1" y="connsiteY1"/>
              </a:cxn>
              <a:cxn ang="0">
                <a:pos x="connsiteX2" y="connsiteY2"/>
              </a:cxn>
            </a:cxnLst>
            <a:rect l="l" t="t" r="r" b="b"/>
            <a:pathLst>
              <a:path w="10050861" h="7736286">
                <a:moveTo>
                  <a:pt x="5025430" y="0"/>
                </a:moveTo>
                <a:lnTo>
                  <a:pt x="10050861" y="7736286"/>
                </a:lnTo>
                <a:lnTo>
                  <a:pt x="0" y="7736286"/>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17265365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60">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1" y="0"/>
            <a:ext cx="6093884"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234683497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61">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993644" y="980380"/>
            <a:ext cx="3431859" cy="489717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dirty="0"/>
          </a:p>
        </p:txBody>
      </p:sp>
    </p:spTree>
    <p:extLst>
      <p:ext uri="{BB962C8B-B14F-4D97-AF65-F5344CB8AC3E}">
        <p14:creationId xmlns:p14="http://schemas.microsoft.com/office/powerpoint/2010/main" val="426912568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62">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6940551" y="0"/>
            <a:ext cx="4771992" cy="6855642"/>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dirty="0"/>
          </a:p>
        </p:txBody>
      </p:sp>
    </p:spTree>
    <p:extLst>
      <p:ext uri="{BB962C8B-B14F-4D97-AF65-F5344CB8AC3E}">
        <p14:creationId xmlns:p14="http://schemas.microsoft.com/office/powerpoint/2010/main" val="39765361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空白">
    <p:bg>
      <p:bgPr>
        <a:solidFill>
          <a:srgbClr val="F5F5F5"/>
        </a:solidFill>
        <a:effectLst/>
      </p:bgPr>
    </p:bg>
    <p:spTree>
      <p:nvGrpSpPr>
        <p:cNvPr id="1" name=""/>
        <p:cNvGrpSpPr/>
        <p:nvPr/>
      </p:nvGrpSpPr>
      <p:grpSpPr>
        <a:xfrm>
          <a:off x="0" y="0"/>
          <a:ext cx="0" cy="0"/>
          <a:chOff x="0" y="0"/>
          <a:chExt cx="0" cy="0"/>
        </a:xfrm>
      </p:grpSpPr>
      <p:sp>
        <p:nvSpPr>
          <p:cNvPr id="27" name="Shape 27"/>
          <p:cNvSpPr>
            <a:spLocks noGrp="1"/>
          </p:cNvSpPr>
          <p:nvPr>
            <p:ph type="sldNum" sz="quarter" idx="2"/>
          </p:nvPr>
        </p:nvSpPr>
        <p:spPr>
          <a:xfrm>
            <a:off x="5975806" y="6508750"/>
            <a:ext cx="234038" cy="241092"/>
          </a:xfrm>
          <a:prstGeom prst="rect">
            <a:avLst/>
          </a:prstGeom>
        </p:spPr>
        <p:txBody>
          <a:bodyPr/>
          <a:lstStyle>
            <a:lvl1pPr>
              <a:defRPr>
                <a:solidFill>
                  <a:srgbClr val="4C4946"/>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63">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2495551" y="1248172"/>
            <a:ext cx="6612004" cy="4578712"/>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dirty="0"/>
          </a:p>
        </p:txBody>
      </p:sp>
    </p:spTree>
    <p:extLst>
      <p:ext uri="{BB962C8B-B14F-4D97-AF65-F5344CB8AC3E}">
        <p14:creationId xmlns:p14="http://schemas.microsoft.com/office/powerpoint/2010/main" val="14594352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1">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0" y="0"/>
            <a:ext cx="12192000" cy="68580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84000" h="13716000">
                <a:moveTo>
                  <a:pt x="0" y="0"/>
                </a:moveTo>
                <a:lnTo>
                  <a:pt x="24384000" y="0"/>
                </a:lnTo>
                <a:lnTo>
                  <a:pt x="24384000"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lvl1pPr>
              <a:defRPr sz="900">
                <a:solidFill>
                  <a:schemeClr val="accent5"/>
                </a:solidFill>
              </a:defRPr>
            </a:lvl1pPr>
          </a:lstStyle>
          <a:p>
            <a:r>
              <a:rPr lang="en-US" altLang="zh-CN" dirty="0"/>
              <a:t>Select and drag your image, drop into placeholder</a:t>
            </a:r>
            <a:endParaRPr lang="zh-CN" altLang="en-US" dirty="0"/>
          </a:p>
        </p:txBody>
      </p:sp>
    </p:spTree>
    <p:extLst>
      <p:ext uri="{BB962C8B-B14F-4D97-AF65-F5344CB8AC3E}">
        <p14:creationId xmlns:p14="http://schemas.microsoft.com/office/powerpoint/2010/main" val="35875646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2">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50619" y="353235"/>
            <a:ext cx="3890764" cy="3890765"/>
          </a:xfrm>
          <a:custGeom>
            <a:avLst/>
            <a:gdLst>
              <a:gd name="connsiteX0" fmla="*/ 3890765 w 7781529"/>
              <a:gd name="connsiteY0" fmla="*/ 0 h 7781529"/>
              <a:gd name="connsiteX1" fmla="*/ 7781529 w 7781529"/>
              <a:gd name="connsiteY1" fmla="*/ 3890765 h 7781529"/>
              <a:gd name="connsiteX2" fmla="*/ 3890765 w 7781529"/>
              <a:gd name="connsiteY2" fmla="*/ 7781529 h 7781529"/>
              <a:gd name="connsiteX3" fmla="*/ 0 w 7781529"/>
              <a:gd name="connsiteY3" fmla="*/ 3890765 h 7781529"/>
            </a:gdLst>
            <a:ahLst/>
            <a:cxnLst>
              <a:cxn ang="0">
                <a:pos x="connsiteX0" y="connsiteY0"/>
              </a:cxn>
              <a:cxn ang="0">
                <a:pos x="connsiteX1" y="connsiteY1"/>
              </a:cxn>
              <a:cxn ang="0">
                <a:pos x="connsiteX2" y="connsiteY2"/>
              </a:cxn>
              <a:cxn ang="0">
                <a:pos x="connsiteX3" y="connsiteY3"/>
              </a:cxn>
            </a:cxnLst>
            <a:rect l="l" t="t" r="r" b="b"/>
            <a:pathLst>
              <a:path w="7781529" h="7781529">
                <a:moveTo>
                  <a:pt x="3890765" y="0"/>
                </a:moveTo>
                <a:lnTo>
                  <a:pt x="7781529" y="3890765"/>
                </a:lnTo>
                <a:lnTo>
                  <a:pt x="3890765" y="7781529"/>
                </a:lnTo>
                <a:lnTo>
                  <a:pt x="0" y="3890765"/>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422133373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8">
    <p:spTree>
      <p:nvGrpSpPr>
        <p:cNvPr id="1" name=""/>
        <p:cNvGrpSpPr/>
        <p:nvPr/>
      </p:nvGrpSpPr>
      <p:grpSpPr>
        <a:xfrm>
          <a:off x="0" y="0"/>
          <a:ext cx="0" cy="0"/>
          <a:chOff x="0" y="0"/>
          <a:chExt cx="0" cy="0"/>
        </a:xfrm>
      </p:grpSpPr>
      <p:sp>
        <p:nvSpPr>
          <p:cNvPr id="19" name="自由: 形状 18"/>
          <p:cNvSpPr>
            <a:spLocks noGrp="1"/>
          </p:cNvSpPr>
          <p:nvPr>
            <p:ph type="pic" sz="quarter" idx="10"/>
          </p:nvPr>
        </p:nvSpPr>
        <p:spPr>
          <a:xfrm>
            <a:off x="0" y="-6796"/>
            <a:ext cx="7839072" cy="6871593"/>
          </a:xfrm>
          <a:custGeom>
            <a:avLst/>
            <a:gdLst>
              <a:gd name="connsiteX0" fmla="*/ 4337134 w 15678144"/>
              <a:gd name="connsiteY0" fmla="*/ 0 h 13743185"/>
              <a:gd name="connsiteX1" fmla="*/ 8436281 w 15678144"/>
              <a:gd name="connsiteY1" fmla="*/ 8243546 h 13743185"/>
              <a:gd name="connsiteX2" fmla="*/ 10689849 w 15678144"/>
              <a:gd name="connsiteY2" fmla="*/ 3711532 h 13743185"/>
              <a:gd name="connsiteX3" fmla="*/ 15678144 w 15678144"/>
              <a:gd name="connsiteY3" fmla="*/ 13743185 h 13743185"/>
              <a:gd name="connsiteX4" fmla="*/ 5701557 w 15678144"/>
              <a:gd name="connsiteY4" fmla="*/ 13743185 h 13743185"/>
              <a:gd name="connsiteX5" fmla="*/ 5701628 w 15678144"/>
              <a:gd name="connsiteY5" fmla="*/ 13743039 h 13743185"/>
              <a:gd name="connsiteX6" fmla="*/ 0 w 15678144"/>
              <a:gd name="connsiteY6" fmla="*/ 13743039 h 13743185"/>
              <a:gd name="connsiteX7" fmla="*/ 0 w 15678144"/>
              <a:gd name="connsiteY7" fmla="*/ 8722140 h 137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8144" h="13743185">
                <a:moveTo>
                  <a:pt x="4337134" y="0"/>
                </a:moveTo>
                <a:lnTo>
                  <a:pt x="8436281" y="8243546"/>
                </a:lnTo>
                <a:lnTo>
                  <a:pt x="10689849" y="3711532"/>
                </a:lnTo>
                <a:lnTo>
                  <a:pt x="15678144" y="13743185"/>
                </a:lnTo>
                <a:lnTo>
                  <a:pt x="5701557" y="13743185"/>
                </a:lnTo>
                <a:lnTo>
                  <a:pt x="5701628" y="13743039"/>
                </a:lnTo>
                <a:lnTo>
                  <a:pt x="0" y="13743039"/>
                </a:lnTo>
                <a:lnTo>
                  <a:pt x="0" y="872214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58136681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11">
    <p:spTree>
      <p:nvGrpSpPr>
        <p:cNvPr id="1" name=""/>
        <p:cNvGrpSpPr/>
        <p:nvPr/>
      </p:nvGrpSpPr>
      <p:grpSpPr>
        <a:xfrm>
          <a:off x="0" y="0"/>
          <a:ext cx="0" cy="0"/>
          <a:chOff x="0" y="0"/>
          <a:chExt cx="0" cy="0"/>
        </a:xfrm>
      </p:grpSpPr>
      <p:sp>
        <p:nvSpPr>
          <p:cNvPr id="15" name="自由: 形状 14"/>
          <p:cNvSpPr>
            <a:spLocks noGrp="1"/>
          </p:cNvSpPr>
          <p:nvPr>
            <p:ph type="pic" sz="quarter" idx="11"/>
          </p:nvPr>
        </p:nvSpPr>
        <p:spPr>
          <a:xfrm>
            <a:off x="0" y="2039575"/>
            <a:ext cx="12192000" cy="4818427"/>
          </a:xfrm>
          <a:custGeom>
            <a:avLst/>
            <a:gdLst>
              <a:gd name="connsiteX0" fmla="*/ 24384000 w 24384000"/>
              <a:gd name="connsiteY0" fmla="*/ 0 h 9636853"/>
              <a:gd name="connsiteX1" fmla="*/ 24384000 w 24384000"/>
              <a:gd name="connsiteY1" fmla="*/ 9636853 h 9636853"/>
              <a:gd name="connsiteX2" fmla="*/ 0 w 24384000"/>
              <a:gd name="connsiteY2" fmla="*/ 9636853 h 9636853"/>
              <a:gd name="connsiteX3" fmla="*/ 0 w 24384000"/>
              <a:gd name="connsiteY3" fmla="*/ 5600700 h 9636853"/>
            </a:gdLst>
            <a:ahLst/>
            <a:cxnLst>
              <a:cxn ang="0">
                <a:pos x="connsiteX0" y="connsiteY0"/>
              </a:cxn>
              <a:cxn ang="0">
                <a:pos x="connsiteX1" y="connsiteY1"/>
              </a:cxn>
              <a:cxn ang="0">
                <a:pos x="connsiteX2" y="connsiteY2"/>
              </a:cxn>
              <a:cxn ang="0">
                <a:pos x="connsiteX3" y="connsiteY3"/>
              </a:cxn>
            </a:cxnLst>
            <a:rect l="l" t="t" r="r" b="b"/>
            <a:pathLst>
              <a:path w="24384000" h="9636853">
                <a:moveTo>
                  <a:pt x="24384000" y="0"/>
                </a:moveTo>
                <a:lnTo>
                  <a:pt x="24384000" y="9636853"/>
                </a:lnTo>
                <a:lnTo>
                  <a:pt x="0" y="9636853"/>
                </a:lnTo>
                <a:lnTo>
                  <a:pt x="0" y="56007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2" name="自由: 形状 11"/>
          <p:cNvSpPr>
            <a:spLocks noGrp="1"/>
          </p:cNvSpPr>
          <p:nvPr>
            <p:ph type="pic" sz="quarter" idx="10"/>
          </p:nvPr>
        </p:nvSpPr>
        <p:spPr>
          <a:xfrm>
            <a:off x="1" y="-1"/>
            <a:ext cx="10629900" cy="2445036"/>
          </a:xfrm>
          <a:custGeom>
            <a:avLst/>
            <a:gdLst>
              <a:gd name="connsiteX0" fmla="*/ 0 w 21259800"/>
              <a:gd name="connsiteY0" fmla="*/ 0 h 4890071"/>
              <a:gd name="connsiteX1" fmla="*/ 21259800 w 21259800"/>
              <a:gd name="connsiteY1" fmla="*/ 0 h 4890071"/>
              <a:gd name="connsiteX2" fmla="*/ 0 w 21259800"/>
              <a:gd name="connsiteY2" fmla="*/ 4890071 h 4890071"/>
            </a:gdLst>
            <a:ahLst/>
            <a:cxnLst>
              <a:cxn ang="0">
                <a:pos x="connsiteX0" y="connsiteY0"/>
              </a:cxn>
              <a:cxn ang="0">
                <a:pos x="connsiteX1" y="connsiteY1"/>
              </a:cxn>
              <a:cxn ang="0">
                <a:pos x="connsiteX2" y="connsiteY2"/>
              </a:cxn>
            </a:cxnLst>
            <a:rect l="l" t="t" r="r" b="b"/>
            <a:pathLst>
              <a:path w="21259800" h="4890071">
                <a:moveTo>
                  <a:pt x="0" y="0"/>
                </a:moveTo>
                <a:lnTo>
                  <a:pt x="21259800" y="0"/>
                </a:lnTo>
                <a:lnTo>
                  <a:pt x="0" y="4890071"/>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14874843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12">
    <p:spTree>
      <p:nvGrpSpPr>
        <p:cNvPr id="1" name=""/>
        <p:cNvGrpSpPr/>
        <p:nvPr/>
      </p:nvGrpSpPr>
      <p:grpSpPr>
        <a:xfrm>
          <a:off x="0" y="0"/>
          <a:ext cx="0" cy="0"/>
          <a:chOff x="0" y="0"/>
          <a:chExt cx="0" cy="0"/>
        </a:xfrm>
      </p:grpSpPr>
      <p:sp>
        <p:nvSpPr>
          <p:cNvPr id="12" name="图片占位符 7"/>
          <p:cNvSpPr>
            <a:spLocks noGrp="1"/>
          </p:cNvSpPr>
          <p:nvPr>
            <p:ph type="pic" sz="quarter" idx="10"/>
          </p:nvPr>
        </p:nvSpPr>
        <p:spPr>
          <a:xfrm>
            <a:off x="2453147" y="1266068"/>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3" name="图片占位符 7"/>
          <p:cNvSpPr>
            <a:spLocks noGrp="1"/>
          </p:cNvSpPr>
          <p:nvPr>
            <p:ph type="pic" sz="quarter" idx="11"/>
          </p:nvPr>
        </p:nvSpPr>
        <p:spPr>
          <a:xfrm>
            <a:off x="4328512" y="1854500"/>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4" name="图片占位符 7"/>
          <p:cNvSpPr>
            <a:spLocks noGrp="1"/>
          </p:cNvSpPr>
          <p:nvPr>
            <p:ph type="pic" sz="quarter" idx="12"/>
          </p:nvPr>
        </p:nvSpPr>
        <p:spPr>
          <a:xfrm>
            <a:off x="6203879" y="1147534"/>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dirty="0"/>
          </a:p>
        </p:txBody>
      </p:sp>
      <p:sp>
        <p:nvSpPr>
          <p:cNvPr id="15" name="图片占位符 7"/>
          <p:cNvSpPr>
            <a:spLocks noGrp="1"/>
          </p:cNvSpPr>
          <p:nvPr>
            <p:ph type="pic" sz="quarter" idx="13"/>
          </p:nvPr>
        </p:nvSpPr>
        <p:spPr>
          <a:xfrm>
            <a:off x="8079247" y="1676700"/>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11474592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13">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5132069" y="0"/>
            <a:ext cx="6222459" cy="6858000"/>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Lst>
            <a:ahLst/>
            <a:cxnLst>
              <a:cxn ang="0">
                <a:pos x="connsiteX0" y="connsiteY0"/>
              </a:cxn>
              <a:cxn ang="0">
                <a:pos x="connsiteX1" y="connsiteY1"/>
              </a:cxn>
              <a:cxn ang="0">
                <a:pos x="connsiteX2" y="connsiteY2"/>
              </a:cxn>
              <a:cxn ang="0">
                <a:pos x="connsiteX3" y="connsiteY3"/>
              </a:cxn>
            </a:cxnLst>
            <a:rect l="l" t="t" r="r" b="b"/>
            <a:pathLst>
              <a:path w="12444916" h="13743980">
                <a:moveTo>
                  <a:pt x="3520440" y="0"/>
                </a:moveTo>
                <a:lnTo>
                  <a:pt x="12444916" y="0"/>
                </a:lnTo>
                <a:lnTo>
                  <a:pt x="8878756" y="13743980"/>
                </a:lnTo>
                <a:lnTo>
                  <a:pt x="0" y="1374398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986156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14">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720437" y="0"/>
            <a:ext cx="6222459" cy="6858000"/>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Lst>
            <a:ahLst/>
            <a:cxnLst>
              <a:cxn ang="0">
                <a:pos x="connsiteX0" y="connsiteY0"/>
              </a:cxn>
              <a:cxn ang="0">
                <a:pos x="connsiteX1" y="connsiteY1"/>
              </a:cxn>
              <a:cxn ang="0">
                <a:pos x="connsiteX2" y="connsiteY2"/>
              </a:cxn>
              <a:cxn ang="0">
                <a:pos x="connsiteX3" y="connsiteY3"/>
              </a:cxn>
            </a:cxnLst>
            <a:rect l="l" t="t" r="r" b="b"/>
            <a:pathLst>
              <a:path w="12444916" h="13743980">
                <a:moveTo>
                  <a:pt x="3520440" y="0"/>
                </a:moveTo>
                <a:lnTo>
                  <a:pt x="12444916" y="0"/>
                </a:lnTo>
                <a:lnTo>
                  <a:pt x="8878756" y="13743980"/>
                </a:lnTo>
                <a:lnTo>
                  <a:pt x="0" y="1374398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73112992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1" y="4762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endParaRPr dirty="0"/>
          </a:p>
        </p:txBody>
      </p:sp>
      <p:sp>
        <p:nvSpPr>
          <p:cNvPr id="3" name="Shape 3"/>
          <p:cNvSpPr>
            <a:spLocks noGrp="1"/>
          </p:cNvSpPr>
          <p:nvPr>
            <p:ph type="body" idx="1"/>
          </p:nvPr>
        </p:nvSpPr>
        <p:spPr>
          <a:xfrm>
            <a:off x="844551" y="16192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endParaRPr dirty="0"/>
          </a:p>
        </p:txBody>
      </p:sp>
      <p:sp>
        <p:nvSpPr>
          <p:cNvPr id="4" name="Shape 4"/>
          <p:cNvSpPr>
            <a:spLocks noGrp="1"/>
          </p:cNvSpPr>
          <p:nvPr>
            <p:ph type="sldNum" sz="quarter" idx="2"/>
          </p:nvPr>
        </p:nvSpPr>
        <p:spPr>
          <a:xfrm>
            <a:off x="5966190" y="6540500"/>
            <a:ext cx="253274" cy="241092"/>
          </a:xfrm>
          <a:prstGeom prst="rect">
            <a:avLst/>
          </a:prstGeom>
          <a:ln w="12700">
            <a:miter lim="400000"/>
          </a:ln>
        </p:spPr>
        <p:txBody>
          <a:bodyPr wrap="none" lIns="50800" tIns="50800" rIns="50800" bIns="50800">
            <a:spAutoFit/>
          </a:bodyPr>
          <a:lstStyle>
            <a:lvl1pPr>
              <a:defRPr sz="9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9" r:id="rId5"/>
    <p:sldLayoutId id="2147483662" r:id="rId6"/>
    <p:sldLayoutId id="2147483663" r:id="rId7"/>
    <p:sldLayoutId id="2147483664" r:id="rId8"/>
    <p:sldLayoutId id="2147483665" r:id="rId9"/>
    <p:sldLayoutId id="2147483671" r:id="rId10"/>
    <p:sldLayoutId id="2147483672" r:id="rId11"/>
    <p:sldLayoutId id="2147483673" r:id="rId12"/>
    <p:sldLayoutId id="2147483675" r:id="rId13"/>
    <p:sldLayoutId id="2147483680" r:id="rId14"/>
    <p:sldLayoutId id="2147483681" r:id="rId15"/>
    <p:sldLayoutId id="2147483691" r:id="rId16"/>
    <p:sldLayoutId id="2147483692" r:id="rId17"/>
    <p:sldLayoutId id="2147483693" r:id="rId18"/>
    <p:sldLayoutId id="2147483694" r:id="rId19"/>
    <p:sldLayoutId id="2147483695" r:id="rId20"/>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25"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1pPr>
      <a:lvl2pPr marL="476250"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2pPr>
      <a:lvl3pPr marL="714375"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3pPr>
      <a:lvl4pPr marL="952500"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4pPr>
      <a:lvl5pPr marL="1190625"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5pPr>
      <a:lvl6pPr marL="1428750"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latinLnBrk="0">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62F9F69-A969-4BAE-8DA9-460F1C85D8F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20" b="6420"/>
          <a:stretch>
            <a:fillRect/>
          </a:stretch>
        </p:blipFill>
        <p:spPr/>
      </p:pic>
      <p:sp>
        <p:nvSpPr>
          <p:cNvPr id="37" name="Shape 37"/>
          <p:cNvSpPr/>
          <p:nvPr/>
        </p:nvSpPr>
        <p:spPr>
          <a:xfrm>
            <a:off x="3227426" y="2794747"/>
            <a:ext cx="5737148" cy="730969"/>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spcBef>
                <a:spcPts val="2000"/>
              </a:spcBef>
              <a:defRPr sz="12000" cap="all">
                <a:latin typeface="Lato Regular"/>
                <a:ea typeface="Lato Regular"/>
                <a:cs typeface="Lato Regular"/>
                <a:sym typeface="Lato Regular"/>
              </a:defRPr>
            </a:lvl1pPr>
          </a:lstStyle>
          <a:p>
            <a:pPr algn="ctr"/>
            <a:r>
              <a:rPr lang="en-US" sz="4500" b="1" dirty="0">
                <a:solidFill>
                  <a:schemeClr val="bg1"/>
                </a:solidFill>
                <a:latin typeface="Montserrat" panose="00000500000000000000" pitchFamily="2" charset="0"/>
              </a:rPr>
              <a:t>LUNAR NEW YEAR</a:t>
            </a:r>
            <a:endParaRPr sz="4500" b="1" dirty="0">
              <a:solidFill>
                <a:schemeClr val="bg1"/>
              </a:solidFill>
              <a:latin typeface="Montserrat" panose="00000500000000000000" pitchFamily="2" charset="0"/>
            </a:endParaRPr>
          </a:p>
        </p:txBody>
      </p:sp>
      <p:sp>
        <p:nvSpPr>
          <p:cNvPr id="38" name="Shape 38"/>
          <p:cNvSpPr/>
          <p:nvPr/>
        </p:nvSpPr>
        <p:spPr>
          <a:xfrm>
            <a:off x="3195767" y="3525715"/>
            <a:ext cx="5644174" cy="17697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2400" cap="all" spc="480">
                <a:latin typeface="Lato Regular"/>
                <a:ea typeface="Lato Regular"/>
                <a:cs typeface="Lato Regular"/>
                <a:sym typeface="Lato Regular"/>
              </a:defRPr>
            </a:lvl1pPr>
          </a:lstStyle>
          <a:p>
            <a:r>
              <a:rPr lang="en-US" sz="900" b="1" dirty="0">
                <a:solidFill>
                  <a:schemeClr val="bg1"/>
                </a:solidFill>
                <a:latin typeface="Montserrat" panose="00000500000000000000" pitchFamily="2" charset="0"/>
              </a:rPr>
              <a:t>CHINESE</a:t>
            </a:r>
            <a:r>
              <a:rPr sz="900" b="1" dirty="0">
                <a:solidFill>
                  <a:schemeClr val="bg1"/>
                </a:solidFill>
                <a:latin typeface="Montserrat" panose="00000500000000000000" pitchFamily="2" charset="0"/>
              </a:rPr>
              <a:t> PowerPoint Presentation Template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4949854" y="1200277"/>
            <a:ext cx="2292294" cy="49577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spc="300">
                <a:latin typeface="Lato Bold"/>
                <a:ea typeface="Lato Bold"/>
                <a:cs typeface="Lato Bold"/>
                <a:sym typeface="Lato Bold"/>
              </a:defRPr>
            </a:lvl1pPr>
          </a:lstStyle>
          <a:p>
            <a:pPr algn="just">
              <a:lnSpc>
                <a:spcPct val="150000"/>
              </a:lnSpc>
            </a:pPr>
            <a:r>
              <a:rPr sz="2250">
                <a:solidFill>
                  <a:schemeClr val="tx1">
                    <a:lumMod val="85000"/>
                    <a:lumOff val="15000"/>
                  </a:schemeClr>
                </a:solidFill>
                <a:latin typeface="+mn-lt"/>
              </a:rPr>
              <a:t>TEXT slides</a:t>
            </a:r>
          </a:p>
        </p:txBody>
      </p:sp>
      <p:sp>
        <p:nvSpPr>
          <p:cNvPr id="210" name="Shape 210"/>
          <p:cNvSpPr/>
          <p:nvPr/>
        </p:nvSpPr>
        <p:spPr>
          <a:xfrm>
            <a:off x="2080698" y="2144753"/>
            <a:ext cx="7858125" cy="68679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lnSpc>
                <a:spcPct val="15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1" name="Shape 211"/>
          <p:cNvSpPr/>
          <p:nvPr/>
        </p:nvSpPr>
        <p:spPr>
          <a:xfrm>
            <a:off x="2080698" y="3031636"/>
            <a:ext cx="7858125" cy="68679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lnSpc>
                <a:spcPct val="150000"/>
              </a:lnSpc>
            </a:pPr>
            <a:r>
              <a:rPr sz="975">
                <a:solidFill>
                  <a:schemeClr val="tx1">
                    <a:lumMod val="85000"/>
                    <a:lumOff val="15000"/>
                  </a:schemeClr>
                </a:solidFill>
                <a:latin typeface="+mn-lt"/>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2" name="Shape 212"/>
          <p:cNvSpPr/>
          <p:nvPr/>
        </p:nvSpPr>
        <p:spPr>
          <a:xfrm>
            <a:off x="2080698" y="3918520"/>
            <a:ext cx="7858125" cy="68679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lnSpc>
                <a:spcPct val="150000"/>
              </a:lnSpc>
            </a:pPr>
            <a:r>
              <a:rPr sz="975">
                <a:solidFill>
                  <a:schemeClr val="tx1">
                    <a:lumMod val="85000"/>
                    <a:lumOff val="15000"/>
                  </a:schemeClr>
                </a:solidFill>
                <a:latin typeface="+mn-lt"/>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3" name="Shape 213"/>
          <p:cNvSpPr/>
          <p:nvPr/>
        </p:nvSpPr>
        <p:spPr>
          <a:xfrm>
            <a:off x="2080698" y="4805403"/>
            <a:ext cx="7858125" cy="68679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lnSpc>
                <a:spcPct val="150000"/>
              </a:lnSpc>
            </a:pPr>
            <a:r>
              <a:rPr sz="975">
                <a:solidFill>
                  <a:schemeClr val="tx1">
                    <a:lumMod val="85000"/>
                    <a:lumOff val="15000"/>
                  </a:schemeClr>
                </a:solidFill>
                <a:latin typeface="+mn-lt"/>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Tree>
  </p:cSld>
  <p:clrMapOvr>
    <a:masterClrMapping/>
  </p:clrMapOvr>
  <mc:AlternateContent xmlns:mc="http://schemas.openxmlformats.org/markup-compatibility/2006" xmlns:p14="http://schemas.microsoft.com/office/powerpoint/2010/main">
    <mc:Choice Requires="p14">
      <p:transition spd="med">
        <p:push/>
      </p:transition>
    </mc:Choice>
    <mc:Fallback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C1553AF-D984-4BCD-9BCC-D374B0E9B0D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06" r="20406"/>
          <a:stretch>
            <a:fillRect/>
          </a:stretch>
        </p:blipFill>
        <p:spPr/>
      </p:pic>
      <p:sp>
        <p:nvSpPr>
          <p:cNvPr id="229" name="Shape 229"/>
          <p:cNvSpPr/>
          <p:nvPr/>
        </p:nvSpPr>
        <p:spPr>
          <a:xfrm>
            <a:off x="7285400" y="5273120"/>
            <a:ext cx="2147367" cy="179885"/>
          </a:xfrm>
          <a:prstGeom prst="rect">
            <a:avLst/>
          </a:prstGeom>
          <a:solidFill>
            <a:srgbClr val="000000"/>
          </a:solidFill>
          <a:ln w="12700">
            <a:miter lim="400000"/>
          </a:ln>
        </p:spPr>
        <p:txBody>
          <a:bodyPr lIns="19050" tIns="19050" rIns="19050" bIns="19050" anchor="ctr"/>
          <a:lstStyle/>
          <a:p>
            <a:pPr>
              <a:defRPr sz="3200">
                <a:solidFill>
                  <a:srgbClr val="FFFFFF"/>
                </a:solidFill>
              </a:defRPr>
            </a:pPr>
            <a:endParaRPr sz="1200"/>
          </a:p>
        </p:txBody>
      </p:sp>
      <p:sp>
        <p:nvSpPr>
          <p:cNvPr id="233" name="Shape 233"/>
          <p:cNvSpPr/>
          <p:nvPr/>
        </p:nvSpPr>
        <p:spPr>
          <a:xfrm>
            <a:off x="6368955" y="2441350"/>
            <a:ext cx="3980257" cy="50013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8000" cap="all" spc="400">
                <a:latin typeface="Lato Regular"/>
                <a:ea typeface="Lato Regular"/>
                <a:cs typeface="Lato Regular"/>
                <a:sym typeface="Lato Regular"/>
              </a:defRPr>
            </a:lvl1pPr>
          </a:lstStyle>
          <a:p>
            <a:r>
              <a:rPr sz="3000">
                <a:latin typeface="+mn-lt"/>
              </a:rPr>
              <a:t>PICTURE slides</a:t>
            </a:r>
          </a:p>
        </p:txBody>
      </p:sp>
      <p:sp>
        <p:nvSpPr>
          <p:cNvPr id="234" name="Shape 234"/>
          <p:cNvSpPr/>
          <p:nvPr/>
        </p:nvSpPr>
        <p:spPr>
          <a:xfrm>
            <a:off x="7283019" y="1434279"/>
            <a:ext cx="2633734" cy="1077218"/>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8000" cap="all" spc="900">
                <a:solidFill>
                  <a:srgbClr val="A7AAA9"/>
                </a:solidFill>
                <a:latin typeface="Lato Bold"/>
                <a:ea typeface="Lato Bold"/>
                <a:cs typeface="Lato Bold"/>
                <a:sym typeface="Lato Bold"/>
              </a:defRPr>
            </a:lvl1pPr>
          </a:lstStyle>
          <a:p>
            <a:r>
              <a:rPr sz="6750">
                <a:latin typeface="+mn-lt"/>
              </a:rPr>
              <a:t>LEFT</a:t>
            </a:r>
          </a:p>
        </p:txBody>
      </p:sp>
      <p:sp>
        <p:nvSpPr>
          <p:cNvPr id="235" name="Shape 235"/>
          <p:cNvSpPr/>
          <p:nvPr/>
        </p:nvSpPr>
        <p:spPr>
          <a:xfrm>
            <a:off x="6511096" y="3672453"/>
            <a:ext cx="3695972" cy="1361976"/>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spcBef>
                <a:spcPts val="3400"/>
              </a:spcBef>
              <a:defRPr sz="2600">
                <a:latin typeface="Lato Light"/>
                <a:ea typeface="Lato Light"/>
                <a:cs typeface="Lato Light"/>
                <a:sym typeface="Lato Light"/>
              </a:defRPr>
            </a:lvl1pPr>
          </a:lstStyle>
          <a:p>
            <a:pPr algn="just">
              <a:lnSpc>
                <a:spcPct val="15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 guarantee.</a:t>
            </a:r>
          </a:p>
        </p:txBody>
      </p:sp>
      <p:sp>
        <p:nvSpPr>
          <p:cNvPr id="13" name="Shape 144"/>
          <p:cNvSpPr/>
          <p:nvPr/>
        </p:nvSpPr>
        <p:spPr>
          <a:xfrm>
            <a:off x="7003263" y="5272606"/>
            <a:ext cx="2711641" cy="17697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400" cap="all" spc="480">
                <a:solidFill>
                  <a:srgbClr val="FFFFFF"/>
                </a:solidFill>
                <a:latin typeface="Lato Regular"/>
                <a:ea typeface="Lato Regular"/>
                <a:cs typeface="Lato Regular"/>
                <a:sym typeface="Lato Regular"/>
              </a:defRPr>
            </a:lvl1pPr>
          </a:lstStyle>
          <a:p>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F3E7068-9E02-475B-8773-90FADA185E9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19" r="25019"/>
          <a:stretch>
            <a:fillRect/>
          </a:stretch>
        </p:blipFill>
        <p:spPr/>
      </p:pic>
      <p:sp>
        <p:nvSpPr>
          <p:cNvPr id="239" name="Shape 239"/>
          <p:cNvSpPr/>
          <p:nvPr/>
        </p:nvSpPr>
        <p:spPr>
          <a:xfrm>
            <a:off x="7285400" y="5273120"/>
            <a:ext cx="2147367" cy="179885"/>
          </a:xfrm>
          <a:prstGeom prst="rect">
            <a:avLst/>
          </a:prstGeom>
          <a:solidFill>
            <a:srgbClr val="000000"/>
          </a:solidFill>
          <a:ln w="12700">
            <a:miter lim="400000"/>
          </a:ln>
        </p:spPr>
        <p:txBody>
          <a:bodyPr lIns="19050" tIns="19050" rIns="19050" bIns="19050" anchor="ctr"/>
          <a:lstStyle/>
          <a:p>
            <a:pPr>
              <a:defRPr sz="3200">
                <a:solidFill>
                  <a:srgbClr val="FFFFFF"/>
                </a:solidFill>
              </a:defRPr>
            </a:pPr>
            <a:endParaRPr sz="1200"/>
          </a:p>
        </p:txBody>
      </p:sp>
      <p:sp>
        <p:nvSpPr>
          <p:cNvPr id="241" name="Shape 241"/>
          <p:cNvSpPr/>
          <p:nvPr/>
        </p:nvSpPr>
        <p:spPr>
          <a:xfrm>
            <a:off x="6368955" y="2441350"/>
            <a:ext cx="3980257" cy="50013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8000" cap="all" spc="400">
                <a:latin typeface="Lato Regular"/>
                <a:ea typeface="Lato Regular"/>
                <a:cs typeface="Lato Regular"/>
                <a:sym typeface="Lato Regular"/>
              </a:defRPr>
            </a:lvl1pPr>
          </a:lstStyle>
          <a:p>
            <a:r>
              <a:rPr sz="3000">
                <a:latin typeface="+mn-lt"/>
              </a:rPr>
              <a:t>PICTURE slides</a:t>
            </a:r>
          </a:p>
        </p:txBody>
      </p:sp>
      <p:sp>
        <p:nvSpPr>
          <p:cNvPr id="242" name="Shape 242"/>
          <p:cNvSpPr/>
          <p:nvPr/>
        </p:nvSpPr>
        <p:spPr>
          <a:xfrm>
            <a:off x="7286019" y="1443804"/>
            <a:ext cx="2633734" cy="1077218"/>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8000" cap="all" spc="900">
                <a:solidFill>
                  <a:srgbClr val="A7AAA9"/>
                </a:solidFill>
                <a:latin typeface="Lato Bold"/>
                <a:ea typeface="Lato Bold"/>
                <a:cs typeface="Lato Bold"/>
                <a:sym typeface="Lato Bold"/>
              </a:defRPr>
            </a:lvl1pPr>
          </a:lstStyle>
          <a:p>
            <a:r>
              <a:rPr sz="6750">
                <a:latin typeface="+mn-lt"/>
              </a:rPr>
              <a:t>LEFT</a:t>
            </a:r>
          </a:p>
        </p:txBody>
      </p:sp>
      <p:sp>
        <p:nvSpPr>
          <p:cNvPr id="243" name="Shape 243"/>
          <p:cNvSpPr/>
          <p:nvPr/>
        </p:nvSpPr>
        <p:spPr>
          <a:xfrm>
            <a:off x="6511096" y="3713339"/>
            <a:ext cx="3695972" cy="1361976"/>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spcBef>
                <a:spcPts val="3400"/>
              </a:spcBef>
              <a:defRPr sz="2600">
                <a:latin typeface="Lato Light"/>
                <a:ea typeface="Lato Light"/>
                <a:cs typeface="Lato Light"/>
                <a:sym typeface="Lato Light"/>
              </a:defRPr>
            </a:lvl1pPr>
          </a:lstStyle>
          <a:p>
            <a:pPr algn="just">
              <a:lnSpc>
                <a:spcPct val="15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 guarantee.</a:t>
            </a:r>
          </a:p>
        </p:txBody>
      </p:sp>
      <p:sp>
        <p:nvSpPr>
          <p:cNvPr id="245" name="Shape 245"/>
          <p:cNvSpPr/>
          <p:nvPr/>
        </p:nvSpPr>
        <p:spPr>
          <a:xfrm>
            <a:off x="1522413" y="857250"/>
            <a:ext cx="4572000" cy="5143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9547" y="7318"/>
                </a:moveTo>
                <a:lnTo>
                  <a:pt x="11832" y="11379"/>
                </a:lnTo>
                <a:lnTo>
                  <a:pt x="13085" y="9153"/>
                </a:lnTo>
                <a:lnTo>
                  <a:pt x="15872" y="14110"/>
                </a:lnTo>
                <a:lnTo>
                  <a:pt x="13369" y="14110"/>
                </a:lnTo>
                <a:lnTo>
                  <a:pt x="10296" y="14110"/>
                </a:lnTo>
                <a:lnTo>
                  <a:pt x="5727" y="14110"/>
                </a:lnTo>
                <a:lnTo>
                  <a:pt x="9547" y="7318"/>
                </a:lnTo>
                <a:close/>
              </a:path>
            </a:pathLst>
          </a:custGeom>
          <a:solidFill>
            <a:srgbClr val="000000">
              <a:alpha val="50000"/>
            </a:srgbClr>
          </a:solidFill>
          <a:ln w="12700">
            <a:miter lim="400000"/>
          </a:ln>
        </p:spPr>
        <p:txBody>
          <a:bodyPr lIns="19050" tIns="19050" rIns="19050" bIns="19050" anchor="ctr"/>
          <a:lstStyle/>
          <a:p>
            <a:pPr>
              <a:defRPr sz="3200">
                <a:solidFill>
                  <a:srgbClr val="FFFFFF"/>
                </a:solidFill>
              </a:defRPr>
            </a:pPr>
            <a:endParaRPr sz="1200"/>
          </a:p>
        </p:txBody>
      </p:sp>
      <p:sp>
        <p:nvSpPr>
          <p:cNvPr id="11" name="Shape 144"/>
          <p:cNvSpPr/>
          <p:nvPr/>
        </p:nvSpPr>
        <p:spPr>
          <a:xfrm>
            <a:off x="7003263" y="5272606"/>
            <a:ext cx="2711641" cy="17697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400" cap="all" spc="480">
                <a:solidFill>
                  <a:srgbClr val="FFFFFF"/>
                </a:solidFill>
                <a:latin typeface="Lato Regular"/>
                <a:ea typeface="Lato Regular"/>
                <a:cs typeface="Lato Regular"/>
                <a:sym typeface="Lato Regular"/>
              </a:defRPr>
            </a:lvl1pPr>
          </a:lstStyle>
          <a:p>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86F8B6C-B11B-49C7-B777-43265626123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15" b="12515"/>
          <a:stretch>
            <a:fillRect/>
          </a:stretch>
        </p:blipFill>
        <p:spPr/>
      </p:pic>
      <p:sp>
        <p:nvSpPr>
          <p:cNvPr id="248" name="Shape 248"/>
          <p:cNvSpPr/>
          <p:nvPr/>
        </p:nvSpPr>
        <p:spPr>
          <a:xfrm>
            <a:off x="2732450" y="5292170"/>
            <a:ext cx="2147367" cy="179885"/>
          </a:xfrm>
          <a:prstGeom prst="rect">
            <a:avLst/>
          </a:prstGeom>
          <a:solidFill>
            <a:srgbClr val="000000"/>
          </a:solidFill>
          <a:ln w="12700">
            <a:miter lim="400000"/>
          </a:ln>
        </p:spPr>
        <p:txBody>
          <a:bodyPr lIns="19050" tIns="19050" rIns="19050" bIns="19050" anchor="ctr"/>
          <a:lstStyle/>
          <a:p>
            <a:pPr>
              <a:defRPr sz="3200">
                <a:solidFill>
                  <a:srgbClr val="FFFFFF"/>
                </a:solidFill>
              </a:defRPr>
            </a:pPr>
            <a:endParaRPr sz="1200"/>
          </a:p>
        </p:txBody>
      </p:sp>
      <p:sp>
        <p:nvSpPr>
          <p:cNvPr id="249" name="Shape 249"/>
          <p:cNvSpPr/>
          <p:nvPr/>
        </p:nvSpPr>
        <p:spPr>
          <a:xfrm>
            <a:off x="1816005" y="2460400"/>
            <a:ext cx="3980257" cy="50013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8000" cap="all" spc="400">
                <a:latin typeface="Lato Regular"/>
                <a:ea typeface="Lato Regular"/>
                <a:cs typeface="Lato Regular"/>
                <a:sym typeface="Lato Regular"/>
              </a:defRPr>
            </a:lvl1pPr>
          </a:lstStyle>
          <a:p>
            <a:r>
              <a:rPr sz="3000">
                <a:latin typeface="+mn-lt"/>
              </a:rPr>
              <a:t>PICTURE slides</a:t>
            </a:r>
          </a:p>
        </p:txBody>
      </p:sp>
      <p:sp>
        <p:nvSpPr>
          <p:cNvPr id="250" name="Shape 250"/>
          <p:cNvSpPr/>
          <p:nvPr/>
        </p:nvSpPr>
        <p:spPr>
          <a:xfrm>
            <a:off x="2385454" y="1453329"/>
            <a:ext cx="3371116" cy="1077218"/>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8000" cap="all" spc="900">
                <a:solidFill>
                  <a:srgbClr val="A7AAA9"/>
                </a:solidFill>
                <a:latin typeface="Lato Bold"/>
                <a:ea typeface="Lato Bold"/>
                <a:cs typeface="Lato Bold"/>
                <a:sym typeface="Lato Bold"/>
              </a:defRPr>
            </a:lvl1pPr>
          </a:lstStyle>
          <a:p>
            <a:r>
              <a:rPr sz="6750" dirty="0">
                <a:latin typeface="+mn-lt"/>
              </a:rPr>
              <a:t>RIGHT</a:t>
            </a:r>
          </a:p>
        </p:txBody>
      </p:sp>
      <p:sp>
        <p:nvSpPr>
          <p:cNvPr id="251" name="Shape 251"/>
          <p:cNvSpPr/>
          <p:nvPr/>
        </p:nvSpPr>
        <p:spPr>
          <a:xfrm>
            <a:off x="1958146" y="3732389"/>
            <a:ext cx="3695972" cy="1361976"/>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spcBef>
                <a:spcPts val="3400"/>
              </a:spcBef>
              <a:defRPr sz="2600">
                <a:latin typeface="Lato Light"/>
                <a:ea typeface="Lato Light"/>
                <a:cs typeface="Lato Light"/>
                <a:sym typeface="Lato Light"/>
              </a:defRPr>
            </a:lvl1pPr>
          </a:lstStyle>
          <a:p>
            <a:pPr algn="just">
              <a:lnSpc>
                <a:spcPct val="15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 guarantee.</a:t>
            </a:r>
          </a:p>
        </p:txBody>
      </p:sp>
      <p:sp>
        <p:nvSpPr>
          <p:cNvPr id="12" name="Shape 144"/>
          <p:cNvSpPr/>
          <p:nvPr/>
        </p:nvSpPr>
        <p:spPr>
          <a:xfrm>
            <a:off x="2450313" y="5297444"/>
            <a:ext cx="2711641" cy="17697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400" cap="all" spc="480">
                <a:solidFill>
                  <a:srgbClr val="FFFFFF"/>
                </a:solidFill>
                <a:latin typeface="Lato Regular"/>
                <a:ea typeface="Lato Regular"/>
                <a:cs typeface="Lato Regular"/>
                <a:sym typeface="Lato Regular"/>
              </a:defRPr>
            </a:lvl1pPr>
          </a:lstStyle>
          <a:p>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A2F36BC-91E6-4233-A099-D516AB31DCB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25" b="12425"/>
          <a:stretch>
            <a:fillRect/>
          </a:stretch>
        </p:blipFill>
        <p:spPr/>
      </p:pic>
      <p:sp>
        <p:nvSpPr>
          <p:cNvPr id="258" name="Shape 258"/>
          <p:cNvSpPr/>
          <p:nvPr/>
        </p:nvSpPr>
        <p:spPr>
          <a:xfrm>
            <a:off x="2732450" y="5292170"/>
            <a:ext cx="2147367" cy="179885"/>
          </a:xfrm>
          <a:prstGeom prst="rect">
            <a:avLst/>
          </a:prstGeom>
          <a:solidFill>
            <a:srgbClr val="000000"/>
          </a:solidFill>
          <a:ln w="12700">
            <a:miter lim="400000"/>
          </a:ln>
        </p:spPr>
        <p:txBody>
          <a:bodyPr lIns="19050" tIns="19050" rIns="19050" bIns="19050" anchor="ctr"/>
          <a:lstStyle/>
          <a:p>
            <a:pPr>
              <a:defRPr sz="3200">
                <a:solidFill>
                  <a:srgbClr val="FFFFFF"/>
                </a:solidFill>
              </a:defRPr>
            </a:pPr>
            <a:endParaRPr sz="1200"/>
          </a:p>
        </p:txBody>
      </p:sp>
      <p:sp>
        <p:nvSpPr>
          <p:cNvPr id="259" name="Shape 259"/>
          <p:cNvSpPr/>
          <p:nvPr/>
        </p:nvSpPr>
        <p:spPr>
          <a:xfrm>
            <a:off x="1816005" y="2460400"/>
            <a:ext cx="3980257" cy="50013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8000" cap="all" spc="400">
                <a:latin typeface="Lato Regular"/>
                <a:ea typeface="Lato Regular"/>
                <a:cs typeface="Lato Regular"/>
                <a:sym typeface="Lato Regular"/>
              </a:defRPr>
            </a:lvl1pPr>
          </a:lstStyle>
          <a:p>
            <a:r>
              <a:rPr sz="3000">
                <a:latin typeface="+mn-lt"/>
              </a:rPr>
              <a:t>PICTURE slides</a:t>
            </a:r>
          </a:p>
        </p:txBody>
      </p:sp>
      <p:sp>
        <p:nvSpPr>
          <p:cNvPr id="260" name="Shape 260"/>
          <p:cNvSpPr/>
          <p:nvPr/>
        </p:nvSpPr>
        <p:spPr>
          <a:xfrm>
            <a:off x="2385454" y="1462854"/>
            <a:ext cx="3371116" cy="1077218"/>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8000" cap="all" spc="900">
                <a:solidFill>
                  <a:srgbClr val="A7AAA9"/>
                </a:solidFill>
                <a:latin typeface="Lato Bold"/>
                <a:ea typeface="Lato Bold"/>
                <a:cs typeface="Lato Bold"/>
                <a:sym typeface="Lato Bold"/>
              </a:defRPr>
            </a:lvl1pPr>
          </a:lstStyle>
          <a:p>
            <a:r>
              <a:rPr sz="6750">
                <a:latin typeface="+mn-lt"/>
              </a:rPr>
              <a:t>RIGHT</a:t>
            </a:r>
          </a:p>
        </p:txBody>
      </p:sp>
      <p:sp>
        <p:nvSpPr>
          <p:cNvPr id="261" name="Shape 261"/>
          <p:cNvSpPr/>
          <p:nvPr/>
        </p:nvSpPr>
        <p:spPr>
          <a:xfrm>
            <a:off x="1958146" y="3732389"/>
            <a:ext cx="3695972" cy="1361976"/>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spcBef>
                <a:spcPts val="3400"/>
              </a:spcBef>
              <a:defRPr sz="2600">
                <a:latin typeface="Lato Light"/>
                <a:ea typeface="Lato Light"/>
                <a:cs typeface="Lato Light"/>
                <a:sym typeface="Lato Light"/>
              </a:defRPr>
            </a:lvl1pPr>
          </a:lstStyle>
          <a:p>
            <a:pPr algn="just">
              <a:lnSpc>
                <a:spcPct val="15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 guarantee.</a:t>
            </a:r>
          </a:p>
        </p:txBody>
      </p:sp>
      <p:sp>
        <p:nvSpPr>
          <p:cNvPr id="264" name="Shape 264"/>
          <p:cNvSpPr/>
          <p:nvPr/>
        </p:nvSpPr>
        <p:spPr>
          <a:xfrm>
            <a:off x="6092825" y="857250"/>
            <a:ext cx="4572000" cy="5143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9547" y="7318"/>
                </a:moveTo>
                <a:lnTo>
                  <a:pt x="11832" y="11379"/>
                </a:lnTo>
                <a:lnTo>
                  <a:pt x="13085" y="9153"/>
                </a:lnTo>
                <a:lnTo>
                  <a:pt x="15872" y="14110"/>
                </a:lnTo>
                <a:lnTo>
                  <a:pt x="13369" y="14110"/>
                </a:lnTo>
                <a:lnTo>
                  <a:pt x="10296" y="14110"/>
                </a:lnTo>
                <a:lnTo>
                  <a:pt x="5727" y="14110"/>
                </a:lnTo>
                <a:lnTo>
                  <a:pt x="9547" y="7318"/>
                </a:lnTo>
                <a:close/>
              </a:path>
            </a:pathLst>
          </a:custGeom>
          <a:solidFill>
            <a:srgbClr val="000000">
              <a:alpha val="50000"/>
            </a:srgbClr>
          </a:solidFill>
          <a:ln w="12700">
            <a:miter lim="400000"/>
          </a:ln>
        </p:spPr>
        <p:txBody>
          <a:bodyPr lIns="19050" tIns="19050" rIns="19050" bIns="19050" anchor="ctr"/>
          <a:lstStyle/>
          <a:p>
            <a:pPr>
              <a:defRPr sz="3200">
                <a:solidFill>
                  <a:srgbClr val="FFFFFF"/>
                </a:solidFill>
              </a:defRPr>
            </a:pPr>
            <a:endParaRPr sz="1200"/>
          </a:p>
        </p:txBody>
      </p:sp>
      <p:sp>
        <p:nvSpPr>
          <p:cNvPr id="265" name="Shape 265"/>
          <p:cNvSpPr/>
          <p:nvPr/>
        </p:nvSpPr>
        <p:spPr>
          <a:xfrm>
            <a:off x="7191375" y="3629025"/>
            <a:ext cx="476250" cy="4762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alpha val="60000"/>
            </a:srgbClr>
          </a:solidFill>
          <a:ln w="12700">
            <a:miter lim="400000"/>
          </a:ln>
        </p:spPr>
        <p:txBody>
          <a:bodyPr lIns="19050" tIns="19050" rIns="19050" bIns="19050" anchor="ctr"/>
          <a:lstStyle/>
          <a:p>
            <a:pPr>
              <a:defRPr sz="3200">
                <a:solidFill>
                  <a:srgbClr val="FFFFFF"/>
                </a:solidFill>
              </a:defRPr>
            </a:pPr>
            <a:endParaRPr sz="1200">
              <a:solidFill>
                <a:schemeClr val="tx1">
                  <a:lumMod val="85000"/>
                  <a:lumOff val="15000"/>
                </a:schemeClr>
              </a:solidFill>
            </a:endParaRPr>
          </a:p>
        </p:txBody>
      </p:sp>
      <p:sp>
        <p:nvSpPr>
          <p:cNvPr id="11" name="Shape 144"/>
          <p:cNvSpPr/>
          <p:nvPr/>
        </p:nvSpPr>
        <p:spPr>
          <a:xfrm>
            <a:off x="2459529" y="5291572"/>
            <a:ext cx="2711641" cy="17697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400" cap="all" spc="480">
                <a:solidFill>
                  <a:srgbClr val="FFFFFF"/>
                </a:solidFill>
                <a:latin typeface="Lato Regular"/>
                <a:ea typeface="Lato Regular"/>
                <a:cs typeface="Lato Regular"/>
                <a:sym typeface="Lato Regular"/>
              </a:defRPr>
            </a:lvl1pPr>
          </a:lstStyle>
          <a:p>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64B2D75-1853-4A61-88C1-723E83B22E2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84" t="-1200" r="-284" b="13789"/>
          <a:stretch/>
        </p:blipFill>
        <p:spPr>
          <a:xfrm>
            <a:off x="1938553" y="4154908"/>
            <a:ext cx="2289766" cy="1333080"/>
          </a:xfrm>
        </p:spPr>
      </p:pic>
      <p:pic>
        <p:nvPicPr>
          <p:cNvPr id="5" name="Picture Placeholder 4">
            <a:extLst>
              <a:ext uri="{FF2B5EF4-FFF2-40B4-BE49-F238E27FC236}">
                <a16:creationId xmlns:a16="http://schemas.microsoft.com/office/drawing/2014/main" id="{042B4EDA-D2FA-4C6F-86B8-CAF0E53DC430}"/>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640" t="6888" r="37942" b="-6888"/>
          <a:stretch/>
        </p:blipFill>
        <p:spPr>
          <a:xfrm>
            <a:off x="5930612" y="857354"/>
            <a:ext cx="4742623" cy="5143910"/>
          </a:xfrm>
        </p:spPr>
      </p:pic>
      <p:sp>
        <p:nvSpPr>
          <p:cNvPr id="268" name="Shape 268"/>
          <p:cNvSpPr/>
          <p:nvPr/>
        </p:nvSpPr>
        <p:spPr>
          <a:xfrm>
            <a:off x="1932053" y="1359791"/>
            <a:ext cx="1987724" cy="953146"/>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2000" cap="all" spc="600">
                <a:solidFill>
                  <a:srgbClr val="A6AAA9"/>
                </a:solidFill>
                <a:latin typeface="Lato Bold"/>
                <a:ea typeface="Lato Bold"/>
                <a:cs typeface="Lato Bold"/>
                <a:sym typeface="Lato Bold"/>
              </a:defRPr>
            </a:lvl1pPr>
          </a:lstStyle>
          <a:p>
            <a:pPr>
              <a:lnSpc>
                <a:spcPct val="150000"/>
              </a:lnSpc>
            </a:pPr>
            <a:r>
              <a:rPr sz="4500">
                <a:latin typeface="Montserrat" panose="00000500000000000000" pitchFamily="2" charset="0"/>
              </a:rPr>
              <a:t>TITLE</a:t>
            </a:r>
          </a:p>
        </p:txBody>
      </p:sp>
      <p:sp>
        <p:nvSpPr>
          <p:cNvPr id="269" name="Shape 269"/>
          <p:cNvSpPr/>
          <p:nvPr/>
        </p:nvSpPr>
        <p:spPr>
          <a:xfrm>
            <a:off x="4440996" y="4494277"/>
            <a:ext cx="2688058" cy="113691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spcBef>
                <a:spcPts val="3400"/>
              </a:spcBef>
              <a:defRPr sz="2600">
                <a:latin typeface="Lato Light"/>
                <a:ea typeface="Lato Light"/>
                <a:cs typeface="Lato Light"/>
                <a:sym typeface="Lato Light"/>
              </a:defRPr>
            </a:lvl1pPr>
          </a:lstStyle>
          <a:p>
            <a:pPr>
              <a:lnSpc>
                <a:spcPct val="150000"/>
              </a:lnSpc>
            </a:pPr>
            <a:r>
              <a:rPr sz="975" dirty="0">
                <a:solidFill>
                  <a:schemeClr val="tx1">
                    <a:lumMod val="85000"/>
                    <a:lumOff val="15000"/>
                  </a:schemeClr>
                </a:solidFill>
                <a:latin typeface="Montserrat" panose="00000500000000000000" pitchFamily="2" charset="0"/>
              </a:rPr>
              <a:t>Hello XX is a company engaged in  electronic products trading </a:t>
            </a:r>
            <a:r>
              <a:rPr sz="975" dirty="0" err="1">
                <a:solidFill>
                  <a:schemeClr val="tx1">
                    <a:lumMod val="85000"/>
                    <a:lumOff val="15000"/>
                  </a:schemeClr>
                </a:solidFill>
                <a:latin typeface="Montserrat" panose="00000500000000000000" pitchFamily="2" charset="0"/>
              </a:rPr>
              <a:t>company.System</a:t>
            </a:r>
            <a:r>
              <a:rPr sz="975" dirty="0">
                <a:solidFill>
                  <a:schemeClr val="tx1">
                    <a:lumMod val="85000"/>
                    <a:lumOff val="15000"/>
                  </a:schemeClr>
                </a:solidFill>
                <a:latin typeface="Montserrat" panose="00000500000000000000" pitchFamily="2" charset="0"/>
              </a:rPr>
              <a:t> is constantly being improved, relying on science and technology, continuously improve </a:t>
            </a:r>
          </a:p>
        </p:txBody>
      </p:sp>
      <p:sp>
        <p:nvSpPr>
          <p:cNvPr id="270" name="Shape 270"/>
          <p:cNvSpPr/>
          <p:nvPr/>
        </p:nvSpPr>
        <p:spPr>
          <a:xfrm>
            <a:off x="1727069" y="2088933"/>
            <a:ext cx="3303790" cy="49577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spc="300">
                <a:latin typeface="Lato Regular"/>
                <a:ea typeface="Lato Regular"/>
                <a:cs typeface="Lato Regular"/>
                <a:sym typeface="Lato Regular"/>
              </a:defRPr>
            </a:lvl1pPr>
          </a:lstStyle>
          <a:p>
            <a:pPr>
              <a:lnSpc>
                <a:spcPct val="150000"/>
              </a:lnSpc>
            </a:pPr>
            <a:r>
              <a:rPr sz="2250" dirty="0">
                <a:latin typeface="Montserrat" panose="00000500000000000000" pitchFamily="2" charset="0"/>
              </a:rPr>
              <a:t>awesome slides</a:t>
            </a:r>
          </a:p>
        </p:txBody>
      </p:sp>
      <p:sp>
        <p:nvSpPr>
          <p:cNvPr id="272" name="Shape 272"/>
          <p:cNvSpPr/>
          <p:nvPr/>
        </p:nvSpPr>
        <p:spPr>
          <a:xfrm>
            <a:off x="1932054" y="2756303"/>
            <a:ext cx="3439857" cy="46172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spcBef>
                <a:spcPts val="3400"/>
              </a:spcBef>
              <a:defRPr sz="2600">
                <a:latin typeface="Lato Light"/>
                <a:ea typeface="Lato Light"/>
                <a:cs typeface="Lato Light"/>
                <a:sym typeface="Lato Light"/>
              </a:defRPr>
            </a:lvl1pPr>
          </a:lstStyle>
          <a:p>
            <a:pPr algn="just">
              <a:lnSpc>
                <a:spcPct val="150000"/>
              </a:lnSpc>
            </a:pPr>
            <a:r>
              <a:rPr sz="975" dirty="0">
                <a:solidFill>
                  <a:schemeClr val="tx1">
                    <a:lumMod val="85000"/>
                    <a:lumOff val="15000"/>
                  </a:schemeClr>
                </a:solidFill>
                <a:latin typeface="Montserrat" panose="00000500000000000000" pitchFamily="2" charset="0"/>
              </a:rPr>
              <a:t>Relying on science and technology continuously improve the technology content of products sold</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9F4E0D8-3D9D-4A93-8C01-A17C98EBA05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71" t="-17" r="8213" b="17"/>
          <a:stretch/>
        </p:blipFill>
        <p:spPr>
          <a:xfrm>
            <a:off x="2545402" y="856376"/>
            <a:ext cx="7098507" cy="5148223"/>
          </a:xfrm>
        </p:spPr>
      </p:pic>
      <p:sp>
        <p:nvSpPr>
          <p:cNvPr id="297" name="Shape 297"/>
          <p:cNvSpPr/>
          <p:nvPr/>
        </p:nvSpPr>
        <p:spPr>
          <a:xfrm>
            <a:off x="6913628" y="1931256"/>
            <a:ext cx="2585644" cy="730969"/>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2000" cap="all" spc="600">
                <a:solidFill>
                  <a:srgbClr val="A6AAA9"/>
                </a:solidFill>
                <a:latin typeface="Lato Bold"/>
                <a:ea typeface="Lato Bold"/>
                <a:cs typeface="Lato Bold"/>
                <a:sym typeface="Lato Bold"/>
              </a:defRPr>
            </a:lvl1pPr>
          </a:lstStyle>
          <a:p>
            <a:r>
              <a:rPr sz="4500">
                <a:latin typeface="+mn-lt"/>
              </a:rPr>
              <a:t>slides</a:t>
            </a:r>
          </a:p>
        </p:txBody>
      </p:sp>
      <p:sp>
        <p:nvSpPr>
          <p:cNvPr id="298" name="Shape 298"/>
          <p:cNvSpPr/>
          <p:nvPr/>
        </p:nvSpPr>
        <p:spPr>
          <a:xfrm>
            <a:off x="6800998" y="2604839"/>
            <a:ext cx="2104743" cy="384721"/>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spc="300">
                <a:latin typeface="Lato Regular"/>
                <a:ea typeface="Lato Regular"/>
                <a:cs typeface="Lato Regular"/>
                <a:sym typeface="Lato Regular"/>
              </a:defRPr>
            </a:lvl1pPr>
          </a:lstStyle>
          <a:p>
            <a:r>
              <a:rPr sz="2250" dirty="0">
                <a:latin typeface="+mn-lt"/>
              </a:rPr>
              <a:t>title here</a:t>
            </a:r>
          </a:p>
        </p:txBody>
      </p:sp>
      <p:sp>
        <p:nvSpPr>
          <p:cNvPr id="299" name="Shape 299"/>
          <p:cNvSpPr/>
          <p:nvPr/>
        </p:nvSpPr>
        <p:spPr>
          <a:xfrm>
            <a:off x="8475729" y="3205212"/>
            <a:ext cx="1959737" cy="1361976"/>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spcBef>
                <a:spcPts val="3400"/>
              </a:spcBef>
              <a:defRPr sz="2600">
                <a:latin typeface="Lato Light"/>
                <a:ea typeface="Lato Light"/>
                <a:cs typeface="Lato Light"/>
                <a:sym typeface="Lato Light"/>
              </a:defRPr>
            </a:lvl1pPr>
          </a:lstStyle>
          <a:p>
            <a:pPr>
              <a:lnSpc>
                <a:spcPct val="15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a:t>
            </a:r>
          </a:p>
        </p:txBody>
      </p:sp>
      <p:sp>
        <p:nvSpPr>
          <p:cNvPr id="300" name="Shape 300"/>
          <p:cNvSpPr/>
          <p:nvPr/>
        </p:nvSpPr>
        <p:spPr>
          <a:xfrm>
            <a:off x="6913628" y="1578733"/>
            <a:ext cx="1250342" cy="50013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8000" cap="all" spc="400">
                <a:solidFill>
                  <a:srgbClr val="A6AAA9"/>
                </a:solidFill>
                <a:latin typeface="Lato Bold"/>
                <a:ea typeface="Lato Bold"/>
                <a:cs typeface="Lato Bold"/>
                <a:sym typeface="Lato Bold"/>
              </a:defRPr>
            </a:lvl1pPr>
          </a:lstStyle>
          <a:p>
            <a:r>
              <a:rPr sz="3000">
                <a:latin typeface="+mn-lt"/>
              </a:rPr>
              <a:t>best</a:t>
            </a:r>
          </a:p>
        </p:txBody>
      </p:sp>
      <p:sp>
        <p:nvSpPr>
          <p:cNvPr id="302" name="Shape 302"/>
          <p:cNvSpPr/>
          <p:nvPr/>
        </p:nvSpPr>
        <p:spPr>
          <a:xfrm>
            <a:off x="2962892" y="3726232"/>
            <a:ext cx="2104743" cy="384721"/>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spc="300">
                <a:latin typeface="Lato Regular"/>
                <a:ea typeface="Lato Regular"/>
                <a:cs typeface="Lato Regular"/>
                <a:sym typeface="Lato Regular"/>
              </a:defRPr>
            </a:lvl1pPr>
          </a:lstStyle>
          <a:p>
            <a:r>
              <a:rPr sz="2250" dirty="0">
                <a:latin typeface="+mn-lt"/>
              </a:rPr>
              <a:t>title here</a:t>
            </a:r>
          </a:p>
        </p:txBody>
      </p:sp>
      <p:sp>
        <p:nvSpPr>
          <p:cNvPr id="303" name="Shape 303"/>
          <p:cNvSpPr/>
          <p:nvPr/>
        </p:nvSpPr>
        <p:spPr>
          <a:xfrm>
            <a:off x="1851240" y="4226399"/>
            <a:ext cx="3139472" cy="46172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150000"/>
              </a:lnSpc>
            </a:pPr>
            <a:r>
              <a:rPr sz="975" dirty="0">
                <a:solidFill>
                  <a:schemeClr val="tx1">
                    <a:lumMod val="85000"/>
                    <a:lumOff val="15000"/>
                  </a:schemeClr>
                </a:solidFill>
                <a:latin typeface="+mn-lt"/>
              </a:rPr>
              <a:t>System is constantly being improved, relying on science and technology, continuously improve </a:t>
            </a:r>
          </a:p>
        </p:txBody>
      </p:sp>
      <p:sp>
        <p:nvSpPr>
          <p:cNvPr id="304" name="Shape 304"/>
          <p:cNvSpPr/>
          <p:nvPr/>
        </p:nvSpPr>
        <p:spPr>
          <a:xfrm>
            <a:off x="2729496" y="3339059"/>
            <a:ext cx="2147367" cy="179885"/>
          </a:xfrm>
          <a:prstGeom prst="rect">
            <a:avLst/>
          </a:prstGeom>
          <a:solidFill>
            <a:srgbClr val="000000"/>
          </a:solidFill>
          <a:ln w="12700">
            <a:miter lim="400000"/>
          </a:ln>
        </p:spPr>
        <p:txBody>
          <a:bodyPr lIns="19050" tIns="19050" rIns="19050" bIns="19050" anchor="ctr"/>
          <a:lstStyle/>
          <a:p>
            <a:pPr>
              <a:defRPr sz="3200">
                <a:solidFill>
                  <a:srgbClr val="FFFFFF"/>
                </a:solidFill>
              </a:defRPr>
            </a:pPr>
            <a:endParaRPr sz="1200"/>
          </a:p>
        </p:txBody>
      </p:sp>
      <p:sp>
        <p:nvSpPr>
          <p:cNvPr id="15" name="Shape 144"/>
          <p:cNvSpPr/>
          <p:nvPr/>
        </p:nvSpPr>
        <p:spPr>
          <a:xfrm>
            <a:off x="2454503" y="3333467"/>
            <a:ext cx="2711641" cy="17697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400" cap="all" spc="480">
                <a:solidFill>
                  <a:srgbClr val="FFFFFF"/>
                </a:solidFill>
                <a:latin typeface="Lato Regular"/>
                <a:ea typeface="Lato Regular"/>
                <a:cs typeface="Lato Regular"/>
                <a:sym typeface="Lato Regular"/>
              </a:defRPr>
            </a:lvl1pPr>
          </a:lstStyle>
          <a:p>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p:nvPr/>
        </p:nvSpPr>
        <p:spPr>
          <a:xfrm>
            <a:off x="3967878" y="3617631"/>
            <a:ext cx="5237011" cy="730969"/>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2000" cap="all" spc="600">
                <a:latin typeface="Lato Bold"/>
                <a:ea typeface="Lato Bold"/>
                <a:cs typeface="Lato Bold"/>
                <a:sym typeface="Lato Bold"/>
              </a:defRPr>
            </a:lvl1pPr>
          </a:lstStyle>
          <a:p>
            <a:r>
              <a:rPr sz="4500" dirty="0">
                <a:latin typeface="+mn-lt"/>
              </a:rPr>
              <a:t>LAYOUT slide</a:t>
            </a:r>
          </a:p>
        </p:txBody>
      </p:sp>
      <p:sp>
        <p:nvSpPr>
          <p:cNvPr id="373" name="Shape 373"/>
          <p:cNvSpPr/>
          <p:nvPr/>
        </p:nvSpPr>
        <p:spPr>
          <a:xfrm>
            <a:off x="2690822" y="4533711"/>
            <a:ext cx="7068566" cy="68679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spcBef>
                <a:spcPts val="3400"/>
              </a:spcBef>
              <a:defRPr sz="2600">
                <a:latin typeface="Lato Light"/>
                <a:ea typeface="Lato Light"/>
                <a:cs typeface="Lato Light"/>
                <a:sym typeface="Lato Light"/>
              </a:defRPr>
            </a:lvl1pPr>
          </a:lstStyle>
          <a:p>
            <a:pPr>
              <a:lnSpc>
                <a:spcPct val="15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 guarantee system and perfect system.</a:t>
            </a:r>
          </a:p>
        </p:txBody>
      </p:sp>
      <p:pic>
        <p:nvPicPr>
          <p:cNvPr id="4" name="Picture Placeholder 3">
            <a:extLst>
              <a:ext uri="{FF2B5EF4-FFF2-40B4-BE49-F238E27FC236}">
                <a16:creationId xmlns:a16="http://schemas.microsoft.com/office/drawing/2014/main" id="{9714451F-B1E8-49CC-8C12-5152962C2A6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282" b="13282"/>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p:nvPr/>
        </p:nvSpPr>
        <p:spPr>
          <a:xfrm>
            <a:off x="4776580" y="1399702"/>
            <a:ext cx="2794035" cy="159724"/>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cap="all" spc="1000">
                <a:latin typeface="Lato Semibold"/>
                <a:ea typeface="Lato Semibold"/>
                <a:cs typeface="Lato Semibold"/>
                <a:sym typeface="Lato Semibold"/>
              </a:defRPr>
            </a:lvl1pPr>
          </a:lstStyle>
          <a:p>
            <a:r>
              <a:rPr lang="en-US" sz="788" dirty="0">
                <a:latin typeface="+mn-lt"/>
              </a:rPr>
              <a:t>LUNAR NEW YEAR</a:t>
            </a:r>
            <a:endParaRPr sz="788" dirty="0">
              <a:latin typeface="+mn-lt"/>
            </a:endParaRPr>
          </a:p>
        </p:txBody>
      </p:sp>
      <p:sp>
        <p:nvSpPr>
          <p:cNvPr id="397" name="Shape 397"/>
          <p:cNvSpPr/>
          <p:nvPr/>
        </p:nvSpPr>
        <p:spPr>
          <a:xfrm>
            <a:off x="3760907" y="4129700"/>
            <a:ext cx="4670189" cy="17697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2400" cap="all" spc="960">
                <a:solidFill>
                  <a:srgbClr val="A6AAA9"/>
                </a:solidFill>
                <a:latin typeface="Lato Regular"/>
                <a:ea typeface="Lato Regular"/>
                <a:cs typeface="Lato Regular"/>
                <a:sym typeface="Lato Regular"/>
              </a:defRPr>
            </a:lvl1pPr>
          </a:lstStyle>
          <a:p>
            <a:r>
              <a:rPr sz="900">
                <a:latin typeface="+mn-lt"/>
              </a:rPr>
              <a:t>Powerpoint Presentation</a:t>
            </a:r>
          </a:p>
        </p:txBody>
      </p:sp>
      <p:sp>
        <p:nvSpPr>
          <p:cNvPr id="399" name="Shape 399"/>
          <p:cNvSpPr/>
          <p:nvPr/>
        </p:nvSpPr>
        <p:spPr>
          <a:xfrm>
            <a:off x="5250543" y="2182007"/>
            <a:ext cx="1690917" cy="1273556"/>
          </a:xfrm>
          <a:custGeom>
            <a:avLst/>
            <a:gdLst/>
            <a:ahLst/>
            <a:cxnLst>
              <a:cxn ang="0">
                <a:pos x="wd2" y="hd2"/>
              </a:cxn>
              <a:cxn ang="5400000">
                <a:pos x="wd2" y="hd2"/>
              </a:cxn>
              <a:cxn ang="10800000">
                <a:pos x="wd2" y="hd2"/>
              </a:cxn>
              <a:cxn ang="16200000">
                <a:pos x="wd2" y="hd2"/>
              </a:cxn>
            </a:cxnLst>
            <a:rect l="0" t="0" r="r" b="b"/>
            <a:pathLst>
              <a:path w="21600" h="21600" extrusionOk="0">
                <a:moveTo>
                  <a:pt x="8133" y="0"/>
                </a:moveTo>
                <a:lnTo>
                  <a:pt x="0" y="21600"/>
                </a:lnTo>
                <a:lnTo>
                  <a:pt x="9727" y="21600"/>
                </a:lnTo>
                <a:lnTo>
                  <a:pt x="16269" y="21600"/>
                </a:lnTo>
                <a:lnTo>
                  <a:pt x="21600" y="21600"/>
                </a:lnTo>
                <a:lnTo>
                  <a:pt x="15665" y="5836"/>
                </a:lnTo>
                <a:lnTo>
                  <a:pt x="12998" y="12914"/>
                </a:lnTo>
                <a:lnTo>
                  <a:pt x="8133" y="0"/>
                </a:lnTo>
                <a:close/>
              </a:path>
            </a:pathLst>
          </a:custGeom>
          <a:ln w="63500">
            <a:solidFill>
              <a:srgbClr val="FFFFFF">
                <a:alpha val="46691"/>
              </a:srgbClr>
            </a:solidFill>
            <a:miter lim="400000"/>
          </a:ln>
        </p:spPr>
        <p:txBody>
          <a:bodyPr lIns="19050" tIns="19050" rIns="19050" bIns="19050" anchor="ctr"/>
          <a:lstStyle/>
          <a:p>
            <a:pPr>
              <a:defRPr sz="3200">
                <a:solidFill>
                  <a:srgbClr val="FFFFFF"/>
                </a:solidFill>
              </a:defRPr>
            </a:pPr>
            <a:endParaRPr sz="1200"/>
          </a:p>
        </p:txBody>
      </p:sp>
      <p:pic>
        <p:nvPicPr>
          <p:cNvPr id="4" name="Picture Placeholder 3">
            <a:extLst>
              <a:ext uri="{FF2B5EF4-FFF2-40B4-BE49-F238E27FC236}">
                <a16:creationId xmlns:a16="http://schemas.microsoft.com/office/drawing/2014/main" id="{E44FE3FA-34AA-4646-837A-9B6004A427F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925" b="25925"/>
          <a:stretch>
            <a:fillRect/>
          </a:stretch>
        </p:blipFill>
        <p:spPr/>
      </p:pic>
      <p:sp>
        <p:nvSpPr>
          <p:cNvPr id="11" name="Shape 373">
            <a:extLst>
              <a:ext uri="{FF2B5EF4-FFF2-40B4-BE49-F238E27FC236}">
                <a16:creationId xmlns:a16="http://schemas.microsoft.com/office/drawing/2014/main" id="{AC9A5789-BDE8-46D0-B4E1-2B38F5895322}"/>
              </a:ext>
            </a:extLst>
          </p:cNvPr>
          <p:cNvSpPr/>
          <p:nvPr/>
        </p:nvSpPr>
        <p:spPr>
          <a:xfrm>
            <a:off x="2690822" y="4533711"/>
            <a:ext cx="7068566" cy="68679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spcBef>
                <a:spcPts val="3400"/>
              </a:spcBef>
              <a:defRPr sz="2600">
                <a:latin typeface="Lato Light"/>
                <a:ea typeface="Lato Light"/>
                <a:cs typeface="Lato Light"/>
                <a:sym typeface="Lato Light"/>
              </a:defRPr>
            </a:lvl1pPr>
          </a:lstStyle>
          <a:p>
            <a:pPr>
              <a:lnSpc>
                <a:spcPct val="15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 guarantee system and perfect system.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Shape 669"/>
          <p:cNvSpPr/>
          <p:nvPr/>
        </p:nvSpPr>
        <p:spPr>
          <a:xfrm rot="13500000">
            <a:off x="1837840" y="1619400"/>
            <a:ext cx="3619200" cy="3619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CDEE0"/>
          </a:solidFill>
          <a:ln w="12700">
            <a:miter lim="400000"/>
          </a:ln>
        </p:spPr>
        <p:txBody>
          <a:bodyPr lIns="19050" tIns="19050" rIns="19050" bIns="19050" anchor="ctr"/>
          <a:lstStyle/>
          <a:p>
            <a:pPr>
              <a:defRPr sz="3200">
                <a:solidFill>
                  <a:srgbClr val="FFFFFF"/>
                </a:solidFill>
              </a:defRPr>
            </a:pPr>
            <a:endParaRPr sz="1200"/>
          </a:p>
        </p:txBody>
      </p:sp>
      <p:sp>
        <p:nvSpPr>
          <p:cNvPr id="670" name="Shape 670"/>
          <p:cNvSpPr/>
          <p:nvPr/>
        </p:nvSpPr>
        <p:spPr>
          <a:xfrm rot="2700000">
            <a:off x="2357989" y="2136656"/>
            <a:ext cx="2584691" cy="2584691"/>
          </a:xfrm>
          <a:prstGeom prst="rect">
            <a:avLst/>
          </a:prstGeom>
          <a:solidFill>
            <a:srgbClr val="000000"/>
          </a:solidFill>
          <a:ln w="12700">
            <a:miter lim="400000"/>
          </a:ln>
        </p:spPr>
        <p:txBody>
          <a:bodyPr lIns="19050" tIns="19050" rIns="19050" bIns="19050" anchor="ctr"/>
          <a:lstStyle/>
          <a:p>
            <a:pPr>
              <a:defRPr sz="3200">
                <a:solidFill>
                  <a:srgbClr val="FFFFFF"/>
                </a:solidFill>
              </a:defRPr>
            </a:pPr>
            <a:endParaRPr sz="1200"/>
          </a:p>
        </p:txBody>
      </p:sp>
      <p:sp>
        <p:nvSpPr>
          <p:cNvPr id="671" name="Shape 671"/>
          <p:cNvSpPr/>
          <p:nvPr/>
        </p:nvSpPr>
        <p:spPr>
          <a:xfrm>
            <a:off x="2810050" y="2984863"/>
            <a:ext cx="2027799" cy="442429"/>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7000" cap="all" spc="350">
                <a:solidFill>
                  <a:srgbClr val="DCDEE0"/>
                </a:solidFill>
                <a:latin typeface="Lato Semibold"/>
                <a:ea typeface="Lato Semibold"/>
                <a:cs typeface="Lato Semibold"/>
                <a:sym typeface="Lato Semibold"/>
              </a:defRPr>
            </a:lvl1pPr>
          </a:lstStyle>
          <a:p>
            <a:r>
              <a:rPr sz="2625">
                <a:latin typeface="+mn-lt"/>
              </a:rPr>
              <a:t>EXAMPLE</a:t>
            </a:r>
          </a:p>
        </p:txBody>
      </p:sp>
      <p:sp>
        <p:nvSpPr>
          <p:cNvPr id="672" name="Shape 672"/>
          <p:cNvSpPr/>
          <p:nvPr/>
        </p:nvSpPr>
        <p:spPr>
          <a:xfrm>
            <a:off x="2665612" y="3505344"/>
            <a:ext cx="1969445" cy="48231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defRPr sz="2200">
                <a:solidFill>
                  <a:srgbClr val="FFFFFF"/>
                </a:solidFill>
                <a:latin typeface="Lato Light"/>
                <a:ea typeface="Lato Light"/>
                <a:cs typeface="Lato Light"/>
                <a:sym typeface="Lato Light"/>
              </a:defRPr>
            </a:lvl1pPr>
          </a:lstStyle>
          <a:p>
            <a:r>
              <a:rPr sz="825">
                <a:latin typeface="+mn-lt"/>
              </a:rPr>
              <a:t>Hello friends this is a simple and easy to modify the slide which is a fashion trend of the template</a:t>
            </a:r>
          </a:p>
        </p:txBody>
      </p:sp>
      <p:sp>
        <p:nvSpPr>
          <p:cNvPr id="673" name="Shape 673"/>
          <p:cNvSpPr/>
          <p:nvPr/>
        </p:nvSpPr>
        <p:spPr>
          <a:xfrm rot="2700000">
            <a:off x="6405039" y="2936425"/>
            <a:ext cx="985153" cy="985153"/>
          </a:xfrm>
          <a:prstGeom prst="rect">
            <a:avLst/>
          </a:prstGeom>
          <a:solidFill>
            <a:srgbClr val="000000"/>
          </a:solidFill>
          <a:ln w="12700">
            <a:miter lim="400000"/>
          </a:ln>
        </p:spPr>
        <p:txBody>
          <a:bodyPr lIns="19050" tIns="19050" rIns="19050" bIns="19050" anchor="ctr"/>
          <a:lstStyle/>
          <a:p>
            <a:pPr>
              <a:defRPr sz="3200">
                <a:solidFill>
                  <a:srgbClr val="FFFFFF"/>
                </a:solidFill>
              </a:defRPr>
            </a:pPr>
            <a:endParaRPr sz="1200"/>
          </a:p>
        </p:txBody>
      </p:sp>
      <p:sp>
        <p:nvSpPr>
          <p:cNvPr id="674" name="Shape 674"/>
          <p:cNvSpPr/>
          <p:nvPr/>
        </p:nvSpPr>
        <p:spPr>
          <a:xfrm>
            <a:off x="6537580" y="3518314"/>
            <a:ext cx="720069" cy="17697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2400" cap="all" spc="120">
                <a:solidFill>
                  <a:srgbClr val="FFFFFF"/>
                </a:solidFill>
                <a:latin typeface="Lato Regular"/>
                <a:ea typeface="Lato Regular"/>
                <a:cs typeface="Lato Regular"/>
                <a:sym typeface="Lato Regular"/>
              </a:defRPr>
            </a:lvl1pPr>
          </a:lstStyle>
          <a:p>
            <a:r>
              <a:rPr sz="900" dirty="0">
                <a:latin typeface="+mn-lt"/>
              </a:rPr>
              <a:t>Example</a:t>
            </a:r>
          </a:p>
        </p:txBody>
      </p:sp>
      <p:sp>
        <p:nvSpPr>
          <p:cNvPr id="675" name="Shape 675"/>
          <p:cNvSpPr/>
          <p:nvPr/>
        </p:nvSpPr>
        <p:spPr>
          <a:xfrm rot="2700000">
            <a:off x="7792660" y="2936425"/>
            <a:ext cx="985152" cy="985153"/>
          </a:xfrm>
          <a:prstGeom prst="rect">
            <a:avLst/>
          </a:prstGeom>
          <a:solidFill>
            <a:srgbClr val="53585F"/>
          </a:solidFill>
          <a:ln w="12700">
            <a:miter lim="400000"/>
          </a:ln>
        </p:spPr>
        <p:txBody>
          <a:bodyPr lIns="19050" tIns="19050" rIns="19050" bIns="19050" anchor="ctr"/>
          <a:lstStyle/>
          <a:p>
            <a:pPr>
              <a:defRPr sz="3200">
                <a:solidFill>
                  <a:srgbClr val="FFFFFF"/>
                </a:solidFill>
              </a:defRPr>
            </a:pPr>
            <a:endParaRPr sz="1200"/>
          </a:p>
        </p:txBody>
      </p:sp>
      <p:sp>
        <p:nvSpPr>
          <p:cNvPr id="676" name="Shape 676"/>
          <p:cNvSpPr/>
          <p:nvPr/>
        </p:nvSpPr>
        <p:spPr>
          <a:xfrm rot="2700000">
            <a:off x="9180135" y="2936425"/>
            <a:ext cx="985152" cy="985153"/>
          </a:xfrm>
          <a:prstGeom prst="rect">
            <a:avLst/>
          </a:prstGeom>
          <a:solidFill>
            <a:srgbClr val="A6AAA9"/>
          </a:solidFill>
          <a:ln w="12700">
            <a:miter lim="400000"/>
          </a:ln>
        </p:spPr>
        <p:txBody>
          <a:bodyPr lIns="19050" tIns="19050" rIns="19050" bIns="19050" anchor="ctr"/>
          <a:lstStyle/>
          <a:p>
            <a:pPr>
              <a:defRPr sz="3200">
                <a:solidFill>
                  <a:srgbClr val="FFFFFF"/>
                </a:solidFill>
              </a:defRPr>
            </a:pPr>
            <a:endParaRPr sz="1200"/>
          </a:p>
        </p:txBody>
      </p:sp>
      <p:sp>
        <p:nvSpPr>
          <p:cNvPr id="677" name="Shape 677"/>
          <p:cNvSpPr/>
          <p:nvPr/>
        </p:nvSpPr>
        <p:spPr>
          <a:xfrm>
            <a:off x="6607742" y="3132582"/>
            <a:ext cx="538610" cy="384721"/>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defTabSz="342900">
              <a:defRPr sz="6000">
                <a:solidFill>
                  <a:srgbClr val="FFFFFF"/>
                </a:solidFill>
                <a:latin typeface="Lato Regular"/>
                <a:ea typeface="Lato Regular"/>
                <a:cs typeface="Lato Regular"/>
                <a:sym typeface="Lato Regular"/>
              </a:defRPr>
            </a:pPr>
            <a:r>
              <a:rPr sz="2250" spc="94"/>
              <a:t>76</a:t>
            </a:r>
            <a:r>
              <a:rPr sz="1500" spc="62"/>
              <a:t>%</a:t>
            </a:r>
          </a:p>
        </p:txBody>
      </p:sp>
      <p:sp>
        <p:nvSpPr>
          <p:cNvPr id="678" name="Shape 678"/>
          <p:cNvSpPr/>
          <p:nvPr/>
        </p:nvSpPr>
        <p:spPr>
          <a:xfrm>
            <a:off x="8015932" y="3084957"/>
            <a:ext cx="538610" cy="384721"/>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defTabSz="342900">
              <a:defRPr sz="6000">
                <a:solidFill>
                  <a:srgbClr val="FFFFFF"/>
                </a:solidFill>
                <a:latin typeface="Lato Regular"/>
                <a:ea typeface="Lato Regular"/>
                <a:cs typeface="Lato Regular"/>
                <a:sym typeface="Lato Regular"/>
              </a:defRPr>
            </a:pPr>
            <a:r>
              <a:rPr sz="2250" spc="94"/>
              <a:t>58</a:t>
            </a:r>
            <a:r>
              <a:rPr sz="1500" spc="62"/>
              <a:t>%</a:t>
            </a:r>
          </a:p>
        </p:txBody>
      </p:sp>
      <p:sp>
        <p:nvSpPr>
          <p:cNvPr id="679" name="Shape 679"/>
          <p:cNvSpPr/>
          <p:nvPr/>
        </p:nvSpPr>
        <p:spPr>
          <a:xfrm>
            <a:off x="9424122" y="3084957"/>
            <a:ext cx="538610" cy="384721"/>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defTabSz="342900">
              <a:defRPr sz="6000">
                <a:solidFill>
                  <a:srgbClr val="FFFFFF"/>
                </a:solidFill>
                <a:latin typeface="Lato Regular"/>
                <a:ea typeface="Lato Regular"/>
                <a:cs typeface="Lato Regular"/>
                <a:sym typeface="Lato Regular"/>
              </a:defRPr>
            </a:pPr>
            <a:r>
              <a:rPr sz="2250" spc="94"/>
              <a:t>43</a:t>
            </a:r>
            <a:r>
              <a:rPr sz="1500" spc="62"/>
              <a:t>%</a:t>
            </a:r>
          </a:p>
        </p:txBody>
      </p:sp>
      <p:sp>
        <p:nvSpPr>
          <p:cNvPr id="680" name="Shape 680"/>
          <p:cNvSpPr/>
          <p:nvPr/>
        </p:nvSpPr>
        <p:spPr>
          <a:xfrm>
            <a:off x="7904635" y="3518314"/>
            <a:ext cx="720069" cy="17697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2400" cap="all" spc="120">
                <a:solidFill>
                  <a:srgbClr val="FFFFFF"/>
                </a:solidFill>
                <a:latin typeface="Lato Regular"/>
                <a:ea typeface="Lato Regular"/>
                <a:cs typeface="Lato Regular"/>
                <a:sym typeface="Lato Regular"/>
              </a:defRPr>
            </a:lvl1pPr>
          </a:lstStyle>
          <a:p>
            <a:r>
              <a:rPr sz="900">
                <a:latin typeface="+mn-lt"/>
              </a:rPr>
              <a:t>Example</a:t>
            </a:r>
          </a:p>
        </p:txBody>
      </p:sp>
      <p:sp>
        <p:nvSpPr>
          <p:cNvPr id="681" name="Shape 681"/>
          <p:cNvSpPr/>
          <p:nvPr/>
        </p:nvSpPr>
        <p:spPr>
          <a:xfrm>
            <a:off x="9353813" y="3518314"/>
            <a:ext cx="720069" cy="17697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2400" cap="all" spc="120">
                <a:solidFill>
                  <a:srgbClr val="FFFFFF"/>
                </a:solidFill>
                <a:latin typeface="Lato Regular"/>
                <a:ea typeface="Lato Regular"/>
                <a:cs typeface="Lato Regular"/>
                <a:sym typeface="Lato Regular"/>
              </a:defRPr>
            </a:lvl1pPr>
          </a:lstStyle>
          <a:p>
            <a:r>
              <a:rPr sz="900">
                <a:latin typeface="+mn-lt"/>
              </a:rPr>
              <a:t>Example</a:t>
            </a:r>
          </a:p>
        </p:txBody>
      </p:sp>
      <p:sp>
        <p:nvSpPr>
          <p:cNvPr id="682" name="Shape 682"/>
          <p:cNvSpPr/>
          <p:nvPr/>
        </p:nvSpPr>
        <p:spPr>
          <a:xfrm>
            <a:off x="6907006" y="1122455"/>
            <a:ext cx="3916137" cy="384721"/>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spc="300">
                <a:latin typeface="Lato Bold"/>
                <a:ea typeface="Lato Bold"/>
                <a:cs typeface="Lato Bold"/>
                <a:sym typeface="Lato Bold"/>
              </a:defRPr>
            </a:lvl1pPr>
          </a:lstStyle>
          <a:p>
            <a:r>
              <a:rPr sz="2250" dirty="0">
                <a:latin typeface="+mn-lt"/>
              </a:rPr>
              <a:t>POWERPOINT slides</a:t>
            </a:r>
          </a:p>
        </p:txBody>
      </p:sp>
      <p:sp>
        <p:nvSpPr>
          <p:cNvPr id="684" name="Shape 684"/>
          <p:cNvSpPr/>
          <p:nvPr/>
        </p:nvSpPr>
        <p:spPr>
          <a:xfrm>
            <a:off x="7216272" y="1601977"/>
            <a:ext cx="2466447" cy="32996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spcBef>
                <a:spcPts val="3400"/>
              </a:spcBef>
              <a:defRPr sz="2200">
                <a:latin typeface="Lato Light"/>
                <a:ea typeface="Lato Light"/>
                <a:cs typeface="Lato Light"/>
                <a:sym typeface="Lato Light"/>
              </a:defRPr>
            </a:lvl1pPr>
          </a:lstStyle>
          <a:p>
            <a:r>
              <a:rPr sz="825" dirty="0">
                <a:latin typeface="+mn-lt"/>
              </a:rPr>
              <a:t>customers and companies to create a higher market value. Strict quality guarantee system </a:t>
            </a:r>
          </a:p>
        </p:txBody>
      </p:sp>
      <p:sp>
        <p:nvSpPr>
          <p:cNvPr id="685" name="Shape 685"/>
          <p:cNvSpPr/>
          <p:nvPr/>
        </p:nvSpPr>
        <p:spPr>
          <a:xfrm>
            <a:off x="3482863" y="2291649"/>
            <a:ext cx="334943" cy="475298"/>
          </a:xfrm>
          <a:custGeom>
            <a:avLst/>
            <a:gdLst/>
            <a:ahLst/>
            <a:cxnLst>
              <a:cxn ang="0">
                <a:pos x="wd2" y="hd2"/>
              </a:cxn>
              <a:cxn ang="5400000">
                <a:pos x="wd2" y="hd2"/>
              </a:cxn>
              <a:cxn ang="10800000">
                <a:pos x="wd2" y="hd2"/>
              </a:cxn>
              <a:cxn ang="16200000">
                <a:pos x="wd2" y="hd2"/>
              </a:cxn>
            </a:cxnLst>
            <a:rect l="0" t="0" r="r" b="b"/>
            <a:pathLst>
              <a:path w="21600" h="21600" extrusionOk="0">
                <a:moveTo>
                  <a:pt x="15552" y="14299"/>
                </a:moveTo>
                <a:cubicBezTo>
                  <a:pt x="15552" y="14907"/>
                  <a:pt x="15552" y="14907"/>
                  <a:pt x="15552" y="14907"/>
                </a:cubicBezTo>
                <a:cubicBezTo>
                  <a:pt x="15984" y="15211"/>
                  <a:pt x="16416" y="15515"/>
                  <a:pt x="16416" y="15820"/>
                </a:cubicBezTo>
                <a:cubicBezTo>
                  <a:pt x="16416" y="15820"/>
                  <a:pt x="16416" y="15820"/>
                  <a:pt x="16416" y="15820"/>
                </a:cubicBezTo>
                <a:cubicBezTo>
                  <a:pt x="16416" y="16124"/>
                  <a:pt x="15984" y="16732"/>
                  <a:pt x="15552" y="16732"/>
                </a:cubicBezTo>
                <a:cubicBezTo>
                  <a:pt x="6048" y="16732"/>
                  <a:pt x="6048" y="16732"/>
                  <a:pt x="6048" y="16732"/>
                </a:cubicBezTo>
                <a:cubicBezTo>
                  <a:pt x="5616" y="16732"/>
                  <a:pt x="4752" y="16124"/>
                  <a:pt x="4752" y="15820"/>
                </a:cubicBezTo>
                <a:cubicBezTo>
                  <a:pt x="4752" y="15820"/>
                  <a:pt x="4752" y="15820"/>
                  <a:pt x="4752" y="15820"/>
                </a:cubicBezTo>
                <a:cubicBezTo>
                  <a:pt x="4752" y="15515"/>
                  <a:pt x="5184" y="15211"/>
                  <a:pt x="6048" y="14907"/>
                </a:cubicBezTo>
                <a:cubicBezTo>
                  <a:pt x="6048" y="14299"/>
                  <a:pt x="6048" y="14299"/>
                  <a:pt x="6048" y="14299"/>
                </a:cubicBezTo>
                <a:cubicBezTo>
                  <a:pt x="4320" y="13690"/>
                  <a:pt x="2592" y="13082"/>
                  <a:pt x="1728" y="11865"/>
                </a:cubicBezTo>
                <a:cubicBezTo>
                  <a:pt x="1728" y="11865"/>
                  <a:pt x="1728" y="11865"/>
                  <a:pt x="1728" y="11865"/>
                </a:cubicBezTo>
                <a:cubicBezTo>
                  <a:pt x="432" y="10648"/>
                  <a:pt x="0" y="9127"/>
                  <a:pt x="0" y="7606"/>
                </a:cubicBezTo>
                <a:cubicBezTo>
                  <a:pt x="0" y="5476"/>
                  <a:pt x="1296" y="3651"/>
                  <a:pt x="3024" y="2130"/>
                </a:cubicBezTo>
                <a:cubicBezTo>
                  <a:pt x="5184" y="913"/>
                  <a:pt x="7776" y="0"/>
                  <a:pt x="10800" y="0"/>
                </a:cubicBezTo>
                <a:cubicBezTo>
                  <a:pt x="13824" y="0"/>
                  <a:pt x="16416" y="913"/>
                  <a:pt x="18576" y="2130"/>
                </a:cubicBezTo>
                <a:cubicBezTo>
                  <a:pt x="20304" y="3651"/>
                  <a:pt x="21600" y="5476"/>
                  <a:pt x="21600" y="7606"/>
                </a:cubicBezTo>
                <a:cubicBezTo>
                  <a:pt x="21600" y="9127"/>
                  <a:pt x="20736" y="10648"/>
                  <a:pt x="19872" y="11865"/>
                </a:cubicBezTo>
                <a:cubicBezTo>
                  <a:pt x="19872" y="11865"/>
                  <a:pt x="19872" y="11865"/>
                  <a:pt x="19872" y="11865"/>
                </a:cubicBezTo>
                <a:cubicBezTo>
                  <a:pt x="18576" y="13082"/>
                  <a:pt x="17280" y="13690"/>
                  <a:pt x="15552" y="14299"/>
                </a:cubicBezTo>
                <a:close/>
                <a:moveTo>
                  <a:pt x="12960" y="20383"/>
                </a:moveTo>
                <a:cubicBezTo>
                  <a:pt x="12960" y="20992"/>
                  <a:pt x="12096" y="21600"/>
                  <a:pt x="10800" y="21600"/>
                </a:cubicBezTo>
                <a:cubicBezTo>
                  <a:pt x="9504" y="21600"/>
                  <a:pt x="8640" y="20992"/>
                  <a:pt x="8208" y="20383"/>
                </a:cubicBezTo>
                <a:cubicBezTo>
                  <a:pt x="6048" y="20383"/>
                  <a:pt x="6048" y="20383"/>
                  <a:pt x="6048" y="20383"/>
                </a:cubicBezTo>
                <a:cubicBezTo>
                  <a:pt x="5616" y="20383"/>
                  <a:pt x="4752" y="20079"/>
                  <a:pt x="4752" y="19470"/>
                </a:cubicBezTo>
                <a:cubicBezTo>
                  <a:pt x="4752" y="19470"/>
                  <a:pt x="4752" y="19470"/>
                  <a:pt x="4752" y="19470"/>
                </a:cubicBezTo>
                <a:cubicBezTo>
                  <a:pt x="4752" y="19166"/>
                  <a:pt x="5616" y="18862"/>
                  <a:pt x="6048" y="18862"/>
                </a:cubicBezTo>
                <a:cubicBezTo>
                  <a:pt x="15552" y="18862"/>
                  <a:pt x="15552" y="18862"/>
                  <a:pt x="15552" y="18862"/>
                </a:cubicBezTo>
                <a:cubicBezTo>
                  <a:pt x="15984" y="18862"/>
                  <a:pt x="16416" y="19166"/>
                  <a:pt x="16416" y="19470"/>
                </a:cubicBezTo>
                <a:cubicBezTo>
                  <a:pt x="16416" y="19470"/>
                  <a:pt x="16416" y="19470"/>
                  <a:pt x="16416" y="19470"/>
                </a:cubicBezTo>
                <a:cubicBezTo>
                  <a:pt x="16416" y="20079"/>
                  <a:pt x="15984" y="20383"/>
                  <a:pt x="15552" y="20383"/>
                </a:cubicBezTo>
                <a:cubicBezTo>
                  <a:pt x="12960" y="20383"/>
                  <a:pt x="12960" y="20383"/>
                  <a:pt x="12960" y="20383"/>
                </a:cubicBezTo>
                <a:close/>
                <a:moveTo>
                  <a:pt x="8640" y="3042"/>
                </a:moveTo>
                <a:cubicBezTo>
                  <a:pt x="6912" y="8214"/>
                  <a:pt x="6912" y="8214"/>
                  <a:pt x="6912" y="8214"/>
                </a:cubicBezTo>
                <a:cubicBezTo>
                  <a:pt x="12096" y="8518"/>
                  <a:pt x="12096" y="8518"/>
                  <a:pt x="12096" y="8518"/>
                </a:cubicBezTo>
                <a:cubicBezTo>
                  <a:pt x="9936" y="12169"/>
                  <a:pt x="9936" y="12169"/>
                  <a:pt x="9936" y="12169"/>
                </a:cubicBezTo>
                <a:cubicBezTo>
                  <a:pt x="15552" y="7910"/>
                  <a:pt x="15552" y="7910"/>
                  <a:pt x="15552" y="7910"/>
                </a:cubicBezTo>
                <a:cubicBezTo>
                  <a:pt x="11664" y="6997"/>
                  <a:pt x="11664" y="6997"/>
                  <a:pt x="11664" y="6997"/>
                </a:cubicBezTo>
                <a:cubicBezTo>
                  <a:pt x="13824" y="4259"/>
                  <a:pt x="13824" y="4259"/>
                  <a:pt x="13824" y="4259"/>
                </a:cubicBezTo>
                <a:cubicBezTo>
                  <a:pt x="8640" y="3042"/>
                  <a:pt x="8640" y="3042"/>
                  <a:pt x="8640" y="3042"/>
                </a:cubicBezTo>
                <a:close/>
                <a:moveTo>
                  <a:pt x="6048" y="16732"/>
                </a:moveTo>
                <a:cubicBezTo>
                  <a:pt x="15552" y="16732"/>
                  <a:pt x="15552" y="16732"/>
                  <a:pt x="15552" y="16732"/>
                </a:cubicBezTo>
                <a:cubicBezTo>
                  <a:pt x="15984" y="16732"/>
                  <a:pt x="16416" y="17341"/>
                  <a:pt x="16416" y="17645"/>
                </a:cubicBezTo>
                <a:cubicBezTo>
                  <a:pt x="16416" y="17645"/>
                  <a:pt x="16416" y="17645"/>
                  <a:pt x="16416" y="17645"/>
                </a:cubicBezTo>
                <a:cubicBezTo>
                  <a:pt x="16416" y="18254"/>
                  <a:pt x="15984" y="18558"/>
                  <a:pt x="15552" y="18558"/>
                </a:cubicBezTo>
                <a:cubicBezTo>
                  <a:pt x="6048" y="18558"/>
                  <a:pt x="6048" y="18558"/>
                  <a:pt x="6048" y="18558"/>
                </a:cubicBezTo>
                <a:cubicBezTo>
                  <a:pt x="5616" y="18558"/>
                  <a:pt x="4752" y="18254"/>
                  <a:pt x="4752" y="17645"/>
                </a:cubicBezTo>
                <a:cubicBezTo>
                  <a:pt x="4752" y="17645"/>
                  <a:pt x="4752" y="17645"/>
                  <a:pt x="4752" y="17645"/>
                </a:cubicBezTo>
                <a:cubicBezTo>
                  <a:pt x="4752" y="17341"/>
                  <a:pt x="5616" y="16732"/>
                  <a:pt x="6048" y="16732"/>
                </a:cubicBezTo>
                <a:close/>
                <a:moveTo>
                  <a:pt x="13392" y="14907"/>
                </a:moveTo>
                <a:cubicBezTo>
                  <a:pt x="13392" y="13994"/>
                  <a:pt x="13392" y="13994"/>
                  <a:pt x="13392" y="13994"/>
                </a:cubicBezTo>
                <a:cubicBezTo>
                  <a:pt x="13392" y="13386"/>
                  <a:pt x="13392" y="13386"/>
                  <a:pt x="13392" y="13386"/>
                </a:cubicBezTo>
                <a:cubicBezTo>
                  <a:pt x="14256" y="13082"/>
                  <a:pt x="14256" y="13082"/>
                  <a:pt x="14256" y="13082"/>
                </a:cubicBezTo>
                <a:cubicBezTo>
                  <a:pt x="15552" y="12777"/>
                  <a:pt x="16848" y="11865"/>
                  <a:pt x="18144" y="10952"/>
                </a:cubicBezTo>
                <a:cubicBezTo>
                  <a:pt x="18144" y="10952"/>
                  <a:pt x="18144" y="10952"/>
                  <a:pt x="18144" y="10952"/>
                </a:cubicBezTo>
                <a:cubicBezTo>
                  <a:pt x="19008" y="10039"/>
                  <a:pt x="19440" y="8823"/>
                  <a:pt x="19440" y="7606"/>
                </a:cubicBezTo>
                <a:cubicBezTo>
                  <a:pt x="19440" y="5780"/>
                  <a:pt x="18576" y="4259"/>
                  <a:pt x="16848" y="3346"/>
                </a:cubicBezTo>
                <a:cubicBezTo>
                  <a:pt x="15120" y="2130"/>
                  <a:pt x="12960" y="1521"/>
                  <a:pt x="10800" y="1521"/>
                </a:cubicBezTo>
                <a:cubicBezTo>
                  <a:pt x="8208" y="1521"/>
                  <a:pt x="6048" y="2130"/>
                  <a:pt x="4752" y="3346"/>
                </a:cubicBezTo>
                <a:cubicBezTo>
                  <a:pt x="3024" y="4259"/>
                  <a:pt x="2160" y="5780"/>
                  <a:pt x="2160" y="7606"/>
                </a:cubicBezTo>
                <a:cubicBezTo>
                  <a:pt x="2160" y="8823"/>
                  <a:pt x="2592" y="10039"/>
                  <a:pt x="3456" y="10952"/>
                </a:cubicBezTo>
                <a:cubicBezTo>
                  <a:pt x="3456" y="10952"/>
                  <a:pt x="3456" y="10952"/>
                  <a:pt x="3456" y="10952"/>
                </a:cubicBezTo>
                <a:cubicBezTo>
                  <a:pt x="4320" y="11865"/>
                  <a:pt x="6048" y="12777"/>
                  <a:pt x="7344" y="13082"/>
                </a:cubicBezTo>
                <a:cubicBezTo>
                  <a:pt x="8208" y="13386"/>
                  <a:pt x="8208" y="13386"/>
                  <a:pt x="8208" y="13386"/>
                </a:cubicBezTo>
                <a:cubicBezTo>
                  <a:pt x="8208" y="13994"/>
                  <a:pt x="8208" y="13994"/>
                  <a:pt x="8208" y="13994"/>
                </a:cubicBezTo>
                <a:cubicBezTo>
                  <a:pt x="8208" y="14907"/>
                  <a:pt x="8208" y="14907"/>
                  <a:pt x="8208" y="14907"/>
                </a:cubicBezTo>
                <a:lnTo>
                  <a:pt x="13392" y="14907"/>
                </a:lnTo>
                <a:close/>
              </a:path>
            </a:pathLst>
          </a:custGeom>
          <a:solidFill>
            <a:srgbClr val="FFFFFF"/>
          </a:solidFill>
          <a:ln w="12700">
            <a:miter lim="400000"/>
          </a:ln>
        </p:spPr>
        <p:txBody>
          <a:bodyPr tIns="34290" bIns="34290"/>
          <a:lstStyle/>
          <a:p>
            <a:pPr algn="l" defTabSz="342900">
              <a:defRPr sz="3600">
                <a:latin typeface="Trebuchet MS"/>
                <a:ea typeface="Trebuchet MS"/>
                <a:cs typeface="Trebuchet MS"/>
                <a:sym typeface="Trebuchet MS"/>
              </a:defRPr>
            </a:pPr>
            <a:endParaRPr sz="1350"/>
          </a:p>
        </p:txBody>
      </p:sp>
    </p:spTree>
  </p:cSld>
  <p:clrMapOvr>
    <a:masterClrMapping/>
  </p:clrMapOvr>
  <mc:AlternateContent xmlns:mc="http://schemas.openxmlformats.org/markup-compatibility/2006" xmlns:p14="http://schemas.microsoft.com/office/powerpoint/2010/main">
    <mc:Choice Requires="p14">
      <p:transition spd="slow">
        <p14:prism dir="r" isInverted="1"/>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5071332" y="1556543"/>
            <a:ext cx="2049339" cy="2049339"/>
          </a:xfrm>
          <a:prstGeom prst="rect">
            <a:avLst/>
          </a:prstGeom>
          <a:ln w="12700">
            <a:solidFill>
              <a:srgbClr val="A6AAA9"/>
            </a:solidFill>
            <a:miter lim="400000"/>
          </a:ln>
        </p:spPr>
        <p:txBody>
          <a:bodyPr lIns="19050" tIns="19050" rIns="19050" bIns="19050" anchor="ctr"/>
          <a:lstStyle/>
          <a:p>
            <a:pPr>
              <a:defRPr sz="3200">
                <a:solidFill>
                  <a:srgbClr val="FFFFFF"/>
                </a:solidFill>
              </a:defRPr>
            </a:pPr>
            <a:endParaRPr sz="1200"/>
          </a:p>
        </p:txBody>
      </p:sp>
      <p:sp>
        <p:nvSpPr>
          <p:cNvPr id="42" name="Shape 42"/>
          <p:cNvSpPr/>
          <p:nvPr/>
        </p:nvSpPr>
        <p:spPr>
          <a:xfrm>
            <a:off x="4129115" y="4202387"/>
            <a:ext cx="3933770" cy="305405"/>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3500" cap="all" spc="700">
                <a:latin typeface="Lato Regular"/>
                <a:ea typeface="Lato Regular"/>
                <a:cs typeface="Lato Regular"/>
                <a:sym typeface="Lato Regular"/>
              </a:defRPr>
            </a:lvl1pPr>
          </a:lstStyle>
          <a:p>
            <a:pPr>
              <a:lnSpc>
                <a:spcPct val="150000"/>
              </a:lnSpc>
            </a:pPr>
            <a:r>
              <a:rPr sz="1313" dirty="0">
                <a:solidFill>
                  <a:schemeClr val="tx1">
                    <a:lumMod val="85000"/>
                    <a:lumOff val="15000"/>
                  </a:schemeClr>
                </a:solidFill>
                <a:latin typeface="Montserrat" panose="00000500000000000000" pitchFamily="2" charset="0"/>
              </a:rPr>
              <a:t>PowerPoint Template</a:t>
            </a:r>
          </a:p>
        </p:txBody>
      </p:sp>
      <p:sp>
        <p:nvSpPr>
          <p:cNvPr id="43" name="Shape 43"/>
          <p:cNvSpPr/>
          <p:nvPr/>
        </p:nvSpPr>
        <p:spPr>
          <a:xfrm>
            <a:off x="2561717" y="4534200"/>
            <a:ext cx="7068566" cy="68679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spcBef>
                <a:spcPts val="3400"/>
              </a:spcBef>
              <a:defRPr sz="2600">
                <a:latin typeface="Lato Light"/>
                <a:ea typeface="Lato Light"/>
                <a:cs typeface="Lato Light"/>
                <a:sym typeface="Lato Light"/>
              </a:defRPr>
            </a:lvl1pPr>
          </a:lstStyle>
          <a:p>
            <a:pPr>
              <a:lnSpc>
                <a:spcPct val="150000"/>
              </a:lnSpc>
            </a:pPr>
            <a:r>
              <a:rPr sz="975">
                <a:solidFill>
                  <a:schemeClr val="tx1">
                    <a:lumMod val="85000"/>
                    <a:lumOff val="15000"/>
                  </a:schemeClr>
                </a:solidFill>
                <a:latin typeface="Montserrat" panose="00000500000000000000" pitchFamily="2" charset="0"/>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pic>
        <p:nvPicPr>
          <p:cNvPr id="4" name="Picture Placeholder 3">
            <a:extLst>
              <a:ext uri="{FF2B5EF4-FFF2-40B4-BE49-F238E27FC236}">
                <a16:creationId xmlns:a16="http://schemas.microsoft.com/office/drawing/2014/main" id="{BF779099-D1C2-4259-811F-B8880AF7A1A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4867" r="18520"/>
          <a:stretch/>
        </p:blipFill>
        <p:spPr>
          <a:xfrm>
            <a:off x="4636965" y="1122177"/>
            <a:ext cx="2918073" cy="2918073"/>
          </a:xfrm>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Shape 776"/>
          <p:cNvSpPr/>
          <p:nvPr/>
        </p:nvSpPr>
        <p:spPr>
          <a:xfrm flipV="1">
            <a:off x="3810590" y="1820893"/>
            <a:ext cx="2355209" cy="3371850"/>
          </a:xfrm>
          <a:prstGeom prst="line">
            <a:avLst/>
          </a:prstGeom>
          <a:ln w="12700">
            <a:solidFill>
              <a:srgbClr val="A6AAA9"/>
            </a:solidFill>
            <a:miter lim="400000"/>
          </a:ln>
        </p:spPr>
        <p:txBody>
          <a:bodyPr lIns="19050" tIns="19050" rIns="19050" bIns="19050" anchor="ctr"/>
          <a:lstStyle/>
          <a:p>
            <a:pPr algn="just">
              <a:lnSpc>
                <a:spcPct val="150000"/>
              </a:lnSpc>
              <a:defRPr sz="3200"/>
            </a:pPr>
            <a:endParaRPr sz="1200"/>
          </a:p>
        </p:txBody>
      </p:sp>
      <p:sp>
        <p:nvSpPr>
          <p:cNvPr id="777" name="Shape 777"/>
          <p:cNvSpPr/>
          <p:nvPr/>
        </p:nvSpPr>
        <p:spPr>
          <a:xfrm flipH="1" flipV="1">
            <a:off x="5714077" y="1145288"/>
            <a:ext cx="2707595" cy="3872831"/>
          </a:xfrm>
          <a:prstGeom prst="line">
            <a:avLst/>
          </a:prstGeom>
          <a:ln w="12700">
            <a:solidFill>
              <a:srgbClr val="A6AAA9"/>
            </a:solidFill>
            <a:miter lim="400000"/>
          </a:ln>
        </p:spPr>
        <p:txBody>
          <a:bodyPr lIns="19050" tIns="19050" rIns="19050" bIns="19050" anchor="ctr"/>
          <a:lstStyle/>
          <a:p>
            <a:pPr algn="just">
              <a:lnSpc>
                <a:spcPct val="150000"/>
              </a:lnSpc>
              <a:defRPr sz="3200"/>
            </a:pPr>
            <a:endParaRPr sz="1200"/>
          </a:p>
        </p:txBody>
      </p:sp>
      <p:sp>
        <p:nvSpPr>
          <p:cNvPr id="778" name="Shape 778"/>
          <p:cNvSpPr/>
          <p:nvPr/>
        </p:nvSpPr>
        <p:spPr>
          <a:xfrm flipH="1" flipV="1">
            <a:off x="3592397" y="5014943"/>
            <a:ext cx="5370689" cy="0"/>
          </a:xfrm>
          <a:prstGeom prst="line">
            <a:avLst/>
          </a:prstGeom>
          <a:ln w="12700">
            <a:solidFill>
              <a:srgbClr val="A6AAA9"/>
            </a:solidFill>
            <a:miter lim="400000"/>
          </a:ln>
        </p:spPr>
        <p:txBody>
          <a:bodyPr lIns="19050" tIns="19050" rIns="19050" bIns="19050" anchor="ctr"/>
          <a:lstStyle/>
          <a:p>
            <a:pPr algn="just">
              <a:lnSpc>
                <a:spcPct val="150000"/>
              </a:lnSpc>
              <a:defRPr sz="3200"/>
            </a:pPr>
            <a:endParaRPr sz="1200"/>
          </a:p>
        </p:txBody>
      </p:sp>
      <p:sp>
        <p:nvSpPr>
          <p:cNvPr id="779" name="Shape 779"/>
          <p:cNvSpPr/>
          <p:nvPr/>
        </p:nvSpPr>
        <p:spPr>
          <a:xfrm>
            <a:off x="6359306" y="1561769"/>
            <a:ext cx="3302855" cy="46172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lgn="l">
              <a:lnSpc>
                <a:spcPct val="120000"/>
              </a:lnSpc>
              <a:spcBef>
                <a:spcPts val="3400"/>
              </a:spcBef>
              <a:defRPr sz="2600">
                <a:latin typeface="Lato Light"/>
                <a:ea typeface="Lato Light"/>
                <a:cs typeface="Lato Light"/>
                <a:sym typeface="Lato Light"/>
              </a:defRPr>
            </a:lvl1pPr>
          </a:lstStyle>
          <a:p>
            <a:pPr algn="just">
              <a:lnSpc>
                <a:spcPct val="150000"/>
              </a:lnSpc>
            </a:pPr>
            <a:r>
              <a:rPr sz="975" dirty="0">
                <a:latin typeface="+mn-lt"/>
              </a:rPr>
              <a:t>You can work seamlessly between Mac and iOS devices  And work effortlessly with people who use</a:t>
            </a:r>
          </a:p>
        </p:txBody>
      </p:sp>
      <p:sp>
        <p:nvSpPr>
          <p:cNvPr id="781" name="Shape 781"/>
          <p:cNvSpPr/>
          <p:nvPr/>
        </p:nvSpPr>
        <p:spPr>
          <a:xfrm>
            <a:off x="7054631" y="5056682"/>
            <a:ext cx="3302855" cy="46172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lgn="l">
              <a:lnSpc>
                <a:spcPct val="120000"/>
              </a:lnSpc>
              <a:spcBef>
                <a:spcPts val="3400"/>
              </a:spcBef>
              <a:defRPr sz="2600">
                <a:latin typeface="Lato Light"/>
                <a:ea typeface="Lato Light"/>
                <a:cs typeface="Lato Light"/>
                <a:sym typeface="Lato Light"/>
              </a:defRPr>
            </a:lvl1pPr>
          </a:lstStyle>
          <a:p>
            <a:pPr algn="just">
              <a:lnSpc>
                <a:spcPct val="150000"/>
              </a:lnSpc>
            </a:pPr>
            <a:r>
              <a:rPr sz="975" dirty="0">
                <a:latin typeface="+mn-lt"/>
              </a:rPr>
              <a:t>You can work seamlessly between Mac and iOS devices  And work effortlessly with people who use</a:t>
            </a:r>
          </a:p>
        </p:txBody>
      </p:sp>
      <p:sp>
        <p:nvSpPr>
          <p:cNvPr id="783" name="Shape 783"/>
          <p:cNvSpPr/>
          <p:nvPr/>
        </p:nvSpPr>
        <p:spPr>
          <a:xfrm>
            <a:off x="1787430" y="4307508"/>
            <a:ext cx="2285415" cy="68679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150000"/>
              </a:lnSpc>
            </a:pPr>
            <a:r>
              <a:rPr sz="975" dirty="0">
                <a:latin typeface="+mn-lt"/>
              </a:rPr>
              <a:t>You can work seamlessly between Mac and iOS devices  And work effortlessly with people who use</a:t>
            </a:r>
          </a:p>
        </p:txBody>
      </p:sp>
      <p:pic>
        <p:nvPicPr>
          <p:cNvPr id="16" name="Picture Placeholder 15">
            <a:extLst>
              <a:ext uri="{FF2B5EF4-FFF2-40B4-BE49-F238E27FC236}">
                <a16:creationId xmlns:a16="http://schemas.microsoft.com/office/drawing/2014/main" id="{36B8B4D5-1C8C-4D4B-B975-CCA016A9D6E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730" r="6730"/>
          <a:stretch/>
        </p:blipFill>
        <p:spPr>
          <a:xfrm>
            <a:off x="4211466" y="1978448"/>
            <a:ext cx="3769073" cy="2901107"/>
          </a:xfrm>
        </p:spPr>
      </p:pic>
    </p:spTree>
  </p:cSld>
  <p:clrMapOvr>
    <a:masterClrMapping/>
  </p:clrMapOvr>
  <mc:AlternateContent xmlns:mc="http://schemas.openxmlformats.org/markup-compatibility/2006" xmlns:p14="http://schemas.microsoft.com/office/powerpoint/2010/main">
    <mc:Choice Requires="p14">
      <p:transition spd="slow">
        <p14:prism dir="r" isInverted="1"/>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76AD2A2-D4F1-4C9D-9AFA-BEE00B0D26F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06" r="20406"/>
          <a:stretch>
            <a:fillRect/>
          </a:stretch>
        </p:blipFill>
        <p:spPr/>
      </p:pic>
      <p:sp>
        <p:nvSpPr>
          <p:cNvPr id="21" name="Shape 132">
            <a:extLst>
              <a:ext uri="{FF2B5EF4-FFF2-40B4-BE49-F238E27FC236}">
                <a16:creationId xmlns:a16="http://schemas.microsoft.com/office/drawing/2014/main" id="{ED302AEA-D934-4A90-9FD1-F41E35051774}"/>
              </a:ext>
            </a:extLst>
          </p:cNvPr>
          <p:cNvSpPr/>
          <p:nvPr/>
        </p:nvSpPr>
        <p:spPr>
          <a:xfrm>
            <a:off x="7939602" y="2625407"/>
            <a:ext cx="2172069" cy="800668"/>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2000" cap="all" spc="600">
                <a:solidFill>
                  <a:srgbClr val="A6AAA9"/>
                </a:solidFill>
                <a:latin typeface="Lato Semibold"/>
                <a:ea typeface="Lato Semibold"/>
                <a:cs typeface="Lato Semibold"/>
                <a:sym typeface="Lato Semibold"/>
              </a:defRPr>
            </a:lvl1pPr>
          </a:lstStyle>
          <a:p>
            <a:pPr>
              <a:lnSpc>
                <a:spcPct val="150000"/>
              </a:lnSpc>
            </a:pPr>
            <a:r>
              <a:rPr lang="en-US" sz="3750" dirty="0">
                <a:solidFill>
                  <a:schemeClr val="bg1">
                    <a:lumMod val="50000"/>
                  </a:schemeClr>
                </a:solidFill>
                <a:latin typeface="Montserrat" panose="00000500000000000000" pitchFamily="2" charset="0"/>
              </a:rPr>
              <a:t>LUNAR</a:t>
            </a:r>
            <a:endParaRPr sz="3750" dirty="0">
              <a:solidFill>
                <a:schemeClr val="bg1">
                  <a:lumMod val="50000"/>
                </a:schemeClr>
              </a:solidFill>
              <a:latin typeface="Montserrat" panose="00000500000000000000" pitchFamily="2" charset="0"/>
            </a:endParaRPr>
          </a:p>
        </p:txBody>
      </p:sp>
      <p:sp>
        <p:nvSpPr>
          <p:cNvPr id="22" name="Shape 133">
            <a:extLst>
              <a:ext uri="{FF2B5EF4-FFF2-40B4-BE49-F238E27FC236}">
                <a16:creationId xmlns:a16="http://schemas.microsoft.com/office/drawing/2014/main" id="{19E48C4D-3F28-45EB-81A8-C6C4CBDDDA41}"/>
              </a:ext>
            </a:extLst>
          </p:cNvPr>
          <p:cNvSpPr/>
          <p:nvPr/>
        </p:nvSpPr>
        <p:spPr>
          <a:xfrm>
            <a:off x="8020209" y="3314788"/>
            <a:ext cx="1938031" cy="450123"/>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spc="300">
                <a:latin typeface="Lato Regular"/>
                <a:ea typeface="Lato Regular"/>
                <a:cs typeface="Lato Regular"/>
                <a:sym typeface="Lato Regular"/>
              </a:defRPr>
            </a:lvl1pPr>
          </a:lstStyle>
          <a:p>
            <a:pPr>
              <a:lnSpc>
                <a:spcPct val="150000"/>
              </a:lnSpc>
            </a:pPr>
            <a:r>
              <a:rPr sz="2025">
                <a:solidFill>
                  <a:schemeClr val="tx1">
                    <a:lumMod val="85000"/>
                    <a:lumOff val="15000"/>
                  </a:schemeClr>
                </a:solidFill>
                <a:latin typeface="Montserrat" panose="00000500000000000000" pitchFamily="2" charset="0"/>
              </a:rPr>
              <a:t>title here</a:t>
            </a:r>
          </a:p>
        </p:txBody>
      </p:sp>
      <p:sp>
        <p:nvSpPr>
          <p:cNvPr id="23" name="Shape 134">
            <a:extLst>
              <a:ext uri="{FF2B5EF4-FFF2-40B4-BE49-F238E27FC236}">
                <a16:creationId xmlns:a16="http://schemas.microsoft.com/office/drawing/2014/main" id="{70807C65-4518-40CD-8EC1-19DE36FB8BBC}"/>
              </a:ext>
            </a:extLst>
          </p:cNvPr>
          <p:cNvSpPr/>
          <p:nvPr/>
        </p:nvSpPr>
        <p:spPr>
          <a:xfrm>
            <a:off x="6647617" y="4105087"/>
            <a:ext cx="3139472" cy="84465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a:lnSpc>
                <a:spcPct val="120000"/>
              </a:lnSpc>
              <a:spcBef>
                <a:spcPts val="3400"/>
              </a:spcBef>
              <a:defRPr sz="2600">
                <a:latin typeface="Lato Light"/>
                <a:ea typeface="Lato Light"/>
                <a:cs typeface="Lato Light"/>
                <a:sym typeface="Lato Light"/>
              </a:defRPr>
            </a:lvl1pPr>
          </a:lstStyle>
          <a:p>
            <a:pPr>
              <a:lnSpc>
                <a:spcPct val="150000"/>
              </a:lnSpc>
            </a:pPr>
            <a:r>
              <a:rPr sz="900" dirty="0">
                <a:solidFill>
                  <a:schemeClr val="tx1">
                    <a:lumMod val="85000"/>
                    <a:lumOff val="15000"/>
                  </a:schemeClr>
                </a:solidFill>
                <a:latin typeface="Montserrat" panose="00000500000000000000" pitchFamily="2" charset="0"/>
              </a:rPr>
              <a:t>Hello XX is a company engaged in  electronic products trading </a:t>
            </a:r>
            <a:r>
              <a:rPr sz="900" dirty="0" err="1">
                <a:solidFill>
                  <a:schemeClr val="tx1">
                    <a:lumMod val="85000"/>
                    <a:lumOff val="15000"/>
                  </a:schemeClr>
                </a:solidFill>
                <a:latin typeface="Montserrat" panose="00000500000000000000" pitchFamily="2" charset="0"/>
              </a:rPr>
              <a:t>company.System</a:t>
            </a:r>
            <a:r>
              <a:rPr sz="900" dirty="0">
                <a:solidFill>
                  <a:schemeClr val="tx1">
                    <a:lumMod val="85000"/>
                    <a:lumOff val="15000"/>
                  </a:schemeClr>
                </a:solidFill>
                <a:latin typeface="Montserrat" panose="00000500000000000000" pitchFamily="2" charset="0"/>
              </a:rPr>
              <a:t> is constantly being improved  relying on science and technology, continuously improve the technology content of </a:t>
            </a:r>
          </a:p>
        </p:txBody>
      </p:sp>
      <p:sp>
        <p:nvSpPr>
          <p:cNvPr id="24" name="Shape 135">
            <a:extLst>
              <a:ext uri="{FF2B5EF4-FFF2-40B4-BE49-F238E27FC236}">
                <a16:creationId xmlns:a16="http://schemas.microsoft.com/office/drawing/2014/main" id="{F2E2F274-8BD1-4AF2-984C-9545C5F65BCF}"/>
              </a:ext>
            </a:extLst>
          </p:cNvPr>
          <p:cNvSpPr/>
          <p:nvPr/>
        </p:nvSpPr>
        <p:spPr>
          <a:xfrm>
            <a:off x="7756691" y="5260640"/>
            <a:ext cx="2007766" cy="179885"/>
          </a:xfrm>
          <a:prstGeom prst="rect">
            <a:avLst/>
          </a:prstGeom>
          <a:solidFill>
            <a:srgbClr val="000000"/>
          </a:solidFill>
          <a:ln w="12700">
            <a:miter lim="400000"/>
          </a:ln>
        </p:spPr>
        <p:txBody>
          <a:bodyPr lIns="19050" tIns="19050" rIns="19050" bIns="19050" anchor="ctr"/>
          <a:lstStyle/>
          <a:p>
            <a:pPr>
              <a:lnSpc>
                <a:spcPct val="150000"/>
              </a:lnSpc>
              <a:defRPr sz="3200">
                <a:solidFill>
                  <a:srgbClr val="FFFFFF"/>
                </a:solidFill>
              </a:defRPr>
            </a:pPr>
            <a:endParaRPr sz="1050">
              <a:solidFill>
                <a:schemeClr val="tx1">
                  <a:lumMod val="85000"/>
                  <a:lumOff val="15000"/>
                </a:schemeClr>
              </a:solidFill>
              <a:latin typeface="Montserrat" panose="00000500000000000000" pitchFamily="2" charset="0"/>
            </a:endParaRPr>
          </a:p>
        </p:txBody>
      </p:sp>
      <p:sp>
        <p:nvSpPr>
          <p:cNvPr id="25" name="Shape 144">
            <a:extLst>
              <a:ext uri="{FF2B5EF4-FFF2-40B4-BE49-F238E27FC236}">
                <a16:creationId xmlns:a16="http://schemas.microsoft.com/office/drawing/2014/main" id="{C85098B5-74E3-489E-B06E-051386245066}"/>
              </a:ext>
            </a:extLst>
          </p:cNvPr>
          <p:cNvSpPr/>
          <p:nvPr/>
        </p:nvSpPr>
        <p:spPr>
          <a:xfrm>
            <a:off x="7532193" y="5256595"/>
            <a:ext cx="2456763" cy="190886"/>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400" cap="all" spc="480">
                <a:solidFill>
                  <a:srgbClr val="FFFFFF"/>
                </a:solidFill>
                <a:latin typeface="Lato Regular"/>
                <a:ea typeface="Lato Regular"/>
                <a:cs typeface="Lato Regular"/>
                <a:sym typeface="Lato Regular"/>
              </a:defRPr>
            </a:lvl1pPr>
          </a:lstStyle>
          <a:p>
            <a:pPr>
              <a:lnSpc>
                <a:spcPct val="150000"/>
              </a:lnSpc>
            </a:pPr>
            <a:r>
              <a:rPr lang="en-US" sz="750" dirty="0">
                <a:solidFill>
                  <a:schemeClr val="tx1">
                    <a:lumMod val="85000"/>
                    <a:lumOff val="15000"/>
                  </a:schemeClr>
                </a:solidFill>
                <a:latin typeface="Montserrat" panose="00000500000000000000" pitchFamily="2" charset="0"/>
              </a:rPr>
              <a:t>POWERPOINT TEMPLATE</a:t>
            </a:r>
            <a:endParaRPr sz="750" dirty="0">
              <a:solidFill>
                <a:schemeClr val="tx1">
                  <a:lumMod val="85000"/>
                  <a:lumOff val="15000"/>
                </a:schemeClr>
              </a:solidFill>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prism dir="r" isInverted="1"/>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4888035" y="1592337"/>
            <a:ext cx="5034732" cy="3673326"/>
          </a:xfrm>
          <a:prstGeom prst="rect">
            <a:avLst/>
          </a:prstGeom>
          <a:solidFill>
            <a:srgbClr val="E8E9ED"/>
          </a:solidFill>
          <a:ln w="12700">
            <a:miter lim="400000"/>
          </a:ln>
        </p:spPr>
        <p:txBody>
          <a:bodyPr lIns="19050" tIns="19050" rIns="19050" bIns="19050" anchor="ctr"/>
          <a:lstStyle/>
          <a:p>
            <a:pPr>
              <a:defRPr sz="3200">
                <a:solidFill>
                  <a:srgbClr val="FFFFFF"/>
                </a:solidFill>
              </a:defRPr>
            </a:pPr>
            <a:endParaRPr sz="1200"/>
          </a:p>
        </p:txBody>
      </p:sp>
      <p:pic>
        <p:nvPicPr>
          <p:cNvPr id="4" name="Picture Placeholder 3">
            <a:extLst>
              <a:ext uri="{FF2B5EF4-FFF2-40B4-BE49-F238E27FC236}">
                <a16:creationId xmlns:a16="http://schemas.microsoft.com/office/drawing/2014/main" id="{257DB25C-6108-4E87-AA80-BFF4BB480EA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664" r="26664"/>
          <a:stretch>
            <a:fillRect/>
          </a:stretch>
        </p:blipFill>
        <p:spPr/>
      </p:pic>
      <p:sp>
        <p:nvSpPr>
          <p:cNvPr id="11" name="Shape 814">
            <a:extLst>
              <a:ext uri="{FF2B5EF4-FFF2-40B4-BE49-F238E27FC236}">
                <a16:creationId xmlns:a16="http://schemas.microsoft.com/office/drawing/2014/main" id="{07B9F15E-3A0D-4083-80D1-C86469805424}"/>
              </a:ext>
            </a:extLst>
          </p:cNvPr>
          <p:cNvSpPr/>
          <p:nvPr/>
        </p:nvSpPr>
        <p:spPr>
          <a:xfrm>
            <a:off x="5186863" y="1913247"/>
            <a:ext cx="3315010" cy="96180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lgn="l">
              <a:defRPr sz="8000" cap="all" spc="400">
                <a:latin typeface="Lato Bold"/>
                <a:ea typeface="Lato Bold"/>
                <a:cs typeface="Lato Bold"/>
                <a:sym typeface="Lato Bold"/>
              </a:defRPr>
            </a:pPr>
            <a:r>
              <a:rPr sz="3000" dirty="0"/>
              <a:t>EXAMPLE</a:t>
            </a:r>
          </a:p>
          <a:p>
            <a:pPr algn="l">
              <a:defRPr sz="8000" cap="all" spc="400">
                <a:latin typeface="Lato Bold"/>
                <a:ea typeface="Lato Bold"/>
                <a:cs typeface="Lato Bold"/>
                <a:sym typeface="Lato Bold"/>
              </a:defRPr>
            </a:pPr>
            <a:r>
              <a:rPr sz="3000" dirty="0"/>
              <a:t>Presentation</a:t>
            </a:r>
          </a:p>
        </p:txBody>
      </p:sp>
      <p:sp>
        <p:nvSpPr>
          <p:cNvPr id="12" name="Shape 815">
            <a:extLst>
              <a:ext uri="{FF2B5EF4-FFF2-40B4-BE49-F238E27FC236}">
                <a16:creationId xmlns:a16="http://schemas.microsoft.com/office/drawing/2014/main" id="{74741793-FF3E-49C6-92C9-ABDDDF922BE9}"/>
              </a:ext>
            </a:extLst>
          </p:cNvPr>
          <p:cNvSpPr/>
          <p:nvPr/>
        </p:nvSpPr>
        <p:spPr>
          <a:xfrm>
            <a:off x="5186864" y="3070123"/>
            <a:ext cx="3872804" cy="149322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spcBef>
                <a:spcPts val="3400"/>
              </a:spcBef>
              <a:defRPr sz="2600">
                <a:latin typeface="Lato Light"/>
                <a:ea typeface="Lato Light"/>
                <a:cs typeface="Lato Light"/>
                <a:sym typeface="Lato Light"/>
              </a:defRPr>
            </a:lvl1pPr>
          </a:lstStyle>
          <a:p>
            <a:pPr algn="just">
              <a:lnSpc>
                <a:spcPct val="20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a:t>
            </a:r>
          </a:p>
        </p:txBody>
      </p:sp>
    </p:spTree>
  </p:cSld>
  <p:clrMapOvr>
    <a:masterClrMapping/>
  </p:clrMapOvr>
  <mc:AlternateContent xmlns:mc="http://schemas.openxmlformats.org/markup-compatibility/2006" xmlns:p14="http://schemas.microsoft.com/office/powerpoint/2010/main">
    <mc:Choice Requires="p14">
      <p:transition spd="slow">
        <p14:prism dir="r" isInverted="1"/>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p:nvPr/>
        </p:nvSpPr>
        <p:spPr>
          <a:xfrm>
            <a:off x="1527834" y="2580209"/>
            <a:ext cx="4461890" cy="1789595"/>
          </a:xfrm>
          <a:prstGeom prst="rect">
            <a:avLst/>
          </a:prstGeom>
          <a:solidFill>
            <a:srgbClr val="DCDEE0"/>
          </a:solidFill>
          <a:ln w="12700">
            <a:miter lim="400000"/>
          </a:ln>
        </p:spPr>
        <p:txBody>
          <a:bodyPr lIns="19050" tIns="19050" rIns="19050" bIns="19050" anchor="ctr"/>
          <a:lstStyle/>
          <a:p>
            <a:pPr>
              <a:defRPr sz="3200">
                <a:solidFill>
                  <a:srgbClr val="FFFFFF"/>
                </a:solidFill>
              </a:defRPr>
            </a:pPr>
            <a:endParaRPr sz="1200"/>
          </a:p>
        </p:txBody>
      </p:sp>
      <p:sp>
        <p:nvSpPr>
          <p:cNvPr id="814" name="Shape 814"/>
          <p:cNvSpPr/>
          <p:nvPr/>
        </p:nvSpPr>
        <p:spPr>
          <a:xfrm>
            <a:off x="1883593" y="1524627"/>
            <a:ext cx="3315010" cy="96180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lgn="l">
              <a:defRPr sz="8000" cap="all" spc="400">
                <a:latin typeface="Lato Bold"/>
                <a:ea typeface="Lato Bold"/>
                <a:cs typeface="Lato Bold"/>
                <a:sym typeface="Lato Bold"/>
              </a:defRPr>
            </a:pPr>
            <a:r>
              <a:rPr sz="3000" dirty="0"/>
              <a:t>EXAMPLE</a:t>
            </a:r>
          </a:p>
          <a:p>
            <a:pPr algn="l">
              <a:defRPr sz="8000" cap="all" spc="400">
                <a:latin typeface="Lato Bold"/>
                <a:ea typeface="Lato Bold"/>
                <a:cs typeface="Lato Bold"/>
                <a:sym typeface="Lato Bold"/>
              </a:defRPr>
            </a:pPr>
            <a:r>
              <a:rPr sz="3000" dirty="0"/>
              <a:t>Presentation</a:t>
            </a:r>
          </a:p>
        </p:txBody>
      </p:sp>
      <p:sp>
        <p:nvSpPr>
          <p:cNvPr id="815" name="Shape 815"/>
          <p:cNvSpPr/>
          <p:nvPr/>
        </p:nvSpPr>
        <p:spPr>
          <a:xfrm>
            <a:off x="1883594" y="2681503"/>
            <a:ext cx="3872804" cy="149322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lnSpc>
                <a:spcPct val="120000"/>
              </a:lnSpc>
              <a:spcBef>
                <a:spcPts val="3400"/>
              </a:spcBef>
              <a:defRPr sz="2600">
                <a:latin typeface="Lato Light"/>
                <a:ea typeface="Lato Light"/>
                <a:cs typeface="Lato Light"/>
                <a:sym typeface="Lato Light"/>
              </a:defRPr>
            </a:lvl1pPr>
          </a:lstStyle>
          <a:p>
            <a:pPr algn="just">
              <a:lnSpc>
                <a:spcPct val="200000"/>
              </a:lnSpc>
            </a:pPr>
            <a:r>
              <a:rPr sz="975" dirty="0">
                <a:solidFill>
                  <a:schemeClr val="tx1">
                    <a:lumMod val="85000"/>
                    <a:lumOff val="15000"/>
                  </a:schemeClr>
                </a:solidFill>
                <a:latin typeface="+mn-lt"/>
              </a:rPr>
              <a:t>Hello XX is a company engaged in  electronic products trading </a:t>
            </a:r>
            <a:r>
              <a:rPr sz="975" dirty="0" err="1">
                <a:solidFill>
                  <a:schemeClr val="tx1">
                    <a:lumMod val="85000"/>
                    <a:lumOff val="15000"/>
                  </a:schemeClr>
                </a:solidFill>
                <a:latin typeface="+mn-lt"/>
              </a:rPr>
              <a:t>company.System</a:t>
            </a:r>
            <a:r>
              <a:rPr sz="975" dirty="0">
                <a:solidFill>
                  <a:schemeClr val="tx1">
                    <a:lumMod val="85000"/>
                    <a:lumOff val="15000"/>
                  </a:schemeClr>
                </a:solidFill>
                <a:latin typeface="+mn-lt"/>
              </a:rPr>
              <a:t> is constantly being improved, relying on science and technology, continuously improve the technology content of products sold, for society, customers and companies to create a higher market value. Strict quality</a:t>
            </a:r>
          </a:p>
        </p:txBody>
      </p:sp>
      <p:pic>
        <p:nvPicPr>
          <p:cNvPr id="9" name="Picture Placeholder 8">
            <a:extLst>
              <a:ext uri="{FF2B5EF4-FFF2-40B4-BE49-F238E27FC236}">
                <a16:creationId xmlns:a16="http://schemas.microsoft.com/office/drawing/2014/main" id="{C68E9612-E39E-4382-A497-8EED23C19BE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36" b="2036"/>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prism dir="r" isInverted="1"/>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18">
            <a:extLst>
              <a:ext uri="{FF2B5EF4-FFF2-40B4-BE49-F238E27FC236}">
                <a16:creationId xmlns:a16="http://schemas.microsoft.com/office/drawing/2014/main" id="{B3432AAC-D4E6-48D2-90F5-B1B03090D63B}"/>
              </a:ext>
            </a:extLst>
          </p:cNvPr>
          <p:cNvSpPr/>
          <p:nvPr/>
        </p:nvSpPr>
        <p:spPr>
          <a:xfrm>
            <a:off x="1573909" y="908875"/>
            <a:ext cx="2240581" cy="5154550"/>
          </a:xfrm>
          <a:prstGeom prst="rect">
            <a:avLst/>
          </a:prstGeom>
          <a:solidFill>
            <a:srgbClr val="000000"/>
          </a:solidFill>
          <a:ln w="12700">
            <a:miter lim="400000"/>
          </a:ln>
        </p:spPr>
        <p:txBody>
          <a:bodyPr lIns="19050" tIns="19050" rIns="19050" bIns="19050" anchor="ctr"/>
          <a:lstStyle/>
          <a:p>
            <a:pPr>
              <a:defRPr sz="3200">
                <a:solidFill>
                  <a:srgbClr val="FFFFFF"/>
                </a:solidFill>
              </a:defRPr>
            </a:pPr>
            <a:endParaRPr sz="1200"/>
          </a:p>
        </p:txBody>
      </p:sp>
      <p:sp>
        <p:nvSpPr>
          <p:cNvPr id="4" name="Shape 820">
            <a:extLst>
              <a:ext uri="{FF2B5EF4-FFF2-40B4-BE49-F238E27FC236}">
                <a16:creationId xmlns:a16="http://schemas.microsoft.com/office/drawing/2014/main" id="{96D1C466-9077-4261-B613-723ABE6710C2}"/>
              </a:ext>
            </a:extLst>
          </p:cNvPr>
          <p:cNvSpPr/>
          <p:nvPr/>
        </p:nvSpPr>
        <p:spPr>
          <a:xfrm>
            <a:off x="2362268" y="2341484"/>
            <a:ext cx="865623" cy="115903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r">
              <a:lnSpc>
                <a:spcPct val="150000"/>
              </a:lnSpc>
              <a:defRPr sz="4500" cap="all" spc="225">
                <a:solidFill>
                  <a:srgbClr val="FFFFFF"/>
                </a:solidFill>
                <a:latin typeface="Lato Bold"/>
                <a:ea typeface="Lato Bold"/>
                <a:cs typeface="Lato Bold"/>
                <a:sym typeface="Lato Bold"/>
              </a:defRPr>
            </a:pPr>
            <a:r>
              <a:rPr lang="en-US" sz="1688" dirty="0"/>
              <a:t>LUNAR</a:t>
            </a:r>
          </a:p>
          <a:p>
            <a:pPr algn="r">
              <a:lnSpc>
                <a:spcPct val="150000"/>
              </a:lnSpc>
              <a:defRPr sz="4500" cap="all" spc="225">
                <a:solidFill>
                  <a:srgbClr val="FFFFFF"/>
                </a:solidFill>
                <a:latin typeface="Lato Bold"/>
                <a:ea typeface="Lato Bold"/>
                <a:cs typeface="Lato Bold"/>
                <a:sym typeface="Lato Bold"/>
              </a:defRPr>
            </a:pPr>
            <a:r>
              <a:rPr lang="en-US" sz="1688" dirty="0"/>
              <a:t>NEW</a:t>
            </a:r>
          </a:p>
          <a:p>
            <a:pPr algn="r">
              <a:lnSpc>
                <a:spcPct val="150000"/>
              </a:lnSpc>
              <a:defRPr sz="4500" cap="all" spc="225">
                <a:solidFill>
                  <a:srgbClr val="FFFFFF"/>
                </a:solidFill>
                <a:latin typeface="Lato Bold"/>
                <a:ea typeface="Lato Bold"/>
                <a:cs typeface="Lato Bold"/>
                <a:sym typeface="Lato Bold"/>
              </a:defRPr>
            </a:pPr>
            <a:r>
              <a:rPr lang="en-US" sz="1688" dirty="0"/>
              <a:t>YEAR</a:t>
            </a:r>
            <a:endParaRPr sz="1688" dirty="0"/>
          </a:p>
        </p:txBody>
      </p:sp>
      <p:sp>
        <p:nvSpPr>
          <p:cNvPr id="5" name="Shape 821">
            <a:extLst>
              <a:ext uri="{FF2B5EF4-FFF2-40B4-BE49-F238E27FC236}">
                <a16:creationId xmlns:a16="http://schemas.microsoft.com/office/drawing/2014/main" id="{DC750F70-4AC8-4B96-AC94-7C21970E91DA}"/>
              </a:ext>
            </a:extLst>
          </p:cNvPr>
          <p:cNvSpPr/>
          <p:nvPr/>
        </p:nvSpPr>
        <p:spPr>
          <a:xfrm flipV="1">
            <a:off x="3138065" y="913932"/>
            <a:ext cx="0" cy="1467341"/>
          </a:xfrm>
          <a:prstGeom prst="line">
            <a:avLst/>
          </a:prstGeom>
          <a:ln w="25400">
            <a:solidFill>
              <a:srgbClr val="FFFFFF"/>
            </a:solidFill>
            <a:miter lim="400000"/>
          </a:ln>
        </p:spPr>
        <p:txBody>
          <a:bodyPr lIns="19050" tIns="19050" rIns="19050" bIns="19050" anchor="ctr"/>
          <a:lstStyle/>
          <a:p>
            <a:pPr>
              <a:defRPr sz="3200"/>
            </a:pPr>
            <a:endParaRPr sz="1200"/>
          </a:p>
        </p:txBody>
      </p:sp>
      <p:sp>
        <p:nvSpPr>
          <p:cNvPr id="6" name="Shape 822">
            <a:extLst>
              <a:ext uri="{FF2B5EF4-FFF2-40B4-BE49-F238E27FC236}">
                <a16:creationId xmlns:a16="http://schemas.microsoft.com/office/drawing/2014/main" id="{40A02A32-B747-40C7-A3C1-1A8DA1CA48F4}"/>
              </a:ext>
            </a:extLst>
          </p:cNvPr>
          <p:cNvSpPr/>
          <p:nvPr/>
        </p:nvSpPr>
        <p:spPr>
          <a:xfrm>
            <a:off x="8659197" y="2323885"/>
            <a:ext cx="1362552" cy="495777"/>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6000" cap="all">
                <a:latin typeface="Lato Semibold"/>
                <a:ea typeface="Lato Semibold"/>
                <a:cs typeface="Lato Semibold"/>
                <a:sym typeface="Lato Semibold"/>
              </a:defRPr>
            </a:lvl1pPr>
          </a:lstStyle>
          <a:p>
            <a:pPr>
              <a:lnSpc>
                <a:spcPct val="150000"/>
              </a:lnSpc>
            </a:pPr>
            <a:r>
              <a:rPr lang="en-US" sz="2250" dirty="0">
                <a:latin typeface="+mn-lt"/>
              </a:rPr>
              <a:t>CHINESE</a:t>
            </a:r>
            <a:endParaRPr sz="2250" dirty="0">
              <a:latin typeface="+mn-lt"/>
            </a:endParaRPr>
          </a:p>
        </p:txBody>
      </p:sp>
      <p:sp>
        <p:nvSpPr>
          <p:cNvPr id="7" name="Shape 823">
            <a:extLst>
              <a:ext uri="{FF2B5EF4-FFF2-40B4-BE49-F238E27FC236}">
                <a16:creationId xmlns:a16="http://schemas.microsoft.com/office/drawing/2014/main" id="{E34E2E44-1060-410E-976D-E25F6B292B94}"/>
              </a:ext>
            </a:extLst>
          </p:cNvPr>
          <p:cNvSpPr/>
          <p:nvPr/>
        </p:nvSpPr>
        <p:spPr>
          <a:xfrm>
            <a:off x="8446002" y="2692651"/>
            <a:ext cx="1933414" cy="297646"/>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3400" spc="204">
                <a:latin typeface="Lato Regular"/>
                <a:ea typeface="Lato Regular"/>
                <a:cs typeface="Lato Regular"/>
                <a:sym typeface="Lato Regular"/>
              </a:defRPr>
            </a:lvl1pPr>
          </a:lstStyle>
          <a:p>
            <a:pPr>
              <a:lnSpc>
                <a:spcPct val="150000"/>
              </a:lnSpc>
            </a:pPr>
            <a:r>
              <a:rPr sz="1275">
                <a:latin typeface="+mn-lt"/>
              </a:rPr>
              <a:t>New Presentation</a:t>
            </a:r>
          </a:p>
        </p:txBody>
      </p:sp>
      <p:sp>
        <p:nvSpPr>
          <p:cNvPr id="8" name="Shape 824">
            <a:extLst>
              <a:ext uri="{FF2B5EF4-FFF2-40B4-BE49-F238E27FC236}">
                <a16:creationId xmlns:a16="http://schemas.microsoft.com/office/drawing/2014/main" id="{79B5CAFC-4843-499F-94C6-37E7AF21A9BA}"/>
              </a:ext>
            </a:extLst>
          </p:cNvPr>
          <p:cNvSpPr/>
          <p:nvPr/>
        </p:nvSpPr>
        <p:spPr>
          <a:xfrm>
            <a:off x="8678889" y="2969131"/>
            <a:ext cx="1581446" cy="2091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l">
              <a:lnSpc>
                <a:spcPct val="120000"/>
              </a:lnSpc>
              <a:spcBef>
                <a:spcPts val="3400"/>
              </a:spcBef>
              <a:defRPr sz="2600">
                <a:latin typeface="Lato Light"/>
                <a:ea typeface="Lato Light"/>
                <a:cs typeface="Lato Light"/>
                <a:sym typeface="Lato Light"/>
              </a:defRPr>
            </a:lvl1pPr>
          </a:lstStyle>
          <a:p>
            <a:pPr>
              <a:lnSpc>
                <a:spcPct val="150000"/>
              </a:lnSpc>
            </a:pPr>
            <a:r>
              <a:rPr sz="900" dirty="0">
                <a:solidFill>
                  <a:schemeClr val="tx1">
                    <a:lumMod val="85000"/>
                    <a:lumOff val="15000"/>
                  </a:schemeClr>
                </a:solidFill>
                <a:latin typeface="+mn-lt"/>
              </a:rPr>
              <a:t>Hello XX is a company engaged in  electronic products trading </a:t>
            </a:r>
            <a:r>
              <a:rPr sz="900" dirty="0" err="1">
                <a:solidFill>
                  <a:schemeClr val="tx1">
                    <a:lumMod val="85000"/>
                    <a:lumOff val="15000"/>
                  </a:schemeClr>
                </a:solidFill>
                <a:latin typeface="+mn-lt"/>
              </a:rPr>
              <a:t>company.System</a:t>
            </a:r>
            <a:r>
              <a:rPr sz="900" dirty="0">
                <a:solidFill>
                  <a:schemeClr val="tx1">
                    <a:lumMod val="85000"/>
                    <a:lumOff val="15000"/>
                  </a:schemeClr>
                </a:solidFill>
                <a:latin typeface="+mn-lt"/>
              </a:rPr>
              <a:t> is constantly being improved, relying on science and technology, continuously improve the technology content of products</a:t>
            </a:r>
          </a:p>
        </p:txBody>
      </p:sp>
      <p:pic>
        <p:nvPicPr>
          <p:cNvPr id="11" name="Picture Placeholder 10">
            <a:extLst>
              <a:ext uri="{FF2B5EF4-FFF2-40B4-BE49-F238E27FC236}">
                <a16:creationId xmlns:a16="http://schemas.microsoft.com/office/drawing/2014/main" id="{60223BF4-A2C4-4B6A-956A-194829F8500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870" b="26870"/>
          <a:stretch>
            <a:fillRect/>
          </a:stretch>
        </p:blipFill>
        <p:spPr/>
      </p:pic>
    </p:spTree>
    <p:extLst>
      <p:ext uri="{BB962C8B-B14F-4D97-AF65-F5344CB8AC3E}">
        <p14:creationId xmlns:p14="http://schemas.microsoft.com/office/powerpoint/2010/main" val="251616863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E884E19-4FD3-43EB-A0DD-9E1A44450FC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5" name="Shape 37">
            <a:extLst>
              <a:ext uri="{FF2B5EF4-FFF2-40B4-BE49-F238E27FC236}">
                <a16:creationId xmlns:a16="http://schemas.microsoft.com/office/drawing/2014/main" id="{0FCF276E-2C53-4542-858C-63B61EB3A7C9}"/>
              </a:ext>
            </a:extLst>
          </p:cNvPr>
          <p:cNvSpPr/>
          <p:nvPr/>
        </p:nvSpPr>
        <p:spPr>
          <a:xfrm>
            <a:off x="6470136" y="1452162"/>
            <a:ext cx="3895297" cy="730969"/>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spcBef>
                <a:spcPts val="2000"/>
              </a:spcBef>
              <a:defRPr sz="12000" cap="all">
                <a:latin typeface="Lato Regular"/>
                <a:ea typeface="Lato Regular"/>
                <a:cs typeface="Lato Regular"/>
                <a:sym typeface="Lato Regular"/>
              </a:defRPr>
            </a:lvl1pPr>
          </a:lstStyle>
          <a:p>
            <a:r>
              <a:rPr lang="en-US" sz="4500" b="1" dirty="0">
                <a:solidFill>
                  <a:schemeClr val="tx1">
                    <a:lumMod val="85000"/>
                    <a:lumOff val="15000"/>
                  </a:schemeClr>
                </a:solidFill>
                <a:latin typeface="Montserrat" panose="00000500000000000000" pitchFamily="2" charset="0"/>
              </a:rPr>
              <a:t>THANK YOU!</a:t>
            </a:r>
            <a:endParaRPr sz="4500" b="1" dirty="0">
              <a:solidFill>
                <a:schemeClr val="tx1">
                  <a:lumMod val="85000"/>
                  <a:lumOff val="15000"/>
                </a:schemeClr>
              </a:solidFill>
              <a:latin typeface="Montserrat" panose="00000500000000000000" pitchFamily="2" charset="0"/>
            </a:endParaRPr>
          </a:p>
        </p:txBody>
      </p:sp>
      <p:sp>
        <p:nvSpPr>
          <p:cNvPr id="6" name="Shape 38">
            <a:extLst>
              <a:ext uri="{FF2B5EF4-FFF2-40B4-BE49-F238E27FC236}">
                <a16:creationId xmlns:a16="http://schemas.microsoft.com/office/drawing/2014/main" id="{8A7B5C12-56B8-4554-AC09-355F2C26CB44}"/>
              </a:ext>
            </a:extLst>
          </p:cNvPr>
          <p:cNvSpPr/>
          <p:nvPr/>
        </p:nvSpPr>
        <p:spPr>
          <a:xfrm>
            <a:off x="5521157" y="2094644"/>
            <a:ext cx="5644174" cy="17697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2400" cap="all" spc="480">
                <a:latin typeface="Lato Regular"/>
                <a:ea typeface="Lato Regular"/>
                <a:cs typeface="Lato Regular"/>
                <a:sym typeface="Lato Regular"/>
              </a:defRPr>
            </a:lvl1pPr>
          </a:lstStyle>
          <a:p>
            <a:r>
              <a:rPr lang="en-US" sz="900" b="1" dirty="0">
                <a:solidFill>
                  <a:schemeClr val="tx1">
                    <a:lumMod val="85000"/>
                    <a:lumOff val="15000"/>
                  </a:schemeClr>
                </a:solidFill>
                <a:latin typeface="Montserrat" panose="00000500000000000000" pitchFamily="2" charset="0"/>
              </a:rPr>
              <a:t>CHINESE</a:t>
            </a:r>
            <a:r>
              <a:rPr sz="900" b="1" dirty="0">
                <a:solidFill>
                  <a:schemeClr val="tx1">
                    <a:lumMod val="85000"/>
                    <a:lumOff val="15000"/>
                  </a:schemeClr>
                </a:solidFill>
                <a:latin typeface="Montserrat" panose="00000500000000000000" pitchFamily="2" charset="0"/>
              </a:rPr>
              <a:t> PowerPoint Presentation Template</a:t>
            </a:r>
          </a:p>
        </p:txBody>
      </p:sp>
    </p:spTree>
    <p:extLst>
      <p:ext uri="{BB962C8B-B14F-4D97-AF65-F5344CB8AC3E}">
        <p14:creationId xmlns:p14="http://schemas.microsoft.com/office/powerpoint/2010/main" val="28072927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88DA979-7186-4697-A928-7ACA65C39C4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 r="18"/>
          <a:stretch>
            <a:fillRect/>
          </a:stretch>
        </p:blipFill>
        <p:spPr/>
      </p:pic>
      <p:sp>
        <p:nvSpPr>
          <p:cNvPr id="84" name="Shape 84"/>
          <p:cNvSpPr/>
          <p:nvPr/>
        </p:nvSpPr>
        <p:spPr>
          <a:xfrm>
            <a:off x="1524000" y="857250"/>
            <a:ext cx="9144000" cy="5143500"/>
          </a:xfrm>
          <a:prstGeom prst="rect">
            <a:avLst/>
          </a:prstGeom>
          <a:solidFill>
            <a:srgbClr val="000000">
              <a:alpha val="59768"/>
            </a:srgbClr>
          </a:solidFill>
          <a:ln w="12700">
            <a:miter lim="400000"/>
          </a:ln>
        </p:spPr>
        <p:txBody>
          <a:bodyPr lIns="19050" tIns="19050" rIns="19050" bIns="19050" anchor="ctr"/>
          <a:lstStyle/>
          <a:p>
            <a:pPr>
              <a:defRPr sz="3200">
                <a:solidFill>
                  <a:srgbClr val="FFFFFF"/>
                </a:solidFill>
              </a:defRPr>
            </a:pPr>
            <a:endParaRPr sz="1200"/>
          </a:p>
        </p:txBody>
      </p:sp>
      <p:sp>
        <p:nvSpPr>
          <p:cNvPr id="85" name="Shape 85"/>
          <p:cNvSpPr/>
          <p:nvPr/>
        </p:nvSpPr>
        <p:spPr>
          <a:xfrm>
            <a:off x="3987733" y="1574563"/>
            <a:ext cx="4216539" cy="49577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spc="119">
                <a:solidFill>
                  <a:srgbClr val="FFFFFF"/>
                </a:solidFill>
                <a:latin typeface="Lato Regular"/>
                <a:ea typeface="Lato Regular"/>
                <a:cs typeface="Lato Regular"/>
                <a:sym typeface="Lato Regular"/>
              </a:defRPr>
            </a:lvl1pPr>
          </a:lstStyle>
          <a:p>
            <a:pPr>
              <a:lnSpc>
                <a:spcPct val="150000"/>
              </a:lnSpc>
            </a:pPr>
            <a:r>
              <a:rPr lang="en-US" sz="2250" dirty="0">
                <a:latin typeface="Montserrat" panose="00000500000000000000" pitchFamily="2" charset="0"/>
              </a:rPr>
              <a:t>ABOUT LUNAR NEW YEAR</a:t>
            </a:r>
            <a:endParaRPr sz="2250" dirty="0">
              <a:latin typeface="Montserrat" panose="00000500000000000000" pitchFamily="2" charset="0"/>
            </a:endParaRPr>
          </a:p>
        </p:txBody>
      </p:sp>
      <p:sp>
        <p:nvSpPr>
          <p:cNvPr id="86" name="Shape 86"/>
          <p:cNvSpPr/>
          <p:nvPr/>
        </p:nvSpPr>
        <p:spPr>
          <a:xfrm>
            <a:off x="2561717" y="2642694"/>
            <a:ext cx="7068566" cy="68679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nSpc>
                <a:spcPct val="120000"/>
              </a:lnSpc>
              <a:spcBef>
                <a:spcPts val="3400"/>
              </a:spcBef>
              <a:defRPr sz="2600">
                <a:solidFill>
                  <a:srgbClr val="FFFFFF"/>
                </a:solidFill>
                <a:latin typeface="Lato Light"/>
                <a:ea typeface="Lato Light"/>
                <a:cs typeface="Lato Light"/>
                <a:sym typeface="Lato Light"/>
              </a:defRPr>
            </a:lvl1pPr>
          </a:lstStyle>
          <a:p>
            <a:pPr>
              <a:lnSpc>
                <a:spcPct val="150000"/>
              </a:lnSpc>
            </a:pPr>
            <a:r>
              <a:rPr sz="975" dirty="0">
                <a:latin typeface="Montserrat" panose="00000500000000000000" pitchFamily="2" charset="0"/>
              </a:rPr>
              <a:t>Hello XX is a company engaged in  electronic products trading </a:t>
            </a:r>
            <a:r>
              <a:rPr sz="975" dirty="0" err="1">
                <a:latin typeface="Montserrat" panose="00000500000000000000" pitchFamily="2" charset="0"/>
              </a:rPr>
              <a:t>company.System</a:t>
            </a:r>
            <a:r>
              <a:rPr sz="975" dirty="0">
                <a:latin typeface="Montserrat" panose="00000500000000000000" pitchFamily="2" charset="0"/>
              </a:rPr>
              <a:t>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87" name="Shape 87"/>
          <p:cNvSpPr/>
          <p:nvPr/>
        </p:nvSpPr>
        <p:spPr>
          <a:xfrm>
            <a:off x="2561717" y="3627725"/>
            <a:ext cx="7068566" cy="85350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a:lnSpc>
                <a:spcPct val="150000"/>
              </a:lnSpc>
              <a:spcBef>
                <a:spcPts val="1275"/>
              </a:spcBef>
              <a:defRPr sz="2600">
                <a:solidFill>
                  <a:srgbClr val="FFFFFF"/>
                </a:solidFill>
                <a:latin typeface="Lato Light"/>
                <a:ea typeface="Lato Light"/>
                <a:cs typeface="Lato Light"/>
                <a:sym typeface="Lato Light"/>
              </a:defRPr>
            </a:pPr>
            <a:r>
              <a:rPr sz="975" dirty="0">
                <a:latin typeface="Montserrat" panose="00000500000000000000" pitchFamily="2" charset="0"/>
              </a:rPr>
              <a:t>Hello friend this page is a directory slide can be modified into the text you need.</a:t>
            </a:r>
          </a:p>
          <a:p>
            <a:pPr>
              <a:lnSpc>
                <a:spcPct val="150000"/>
              </a:lnSpc>
              <a:spcBef>
                <a:spcPts val="1275"/>
              </a:spcBef>
              <a:defRPr sz="2600">
                <a:solidFill>
                  <a:srgbClr val="FFFFFF"/>
                </a:solidFill>
                <a:latin typeface="Lato Light"/>
                <a:ea typeface="Lato Light"/>
                <a:cs typeface="Lato Light"/>
                <a:sym typeface="Lato Light"/>
              </a:defRPr>
            </a:pPr>
            <a:r>
              <a:rPr sz="975" dirty="0">
                <a:latin typeface="Montserrat" panose="00000500000000000000" pitchFamily="2" charset="0"/>
              </a:rPr>
              <a:t>The continuously improve the technology content of products sold, for society, customers and companies to create a higher market value. Strict quality guarantee system and perfect system.</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p:nvPr/>
        </p:nvSpPr>
        <p:spPr>
          <a:xfrm>
            <a:off x="7393174" y="3330338"/>
            <a:ext cx="2877391" cy="49577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6000" b="1" cap="all" spc="300">
                <a:solidFill>
                  <a:srgbClr val="A6AAA9"/>
                </a:solidFill>
                <a:latin typeface="Helvetica"/>
                <a:ea typeface="Helvetica"/>
                <a:cs typeface="Helvetica"/>
                <a:sym typeface="Helvetica"/>
              </a:defRPr>
            </a:lvl1pPr>
          </a:lstStyle>
          <a:p>
            <a:pPr>
              <a:lnSpc>
                <a:spcPct val="150000"/>
              </a:lnSpc>
            </a:pPr>
            <a:r>
              <a:rPr sz="2250" dirty="0">
                <a:latin typeface="Montserrat" panose="00000500000000000000" pitchFamily="2" charset="0"/>
              </a:rPr>
              <a:t>picture slide</a:t>
            </a:r>
          </a:p>
        </p:txBody>
      </p:sp>
      <p:sp>
        <p:nvSpPr>
          <p:cNvPr id="93" name="Shape 93"/>
          <p:cNvSpPr/>
          <p:nvPr/>
        </p:nvSpPr>
        <p:spPr>
          <a:xfrm>
            <a:off x="7155499" y="2311065"/>
            <a:ext cx="3547446" cy="1257973"/>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6000" cap="all" spc="800">
                <a:latin typeface="Lato Bold"/>
                <a:ea typeface="Lato Bold"/>
                <a:cs typeface="Lato Bold"/>
                <a:sym typeface="Lato Bold"/>
              </a:defRPr>
            </a:lvl1pPr>
          </a:lstStyle>
          <a:p>
            <a:pPr>
              <a:lnSpc>
                <a:spcPct val="150000"/>
              </a:lnSpc>
            </a:pPr>
            <a:r>
              <a:rPr sz="6000" dirty="0">
                <a:latin typeface="Montserrat" panose="00000500000000000000" pitchFamily="2" charset="0"/>
              </a:rPr>
              <a:t>single</a:t>
            </a:r>
          </a:p>
        </p:txBody>
      </p:sp>
      <p:sp>
        <p:nvSpPr>
          <p:cNvPr id="94" name="Shape 94"/>
          <p:cNvSpPr/>
          <p:nvPr/>
        </p:nvSpPr>
        <p:spPr>
          <a:xfrm>
            <a:off x="7168852" y="3862638"/>
            <a:ext cx="3051789" cy="91185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defRPr sz="2600">
                <a:latin typeface="Lato Light"/>
                <a:ea typeface="Lato Light"/>
                <a:cs typeface="Lato Light"/>
                <a:sym typeface="Lato Light"/>
              </a:defRPr>
            </a:lvl1pPr>
          </a:lstStyle>
          <a:p>
            <a:pPr algn="just">
              <a:lnSpc>
                <a:spcPct val="150000"/>
              </a:lnSpc>
            </a:pPr>
            <a:r>
              <a:rPr sz="975" dirty="0">
                <a:solidFill>
                  <a:schemeClr val="tx1">
                    <a:lumMod val="85000"/>
                    <a:lumOff val="15000"/>
                  </a:schemeClr>
                </a:solidFill>
                <a:latin typeface="Montserrat" panose="00000500000000000000" pitchFamily="2" charset="0"/>
              </a:rPr>
              <a:t>Hello friends this is a simple and easy to modify the slide which is a fashion trend of the template Glad you chose him I wish you a happy life</a:t>
            </a:r>
          </a:p>
        </p:txBody>
      </p:sp>
      <p:pic>
        <p:nvPicPr>
          <p:cNvPr id="13" name="Picture Placeholder 12">
            <a:extLst>
              <a:ext uri="{FF2B5EF4-FFF2-40B4-BE49-F238E27FC236}">
                <a16:creationId xmlns:a16="http://schemas.microsoft.com/office/drawing/2014/main" id="{0F9D81AE-4CC0-4959-ACDD-60F2CAAA7CF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605" t="-246" r="19411" b="246"/>
          <a:stretch/>
        </p:blipFill>
        <p:spPr>
          <a:xfrm>
            <a:off x="1524000" y="852153"/>
            <a:ext cx="5879304" cy="5153694"/>
          </a:xfrm>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rot="20830151">
            <a:off x="5052784" y="1932082"/>
            <a:ext cx="2596854" cy="73096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lgn="l">
              <a:defRPr sz="6000" b="1" cap="all" spc="300">
                <a:solidFill>
                  <a:srgbClr val="A6AAA9"/>
                </a:solidFill>
                <a:latin typeface="Helvetica"/>
                <a:ea typeface="Helvetica"/>
                <a:cs typeface="Helvetica"/>
                <a:sym typeface="Helvetica"/>
              </a:defRPr>
            </a:lvl1pPr>
          </a:lstStyle>
          <a:p>
            <a:r>
              <a:rPr sz="2250" dirty="0">
                <a:latin typeface="Montserrat" panose="00000500000000000000" pitchFamily="2" charset="0"/>
              </a:rPr>
              <a:t>picture slide</a:t>
            </a:r>
          </a:p>
        </p:txBody>
      </p:sp>
      <p:sp>
        <p:nvSpPr>
          <p:cNvPr id="114" name="Shape 114"/>
          <p:cNvSpPr/>
          <p:nvPr/>
        </p:nvSpPr>
        <p:spPr>
          <a:xfrm rot="20841568">
            <a:off x="2216791" y="2525872"/>
            <a:ext cx="3121047" cy="1134926"/>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9000" cap="all" spc="950">
                <a:latin typeface="Lato Bold"/>
                <a:ea typeface="Lato Bold"/>
                <a:cs typeface="Lato Bold"/>
                <a:sym typeface="Lato Bold"/>
              </a:defRPr>
            </a:lvl1pPr>
          </a:lstStyle>
          <a:p>
            <a:r>
              <a:rPr sz="7125" dirty="0" err="1">
                <a:latin typeface="Montserrat" panose="00000500000000000000" pitchFamily="2" charset="0"/>
              </a:rPr>
              <a:t>ti</a:t>
            </a:r>
            <a:r>
              <a:rPr lang="en-US" sz="7125" dirty="0" err="1">
                <a:latin typeface="Montserrat" panose="00000500000000000000" pitchFamily="2" charset="0"/>
              </a:rPr>
              <a:t>TL</a:t>
            </a:r>
            <a:r>
              <a:rPr sz="7125" dirty="0" err="1">
                <a:latin typeface="Montserrat" panose="00000500000000000000" pitchFamily="2" charset="0"/>
              </a:rPr>
              <a:t>e</a:t>
            </a:r>
            <a:endParaRPr sz="7125" dirty="0">
              <a:latin typeface="Montserrat" panose="00000500000000000000" pitchFamily="2" charset="0"/>
            </a:endParaRPr>
          </a:p>
        </p:txBody>
      </p:sp>
      <p:sp>
        <p:nvSpPr>
          <p:cNvPr id="115" name="Shape 115"/>
          <p:cNvSpPr/>
          <p:nvPr/>
        </p:nvSpPr>
        <p:spPr>
          <a:xfrm rot="20828320">
            <a:off x="5123789" y="2205430"/>
            <a:ext cx="4665621" cy="46172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defRPr sz="2600">
                <a:latin typeface="Lato Light"/>
                <a:ea typeface="Lato Light"/>
                <a:cs typeface="Lato Light"/>
                <a:sym typeface="Lato Light"/>
              </a:defRPr>
            </a:lvl1pPr>
          </a:lstStyle>
          <a:p>
            <a:pPr>
              <a:lnSpc>
                <a:spcPct val="150000"/>
              </a:lnSpc>
            </a:pPr>
            <a:r>
              <a:rPr sz="975" dirty="0">
                <a:solidFill>
                  <a:schemeClr val="tx1">
                    <a:lumMod val="85000"/>
                    <a:lumOff val="15000"/>
                  </a:schemeClr>
                </a:solidFill>
                <a:latin typeface="Montserrat" panose="00000500000000000000" pitchFamily="2" charset="0"/>
              </a:rPr>
              <a:t>Hello friends this is a simple and easy to modify the slide which is a fashion trend of the template Glad you chose him I wish you a happy life</a:t>
            </a:r>
          </a:p>
        </p:txBody>
      </p:sp>
      <p:pic>
        <p:nvPicPr>
          <p:cNvPr id="4" name="Picture Placeholder 3">
            <a:extLst>
              <a:ext uri="{FF2B5EF4-FFF2-40B4-BE49-F238E27FC236}">
                <a16:creationId xmlns:a16="http://schemas.microsoft.com/office/drawing/2014/main" id="{9A8DEEF3-DD33-43A7-B30D-78666EE3750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737" b="32737"/>
          <a:stretch>
            <a:fillRect/>
          </a:stretch>
        </p:blipFill>
        <p:spPr/>
      </p:pic>
      <p:pic>
        <p:nvPicPr>
          <p:cNvPr id="11" name="Picture Placeholder 10">
            <a:extLst>
              <a:ext uri="{FF2B5EF4-FFF2-40B4-BE49-F238E27FC236}">
                <a16:creationId xmlns:a16="http://schemas.microsoft.com/office/drawing/2014/main" id="{BB6C2FC2-658C-4DCC-B322-828239F74BC4}"/>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30470" b="10206"/>
          <a:stretch/>
        </p:blipFill>
        <p:spPr>
          <a:xfrm>
            <a:off x="1524000" y="2386930"/>
            <a:ext cx="9144000" cy="3613820"/>
          </a:xfrm>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flipH="1">
            <a:off x="1885153" y="1278394"/>
            <a:ext cx="0" cy="2519550"/>
          </a:xfrm>
          <a:prstGeom prst="line">
            <a:avLst/>
          </a:prstGeom>
          <a:ln w="12700">
            <a:solidFill>
              <a:srgbClr val="53585F"/>
            </a:solidFill>
            <a:miter lim="400000"/>
          </a:ln>
        </p:spPr>
        <p:txBody>
          <a:bodyPr lIns="19050" tIns="19050" rIns="19050" bIns="19050" anchor="ctr"/>
          <a:lstStyle/>
          <a:p>
            <a:pPr>
              <a:defRPr sz="3200"/>
            </a:pPr>
            <a:endParaRPr sz="1200"/>
          </a:p>
        </p:txBody>
      </p:sp>
      <p:sp>
        <p:nvSpPr>
          <p:cNvPr id="123" name="Shape 123"/>
          <p:cNvSpPr/>
          <p:nvPr/>
        </p:nvSpPr>
        <p:spPr>
          <a:xfrm>
            <a:off x="8992341" y="1465719"/>
            <a:ext cx="0" cy="2519550"/>
          </a:xfrm>
          <a:prstGeom prst="line">
            <a:avLst/>
          </a:prstGeom>
          <a:ln w="12700">
            <a:solidFill>
              <a:srgbClr val="53585F"/>
            </a:solidFill>
            <a:miter lim="400000"/>
          </a:ln>
        </p:spPr>
        <p:txBody>
          <a:bodyPr lIns="19050" tIns="19050" rIns="19050" bIns="19050" anchor="ctr"/>
          <a:lstStyle/>
          <a:p>
            <a:pPr>
              <a:lnSpc>
                <a:spcPct val="150000"/>
              </a:lnSpc>
              <a:defRPr sz="3200"/>
            </a:pPr>
            <a:endParaRPr sz="900">
              <a:solidFill>
                <a:schemeClr val="tx1">
                  <a:lumMod val="85000"/>
                  <a:lumOff val="15000"/>
                </a:schemeClr>
              </a:solidFill>
              <a:latin typeface="Montserrat" panose="00000500000000000000" pitchFamily="2" charset="0"/>
            </a:endParaRPr>
          </a:p>
        </p:txBody>
      </p:sp>
      <p:sp>
        <p:nvSpPr>
          <p:cNvPr id="124" name="Shape 124"/>
          <p:cNvSpPr/>
          <p:nvPr/>
        </p:nvSpPr>
        <p:spPr>
          <a:xfrm flipH="1">
            <a:off x="3139278" y="2957969"/>
            <a:ext cx="0" cy="2519550"/>
          </a:xfrm>
          <a:prstGeom prst="line">
            <a:avLst/>
          </a:prstGeom>
          <a:ln w="12700">
            <a:solidFill>
              <a:srgbClr val="53585F"/>
            </a:solidFill>
            <a:miter lim="400000"/>
          </a:ln>
        </p:spPr>
        <p:txBody>
          <a:bodyPr lIns="19050" tIns="19050" rIns="19050" bIns="19050" anchor="ctr"/>
          <a:lstStyle/>
          <a:p>
            <a:pPr>
              <a:lnSpc>
                <a:spcPct val="150000"/>
              </a:lnSpc>
              <a:defRPr sz="3200"/>
            </a:pPr>
            <a:endParaRPr sz="900">
              <a:solidFill>
                <a:schemeClr val="tx1">
                  <a:lumMod val="85000"/>
                  <a:lumOff val="15000"/>
                </a:schemeClr>
              </a:solidFill>
              <a:latin typeface="Montserrat" panose="00000500000000000000" pitchFamily="2" charset="0"/>
            </a:endParaRPr>
          </a:p>
        </p:txBody>
      </p:sp>
      <p:sp>
        <p:nvSpPr>
          <p:cNvPr id="125" name="Shape 125"/>
          <p:cNvSpPr/>
          <p:nvPr/>
        </p:nvSpPr>
        <p:spPr>
          <a:xfrm>
            <a:off x="10337003" y="3297694"/>
            <a:ext cx="0" cy="2519551"/>
          </a:xfrm>
          <a:prstGeom prst="line">
            <a:avLst/>
          </a:prstGeom>
          <a:ln w="12700">
            <a:solidFill>
              <a:srgbClr val="53585F"/>
            </a:solidFill>
            <a:miter lim="400000"/>
          </a:ln>
        </p:spPr>
        <p:txBody>
          <a:bodyPr lIns="19050" tIns="19050" rIns="19050" bIns="19050" anchor="ctr"/>
          <a:lstStyle/>
          <a:p>
            <a:pPr>
              <a:lnSpc>
                <a:spcPct val="150000"/>
              </a:lnSpc>
              <a:defRPr sz="3200"/>
            </a:pPr>
            <a:endParaRPr sz="900">
              <a:solidFill>
                <a:schemeClr val="tx1">
                  <a:lumMod val="85000"/>
                  <a:lumOff val="15000"/>
                </a:schemeClr>
              </a:solidFill>
              <a:latin typeface="Montserrat" panose="00000500000000000000" pitchFamily="2" charset="0"/>
            </a:endParaRPr>
          </a:p>
        </p:txBody>
      </p:sp>
      <p:sp>
        <p:nvSpPr>
          <p:cNvPr id="126" name="Shape 126"/>
          <p:cNvSpPr/>
          <p:nvPr/>
        </p:nvSpPr>
        <p:spPr>
          <a:xfrm>
            <a:off x="8992341" y="4052453"/>
            <a:ext cx="1198184" cy="122963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defRPr sz="2600">
                <a:latin typeface="Lato Light"/>
                <a:ea typeface="Lato Light"/>
                <a:cs typeface="Lato Light"/>
                <a:sym typeface="Lato Light"/>
              </a:defRPr>
            </a:lvl1pPr>
          </a:lstStyle>
          <a:p>
            <a:pPr>
              <a:lnSpc>
                <a:spcPct val="150000"/>
              </a:lnSpc>
            </a:pPr>
            <a:r>
              <a:rPr sz="750" dirty="0">
                <a:solidFill>
                  <a:schemeClr val="tx1">
                    <a:lumMod val="85000"/>
                    <a:lumOff val="15000"/>
                  </a:schemeClr>
                </a:solidFill>
                <a:latin typeface="Montserrat" panose="00000500000000000000" pitchFamily="2" charset="0"/>
              </a:rPr>
              <a:t>Hello friends this is a simple and easy to modify the slide which is a fashion trend of the template Glad you chose him I wish you a happy life</a:t>
            </a:r>
          </a:p>
        </p:txBody>
      </p:sp>
      <p:sp>
        <p:nvSpPr>
          <p:cNvPr id="127" name="Shape 127"/>
          <p:cNvSpPr/>
          <p:nvPr/>
        </p:nvSpPr>
        <p:spPr>
          <a:xfrm>
            <a:off x="1940300" y="1617227"/>
            <a:ext cx="1198184" cy="122963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a:defRPr sz="2600">
                <a:latin typeface="Lato Light"/>
                <a:ea typeface="Lato Light"/>
                <a:cs typeface="Lato Light"/>
                <a:sym typeface="Lato Light"/>
              </a:defRPr>
            </a:lvl1pPr>
          </a:lstStyle>
          <a:p>
            <a:pPr>
              <a:lnSpc>
                <a:spcPct val="150000"/>
              </a:lnSpc>
            </a:pPr>
            <a:r>
              <a:rPr sz="750">
                <a:solidFill>
                  <a:schemeClr val="tx1">
                    <a:lumMod val="85000"/>
                    <a:lumOff val="15000"/>
                  </a:schemeClr>
                </a:solidFill>
                <a:latin typeface="Montserrat" panose="00000500000000000000" pitchFamily="2" charset="0"/>
              </a:rPr>
              <a:t>Hello friends this is a simple and easy to modify the slide which is a fashion trend of the template Glad you chose him I wish you a happy life</a:t>
            </a:r>
          </a:p>
        </p:txBody>
      </p:sp>
      <p:sp>
        <p:nvSpPr>
          <p:cNvPr id="129" name="Shape 129"/>
          <p:cNvSpPr/>
          <p:nvPr/>
        </p:nvSpPr>
        <p:spPr>
          <a:xfrm>
            <a:off x="9138012" y="3620513"/>
            <a:ext cx="1038746" cy="404341"/>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6000" cap="all" spc="300">
                <a:latin typeface="Lato Bold"/>
                <a:ea typeface="Lato Bold"/>
                <a:cs typeface="Lato Bold"/>
                <a:sym typeface="Lato Bold"/>
              </a:defRPr>
            </a:lvl1pPr>
          </a:lstStyle>
          <a:p>
            <a:pPr>
              <a:lnSpc>
                <a:spcPct val="150000"/>
              </a:lnSpc>
            </a:pPr>
            <a:r>
              <a:rPr sz="1800">
                <a:solidFill>
                  <a:schemeClr val="tx1">
                    <a:lumMod val="85000"/>
                    <a:lumOff val="15000"/>
                  </a:schemeClr>
                </a:solidFill>
                <a:latin typeface="Montserrat" panose="00000500000000000000" pitchFamily="2" charset="0"/>
              </a:rPr>
              <a:t>HELLO</a:t>
            </a:r>
          </a:p>
        </p:txBody>
      </p:sp>
      <p:pic>
        <p:nvPicPr>
          <p:cNvPr id="7" name="Picture Placeholder 6">
            <a:extLst>
              <a:ext uri="{FF2B5EF4-FFF2-40B4-BE49-F238E27FC236}">
                <a16:creationId xmlns:a16="http://schemas.microsoft.com/office/drawing/2014/main" id="{9F0CDEDD-12E2-44BC-86BA-F1BCF55FDC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132" r="22132"/>
          <a:stretch>
            <a:fillRect/>
          </a:stretch>
        </p:blipFill>
        <p:spPr/>
      </p:pic>
      <p:pic>
        <p:nvPicPr>
          <p:cNvPr id="9" name="Picture Placeholder 8">
            <a:extLst>
              <a:ext uri="{FF2B5EF4-FFF2-40B4-BE49-F238E27FC236}">
                <a16:creationId xmlns:a16="http://schemas.microsoft.com/office/drawing/2014/main" id="{FBDBEBAC-CB43-40F2-B3A3-0279DC06838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428" r="22428"/>
          <a:stretch>
            <a:fillRect/>
          </a:stretch>
        </p:blipFill>
        <p:spPr/>
      </p:pic>
      <p:pic>
        <p:nvPicPr>
          <p:cNvPr id="11" name="Picture Placeholder 10">
            <a:extLst>
              <a:ext uri="{FF2B5EF4-FFF2-40B4-BE49-F238E27FC236}">
                <a16:creationId xmlns:a16="http://schemas.microsoft.com/office/drawing/2014/main" id="{75734994-587B-49A2-BCB5-8C4FF0BE1FF5}"/>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7787" r="17787"/>
          <a:stretch>
            <a:fillRect/>
          </a:stretch>
        </p:blipFill>
        <p:spPr/>
      </p:pic>
      <p:pic>
        <p:nvPicPr>
          <p:cNvPr id="13" name="Picture Placeholder 12">
            <a:extLst>
              <a:ext uri="{FF2B5EF4-FFF2-40B4-BE49-F238E27FC236}">
                <a16:creationId xmlns:a16="http://schemas.microsoft.com/office/drawing/2014/main" id="{DF126F06-7015-40CE-BFE4-CDE8A8F9507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441" r="22441"/>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3493332" y="1998098"/>
            <a:ext cx="2172069" cy="800668"/>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2000" cap="all" spc="600">
                <a:solidFill>
                  <a:srgbClr val="A6AAA9"/>
                </a:solidFill>
                <a:latin typeface="Lato Semibold"/>
                <a:ea typeface="Lato Semibold"/>
                <a:cs typeface="Lato Semibold"/>
                <a:sym typeface="Lato Semibold"/>
              </a:defRPr>
            </a:lvl1pPr>
          </a:lstStyle>
          <a:p>
            <a:pPr>
              <a:lnSpc>
                <a:spcPct val="150000"/>
              </a:lnSpc>
            </a:pPr>
            <a:r>
              <a:rPr lang="en-US" sz="3750" dirty="0">
                <a:solidFill>
                  <a:schemeClr val="bg1">
                    <a:lumMod val="50000"/>
                  </a:schemeClr>
                </a:solidFill>
                <a:latin typeface="Montserrat" panose="00000500000000000000" pitchFamily="2" charset="0"/>
              </a:rPr>
              <a:t>LUNAR</a:t>
            </a:r>
            <a:endParaRPr sz="3750" dirty="0">
              <a:solidFill>
                <a:schemeClr val="bg1">
                  <a:lumMod val="50000"/>
                </a:schemeClr>
              </a:solidFill>
              <a:latin typeface="Montserrat" panose="00000500000000000000" pitchFamily="2" charset="0"/>
            </a:endParaRPr>
          </a:p>
        </p:txBody>
      </p:sp>
      <p:sp>
        <p:nvSpPr>
          <p:cNvPr id="133" name="Shape 133"/>
          <p:cNvSpPr/>
          <p:nvPr/>
        </p:nvSpPr>
        <p:spPr>
          <a:xfrm>
            <a:off x="3573939" y="2687479"/>
            <a:ext cx="1938031" cy="450123"/>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spc="300">
                <a:latin typeface="Lato Regular"/>
                <a:ea typeface="Lato Regular"/>
                <a:cs typeface="Lato Regular"/>
                <a:sym typeface="Lato Regular"/>
              </a:defRPr>
            </a:lvl1pPr>
          </a:lstStyle>
          <a:p>
            <a:pPr>
              <a:lnSpc>
                <a:spcPct val="150000"/>
              </a:lnSpc>
            </a:pPr>
            <a:r>
              <a:rPr sz="2025">
                <a:solidFill>
                  <a:schemeClr val="tx1">
                    <a:lumMod val="85000"/>
                    <a:lumOff val="15000"/>
                  </a:schemeClr>
                </a:solidFill>
                <a:latin typeface="Montserrat" panose="00000500000000000000" pitchFamily="2" charset="0"/>
              </a:rPr>
              <a:t>title here</a:t>
            </a:r>
          </a:p>
        </p:txBody>
      </p:sp>
      <p:sp>
        <p:nvSpPr>
          <p:cNvPr id="134" name="Shape 134"/>
          <p:cNvSpPr/>
          <p:nvPr/>
        </p:nvSpPr>
        <p:spPr>
          <a:xfrm>
            <a:off x="2201347" y="3477778"/>
            <a:ext cx="3139472" cy="84465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a:lnSpc>
                <a:spcPct val="120000"/>
              </a:lnSpc>
              <a:spcBef>
                <a:spcPts val="3400"/>
              </a:spcBef>
              <a:defRPr sz="2600">
                <a:latin typeface="Lato Light"/>
                <a:ea typeface="Lato Light"/>
                <a:cs typeface="Lato Light"/>
                <a:sym typeface="Lato Light"/>
              </a:defRPr>
            </a:lvl1pPr>
          </a:lstStyle>
          <a:p>
            <a:pPr>
              <a:lnSpc>
                <a:spcPct val="150000"/>
              </a:lnSpc>
            </a:pPr>
            <a:r>
              <a:rPr sz="900" dirty="0">
                <a:solidFill>
                  <a:schemeClr val="tx1">
                    <a:lumMod val="85000"/>
                    <a:lumOff val="15000"/>
                  </a:schemeClr>
                </a:solidFill>
                <a:latin typeface="Montserrat" panose="00000500000000000000" pitchFamily="2" charset="0"/>
              </a:rPr>
              <a:t>Hello XX is a company engaged in  electronic products trading </a:t>
            </a:r>
            <a:r>
              <a:rPr sz="900" dirty="0" err="1">
                <a:solidFill>
                  <a:schemeClr val="tx1">
                    <a:lumMod val="85000"/>
                    <a:lumOff val="15000"/>
                  </a:schemeClr>
                </a:solidFill>
                <a:latin typeface="Montserrat" panose="00000500000000000000" pitchFamily="2" charset="0"/>
              </a:rPr>
              <a:t>company.System</a:t>
            </a:r>
            <a:r>
              <a:rPr sz="900" dirty="0">
                <a:solidFill>
                  <a:schemeClr val="tx1">
                    <a:lumMod val="85000"/>
                    <a:lumOff val="15000"/>
                  </a:schemeClr>
                </a:solidFill>
                <a:latin typeface="Montserrat" panose="00000500000000000000" pitchFamily="2" charset="0"/>
              </a:rPr>
              <a:t> is constantly being improved  relying on science and technology, continuously improve the technology content of </a:t>
            </a:r>
          </a:p>
        </p:txBody>
      </p:sp>
      <p:sp>
        <p:nvSpPr>
          <p:cNvPr id="135" name="Shape 135"/>
          <p:cNvSpPr/>
          <p:nvPr/>
        </p:nvSpPr>
        <p:spPr>
          <a:xfrm>
            <a:off x="3310421" y="4633331"/>
            <a:ext cx="2007766" cy="179885"/>
          </a:xfrm>
          <a:prstGeom prst="rect">
            <a:avLst/>
          </a:prstGeom>
          <a:solidFill>
            <a:srgbClr val="000000"/>
          </a:solidFill>
          <a:ln w="12700">
            <a:miter lim="400000"/>
          </a:ln>
        </p:spPr>
        <p:txBody>
          <a:bodyPr lIns="19050" tIns="19050" rIns="19050" bIns="19050" anchor="ctr"/>
          <a:lstStyle/>
          <a:p>
            <a:pPr>
              <a:lnSpc>
                <a:spcPct val="150000"/>
              </a:lnSpc>
              <a:defRPr sz="3200">
                <a:solidFill>
                  <a:srgbClr val="FFFFFF"/>
                </a:solidFill>
              </a:defRPr>
            </a:pPr>
            <a:endParaRPr sz="1050">
              <a:solidFill>
                <a:schemeClr val="tx1">
                  <a:lumMod val="85000"/>
                  <a:lumOff val="15000"/>
                </a:schemeClr>
              </a:solidFill>
              <a:latin typeface="Montserrat" panose="00000500000000000000" pitchFamily="2" charset="0"/>
            </a:endParaRPr>
          </a:p>
        </p:txBody>
      </p:sp>
      <p:pic>
        <p:nvPicPr>
          <p:cNvPr id="4" name="Picture Placeholder 3">
            <a:extLst>
              <a:ext uri="{FF2B5EF4-FFF2-40B4-BE49-F238E27FC236}">
                <a16:creationId xmlns:a16="http://schemas.microsoft.com/office/drawing/2014/main" id="{9182C969-6EF7-44FD-AFA2-E9F664CA95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781" r="19781"/>
          <a:stretch>
            <a:fillRect/>
          </a:stretch>
        </p:blipFill>
        <p:spPr/>
      </p:pic>
      <p:sp>
        <p:nvSpPr>
          <p:cNvPr id="10" name="Shape 144"/>
          <p:cNvSpPr/>
          <p:nvPr/>
        </p:nvSpPr>
        <p:spPr>
          <a:xfrm>
            <a:off x="3085923" y="4629286"/>
            <a:ext cx="2456763" cy="190886"/>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400" cap="all" spc="480">
                <a:solidFill>
                  <a:srgbClr val="FFFFFF"/>
                </a:solidFill>
                <a:latin typeface="Lato Regular"/>
                <a:ea typeface="Lato Regular"/>
                <a:cs typeface="Lato Regular"/>
                <a:sym typeface="Lato Regular"/>
              </a:defRPr>
            </a:lvl1pPr>
          </a:lstStyle>
          <a:p>
            <a:pPr>
              <a:lnSpc>
                <a:spcPct val="150000"/>
              </a:lnSpc>
            </a:pPr>
            <a:r>
              <a:rPr lang="en-US" sz="750" dirty="0">
                <a:solidFill>
                  <a:schemeClr val="tx1">
                    <a:lumMod val="85000"/>
                    <a:lumOff val="15000"/>
                  </a:schemeClr>
                </a:solidFill>
                <a:latin typeface="Montserrat" panose="00000500000000000000" pitchFamily="2" charset="0"/>
              </a:rPr>
              <a:t>POWERPOINT TEMPLATE</a:t>
            </a:r>
            <a:endParaRPr sz="750" dirty="0">
              <a:solidFill>
                <a:schemeClr val="tx1">
                  <a:lumMod val="85000"/>
                  <a:lumOff val="15000"/>
                </a:schemeClr>
              </a:solidFill>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3F0106F-5F7D-4CFF-B6AD-C93071E1191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6360" r="3202"/>
          <a:stretch/>
        </p:blipFill>
        <p:spPr>
          <a:xfrm>
            <a:off x="2064328" y="857250"/>
            <a:ext cx="4666844" cy="5143500"/>
          </a:xfrm>
        </p:spPr>
      </p:pic>
      <p:sp>
        <p:nvSpPr>
          <p:cNvPr id="9" name="Shape 132">
            <a:extLst>
              <a:ext uri="{FF2B5EF4-FFF2-40B4-BE49-F238E27FC236}">
                <a16:creationId xmlns:a16="http://schemas.microsoft.com/office/drawing/2014/main" id="{37EC5ECB-17A5-4EC4-935B-F1E209E319E5}"/>
              </a:ext>
            </a:extLst>
          </p:cNvPr>
          <p:cNvSpPr/>
          <p:nvPr/>
        </p:nvSpPr>
        <p:spPr>
          <a:xfrm>
            <a:off x="7939602" y="2625407"/>
            <a:ext cx="2172069" cy="800668"/>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sz="12000" cap="all" spc="600">
                <a:solidFill>
                  <a:srgbClr val="A6AAA9"/>
                </a:solidFill>
                <a:latin typeface="Lato Semibold"/>
                <a:ea typeface="Lato Semibold"/>
                <a:cs typeface="Lato Semibold"/>
                <a:sym typeface="Lato Semibold"/>
              </a:defRPr>
            </a:lvl1pPr>
          </a:lstStyle>
          <a:p>
            <a:pPr>
              <a:lnSpc>
                <a:spcPct val="150000"/>
              </a:lnSpc>
            </a:pPr>
            <a:r>
              <a:rPr lang="en-US" sz="3750" dirty="0">
                <a:solidFill>
                  <a:schemeClr val="bg1">
                    <a:lumMod val="50000"/>
                  </a:schemeClr>
                </a:solidFill>
                <a:latin typeface="Montserrat" panose="00000500000000000000" pitchFamily="2" charset="0"/>
              </a:rPr>
              <a:t>LUNAR</a:t>
            </a:r>
            <a:endParaRPr sz="3750" dirty="0">
              <a:solidFill>
                <a:schemeClr val="bg1">
                  <a:lumMod val="50000"/>
                </a:schemeClr>
              </a:solidFill>
              <a:latin typeface="Montserrat" panose="00000500000000000000" pitchFamily="2" charset="0"/>
            </a:endParaRPr>
          </a:p>
        </p:txBody>
      </p:sp>
      <p:sp>
        <p:nvSpPr>
          <p:cNvPr id="11" name="Shape 133">
            <a:extLst>
              <a:ext uri="{FF2B5EF4-FFF2-40B4-BE49-F238E27FC236}">
                <a16:creationId xmlns:a16="http://schemas.microsoft.com/office/drawing/2014/main" id="{C6F71159-CB2F-4FA0-A345-AC0C48CFE39D}"/>
              </a:ext>
            </a:extLst>
          </p:cNvPr>
          <p:cNvSpPr/>
          <p:nvPr/>
        </p:nvSpPr>
        <p:spPr>
          <a:xfrm>
            <a:off x="8020209" y="3314788"/>
            <a:ext cx="1938031" cy="450123"/>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spc="300">
                <a:latin typeface="Lato Regular"/>
                <a:ea typeface="Lato Regular"/>
                <a:cs typeface="Lato Regular"/>
                <a:sym typeface="Lato Regular"/>
              </a:defRPr>
            </a:lvl1pPr>
          </a:lstStyle>
          <a:p>
            <a:pPr>
              <a:lnSpc>
                <a:spcPct val="150000"/>
              </a:lnSpc>
            </a:pPr>
            <a:r>
              <a:rPr sz="2025">
                <a:solidFill>
                  <a:schemeClr val="tx1">
                    <a:lumMod val="85000"/>
                    <a:lumOff val="15000"/>
                  </a:schemeClr>
                </a:solidFill>
                <a:latin typeface="Montserrat" panose="00000500000000000000" pitchFamily="2" charset="0"/>
              </a:rPr>
              <a:t>title here</a:t>
            </a:r>
          </a:p>
        </p:txBody>
      </p:sp>
      <p:sp>
        <p:nvSpPr>
          <p:cNvPr id="12" name="Shape 134">
            <a:extLst>
              <a:ext uri="{FF2B5EF4-FFF2-40B4-BE49-F238E27FC236}">
                <a16:creationId xmlns:a16="http://schemas.microsoft.com/office/drawing/2014/main" id="{68AE0700-5440-484C-B61B-64C586F63FDD}"/>
              </a:ext>
            </a:extLst>
          </p:cNvPr>
          <p:cNvSpPr/>
          <p:nvPr/>
        </p:nvSpPr>
        <p:spPr>
          <a:xfrm>
            <a:off x="6647617" y="4105087"/>
            <a:ext cx="3139472" cy="84465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a:lnSpc>
                <a:spcPct val="120000"/>
              </a:lnSpc>
              <a:spcBef>
                <a:spcPts val="3400"/>
              </a:spcBef>
              <a:defRPr sz="2600">
                <a:latin typeface="Lato Light"/>
                <a:ea typeface="Lato Light"/>
                <a:cs typeface="Lato Light"/>
                <a:sym typeface="Lato Light"/>
              </a:defRPr>
            </a:lvl1pPr>
          </a:lstStyle>
          <a:p>
            <a:pPr>
              <a:lnSpc>
                <a:spcPct val="150000"/>
              </a:lnSpc>
            </a:pPr>
            <a:r>
              <a:rPr sz="900" dirty="0">
                <a:solidFill>
                  <a:schemeClr val="tx1">
                    <a:lumMod val="85000"/>
                    <a:lumOff val="15000"/>
                  </a:schemeClr>
                </a:solidFill>
                <a:latin typeface="Montserrat" panose="00000500000000000000" pitchFamily="2" charset="0"/>
              </a:rPr>
              <a:t>Hello XX is a company engaged in  electronic products trading </a:t>
            </a:r>
            <a:r>
              <a:rPr sz="900" dirty="0" err="1">
                <a:solidFill>
                  <a:schemeClr val="tx1">
                    <a:lumMod val="85000"/>
                    <a:lumOff val="15000"/>
                  </a:schemeClr>
                </a:solidFill>
                <a:latin typeface="Montserrat" panose="00000500000000000000" pitchFamily="2" charset="0"/>
              </a:rPr>
              <a:t>company.System</a:t>
            </a:r>
            <a:r>
              <a:rPr sz="900" dirty="0">
                <a:solidFill>
                  <a:schemeClr val="tx1">
                    <a:lumMod val="85000"/>
                    <a:lumOff val="15000"/>
                  </a:schemeClr>
                </a:solidFill>
                <a:latin typeface="Montserrat" panose="00000500000000000000" pitchFamily="2" charset="0"/>
              </a:rPr>
              <a:t> is constantly being improved  relying on science and technology, continuously improve the technology content of </a:t>
            </a:r>
          </a:p>
        </p:txBody>
      </p:sp>
      <p:sp>
        <p:nvSpPr>
          <p:cNvPr id="13" name="Shape 135">
            <a:extLst>
              <a:ext uri="{FF2B5EF4-FFF2-40B4-BE49-F238E27FC236}">
                <a16:creationId xmlns:a16="http://schemas.microsoft.com/office/drawing/2014/main" id="{E80A554D-0828-4BB6-9928-7572ACDE2F05}"/>
              </a:ext>
            </a:extLst>
          </p:cNvPr>
          <p:cNvSpPr/>
          <p:nvPr/>
        </p:nvSpPr>
        <p:spPr>
          <a:xfrm>
            <a:off x="7756691" y="5260640"/>
            <a:ext cx="2007766" cy="179885"/>
          </a:xfrm>
          <a:prstGeom prst="rect">
            <a:avLst/>
          </a:prstGeom>
          <a:solidFill>
            <a:srgbClr val="000000"/>
          </a:solidFill>
          <a:ln w="12700">
            <a:miter lim="400000"/>
          </a:ln>
        </p:spPr>
        <p:txBody>
          <a:bodyPr lIns="19050" tIns="19050" rIns="19050" bIns="19050" anchor="ctr"/>
          <a:lstStyle/>
          <a:p>
            <a:pPr>
              <a:lnSpc>
                <a:spcPct val="150000"/>
              </a:lnSpc>
              <a:defRPr sz="3200">
                <a:solidFill>
                  <a:srgbClr val="FFFFFF"/>
                </a:solidFill>
              </a:defRPr>
            </a:pPr>
            <a:endParaRPr sz="1050">
              <a:solidFill>
                <a:schemeClr val="tx1">
                  <a:lumMod val="85000"/>
                  <a:lumOff val="15000"/>
                </a:schemeClr>
              </a:solidFill>
              <a:latin typeface="Montserrat" panose="00000500000000000000" pitchFamily="2" charset="0"/>
            </a:endParaRPr>
          </a:p>
        </p:txBody>
      </p:sp>
      <p:sp>
        <p:nvSpPr>
          <p:cNvPr id="14" name="Shape 144">
            <a:extLst>
              <a:ext uri="{FF2B5EF4-FFF2-40B4-BE49-F238E27FC236}">
                <a16:creationId xmlns:a16="http://schemas.microsoft.com/office/drawing/2014/main" id="{F4E2E244-3AD5-4C26-B922-7B1C4CA248EF}"/>
              </a:ext>
            </a:extLst>
          </p:cNvPr>
          <p:cNvSpPr/>
          <p:nvPr/>
        </p:nvSpPr>
        <p:spPr>
          <a:xfrm>
            <a:off x="7532193" y="5256595"/>
            <a:ext cx="2456763" cy="190886"/>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400" cap="all" spc="480">
                <a:solidFill>
                  <a:srgbClr val="FFFFFF"/>
                </a:solidFill>
                <a:latin typeface="Lato Regular"/>
                <a:ea typeface="Lato Regular"/>
                <a:cs typeface="Lato Regular"/>
                <a:sym typeface="Lato Regular"/>
              </a:defRPr>
            </a:lvl1pPr>
          </a:lstStyle>
          <a:p>
            <a:pPr>
              <a:lnSpc>
                <a:spcPct val="150000"/>
              </a:lnSpc>
            </a:pPr>
            <a:r>
              <a:rPr lang="en-US" sz="750" dirty="0">
                <a:solidFill>
                  <a:schemeClr val="tx1">
                    <a:lumMod val="85000"/>
                    <a:lumOff val="15000"/>
                  </a:schemeClr>
                </a:solidFill>
                <a:latin typeface="Montserrat" panose="00000500000000000000" pitchFamily="2" charset="0"/>
              </a:rPr>
              <a:t>POWERPOINT TEMPLATE</a:t>
            </a:r>
            <a:endParaRPr sz="750" dirty="0">
              <a:solidFill>
                <a:schemeClr val="tx1">
                  <a:lumMod val="85000"/>
                  <a:lumOff val="15000"/>
                </a:schemeClr>
              </a:solidFill>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40EE316-9539-4536-BC17-623F736831D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202" name="Shape 202"/>
          <p:cNvSpPr/>
          <p:nvPr/>
        </p:nvSpPr>
        <p:spPr>
          <a:xfrm>
            <a:off x="5137199" y="854075"/>
            <a:ext cx="5530156" cy="5151239"/>
          </a:xfrm>
          <a:custGeom>
            <a:avLst/>
            <a:gdLst/>
            <a:ahLst/>
            <a:cxnLst>
              <a:cxn ang="0">
                <a:pos x="wd2" y="hd2"/>
              </a:cxn>
              <a:cxn ang="5400000">
                <a:pos x="wd2" y="hd2"/>
              </a:cxn>
              <a:cxn ang="10800000">
                <a:pos x="wd2" y="hd2"/>
              </a:cxn>
              <a:cxn ang="16200000">
                <a:pos x="wd2" y="hd2"/>
              </a:cxn>
            </a:cxnLst>
            <a:rect l="0" t="0" r="r" b="b"/>
            <a:pathLst>
              <a:path w="21600" h="21600" extrusionOk="0">
                <a:moveTo>
                  <a:pt x="8197" y="0"/>
                </a:moveTo>
                <a:lnTo>
                  <a:pt x="21600" y="0"/>
                </a:lnTo>
                <a:lnTo>
                  <a:pt x="21600" y="21594"/>
                </a:lnTo>
                <a:lnTo>
                  <a:pt x="0" y="21600"/>
                </a:lnTo>
                <a:lnTo>
                  <a:pt x="8197" y="0"/>
                </a:lnTo>
                <a:close/>
              </a:path>
            </a:pathLst>
          </a:custGeom>
          <a:solidFill>
            <a:srgbClr val="000000">
              <a:alpha val="60000"/>
            </a:srgbClr>
          </a:solidFill>
          <a:ln w="12700">
            <a:solidFill>
              <a:srgbClr val="000000">
                <a:alpha val="60000"/>
              </a:srgbClr>
            </a:solidFill>
            <a:miter lim="400000"/>
          </a:ln>
        </p:spPr>
        <p:txBody>
          <a:bodyPr lIns="19050" tIns="19050" rIns="19050" bIns="19050" anchor="ctr"/>
          <a:lstStyle/>
          <a:p>
            <a:pPr>
              <a:defRPr sz="3200">
                <a:solidFill>
                  <a:srgbClr val="FFFFFF"/>
                </a:solidFill>
              </a:defRPr>
            </a:pPr>
            <a:endParaRPr sz="1200"/>
          </a:p>
        </p:txBody>
      </p:sp>
      <p:sp>
        <p:nvSpPr>
          <p:cNvPr id="203" name="Shape 203"/>
          <p:cNvSpPr/>
          <p:nvPr/>
        </p:nvSpPr>
        <p:spPr>
          <a:xfrm>
            <a:off x="7322843" y="2255286"/>
            <a:ext cx="2237792" cy="1423467"/>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lgn="l">
              <a:defRPr sz="12000" cap="all" spc="600">
                <a:solidFill>
                  <a:srgbClr val="FFFFFF"/>
                </a:solidFill>
                <a:latin typeface="Lato Bold"/>
                <a:ea typeface="Lato Bold"/>
                <a:cs typeface="Lato Bold"/>
                <a:sym typeface="Lato Bold"/>
              </a:defRPr>
            </a:pPr>
            <a:r>
              <a:rPr lang="en-US" sz="4500" dirty="0"/>
              <a:t>LUNAR</a:t>
            </a:r>
          </a:p>
          <a:p>
            <a:pPr algn="l">
              <a:defRPr sz="12000" cap="all" spc="600">
                <a:solidFill>
                  <a:srgbClr val="FFFFFF"/>
                </a:solidFill>
                <a:latin typeface="Lato Bold"/>
                <a:ea typeface="Lato Bold"/>
                <a:cs typeface="Lato Bold"/>
                <a:sym typeface="Lato Bold"/>
              </a:defRPr>
            </a:pPr>
            <a:r>
              <a:rPr sz="4500" dirty="0"/>
              <a:t>slide</a:t>
            </a:r>
          </a:p>
        </p:txBody>
      </p:sp>
      <p:sp>
        <p:nvSpPr>
          <p:cNvPr id="204" name="Shape 204"/>
          <p:cNvSpPr/>
          <p:nvPr/>
        </p:nvSpPr>
        <p:spPr>
          <a:xfrm>
            <a:off x="7386344" y="3777954"/>
            <a:ext cx="2444694" cy="91185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a:defRPr sz="2600">
                <a:solidFill>
                  <a:srgbClr val="FFFFFF"/>
                </a:solidFill>
                <a:latin typeface="Lato Light"/>
                <a:ea typeface="Lato Light"/>
                <a:cs typeface="Lato Light"/>
                <a:sym typeface="Lato Light"/>
              </a:defRPr>
            </a:lvl1pPr>
          </a:lstStyle>
          <a:p>
            <a:pPr algn="just">
              <a:lnSpc>
                <a:spcPct val="150000"/>
              </a:lnSpc>
            </a:pPr>
            <a:r>
              <a:rPr sz="975" dirty="0">
                <a:latin typeface="+mn-lt"/>
              </a:rPr>
              <a:t>Hello friends this is a simple and easy to modify the slide which is a fashion trend of the template Glad you chose him I wish you a happy life</a:t>
            </a: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79">
      <a:majorFont>
        <a:latin typeface="Montserrat"/>
        <a:ea typeface=""/>
        <a:cs typeface=""/>
      </a:majorFont>
      <a:minorFont>
        <a:latin typeface="Montserrat"/>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1308</Words>
  <Application>Microsoft Office PowerPoint</Application>
  <PresentationFormat>Widescreen</PresentationFormat>
  <Paragraphs>96</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Helvetica Neue</vt:lpstr>
      <vt:lpstr>Lato Bold</vt:lpstr>
      <vt:lpstr>Lato Regular</vt:lpstr>
      <vt:lpstr>Montserrat</vt:lpstr>
      <vt:lpstr>Palatino</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slidexpitch</dc:creator>
  <cp:lastModifiedBy>L J</cp:lastModifiedBy>
  <cp:revision>75</cp:revision>
  <dcterms:modified xsi:type="dcterms:W3CDTF">2021-02-12T11:01:05Z</dcterms:modified>
</cp:coreProperties>
</file>