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1" r:id="rId2"/>
    <p:sldId id="265" r:id="rId3"/>
    <p:sldId id="266" r:id="rId4"/>
    <p:sldId id="267" r:id="rId5"/>
    <p:sldId id="270" r:id="rId6"/>
    <p:sldId id="271" r:id="rId7"/>
    <p:sldId id="277" r:id="rId8"/>
    <p:sldId id="275" r:id="rId9"/>
    <p:sldId id="279" r:id="rId10"/>
    <p:sldId id="281" r:id="rId11"/>
    <p:sldId id="283" r:id="rId12"/>
    <p:sldId id="285" r:id="rId13"/>
    <p:sldId id="287" r:id="rId14"/>
    <p:sldId id="288" r:id="rId15"/>
    <p:sldId id="292" r:id="rId16"/>
    <p:sldId id="294" r:id="rId17"/>
    <p:sldId id="295" r:id="rId18"/>
    <p:sldId id="296" r:id="rId19"/>
    <p:sldId id="298" r:id="rId20"/>
    <p:sldId id="299" r:id="rId21"/>
    <p:sldId id="300" r:id="rId22"/>
    <p:sldId id="326" r:id="rId23"/>
    <p:sldId id="327" r:id="rId24"/>
    <p:sldId id="260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364" autoAdjust="0"/>
  </p:normalViewPr>
  <p:slideViewPr>
    <p:cSldViewPr snapToGrid="0" showGuides="1">
      <p:cViewPr varScale="1">
        <p:scale>
          <a:sx n="68" d="100"/>
          <a:sy n="68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04"/>
    </p:cViewPr>
  </p:sorterViewPr>
  <p:notesViewPr>
    <p:cSldViewPr snapToGrid="0" showGuides="1">
      <p:cViewPr>
        <p:scale>
          <a:sx n="75" d="100"/>
          <a:sy n="75" d="100"/>
        </p:scale>
        <p:origin x="2430" y="-4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898E-2"/>
          <c:y val="4.5252300000000002E-2"/>
          <c:w val="0.92045699999999997"/>
          <c:h val="0.8716970000000000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14A57"/>
            </a:solidFill>
            <a:ln w="76200" cap="flat">
              <a:noFill/>
              <a:miter lim="400000"/>
            </a:ln>
            <a:effectLst/>
          </c:spPr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15</c:v>
                </c:pt>
                <c:pt idx="2">
                  <c:v>23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A-4E31-89E2-B96E14A1E2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 w="76200" cap="flat">
              <a:noFill/>
              <a:miter lim="400000"/>
            </a:ln>
            <a:effectLst/>
          </c:spPr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15</c:v>
                </c:pt>
                <c:pt idx="2">
                  <c:v>20</c:v>
                </c:pt>
                <c:pt idx="3">
                  <c:v>15</c:v>
                </c:pt>
                <c:pt idx="4">
                  <c:v>19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A-4E31-89E2-B96E14A1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8380864"/>
        <c:axId val="1698376512"/>
      </c:areaChart>
      <c:catAx>
        <c:axId val="16983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D9D9D9"/>
            </a:solidFill>
            <a:prstDash val="solid"/>
            <a:miter lim="8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pPr>
            <a:endParaRPr lang="en-US"/>
          </a:p>
        </c:txPr>
        <c:crossAx val="1698376512"/>
        <c:crosses val="autoZero"/>
        <c:auto val="1"/>
        <c:lblAlgn val="ctr"/>
        <c:lblOffset val="100"/>
        <c:noMultiLvlLbl val="1"/>
      </c:catAx>
      <c:valAx>
        <c:axId val="1698376512"/>
        <c:scaling>
          <c:orientation val="minMax"/>
        </c:scaling>
        <c:delete val="0"/>
        <c:axPos val="l"/>
        <c:numFmt formatCode="0.#" sourceLinked="0"/>
        <c:majorTickMark val="out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miter lim="8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pPr>
            <a:endParaRPr lang="en-US"/>
          </a:p>
        </c:txPr>
        <c:crossAx val="1698380864"/>
        <c:crosses val="autoZero"/>
        <c:crossBetween val="midCat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94699999999999E-2"/>
          <c:y val="4.6472300000000001E-2"/>
          <c:w val="0.9657709772545704"/>
          <c:h val="0.82359975335724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chemeClr val="tx1"/>
                    </a:solidFill>
                    <a:latin typeface="lato bold" panose="020F0502020204030203" pitchFamily="34" charset="0"/>
                    <a:ea typeface="lato bold" panose="020F0502020204030203" pitchFamily="34" charset="0"/>
                    <a:cs typeface="lato bold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90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F-418C-9C2E-5362708C3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698391744"/>
        <c:axId val="1698404800"/>
      </c:barChart>
      <c:catAx>
        <c:axId val="16983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200" b="0" i="0" u="none" strike="noStrike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pPr>
            <a:endParaRPr lang="en-US"/>
          </a:p>
        </c:txPr>
        <c:crossAx val="1698404800"/>
        <c:crosses val="autoZero"/>
        <c:auto val="1"/>
        <c:lblAlgn val="ctr"/>
        <c:lblOffset val="100"/>
        <c:noMultiLvlLbl val="1"/>
      </c:catAx>
      <c:valAx>
        <c:axId val="169840480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69839174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8239426666288"/>
          <c:y val="3.0592305577467106E-2"/>
          <c:w val="0.86912233298789787"/>
          <c:h val="0.957304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80</c:v>
                </c:pt>
                <c:pt idx="1">
                  <c:v>60</c:v>
                </c:pt>
                <c:pt idx="2">
                  <c:v>30</c:v>
                </c:pt>
                <c:pt idx="3">
                  <c:v>100</c:v>
                </c:pt>
                <c:pt idx="4">
                  <c:v>60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8-4EC5-94A9-73EEFECA4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8385760"/>
        <c:axId val="1698405344"/>
      </c:barChart>
      <c:catAx>
        <c:axId val="1698385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698405344"/>
        <c:crosses val="autoZero"/>
        <c:auto val="1"/>
        <c:lblAlgn val="ctr"/>
        <c:lblOffset val="100"/>
        <c:noMultiLvlLbl val="1"/>
      </c:catAx>
      <c:valAx>
        <c:axId val="1698405344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69838576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A976-5C5D-44D1-AA68-3A5394BECF9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6A95-7AC2-4D74-98E1-743FD0750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3987-0224-4170-8219-D48CA24E32D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6AD8-3588-495B-BC32-11C2DDD9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66AD8-3588-495B-BC32-11C2DDD984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700" y="330200"/>
            <a:ext cx="7962900" cy="309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400" y="330200"/>
            <a:ext cx="3619500" cy="309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9093" y="270456"/>
            <a:ext cx="5615189" cy="6317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219825" y="270456"/>
            <a:ext cx="5641975" cy="2511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19825" y="3000777"/>
            <a:ext cx="5641975" cy="3586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86354" y="234950"/>
            <a:ext cx="6439481" cy="6388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8343" y="420688"/>
            <a:ext cx="6255885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87195" y="3192915"/>
            <a:ext cx="3453719" cy="33675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22395" y="420688"/>
            <a:ext cx="5093834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18629" y="0"/>
            <a:ext cx="647337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3368" y="1470025"/>
            <a:ext cx="11625263" cy="391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5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5600" y="-1"/>
            <a:ext cx="11480800" cy="51677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2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629" y="322943"/>
            <a:ext cx="3759200" cy="31060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73600" y="3062513"/>
            <a:ext cx="7271657" cy="3367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4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49300" y="558800"/>
            <a:ext cx="3492500" cy="433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41800" y="1816100"/>
            <a:ext cx="3492500" cy="433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8474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54700" y="596900"/>
            <a:ext cx="5664200" cy="5664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96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19575" y="638175"/>
            <a:ext cx="3752850" cy="558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3613" y="124691"/>
            <a:ext cx="11404774" cy="42810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9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95598" y="1432450"/>
            <a:ext cx="3993099" cy="39931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78800" y="0"/>
            <a:ext cx="4013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782" y="221574"/>
            <a:ext cx="2785160" cy="5365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12738" y="1313991"/>
            <a:ext cx="2740628" cy="5365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59587" y="0"/>
            <a:ext cx="6008174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0 w 6096000"/>
              <a:gd name="connsiteY4" fmla="*/ 12700 h 6870700"/>
              <a:gd name="connsiteX0" fmla="*/ 2286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228600 w 6096000"/>
              <a:gd name="connsiteY4" fmla="*/ 12700 h 6870700"/>
              <a:gd name="connsiteX0" fmla="*/ 165100 w 6096000"/>
              <a:gd name="connsiteY0" fmla="*/ 254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25400 h 6870700"/>
              <a:gd name="connsiteX0" fmla="*/ 1651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12700 h 6870700"/>
              <a:gd name="connsiteX0" fmla="*/ 0 w 5930900"/>
              <a:gd name="connsiteY0" fmla="*/ 12700 h 6870700"/>
              <a:gd name="connsiteX1" fmla="*/ 3187700 w 5930900"/>
              <a:gd name="connsiteY1" fmla="*/ 0 h 6870700"/>
              <a:gd name="connsiteX2" fmla="*/ 5930900 w 5930900"/>
              <a:gd name="connsiteY2" fmla="*/ 6870700 h 6870700"/>
              <a:gd name="connsiteX3" fmla="*/ 2874315 w 5930900"/>
              <a:gd name="connsiteY3" fmla="*/ 6870700 h 6870700"/>
              <a:gd name="connsiteX4" fmla="*/ 0 w 5930900"/>
              <a:gd name="connsiteY4" fmla="*/ 12700 h 6870700"/>
              <a:gd name="connsiteX0" fmla="*/ 0 w 5930900"/>
              <a:gd name="connsiteY0" fmla="*/ 0 h 6858000"/>
              <a:gd name="connsiteX1" fmla="*/ 3097548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3058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95295"/>
              <a:gd name="connsiteY0" fmla="*/ 12700 h 6857821"/>
              <a:gd name="connsiteX1" fmla="*/ 3020276 w 5995295"/>
              <a:gd name="connsiteY1" fmla="*/ 0 h 6857821"/>
              <a:gd name="connsiteX2" fmla="*/ 5995295 w 5995295"/>
              <a:gd name="connsiteY2" fmla="*/ 6857821 h 6857821"/>
              <a:gd name="connsiteX3" fmla="*/ 2938710 w 5995295"/>
              <a:gd name="connsiteY3" fmla="*/ 6857821 h 6857821"/>
              <a:gd name="connsiteX4" fmla="*/ 0 w 5995295"/>
              <a:gd name="connsiteY4" fmla="*/ 12700 h 6857821"/>
              <a:gd name="connsiteX0" fmla="*/ 0 w 5995295"/>
              <a:gd name="connsiteY0" fmla="*/ 0 h 6858000"/>
              <a:gd name="connsiteX1" fmla="*/ 3020276 w 5995295"/>
              <a:gd name="connsiteY1" fmla="*/ 179 h 6858000"/>
              <a:gd name="connsiteX2" fmla="*/ 5995295 w 5995295"/>
              <a:gd name="connsiteY2" fmla="*/ 6858000 h 6858000"/>
              <a:gd name="connsiteX3" fmla="*/ 2938710 w 5995295"/>
              <a:gd name="connsiteY3" fmla="*/ 6858000 h 6858000"/>
              <a:gd name="connsiteX4" fmla="*/ 0 w 5995295"/>
              <a:gd name="connsiteY4" fmla="*/ 0 h 6858000"/>
              <a:gd name="connsiteX0" fmla="*/ 0 w 5995295"/>
              <a:gd name="connsiteY0" fmla="*/ 0 h 6858000"/>
              <a:gd name="connsiteX1" fmla="*/ 3020276 w 5995295"/>
              <a:gd name="connsiteY1" fmla="*/ 179 h 6858000"/>
              <a:gd name="connsiteX2" fmla="*/ 5995295 w 5995295"/>
              <a:gd name="connsiteY2" fmla="*/ 6858000 h 6858000"/>
              <a:gd name="connsiteX3" fmla="*/ 2848558 w 5995295"/>
              <a:gd name="connsiteY3" fmla="*/ 6858000 h 6858000"/>
              <a:gd name="connsiteX4" fmla="*/ 0 w 5995295"/>
              <a:gd name="connsiteY4" fmla="*/ 0 h 6858000"/>
              <a:gd name="connsiteX0" fmla="*/ 0 w 6008174"/>
              <a:gd name="connsiteY0" fmla="*/ 0 h 6858000"/>
              <a:gd name="connsiteX1" fmla="*/ 3033155 w 6008174"/>
              <a:gd name="connsiteY1" fmla="*/ 179 h 6858000"/>
              <a:gd name="connsiteX2" fmla="*/ 6008174 w 6008174"/>
              <a:gd name="connsiteY2" fmla="*/ 6858000 h 6858000"/>
              <a:gd name="connsiteX3" fmla="*/ 2861437 w 6008174"/>
              <a:gd name="connsiteY3" fmla="*/ 6858000 h 6858000"/>
              <a:gd name="connsiteX4" fmla="*/ 0 w 6008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174" h="6858000">
                <a:moveTo>
                  <a:pt x="0" y="0"/>
                </a:moveTo>
                <a:lnTo>
                  <a:pt x="3033155" y="179"/>
                </a:lnTo>
                <a:lnTo>
                  <a:pt x="6008174" y="6858000"/>
                </a:lnTo>
                <a:lnTo>
                  <a:pt x="2861437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39870" y="0"/>
            <a:ext cx="5853626" cy="687087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0 w 6096000"/>
              <a:gd name="connsiteY4" fmla="*/ 12700 h 6870700"/>
              <a:gd name="connsiteX0" fmla="*/ 2286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228600 w 6096000"/>
              <a:gd name="connsiteY4" fmla="*/ 12700 h 6870700"/>
              <a:gd name="connsiteX0" fmla="*/ 165100 w 6096000"/>
              <a:gd name="connsiteY0" fmla="*/ 254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25400 h 6870700"/>
              <a:gd name="connsiteX0" fmla="*/ 1651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12700 h 6870700"/>
              <a:gd name="connsiteX0" fmla="*/ 0 w 5930900"/>
              <a:gd name="connsiteY0" fmla="*/ 12700 h 6870700"/>
              <a:gd name="connsiteX1" fmla="*/ 3187700 w 5930900"/>
              <a:gd name="connsiteY1" fmla="*/ 0 h 6870700"/>
              <a:gd name="connsiteX2" fmla="*/ 5930900 w 5930900"/>
              <a:gd name="connsiteY2" fmla="*/ 6870700 h 6870700"/>
              <a:gd name="connsiteX3" fmla="*/ 2874315 w 5930900"/>
              <a:gd name="connsiteY3" fmla="*/ 6870700 h 6870700"/>
              <a:gd name="connsiteX4" fmla="*/ 0 w 5930900"/>
              <a:gd name="connsiteY4" fmla="*/ 12700 h 6870700"/>
              <a:gd name="connsiteX0" fmla="*/ 0 w 5930900"/>
              <a:gd name="connsiteY0" fmla="*/ 0 h 6858000"/>
              <a:gd name="connsiteX1" fmla="*/ 3097548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3058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853626"/>
              <a:gd name="connsiteY0" fmla="*/ 0 h 6870878"/>
              <a:gd name="connsiteX1" fmla="*/ 2955881 w 5853626"/>
              <a:gd name="connsiteY1" fmla="*/ 179 h 6870878"/>
              <a:gd name="connsiteX2" fmla="*/ 5853626 w 5853626"/>
              <a:gd name="connsiteY2" fmla="*/ 6870878 h 6870878"/>
              <a:gd name="connsiteX3" fmla="*/ 2874315 w 5853626"/>
              <a:gd name="connsiteY3" fmla="*/ 6858000 h 6870878"/>
              <a:gd name="connsiteX4" fmla="*/ 0 w 5853626"/>
              <a:gd name="connsiteY4" fmla="*/ 0 h 68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626" h="6870878">
                <a:moveTo>
                  <a:pt x="0" y="0"/>
                </a:moveTo>
                <a:lnTo>
                  <a:pt x="2955881" y="179"/>
                </a:lnTo>
                <a:lnTo>
                  <a:pt x="5853626" y="6870878"/>
                </a:lnTo>
                <a:lnTo>
                  <a:pt x="2874315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57" r:id="rId5"/>
    <p:sldLayoutId id="2147483679" r:id="rId6"/>
    <p:sldLayoutId id="2147483661" r:id="rId7"/>
    <p:sldLayoutId id="2147483682" r:id="rId8"/>
    <p:sldLayoutId id="2147483684" r:id="rId9"/>
    <p:sldLayoutId id="2147483686" r:id="rId10"/>
    <p:sldLayoutId id="2147483689" r:id="rId11"/>
    <p:sldLayoutId id="2147483690" r:id="rId12"/>
    <p:sldLayoutId id="2147483699" r:id="rId13"/>
    <p:sldLayoutId id="2147483700" r:id="rId14"/>
    <p:sldLayoutId id="2147483697" r:id="rId15"/>
    <p:sldLayoutId id="2147483698" r:id="rId16"/>
    <p:sldLayoutId id="2147483704" r:id="rId17"/>
    <p:sldLayoutId id="2147483707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A06C6D-07CE-4C95-832B-CEDE1624A7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2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CC3B8-51E8-4D3F-9116-BD7BABCAFE8C}"/>
              </a:ext>
            </a:extLst>
          </p:cNvPr>
          <p:cNvSpPr txBox="1"/>
          <p:nvPr/>
        </p:nvSpPr>
        <p:spPr>
          <a:xfrm>
            <a:off x="7340447" y="2645676"/>
            <a:ext cx="330699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spc="300" dirty="0">
                <a:solidFill>
                  <a:schemeClr val="bg1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Blossom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2B79C-6FCD-46AC-B93D-65E55E4CDDA1}"/>
              </a:ext>
            </a:extLst>
          </p:cNvPr>
          <p:cNvSpPr txBox="1"/>
          <p:nvPr/>
        </p:nvSpPr>
        <p:spPr>
          <a:xfrm>
            <a:off x="7461474" y="3530972"/>
            <a:ext cx="31178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CHINESE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9284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6151764-2957-4F81-A979-F6F5CA3C83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18918"/>
          <a:stretch/>
        </p:blipFill>
        <p:spPr>
          <a:xfrm>
            <a:off x="309093" y="270456"/>
            <a:ext cx="5615189" cy="6317088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58C0EC-0583-4964-82F4-BCB9187D02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 b="1658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F231B1C-F3FD-4EA6-BEC8-4876FC8F1D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57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902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029" y="511628"/>
            <a:ext cx="6618514" cy="5834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15684-10CF-47CB-BDBB-CA84DBCDAE5B}"/>
              </a:ext>
            </a:extLst>
          </p:cNvPr>
          <p:cNvSpPr txBox="1"/>
          <p:nvPr/>
        </p:nvSpPr>
        <p:spPr>
          <a:xfrm>
            <a:off x="1276953" y="1951672"/>
            <a:ext cx="322351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WHAT COLORS SHOULD YOU WEAR FOR CHINESE NEW YEAR?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9E191-3321-4F6A-8DEC-4E53B33E1EB7}"/>
              </a:ext>
            </a:extLst>
          </p:cNvPr>
          <p:cNvSpPr txBox="1"/>
          <p:nvPr/>
        </p:nvSpPr>
        <p:spPr>
          <a:xfrm>
            <a:off x="1276953" y="3701936"/>
            <a:ext cx="3223512" cy="2161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24FE2A45-1897-4C24-9912-D182CC999023}"/>
              </a:ext>
            </a:extLst>
          </p:cNvPr>
          <p:cNvSpPr/>
          <p:nvPr/>
        </p:nvSpPr>
        <p:spPr>
          <a:xfrm rot="5400000">
            <a:off x="4126754" y="1129181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3BA6F-B58C-40AA-AA60-947BCDDA3F9E}"/>
              </a:ext>
            </a:extLst>
          </p:cNvPr>
          <p:cNvSpPr txBox="1"/>
          <p:nvPr/>
        </p:nvSpPr>
        <p:spPr>
          <a:xfrm>
            <a:off x="1276953" y="1041227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8A80728-6092-49BB-B2FF-C082401D59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r="6286"/>
          <a:stretch/>
        </p:blipFill>
        <p:spPr>
          <a:xfrm>
            <a:off x="5718175" y="0"/>
            <a:ext cx="6473825" cy="6858000"/>
          </a:xfrm>
        </p:spPr>
      </p:pic>
    </p:spTree>
    <p:extLst>
      <p:ext uri="{BB962C8B-B14F-4D97-AF65-F5344CB8AC3E}">
        <p14:creationId xmlns:p14="http://schemas.microsoft.com/office/powerpoint/2010/main" val="204232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50637" y="4585083"/>
            <a:ext cx="2694022" cy="698157"/>
            <a:chOff x="414613" y="3223855"/>
            <a:chExt cx="2694022" cy="698157"/>
          </a:xfrm>
        </p:grpSpPr>
        <p:sp>
          <p:nvSpPr>
            <p:cNvPr id="9" name="TextBox 8"/>
            <p:cNvSpPr txBox="1"/>
            <p:nvPr/>
          </p:nvSpPr>
          <p:spPr>
            <a:xfrm>
              <a:off x="1086760" y="3223855"/>
              <a:ext cx="13497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</a:t>
              </a:r>
              <a:endParaRPr lang="en-US" sz="1200" b="1" dirty="0">
                <a:solidFill>
                  <a:schemeClr val="bg2">
                    <a:lumMod val="2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2" name="Half Frame 11"/>
          <p:cNvSpPr/>
          <p:nvPr/>
        </p:nvSpPr>
        <p:spPr>
          <a:xfrm rot="10800000" flipH="1" flipV="1">
            <a:off x="1076582" y="4219071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 flipV="1">
            <a:off x="3468586" y="5354449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5365CE-4A69-463A-9094-3D786697BB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7" b="1952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8C0E13C-9E5B-42D1-8D1C-94B065F315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10450" r="152" b="24403"/>
          <a:stretch/>
        </p:blipFill>
        <p:spPr>
          <a:xfrm>
            <a:off x="4587195" y="3192915"/>
            <a:ext cx="3453719" cy="3367541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4143481-102A-4DDA-8C60-731B2F707A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564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D1988A-A5F2-4AC9-AB1A-0FFCCC40CBD4}"/>
              </a:ext>
            </a:extLst>
          </p:cNvPr>
          <p:cNvSpPr txBox="1"/>
          <p:nvPr/>
        </p:nvSpPr>
        <p:spPr>
          <a:xfrm>
            <a:off x="1275315" y="4455119"/>
            <a:ext cx="29507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CHINESE NEW YEAR'S EVE</a:t>
            </a:r>
          </a:p>
        </p:txBody>
      </p:sp>
    </p:spTree>
    <p:extLst>
      <p:ext uri="{BB962C8B-B14F-4D97-AF65-F5344CB8AC3E}">
        <p14:creationId xmlns:p14="http://schemas.microsoft.com/office/powerpoint/2010/main" val="17080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A101C70-EBA3-4E0B-AF06-0FE971373E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1728"/>
          <a:stretch/>
        </p:blipFill>
        <p:spPr>
          <a:xfrm>
            <a:off x="283368" y="1470025"/>
            <a:ext cx="11625263" cy="3917950"/>
          </a:xfrm>
        </p:spPr>
      </p:pic>
      <p:grpSp>
        <p:nvGrpSpPr>
          <p:cNvPr id="12" name="Group 11"/>
          <p:cNvGrpSpPr/>
          <p:nvPr/>
        </p:nvGrpSpPr>
        <p:grpSpPr>
          <a:xfrm>
            <a:off x="1140842" y="2284852"/>
            <a:ext cx="9910315" cy="2288296"/>
            <a:chOff x="1085170" y="2305860"/>
            <a:chExt cx="9910315" cy="2288296"/>
          </a:xfrm>
        </p:grpSpPr>
        <p:sp>
          <p:nvSpPr>
            <p:cNvPr id="4" name="TextBox 3"/>
            <p:cNvSpPr txBox="1"/>
            <p:nvPr/>
          </p:nvSpPr>
          <p:spPr>
            <a:xfrm>
              <a:off x="1403545" y="2750817"/>
              <a:ext cx="1980049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WHAT IS THE COLOR FOR NEW YEAR 2021?</a:t>
              </a:r>
            </a:p>
          </p:txBody>
        </p:sp>
        <p:sp>
          <p:nvSpPr>
            <p:cNvPr id="5" name="Half Frame 4"/>
            <p:cNvSpPr/>
            <p:nvPr/>
          </p:nvSpPr>
          <p:spPr>
            <a:xfrm rot="10800000" flipH="1" flipV="1">
              <a:off x="1085170" y="2305860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 flipV="1">
              <a:off x="3243345" y="4220445"/>
              <a:ext cx="381410" cy="366012"/>
            </a:xfrm>
            <a:prstGeom prst="halfFrame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7485" y="2718359"/>
              <a:ext cx="5588000" cy="163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Eiusmod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Tempor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Incididunt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Ut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Labore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Et Dolore Magna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Aliqua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Ut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Enim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Ad Minim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Veniam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Quis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Ea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Commodo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 Duis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Aute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Irure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Dolor In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Reprehenderit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In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Voluptate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Velit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Esse</a:t>
              </a:r>
              <a:r>
                <a:rPr lang="en-US" sz="1200" dirty="0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Cillum</a:t>
              </a:r>
              <a:endPara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72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7785" y="5526495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 dirty="0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428" y="5988160"/>
            <a:ext cx="4209143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4057" y="1741714"/>
            <a:ext cx="2423886" cy="1103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2425" y="2100896"/>
            <a:ext cx="827150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ROSE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D52804B-3BDC-471C-B38D-3284DF9FEF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" b="3962"/>
          <a:stretch/>
        </p:blipFill>
        <p:spPr>
          <a:xfrm>
            <a:off x="355600" y="-1"/>
            <a:ext cx="11480800" cy="5167745"/>
          </a:xfrm>
        </p:spPr>
      </p:pic>
    </p:spTree>
    <p:extLst>
      <p:ext uri="{BB962C8B-B14F-4D97-AF65-F5344CB8AC3E}">
        <p14:creationId xmlns:p14="http://schemas.microsoft.com/office/powerpoint/2010/main" val="155200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2AC4936-F3A5-474B-AF5F-24673123C4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b="642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384299" y="939800"/>
            <a:ext cx="9423401" cy="49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58" y="1921139"/>
            <a:ext cx="5029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What is good luck for Chinese New Year?</a:t>
            </a:r>
          </a:p>
          <a:p>
            <a:pPr algn="ctr"/>
            <a:endParaRPr lang="en-US" sz="2800" b="1" cap="all" dirty="0">
              <a:solidFill>
                <a:schemeClr val="bg1"/>
              </a:solidFill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algn="ctr"/>
            <a:endParaRPr lang="en-US" sz="2800" b="1" cap="all" dirty="0">
              <a:solidFill>
                <a:schemeClr val="bg1"/>
              </a:solidFill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7897" y="3066205"/>
            <a:ext cx="39562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spc="1300" dirty="0">
                <a:solidFill>
                  <a:schemeClr val="bg1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CHINESE TEMPLATE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8629" y="3476095"/>
            <a:ext cx="5834742" cy="1423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elit,sed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colorTemperature colorTemp="1500"/>
                    </a14:imgEffect>
                    <a14:imgEffect>
                      <a14:saturation sat="33000"/>
                    </a14:imgEffect>
                    <a14:imgEffect>
                      <a14:brightnessContrast bright="-30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3600" y="322943"/>
            <a:ext cx="1729013" cy="1729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638629" y="4029623"/>
            <a:ext cx="35676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cap="all" dirty="0">
                <a:ea typeface="Lato Bold" panose="020F0502020204030203" pitchFamily="34" charset="0"/>
                <a:cs typeface="Lato Bold" panose="020F0502020204030203" pitchFamily="34" charset="0"/>
              </a:rPr>
              <a:t>Why are dumplings eaten on Chinese New Year?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7313" y="1654699"/>
            <a:ext cx="6037944" cy="794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D07C3C7-9B7F-4265-9287-EC9C66B2A5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15231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AF6B14C-CBDB-452B-9263-225CEFB848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9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15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85204" y="1310317"/>
            <a:ext cx="3526498" cy="4237366"/>
            <a:chOff x="8385204" y="1355091"/>
            <a:chExt cx="3526498" cy="4237366"/>
          </a:xfrm>
        </p:grpSpPr>
        <p:sp>
          <p:nvSpPr>
            <p:cNvPr id="3" name="Oval 2"/>
            <p:cNvSpPr/>
            <p:nvPr/>
          </p:nvSpPr>
          <p:spPr>
            <a:xfrm rot="18933254">
              <a:off x="8385204" y="1374174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18933254">
              <a:off x="8385204" y="3113522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18933254">
              <a:off x="8385204" y="4914041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17680" y="1355091"/>
              <a:ext cx="13497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5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17683" y="3072340"/>
              <a:ext cx="13497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5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76604" y="4894958"/>
              <a:ext cx="13497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bg2">
                      <a:lumMod val="25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6602" y="5223125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</a:t>
              </a:r>
              <a:endParaRPr lang="en-US" sz="1200" b="1" dirty="0">
                <a:solidFill>
                  <a:schemeClr val="bg2">
                    <a:lumMod val="2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17680" y="3403466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</a:t>
              </a:r>
              <a:endParaRPr lang="en-US" sz="1200" b="1" dirty="0">
                <a:solidFill>
                  <a:schemeClr val="bg2">
                    <a:lumMod val="2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17680" y="1684811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, sed do</a:t>
              </a:r>
              <a:endParaRPr lang="en-US" sz="1200" b="1" dirty="0">
                <a:solidFill>
                  <a:schemeClr val="bg2">
                    <a:lumMod val="2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2" name="Shape 2836"/>
            <p:cNvSpPr/>
            <p:nvPr/>
          </p:nvSpPr>
          <p:spPr>
            <a:xfrm>
              <a:off x="8543990" y="1571050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Shape 2837"/>
            <p:cNvSpPr/>
            <p:nvPr/>
          </p:nvSpPr>
          <p:spPr>
            <a:xfrm>
              <a:off x="8543990" y="3304050"/>
              <a:ext cx="279328" cy="21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8667"/>
                  </a:moveTo>
                  <a:lnTo>
                    <a:pt x="12576" y="13341"/>
                  </a:lnTo>
                  <a:lnTo>
                    <a:pt x="16691" y="8016"/>
                  </a:lnTo>
                  <a:cubicBezTo>
                    <a:pt x="16691" y="8016"/>
                    <a:pt x="16691" y="18667"/>
                    <a:pt x="16691" y="18667"/>
                  </a:cubicBezTo>
                  <a:close/>
                  <a:moveTo>
                    <a:pt x="15709" y="20329"/>
                  </a:moveTo>
                  <a:lnTo>
                    <a:pt x="1964" y="20329"/>
                  </a:lnTo>
                  <a:cubicBezTo>
                    <a:pt x="1719" y="20329"/>
                    <a:pt x="1498" y="20210"/>
                    <a:pt x="1326" y="20018"/>
                  </a:cubicBezTo>
                  <a:lnTo>
                    <a:pt x="5791" y="14240"/>
                  </a:lnTo>
                  <a:lnTo>
                    <a:pt x="7477" y="16421"/>
                  </a:lnTo>
                  <a:cubicBezTo>
                    <a:pt x="7853" y="16907"/>
                    <a:pt x="8344" y="17150"/>
                    <a:pt x="8836" y="17150"/>
                  </a:cubicBezTo>
                  <a:cubicBezTo>
                    <a:pt x="9329" y="17150"/>
                    <a:pt x="9821" y="16907"/>
                    <a:pt x="10195" y="16421"/>
                  </a:cubicBezTo>
                  <a:lnTo>
                    <a:pt x="11882" y="14240"/>
                  </a:lnTo>
                  <a:lnTo>
                    <a:pt x="16347" y="20018"/>
                  </a:lnTo>
                  <a:cubicBezTo>
                    <a:pt x="16175" y="20210"/>
                    <a:pt x="15954" y="20329"/>
                    <a:pt x="15709" y="20329"/>
                  </a:cubicBezTo>
                  <a:moveTo>
                    <a:pt x="982" y="8016"/>
                  </a:moveTo>
                  <a:lnTo>
                    <a:pt x="5097" y="13341"/>
                  </a:lnTo>
                  <a:lnTo>
                    <a:pt x="982" y="18667"/>
                  </a:lnTo>
                  <a:cubicBezTo>
                    <a:pt x="982" y="18667"/>
                    <a:pt x="982" y="8016"/>
                    <a:pt x="982" y="8016"/>
                  </a:cubicBezTo>
                  <a:close/>
                  <a:moveTo>
                    <a:pt x="1964" y="6353"/>
                  </a:moveTo>
                  <a:lnTo>
                    <a:pt x="15709" y="6353"/>
                  </a:lnTo>
                  <a:cubicBezTo>
                    <a:pt x="15954" y="6353"/>
                    <a:pt x="16175" y="6474"/>
                    <a:pt x="16347" y="6665"/>
                  </a:cubicBezTo>
                  <a:lnTo>
                    <a:pt x="9502" y="15523"/>
                  </a:lnTo>
                  <a:cubicBezTo>
                    <a:pt x="9324" y="15752"/>
                    <a:pt x="9088" y="15880"/>
                    <a:pt x="8836" y="15880"/>
                  </a:cubicBezTo>
                  <a:cubicBezTo>
                    <a:pt x="8585" y="15880"/>
                    <a:pt x="8349" y="15752"/>
                    <a:pt x="8170" y="15523"/>
                  </a:cubicBezTo>
                  <a:lnTo>
                    <a:pt x="1326" y="6664"/>
                  </a:lnTo>
                  <a:cubicBezTo>
                    <a:pt x="1498" y="6474"/>
                    <a:pt x="1719" y="6353"/>
                    <a:pt x="1964" y="6353"/>
                  </a:cubicBezTo>
                  <a:moveTo>
                    <a:pt x="15709" y="5082"/>
                  </a:moveTo>
                  <a:lnTo>
                    <a:pt x="1964" y="5082"/>
                  </a:lnTo>
                  <a:cubicBezTo>
                    <a:pt x="879" y="5082"/>
                    <a:pt x="0" y="6220"/>
                    <a:pt x="0" y="7624"/>
                  </a:cubicBezTo>
                  <a:lnTo>
                    <a:pt x="0" y="19059"/>
                  </a:lnTo>
                  <a:cubicBezTo>
                    <a:pt x="0" y="20462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462"/>
                    <a:pt x="17673" y="19059"/>
                  </a:cubicBezTo>
                  <a:lnTo>
                    <a:pt x="17673" y="7624"/>
                  </a:lnTo>
                  <a:cubicBezTo>
                    <a:pt x="17673" y="6220"/>
                    <a:pt x="16794" y="5082"/>
                    <a:pt x="15709" y="5082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1138"/>
                    <a:pt x="3927" y="2541"/>
                  </a:cubicBezTo>
                  <a:lnTo>
                    <a:pt x="3927" y="3176"/>
                  </a:lnTo>
                  <a:cubicBezTo>
                    <a:pt x="3927" y="3528"/>
                    <a:pt x="4147" y="3812"/>
                    <a:pt x="4418" y="3812"/>
                  </a:cubicBezTo>
                  <a:cubicBezTo>
                    <a:pt x="4690" y="3812"/>
                    <a:pt x="4909" y="3528"/>
                    <a:pt x="4909" y="3176"/>
                  </a:cubicBezTo>
                  <a:lnTo>
                    <a:pt x="4909" y="2541"/>
                  </a:lnTo>
                  <a:cubicBezTo>
                    <a:pt x="4909" y="1840"/>
                    <a:pt x="5348" y="1271"/>
                    <a:pt x="5891" y="1271"/>
                  </a:cubicBezTo>
                  <a:lnTo>
                    <a:pt x="19636" y="1271"/>
                  </a:lnTo>
                  <a:cubicBezTo>
                    <a:pt x="20178" y="1271"/>
                    <a:pt x="20618" y="1840"/>
                    <a:pt x="20618" y="2541"/>
                  </a:cubicBezTo>
                  <a:lnTo>
                    <a:pt x="20618" y="13976"/>
                  </a:lnTo>
                  <a:cubicBezTo>
                    <a:pt x="20618" y="14678"/>
                    <a:pt x="20178" y="15247"/>
                    <a:pt x="19636" y="15247"/>
                  </a:cubicBezTo>
                  <a:lnTo>
                    <a:pt x="19145" y="15247"/>
                  </a:lnTo>
                  <a:cubicBezTo>
                    <a:pt x="18874" y="15247"/>
                    <a:pt x="18655" y="15532"/>
                    <a:pt x="18655" y="15882"/>
                  </a:cubicBezTo>
                  <a:cubicBezTo>
                    <a:pt x="18655" y="16234"/>
                    <a:pt x="18874" y="16518"/>
                    <a:pt x="19145" y="16518"/>
                  </a:cubicBezTo>
                  <a:lnTo>
                    <a:pt x="19636" y="16518"/>
                  </a:lnTo>
                  <a:cubicBezTo>
                    <a:pt x="20721" y="16518"/>
                    <a:pt x="21600" y="15380"/>
                    <a:pt x="21600" y="13976"/>
                  </a:cubicBezTo>
                  <a:lnTo>
                    <a:pt x="21600" y="2541"/>
                  </a:lnTo>
                  <a:cubicBezTo>
                    <a:pt x="21600" y="1138"/>
                    <a:pt x="20721" y="0"/>
                    <a:pt x="19636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Shape 2857"/>
            <p:cNvSpPr/>
            <p:nvPr/>
          </p:nvSpPr>
          <p:spPr>
            <a:xfrm>
              <a:off x="8543990" y="507282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7712" y="1105069"/>
            <a:ext cx="30726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cap="all" dirty="0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Why do we eat Chinese food on New Year's Eve?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712" y="3536940"/>
            <a:ext cx="322351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37B4C50-07AA-4185-9608-A2A350E65C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r="27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02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28250D2-1C54-4C3A-A3EF-31B272C069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16508"/>
          <a:stretch>
            <a:fillRect/>
          </a:stretch>
        </p:blipFill>
        <p:spPr>
          <a:xfrm>
            <a:off x="-112542" y="0"/>
            <a:ext cx="6896100" cy="6858000"/>
          </a:xfrm>
        </p:spPr>
      </p:pic>
      <p:sp>
        <p:nvSpPr>
          <p:cNvPr id="4" name="Rectangle 3"/>
          <p:cNvSpPr/>
          <p:nvPr/>
        </p:nvSpPr>
        <p:spPr>
          <a:xfrm>
            <a:off x="4724819" y="2794253"/>
            <a:ext cx="523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cap="all" dirty="0">
                <a:ea typeface="Lato Bold" panose="020F0502020204030203" pitchFamily="34" charset="0"/>
                <a:cs typeface="Lato Bold" panose="020F0502020204030203" pitchFamily="34" charset="0"/>
              </a:rPr>
              <a:t>What are the five Chinese blessings?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CDF73-61C4-4E75-9A19-EAC8E29406D0}"/>
              </a:ext>
            </a:extLst>
          </p:cNvPr>
          <p:cNvSpPr txBox="1"/>
          <p:nvPr/>
        </p:nvSpPr>
        <p:spPr>
          <a:xfrm>
            <a:off x="8023695" y="1871221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</p:spTree>
    <p:extLst>
      <p:ext uri="{BB962C8B-B14F-4D97-AF65-F5344CB8AC3E}">
        <p14:creationId xmlns:p14="http://schemas.microsoft.com/office/powerpoint/2010/main" val="333167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5181" y="582283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034" y="6143323"/>
            <a:ext cx="269402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endParaRPr lang="en-US" sz="1200" b="1" dirty="0">
              <a:solidFill>
                <a:schemeClr val="bg2">
                  <a:lumMod val="25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1595" y="5127734"/>
            <a:ext cx="596900" cy="596900"/>
            <a:chOff x="4197965" y="4589088"/>
            <a:chExt cx="596900" cy="596900"/>
          </a:xfrm>
        </p:grpSpPr>
        <p:sp>
          <p:nvSpPr>
            <p:cNvPr id="6" name="Oval 5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21136" y="582283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8989" y="6143323"/>
            <a:ext cx="269402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endParaRPr lang="en-US" sz="1200" b="1" dirty="0">
              <a:solidFill>
                <a:schemeClr val="bg2">
                  <a:lumMod val="25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97550" y="5127734"/>
            <a:ext cx="596900" cy="596900"/>
            <a:chOff x="4197965" y="4589088"/>
            <a:chExt cx="596900" cy="596900"/>
          </a:xfrm>
        </p:grpSpPr>
        <p:sp>
          <p:nvSpPr>
            <p:cNvPr id="11" name="Oval 10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42614" y="5779350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0467" y="6099836"/>
            <a:ext cx="269402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solidFill>
                <a:schemeClr val="bg2">
                  <a:lumMod val="25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19028" y="5084247"/>
            <a:ext cx="596900" cy="596900"/>
            <a:chOff x="4197965" y="4589088"/>
            <a:chExt cx="596900" cy="596900"/>
          </a:xfrm>
        </p:grpSpPr>
        <p:sp>
          <p:nvSpPr>
            <p:cNvPr id="16" name="Oval 15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80E4B94-C04A-4F9F-900C-C705C4F644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958" r="-14" b="15913"/>
          <a:stretch/>
        </p:blipFill>
        <p:spPr>
          <a:xfrm>
            <a:off x="393700" y="1071563"/>
            <a:ext cx="11404600" cy="3786187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949204-21DB-479D-BBA7-AC3298EDD636}"/>
              </a:ext>
            </a:extLst>
          </p:cNvPr>
          <p:cNvSpPr txBox="1"/>
          <p:nvPr/>
        </p:nvSpPr>
        <p:spPr>
          <a:xfrm>
            <a:off x="5127786" y="339914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</p:spTree>
    <p:extLst>
      <p:ext uri="{BB962C8B-B14F-4D97-AF65-F5344CB8AC3E}">
        <p14:creationId xmlns:p14="http://schemas.microsoft.com/office/powerpoint/2010/main" val="249067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9739EE-31C6-4543-8B8A-5FDF856AF3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5"/>
          <a:stretch/>
        </p:blipFill>
        <p:spPr>
          <a:xfrm>
            <a:off x="0" y="0"/>
            <a:ext cx="6896100" cy="6858000"/>
          </a:xfrm>
          <a:solidFill>
            <a:schemeClr val="bg1">
              <a:lumMod val="50000"/>
            </a:schemeClr>
          </a:solidFill>
        </p:spPr>
      </p:pic>
      <p:sp>
        <p:nvSpPr>
          <p:cNvPr id="23" name="Rectangle 22"/>
          <p:cNvSpPr/>
          <p:nvPr/>
        </p:nvSpPr>
        <p:spPr>
          <a:xfrm>
            <a:off x="6004560" y="1293223"/>
            <a:ext cx="5791200" cy="42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1410788"/>
            <a:ext cx="5608320" cy="4036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9478" y="1796142"/>
            <a:ext cx="31085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Blossom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9478" y="3982141"/>
            <a:ext cx="3443982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vi-VN" sz="12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  <a:endParaRPr lang="en-US" sz="1200" dirty="0">
              <a:solidFill>
                <a:schemeClr val="bg1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7D54A-DC8B-44F0-9F0A-05D65BC1D606}"/>
              </a:ext>
            </a:extLst>
          </p:cNvPr>
          <p:cNvSpPr txBox="1"/>
          <p:nvPr/>
        </p:nvSpPr>
        <p:spPr>
          <a:xfrm>
            <a:off x="6609478" y="2704475"/>
            <a:ext cx="3938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WHAT IS THE NEW CHINESE NEW YEAR?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5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428" y="1847206"/>
            <a:ext cx="320761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cap="all" dirty="0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How long is the Chinese New Year?</a:t>
            </a:r>
            <a:endParaRPr lang="en-US" sz="3200" dirty="0">
              <a:solidFill>
                <a:schemeClr val="bg1">
                  <a:lumMod val="10000"/>
                </a:schemeClr>
              </a:solidFill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" name="Half Frame 3"/>
          <p:cNvSpPr/>
          <p:nvPr/>
        </p:nvSpPr>
        <p:spPr>
          <a:xfrm rot="10800000" flipH="1" flipV="1">
            <a:off x="959724" y="703535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28" y="3662280"/>
            <a:ext cx="3342321" cy="2161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200" dirty="0">
              <a:solidFill>
                <a:schemeClr val="bg2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8914990">
            <a:off x="7527057" y="2075388"/>
            <a:ext cx="2732624" cy="27326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2774846-D32D-4B62-913F-A49F5623F7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2" t="-224" r="2194" b="224"/>
          <a:stretch/>
        </p:blipFill>
        <p:spPr>
          <a:xfrm>
            <a:off x="5854700" y="596900"/>
            <a:ext cx="5664200" cy="56642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650033-974B-44C3-8F25-23EFCF46070B}"/>
              </a:ext>
            </a:extLst>
          </p:cNvPr>
          <p:cNvSpPr txBox="1"/>
          <p:nvPr/>
        </p:nvSpPr>
        <p:spPr>
          <a:xfrm>
            <a:off x="1150428" y="1047796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</p:spTree>
    <p:extLst>
      <p:ext uri="{BB962C8B-B14F-4D97-AF65-F5344CB8AC3E}">
        <p14:creationId xmlns:p14="http://schemas.microsoft.com/office/powerpoint/2010/main" val="53329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70874" y="1720850"/>
            <a:ext cx="3708400" cy="45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27F455A-0A54-46E6-A723-25FAE50037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 b="8578"/>
          <a:stretch/>
        </p:blipFill>
        <p:spPr>
          <a:xfrm>
            <a:off x="749300" y="558800"/>
            <a:ext cx="3492500" cy="4330700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C463A9-7B8E-4CDF-B30A-D5E918773B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b="1606"/>
          <a:stretch/>
        </p:blipFill>
        <p:spPr>
          <a:xfrm>
            <a:off x="4241800" y="1816100"/>
            <a:ext cx="3492500" cy="4330700"/>
          </a:xfrm>
        </p:spPr>
      </p:pic>
      <p:sp>
        <p:nvSpPr>
          <p:cNvPr id="8" name="TextBox 7"/>
          <p:cNvSpPr txBox="1"/>
          <p:nvPr/>
        </p:nvSpPr>
        <p:spPr>
          <a:xfrm>
            <a:off x="7843070" y="1008186"/>
            <a:ext cx="3247537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dirty="0">
                <a:ea typeface="Lato Bold" panose="020F0502020204030203" pitchFamily="34" charset="0"/>
                <a:cs typeface="Lato Bold" panose="020F0502020204030203" pitchFamily="34" charset="0"/>
              </a:rPr>
              <a:t>CHINESE NEW YEAR WITH FAMILY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3070" y="3285037"/>
            <a:ext cx="403305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</a:p>
          <a:p>
            <a:pPr algn="just">
              <a:lnSpc>
                <a:spcPct val="200000"/>
              </a:lnSpc>
            </a:pPr>
            <a:endParaRPr lang="en-US" sz="1200" dirty="0">
              <a:solidFill>
                <a:schemeClr val="bg1">
                  <a:lumMod val="1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200" dirty="0">
              <a:solidFill>
                <a:schemeClr val="bg1">
                  <a:lumMod val="1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8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9" name="Chart 2489"/>
          <p:cNvGraphicFramePr/>
          <p:nvPr>
            <p:extLst>
              <p:ext uri="{D42A27DB-BD31-4B8C-83A1-F6EECF244321}">
                <p14:modId xmlns:p14="http://schemas.microsoft.com/office/powerpoint/2010/main" val="3263171457"/>
              </p:ext>
            </p:extLst>
          </p:nvPr>
        </p:nvGraphicFramePr>
        <p:xfrm>
          <a:off x="769948" y="2901816"/>
          <a:ext cx="5577242" cy="294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94" name="Chart 2494"/>
          <p:cNvGraphicFramePr/>
          <p:nvPr>
            <p:extLst>
              <p:ext uri="{D42A27DB-BD31-4B8C-83A1-F6EECF244321}">
                <p14:modId xmlns:p14="http://schemas.microsoft.com/office/powerpoint/2010/main" val="567032564"/>
              </p:ext>
            </p:extLst>
          </p:nvPr>
        </p:nvGraphicFramePr>
        <p:xfrm>
          <a:off x="7222206" y="2774215"/>
          <a:ext cx="4085568" cy="331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97994" y="560232"/>
            <a:ext cx="2996012" cy="5325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ea typeface="Lato Bold" panose="020F0502020204030203" pitchFamily="34" charset="0"/>
                <a:cs typeface="Lato Bold" panose="020F0502020204030203" pitchFamily="34" charset="0"/>
              </a:rPr>
              <a:t>COMPARE CHART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558569" y="1119663"/>
            <a:ext cx="5108812" cy="435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51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9" name="Chart 2589"/>
          <p:cNvGraphicFramePr/>
          <p:nvPr>
            <p:extLst>
              <p:ext uri="{D42A27DB-BD31-4B8C-83A1-F6EECF244321}">
                <p14:modId xmlns:p14="http://schemas.microsoft.com/office/powerpoint/2010/main" val="2580276156"/>
              </p:ext>
            </p:extLst>
          </p:nvPr>
        </p:nvGraphicFramePr>
        <p:xfrm>
          <a:off x="850007" y="2781836"/>
          <a:ext cx="11436438" cy="328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F42E839-7337-4AD3-BC2E-5803EB8D636C}"/>
              </a:ext>
            </a:extLst>
          </p:cNvPr>
          <p:cNvSpPr txBox="1"/>
          <p:nvPr/>
        </p:nvSpPr>
        <p:spPr>
          <a:xfrm>
            <a:off x="4597994" y="560232"/>
            <a:ext cx="2996012" cy="5325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ea typeface="Lato Bold" panose="020F0502020204030203" pitchFamily="34" charset="0"/>
                <a:cs typeface="Lato Bold" panose="020F0502020204030203" pitchFamily="34" charset="0"/>
              </a:rPr>
              <a:t>COMPARE 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681D1-BB91-4F80-AA5A-5823A34999CD}"/>
              </a:ext>
            </a:extLst>
          </p:cNvPr>
          <p:cNvSpPr txBox="1"/>
          <p:nvPr/>
        </p:nvSpPr>
        <p:spPr>
          <a:xfrm flipH="1">
            <a:off x="3558569" y="1119663"/>
            <a:ext cx="5108812" cy="435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30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1428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039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51643" y="660400"/>
            <a:ext cx="208871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spc="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TEMPLATE</a:t>
            </a:r>
            <a:r>
              <a:rPr lang="en-US" sz="15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2996" y="4693659"/>
            <a:ext cx="5588000" cy="163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Ut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Voluptate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Esse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Cillum</a:t>
            </a:r>
            <a:endParaRPr lang="en-US" sz="1200" dirty="0">
              <a:solidFill>
                <a:schemeClr val="bg1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199" y="4894152"/>
            <a:ext cx="28631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What Do You Know About Chinese New Year?</a:t>
            </a:r>
          </a:p>
        </p:txBody>
      </p:sp>
      <p:sp>
        <p:nvSpPr>
          <p:cNvPr id="7" name="Half Frame 6"/>
          <p:cNvSpPr/>
          <p:nvPr/>
        </p:nvSpPr>
        <p:spPr>
          <a:xfrm rot="5400000" flipH="1">
            <a:off x="4204218" y="5898974"/>
            <a:ext cx="400186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 flipH="1" flipV="1">
            <a:off x="1159789" y="4614227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DE41AD0-F7D2-4DFE-B644-AF30EAD1C9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9" b="26645"/>
          <a:stretch/>
        </p:blipFill>
        <p:spPr>
          <a:xfrm>
            <a:off x="393613" y="124691"/>
            <a:ext cx="11404774" cy="4281053"/>
          </a:xfrm>
        </p:spPr>
      </p:pic>
    </p:spTree>
    <p:extLst>
      <p:ext uri="{BB962C8B-B14F-4D97-AF65-F5344CB8AC3E}">
        <p14:creationId xmlns:p14="http://schemas.microsoft.com/office/powerpoint/2010/main" val="299801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42822" y="1292554"/>
            <a:ext cx="4298650" cy="429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0800000" flipH="1" flipV="1">
            <a:off x="731124" y="690226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5A673F8-E715-4F3A-A45D-3C545ED3DD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6181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B0C5D77-5745-4ED5-826E-B752658C24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5395913" y="1446213"/>
            <a:ext cx="3992562" cy="3992562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9F9FAB-0E00-404D-A6FD-821AA8AD8C0F}"/>
              </a:ext>
            </a:extLst>
          </p:cNvPr>
          <p:cNvSpPr txBox="1"/>
          <p:nvPr/>
        </p:nvSpPr>
        <p:spPr>
          <a:xfrm>
            <a:off x="939984" y="920760"/>
            <a:ext cx="31085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Blossom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9056AB-3C0D-4B48-B71B-6410E587B7FD}"/>
              </a:ext>
            </a:extLst>
          </p:cNvPr>
          <p:cNvSpPr txBox="1"/>
          <p:nvPr/>
        </p:nvSpPr>
        <p:spPr>
          <a:xfrm>
            <a:off x="921828" y="3474633"/>
            <a:ext cx="3443982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vi-VN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  <a:endParaRPr lang="en-US" sz="1200" dirty="0">
              <a:solidFill>
                <a:schemeClr val="bg1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3E6FB6-5DE4-4D64-B5BC-1CF761582550}"/>
              </a:ext>
            </a:extLst>
          </p:cNvPr>
          <p:cNvSpPr txBox="1"/>
          <p:nvPr/>
        </p:nvSpPr>
        <p:spPr>
          <a:xfrm>
            <a:off x="921828" y="1572938"/>
            <a:ext cx="39383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WHICH CHINESE ZODIAC IS THE LUCKIEST?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D8498A-F916-442A-A00B-77E0868A703A}"/>
              </a:ext>
            </a:extLst>
          </p:cNvPr>
          <p:cNvSpPr txBox="1"/>
          <p:nvPr/>
        </p:nvSpPr>
        <p:spPr>
          <a:xfrm>
            <a:off x="937396" y="4522946"/>
            <a:ext cx="3443982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vi-VN" sz="1200" dirty="0">
                <a:solidFill>
                  <a:schemeClr val="bg1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  <a:endParaRPr lang="en-US" sz="1200" dirty="0">
              <a:solidFill>
                <a:schemeClr val="bg1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4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247F35-7C17-4CE2-A519-D890745EF7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1110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2FEDA17-CE98-4040-8ADB-9AEA14FDBD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7" t="-123" r="41597" b="123"/>
          <a:stretch/>
        </p:blipFill>
        <p:spPr>
          <a:xfrm>
            <a:off x="3212738" y="1313991"/>
            <a:ext cx="2740628" cy="5365087"/>
          </a:xfrm>
        </p:spPr>
      </p:pic>
      <p:sp>
        <p:nvSpPr>
          <p:cNvPr id="55" name="Rectangle 54"/>
          <p:cNvSpPr/>
          <p:nvPr/>
        </p:nvSpPr>
        <p:spPr>
          <a:xfrm rot="18882655">
            <a:off x="2240003" y="2544431"/>
            <a:ext cx="1761768" cy="17617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8882655">
            <a:off x="2355374" y="2663486"/>
            <a:ext cx="1531026" cy="15310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355796" y="3232954"/>
            <a:ext cx="16110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6959" y="2205111"/>
            <a:ext cx="4597002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Vestibulum in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dui, in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eleifend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est.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Fusce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efficitur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suscipit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facilisis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337697" y="3727739"/>
            <a:ext cx="1952187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337697" y="344325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946508" y="3727739"/>
            <a:ext cx="1952187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9946508" y="344325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337697" y="4813696"/>
            <a:ext cx="1952187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7337697" y="4529209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946508" y="4813696"/>
            <a:ext cx="1952187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bg2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946508" y="4529209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30" name="Teardrop 29"/>
          <p:cNvSpPr/>
          <p:nvPr/>
        </p:nvSpPr>
        <p:spPr>
          <a:xfrm rot="2666746" flipV="1">
            <a:off x="6709128" y="3574318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ardrop 27"/>
          <p:cNvSpPr/>
          <p:nvPr/>
        </p:nvSpPr>
        <p:spPr>
          <a:xfrm rot="2666746" flipV="1">
            <a:off x="9326748" y="3565001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ardrop 25"/>
          <p:cNvSpPr/>
          <p:nvPr/>
        </p:nvSpPr>
        <p:spPr>
          <a:xfrm rot="2666746" flipV="1">
            <a:off x="6699165" y="4666503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2666746" flipV="1">
            <a:off x="9326746" y="4669242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6959" y="1090269"/>
            <a:ext cx="38939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HOW LONG IS THE CHINESE NEW YEAR?</a:t>
            </a:r>
          </a:p>
        </p:txBody>
      </p:sp>
      <p:sp>
        <p:nvSpPr>
          <p:cNvPr id="49" name="Shape 2842"/>
          <p:cNvSpPr/>
          <p:nvPr/>
        </p:nvSpPr>
        <p:spPr>
          <a:xfrm>
            <a:off x="6857951" y="48252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Shape 2856"/>
          <p:cNvSpPr/>
          <p:nvPr/>
        </p:nvSpPr>
        <p:spPr>
          <a:xfrm>
            <a:off x="9485464" y="4828016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Shape 2857"/>
          <p:cNvSpPr/>
          <p:nvPr/>
        </p:nvSpPr>
        <p:spPr>
          <a:xfrm>
            <a:off x="9485534" y="372378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Shape 2858"/>
          <p:cNvSpPr/>
          <p:nvPr/>
        </p:nvSpPr>
        <p:spPr>
          <a:xfrm>
            <a:off x="6893308" y="373310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29390" y="1947115"/>
            <a:ext cx="1039272" cy="1039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6900" y="2144437"/>
            <a:ext cx="2595655" cy="615087"/>
          </a:xfrm>
          <a:prstGeom prst="rect">
            <a:avLst/>
          </a:prstGeom>
          <a:noFill/>
        </p:spPr>
        <p:txBody>
          <a:bodyPr wrap="square" lIns="91422" tIns="45711" rIns="91422" bIns="45711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139594" y="3387933"/>
            <a:ext cx="2700278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endParaRPr lang="en-US" sz="1000" dirty="0">
              <a:solidFill>
                <a:schemeClr val="bg2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52188" y="3138656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897" y="3056503"/>
            <a:ext cx="63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139594" y="4450895"/>
            <a:ext cx="270027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endParaRPr lang="en-US" sz="1000" dirty="0">
              <a:solidFill>
                <a:schemeClr val="bg2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152188" y="420161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541" y="4147516"/>
            <a:ext cx="721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139594" y="5587065"/>
            <a:ext cx="2700276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>
                <a:solidFill>
                  <a:schemeClr val="bg2">
                    <a:lumMod val="25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</a:t>
            </a:r>
            <a:endParaRPr lang="en-US" sz="1000" dirty="0">
              <a:solidFill>
                <a:schemeClr val="bg2">
                  <a:lumMod val="25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152188" y="533778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SERVICE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992" y="5263906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03</a:t>
            </a:r>
          </a:p>
        </p:txBody>
      </p:sp>
      <p:sp>
        <p:nvSpPr>
          <p:cNvPr id="18" name="Shape 2765"/>
          <p:cNvSpPr/>
          <p:nvPr/>
        </p:nvSpPr>
        <p:spPr>
          <a:xfrm>
            <a:off x="725458" y="2243183"/>
            <a:ext cx="447136" cy="447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TextBox 21"/>
          <p:cNvSpPr txBox="1"/>
          <p:nvPr/>
        </p:nvSpPr>
        <p:spPr>
          <a:xfrm>
            <a:off x="509059" y="1054363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  <p:sp>
        <p:nvSpPr>
          <p:cNvPr id="24" name="Half Frame 23"/>
          <p:cNvSpPr/>
          <p:nvPr/>
        </p:nvSpPr>
        <p:spPr>
          <a:xfrm rot="5400000">
            <a:off x="3202369" y="911484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5E56E4C-F7F0-4195-842F-41D292E83C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8" t="634" r="-2760" b="-634"/>
          <a:stretch/>
        </p:blipFill>
        <p:spPr>
          <a:xfrm>
            <a:off x="3839870" y="0"/>
            <a:ext cx="5853626" cy="6870878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A7057E3-6B8C-485D-BC1A-EB4BA99F1D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r="20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99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18766" y="4387494"/>
            <a:ext cx="596900" cy="596900"/>
            <a:chOff x="4197965" y="4589088"/>
            <a:chExt cx="596900" cy="596900"/>
          </a:xfrm>
          <a:solidFill>
            <a:srgbClr val="FF0000"/>
          </a:solidFill>
        </p:grpSpPr>
        <p:sp>
          <p:nvSpPr>
            <p:cNvPr id="12" name="Oval 11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46397" y="508259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9115" y="5421169"/>
            <a:ext cx="2645780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22811" y="4387494"/>
            <a:ext cx="596900" cy="596900"/>
            <a:chOff x="4197965" y="4589088"/>
            <a:chExt cx="596900" cy="596900"/>
          </a:xfrm>
        </p:grpSpPr>
        <p:sp>
          <p:nvSpPr>
            <p:cNvPr id="7" name="Oval 6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42352" y="508259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5070" y="5421169"/>
            <a:ext cx="2645780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8132" y="508259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0850" y="5421169"/>
            <a:ext cx="2645780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</a:t>
            </a:r>
            <a:endParaRPr lang="en-US" sz="1200" b="1">
              <a:solidFill>
                <a:schemeClr val="bg2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64546" y="4387494"/>
            <a:ext cx="596900" cy="596900"/>
            <a:chOff x="4197965" y="4589088"/>
            <a:chExt cx="596900" cy="596900"/>
          </a:xfrm>
        </p:grpSpPr>
        <p:sp>
          <p:nvSpPr>
            <p:cNvPr id="17" name="Oval 16"/>
            <p:cNvSpPr/>
            <p:nvPr/>
          </p:nvSpPr>
          <p:spPr>
            <a:xfrm rot="18933254">
              <a:off x="4197965" y="4589088"/>
              <a:ext cx="596900" cy="596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hape 2840"/>
            <p:cNvSpPr/>
            <p:nvPr/>
          </p:nvSpPr>
          <p:spPr>
            <a:xfrm>
              <a:off x="4356751" y="47605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29149" y="4452308"/>
            <a:ext cx="264577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DOES CHINA SHUT DOWN FOR CHINESE NEW YEAR?</a:t>
            </a:r>
          </a:p>
        </p:txBody>
      </p:sp>
      <p:sp>
        <p:nvSpPr>
          <p:cNvPr id="39" name="Half Frame 38"/>
          <p:cNvSpPr/>
          <p:nvPr/>
        </p:nvSpPr>
        <p:spPr>
          <a:xfrm rot="10800000" flipH="1" flipV="1">
            <a:off x="429190" y="4221510"/>
            <a:ext cx="381410" cy="366012"/>
          </a:xfrm>
          <a:prstGeom prst="halfFrame">
            <a:avLst>
              <a:gd name="adj1" fmla="val 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314700" y="4938476"/>
            <a:ext cx="0" cy="97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D010845-80F7-4E41-AE1F-F38E422311A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11097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E5891AA-415D-4B55-BB8F-C98E7022E4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b="20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629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06E3531-2B47-492E-9D1A-1BE71A246E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6" b="20827"/>
          <a:stretch/>
        </p:blipFill>
        <p:spPr>
          <a:xfrm>
            <a:off x="393613" y="124691"/>
            <a:ext cx="11404774" cy="4281053"/>
          </a:xfrm>
        </p:spPr>
      </p:pic>
      <p:sp>
        <p:nvSpPr>
          <p:cNvPr id="3" name="Oval 2"/>
          <p:cNvSpPr/>
          <p:nvPr/>
        </p:nvSpPr>
        <p:spPr>
          <a:xfrm>
            <a:off x="1600200" y="3263900"/>
            <a:ext cx="2133600" cy="2133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263900"/>
            <a:ext cx="2133600" cy="21336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69387" y="3263900"/>
            <a:ext cx="2133600" cy="2133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2581"/>
          <p:cNvSpPr/>
          <p:nvPr/>
        </p:nvSpPr>
        <p:spPr>
          <a:xfrm>
            <a:off x="2288487" y="3952187"/>
            <a:ext cx="757026" cy="75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91"/>
          <p:cNvSpPr/>
          <p:nvPr/>
        </p:nvSpPr>
        <p:spPr>
          <a:xfrm>
            <a:off x="9057674" y="3952187"/>
            <a:ext cx="757026" cy="75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14"/>
          <p:cNvSpPr/>
          <p:nvPr/>
        </p:nvSpPr>
        <p:spPr>
          <a:xfrm>
            <a:off x="5717487" y="3952187"/>
            <a:ext cx="757026" cy="75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TextBox 11"/>
          <p:cNvSpPr txBox="1"/>
          <p:nvPr/>
        </p:nvSpPr>
        <p:spPr>
          <a:xfrm>
            <a:off x="4546698" y="1308473"/>
            <a:ext cx="31515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517" y="5470210"/>
            <a:ext cx="17969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8517" y="5912252"/>
            <a:ext cx="2441575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just">
              <a:lnSpc>
                <a:spcPct val="150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amet, consectetur adipiscing elit</a:t>
            </a:r>
            <a:endParaRPr lang="en-US" sz="11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7517" y="5470210"/>
            <a:ext cx="17969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7517" y="5912252"/>
            <a:ext cx="2441575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just">
              <a:lnSpc>
                <a:spcPct val="150000"/>
              </a:lnSpc>
            </a:pPr>
            <a:r>
              <a:rPr lang="en-US" sz="11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endParaRPr lang="en-US" sz="1100" dirty="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6517" y="5470210"/>
            <a:ext cx="17969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bg2">
                    <a:lumMod val="1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26517" y="5912252"/>
            <a:ext cx="2441575" cy="479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just">
              <a:lnSpc>
                <a:spcPct val="150000"/>
              </a:lnSpc>
            </a:pPr>
            <a:r>
              <a:rPr lang="en-US" sz="1100">
                <a:ea typeface="Lato Regular" panose="020F0502020204030203" pitchFamily="34" charset="0"/>
                <a:cs typeface="Lato Regular" panose="020F0502020204030203" pitchFamily="34" charset="0"/>
              </a:rPr>
              <a:t> amet, consectetur adipiscing elit</a:t>
            </a:r>
            <a:endParaRPr lang="en-US" sz="1100"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6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54100" y="4014478"/>
            <a:ext cx="3454400" cy="2005752"/>
            <a:chOff x="1016000" y="2836899"/>
            <a:chExt cx="3454400" cy="2005752"/>
          </a:xfrm>
        </p:grpSpPr>
        <p:grpSp>
          <p:nvGrpSpPr>
            <p:cNvPr id="15" name="Group 14"/>
            <p:cNvGrpSpPr/>
            <p:nvPr/>
          </p:nvGrpSpPr>
          <p:grpSpPr>
            <a:xfrm>
              <a:off x="1016000" y="3272649"/>
              <a:ext cx="3454400" cy="127000"/>
              <a:chOff x="1016000" y="3581400"/>
              <a:chExt cx="3454400" cy="127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016000" y="3581400"/>
                <a:ext cx="3454400" cy="127000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16000" y="3581400"/>
                <a:ext cx="3048000" cy="127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16000" y="3994150"/>
              <a:ext cx="3454400" cy="127000"/>
              <a:chOff x="1016000" y="4102100"/>
              <a:chExt cx="3454400" cy="1270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016000" y="4102100"/>
                <a:ext cx="3454400" cy="127000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016000" y="4102100"/>
                <a:ext cx="2355850" cy="127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16000" y="4715651"/>
              <a:ext cx="3454400" cy="127000"/>
              <a:chOff x="1016000" y="4559300"/>
              <a:chExt cx="3454400" cy="127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016000" y="4559300"/>
                <a:ext cx="3454400" cy="127000"/>
              </a:xfrm>
              <a:prstGeom prst="round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16000" y="4559300"/>
                <a:ext cx="2832100" cy="1270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16000" y="2836899"/>
              <a:ext cx="12455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ea typeface="Lato Bold" panose="020F0502020204030203" pitchFamily="34" charset="0"/>
                  <a:cs typeface="Lato Bold" panose="020F0502020204030203" pitchFamily="34" charset="0"/>
                </a:rPr>
                <a:t>Photoshop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6000" y="3558400"/>
              <a:ext cx="186589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ea typeface="Lato Bold" panose="020F0502020204030203" pitchFamily="34" charset="0"/>
                  <a:cs typeface="Lato Bold" panose="020F0502020204030203" pitchFamily="34" charset="0"/>
                </a:rPr>
                <a:t>Adobe Premiere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16000" y="4279901"/>
              <a:ext cx="191398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ea typeface="Lato Bold" panose="020F0502020204030203" pitchFamily="34" charset="0"/>
                  <a:cs typeface="Lato Bold" panose="020F0502020204030203" pitchFamily="34" charset="0"/>
                </a:rPr>
                <a:t>Adobe Illustrator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54100" y="1663488"/>
            <a:ext cx="33147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ea typeface="Lato Bold" panose="020F0502020204030203" pitchFamily="34" charset="0"/>
                <a:cs typeface="Lato Bold" panose="020F0502020204030203" pitchFamily="34" charset="0"/>
              </a:rPr>
              <a:t>WHICH ZODIAC SIGN IS DUMBEST?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4100" y="2588365"/>
            <a:ext cx="3454400" cy="1053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endParaRPr lang="en-US" sz="1200" dirty="0">
              <a:solidFill>
                <a:schemeClr val="bg2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BF338FC-5604-4980-A934-3AE3502125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r="16428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477FAB-0363-4196-AEB2-829F2E8C81B9}"/>
              </a:ext>
            </a:extLst>
          </p:cNvPr>
          <p:cNvSpPr txBox="1"/>
          <p:nvPr/>
        </p:nvSpPr>
        <p:spPr>
          <a:xfrm>
            <a:off x="1054100" y="855311"/>
            <a:ext cx="19364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BLOSSOM</a:t>
            </a:r>
          </a:p>
        </p:txBody>
      </p:sp>
    </p:spTree>
    <p:extLst>
      <p:ext uri="{BB962C8B-B14F-4D97-AF65-F5344CB8AC3E}">
        <p14:creationId xmlns:p14="http://schemas.microsoft.com/office/powerpoint/2010/main" val="174844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ossom">
      <a:dk1>
        <a:sysClr val="windowText" lastClr="000000"/>
      </a:dk1>
      <a:lt1>
        <a:srgbClr val="F5F5F5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A5A5A5"/>
      </a:accent3>
      <a:accent4>
        <a:srgbClr val="7F7F7F"/>
      </a:accent4>
      <a:accent5>
        <a:srgbClr val="3F3F3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6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901</Words>
  <Application>Microsoft Office PowerPoint</Application>
  <PresentationFormat>Widescreen</PresentationFormat>
  <Paragraphs>106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</vt:lpstr>
      <vt:lpstr>Lato Bold</vt:lpstr>
      <vt:lpstr>Lato Medium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283</cp:revision>
  <dcterms:created xsi:type="dcterms:W3CDTF">2017-08-07T15:31:54Z</dcterms:created>
  <dcterms:modified xsi:type="dcterms:W3CDTF">2021-02-07T20:37:00Z</dcterms:modified>
</cp:coreProperties>
</file>