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8" r:id="rId7"/>
    <p:sldId id="261" r:id="rId8"/>
    <p:sldId id="271" r:id="rId9"/>
    <p:sldId id="272" r:id="rId10"/>
    <p:sldId id="274" r:id="rId11"/>
    <p:sldId id="275" r:id="rId12"/>
    <p:sldId id="276" r:id="rId13"/>
    <p:sldId id="277" r:id="rId14"/>
  </p:sldIdLst>
  <p:sldSz cx="12192000" cy="6858000"/>
  <p:notesSz cx="6858000" cy="9144000"/>
  <p:embeddedFontLst>
    <p:embeddedFont>
      <p:font typeface="Beba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Light" panose="020B0604020202020204" charset="0"/>
      <p:regular r:id="rId20"/>
      <p:italic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Roboto Light" panose="020B060402020202020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5223"/>
    <a:srgbClr val="AA3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102" y="366"/>
      </p:cViewPr>
      <p:guideLst>
        <p:guide orient="horz" pos="2160"/>
        <p:guide pos="3840"/>
        <p:guide orient="horz"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74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741D9C0-90D2-457B-87E4-AD6D75906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3" y="1712913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0C518D28-310D-4DA1-B707-B440FB527E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8086" y="1691717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8F0D7B7-5589-4A42-9C25-1B5D5C7DE5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8659" y="1670521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D79EAE-1EA5-4212-96B3-E75E664062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8659" y="4085425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FA81A61C-B299-4506-86B8-AD21E0FC4B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7968" y="4092662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2F702E-7C6C-45FA-926E-7C939985BC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7277" y="4099899"/>
            <a:ext cx="2495550" cy="2270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897A9-73D3-4377-AA4B-CDA0B70BDE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9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3C28C0-E3C0-4027-ABA9-D3DE61F181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AF025-622E-4F7F-A220-11770AB32C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419100"/>
            <a:ext cx="5715000" cy="601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38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8A605D-907D-4F8C-9EF7-9922B3292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488440"/>
            <a:ext cx="2370667" cy="241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31C4F1-58C9-49E5-B954-A7C30E0143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17358" y="1488440"/>
            <a:ext cx="2370667" cy="241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DFA5DAC-71E4-49DC-AD2C-3ADBD18729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3716" y="1488440"/>
            <a:ext cx="2370667" cy="241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90676C4-3384-44AA-AF60-F965BE52A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0333" y="1488440"/>
            <a:ext cx="2370667" cy="241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4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21D4D1C-68F8-4691-8EC9-524A8E3AF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0662" y="838200"/>
            <a:ext cx="3410676" cy="601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45ACA4F-9900-4B52-879E-E579A7821F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22157" y="1875099"/>
            <a:ext cx="2947686" cy="49829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2481EB-5B77-4DA9-A741-A3EE646D4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638" y="2689225"/>
            <a:ext cx="5090016" cy="34115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5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2903426-1013-471A-A770-31EC9984F2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30775" y="1000743"/>
            <a:ext cx="4681538" cy="20478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61EC78-C030-42FC-B063-DF9D43EE5B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575" y="3844925"/>
            <a:ext cx="4681538" cy="20478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8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50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9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64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1C0D02-1F7E-4B71-B22A-EAAAA3E036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DE4EB6-AE69-4490-88B7-310665CE7252}"/>
              </a:ext>
            </a:extLst>
          </p:cNvPr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032A1-5CC9-4EE7-B3DF-8909DA1368AC}"/>
              </a:ext>
            </a:extLst>
          </p:cNvPr>
          <p:cNvSpPr txBox="1"/>
          <p:nvPr/>
        </p:nvSpPr>
        <p:spPr>
          <a:xfrm>
            <a:off x="299720" y="2535257"/>
            <a:ext cx="579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Bebas" panose="020B0606020202050201" pitchFamily="34" charset="0"/>
              </a:rPr>
              <a:t>SKY </a:t>
            </a:r>
            <a:r>
              <a:rPr lang="en-US" sz="6000">
                <a:solidFill>
                  <a:srgbClr val="FFC000"/>
                </a:solidFill>
                <a:latin typeface="Bebas" panose="020B0606020202050201" pitchFamily="34" charset="0"/>
              </a:rPr>
              <a:t>LANTERN</a:t>
            </a:r>
            <a:endParaRPr lang="en-US" sz="6000" dirty="0">
              <a:solidFill>
                <a:srgbClr val="FFC000"/>
              </a:solidFill>
              <a:latin typeface="Bebas" panose="020B0606020202050201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AA9CC-4540-44F4-AC09-16ACEE305B8C}"/>
              </a:ext>
            </a:extLst>
          </p:cNvPr>
          <p:cNvSpPr txBox="1"/>
          <p:nvPr/>
        </p:nvSpPr>
        <p:spPr>
          <a:xfrm>
            <a:off x="1892055" y="3640624"/>
            <a:ext cx="26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3954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68CE586-4967-410A-9B27-1B24DA0AA3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EE7490-02AC-4969-83C9-C69BE03F24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52000"/>
                </a:srgbClr>
              </a:gs>
              <a:gs pos="100000">
                <a:srgbClr val="C00000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62346-D63F-4F20-872E-D45ABA6DB8E0}"/>
              </a:ext>
            </a:extLst>
          </p:cNvPr>
          <p:cNvSpPr txBox="1"/>
          <p:nvPr/>
        </p:nvSpPr>
        <p:spPr>
          <a:xfrm>
            <a:off x="3197860" y="2070964"/>
            <a:ext cx="579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Bebas" panose="020B0606020202050201" pitchFamily="34" charset="0"/>
              </a:rPr>
              <a:t>THANK </a:t>
            </a:r>
            <a:r>
              <a:rPr lang="en-US" sz="9600" dirty="0">
                <a:solidFill>
                  <a:srgbClr val="FFC000"/>
                </a:solidFill>
                <a:latin typeface="Bebas" panose="020B0606020202050201" pitchFamily="34" charset="0"/>
              </a:rPr>
              <a:t>YOU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C42DA-5DF8-42F3-9049-F51E31AD4255}"/>
              </a:ext>
            </a:extLst>
          </p:cNvPr>
          <p:cNvSpPr txBox="1"/>
          <p:nvPr/>
        </p:nvSpPr>
        <p:spPr>
          <a:xfrm>
            <a:off x="4790195" y="3640624"/>
            <a:ext cx="26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43092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4BD5492-E3C4-45C0-9BF6-A189E88B90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r="18354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2DC215-E832-4B16-B453-C850DFB4B37C}"/>
              </a:ext>
            </a:extLst>
          </p:cNvPr>
          <p:cNvSpPr txBox="1"/>
          <p:nvPr/>
        </p:nvSpPr>
        <p:spPr>
          <a:xfrm>
            <a:off x="562577" y="2908891"/>
            <a:ext cx="4780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quis</a:t>
            </a:r>
            <a:endParaRPr 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amet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consectetuer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adipiscing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elit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. Maecenas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porttitor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congue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massa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Fusce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posuere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, magna sed pulvinar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ultricies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purus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lectus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malesuada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libero, sit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amet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commodo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magna eros </a:t>
            </a:r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quis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58974-3FAD-40AD-9232-EFE9B0F0867B}"/>
              </a:ext>
            </a:extLst>
          </p:cNvPr>
          <p:cNvSpPr txBox="1"/>
          <p:nvPr/>
        </p:nvSpPr>
        <p:spPr>
          <a:xfrm>
            <a:off x="562577" y="1505351"/>
            <a:ext cx="178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51370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63DBDAE-A959-4C0C-958E-4EE0EFC0D0C6}"/>
              </a:ext>
            </a:extLst>
          </p:cNvPr>
          <p:cNvSpPr txBox="1"/>
          <p:nvPr/>
        </p:nvSpPr>
        <p:spPr>
          <a:xfrm>
            <a:off x="381000" y="4213057"/>
            <a:ext cx="2370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latin typeface="Roboto Light" panose="02000000000000000000" pitchFamily="2" charset="0"/>
              </a:rPr>
              <a:t>quis</a:t>
            </a:r>
            <a:endParaRPr lang="en-US" sz="1400" dirty="0">
              <a:latin typeface="Roboto Light" panose="020000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BA845C1-A345-4384-B2D5-3AAEF7CAB2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17259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FBB2A51-DFA0-470C-B91E-20DE9A8B2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17256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E583F84-4588-4BD7-82EA-F84E561257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r="1723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E26F63E-07C9-49A8-A06C-890AC7904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b="5812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AC8F08-A3DF-4B8D-85E4-43F4ED4371DC}"/>
              </a:ext>
            </a:extLst>
          </p:cNvPr>
          <p:cNvSpPr txBox="1"/>
          <p:nvPr/>
        </p:nvSpPr>
        <p:spPr>
          <a:xfrm>
            <a:off x="4602479" y="530492"/>
            <a:ext cx="298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9D8AD-10F5-4AD7-9746-628F6EF754B4}"/>
              </a:ext>
            </a:extLst>
          </p:cNvPr>
          <p:cNvSpPr txBox="1"/>
          <p:nvPr/>
        </p:nvSpPr>
        <p:spPr>
          <a:xfrm>
            <a:off x="3417145" y="4213057"/>
            <a:ext cx="2370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latin typeface="Roboto Light" panose="02000000000000000000" pitchFamily="2" charset="0"/>
              </a:rPr>
              <a:t>quis</a:t>
            </a:r>
            <a:endParaRPr lang="en-US" sz="1400" dirty="0">
              <a:latin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A3A74-1FCC-402D-B548-E296ACA128FC}"/>
              </a:ext>
            </a:extLst>
          </p:cNvPr>
          <p:cNvSpPr txBox="1"/>
          <p:nvPr/>
        </p:nvSpPr>
        <p:spPr>
          <a:xfrm>
            <a:off x="6453290" y="4213057"/>
            <a:ext cx="2370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latin typeface="Roboto Light" panose="02000000000000000000" pitchFamily="2" charset="0"/>
              </a:rPr>
              <a:t>quis</a:t>
            </a:r>
            <a:endParaRPr lang="en-US" sz="1400" dirty="0">
              <a:latin typeface="Roboto Ligh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C4EFC-5EF1-4043-9DB1-278BEE839A43}"/>
              </a:ext>
            </a:extLst>
          </p:cNvPr>
          <p:cNvSpPr txBox="1"/>
          <p:nvPr/>
        </p:nvSpPr>
        <p:spPr>
          <a:xfrm>
            <a:off x="9489435" y="4213057"/>
            <a:ext cx="2370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latin typeface="Roboto Light" panose="02000000000000000000" pitchFamily="2" charset="0"/>
              </a:rPr>
              <a:t>quis</a:t>
            </a:r>
            <a:endParaRPr lang="en-US" sz="1400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5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75BEA65-86F0-4DDE-9BEE-CF5B445180CC}"/>
              </a:ext>
            </a:extLst>
          </p:cNvPr>
          <p:cNvSpPr txBox="1"/>
          <p:nvPr/>
        </p:nvSpPr>
        <p:spPr>
          <a:xfrm>
            <a:off x="493547" y="2079595"/>
            <a:ext cx="376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03253-57B6-46A9-BD94-D75766805F46}"/>
              </a:ext>
            </a:extLst>
          </p:cNvPr>
          <p:cNvSpPr txBox="1"/>
          <p:nvPr/>
        </p:nvSpPr>
        <p:spPr>
          <a:xfrm>
            <a:off x="493547" y="1433264"/>
            <a:ext cx="319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0BC963-B3C8-4296-8CEC-52F7EC8B8B62}"/>
              </a:ext>
            </a:extLst>
          </p:cNvPr>
          <p:cNvSpPr txBox="1"/>
          <p:nvPr/>
        </p:nvSpPr>
        <p:spPr>
          <a:xfrm>
            <a:off x="8780958" y="1494819"/>
            <a:ext cx="30300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8E83FD-2A9C-4FF7-89F9-4A62177E25EC}"/>
              </a:ext>
            </a:extLst>
          </p:cNvPr>
          <p:cNvSpPr txBox="1"/>
          <p:nvPr/>
        </p:nvSpPr>
        <p:spPr>
          <a:xfrm>
            <a:off x="8780958" y="2326341"/>
            <a:ext cx="30300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76146E-EC6D-4894-844F-C5921F5CF36E}"/>
              </a:ext>
            </a:extLst>
          </p:cNvPr>
          <p:cNvSpPr txBox="1"/>
          <p:nvPr/>
        </p:nvSpPr>
        <p:spPr>
          <a:xfrm>
            <a:off x="8780958" y="3157863"/>
            <a:ext cx="30300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EAAAE2-2F16-49A9-83D9-47ED6F429167}"/>
              </a:ext>
            </a:extLst>
          </p:cNvPr>
          <p:cNvSpPr txBox="1"/>
          <p:nvPr/>
        </p:nvSpPr>
        <p:spPr>
          <a:xfrm>
            <a:off x="8780958" y="3989385"/>
            <a:ext cx="30300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639C91-29E6-4854-BEE4-89CCC154FBC3}"/>
              </a:ext>
            </a:extLst>
          </p:cNvPr>
          <p:cNvSpPr/>
          <p:nvPr/>
        </p:nvSpPr>
        <p:spPr>
          <a:xfrm>
            <a:off x="8062316" y="1536669"/>
            <a:ext cx="654964" cy="6549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AECAE96-86E7-4829-BB6D-D4F9045EBA45}"/>
              </a:ext>
            </a:extLst>
          </p:cNvPr>
          <p:cNvSpPr/>
          <p:nvPr/>
        </p:nvSpPr>
        <p:spPr>
          <a:xfrm>
            <a:off x="8062316" y="2368191"/>
            <a:ext cx="654964" cy="6549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491A47-7129-403D-8DC0-7DB8DBB476EC}"/>
              </a:ext>
            </a:extLst>
          </p:cNvPr>
          <p:cNvSpPr/>
          <p:nvPr/>
        </p:nvSpPr>
        <p:spPr>
          <a:xfrm>
            <a:off x="8062316" y="3199713"/>
            <a:ext cx="654964" cy="6549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A6B9DB2-0CE4-485F-A2C3-BBB3135CC172}"/>
              </a:ext>
            </a:extLst>
          </p:cNvPr>
          <p:cNvSpPr/>
          <p:nvPr/>
        </p:nvSpPr>
        <p:spPr>
          <a:xfrm>
            <a:off x="8062316" y="4031235"/>
            <a:ext cx="654964" cy="6549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3BFC8F98-B597-4945-920E-AEFDBA92B4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8" r="2642"/>
          <a:stretch/>
        </p:blipFill>
        <p:spPr>
          <a:xfrm>
            <a:off x="4391025" y="838200"/>
            <a:ext cx="3409950" cy="6019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B92C95-27EC-4E9E-A5A6-36A0D6F02A90}"/>
              </a:ext>
            </a:extLst>
          </p:cNvPr>
          <p:cNvSpPr/>
          <p:nvPr/>
        </p:nvSpPr>
        <p:spPr>
          <a:xfrm>
            <a:off x="6389225" y="5578997"/>
            <a:ext cx="3194613" cy="8599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3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9A1DD06-7E33-4B7D-8213-C17A619E3E10}"/>
              </a:ext>
            </a:extLst>
          </p:cNvPr>
          <p:cNvSpPr txBox="1"/>
          <p:nvPr/>
        </p:nvSpPr>
        <p:spPr>
          <a:xfrm>
            <a:off x="5275597" y="2925361"/>
            <a:ext cx="169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BB1490-8B28-4BA5-B6FD-F7B6E4ECD413}"/>
              </a:ext>
            </a:extLst>
          </p:cNvPr>
          <p:cNvSpPr txBox="1"/>
          <p:nvPr/>
        </p:nvSpPr>
        <p:spPr>
          <a:xfrm>
            <a:off x="5362206" y="4383842"/>
            <a:ext cx="169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i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D9CA27-8967-46E5-8D5B-01A338C7E7F1}"/>
              </a:ext>
            </a:extLst>
          </p:cNvPr>
          <p:cNvSpPr txBox="1"/>
          <p:nvPr/>
        </p:nvSpPr>
        <p:spPr>
          <a:xfrm>
            <a:off x="469530" y="2549323"/>
            <a:ext cx="3589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</a:p>
          <a:p>
            <a:pPr algn="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consectetuer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. Maecenas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porttitor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congue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9CC3602-EFDC-46A1-9CC2-F77BCC1B77E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6" r="4226"/>
          <a:stretch/>
        </p:blipFill>
        <p:spPr>
          <a:xfrm>
            <a:off x="4622800" y="1874838"/>
            <a:ext cx="2946400" cy="498316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DBFCFC-03A0-4B0B-AAAE-AC3288671C9E}"/>
              </a:ext>
            </a:extLst>
          </p:cNvPr>
          <p:cNvSpPr/>
          <p:nvPr/>
        </p:nvSpPr>
        <p:spPr>
          <a:xfrm>
            <a:off x="7193022" y="2515376"/>
            <a:ext cx="752355" cy="8065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59E982-9ABA-4E52-AE6F-9EFD4CB3947E}"/>
              </a:ext>
            </a:extLst>
          </p:cNvPr>
          <p:cNvSpPr/>
          <p:nvPr/>
        </p:nvSpPr>
        <p:spPr>
          <a:xfrm>
            <a:off x="7193021" y="4442228"/>
            <a:ext cx="752355" cy="8065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1C15B9-7D2A-407E-95FE-A10A75325201}"/>
              </a:ext>
            </a:extLst>
          </p:cNvPr>
          <p:cNvSpPr/>
          <p:nvPr/>
        </p:nvSpPr>
        <p:spPr>
          <a:xfrm>
            <a:off x="4246624" y="2515376"/>
            <a:ext cx="752355" cy="8065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46DFB9-41AE-4B31-BF85-B2F5B68C5A0D}"/>
              </a:ext>
            </a:extLst>
          </p:cNvPr>
          <p:cNvSpPr/>
          <p:nvPr/>
        </p:nvSpPr>
        <p:spPr>
          <a:xfrm>
            <a:off x="4246623" y="4442228"/>
            <a:ext cx="752355" cy="8065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427A32-B309-4789-94F6-39E6D0F57E50}"/>
              </a:ext>
            </a:extLst>
          </p:cNvPr>
          <p:cNvSpPr txBox="1"/>
          <p:nvPr/>
        </p:nvSpPr>
        <p:spPr>
          <a:xfrm>
            <a:off x="469530" y="4476175"/>
            <a:ext cx="3589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</a:p>
          <a:p>
            <a:pPr algn="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consectetuer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. Maecenas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porttitor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congue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A83EA8-E3EC-4EAB-8A99-5B71CF89C514}"/>
              </a:ext>
            </a:extLst>
          </p:cNvPr>
          <p:cNvSpPr txBox="1"/>
          <p:nvPr/>
        </p:nvSpPr>
        <p:spPr>
          <a:xfrm>
            <a:off x="8133464" y="2549323"/>
            <a:ext cx="3589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consectetuer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. Maecenas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porttitor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congue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82B26E-E847-4769-B24D-B2FE1C8455FD}"/>
              </a:ext>
            </a:extLst>
          </p:cNvPr>
          <p:cNvSpPr txBox="1"/>
          <p:nvPr/>
        </p:nvSpPr>
        <p:spPr>
          <a:xfrm>
            <a:off x="8133464" y="4476175"/>
            <a:ext cx="3589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consectetuer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. Maecenas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porttitor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</a:rPr>
              <a:t>congue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95EF09-7CA4-40D3-B573-631A94397C13}"/>
              </a:ext>
            </a:extLst>
          </p:cNvPr>
          <p:cNvSpPr txBox="1"/>
          <p:nvPr/>
        </p:nvSpPr>
        <p:spPr>
          <a:xfrm>
            <a:off x="4496402" y="754544"/>
            <a:ext cx="319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27577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B3312F-5DF8-46F1-BF01-E70FEBA3CE2D}"/>
              </a:ext>
            </a:extLst>
          </p:cNvPr>
          <p:cNvSpPr/>
          <p:nvPr/>
        </p:nvSpPr>
        <p:spPr>
          <a:xfrm>
            <a:off x="6096000" y="4000500"/>
            <a:ext cx="6096000" cy="1373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349FA-AB3A-4334-AFCD-152673F772BB}"/>
              </a:ext>
            </a:extLst>
          </p:cNvPr>
          <p:cNvSpPr txBox="1"/>
          <p:nvPr/>
        </p:nvSpPr>
        <p:spPr>
          <a:xfrm>
            <a:off x="6787243" y="2105561"/>
            <a:ext cx="4368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latin typeface="Roboto Light" panose="02000000000000000000" pitchFamily="2" charset="0"/>
              </a:rPr>
              <a:t>urna</a:t>
            </a:r>
            <a:r>
              <a:rPr lang="en-US" sz="1600" dirty="0">
                <a:latin typeface="Roboto Light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81C8F-8904-4ABB-84C0-514E1B3C5C0A}"/>
              </a:ext>
            </a:extLst>
          </p:cNvPr>
          <p:cNvSpPr txBox="1"/>
          <p:nvPr/>
        </p:nvSpPr>
        <p:spPr>
          <a:xfrm>
            <a:off x="7366045" y="4271544"/>
            <a:ext cx="388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porttitor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congue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massa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Fusce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posuere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, magna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61100-686F-4BFC-8DAE-089B6907BBDB}"/>
              </a:ext>
            </a:extLst>
          </p:cNvPr>
          <p:cNvSpPr txBox="1"/>
          <p:nvPr/>
        </p:nvSpPr>
        <p:spPr>
          <a:xfrm>
            <a:off x="1036638" y="1161247"/>
            <a:ext cx="373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bas" panose="020B0606020202050201" pitchFamily="34" charset="0"/>
                <a:cs typeface="Teko Medium" panose="02000000000000000000" pitchFamily="2" charset="0"/>
              </a:rPr>
              <a:t>TITLE </a:t>
            </a:r>
            <a:r>
              <a:rPr lang="en-US" sz="3600" dirty="0">
                <a:solidFill>
                  <a:srgbClr val="FFC000"/>
                </a:solidFill>
                <a:latin typeface="Bebas" panose="020B0606020202050201" pitchFamily="34" charset="0"/>
                <a:cs typeface="Teko Medium" panose="02000000000000000000" pitchFamily="2" charset="0"/>
              </a:rPr>
              <a:t>GOES</a:t>
            </a:r>
            <a:r>
              <a:rPr lang="en-US" sz="3600" dirty="0">
                <a:latin typeface="Bebas" panose="020B0606020202050201" pitchFamily="34" charset="0"/>
                <a:cs typeface="Teko Medium" panose="02000000000000000000" pitchFamily="2" charset="0"/>
              </a:rPr>
              <a:t> HERE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32658A8-79EA-4ECD-8FE3-CD4D90796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r="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9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49F6F9C-7B07-4C81-869F-2708277179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3DC4D3-D83B-4F7C-8332-B7A5E647380A}"/>
              </a:ext>
            </a:extLst>
          </p:cNvPr>
          <p:cNvSpPr/>
          <p:nvPr/>
        </p:nvSpPr>
        <p:spPr>
          <a:xfrm>
            <a:off x="2091417" y="2521374"/>
            <a:ext cx="2037808" cy="1702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82CBE4-7606-4520-959F-99346887DC3D}"/>
              </a:ext>
            </a:extLst>
          </p:cNvPr>
          <p:cNvSpPr/>
          <p:nvPr/>
        </p:nvSpPr>
        <p:spPr>
          <a:xfrm>
            <a:off x="2091417" y="4223494"/>
            <a:ext cx="2037808" cy="478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Roboto Light" panose="02000000000000000000" pitchFamily="2" charset="0"/>
                <a:cs typeface="Teko Medium" panose="02000000000000000000" pitchFamily="2" charset="0"/>
              </a:rPr>
              <a:t>Happy New Year</a:t>
            </a:r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AA3D0471-07B6-46EB-BECB-8C17C0AAA620}"/>
              </a:ext>
            </a:extLst>
          </p:cNvPr>
          <p:cNvSpPr>
            <a:spLocks noEditPoints="1"/>
          </p:cNvSpPr>
          <p:nvPr/>
        </p:nvSpPr>
        <p:spPr bwMode="auto">
          <a:xfrm>
            <a:off x="2844117" y="2991119"/>
            <a:ext cx="532408" cy="763411"/>
          </a:xfrm>
          <a:custGeom>
            <a:avLst/>
            <a:gdLst>
              <a:gd name="T0" fmla="*/ 93 w 114"/>
              <a:gd name="T1" fmla="*/ 15 h 162"/>
              <a:gd name="T2" fmla="*/ 45 w 114"/>
              <a:gd name="T3" fmla="*/ 3 h 162"/>
              <a:gd name="T4" fmla="*/ 2 w 114"/>
              <a:gd name="T5" fmla="*/ 47 h 162"/>
              <a:gd name="T6" fmla="*/ 6 w 114"/>
              <a:gd name="T7" fmla="*/ 81 h 162"/>
              <a:gd name="T8" fmla="*/ 27 w 114"/>
              <a:gd name="T9" fmla="*/ 106 h 162"/>
              <a:gd name="T10" fmla="*/ 29 w 114"/>
              <a:gd name="T11" fmla="*/ 109 h 162"/>
              <a:gd name="T12" fmla="*/ 29 w 114"/>
              <a:gd name="T13" fmla="*/ 129 h 162"/>
              <a:gd name="T14" fmla="*/ 39 w 114"/>
              <a:gd name="T15" fmla="*/ 142 h 162"/>
              <a:gd name="T16" fmla="*/ 39 w 114"/>
              <a:gd name="T17" fmla="*/ 143 h 162"/>
              <a:gd name="T18" fmla="*/ 57 w 114"/>
              <a:gd name="T19" fmla="*/ 162 h 162"/>
              <a:gd name="T20" fmla="*/ 76 w 114"/>
              <a:gd name="T21" fmla="*/ 143 h 162"/>
              <a:gd name="T22" fmla="*/ 76 w 114"/>
              <a:gd name="T23" fmla="*/ 142 h 162"/>
              <a:gd name="T24" fmla="*/ 85 w 114"/>
              <a:gd name="T25" fmla="*/ 129 h 162"/>
              <a:gd name="T26" fmla="*/ 85 w 114"/>
              <a:gd name="T27" fmla="*/ 110 h 162"/>
              <a:gd name="T28" fmla="*/ 88 w 114"/>
              <a:gd name="T29" fmla="*/ 105 h 162"/>
              <a:gd name="T30" fmla="*/ 114 w 114"/>
              <a:gd name="T31" fmla="*/ 58 h 162"/>
              <a:gd name="T32" fmla="*/ 93 w 114"/>
              <a:gd name="T33" fmla="*/ 15 h 162"/>
              <a:gd name="T34" fmla="*/ 57 w 114"/>
              <a:gd name="T35" fmla="*/ 153 h 162"/>
              <a:gd name="T36" fmla="*/ 48 w 114"/>
              <a:gd name="T37" fmla="*/ 143 h 162"/>
              <a:gd name="T38" fmla="*/ 67 w 114"/>
              <a:gd name="T39" fmla="*/ 143 h 162"/>
              <a:gd name="T40" fmla="*/ 57 w 114"/>
              <a:gd name="T41" fmla="*/ 153 h 162"/>
              <a:gd name="T42" fmla="*/ 76 w 114"/>
              <a:gd name="T43" fmla="*/ 129 h 162"/>
              <a:gd name="T44" fmla="*/ 71 w 114"/>
              <a:gd name="T45" fmla="*/ 134 h 162"/>
              <a:gd name="T46" fmla="*/ 43 w 114"/>
              <a:gd name="T47" fmla="*/ 134 h 162"/>
              <a:gd name="T48" fmla="*/ 39 w 114"/>
              <a:gd name="T49" fmla="*/ 129 h 162"/>
              <a:gd name="T50" fmla="*/ 39 w 114"/>
              <a:gd name="T51" fmla="*/ 124 h 162"/>
              <a:gd name="T52" fmla="*/ 76 w 114"/>
              <a:gd name="T53" fmla="*/ 124 h 162"/>
              <a:gd name="T54" fmla="*/ 76 w 114"/>
              <a:gd name="T55" fmla="*/ 129 h 162"/>
              <a:gd name="T56" fmla="*/ 83 w 114"/>
              <a:gd name="T57" fmla="*/ 97 h 162"/>
              <a:gd name="T58" fmla="*/ 76 w 114"/>
              <a:gd name="T59" fmla="*/ 110 h 162"/>
              <a:gd name="T60" fmla="*/ 76 w 114"/>
              <a:gd name="T61" fmla="*/ 115 h 162"/>
              <a:gd name="T62" fmla="*/ 62 w 114"/>
              <a:gd name="T63" fmla="*/ 115 h 162"/>
              <a:gd name="T64" fmla="*/ 62 w 114"/>
              <a:gd name="T65" fmla="*/ 88 h 162"/>
              <a:gd name="T66" fmla="*/ 75 w 114"/>
              <a:gd name="T67" fmla="*/ 76 h 162"/>
              <a:gd name="T68" fmla="*/ 75 w 114"/>
              <a:gd name="T69" fmla="*/ 69 h 162"/>
              <a:gd name="T70" fmla="*/ 68 w 114"/>
              <a:gd name="T71" fmla="*/ 69 h 162"/>
              <a:gd name="T72" fmla="*/ 57 w 114"/>
              <a:gd name="T73" fmla="*/ 80 h 162"/>
              <a:gd name="T74" fmla="*/ 47 w 114"/>
              <a:gd name="T75" fmla="*/ 69 h 162"/>
              <a:gd name="T76" fmla="*/ 40 w 114"/>
              <a:gd name="T77" fmla="*/ 69 h 162"/>
              <a:gd name="T78" fmla="*/ 40 w 114"/>
              <a:gd name="T79" fmla="*/ 76 h 162"/>
              <a:gd name="T80" fmla="*/ 53 w 114"/>
              <a:gd name="T81" fmla="*/ 88 h 162"/>
              <a:gd name="T82" fmla="*/ 53 w 114"/>
              <a:gd name="T83" fmla="*/ 115 h 162"/>
              <a:gd name="T84" fmla="*/ 39 w 114"/>
              <a:gd name="T85" fmla="*/ 115 h 162"/>
              <a:gd name="T86" fmla="*/ 39 w 114"/>
              <a:gd name="T87" fmla="*/ 109 h 162"/>
              <a:gd name="T88" fmla="*/ 32 w 114"/>
              <a:gd name="T89" fmla="*/ 98 h 162"/>
              <a:gd name="T90" fmla="*/ 11 w 114"/>
              <a:gd name="T91" fmla="*/ 49 h 162"/>
              <a:gd name="T92" fmla="*/ 47 w 114"/>
              <a:gd name="T93" fmla="*/ 12 h 162"/>
              <a:gd name="T94" fmla="*/ 87 w 114"/>
              <a:gd name="T95" fmla="*/ 22 h 162"/>
              <a:gd name="T96" fmla="*/ 104 w 114"/>
              <a:gd name="T97" fmla="*/ 58 h 162"/>
              <a:gd name="T98" fmla="*/ 83 w 114"/>
              <a:gd name="T99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" h="162">
                <a:moveTo>
                  <a:pt x="93" y="15"/>
                </a:moveTo>
                <a:cubicBezTo>
                  <a:pt x="79" y="4"/>
                  <a:pt x="62" y="0"/>
                  <a:pt x="45" y="3"/>
                </a:cubicBezTo>
                <a:cubicBezTo>
                  <a:pt x="23" y="8"/>
                  <a:pt x="6" y="26"/>
                  <a:pt x="2" y="47"/>
                </a:cubicBezTo>
                <a:cubicBezTo>
                  <a:pt x="0" y="59"/>
                  <a:pt x="1" y="71"/>
                  <a:pt x="6" y="81"/>
                </a:cubicBezTo>
                <a:cubicBezTo>
                  <a:pt x="10" y="91"/>
                  <a:pt x="18" y="100"/>
                  <a:pt x="27" y="106"/>
                </a:cubicBezTo>
                <a:cubicBezTo>
                  <a:pt x="28" y="106"/>
                  <a:pt x="29" y="108"/>
                  <a:pt x="29" y="109"/>
                </a:cubicBezTo>
                <a:cubicBezTo>
                  <a:pt x="29" y="129"/>
                  <a:pt x="29" y="129"/>
                  <a:pt x="29" y="129"/>
                </a:cubicBezTo>
                <a:cubicBezTo>
                  <a:pt x="29" y="135"/>
                  <a:pt x="33" y="141"/>
                  <a:pt x="39" y="142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39" y="154"/>
                  <a:pt x="47" y="162"/>
                  <a:pt x="57" y="162"/>
                </a:cubicBezTo>
                <a:cubicBezTo>
                  <a:pt x="68" y="162"/>
                  <a:pt x="76" y="154"/>
                  <a:pt x="76" y="143"/>
                </a:cubicBezTo>
                <a:cubicBezTo>
                  <a:pt x="76" y="142"/>
                  <a:pt x="76" y="142"/>
                  <a:pt x="76" y="142"/>
                </a:cubicBezTo>
                <a:cubicBezTo>
                  <a:pt x="81" y="141"/>
                  <a:pt x="85" y="135"/>
                  <a:pt x="85" y="129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85" y="108"/>
                  <a:pt x="86" y="106"/>
                  <a:pt x="88" y="105"/>
                </a:cubicBezTo>
                <a:cubicBezTo>
                  <a:pt x="104" y="95"/>
                  <a:pt x="114" y="77"/>
                  <a:pt x="114" y="58"/>
                </a:cubicBezTo>
                <a:cubicBezTo>
                  <a:pt x="114" y="41"/>
                  <a:pt x="106" y="25"/>
                  <a:pt x="93" y="15"/>
                </a:cubicBezTo>
                <a:close/>
                <a:moveTo>
                  <a:pt x="57" y="153"/>
                </a:moveTo>
                <a:cubicBezTo>
                  <a:pt x="52" y="153"/>
                  <a:pt x="48" y="148"/>
                  <a:pt x="48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148"/>
                  <a:pt x="62" y="153"/>
                  <a:pt x="57" y="153"/>
                </a:cubicBezTo>
                <a:close/>
                <a:moveTo>
                  <a:pt x="76" y="129"/>
                </a:moveTo>
                <a:cubicBezTo>
                  <a:pt x="76" y="132"/>
                  <a:pt x="74" y="134"/>
                  <a:pt x="71" y="134"/>
                </a:cubicBezTo>
                <a:cubicBezTo>
                  <a:pt x="43" y="134"/>
                  <a:pt x="43" y="134"/>
                  <a:pt x="43" y="134"/>
                </a:cubicBezTo>
                <a:cubicBezTo>
                  <a:pt x="41" y="134"/>
                  <a:pt x="39" y="132"/>
                  <a:pt x="39" y="129"/>
                </a:cubicBezTo>
                <a:cubicBezTo>
                  <a:pt x="39" y="124"/>
                  <a:pt x="39" y="124"/>
                  <a:pt x="39" y="124"/>
                </a:cubicBezTo>
                <a:cubicBezTo>
                  <a:pt x="76" y="124"/>
                  <a:pt x="76" y="124"/>
                  <a:pt x="76" y="124"/>
                </a:cubicBezTo>
                <a:lnTo>
                  <a:pt x="76" y="129"/>
                </a:lnTo>
                <a:close/>
                <a:moveTo>
                  <a:pt x="83" y="97"/>
                </a:moveTo>
                <a:cubicBezTo>
                  <a:pt x="79" y="100"/>
                  <a:pt x="76" y="105"/>
                  <a:pt x="76" y="110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88"/>
                  <a:pt x="62" y="88"/>
                  <a:pt x="62" y="88"/>
                </a:cubicBezTo>
                <a:cubicBezTo>
                  <a:pt x="75" y="76"/>
                  <a:pt x="75" y="76"/>
                  <a:pt x="75" y="76"/>
                </a:cubicBezTo>
                <a:cubicBezTo>
                  <a:pt x="76" y="74"/>
                  <a:pt x="76" y="71"/>
                  <a:pt x="75" y="69"/>
                </a:cubicBezTo>
                <a:cubicBezTo>
                  <a:pt x="73" y="67"/>
                  <a:pt x="70" y="67"/>
                  <a:pt x="68" y="69"/>
                </a:cubicBezTo>
                <a:cubicBezTo>
                  <a:pt x="57" y="80"/>
                  <a:pt x="57" y="80"/>
                  <a:pt x="57" y="80"/>
                </a:cubicBezTo>
                <a:cubicBezTo>
                  <a:pt x="47" y="69"/>
                  <a:pt x="47" y="69"/>
                  <a:pt x="47" y="69"/>
                </a:cubicBezTo>
                <a:cubicBezTo>
                  <a:pt x="45" y="67"/>
                  <a:pt x="42" y="67"/>
                  <a:pt x="40" y="69"/>
                </a:cubicBezTo>
                <a:cubicBezTo>
                  <a:pt x="38" y="71"/>
                  <a:pt x="38" y="74"/>
                  <a:pt x="40" y="76"/>
                </a:cubicBezTo>
                <a:cubicBezTo>
                  <a:pt x="53" y="88"/>
                  <a:pt x="53" y="88"/>
                  <a:pt x="53" y="88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39" y="115"/>
                  <a:pt x="39" y="115"/>
                  <a:pt x="39" y="115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9" y="105"/>
                  <a:pt x="36" y="100"/>
                  <a:pt x="32" y="98"/>
                </a:cubicBezTo>
                <a:cubicBezTo>
                  <a:pt x="16" y="87"/>
                  <a:pt x="8" y="68"/>
                  <a:pt x="11" y="49"/>
                </a:cubicBezTo>
                <a:cubicBezTo>
                  <a:pt x="15" y="31"/>
                  <a:pt x="29" y="16"/>
                  <a:pt x="47" y="12"/>
                </a:cubicBezTo>
                <a:cubicBezTo>
                  <a:pt x="61" y="9"/>
                  <a:pt x="76" y="13"/>
                  <a:pt x="87" y="22"/>
                </a:cubicBezTo>
                <a:cubicBezTo>
                  <a:pt x="98" y="31"/>
                  <a:pt x="104" y="44"/>
                  <a:pt x="104" y="58"/>
                </a:cubicBezTo>
                <a:cubicBezTo>
                  <a:pt x="104" y="74"/>
                  <a:pt x="96" y="89"/>
                  <a:pt x="83" y="9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22A334-FC6C-44B4-BECE-CFE7F58EC4D5}"/>
              </a:ext>
            </a:extLst>
          </p:cNvPr>
          <p:cNvSpPr txBox="1"/>
          <p:nvPr/>
        </p:nvSpPr>
        <p:spPr>
          <a:xfrm>
            <a:off x="2040791" y="1426255"/>
            <a:ext cx="811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oboto Light" panose="02000000000000000000" pitchFamily="2" charset="0"/>
              </a:rPr>
              <a:t>urna.Nunc</a:t>
            </a:r>
            <a:r>
              <a:rPr lang="en-US" sz="1400" dirty="0">
                <a:latin typeface="Roboto Light" panose="02000000000000000000" pitchFamily="2" charset="0"/>
              </a:rPr>
              <a:t> viverra imperdiet enim. Fusce est. Vivamus a </a:t>
            </a:r>
            <a:r>
              <a:rPr lang="en-US" sz="1400" dirty="0" err="1">
                <a:latin typeface="Roboto Light" panose="02000000000000000000" pitchFamily="2" charset="0"/>
              </a:rPr>
              <a:t>tellus</a:t>
            </a:r>
            <a:r>
              <a:rPr lang="en-US" sz="1400" dirty="0">
                <a:latin typeface="Roboto Light" panose="02000000000000000000" pitchFamily="2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B7702D-9ACA-4D69-AB7B-CDB490662C40}"/>
              </a:ext>
            </a:extLst>
          </p:cNvPr>
          <p:cNvSpPr/>
          <p:nvPr/>
        </p:nvSpPr>
        <p:spPr>
          <a:xfrm>
            <a:off x="5127721" y="2512205"/>
            <a:ext cx="2037808" cy="1702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72452B-2246-4354-BBBF-C0233465F531}"/>
              </a:ext>
            </a:extLst>
          </p:cNvPr>
          <p:cNvSpPr/>
          <p:nvPr/>
        </p:nvSpPr>
        <p:spPr>
          <a:xfrm>
            <a:off x="5127721" y="4214325"/>
            <a:ext cx="2037808" cy="478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Roboto Light" panose="02000000000000000000" pitchFamily="2" charset="0"/>
              </a:rPr>
              <a:t>Happy New Year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0D9E88-23AF-406E-BEBC-9ADBBBA23401}"/>
              </a:ext>
            </a:extLst>
          </p:cNvPr>
          <p:cNvSpPr/>
          <p:nvPr/>
        </p:nvSpPr>
        <p:spPr>
          <a:xfrm>
            <a:off x="8164025" y="2511424"/>
            <a:ext cx="2037808" cy="1702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5F2D3-2186-454F-82E3-9E67106A8ECB}"/>
              </a:ext>
            </a:extLst>
          </p:cNvPr>
          <p:cNvSpPr/>
          <p:nvPr/>
        </p:nvSpPr>
        <p:spPr>
          <a:xfrm>
            <a:off x="8164025" y="4213544"/>
            <a:ext cx="2037808" cy="478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Roboto Light" panose="02000000000000000000" pitchFamily="2" charset="0"/>
              </a:rPr>
              <a:t>Happy New Year</a:t>
            </a:r>
          </a:p>
        </p:txBody>
      </p:sp>
      <p:sp>
        <p:nvSpPr>
          <p:cNvPr id="36" name="Freeform 45">
            <a:extLst>
              <a:ext uri="{FF2B5EF4-FFF2-40B4-BE49-F238E27FC236}">
                <a16:creationId xmlns:a16="http://schemas.microsoft.com/office/drawing/2014/main" id="{DA7303E8-8073-4878-9D4F-5A89D6FFC314}"/>
              </a:ext>
            </a:extLst>
          </p:cNvPr>
          <p:cNvSpPr>
            <a:spLocks noEditPoints="1"/>
          </p:cNvSpPr>
          <p:nvPr/>
        </p:nvSpPr>
        <p:spPr bwMode="auto">
          <a:xfrm>
            <a:off x="8916725" y="2981169"/>
            <a:ext cx="532408" cy="763411"/>
          </a:xfrm>
          <a:custGeom>
            <a:avLst/>
            <a:gdLst>
              <a:gd name="T0" fmla="*/ 93 w 114"/>
              <a:gd name="T1" fmla="*/ 15 h 162"/>
              <a:gd name="T2" fmla="*/ 45 w 114"/>
              <a:gd name="T3" fmla="*/ 3 h 162"/>
              <a:gd name="T4" fmla="*/ 2 w 114"/>
              <a:gd name="T5" fmla="*/ 47 h 162"/>
              <a:gd name="T6" fmla="*/ 6 w 114"/>
              <a:gd name="T7" fmla="*/ 81 h 162"/>
              <a:gd name="T8" fmla="*/ 27 w 114"/>
              <a:gd name="T9" fmla="*/ 106 h 162"/>
              <a:gd name="T10" fmla="*/ 29 w 114"/>
              <a:gd name="T11" fmla="*/ 109 h 162"/>
              <a:gd name="T12" fmla="*/ 29 w 114"/>
              <a:gd name="T13" fmla="*/ 129 h 162"/>
              <a:gd name="T14" fmla="*/ 39 w 114"/>
              <a:gd name="T15" fmla="*/ 142 h 162"/>
              <a:gd name="T16" fmla="*/ 39 w 114"/>
              <a:gd name="T17" fmla="*/ 143 h 162"/>
              <a:gd name="T18" fmla="*/ 57 w 114"/>
              <a:gd name="T19" fmla="*/ 162 h 162"/>
              <a:gd name="T20" fmla="*/ 76 w 114"/>
              <a:gd name="T21" fmla="*/ 143 h 162"/>
              <a:gd name="T22" fmla="*/ 76 w 114"/>
              <a:gd name="T23" fmla="*/ 142 h 162"/>
              <a:gd name="T24" fmla="*/ 85 w 114"/>
              <a:gd name="T25" fmla="*/ 129 h 162"/>
              <a:gd name="T26" fmla="*/ 85 w 114"/>
              <a:gd name="T27" fmla="*/ 110 h 162"/>
              <a:gd name="T28" fmla="*/ 88 w 114"/>
              <a:gd name="T29" fmla="*/ 105 h 162"/>
              <a:gd name="T30" fmla="*/ 114 w 114"/>
              <a:gd name="T31" fmla="*/ 58 h 162"/>
              <a:gd name="T32" fmla="*/ 93 w 114"/>
              <a:gd name="T33" fmla="*/ 15 h 162"/>
              <a:gd name="T34" fmla="*/ 57 w 114"/>
              <a:gd name="T35" fmla="*/ 153 h 162"/>
              <a:gd name="T36" fmla="*/ 48 w 114"/>
              <a:gd name="T37" fmla="*/ 143 h 162"/>
              <a:gd name="T38" fmla="*/ 67 w 114"/>
              <a:gd name="T39" fmla="*/ 143 h 162"/>
              <a:gd name="T40" fmla="*/ 57 w 114"/>
              <a:gd name="T41" fmla="*/ 153 h 162"/>
              <a:gd name="T42" fmla="*/ 76 w 114"/>
              <a:gd name="T43" fmla="*/ 129 h 162"/>
              <a:gd name="T44" fmla="*/ 71 w 114"/>
              <a:gd name="T45" fmla="*/ 134 h 162"/>
              <a:gd name="T46" fmla="*/ 43 w 114"/>
              <a:gd name="T47" fmla="*/ 134 h 162"/>
              <a:gd name="T48" fmla="*/ 39 w 114"/>
              <a:gd name="T49" fmla="*/ 129 h 162"/>
              <a:gd name="T50" fmla="*/ 39 w 114"/>
              <a:gd name="T51" fmla="*/ 124 h 162"/>
              <a:gd name="T52" fmla="*/ 76 w 114"/>
              <a:gd name="T53" fmla="*/ 124 h 162"/>
              <a:gd name="T54" fmla="*/ 76 w 114"/>
              <a:gd name="T55" fmla="*/ 129 h 162"/>
              <a:gd name="T56" fmla="*/ 83 w 114"/>
              <a:gd name="T57" fmla="*/ 97 h 162"/>
              <a:gd name="T58" fmla="*/ 76 w 114"/>
              <a:gd name="T59" fmla="*/ 110 h 162"/>
              <a:gd name="T60" fmla="*/ 76 w 114"/>
              <a:gd name="T61" fmla="*/ 115 h 162"/>
              <a:gd name="T62" fmla="*/ 62 w 114"/>
              <a:gd name="T63" fmla="*/ 115 h 162"/>
              <a:gd name="T64" fmla="*/ 62 w 114"/>
              <a:gd name="T65" fmla="*/ 88 h 162"/>
              <a:gd name="T66" fmla="*/ 75 w 114"/>
              <a:gd name="T67" fmla="*/ 76 h 162"/>
              <a:gd name="T68" fmla="*/ 75 w 114"/>
              <a:gd name="T69" fmla="*/ 69 h 162"/>
              <a:gd name="T70" fmla="*/ 68 w 114"/>
              <a:gd name="T71" fmla="*/ 69 h 162"/>
              <a:gd name="T72" fmla="*/ 57 w 114"/>
              <a:gd name="T73" fmla="*/ 80 h 162"/>
              <a:gd name="T74" fmla="*/ 47 w 114"/>
              <a:gd name="T75" fmla="*/ 69 h 162"/>
              <a:gd name="T76" fmla="*/ 40 w 114"/>
              <a:gd name="T77" fmla="*/ 69 h 162"/>
              <a:gd name="T78" fmla="*/ 40 w 114"/>
              <a:gd name="T79" fmla="*/ 76 h 162"/>
              <a:gd name="T80" fmla="*/ 53 w 114"/>
              <a:gd name="T81" fmla="*/ 88 h 162"/>
              <a:gd name="T82" fmla="*/ 53 w 114"/>
              <a:gd name="T83" fmla="*/ 115 h 162"/>
              <a:gd name="T84" fmla="*/ 39 w 114"/>
              <a:gd name="T85" fmla="*/ 115 h 162"/>
              <a:gd name="T86" fmla="*/ 39 w 114"/>
              <a:gd name="T87" fmla="*/ 109 h 162"/>
              <a:gd name="T88" fmla="*/ 32 w 114"/>
              <a:gd name="T89" fmla="*/ 98 h 162"/>
              <a:gd name="T90" fmla="*/ 11 w 114"/>
              <a:gd name="T91" fmla="*/ 49 h 162"/>
              <a:gd name="T92" fmla="*/ 47 w 114"/>
              <a:gd name="T93" fmla="*/ 12 h 162"/>
              <a:gd name="T94" fmla="*/ 87 w 114"/>
              <a:gd name="T95" fmla="*/ 22 h 162"/>
              <a:gd name="T96" fmla="*/ 104 w 114"/>
              <a:gd name="T97" fmla="*/ 58 h 162"/>
              <a:gd name="T98" fmla="*/ 83 w 114"/>
              <a:gd name="T99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" h="162">
                <a:moveTo>
                  <a:pt x="93" y="15"/>
                </a:moveTo>
                <a:cubicBezTo>
                  <a:pt x="79" y="4"/>
                  <a:pt x="62" y="0"/>
                  <a:pt x="45" y="3"/>
                </a:cubicBezTo>
                <a:cubicBezTo>
                  <a:pt x="23" y="8"/>
                  <a:pt x="6" y="26"/>
                  <a:pt x="2" y="47"/>
                </a:cubicBezTo>
                <a:cubicBezTo>
                  <a:pt x="0" y="59"/>
                  <a:pt x="1" y="71"/>
                  <a:pt x="6" y="81"/>
                </a:cubicBezTo>
                <a:cubicBezTo>
                  <a:pt x="10" y="91"/>
                  <a:pt x="18" y="100"/>
                  <a:pt x="27" y="106"/>
                </a:cubicBezTo>
                <a:cubicBezTo>
                  <a:pt x="28" y="106"/>
                  <a:pt x="29" y="108"/>
                  <a:pt x="29" y="109"/>
                </a:cubicBezTo>
                <a:cubicBezTo>
                  <a:pt x="29" y="129"/>
                  <a:pt x="29" y="129"/>
                  <a:pt x="29" y="129"/>
                </a:cubicBezTo>
                <a:cubicBezTo>
                  <a:pt x="29" y="135"/>
                  <a:pt x="33" y="141"/>
                  <a:pt x="39" y="142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39" y="154"/>
                  <a:pt x="47" y="162"/>
                  <a:pt x="57" y="162"/>
                </a:cubicBezTo>
                <a:cubicBezTo>
                  <a:pt x="68" y="162"/>
                  <a:pt x="76" y="154"/>
                  <a:pt x="76" y="143"/>
                </a:cubicBezTo>
                <a:cubicBezTo>
                  <a:pt x="76" y="142"/>
                  <a:pt x="76" y="142"/>
                  <a:pt x="76" y="142"/>
                </a:cubicBezTo>
                <a:cubicBezTo>
                  <a:pt x="81" y="141"/>
                  <a:pt x="85" y="135"/>
                  <a:pt x="85" y="129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85" y="108"/>
                  <a:pt x="86" y="106"/>
                  <a:pt x="88" y="105"/>
                </a:cubicBezTo>
                <a:cubicBezTo>
                  <a:pt x="104" y="95"/>
                  <a:pt x="114" y="77"/>
                  <a:pt x="114" y="58"/>
                </a:cubicBezTo>
                <a:cubicBezTo>
                  <a:pt x="114" y="41"/>
                  <a:pt x="106" y="25"/>
                  <a:pt x="93" y="15"/>
                </a:cubicBezTo>
                <a:close/>
                <a:moveTo>
                  <a:pt x="57" y="153"/>
                </a:moveTo>
                <a:cubicBezTo>
                  <a:pt x="52" y="153"/>
                  <a:pt x="48" y="148"/>
                  <a:pt x="48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148"/>
                  <a:pt x="62" y="153"/>
                  <a:pt x="57" y="153"/>
                </a:cubicBezTo>
                <a:close/>
                <a:moveTo>
                  <a:pt x="76" y="129"/>
                </a:moveTo>
                <a:cubicBezTo>
                  <a:pt x="76" y="132"/>
                  <a:pt x="74" y="134"/>
                  <a:pt x="71" y="134"/>
                </a:cubicBezTo>
                <a:cubicBezTo>
                  <a:pt x="43" y="134"/>
                  <a:pt x="43" y="134"/>
                  <a:pt x="43" y="134"/>
                </a:cubicBezTo>
                <a:cubicBezTo>
                  <a:pt x="41" y="134"/>
                  <a:pt x="39" y="132"/>
                  <a:pt x="39" y="129"/>
                </a:cubicBezTo>
                <a:cubicBezTo>
                  <a:pt x="39" y="124"/>
                  <a:pt x="39" y="124"/>
                  <a:pt x="39" y="124"/>
                </a:cubicBezTo>
                <a:cubicBezTo>
                  <a:pt x="76" y="124"/>
                  <a:pt x="76" y="124"/>
                  <a:pt x="76" y="124"/>
                </a:cubicBezTo>
                <a:lnTo>
                  <a:pt x="76" y="129"/>
                </a:lnTo>
                <a:close/>
                <a:moveTo>
                  <a:pt x="83" y="97"/>
                </a:moveTo>
                <a:cubicBezTo>
                  <a:pt x="79" y="100"/>
                  <a:pt x="76" y="105"/>
                  <a:pt x="76" y="110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88"/>
                  <a:pt x="62" y="88"/>
                  <a:pt x="62" y="88"/>
                </a:cubicBezTo>
                <a:cubicBezTo>
                  <a:pt x="75" y="76"/>
                  <a:pt x="75" y="76"/>
                  <a:pt x="75" y="76"/>
                </a:cubicBezTo>
                <a:cubicBezTo>
                  <a:pt x="76" y="74"/>
                  <a:pt x="76" y="71"/>
                  <a:pt x="75" y="69"/>
                </a:cubicBezTo>
                <a:cubicBezTo>
                  <a:pt x="73" y="67"/>
                  <a:pt x="70" y="67"/>
                  <a:pt x="68" y="69"/>
                </a:cubicBezTo>
                <a:cubicBezTo>
                  <a:pt x="57" y="80"/>
                  <a:pt x="57" y="80"/>
                  <a:pt x="57" y="80"/>
                </a:cubicBezTo>
                <a:cubicBezTo>
                  <a:pt x="47" y="69"/>
                  <a:pt x="47" y="69"/>
                  <a:pt x="47" y="69"/>
                </a:cubicBezTo>
                <a:cubicBezTo>
                  <a:pt x="45" y="67"/>
                  <a:pt x="42" y="67"/>
                  <a:pt x="40" y="69"/>
                </a:cubicBezTo>
                <a:cubicBezTo>
                  <a:pt x="38" y="71"/>
                  <a:pt x="38" y="74"/>
                  <a:pt x="40" y="76"/>
                </a:cubicBezTo>
                <a:cubicBezTo>
                  <a:pt x="53" y="88"/>
                  <a:pt x="53" y="88"/>
                  <a:pt x="53" y="88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39" y="115"/>
                  <a:pt x="39" y="115"/>
                  <a:pt x="39" y="115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9" y="105"/>
                  <a:pt x="36" y="100"/>
                  <a:pt x="32" y="98"/>
                </a:cubicBezTo>
                <a:cubicBezTo>
                  <a:pt x="16" y="87"/>
                  <a:pt x="8" y="68"/>
                  <a:pt x="11" y="49"/>
                </a:cubicBezTo>
                <a:cubicBezTo>
                  <a:pt x="15" y="31"/>
                  <a:pt x="29" y="16"/>
                  <a:pt x="47" y="12"/>
                </a:cubicBezTo>
                <a:cubicBezTo>
                  <a:pt x="61" y="9"/>
                  <a:pt x="76" y="13"/>
                  <a:pt x="87" y="22"/>
                </a:cubicBezTo>
                <a:cubicBezTo>
                  <a:pt x="98" y="31"/>
                  <a:pt x="104" y="44"/>
                  <a:pt x="104" y="58"/>
                </a:cubicBezTo>
                <a:cubicBezTo>
                  <a:pt x="104" y="74"/>
                  <a:pt x="96" y="89"/>
                  <a:pt x="83" y="9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9874751D-C6D1-4F82-B54B-482837846B47}"/>
              </a:ext>
            </a:extLst>
          </p:cNvPr>
          <p:cNvSpPr>
            <a:spLocks noEditPoints="1"/>
          </p:cNvSpPr>
          <p:nvPr/>
        </p:nvSpPr>
        <p:spPr bwMode="auto">
          <a:xfrm>
            <a:off x="5698569" y="2988386"/>
            <a:ext cx="891104" cy="768096"/>
          </a:xfrm>
          <a:custGeom>
            <a:avLst/>
            <a:gdLst>
              <a:gd name="T0" fmla="*/ 65 w 160"/>
              <a:gd name="T1" fmla="*/ 35 h 160"/>
              <a:gd name="T2" fmla="*/ 95 w 160"/>
              <a:gd name="T3" fmla="*/ 15 h 160"/>
              <a:gd name="T4" fmla="*/ 80 w 160"/>
              <a:gd name="T5" fmla="*/ 40 h 160"/>
              <a:gd name="T6" fmla="*/ 80 w 160"/>
              <a:gd name="T7" fmla="*/ 9 h 160"/>
              <a:gd name="T8" fmla="*/ 80 w 160"/>
              <a:gd name="T9" fmla="*/ 111 h 160"/>
              <a:gd name="T10" fmla="*/ 80 w 160"/>
              <a:gd name="T11" fmla="*/ 160 h 160"/>
              <a:gd name="T12" fmla="*/ 80 w 160"/>
              <a:gd name="T13" fmla="*/ 111 h 160"/>
              <a:gd name="T14" fmla="*/ 75 w 160"/>
              <a:gd name="T15" fmla="*/ 145 h 160"/>
              <a:gd name="T16" fmla="*/ 85 w 160"/>
              <a:gd name="T17" fmla="*/ 125 h 160"/>
              <a:gd name="T18" fmla="*/ 15 w 160"/>
              <a:gd name="T19" fmla="*/ 65 h 160"/>
              <a:gd name="T20" fmla="*/ 35 w 160"/>
              <a:gd name="T21" fmla="*/ 95 h 160"/>
              <a:gd name="T22" fmla="*/ 35 w 160"/>
              <a:gd name="T23" fmla="*/ 85 h 160"/>
              <a:gd name="T24" fmla="*/ 15 w 160"/>
              <a:gd name="T25" fmla="*/ 75 h 160"/>
              <a:gd name="T26" fmla="*/ 35 w 160"/>
              <a:gd name="T27" fmla="*/ 85 h 160"/>
              <a:gd name="T28" fmla="*/ 111 w 160"/>
              <a:gd name="T29" fmla="*/ 80 h 160"/>
              <a:gd name="T30" fmla="*/ 160 w 160"/>
              <a:gd name="T31" fmla="*/ 80 h 160"/>
              <a:gd name="T32" fmla="*/ 125 w 160"/>
              <a:gd name="T33" fmla="*/ 85 h 160"/>
              <a:gd name="T34" fmla="*/ 145 w 160"/>
              <a:gd name="T35" fmla="*/ 75 h 160"/>
              <a:gd name="T36" fmla="*/ 58 w 160"/>
              <a:gd name="T37" fmla="*/ 102 h 160"/>
              <a:gd name="T38" fmla="*/ 23 w 160"/>
              <a:gd name="T39" fmla="*/ 116 h 160"/>
              <a:gd name="T40" fmla="*/ 44 w 160"/>
              <a:gd name="T41" fmla="*/ 137 h 160"/>
              <a:gd name="T42" fmla="*/ 58 w 160"/>
              <a:gd name="T43" fmla="*/ 102 h 160"/>
              <a:gd name="T44" fmla="*/ 34 w 160"/>
              <a:gd name="T45" fmla="*/ 131 h 160"/>
              <a:gd name="T46" fmla="*/ 44 w 160"/>
              <a:gd name="T47" fmla="*/ 108 h 160"/>
              <a:gd name="T48" fmla="*/ 52 w 160"/>
              <a:gd name="T49" fmla="*/ 108 h 160"/>
              <a:gd name="T50" fmla="*/ 137 w 160"/>
              <a:gd name="T51" fmla="*/ 23 h 160"/>
              <a:gd name="T52" fmla="*/ 102 w 160"/>
              <a:gd name="T53" fmla="*/ 38 h 160"/>
              <a:gd name="T54" fmla="*/ 112 w 160"/>
              <a:gd name="T55" fmla="*/ 63 h 160"/>
              <a:gd name="T56" fmla="*/ 137 w 160"/>
              <a:gd name="T57" fmla="*/ 23 h 160"/>
              <a:gd name="T58" fmla="*/ 112 w 160"/>
              <a:gd name="T59" fmla="*/ 53 h 160"/>
              <a:gd name="T60" fmla="*/ 108 w 160"/>
              <a:gd name="T61" fmla="*/ 44 h 160"/>
              <a:gd name="T62" fmla="*/ 130 w 160"/>
              <a:gd name="T63" fmla="*/ 30 h 160"/>
              <a:gd name="T64" fmla="*/ 122 w 160"/>
              <a:gd name="T65" fmla="*/ 102 h 160"/>
              <a:gd name="T66" fmla="*/ 97 w 160"/>
              <a:gd name="T67" fmla="*/ 112 h 160"/>
              <a:gd name="T68" fmla="*/ 126 w 160"/>
              <a:gd name="T69" fmla="*/ 141 h 160"/>
              <a:gd name="T70" fmla="*/ 130 w 160"/>
              <a:gd name="T71" fmla="*/ 130 h 160"/>
              <a:gd name="T72" fmla="*/ 108 w 160"/>
              <a:gd name="T73" fmla="*/ 116 h 160"/>
              <a:gd name="T74" fmla="*/ 112 w 160"/>
              <a:gd name="T75" fmla="*/ 107 h 160"/>
              <a:gd name="T76" fmla="*/ 130 w 160"/>
              <a:gd name="T77" fmla="*/ 130 h 160"/>
              <a:gd name="T78" fmla="*/ 34 w 160"/>
              <a:gd name="T79" fmla="*/ 19 h 160"/>
              <a:gd name="T80" fmla="*/ 38 w 160"/>
              <a:gd name="T81" fmla="*/ 58 h 160"/>
              <a:gd name="T82" fmla="*/ 63 w 160"/>
              <a:gd name="T83" fmla="*/ 48 h 160"/>
              <a:gd name="T84" fmla="*/ 48 w 160"/>
              <a:gd name="T85" fmla="*/ 53 h 160"/>
              <a:gd name="T86" fmla="*/ 30 w 160"/>
              <a:gd name="T87" fmla="*/ 30 h 160"/>
              <a:gd name="T88" fmla="*/ 52 w 160"/>
              <a:gd name="T89" fmla="*/ 4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0" h="160">
                <a:moveTo>
                  <a:pt x="80" y="0"/>
                </a:moveTo>
                <a:cubicBezTo>
                  <a:pt x="72" y="0"/>
                  <a:pt x="65" y="7"/>
                  <a:pt x="65" y="15"/>
                </a:cubicBezTo>
                <a:cubicBezTo>
                  <a:pt x="65" y="35"/>
                  <a:pt x="65" y="35"/>
                  <a:pt x="65" y="35"/>
                </a:cubicBezTo>
                <a:cubicBezTo>
                  <a:pt x="65" y="43"/>
                  <a:pt x="72" y="49"/>
                  <a:pt x="80" y="49"/>
                </a:cubicBezTo>
                <a:cubicBezTo>
                  <a:pt x="88" y="49"/>
                  <a:pt x="95" y="43"/>
                  <a:pt x="95" y="35"/>
                </a:cubicBezTo>
                <a:cubicBezTo>
                  <a:pt x="95" y="15"/>
                  <a:pt x="95" y="15"/>
                  <a:pt x="95" y="15"/>
                </a:cubicBezTo>
                <a:cubicBezTo>
                  <a:pt x="95" y="7"/>
                  <a:pt x="88" y="0"/>
                  <a:pt x="80" y="0"/>
                </a:cubicBezTo>
                <a:close/>
                <a:moveTo>
                  <a:pt x="85" y="35"/>
                </a:moveTo>
                <a:cubicBezTo>
                  <a:pt x="85" y="38"/>
                  <a:pt x="83" y="40"/>
                  <a:pt x="80" y="40"/>
                </a:cubicBezTo>
                <a:cubicBezTo>
                  <a:pt x="77" y="40"/>
                  <a:pt x="75" y="38"/>
                  <a:pt x="75" y="35"/>
                </a:cubicBezTo>
                <a:cubicBezTo>
                  <a:pt x="75" y="15"/>
                  <a:pt x="75" y="15"/>
                  <a:pt x="75" y="15"/>
                </a:cubicBezTo>
                <a:cubicBezTo>
                  <a:pt x="75" y="12"/>
                  <a:pt x="77" y="9"/>
                  <a:pt x="80" y="9"/>
                </a:cubicBezTo>
                <a:cubicBezTo>
                  <a:pt x="83" y="9"/>
                  <a:pt x="85" y="12"/>
                  <a:pt x="85" y="15"/>
                </a:cubicBezTo>
                <a:lnTo>
                  <a:pt x="85" y="35"/>
                </a:lnTo>
                <a:close/>
                <a:moveTo>
                  <a:pt x="80" y="111"/>
                </a:moveTo>
                <a:cubicBezTo>
                  <a:pt x="72" y="111"/>
                  <a:pt x="65" y="117"/>
                  <a:pt x="65" y="125"/>
                </a:cubicBezTo>
                <a:cubicBezTo>
                  <a:pt x="65" y="145"/>
                  <a:pt x="65" y="145"/>
                  <a:pt x="65" y="145"/>
                </a:cubicBezTo>
                <a:cubicBezTo>
                  <a:pt x="65" y="153"/>
                  <a:pt x="72" y="160"/>
                  <a:pt x="80" y="160"/>
                </a:cubicBezTo>
                <a:cubicBezTo>
                  <a:pt x="88" y="160"/>
                  <a:pt x="95" y="153"/>
                  <a:pt x="95" y="145"/>
                </a:cubicBezTo>
                <a:cubicBezTo>
                  <a:pt x="95" y="125"/>
                  <a:pt x="95" y="125"/>
                  <a:pt x="95" y="125"/>
                </a:cubicBezTo>
                <a:cubicBezTo>
                  <a:pt x="95" y="117"/>
                  <a:pt x="88" y="111"/>
                  <a:pt x="80" y="111"/>
                </a:cubicBezTo>
                <a:close/>
                <a:moveTo>
                  <a:pt x="85" y="145"/>
                </a:moveTo>
                <a:cubicBezTo>
                  <a:pt x="85" y="148"/>
                  <a:pt x="83" y="151"/>
                  <a:pt x="80" y="151"/>
                </a:cubicBezTo>
                <a:cubicBezTo>
                  <a:pt x="77" y="151"/>
                  <a:pt x="75" y="148"/>
                  <a:pt x="75" y="145"/>
                </a:cubicBezTo>
                <a:cubicBezTo>
                  <a:pt x="75" y="125"/>
                  <a:pt x="75" y="125"/>
                  <a:pt x="75" y="125"/>
                </a:cubicBezTo>
                <a:cubicBezTo>
                  <a:pt x="75" y="122"/>
                  <a:pt x="77" y="120"/>
                  <a:pt x="80" y="120"/>
                </a:cubicBezTo>
                <a:cubicBezTo>
                  <a:pt x="83" y="120"/>
                  <a:pt x="85" y="122"/>
                  <a:pt x="85" y="125"/>
                </a:cubicBezTo>
                <a:lnTo>
                  <a:pt x="85" y="145"/>
                </a:lnTo>
                <a:close/>
                <a:moveTo>
                  <a:pt x="35" y="65"/>
                </a:moveTo>
                <a:cubicBezTo>
                  <a:pt x="15" y="65"/>
                  <a:pt x="15" y="65"/>
                  <a:pt x="15" y="65"/>
                </a:cubicBezTo>
                <a:cubicBezTo>
                  <a:pt x="7" y="65"/>
                  <a:pt x="0" y="72"/>
                  <a:pt x="0" y="80"/>
                </a:cubicBezTo>
                <a:cubicBezTo>
                  <a:pt x="0" y="88"/>
                  <a:pt x="7" y="95"/>
                  <a:pt x="15" y="95"/>
                </a:cubicBezTo>
                <a:cubicBezTo>
                  <a:pt x="35" y="95"/>
                  <a:pt x="35" y="95"/>
                  <a:pt x="35" y="95"/>
                </a:cubicBezTo>
                <a:cubicBezTo>
                  <a:pt x="43" y="95"/>
                  <a:pt x="49" y="88"/>
                  <a:pt x="49" y="80"/>
                </a:cubicBezTo>
                <a:cubicBezTo>
                  <a:pt x="49" y="72"/>
                  <a:pt x="43" y="65"/>
                  <a:pt x="35" y="65"/>
                </a:cubicBezTo>
                <a:close/>
                <a:moveTo>
                  <a:pt x="35" y="85"/>
                </a:moveTo>
                <a:cubicBezTo>
                  <a:pt x="15" y="85"/>
                  <a:pt x="15" y="85"/>
                  <a:pt x="15" y="85"/>
                </a:cubicBezTo>
                <a:cubicBezTo>
                  <a:pt x="12" y="85"/>
                  <a:pt x="9" y="83"/>
                  <a:pt x="9" y="80"/>
                </a:cubicBezTo>
                <a:cubicBezTo>
                  <a:pt x="9" y="77"/>
                  <a:pt x="12" y="75"/>
                  <a:pt x="15" y="75"/>
                </a:cubicBezTo>
                <a:cubicBezTo>
                  <a:pt x="35" y="75"/>
                  <a:pt x="35" y="75"/>
                  <a:pt x="35" y="75"/>
                </a:cubicBezTo>
                <a:cubicBezTo>
                  <a:pt x="38" y="75"/>
                  <a:pt x="40" y="77"/>
                  <a:pt x="40" y="80"/>
                </a:cubicBezTo>
                <a:cubicBezTo>
                  <a:pt x="40" y="83"/>
                  <a:pt x="38" y="85"/>
                  <a:pt x="35" y="85"/>
                </a:cubicBezTo>
                <a:close/>
                <a:moveTo>
                  <a:pt x="145" y="65"/>
                </a:moveTo>
                <a:cubicBezTo>
                  <a:pt x="125" y="65"/>
                  <a:pt x="125" y="65"/>
                  <a:pt x="125" y="65"/>
                </a:cubicBezTo>
                <a:cubicBezTo>
                  <a:pt x="117" y="65"/>
                  <a:pt x="111" y="72"/>
                  <a:pt x="111" y="80"/>
                </a:cubicBezTo>
                <a:cubicBezTo>
                  <a:pt x="111" y="88"/>
                  <a:pt x="117" y="95"/>
                  <a:pt x="125" y="95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53" y="95"/>
                  <a:pt x="160" y="88"/>
                  <a:pt x="160" y="80"/>
                </a:cubicBezTo>
                <a:cubicBezTo>
                  <a:pt x="160" y="72"/>
                  <a:pt x="153" y="65"/>
                  <a:pt x="145" y="65"/>
                </a:cubicBezTo>
                <a:close/>
                <a:moveTo>
                  <a:pt x="145" y="85"/>
                </a:moveTo>
                <a:cubicBezTo>
                  <a:pt x="125" y="85"/>
                  <a:pt x="125" y="85"/>
                  <a:pt x="125" y="85"/>
                </a:cubicBezTo>
                <a:cubicBezTo>
                  <a:pt x="122" y="85"/>
                  <a:pt x="120" y="83"/>
                  <a:pt x="120" y="80"/>
                </a:cubicBezTo>
                <a:cubicBezTo>
                  <a:pt x="120" y="77"/>
                  <a:pt x="122" y="75"/>
                  <a:pt x="125" y="75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8" y="75"/>
                  <a:pt x="151" y="77"/>
                  <a:pt x="151" y="80"/>
                </a:cubicBezTo>
                <a:cubicBezTo>
                  <a:pt x="151" y="83"/>
                  <a:pt x="148" y="85"/>
                  <a:pt x="145" y="85"/>
                </a:cubicBezTo>
                <a:close/>
                <a:moveTo>
                  <a:pt x="58" y="102"/>
                </a:moveTo>
                <a:cubicBezTo>
                  <a:pt x="56" y="99"/>
                  <a:pt x="52" y="97"/>
                  <a:pt x="48" y="97"/>
                </a:cubicBezTo>
                <a:cubicBezTo>
                  <a:pt x="44" y="97"/>
                  <a:pt x="40" y="99"/>
                  <a:pt x="38" y="102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18" y="122"/>
                  <a:pt x="18" y="131"/>
                  <a:pt x="23" y="137"/>
                </a:cubicBezTo>
                <a:cubicBezTo>
                  <a:pt x="26" y="139"/>
                  <a:pt x="30" y="141"/>
                  <a:pt x="34" y="141"/>
                </a:cubicBezTo>
                <a:cubicBezTo>
                  <a:pt x="38" y="141"/>
                  <a:pt x="41" y="139"/>
                  <a:pt x="44" y="137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61" y="120"/>
                  <a:pt x="63" y="116"/>
                  <a:pt x="63" y="112"/>
                </a:cubicBezTo>
                <a:cubicBezTo>
                  <a:pt x="63" y="108"/>
                  <a:pt x="61" y="104"/>
                  <a:pt x="58" y="102"/>
                </a:cubicBezTo>
                <a:close/>
                <a:moveTo>
                  <a:pt x="52" y="116"/>
                </a:moveTo>
                <a:cubicBezTo>
                  <a:pt x="38" y="130"/>
                  <a:pt x="38" y="130"/>
                  <a:pt x="38" y="130"/>
                </a:cubicBezTo>
                <a:cubicBezTo>
                  <a:pt x="37" y="131"/>
                  <a:pt x="35" y="131"/>
                  <a:pt x="34" y="131"/>
                </a:cubicBezTo>
                <a:cubicBezTo>
                  <a:pt x="32" y="131"/>
                  <a:pt x="31" y="131"/>
                  <a:pt x="30" y="130"/>
                </a:cubicBezTo>
                <a:cubicBezTo>
                  <a:pt x="28" y="128"/>
                  <a:pt x="28" y="125"/>
                  <a:pt x="30" y="122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5" y="107"/>
                  <a:pt x="47" y="107"/>
                  <a:pt x="48" y="107"/>
                </a:cubicBezTo>
                <a:cubicBezTo>
                  <a:pt x="49" y="107"/>
                  <a:pt x="51" y="107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3" y="109"/>
                  <a:pt x="53" y="111"/>
                  <a:pt x="53" y="112"/>
                </a:cubicBezTo>
                <a:cubicBezTo>
                  <a:pt x="53" y="113"/>
                  <a:pt x="53" y="115"/>
                  <a:pt x="52" y="116"/>
                </a:cubicBezTo>
                <a:close/>
                <a:moveTo>
                  <a:pt x="137" y="23"/>
                </a:moveTo>
                <a:cubicBezTo>
                  <a:pt x="134" y="21"/>
                  <a:pt x="130" y="19"/>
                  <a:pt x="126" y="19"/>
                </a:cubicBezTo>
                <a:cubicBezTo>
                  <a:pt x="122" y="19"/>
                  <a:pt x="119" y="21"/>
                  <a:pt x="116" y="23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99" y="40"/>
                  <a:pt x="97" y="44"/>
                  <a:pt x="97" y="48"/>
                </a:cubicBezTo>
                <a:cubicBezTo>
                  <a:pt x="97" y="52"/>
                  <a:pt x="99" y="56"/>
                  <a:pt x="102" y="58"/>
                </a:cubicBezTo>
                <a:cubicBezTo>
                  <a:pt x="104" y="61"/>
                  <a:pt x="108" y="63"/>
                  <a:pt x="112" y="63"/>
                </a:cubicBezTo>
                <a:cubicBezTo>
                  <a:pt x="116" y="63"/>
                  <a:pt x="120" y="61"/>
                  <a:pt x="122" y="58"/>
                </a:cubicBezTo>
                <a:cubicBezTo>
                  <a:pt x="137" y="44"/>
                  <a:pt x="137" y="44"/>
                  <a:pt x="137" y="44"/>
                </a:cubicBezTo>
                <a:cubicBezTo>
                  <a:pt x="142" y="38"/>
                  <a:pt x="142" y="29"/>
                  <a:pt x="137" y="23"/>
                </a:cubicBezTo>
                <a:close/>
                <a:moveTo>
                  <a:pt x="130" y="38"/>
                </a:moveTo>
                <a:cubicBezTo>
                  <a:pt x="116" y="52"/>
                  <a:pt x="116" y="52"/>
                  <a:pt x="116" y="52"/>
                </a:cubicBezTo>
                <a:cubicBezTo>
                  <a:pt x="115" y="53"/>
                  <a:pt x="113" y="53"/>
                  <a:pt x="112" y="53"/>
                </a:cubicBezTo>
                <a:cubicBezTo>
                  <a:pt x="111" y="53"/>
                  <a:pt x="109" y="53"/>
                  <a:pt x="108" y="52"/>
                </a:cubicBezTo>
                <a:cubicBezTo>
                  <a:pt x="107" y="51"/>
                  <a:pt x="107" y="49"/>
                  <a:pt x="107" y="48"/>
                </a:cubicBezTo>
                <a:cubicBezTo>
                  <a:pt x="107" y="47"/>
                  <a:pt x="107" y="45"/>
                  <a:pt x="108" y="44"/>
                </a:cubicBezTo>
                <a:cubicBezTo>
                  <a:pt x="122" y="30"/>
                  <a:pt x="122" y="30"/>
                  <a:pt x="122" y="30"/>
                </a:cubicBezTo>
                <a:cubicBezTo>
                  <a:pt x="123" y="29"/>
                  <a:pt x="125" y="29"/>
                  <a:pt x="126" y="29"/>
                </a:cubicBezTo>
                <a:cubicBezTo>
                  <a:pt x="128" y="29"/>
                  <a:pt x="129" y="29"/>
                  <a:pt x="130" y="30"/>
                </a:cubicBezTo>
                <a:cubicBezTo>
                  <a:pt x="132" y="32"/>
                  <a:pt x="132" y="36"/>
                  <a:pt x="130" y="38"/>
                </a:cubicBezTo>
                <a:close/>
                <a:moveTo>
                  <a:pt x="137" y="116"/>
                </a:moveTo>
                <a:cubicBezTo>
                  <a:pt x="122" y="102"/>
                  <a:pt x="122" y="102"/>
                  <a:pt x="122" y="102"/>
                </a:cubicBezTo>
                <a:cubicBezTo>
                  <a:pt x="120" y="99"/>
                  <a:pt x="116" y="97"/>
                  <a:pt x="112" y="97"/>
                </a:cubicBezTo>
                <a:cubicBezTo>
                  <a:pt x="108" y="97"/>
                  <a:pt x="104" y="99"/>
                  <a:pt x="102" y="102"/>
                </a:cubicBezTo>
                <a:cubicBezTo>
                  <a:pt x="99" y="104"/>
                  <a:pt x="97" y="108"/>
                  <a:pt x="97" y="112"/>
                </a:cubicBezTo>
                <a:cubicBezTo>
                  <a:pt x="97" y="116"/>
                  <a:pt x="99" y="120"/>
                  <a:pt x="102" y="122"/>
                </a:cubicBezTo>
                <a:cubicBezTo>
                  <a:pt x="116" y="137"/>
                  <a:pt x="116" y="137"/>
                  <a:pt x="116" y="137"/>
                </a:cubicBezTo>
                <a:cubicBezTo>
                  <a:pt x="119" y="139"/>
                  <a:pt x="122" y="141"/>
                  <a:pt x="126" y="141"/>
                </a:cubicBezTo>
                <a:cubicBezTo>
                  <a:pt x="130" y="141"/>
                  <a:pt x="134" y="139"/>
                  <a:pt x="137" y="137"/>
                </a:cubicBezTo>
                <a:cubicBezTo>
                  <a:pt x="142" y="131"/>
                  <a:pt x="142" y="122"/>
                  <a:pt x="137" y="116"/>
                </a:cubicBezTo>
                <a:close/>
                <a:moveTo>
                  <a:pt x="130" y="130"/>
                </a:moveTo>
                <a:cubicBezTo>
                  <a:pt x="129" y="131"/>
                  <a:pt x="128" y="131"/>
                  <a:pt x="126" y="131"/>
                </a:cubicBezTo>
                <a:cubicBezTo>
                  <a:pt x="125" y="131"/>
                  <a:pt x="123" y="131"/>
                  <a:pt x="122" y="130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7" y="115"/>
                  <a:pt x="107" y="113"/>
                  <a:pt x="107" y="112"/>
                </a:cubicBezTo>
                <a:cubicBezTo>
                  <a:pt x="107" y="111"/>
                  <a:pt x="107" y="109"/>
                  <a:pt x="108" y="108"/>
                </a:cubicBezTo>
                <a:cubicBezTo>
                  <a:pt x="109" y="107"/>
                  <a:pt x="111" y="107"/>
                  <a:pt x="112" y="107"/>
                </a:cubicBezTo>
                <a:cubicBezTo>
                  <a:pt x="113" y="107"/>
                  <a:pt x="115" y="107"/>
                  <a:pt x="116" y="108"/>
                </a:cubicBezTo>
                <a:cubicBezTo>
                  <a:pt x="130" y="122"/>
                  <a:pt x="130" y="122"/>
                  <a:pt x="130" y="122"/>
                </a:cubicBezTo>
                <a:cubicBezTo>
                  <a:pt x="132" y="125"/>
                  <a:pt x="132" y="128"/>
                  <a:pt x="130" y="130"/>
                </a:cubicBezTo>
                <a:close/>
                <a:moveTo>
                  <a:pt x="58" y="38"/>
                </a:moveTo>
                <a:cubicBezTo>
                  <a:pt x="44" y="23"/>
                  <a:pt x="44" y="23"/>
                  <a:pt x="44" y="23"/>
                </a:cubicBezTo>
                <a:cubicBezTo>
                  <a:pt x="41" y="21"/>
                  <a:pt x="38" y="19"/>
                  <a:pt x="34" y="19"/>
                </a:cubicBezTo>
                <a:cubicBezTo>
                  <a:pt x="30" y="19"/>
                  <a:pt x="26" y="21"/>
                  <a:pt x="23" y="23"/>
                </a:cubicBezTo>
                <a:cubicBezTo>
                  <a:pt x="18" y="29"/>
                  <a:pt x="18" y="38"/>
                  <a:pt x="23" y="44"/>
                </a:cubicBezTo>
                <a:cubicBezTo>
                  <a:pt x="38" y="58"/>
                  <a:pt x="38" y="58"/>
                  <a:pt x="38" y="58"/>
                </a:cubicBezTo>
                <a:cubicBezTo>
                  <a:pt x="40" y="61"/>
                  <a:pt x="44" y="63"/>
                  <a:pt x="48" y="63"/>
                </a:cubicBezTo>
                <a:cubicBezTo>
                  <a:pt x="52" y="63"/>
                  <a:pt x="56" y="61"/>
                  <a:pt x="58" y="58"/>
                </a:cubicBezTo>
                <a:cubicBezTo>
                  <a:pt x="61" y="56"/>
                  <a:pt x="63" y="52"/>
                  <a:pt x="63" y="48"/>
                </a:cubicBezTo>
                <a:cubicBezTo>
                  <a:pt x="63" y="44"/>
                  <a:pt x="61" y="40"/>
                  <a:pt x="58" y="38"/>
                </a:cubicBezTo>
                <a:close/>
                <a:moveTo>
                  <a:pt x="52" y="52"/>
                </a:moveTo>
                <a:cubicBezTo>
                  <a:pt x="51" y="53"/>
                  <a:pt x="49" y="53"/>
                  <a:pt x="48" y="53"/>
                </a:cubicBezTo>
                <a:cubicBezTo>
                  <a:pt x="47" y="53"/>
                  <a:pt x="45" y="53"/>
                  <a:pt x="44" y="52"/>
                </a:cubicBezTo>
                <a:cubicBezTo>
                  <a:pt x="30" y="38"/>
                  <a:pt x="30" y="38"/>
                  <a:pt x="30" y="38"/>
                </a:cubicBezTo>
                <a:cubicBezTo>
                  <a:pt x="28" y="36"/>
                  <a:pt x="28" y="32"/>
                  <a:pt x="30" y="30"/>
                </a:cubicBezTo>
                <a:cubicBezTo>
                  <a:pt x="31" y="29"/>
                  <a:pt x="32" y="29"/>
                  <a:pt x="34" y="29"/>
                </a:cubicBezTo>
                <a:cubicBezTo>
                  <a:pt x="35" y="29"/>
                  <a:pt x="37" y="29"/>
                  <a:pt x="38" y="30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5"/>
                  <a:pt x="53" y="47"/>
                  <a:pt x="53" y="48"/>
                </a:cubicBezTo>
                <a:cubicBezTo>
                  <a:pt x="53" y="49"/>
                  <a:pt x="53" y="51"/>
                  <a:pt x="52" y="52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1E1B1-A041-4879-8BD5-D09A498D01E0}"/>
              </a:ext>
            </a:extLst>
          </p:cNvPr>
          <p:cNvSpPr txBox="1"/>
          <p:nvPr/>
        </p:nvSpPr>
        <p:spPr>
          <a:xfrm>
            <a:off x="4496402" y="754544"/>
            <a:ext cx="319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16210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3121E23-CAB2-48D1-993F-3A7B5C6003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5" b="17195"/>
          <a:stretch>
            <a:fillRect/>
          </a:stretch>
        </p:blipFill>
        <p:spPr>
          <a:xfrm>
            <a:off x="6931025" y="1514475"/>
            <a:ext cx="4681538" cy="2047875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3E1311E-846E-4766-B6B9-F4C8FD9A72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17192"/>
          <a:stretch>
            <a:fillRect/>
          </a:stretch>
        </p:blipFill>
        <p:spPr>
          <a:xfrm>
            <a:off x="663575" y="4359275"/>
            <a:ext cx="4681538" cy="2047875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EE8AB2-FCA9-4CB1-B671-7EA4EA253CA5}"/>
              </a:ext>
            </a:extLst>
          </p:cNvPr>
          <p:cNvSpPr/>
          <p:nvPr/>
        </p:nvSpPr>
        <p:spPr>
          <a:xfrm>
            <a:off x="5504617" y="2109064"/>
            <a:ext cx="1155940" cy="913676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5D8469-9D01-4CFA-B943-105680D520E2}"/>
              </a:ext>
            </a:extLst>
          </p:cNvPr>
          <p:cNvSpPr/>
          <p:nvPr/>
        </p:nvSpPr>
        <p:spPr>
          <a:xfrm>
            <a:off x="5504617" y="4863961"/>
            <a:ext cx="1155940" cy="913676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199">
            <a:extLst>
              <a:ext uri="{FF2B5EF4-FFF2-40B4-BE49-F238E27FC236}">
                <a16:creationId xmlns:a16="http://schemas.microsoft.com/office/drawing/2014/main" id="{88D8ADCF-3BF9-4855-9041-C27D2804FFE6}"/>
              </a:ext>
            </a:extLst>
          </p:cNvPr>
          <p:cNvSpPr>
            <a:spLocks noEditPoints="1"/>
          </p:cNvSpPr>
          <p:nvPr/>
        </p:nvSpPr>
        <p:spPr bwMode="auto">
          <a:xfrm>
            <a:off x="5822099" y="5018729"/>
            <a:ext cx="539496" cy="539496"/>
          </a:xfrm>
          <a:custGeom>
            <a:avLst/>
            <a:gdLst>
              <a:gd name="T0" fmla="*/ 77 w 153"/>
              <a:gd name="T1" fmla="*/ 25 h 153"/>
              <a:gd name="T2" fmla="*/ 34 w 153"/>
              <a:gd name="T3" fmla="*/ 61 h 153"/>
              <a:gd name="T4" fmla="*/ 45 w 153"/>
              <a:gd name="T5" fmla="*/ 95 h 153"/>
              <a:gd name="T6" fmla="*/ 56 w 153"/>
              <a:gd name="T7" fmla="*/ 124 h 153"/>
              <a:gd name="T8" fmla="*/ 56 w 153"/>
              <a:gd name="T9" fmla="*/ 141 h 153"/>
              <a:gd name="T10" fmla="*/ 69 w 153"/>
              <a:gd name="T11" fmla="*/ 153 h 153"/>
              <a:gd name="T12" fmla="*/ 85 w 153"/>
              <a:gd name="T13" fmla="*/ 153 h 153"/>
              <a:gd name="T14" fmla="*/ 98 w 153"/>
              <a:gd name="T15" fmla="*/ 141 h 153"/>
              <a:gd name="T16" fmla="*/ 98 w 153"/>
              <a:gd name="T17" fmla="*/ 124 h 153"/>
              <a:gd name="T18" fmla="*/ 108 w 153"/>
              <a:gd name="T19" fmla="*/ 95 h 153"/>
              <a:gd name="T20" fmla="*/ 120 w 153"/>
              <a:gd name="T21" fmla="*/ 67 h 153"/>
              <a:gd name="T22" fmla="*/ 77 w 153"/>
              <a:gd name="T23" fmla="*/ 25 h 153"/>
              <a:gd name="T24" fmla="*/ 91 w 153"/>
              <a:gd name="T25" fmla="*/ 141 h 153"/>
              <a:gd name="T26" fmla="*/ 85 w 153"/>
              <a:gd name="T27" fmla="*/ 147 h 153"/>
              <a:gd name="T28" fmla="*/ 69 w 153"/>
              <a:gd name="T29" fmla="*/ 147 h 153"/>
              <a:gd name="T30" fmla="*/ 63 w 153"/>
              <a:gd name="T31" fmla="*/ 141 h 153"/>
              <a:gd name="T32" fmla="*/ 63 w 153"/>
              <a:gd name="T33" fmla="*/ 133 h 153"/>
              <a:gd name="T34" fmla="*/ 91 w 153"/>
              <a:gd name="T35" fmla="*/ 133 h 153"/>
              <a:gd name="T36" fmla="*/ 91 w 153"/>
              <a:gd name="T37" fmla="*/ 141 h 153"/>
              <a:gd name="T38" fmla="*/ 104 w 153"/>
              <a:gd name="T39" fmla="*/ 91 h 153"/>
              <a:gd name="T40" fmla="*/ 91 w 153"/>
              <a:gd name="T41" fmla="*/ 124 h 153"/>
              <a:gd name="T42" fmla="*/ 91 w 153"/>
              <a:gd name="T43" fmla="*/ 127 h 153"/>
              <a:gd name="T44" fmla="*/ 63 w 153"/>
              <a:gd name="T45" fmla="*/ 127 h 153"/>
              <a:gd name="T46" fmla="*/ 63 w 153"/>
              <a:gd name="T47" fmla="*/ 124 h 153"/>
              <a:gd name="T48" fmla="*/ 49 w 153"/>
              <a:gd name="T49" fmla="*/ 91 h 153"/>
              <a:gd name="T50" fmla="*/ 40 w 153"/>
              <a:gd name="T51" fmla="*/ 62 h 153"/>
              <a:gd name="T52" fmla="*/ 77 w 153"/>
              <a:gd name="T53" fmla="*/ 32 h 153"/>
              <a:gd name="T54" fmla="*/ 113 w 153"/>
              <a:gd name="T55" fmla="*/ 67 h 153"/>
              <a:gd name="T56" fmla="*/ 104 w 153"/>
              <a:gd name="T57" fmla="*/ 91 h 153"/>
              <a:gd name="T58" fmla="*/ 73 w 153"/>
              <a:gd name="T59" fmla="*/ 0 h 153"/>
              <a:gd name="T60" fmla="*/ 80 w 153"/>
              <a:gd name="T61" fmla="*/ 0 h 153"/>
              <a:gd name="T62" fmla="*/ 80 w 153"/>
              <a:gd name="T63" fmla="*/ 16 h 153"/>
              <a:gd name="T64" fmla="*/ 73 w 153"/>
              <a:gd name="T65" fmla="*/ 16 h 153"/>
              <a:gd name="T66" fmla="*/ 73 w 153"/>
              <a:gd name="T67" fmla="*/ 0 h 153"/>
              <a:gd name="T68" fmla="*/ 117 w 153"/>
              <a:gd name="T69" fmla="*/ 30 h 153"/>
              <a:gd name="T70" fmla="*/ 122 w 153"/>
              <a:gd name="T71" fmla="*/ 35 h 153"/>
              <a:gd name="T72" fmla="*/ 133 w 153"/>
              <a:gd name="T73" fmla="*/ 24 h 153"/>
              <a:gd name="T74" fmla="*/ 128 w 153"/>
              <a:gd name="T75" fmla="*/ 19 h 153"/>
              <a:gd name="T76" fmla="*/ 117 w 153"/>
              <a:gd name="T77" fmla="*/ 30 h 153"/>
              <a:gd name="T78" fmla="*/ 137 w 153"/>
              <a:gd name="T79" fmla="*/ 70 h 153"/>
              <a:gd name="T80" fmla="*/ 153 w 153"/>
              <a:gd name="T81" fmla="*/ 70 h 153"/>
              <a:gd name="T82" fmla="*/ 153 w 153"/>
              <a:gd name="T83" fmla="*/ 77 h 153"/>
              <a:gd name="T84" fmla="*/ 137 w 153"/>
              <a:gd name="T85" fmla="*/ 77 h 153"/>
              <a:gd name="T86" fmla="*/ 137 w 153"/>
              <a:gd name="T87" fmla="*/ 70 h 153"/>
              <a:gd name="T88" fmla="*/ 0 w 153"/>
              <a:gd name="T89" fmla="*/ 70 h 153"/>
              <a:gd name="T90" fmla="*/ 16 w 153"/>
              <a:gd name="T91" fmla="*/ 70 h 153"/>
              <a:gd name="T92" fmla="*/ 16 w 153"/>
              <a:gd name="T93" fmla="*/ 77 h 153"/>
              <a:gd name="T94" fmla="*/ 0 w 153"/>
              <a:gd name="T95" fmla="*/ 77 h 153"/>
              <a:gd name="T96" fmla="*/ 0 w 153"/>
              <a:gd name="T97" fmla="*/ 70 h 153"/>
              <a:gd name="T98" fmla="*/ 25 w 153"/>
              <a:gd name="T99" fmla="*/ 19 h 153"/>
              <a:gd name="T100" fmla="*/ 20 w 153"/>
              <a:gd name="T101" fmla="*/ 24 h 153"/>
              <a:gd name="T102" fmla="*/ 31 w 153"/>
              <a:gd name="T103" fmla="*/ 35 h 153"/>
              <a:gd name="T104" fmla="*/ 36 w 153"/>
              <a:gd name="T105" fmla="*/ 30 h 153"/>
              <a:gd name="T106" fmla="*/ 25 w 153"/>
              <a:gd name="T107" fmla="*/ 19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3" h="153">
                <a:moveTo>
                  <a:pt x="77" y="25"/>
                </a:moveTo>
                <a:cubicBezTo>
                  <a:pt x="53" y="25"/>
                  <a:pt x="37" y="43"/>
                  <a:pt x="34" y="61"/>
                </a:cubicBezTo>
                <a:cubicBezTo>
                  <a:pt x="32" y="74"/>
                  <a:pt x="36" y="86"/>
                  <a:pt x="45" y="95"/>
                </a:cubicBezTo>
                <a:cubicBezTo>
                  <a:pt x="52" y="103"/>
                  <a:pt x="56" y="113"/>
                  <a:pt x="56" y="124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6" y="148"/>
                  <a:pt x="62" y="153"/>
                  <a:pt x="69" y="153"/>
                </a:cubicBezTo>
                <a:cubicBezTo>
                  <a:pt x="85" y="153"/>
                  <a:pt x="85" y="153"/>
                  <a:pt x="85" y="153"/>
                </a:cubicBezTo>
                <a:cubicBezTo>
                  <a:pt x="92" y="153"/>
                  <a:pt x="98" y="148"/>
                  <a:pt x="98" y="141"/>
                </a:cubicBezTo>
                <a:cubicBezTo>
                  <a:pt x="98" y="124"/>
                  <a:pt x="98" y="124"/>
                  <a:pt x="98" y="124"/>
                </a:cubicBezTo>
                <a:cubicBezTo>
                  <a:pt x="98" y="113"/>
                  <a:pt x="101" y="103"/>
                  <a:pt x="108" y="95"/>
                </a:cubicBezTo>
                <a:cubicBezTo>
                  <a:pt x="116" y="88"/>
                  <a:pt x="120" y="78"/>
                  <a:pt x="120" y="67"/>
                </a:cubicBezTo>
                <a:cubicBezTo>
                  <a:pt x="120" y="44"/>
                  <a:pt x="100" y="25"/>
                  <a:pt x="77" y="25"/>
                </a:cubicBezTo>
                <a:close/>
                <a:moveTo>
                  <a:pt x="91" y="141"/>
                </a:moveTo>
                <a:cubicBezTo>
                  <a:pt x="91" y="144"/>
                  <a:pt x="89" y="147"/>
                  <a:pt x="85" y="147"/>
                </a:cubicBezTo>
                <a:cubicBezTo>
                  <a:pt x="69" y="147"/>
                  <a:pt x="69" y="147"/>
                  <a:pt x="69" y="147"/>
                </a:cubicBezTo>
                <a:cubicBezTo>
                  <a:pt x="66" y="147"/>
                  <a:pt x="63" y="144"/>
                  <a:pt x="63" y="141"/>
                </a:cubicBezTo>
                <a:cubicBezTo>
                  <a:pt x="63" y="133"/>
                  <a:pt x="63" y="133"/>
                  <a:pt x="63" y="133"/>
                </a:cubicBezTo>
                <a:cubicBezTo>
                  <a:pt x="91" y="133"/>
                  <a:pt x="91" y="133"/>
                  <a:pt x="91" y="133"/>
                </a:cubicBezTo>
                <a:cubicBezTo>
                  <a:pt x="91" y="141"/>
                  <a:pt x="91" y="141"/>
                  <a:pt x="91" y="141"/>
                </a:cubicBezTo>
                <a:close/>
                <a:moveTo>
                  <a:pt x="104" y="91"/>
                </a:moveTo>
                <a:cubicBezTo>
                  <a:pt x="95" y="99"/>
                  <a:pt x="91" y="111"/>
                  <a:pt x="91" y="124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63" y="127"/>
                  <a:pt x="63" y="127"/>
                  <a:pt x="63" y="1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3" y="112"/>
                  <a:pt x="58" y="100"/>
                  <a:pt x="49" y="91"/>
                </a:cubicBezTo>
                <a:cubicBezTo>
                  <a:pt x="42" y="83"/>
                  <a:pt x="39" y="73"/>
                  <a:pt x="40" y="62"/>
                </a:cubicBezTo>
                <a:cubicBezTo>
                  <a:pt x="43" y="47"/>
                  <a:pt x="57" y="32"/>
                  <a:pt x="77" y="32"/>
                </a:cubicBezTo>
                <a:cubicBezTo>
                  <a:pt x="97" y="32"/>
                  <a:pt x="113" y="48"/>
                  <a:pt x="113" y="67"/>
                </a:cubicBezTo>
                <a:cubicBezTo>
                  <a:pt x="113" y="76"/>
                  <a:pt x="110" y="84"/>
                  <a:pt x="104" y="91"/>
                </a:cubicBezTo>
                <a:close/>
                <a:moveTo>
                  <a:pt x="73" y="0"/>
                </a:moveTo>
                <a:cubicBezTo>
                  <a:pt x="80" y="0"/>
                  <a:pt x="80" y="0"/>
                  <a:pt x="80" y="0"/>
                </a:cubicBezTo>
                <a:cubicBezTo>
                  <a:pt x="80" y="16"/>
                  <a:pt x="80" y="16"/>
                  <a:pt x="80" y="16"/>
                </a:cubicBezTo>
                <a:cubicBezTo>
                  <a:pt x="73" y="16"/>
                  <a:pt x="73" y="16"/>
                  <a:pt x="73" y="16"/>
                </a:cubicBezTo>
                <a:lnTo>
                  <a:pt x="73" y="0"/>
                </a:lnTo>
                <a:close/>
                <a:moveTo>
                  <a:pt x="117" y="30"/>
                </a:moveTo>
                <a:cubicBezTo>
                  <a:pt x="122" y="35"/>
                  <a:pt x="122" y="35"/>
                  <a:pt x="122" y="35"/>
                </a:cubicBezTo>
                <a:cubicBezTo>
                  <a:pt x="133" y="24"/>
                  <a:pt x="133" y="24"/>
                  <a:pt x="133" y="24"/>
                </a:cubicBezTo>
                <a:cubicBezTo>
                  <a:pt x="128" y="19"/>
                  <a:pt x="128" y="19"/>
                  <a:pt x="128" y="19"/>
                </a:cubicBezTo>
                <a:lnTo>
                  <a:pt x="117" y="30"/>
                </a:lnTo>
                <a:close/>
                <a:moveTo>
                  <a:pt x="137" y="70"/>
                </a:moveTo>
                <a:cubicBezTo>
                  <a:pt x="153" y="70"/>
                  <a:pt x="153" y="70"/>
                  <a:pt x="153" y="70"/>
                </a:cubicBezTo>
                <a:cubicBezTo>
                  <a:pt x="153" y="77"/>
                  <a:pt x="153" y="77"/>
                  <a:pt x="153" y="77"/>
                </a:cubicBezTo>
                <a:cubicBezTo>
                  <a:pt x="137" y="77"/>
                  <a:pt x="137" y="77"/>
                  <a:pt x="137" y="77"/>
                </a:cubicBezTo>
                <a:lnTo>
                  <a:pt x="137" y="70"/>
                </a:lnTo>
                <a:close/>
                <a:moveTo>
                  <a:pt x="0" y="70"/>
                </a:moveTo>
                <a:cubicBezTo>
                  <a:pt x="16" y="70"/>
                  <a:pt x="16" y="70"/>
                  <a:pt x="16" y="70"/>
                </a:cubicBezTo>
                <a:cubicBezTo>
                  <a:pt x="16" y="77"/>
                  <a:pt x="16" y="77"/>
                  <a:pt x="16" y="77"/>
                </a:cubicBezTo>
                <a:cubicBezTo>
                  <a:pt x="0" y="77"/>
                  <a:pt x="0" y="77"/>
                  <a:pt x="0" y="77"/>
                </a:cubicBezTo>
                <a:lnTo>
                  <a:pt x="0" y="70"/>
                </a:lnTo>
                <a:close/>
                <a:moveTo>
                  <a:pt x="25" y="19"/>
                </a:moveTo>
                <a:cubicBezTo>
                  <a:pt x="20" y="24"/>
                  <a:pt x="20" y="24"/>
                  <a:pt x="20" y="24"/>
                </a:cubicBezTo>
                <a:cubicBezTo>
                  <a:pt x="31" y="35"/>
                  <a:pt x="31" y="35"/>
                  <a:pt x="31" y="35"/>
                </a:cubicBezTo>
                <a:cubicBezTo>
                  <a:pt x="36" y="30"/>
                  <a:pt x="36" y="30"/>
                  <a:pt x="36" y="30"/>
                </a:cubicBezTo>
                <a:lnTo>
                  <a:pt x="25" y="19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E59A1736-C450-443C-A9E8-8712BF599978}"/>
              </a:ext>
            </a:extLst>
          </p:cNvPr>
          <p:cNvSpPr>
            <a:spLocks noEditPoints="1"/>
          </p:cNvSpPr>
          <p:nvPr/>
        </p:nvSpPr>
        <p:spPr bwMode="auto">
          <a:xfrm>
            <a:off x="5812712" y="2269084"/>
            <a:ext cx="539750" cy="539496"/>
          </a:xfrm>
          <a:custGeom>
            <a:avLst/>
            <a:gdLst>
              <a:gd name="T0" fmla="*/ 140 w 160"/>
              <a:gd name="T1" fmla="*/ 40 h 160"/>
              <a:gd name="T2" fmla="*/ 140 w 160"/>
              <a:gd name="T3" fmla="*/ 15 h 160"/>
              <a:gd name="T4" fmla="*/ 125 w 160"/>
              <a:gd name="T5" fmla="*/ 0 h 160"/>
              <a:gd name="T6" fmla="*/ 111 w 160"/>
              <a:gd name="T7" fmla="*/ 15 h 160"/>
              <a:gd name="T8" fmla="*/ 95 w 160"/>
              <a:gd name="T9" fmla="*/ 30 h 160"/>
              <a:gd name="T10" fmla="*/ 65 w 160"/>
              <a:gd name="T11" fmla="*/ 30 h 160"/>
              <a:gd name="T12" fmla="*/ 35 w 160"/>
              <a:gd name="T13" fmla="*/ 30 h 160"/>
              <a:gd name="T14" fmla="*/ 0 w 160"/>
              <a:gd name="T15" fmla="*/ 65 h 160"/>
              <a:gd name="T16" fmla="*/ 30 w 160"/>
              <a:gd name="T17" fmla="*/ 99 h 160"/>
              <a:gd name="T18" fmla="*/ 30 w 160"/>
              <a:gd name="T19" fmla="*/ 140 h 160"/>
              <a:gd name="T20" fmla="*/ 50 w 160"/>
              <a:gd name="T21" fmla="*/ 160 h 160"/>
              <a:gd name="T22" fmla="*/ 69 w 160"/>
              <a:gd name="T23" fmla="*/ 140 h 160"/>
              <a:gd name="T24" fmla="*/ 69 w 160"/>
              <a:gd name="T25" fmla="*/ 99 h 160"/>
              <a:gd name="T26" fmla="*/ 95 w 160"/>
              <a:gd name="T27" fmla="*/ 99 h 160"/>
              <a:gd name="T28" fmla="*/ 111 w 160"/>
              <a:gd name="T29" fmla="*/ 115 h 160"/>
              <a:gd name="T30" fmla="*/ 125 w 160"/>
              <a:gd name="T31" fmla="*/ 129 h 160"/>
              <a:gd name="T32" fmla="*/ 140 w 160"/>
              <a:gd name="T33" fmla="*/ 115 h 160"/>
              <a:gd name="T34" fmla="*/ 140 w 160"/>
              <a:gd name="T35" fmla="*/ 89 h 160"/>
              <a:gd name="T36" fmla="*/ 160 w 160"/>
              <a:gd name="T37" fmla="*/ 65 h 160"/>
              <a:gd name="T38" fmla="*/ 140 w 160"/>
              <a:gd name="T39" fmla="*/ 40 h 160"/>
              <a:gd name="T40" fmla="*/ 60 w 160"/>
              <a:gd name="T41" fmla="*/ 110 h 160"/>
              <a:gd name="T42" fmla="*/ 55 w 160"/>
              <a:gd name="T43" fmla="*/ 110 h 160"/>
              <a:gd name="T44" fmla="*/ 50 w 160"/>
              <a:gd name="T45" fmla="*/ 115 h 160"/>
              <a:gd name="T46" fmla="*/ 55 w 160"/>
              <a:gd name="T47" fmla="*/ 119 h 160"/>
              <a:gd name="T48" fmla="*/ 60 w 160"/>
              <a:gd name="T49" fmla="*/ 119 h 160"/>
              <a:gd name="T50" fmla="*/ 60 w 160"/>
              <a:gd name="T51" fmla="*/ 130 h 160"/>
              <a:gd name="T52" fmla="*/ 55 w 160"/>
              <a:gd name="T53" fmla="*/ 130 h 160"/>
              <a:gd name="T54" fmla="*/ 50 w 160"/>
              <a:gd name="T55" fmla="*/ 135 h 160"/>
              <a:gd name="T56" fmla="*/ 55 w 160"/>
              <a:gd name="T57" fmla="*/ 139 h 160"/>
              <a:gd name="T58" fmla="*/ 60 w 160"/>
              <a:gd name="T59" fmla="*/ 139 h 160"/>
              <a:gd name="T60" fmla="*/ 60 w 160"/>
              <a:gd name="T61" fmla="*/ 140 h 160"/>
              <a:gd name="T62" fmla="*/ 50 w 160"/>
              <a:gd name="T63" fmla="*/ 151 h 160"/>
              <a:gd name="T64" fmla="*/ 39 w 160"/>
              <a:gd name="T65" fmla="*/ 140 h 160"/>
              <a:gd name="T66" fmla="*/ 39 w 160"/>
              <a:gd name="T67" fmla="*/ 99 h 160"/>
              <a:gd name="T68" fmla="*/ 60 w 160"/>
              <a:gd name="T69" fmla="*/ 99 h 160"/>
              <a:gd name="T70" fmla="*/ 60 w 160"/>
              <a:gd name="T71" fmla="*/ 110 h 160"/>
              <a:gd name="T72" fmla="*/ 60 w 160"/>
              <a:gd name="T73" fmla="*/ 90 h 160"/>
              <a:gd name="T74" fmla="*/ 35 w 160"/>
              <a:gd name="T75" fmla="*/ 90 h 160"/>
              <a:gd name="T76" fmla="*/ 9 w 160"/>
              <a:gd name="T77" fmla="*/ 65 h 160"/>
              <a:gd name="T78" fmla="*/ 35 w 160"/>
              <a:gd name="T79" fmla="*/ 39 h 160"/>
              <a:gd name="T80" fmla="*/ 60 w 160"/>
              <a:gd name="T81" fmla="*/ 39 h 160"/>
              <a:gd name="T82" fmla="*/ 60 w 160"/>
              <a:gd name="T83" fmla="*/ 90 h 160"/>
              <a:gd name="T84" fmla="*/ 111 w 160"/>
              <a:gd name="T85" fmla="*/ 95 h 160"/>
              <a:gd name="T86" fmla="*/ 95 w 160"/>
              <a:gd name="T87" fmla="*/ 90 h 160"/>
              <a:gd name="T88" fmla="*/ 69 w 160"/>
              <a:gd name="T89" fmla="*/ 90 h 160"/>
              <a:gd name="T90" fmla="*/ 69 w 160"/>
              <a:gd name="T91" fmla="*/ 39 h 160"/>
              <a:gd name="T92" fmla="*/ 95 w 160"/>
              <a:gd name="T93" fmla="*/ 39 h 160"/>
              <a:gd name="T94" fmla="*/ 111 w 160"/>
              <a:gd name="T95" fmla="*/ 34 h 160"/>
              <a:gd name="T96" fmla="*/ 111 w 160"/>
              <a:gd name="T97" fmla="*/ 95 h 160"/>
              <a:gd name="T98" fmla="*/ 131 w 160"/>
              <a:gd name="T99" fmla="*/ 115 h 160"/>
              <a:gd name="T100" fmla="*/ 125 w 160"/>
              <a:gd name="T101" fmla="*/ 120 h 160"/>
              <a:gd name="T102" fmla="*/ 120 w 160"/>
              <a:gd name="T103" fmla="*/ 115 h 160"/>
              <a:gd name="T104" fmla="*/ 120 w 160"/>
              <a:gd name="T105" fmla="*/ 15 h 160"/>
              <a:gd name="T106" fmla="*/ 125 w 160"/>
              <a:gd name="T107" fmla="*/ 9 h 160"/>
              <a:gd name="T108" fmla="*/ 131 w 160"/>
              <a:gd name="T109" fmla="*/ 15 h 160"/>
              <a:gd name="T110" fmla="*/ 131 w 160"/>
              <a:gd name="T111" fmla="*/ 115 h 160"/>
              <a:gd name="T112" fmla="*/ 140 w 160"/>
              <a:gd name="T113" fmla="*/ 79 h 160"/>
              <a:gd name="T114" fmla="*/ 140 w 160"/>
              <a:gd name="T115" fmla="*/ 50 h 160"/>
              <a:gd name="T116" fmla="*/ 151 w 160"/>
              <a:gd name="T117" fmla="*/ 65 h 160"/>
              <a:gd name="T118" fmla="*/ 140 w 160"/>
              <a:gd name="T119" fmla="*/ 7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0" h="160">
                <a:moveTo>
                  <a:pt x="140" y="40"/>
                </a:moveTo>
                <a:cubicBezTo>
                  <a:pt x="140" y="15"/>
                  <a:pt x="140" y="15"/>
                  <a:pt x="140" y="15"/>
                </a:cubicBezTo>
                <a:cubicBezTo>
                  <a:pt x="140" y="7"/>
                  <a:pt x="133" y="0"/>
                  <a:pt x="125" y="0"/>
                </a:cubicBezTo>
                <a:cubicBezTo>
                  <a:pt x="117" y="0"/>
                  <a:pt x="111" y="7"/>
                  <a:pt x="111" y="15"/>
                </a:cubicBezTo>
                <a:cubicBezTo>
                  <a:pt x="111" y="23"/>
                  <a:pt x="104" y="30"/>
                  <a:pt x="95" y="30"/>
                </a:cubicBezTo>
                <a:cubicBezTo>
                  <a:pt x="65" y="30"/>
                  <a:pt x="65" y="30"/>
                  <a:pt x="65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16" y="30"/>
                  <a:pt x="0" y="46"/>
                  <a:pt x="0" y="65"/>
                </a:cubicBezTo>
                <a:cubicBezTo>
                  <a:pt x="0" y="82"/>
                  <a:pt x="13" y="97"/>
                  <a:pt x="30" y="99"/>
                </a:cubicBezTo>
                <a:cubicBezTo>
                  <a:pt x="30" y="140"/>
                  <a:pt x="30" y="140"/>
                  <a:pt x="30" y="140"/>
                </a:cubicBezTo>
                <a:cubicBezTo>
                  <a:pt x="30" y="151"/>
                  <a:pt x="39" y="160"/>
                  <a:pt x="50" y="160"/>
                </a:cubicBezTo>
                <a:cubicBezTo>
                  <a:pt x="61" y="160"/>
                  <a:pt x="69" y="151"/>
                  <a:pt x="69" y="140"/>
                </a:cubicBezTo>
                <a:cubicBezTo>
                  <a:pt x="69" y="99"/>
                  <a:pt x="69" y="99"/>
                  <a:pt x="69" y="99"/>
                </a:cubicBezTo>
                <a:cubicBezTo>
                  <a:pt x="95" y="99"/>
                  <a:pt x="95" y="99"/>
                  <a:pt x="95" y="99"/>
                </a:cubicBezTo>
                <a:cubicBezTo>
                  <a:pt x="104" y="99"/>
                  <a:pt x="111" y="106"/>
                  <a:pt x="111" y="115"/>
                </a:cubicBezTo>
                <a:cubicBezTo>
                  <a:pt x="111" y="123"/>
                  <a:pt x="117" y="129"/>
                  <a:pt x="125" y="129"/>
                </a:cubicBezTo>
                <a:cubicBezTo>
                  <a:pt x="133" y="129"/>
                  <a:pt x="140" y="123"/>
                  <a:pt x="140" y="115"/>
                </a:cubicBezTo>
                <a:cubicBezTo>
                  <a:pt x="140" y="89"/>
                  <a:pt x="140" y="89"/>
                  <a:pt x="140" y="89"/>
                </a:cubicBezTo>
                <a:cubicBezTo>
                  <a:pt x="151" y="87"/>
                  <a:pt x="160" y="77"/>
                  <a:pt x="160" y="65"/>
                </a:cubicBezTo>
                <a:cubicBezTo>
                  <a:pt x="160" y="53"/>
                  <a:pt x="151" y="43"/>
                  <a:pt x="140" y="40"/>
                </a:cubicBezTo>
                <a:close/>
                <a:moveTo>
                  <a:pt x="60" y="110"/>
                </a:moveTo>
                <a:cubicBezTo>
                  <a:pt x="55" y="110"/>
                  <a:pt x="55" y="110"/>
                  <a:pt x="55" y="110"/>
                </a:cubicBezTo>
                <a:cubicBezTo>
                  <a:pt x="52" y="110"/>
                  <a:pt x="50" y="112"/>
                  <a:pt x="50" y="115"/>
                </a:cubicBezTo>
                <a:cubicBezTo>
                  <a:pt x="50" y="117"/>
                  <a:pt x="52" y="119"/>
                  <a:pt x="55" y="119"/>
                </a:cubicBezTo>
                <a:cubicBezTo>
                  <a:pt x="60" y="119"/>
                  <a:pt x="60" y="119"/>
                  <a:pt x="60" y="11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52" y="130"/>
                  <a:pt x="50" y="132"/>
                  <a:pt x="50" y="135"/>
                </a:cubicBezTo>
                <a:cubicBezTo>
                  <a:pt x="50" y="137"/>
                  <a:pt x="52" y="139"/>
                  <a:pt x="55" y="139"/>
                </a:cubicBezTo>
                <a:cubicBezTo>
                  <a:pt x="60" y="139"/>
                  <a:pt x="60" y="139"/>
                  <a:pt x="60" y="139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0" y="146"/>
                  <a:pt x="55" y="151"/>
                  <a:pt x="50" y="151"/>
                </a:cubicBezTo>
                <a:cubicBezTo>
                  <a:pt x="44" y="151"/>
                  <a:pt x="39" y="146"/>
                  <a:pt x="39" y="140"/>
                </a:cubicBezTo>
                <a:cubicBezTo>
                  <a:pt x="39" y="99"/>
                  <a:pt x="39" y="99"/>
                  <a:pt x="39" y="99"/>
                </a:cubicBezTo>
                <a:cubicBezTo>
                  <a:pt x="60" y="99"/>
                  <a:pt x="60" y="99"/>
                  <a:pt x="60" y="99"/>
                </a:cubicBezTo>
                <a:lnTo>
                  <a:pt x="60" y="110"/>
                </a:lnTo>
                <a:close/>
                <a:moveTo>
                  <a:pt x="60" y="90"/>
                </a:moveTo>
                <a:cubicBezTo>
                  <a:pt x="35" y="90"/>
                  <a:pt x="35" y="90"/>
                  <a:pt x="35" y="90"/>
                </a:cubicBezTo>
                <a:cubicBezTo>
                  <a:pt x="21" y="90"/>
                  <a:pt x="9" y="79"/>
                  <a:pt x="9" y="65"/>
                </a:cubicBezTo>
                <a:cubicBezTo>
                  <a:pt x="9" y="51"/>
                  <a:pt x="21" y="39"/>
                  <a:pt x="35" y="39"/>
                </a:cubicBezTo>
                <a:cubicBezTo>
                  <a:pt x="60" y="39"/>
                  <a:pt x="60" y="39"/>
                  <a:pt x="60" y="39"/>
                </a:cubicBezTo>
                <a:lnTo>
                  <a:pt x="60" y="90"/>
                </a:lnTo>
                <a:close/>
                <a:moveTo>
                  <a:pt x="111" y="95"/>
                </a:moveTo>
                <a:cubicBezTo>
                  <a:pt x="106" y="92"/>
                  <a:pt x="101" y="90"/>
                  <a:pt x="95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9" y="39"/>
                  <a:pt x="69" y="39"/>
                  <a:pt x="69" y="39"/>
                </a:cubicBezTo>
                <a:cubicBezTo>
                  <a:pt x="95" y="39"/>
                  <a:pt x="95" y="39"/>
                  <a:pt x="95" y="39"/>
                </a:cubicBezTo>
                <a:cubicBezTo>
                  <a:pt x="101" y="39"/>
                  <a:pt x="106" y="37"/>
                  <a:pt x="111" y="34"/>
                </a:cubicBezTo>
                <a:lnTo>
                  <a:pt x="111" y="95"/>
                </a:lnTo>
                <a:close/>
                <a:moveTo>
                  <a:pt x="131" y="115"/>
                </a:moveTo>
                <a:cubicBezTo>
                  <a:pt x="131" y="118"/>
                  <a:pt x="128" y="120"/>
                  <a:pt x="125" y="120"/>
                </a:cubicBezTo>
                <a:cubicBezTo>
                  <a:pt x="122" y="120"/>
                  <a:pt x="120" y="118"/>
                  <a:pt x="120" y="115"/>
                </a:cubicBezTo>
                <a:cubicBezTo>
                  <a:pt x="120" y="15"/>
                  <a:pt x="120" y="15"/>
                  <a:pt x="120" y="15"/>
                </a:cubicBezTo>
                <a:cubicBezTo>
                  <a:pt x="120" y="12"/>
                  <a:pt x="122" y="9"/>
                  <a:pt x="125" y="9"/>
                </a:cubicBezTo>
                <a:cubicBezTo>
                  <a:pt x="128" y="9"/>
                  <a:pt x="131" y="12"/>
                  <a:pt x="131" y="15"/>
                </a:cubicBezTo>
                <a:lnTo>
                  <a:pt x="131" y="115"/>
                </a:lnTo>
                <a:close/>
                <a:moveTo>
                  <a:pt x="140" y="79"/>
                </a:moveTo>
                <a:cubicBezTo>
                  <a:pt x="140" y="50"/>
                  <a:pt x="140" y="50"/>
                  <a:pt x="140" y="50"/>
                </a:cubicBezTo>
                <a:cubicBezTo>
                  <a:pt x="146" y="52"/>
                  <a:pt x="151" y="58"/>
                  <a:pt x="151" y="65"/>
                </a:cubicBezTo>
                <a:cubicBezTo>
                  <a:pt x="151" y="71"/>
                  <a:pt x="146" y="77"/>
                  <a:pt x="140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33D4A-0CAE-480F-9A6F-E04494857F78}"/>
              </a:ext>
            </a:extLst>
          </p:cNvPr>
          <p:cNvSpPr txBox="1"/>
          <p:nvPr/>
        </p:nvSpPr>
        <p:spPr>
          <a:xfrm>
            <a:off x="810873" y="2029597"/>
            <a:ext cx="4385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492FC-89EA-4DC1-80BE-4CD2CFB1F896}"/>
              </a:ext>
            </a:extLst>
          </p:cNvPr>
          <p:cNvSpPr txBox="1"/>
          <p:nvPr/>
        </p:nvSpPr>
        <p:spPr>
          <a:xfrm>
            <a:off x="6978039" y="4700419"/>
            <a:ext cx="4274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</a:rPr>
              <a:t>Lorem ipsum dolor sit </a:t>
            </a:r>
            <a:r>
              <a:rPr lang="en-US" sz="1600" dirty="0" err="1">
                <a:latin typeface="Roboto Light" panose="02000000000000000000" pitchFamily="2" charset="0"/>
              </a:rPr>
              <a:t>amet</a:t>
            </a:r>
            <a:r>
              <a:rPr lang="en-US" sz="1600" dirty="0">
                <a:latin typeface="Roboto Light" panose="02000000000000000000" pitchFamily="2" charset="0"/>
              </a:rPr>
              <a:t>, </a:t>
            </a:r>
            <a:r>
              <a:rPr lang="en-US" sz="1600" dirty="0" err="1">
                <a:latin typeface="Roboto Light" panose="02000000000000000000" pitchFamily="2" charset="0"/>
              </a:rPr>
              <a:t>consectetuer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adipiscing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elit</a:t>
            </a:r>
            <a:r>
              <a:rPr lang="en-US" sz="1600" dirty="0">
                <a:latin typeface="Roboto Light" panose="02000000000000000000" pitchFamily="2" charset="0"/>
              </a:rPr>
              <a:t>. Maecenas </a:t>
            </a:r>
            <a:r>
              <a:rPr lang="en-US" sz="1600" dirty="0" err="1">
                <a:latin typeface="Roboto Light" panose="02000000000000000000" pitchFamily="2" charset="0"/>
              </a:rPr>
              <a:t>porttitor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congue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massa</a:t>
            </a:r>
            <a:r>
              <a:rPr lang="en-US" sz="1600" dirty="0">
                <a:latin typeface="Roboto Light" panose="02000000000000000000" pitchFamily="2" charset="0"/>
              </a:rPr>
              <a:t>. </a:t>
            </a:r>
            <a:r>
              <a:rPr lang="en-US" sz="1600" dirty="0" err="1">
                <a:latin typeface="Roboto Light" panose="02000000000000000000" pitchFamily="2" charset="0"/>
              </a:rPr>
              <a:t>Fusce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posuere</a:t>
            </a:r>
            <a:r>
              <a:rPr lang="en-US" sz="1600" dirty="0">
                <a:latin typeface="Roboto Light" panose="02000000000000000000" pitchFamily="2" charset="0"/>
              </a:rPr>
              <a:t>, magna sed pulvinar </a:t>
            </a:r>
            <a:r>
              <a:rPr lang="en-US" sz="1600" dirty="0" err="1">
                <a:latin typeface="Roboto Light" panose="02000000000000000000" pitchFamily="2" charset="0"/>
              </a:rPr>
              <a:t>ultricies</a:t>
            </a:r>
            <a:r>
              <a:rPr lang="en-US" sz="1600" dirty="0">
                <a:latin typeface="Roboto Light" panose="02000000000000000000" pitchFamily="2" charset="0"/>
              </a:rPr>
              <a:t>, </a:t>
            </a:r>
            <a:r>
              <a:rPr lang="en-US" sz="1600" dirty="0" err="1">
                <a:latin typeface="Roboto Light" panose="02000000000000000000" pitchFamily="2" charset="0"/>
              </a:rPr>
              <a:t>purus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lectus</a:t>
            </a:r>
            <a:r>
              <a:rPr lang="en-US" sz="1600" dirty="0">
                <a:latin typeface="Roboto Light" panose="02000000000000000000" pitchFamily="2" charset="0"/>
              </a:rPr>
              <a:t> </a:t>
            </a:r>
            <a:r>
              <a:rPr lang="en-US" sz="1600" dirty="0" err="1">
                <a:latin typeface="Roboto Light" panose="02000000000000000000" pitchFamily="2" charset="0"/>
              </a:rPr>
              <a:t>malesuada</a:t>
            </a:r>
            <a:r>
              <a:rPr lang="en-US" sz="1600" dirty="0">
                <a:latin typeface="Roboto Light" panose="02000000000000000000" pitchFamily="2" charset="0"/>
              </a:rPr>
              <a:t> libero, sit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74B406-DE83-47AE-96B1-C851A330BC5F}"/>
              </a:ext>
            </a:extLst>
          </p:cNvPr>
          <p:cNvSpPr txBox="1"/>
          <p:nvPr/>
        </p:nvSpPr>
        <p:spPr>
          <a:xfrm>
            <a:off x="4496402" y="623202"/>
            <a:ext cx="319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110435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E0B888-988F-4524-AC18-868D64665F12}"/>
              </a:ext>
            </a:extLst>
          </p:cNvPr>
          <p:cNvSpPr/>
          <p:nvPr/>
        </p:nvSpPr>
        <p:spPr>
          <a:xfrm>
            <a:off x="8220001" y="1713255"/>
            <a:ext cx="3592462" cy="46494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88595-2957-4AD1-A6B2-AD540E7E93E1}"/>
              </a:ext>
            </a:extLst>
          </p:cNvPr>
          <p:cNvSpPr txBox="1"/>
          <p:nvPr/>
        </p:nvSpPr>
        <p:spPr>
          <a:xfrm>
            <a:off x="9182170" y="2455793"/>
            <a:ext cx="221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ebas" panose="020B0606020202050201" pitchFamily="34" charset="0"/>
                <a:cs typeface="Teko Medium" panose="02000000000000000000" pitchFamily="2" charset="0"/>
              </a:rPr>
              <a:t>LOREM 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CAC57-CD07-47D3-AE74-159A4C02D580}"/>
              </a:ext>
            </a:extLst>
          </p:cNvPr>
          <p:cNvSpPr txBox="1"/>
          <p:nvPr/>
        </p:nvSpPr>
        <p:spPr>
          <a:xfrm>
            <a:off x="8537397" y="3223434"/>
            <a:ext cx="267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</a:rPr>
              <a:t>urna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</a:rPr>
              <a:t>.</a:t>
            </a:r>
          </a:p>
        </p:txBody>
      </p:sp>
      <p:sp>
        <p:nvSpPr>
          <p:cNvPr id="12" name="Freeform 55">
            <a:extLst>
              <a:ext uri="{FF2B5EF4-FFF2-40B4-BE49-F238E27FC236}">
                <a16:creationId xmlns:a16="http://schemas.microsoft.com/office/drawing/2014/main" id="{2BA64909-9083-4F8B-A371-C899126958E4}"/>
              </a:ext>
            </a:extLst>
          </p:cNvPr>
          <p:cNvSpPr>
            <a:spLocks noEditPoints="1"/>
          </p:cNvSpPr>
          <p:nvPr/>
        </p:nvSpPr>
        <p:spPr bwMode="auto">
          <a:xfrm>
            <a:off x="8537397" y="2458140"/>
            <a:ext cx="539750" cy="542925"/>
          </a:xfrm>
          <a:custGeom>
            <a:avLst/>
            <a:gdLst>
              <a:gd name="T0" fmla="*/ 80 w 160"/>
              <a:gd name="T1" fmla="*/ 0 h 160"/>
              <a:gd name="T2" fmla="*/ 0 w 160"/>
              <a:gd name="T3" fmla="*/ 80 h 160"/>
              <a:gd name="T4" fmla="*/ 80 w 160"/>
              <a:gd name="T5" fmla="*/ 160 h 160"/>
              <a:gd name="T6" fmla="*/ 160 w 160"/>
              <a:gd name="T7" fmla="*/ 80 h 160"/>
              <a:gd name="T8" fmla="*/ 135 w 160"/>
              <a:gd name="T9" fmla="*/ 36 h 160"/>
              <a:gd name="T10" fmla="*/ 136 w 160"/>
              <a:gd name="T11" fmla="*/ 67 h 160"/>
              <a:gd name="T12" fmla="*/ 127 w 160"/>
              <a:gd name="T13" fmla="*/ 46 h 160"/>
              <a:gd name="T14" fmla="*/ 135 w 160"/>
              <a:gd name="T15" fmla="*/ 36 h 160"/>
              <a:gd name="T16" fmla="*/ 51 w 160"/>
              <a:gd name="T17" fmla="*/ 16 h 160"/>
              <a:gd name="T18" fmla="*/ 103 w 160"/>
              <a:gd name="T19" fmla="*/ 13 h 160"/>
              <a:gd name="T20" fmla="*/ 94 w 160"/>
              <a:gd name="T21" fmla="*/ 38 h 160"/>
              <a:gd name="T22" fmla="*/ 74 w 160"/>
              <a:gd name="T23" fmla="*/ 52 h 160"/>
              <a:gd name="T24" fmla="*/ 75 w 160"/>
              <a:gd name="T25" fmla="*/ 65 h 160"/>
              <a:gd name="T26" fmla="*/ 49 w 160"/>
              <a:gd name="T27" fmla="*/ 58 h 160"/>
              <a:gd name="T28" fmla="*/ 44 w 160"/>
              <a:gd name="T29" fmla="*/ 141 h 160"/>
              <a:gd name="T30" fmla="*/ 10 w 160"/>
              <a:gd name="T31" fmla="*/ 88 h 160"/>
              <a:gd name="T32" fmla="*/ 29 w 160"/>
              <a:gd name="T33" fmla="*/ 89 h 160"/>
              <a:gd name="T34" fmla="*/ 52 w 160"/>
              <a:gd name="T35" fmla="*/ 118 h 160"/>
              <a:gd name="T36" fmla="*/ 44 w 160"/>
              <a:gd name="T37" fmla="*/ 141 h 160"/>
              <a:gd name="T38" fmla="*/ 76 w 160"/>
              <a:gd name="T39" fmla="*/ 151 h 160"/>
              <a:gd name="T40" fmla="*/ 61 w 160"/>
              <a:gd name="T41" fmla="*/ 129 h 160"/>
              <a:gd name="T42" fmla="*/ 54 w 160"/>
              <a:gd name="T43" fmla="*/ 107 h 160"/>
              <a:gd name="T44" fmla="*/ 22 w 160"/>
              <a:gd name="T45" fmla="*/ 77 h 160"/>
              <a:gd name="T46" fmla="*/ 30 w 160"/>
              <a:gd name="T47" fmla="*/ 30 h 160"/>
              <a:gd name="T48" fmla="*/ 37 w 160"/>
              <a:gd name="T49" fmla="*/ 47 h 160"/>
              <a:gd name="T50" fmla="*/ 42 w 160"/>
              <a:gd name="T51" fmla="*/ 63 h 160"/>
              <a:gd name="T52" fmla="*/ 79 w 160"/>
              <a:gd name="T53" fmla="*/ 75 h 160"/>
              <a:gd name="T54" fmla="*/ 82 w 160"/>
              <a:gd name="T55" fmla="*/ 92 h 160"/>
              <a:gd name="T56" fmla="*/ 82 w 160"/>
              <a:gd name="T57" fmla="*/ 115 h 160"/>
              <a:gd name="T58" fmla="*/ 91 w 160"/>
              <a:gd name="T59" fmla="*/ 111 h 160"/>
              <a:gd name="T60" fmla="*/ 88 w 160"/>
              <a:gd name="T61" fmla="*/ 98 h 160"/>
              <a:gd name="T62" fmla="*/ 119 w 160"/>
              <a:gd name="T63" fmla="*/ 91 h 160"/>
              <a:gd name="T64" fmla="*/ 122 w 160"/>
              <a:gd name="T65" fmla="*/ 98 h 160"/>
              <a:gd name="T66" fmla="*/ 113 w 160"/>
              <a:gd name="T67" fmla="*/ 120 h 160"/>
              <a:gd name="T68" fmla="*/ 92 w 160"/>
              <a:gd name="T69" fmla="*/ 129 h 160"/>
              <a:gd name="T70" fmla="*/ 130 w 160"/>
              <a:gd name="T71" fmla="*/ 130 h 160"/>
              <a:gd name="T72" fmla="*/ 119 w 160"/>
              <a:gd name="T73" fmla="*/ 127 h 160"/>
              <a:gd name="T74" fmla="*/ 131 w 160"/>
              <a:gd name="T75" fmla="*/ 101 h 160"/>
              <a:gd name="T76" fmla="*/ 122 w 160"/>
              <a:gd name="T77" fmla="*/ 82 h 160"/>
              <a:gd name="T78" fmla="*/ 84 w 160"/>
              <a:gd name="T79" fmla="*/ 67 h 160"/>
              <a:gd name="T80" fmla="*/ 86 w 160"/>
              <a:gd name="T81" fmla="*/ 52 h 160"/>
              <a:gd name="T82" fmla="*/ 106 w 160"/>
              <a:gd name="T83" fmla="*/ 37 h 160"/>
              <a:gd name="T84" fmla="*/ 129 w 160"/>
              <a:gd name="T85" fmla="*/ 29 h 160"/>
              <a:gd name="T86" fmla="*/ 118 w 160"/>
              <a:gd name="T87" fmla="*/ 49 h 160"/>
              <a:gd name="T88" fmla="*/ 133 w 160"/>
              <a:gd name="T89" fmla="*/ 76 h 160"/>
              <a:gd name="T90" fmla="*/ 130 w 160"/>
              <a:gd name="T91" fmla="*/ 13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0" h="160">
                <a:moveTo>
                  <a:pt x="137" y="23"/>
                </a:moveTo>
                <a:cubicBezTo>
                  <a:pt x="121" y="8"/>
                  <a:pt x="101" y="0"/>
                  <a:pt x="80" y="0"/>
                </a:cubicBezTo>
                <a:cubicBezTo>
                  <a:pt x="59" y="0"/>
                  <a:pt x="39" y="8"/>
                  <a:pt x="23" y="23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9" y="160"/>
                  <a:pt x="80" y="160"/>
                </a:cubicBezTo>
                <a:cubicBezTo>
                  <a:pt x="101" y="160"/>
                  <a:pt x="121" y="152"/>
                  <a:pt x="137" y="137"/>
                </a:cubicBezTo>
                <a:cubicBezTo>
                  <a:pt x="152" y="121"/>
                  <a:pt x="160" y="101"/>
                  <a:pt x="160" y="80"/>
                </a:cubicBezTo>
                <a:cubicBezTo>
                  <a:pt x="160" y="59"/>
                  <a:pt x="152" y="39"/>
                  <a:pt x="137" y="23"/>
                </a:cubicBezTo>
                <a:close/>
                <a:moveTo>
                  <a:pt x="135" y="36"/>
                </a:moveTo>
                <a:cubicBezTo>
                  <a:pt x="143" y="46"/>
                  <a:pt x="149" y="58"/>
                  <a:pt x="150" y="72"/>
                </a:cubicBezTo>
                <a:cubicBezTo>
                  <a:pt x="136" y="67"/>
                  <a:pt x="136" y="67"/>
                  <a:pt x="136" y="67"/>
                </a:cubicBezTo>
                <a:cubicBezTo>
                  <a:pt x="135" y="67"/>
                  <a:pt x="133" y="65"/>
                  <a:pt x="133" y="64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26" y="43"/>
                  <a:pt x="127" y="41"/>
                  <a:pt x="129" y="40"/>
                </a:cubicBezTo>
                <a:lnTo>
                  <a:pt x="135" y="36"/>
                </a:lnTo>
                <a:close/>
                <a:moveTo>
                  <a:pt x="46" y="48"/>
                </a:moveTo>
                <a:cubicBezTo>
                  <a:pt x="51" y="16"/>
                  <a:pt x="51" y="16"/>
                  <a:pt x="51" y="16"/>
                </a:cubicBezTo>
                <a:cubicBezTo>
                  <a:pt x="60" y="11"/>
                  <a:pt x="70" y="9"/>
                  <a:pt x="80" y="9"/>
                </a:cubicBezTo>
                <a:cubicBezTo>
                  <a:pt x="88" y="9"/>
                  <a:pt x="96" y="11"/>
                  <a:pt x="103" y="13"/>
                </a:cubicBezTo>
                <a:cubicBezTo>
                  <a:pt x="97" y="34"/>
                  <a:pt x="97" y="34"/>
                  <a:pt x="97" y="34"/>
                </a:cubicBezTo>
                <a:cubicBezTo>
                  <a:pt x="96" y="36"/>
                  <a:pt x="95" y="37"/>
                  <a:pt x="94" y="38"/>
                </a:cubicBezTo>
                <a:cubicBezTo>
                  <a:pt x="82" y="44"/>
                  <a:pt x="82" y="44"/>
                  <a:pt x="82" y="44"/>
                </a:cubicBezTo>
                <a:cubicBezTo>
                  <a:pt x="78" y="46"/>
                  <a:pt x="75" y="49"/>
                  <a:pt x="74" y="52"/>
                </a:cubicBezTo>
                <a:cubicBezTo>
                  <a:pt x="74" y="53"/>
                  <a:pt x="74" y="54"/>
                  <a:pt x="74" y="54"/>
                </a:cubicBezTo>
                <a:cubicBezTo>
                  <a:pt x="75" y="65"/>
                  <a:pt x="75" y="65"/>
                  <a:pt x="75" y="65"/>
                </a:cubicBezTo>
                <a:cubicBezTo>
                  <a:pt x="59" y="63"/>
                  <a:pt x="59" y="63"/>
                  <a:pt x="59" y="63"/>
                </a:cubicBezTo>
                <a:cubicBezTo>
                  <a:pt x="55" y="63"/>
                  <a:pt x="52" y="61"/>
                  <a:pt x="49" y="58"/>
                </a:cubicBezTo>
                <a:cubicBezTo>
                  <a:pt x="47" y="55"/>
                  <a:pt x="46" y="52"/>
                  <a:pt x="46" y="48"/>
                </a:cubicBezTo>
                <a:close/>
                <a:moveTo>
                  <a:pt x="44" y="141"/>
                </a:moveTo>
                <a:cubicBezTo>
                  <a:pt x="39" y="138"/>
                  <a:pt x="34" y="134"/>
                  <a:pt x="30" y="130"/>
                </a:cubicBezTo>
                <a:cubicBezTo>
                  <a:pt x="19" y="119"/>
                  <a:pt x="12" y="104"/>
                  <a:pt x="10" y="88"/>
                </a:cubicBezTo>
                <a:cubicBezTo>
                  <a:pt x="23" y="86"/>
                  <a:pt x="23" y="86"/>
                  <a:pt x="23" y="86"/>
                </a:cubicBezTo>
                <a:cubicBezTo>
                  <a:pt x="26" y="85"/>
                  <a:pt x="28" y="87"/>
                  <a:pt x="29" y="89"/>
                </a:cubicBezTo>
                <a:cubicBezTo>
                  <a:pt x="34" y="98"/>
                  <a:pt x="40" y="107"/>
                  <a:pt x="47" y="114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53" y="120"/>
                  <a:pt x="54" y="122"/>
                  <a:pt x="53" y="124"/>
                </a:cubicBezTo>
                <a:lnTo>
                  <a:pt x="44" y="141"/>
                </a:lnTo>
                <a:close/>
                <a:moveTo>
                  <a:pt x="83" y="126"/>
                </a:moveTo>
                <a:cubicBezTo>
                  <a:pt x="76" y="151"/>
                  <a:pt x="76" y="151"/>
                  <a:pt x="76" y="151"/>
                </a:cubicBezTo>
                <a:cubicBezTo>
                  <a:pt x="68" y="150"/>
                  <a:pt x="60" y="148"/>
                  <a:pt x="53" y="145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4" y="123"/>
                  <a:pt x="63" y="116"/>
                  <a:pt x="58" y="112"/>
                </a:cubicBezTo>
                <a:cubicBezTo>
                  <a:pt x="54" y="107"/>
                  <a:pt x="54" y="107"/>
                  <a:pt x="54" y="107"/>
                </a:cubicBezTo>
                <a:cubicBezTo>
                  <a:pt x="47" y="101"/>
                  <a:pt x="42" y="93"/>
                  <a:pt x="37" y="85"/>
                </a:cubicBezTo>
                <a:cubicBezTo>
                  <a:pt x="35" y="79"/>
                  <a:pt x="28" y="76"/>
                  <a:pt x="22" y="77"/>
                </a:cubicBezTo>
                <a:cubicBezTo>
                  <a:pt x="9" y="79"/>
                  <a:pt x="9" y="79"/>
                  <a:pt x="9" y="79"/>
                </a:cubicBezTo>
                <a:cubicBezTo>
                  <a:pt x="10" y="60"/>
                  <a:pt x="17" y="43"/>
                  <a:pt x="30" y="30"/>
                </a:cubicBezTo>
                <a:cubicBezTo>
                  <a:pt x="33" y="27"/>
                  <a:pt x="37" y="24"/>
                  <a:pt x="41" y="21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6" y="53"/>
                  <a:pt x="38" y="59"/>
                  <a:pt x="42" y="63"/>
                </a:cubicBezTo>
                <a:cubicBezTo>
                  <a:pt x="46" y="69"/>
                  <a:pt x="52" y="72"/>
                  <a:pt x="58" y="73"/>
                </a:cubicBezTo>
                <a:cubicBezTo>
                  <a:pt x="79" y="75"/>
                  <a:pt x="79" y="75"/>
                  <a:pt x="79" y="75"/>
                </a:cubicBezTo>
                <a:cubicBezTo>
                  <a:pt x="92" y="81"/>
                  <a:pt x="92" y="81"/>
                  <a:pt x="92" y="81"/>
                </a:cubicBezTo>
                <a:cubicBezTo>
                  <a:pt x="82" y="92"/>
                  <a:pt x="82" y="92"/>
                  <a:pt x="82" y="92"/>
                </a:cubicBezTo>
                <a:cubicBezTo>
                  <a:pt x="77" y="96"/>
                  <a:pt x="76" y="103"/>
                  <a:pt x="79" y="109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84" y="119"/>
                  <a:pt x="84" y="123"/>
                  <a:pt x="83" y="126"/>
                </a:cubicBezTo>
                <a:close/>
                <a:moveTo>
                  <a:pt x="91" y="111"/>
                </a:moveTo>
                <a:cubicBezTo>
                  <a:pt x="87" y="104"/>
                  <a:pt x="87" y="104"/>
                  <a:pt x="87" y="104"/>
                </a:cubicBezTo>
                <a:cubicBezTo>
                  <a:pt x="86" y="102"/>
                  <a:pt x="87" y="100"/>
                  <a:pt x="88" y="98"/>
                </a:cubicBezTo>
                <a:cubicBezTo>
                  <a:pt x="101" y="85"/>
                  <a:pt x="101" y="85"/>
                  <a:pt x="101" y="8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2"/>
                  <a:pt x="121" y="93"/>
                  <a:pt x="122" y="94"/>
                </a:cubicBezTo>
                <a:cubicBezTo>
                  <a:pt x="123" y="95"/>
                  <a:pt x="123" y="97"/>
                  <a:pt x="122" y="98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116" y="116"/>
                  <a:pt x="115" y="118"/>
                  <a:pt x="113" y="120"/>
                </a:cubicBezTo>
                <a:cubicBezTo>
                  <a:pt x="89" y="141"/>
                  <a:pt x="89" y="141"/>
                  <a:pt x="89" y="141"/>
                </a:cubicBezTo>
                <a:cubicBezTo>
                  <a:pt x="92" y="129"/>
                  <a:pt x="92" y="129"/>
                  <a:pt x="92" y="129"/>
                </a:cubicBezTo>
                <a:cubicBezTo>
                  <a:pt x="94" y="123"/>
                  <a:pt x="93" y="116"/>
                  <a:pt x="91" y="111"/>
                </a:cubicBezTo>
                <a:close/>
                <a:moveTo>
                  <a:pt x="130" y="130"/>
                </a:moveTo>
                <a:cubicBezTo>
                  <a:pt x="120" y="140"/>
                  <a:pt x="107" y="147"/>
                  <a:pt x="94" y="149"/>
                </a:cubicBezTo>
                <a:cubicBezTo>
                  <a:pt x="119" y="127"/>
                  <a:pt x="119" y="127"/>
                  <a:pt x="119" y="127"/>
                </a:cubicBezTo>
                <a:cubicBezTo>
                  <a:pt x="122" y="124"/>
                  <a:pt x="125" y="120"/>
                  <a:pt x="126" y="116"/>
                </a:cubicBezTo>
                <a:cubicBezTo>
                  <a:pt x="131" y="101"/>
                  <a:pt x="131" y="101"/>
                  <a:pt x="131" y="101"/>
                </a:cubicBezTo>
                <a:cubicBezTo>
                  <a:pt x="133" y="97"/>
                  <a:pt x="132" y="93"/>
                  <a:pt x="130" y="90"/>
                </a:cubicBezTo>
                <a:cubicBezTo>
                  <a:pt x="129" y="86"/>
                  <a:pt x="126" y="84"/>
                  <a:pt x="122" y="82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4"/>
                  <a:pt x="85" y="53"/>
                  <a:pt x="86" y="52"/>
                </a:cubicBezTo>
                <a:cubicBezTo>
                  <a:pt x="98" y="46"/>
                  <a:pt x="98" y="46"/>
                  <a:pt x="98" y="46"/>
                </a:cubicBezTo>
                <a:cubicBezTo>
                  <a:pt x="102" y="44"/>
                  <a:pt x="105" y="41"/>
                  <a:pt x="106" y="37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118" y="20"/>
                  <a:pt x="123" y="24"/>
                  <a:pt x="129" y="29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18" y="36"/>
                  <a:pt x="116" y="42"/>
                  <a:pt x="118" y="49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5" y="71"/>
                  <a:pt x="129" y="75"/>
                  <a:pt x="133" y="76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100"/>
                  <a:pt x="143" y="117"/>
                  <a:pt x="130" y="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5F58AD1-9A58-4BFC-9F94-76FD975604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11907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FCF826D-ECEA-4334-BE66-D694A187B1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r="1335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447EA45-7B00-45B6-930D-7247390FE2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r="13357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C743931-48BB-4AE8-B810-AB9908083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3353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BB58CD5-8415-4729-AA78-AA2D9551F7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r="13357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49614EC-2370-4273-A8DF-2389CC55CE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b="20784"/>
          <a:stretch/>
        </p:blipFill>
        <p:spPr>
          <a:xfrm>
            <a:off x="417277" y="4099899"/>
            <a:ext cx="2495550" cy="2270125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50A1E9-5A2C-458E-9334-8A681545CD12}"/>
              </a:ext>
            </a:extLst>
          </p:cNvPr>
          <p:cNvSpPr txBox="1"/>
          <p:nvPr/>
        </p:nvSpPr>
        <p:spPr>
          <a:xfrm>
            <a:off x="4496402" y="754544"/>
            <a:ext cx="319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bas" panose="020B0606020202050201" pitchFamily="34" charset="0"/>
              </a:rPr>
              <a:t>TITLE </a:t>
            </a:r>
            <a:r>
              <a:rPr lang="en-US" sz="3600" b="1" dirty="0">
                <a:solidFill>
                  <a:srgbClr val="FFC000"/>
                </a:solidFill>
                <a:latin typeface="Bebas" panose="020B0606020202050201" pitchFamily="34" charset="0"/>
              </a:rPr>
              <a:t>GOES</a:t>
            </a:r>
            <a:r>
              <a:rPr lang="en-US" sz="3600" b="1" dirty="0">
                <a:latin typeface="Bebas" panose="020B0606020202050201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4256527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585</Words>
  <Application>Microsoft Office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Roboto Light</vt:lpstr>
      <vt:lpstr>Wingdings</vt:lpstr>
      <vt:lpstr>Bebas</vt:lpstr>
      <vt:lpstr>Arial</vt:lpstr>
      <vt:lpstr>Roboto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Omer Alvi</dc:creator>
  <cp:lastModifiedBy>L J</cp:lastModifiedBy>
  <cp:revision>52</cp:revision>
  <dcterms:created xsi:type="dcterms:W3CDTF">2021-02-12T12:20:02Z</dcterms:created>
  <dcterms:modified xsi:type="dcterms:W3CDTF">2021-03-05T13:36:42Z</dcterms:modified>
</cp:coreProperties>
</file>