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260" r:id="rId4"/>
    <p:sldId id="261" r:id="rId5"/>
    <p:sldId id="262" r:id="rId6"/>
    <p:sldId id="264" r:id="rId7"/>
    <p:sldId id="263" r:id="rId8"/>
    <p:sldId id="265" r:id="rId9"/>
    <p:sldId id="315" r:id="rId10"/>
    <p:sldId id="267" r:id="rId11"/>
    <p:sldId id="257" r:id="rId12"/>
    <p:sldId id="266" r:id="rId13"/>
    <p:sldId id="269" r:id="rId14"/>
    <p:sldId id="270" r:id="rId15"/>
    <p:sldId id="316" r:id="rId16"/>
    <p:sldId id="275" r:id="rId17"/>
    <p:sldId id="271" r:id="rId18"/>
    <p:sldId id="313" r:id="rId19"/>
    <p:sldId id="309" r:id="rId20"/>
    <p:sldId id="284" r:id="rId21"/>
    <p:sldId id="281" r:id="rId22"/>
    <p:sldId id="314" r:id="rId23"/>
    <p:sldId id="317" r:id="rId24"/>
    <p:sldId id="286" r:id="rId25"/>
    <p:sldId id="3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5673"/>
  </p:normalViewPr>
  <p:slideViewPr>
    <p:cSldViewPr snapToGrid="0" snapToObjects="1" showGuides="1">
      <p:cViewPr varScale="1">
        <p:scale>
          <a:sx n="64" d="100"/>
          <a:sy n="64" d="100"/>
        </p:scale>
        <p:origin x="954"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C6-4E69-A803-F6164E2D716D}"/>
              </c:ext>
            </c:extLst>
          </c:dPt>
          <c:dPt>
            <c:idx val="1"/>
            <c:bubble3D val="0"/>
            <c:spPr>
              <a:solidFill>
                <a:schemeClr val="tx1">
                  <a:lumMod val="75000"/>
                </a:schemeClr>
              </a:solidFill>
              <a:ln w="19050">
                <a:solidFill>
                  <a:schemeClr val="lt1"/>
                </a:solidFill>
              </a:ln>
              <a:effectLst/>
            </c:spPr>
            <c:extLst>
              <c:ext xmlns:c16="http://schemas.microsoft.com/office/drawing/2014/chart" uri="{C3380CC4-5D6E-409C-BE32-E72D297353CC}">
                <c16:uniqueId val="{00000003-4AC6-4E69-A803-F6164E2D716D}"/>
              </c:ext>
            </c:extLst>
          </c:dPt>
          <c:cat>
            <c:strRef>
              <c:f>Sheet1!$A$2:$A$3</c:f>
              <c:strCache>
                <c:ptCount val="2"/>
                <c:pt idx="0">
                  <c:v>1st Qtr</c:v>
                </c:pt>
                <c:pt idx="1">
                  <c:v>2nd Qtr</c:v>
                </c:pt>
              </c:strCache>
            </c:strRef>
          </c:cat>
          <c:val>
            <c:numRef>
              <c:f>Sheet1!$B$2:$B$3</c:f>
              <c:numCache>
                <c:formatCode>General</c:formatCode>
                <c:ptCount val="2"/>
                <c:pt idx="0">
                  <c:v>71</c:v>
                </c:pt>
                <c:pt idx="1">
                  <c:v>29</c:v>
                </c:pt>
              </c:numCache>
            </c:numRef>
          </c:val>
          <c:extLst>
            <c:ext xmlns:c16="http://schemas.microsoft.com/office/drawing/2014/chart" uri="{C3380CC4-5D6E-409C-BE32-E72D297353CC}">
              <c16:uniqueId val="{00000004-4AC6-4E69-A803-F6164E2D716D}"/>
            </c:ext>
          </c:extLst>
        </c:ser>
        <c:dLbls>
          <c:showLegendKey val="0"/>
          <c:showVal val="0"/>
          <c:showCatName val="0"/>
          <c:showSerName val="0"/>
          <c:showPercent val="0"/>
          <c:showBubbleSize val="0"/>
          <c:showLeaderLines val="1"/>
        </c:dLbls>
        <c:firstSliceAng val="0"/>
        <c:holeSize val="8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5D8-49B6-B334-A052BF8275E5}"/>
              </c:ext>
            </c:extLst>
          </c:dPt>
          <c:dPt>
            <c:idx val="1"/>
            <c:bubble3D val="0"/>
            <c:spPr>
              <a:solidFill>
                <a:schemeClr val="tx1">
                  <a:lumMod val="75000"/>
                </a:schemeClr>
              </a:solidFill>
              <a:ln w="19050">
                <a:solidFill>
                  <a:schemeClr val="lt1"/>
                </a:solidFill>
              </a:ln>
              <a:effectLst/>
            </c:spPr>
            <c:extLst>
              <c:ext xmlns:c16="http://schemas.microsoft.com/office/drawing/2014/chart" uri="{C3380CC4-5D6E-409C-BE32-E72D297353CC}">
                <c16:uniqueId val="{00000003-95D8-49B6-B334-A052BF8275E5}"/>
              </c:ext>
            </c:extLst>
          </c:dPt>
          <c:cat>
            <c:strRef>
              <c:f>Sheet1!$A$2:$A$3</c:f>
              <c:strCache>
                <c:ptCount val="2"/>
                <c:pt idx="0">
                  <c:v>1st Qtr</c:v>
                </c:pt>
                <c:pt idx="1">
                  <c:v>2nd Qtr</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95D8-49B6-B334-A052BF8275E5}"/>
            </c:ext>
          </c:extLst>
        </c:ser>
        <c:dLbls>
          <c:showLegendKey val="0"/>
          <c:showVal val="0"/>
          <c:showCatName val="0"/>
          <c:showSerName val="0"/>
          <c:showPercent val="0"/>
          <c:showBubbleSize val="0"/>
          <c:showLeaderLines val="1"/>
        </c:dLbls>
        <c:firstSliceAng val="0"/>
        <c:holeSize val="8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18018855198693E-2"/>
          <c:y val="0.12482208077704"/>
          <c:w val="0.923859652062895"/>
          <c:h val="0.75087347010953698"/>
        </c:manualLayout>
      </c:layout>
      <c:barChart>
        <c:barDir val="col"/>
        <c:grouping val="clustered"/>
        <c:varyColors val="0"/>
        <c:ser>
          <c:idx val="0"/>
          <c:order val="0"/>
          <c:tx>
            <c:strRef>
              <c:f>Sheet1!$B$1</c:f>
              <c:strCache>
                <c:ptCount val="1"/>
                <c:pt idx="0">
                  <c:v>Series One</c:v>
                </c:pt>
              </c:strCache>
            </c:strRef>
          </c:tx>
          <c:spPr>
            <a:solidFill>
              <a:schemeClr val="accent6"/>
            </a:solidFill>
          </c:spPr>
          <c:invertIfNegative val="0"/>
          <c:dPt>
            <c:idx val="0"/>
            <c:invertIfNegative val="0"/>
            <c:bubble3D val="0"/>
            <c:spPr>
              <a:solidFill>
                <a:schemeClr val="accent3"/>
              </a:solidFill>
            </c:spPr>
            <c:extLst>
              <c:ext xmlns:c16="http://schemas.microsoft.com/office/drawing/2014/chart" uri="{C3380CC4-5D6E-409C-BE32-E72D297353CC}">
                <c16:uniqueId val="{00000001-8A3C-48DA-84FE-0EC52C78CC7F}"/>
              </c:ext>
            </c:extLst>
          </c:dPt>
          <c:dPt>
            <c:idx val="1"/>
            <c:invertIfNegative val="0"/>
            <c:bubble3D val="0"/>
            <c:spPr>
              <a:solidFill>
                <a:schemeClr val="accent3"/>
              </a:solidFill>
            </c:spPr>
            <c:extLst>
              <c:ext xmlns:c16="http://schemas.microsoft.com/office/drawing/2014/chart" uri="{C3380CC4-5D6E-409C-BE32-E72D297353CC}">
                <c16:uniqueId val="{00000003-8A3C-48DA-84FE-0EC52C78CC7F}"/>
              </c:ext>
            </c:extLst>
          </c:dPt>
          <c:dPt>
            <c:idx val="2"/>
            <c:invertIfNegative val="0"/>
            <c:bubble3D val="0"/>
            <c:spPr>
              <a:solidFill>
                <a:schemeClr val="accent3"/>
              </a:solidFill>
            </c:spPr>
            <c:extLst>
              <c:ext xmlns:c16="http://schemas.microsoft.com/office/drawing/2014/chart" uri="{C3380CC4-5D6E-409C-BE32-E72D297353CC}">
                <c16:uniqueId val="{00000005-8A3C-48DA-84FE-0EC52C78CC7F}"/>
              </c:ext>
            </c:extLst>
          </c:dPt>
          <c:dPt>
            <c:idx val="3"/>
            <c:invertIfNegative val="0"/>
            <c:bubble3D val="0"/>
            <c:spPr>
              <a:solidFill>
                <a:schemeClr val="accent2"/>
              </a:solidFill>
            </c:spPr>
            <c:extLst>
              <c:ext xmlns:c16="http://schemas.microsoft.com/office/drawing/2014/chart" uri="{C3380CC4-5D6E-409C-BE32-E72D297353CC}">
                <c16:uniqueId val="{00000007-8A3C-48DA-84FE-0EC52C78CC7F}"/>
              </c:ext>
            </c:extLst>
          </c:dPt>
          <c:dPt>
            <c:idx val="4"/>
            <c:invertIfNegative val="0"/>
            <c:bubble3D val="0"/>
            <c:spPr>
              <a:solidFill>
                <a:schemeClr val="accent2"/>
              </a:solidFill>
            </c:spPr>
            <c:extLst>
              <c:ext xmlns:c16="http://schemas.microsoft.com/office/drawing/2014/chart" uri="{C3380CC4-5D6E-409C-BE32-E72D297353CC}">
                <c16:uniqueId val="{00000009-8A3C-48DA-84FE-0EC52C78CC7F}"/>
              </c:ext>
            </c:extLst>
          </c:dPt>
          <c:dPt>
            <c:idx val="5"/>
            <c:invertIfNegative val="0"/>
            <c:bubble3D val="0"/>
            <c:spPr>
              <a:gradFill>
                <a:gsLst>
                  <a:gs pos="0">
                    <a:schemeClr val="tx2">
                      <a:alpha val="80000"/>
                    </a:schemeClr>
                  </a:gs>
                  <a:gs pos="98000">
                    <a:schemeClr val="accent1">
                      <a:alpha val="80000"/>
                    </a:schemeClr>
                  </a:gs>
                </a:gsLst>
                <a:lin ang="10800000" scaled="0"/>
              </a:gradFill>
            </c:spPr>
            <c:extLst>
              <c:ext xmlns:c16="http://schemas.microsoft.com/office/drawing/2014/chart" uri="{C3380CC4-5D6E-409C-BE32-E72D297353CC}">
                <c16:uniqueId val="{0000000B-8A3C-48DA-84FE-0EC52C78CC7F}"/>
              </c:ext>
            </c:extLst>
          </c:dPt>
          <c:dPt>
            <c:idx val="6"/>
            <c:invertIfNegative val="0"/>
            <c:bubble3D val="0"/>
            <c:spPr>
              <a:gradFill>
                <a:gsLst>
                  <a:gs pos="0">
                    <a:schemeClr val="tx2">
                      <a:alpha val="80000"/>
                    </a:schemeClr>
                  </a:gs>
                  <a:gs pos="98000">
                    <a:schemeClr val="accent1">
                      <a:alpha val="80000"/>
                    </a:schemeClr>
                  </a:gs>
                </a:gsLst>
                <a:lin ang="10800000" scaled="0"/>
              </a:gradFill>
            </c:spPr>
            <c:extLst>
              <c:ext xmlns:c16="http://schemas.microsoft.com/office/drawing/2014/chart" uri="{C3380CC4-5D6E-409C-BE32-E72D297353CC}">
                <c16:uniqueId val="{0000000D-8A3C-48DA-84FE-0EC52C78CC7F}"/>
              </c:ext>
            </c:extLst>
          </c:dPt>
          <c:dPt>
            <c:idx val="7"/>
            <c:invertIfNegative val="0"/>
            <c:bubble3D val="0"/>
            <c:spPr>
              <a:solidFill>
                <a:schemeClr val="accent2"/>
              </a:solidFill>
            </c:spPr>
            <c:extLst>
              <c:ext xmlns:c16="http://schemas.microsoft.com/office/drawing/2014/chart" uri="{C3380CC4-5D6E-409C-BE32-E72D297353CC}">
                <c16:uniqueId val="{0000000F-8A3C-48DA-84FE-0EC52C78CC7F}"/>
              </c:ext>
            </c:extLst>
          </c:dPt>
          <c:dPt>
            <c:idx val="8"/>
            <c:invertIfNegative val="0"/>
            <c:bubble3D val="0"/>
            <c:spPr>
              <a:solidFill>
                <a:schemeClr val="accent2"/>
              </a:solidFill>
            </c:spPr>
            <c:extLst>
              <c:ext xmlns:c16="http://schemas.microsoft.com/office/drawing/2014/chart" uri="{C3380CC4-5D6E-409C-BE32-E72D297353CC}">
                <c16:uniqueId val="{00000011-8A3C-48DA-84FE-0EC52C78CC7F}"/>
              </c:ext>
            </c:extLst>
          </c:dPt>
          <c:dPt>
            <c:idx val="9"/>
            <c:invertIfNegative val="0"/>
            <c:bubble3D val="0"/>
            <c:spPr>
              <a:solidFill>
                <a:schemeClr val="accent5"/>
              </a:solidFill>
            </c:spPr>
            <c:extLst>
              <c:ext xmlns:c16="http://schemas.microsoft.com/office/drawing/2014/chart" uri="{C3380CC4-5D6E-409C-BE32-E72D297353CC}">
                <c16:uniqueId val="{00000013-8A3C-48DA-84FE-0EC52C78CC7F}"/>
              </c:ext>
            </c:extLst>
          </c:dPt>
          <c:dPt>
            <c:idx val="10"/>
            <c:invertIfNegative val="0"/>
            <c:bubble3D val="0"/>
            <c:spPr>
              <a:solidFill>
                <a:schemeClr val="accent5"/>
              </a:solidFill>
            </c:spPr>
            <c:extLst>
              <c:ext xmlns:c16="http://schemas.microsoft.com/office/drawing/2014/chart" uri="{C3380CC4-5D6E-409C-BE32-E72D297353CC}">
                <c16:uniqueId val="{00000015-8A3C-48DA-84FE-0EC52C78CC7F}"/>
              </c:ext>
            </c:extLst>
          </c:dPt>
          <c:dPt>
            <c:idx val="11"/>
            <c:invertIfNegative val="0"/>
            <c:bubble3D val="0"/>
            <c:extLst>
              <c:ext xmlns:c16="http://schemas.microsoft.com/office/drawing/2014/chart" uri="{C3380CC4-5D6E-409C-BE32-E72D297353CC}">
                <c16:uniqueId val="{00000016-8A3C-48DA-84FE-0EC52C78CC7F}"/>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40</c:v>
                </c:pt>
                <c:pt idx="1">
                  <c:v>80</c:v>
                </c:pt>
                <c:pt idx="2">
                  <c:v>60</c:v>
                </c:pt>
                <c:pt idx="3">
                  <c:v>70</c:v>
                </c:pt>
                <c:pt idx="4">
                  <c:v>320</c:v>
                </c:pt>
                <c:pt idx="5">
                  <c:v>405</c:v>
                </c:pt>
                <c:pt idx="6">
                  <c:v>574</c:v>
                </c:pt>
                <c:pt idx="7">
                  <c:v>195</c:v>
                </c:pt>
                <c:pt idx="8">
                  <c:v>185</c:v>
                </c:pt>
                <c:pt idx="9">
                  <c:v>190</c:v>
                </c:pt>
                <c:pt idx="10">
                  <c:v>150</c:v>
                </c:pt>
                <c:pt idx="11">
                  <c:v>145</c:v>
                </c:pt>
              </c:numCache>
            </c:numRef>
          </c:val>
          <c:extLst>
            <c:ext xmlns:c16="http://schemas.microsoft.com/office/drawing/2014/chart" uri="{C3380CC4-5D6E-409C-BE32-E72D297353CC}">
              <c16:uniqueId val="{00000017-8A3C-48DA-84FE-0EC52C78CC7F}"/>
            </c:ext>
          </c:extLst>
        </c:ser>
        <c:ser>
          <c:idx val="1"/>
          <c:order val="1"/>
          <c:tx>
            <c:strRef>
              <c:f>Sheet1!$C$1</c:f>
              <c:strCache>
                <c:ptCount val="1"/>
                <c:pt idx="0">
                  <c:v>Series Two</c:v>
                </c:pt>
              </c:strCache>
            </c:strRef>
          </c:tx>
          <c:spPr>
            <a:solidFill>
              <a:schemeClr val="tx1">
                <a:lumMod val="10000"/>
                <a:lumOff val="90000"/>
              </a:schemeClr>
            </a:solidFill>
            <a:ln>
              <a:noFill/>
            </a:ln>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20</c:v>
                </c:pt>
                <c:pt idx="1">
                  <c:v>40</c:v>
                </c:pt>
                <c:pt idx="2">
                  <c:v>20</c:v>
                </c:pt>
                <c:pt idx="3">
                  <c:v>10</c:v>
                </c:pt>
                <c:pt idx="4">
                  <c:v>70</c:v>
                </c:pt>
                <c:pt idx="5">
                  <c:v>180</c:v>
                </c:pt>
                <c:pt idx="6">
                  <c:v>229</c:v>
                </c:pt>
                <c:pt idx="7">
                  <c:v>60</c:v>
                </c:pt>
                <c:pt idx="8">
                  <c:v>90</c:v>
                </c:pt>
                <c:pt idx="9">
                  <c:v>20</c:v>
                </c:pt>
                <c:pt idx="10">
                  <c:v>80</c:v>
                </c:pt>
                <c:pt idx="11">
                  <c:v>60</c:v>
                </c:pt>
              </c:numCache>
            </c:numRef>
          </c:val>
          <c:extLst>
            <c:ext xmlns:c16="http://schemas.microsoft.com/office/drawing/2014/chart" uri="{C3380CC4-5D6E-409C-BE32-E72D297353CC}">
              <c16:uniqueId val="{00000018-8A3C-48DA-84FE-0EC52C78CC7F}"/>
            </c:ext>
          </c:extLst>
        </c:ser>
        <c:dLbls>
          <c:showLegendKey val="0"/>
          <c:showVal val="0"/>
          <c:showCatName val="0"/>
          <c:showSerName val="0"/>
          <c:showPercent val="0"/>
          <c:showBubbleSize val="0"/>
        </c:dLbls>
        <c:gapWidth val="100"/>
        <c:axId val="-1992091248"/>
        <c:axId val="-1992089792"/>
      </c:barChart>
      <c:catAx>
        <c:axId val="-1992091248"/>
        <c:scaling>
          <c:orientation val="minMax"/>
        </c:scaling>
        <c:delete val="0"/>
        <c:axPos val="b"/>
        <c:majorGridlines>
          <c:spPr>
            <a:ln w="12700">
              <a:solidFill>
                <a:schemeClr val="tx1">
                  <a:lumMod val="20000"/>
                  <a:lumOff val="80000"/>
                </a:schemeClr>
              </a:solidFill>
            </a:ln>
          </c:spPr>
        </c:majorGridlines>
        <c:numFmt formatCode="General" sourceLinked="0"/>
        <c:majorTickMark val="none"/>
        <c:minorTickMark val="none"/>
        <c:tickLblPos val="nextTo"/>
        <c:spPr>
          <a:ln w="12700">
            <a:noFill/>
          </a:ln>
        </c:spPr>
        <c:txPr>
          <a:bodyPr/>
          <a:lstStyle/>
          <a:p>
            <a:pPr>
              <a:defRPr b="0"/>
            </a:pPr>
            <a:endParaRPr lang="en-US"/>
          </a:p>
        </c:txPr>
        <c:crossAx val="-1992089792"/>
        <c:crosses val="autoZero"/>
        <c:auto val="1"/>
        <c:lblAlgn val="ctr"/>
        <c:lblOffset val="100"/>
        <c:noMultiLvlLbl val="0"/>
      </c:catAx>
      <c:valAx>
        <c:axId val="-1992089792"/>
        <c:scaling>
          <c:orientation val="minMax"/>
          <c:max val="600"/>
        </c:scaling>
        <c:delete val="0"/>
        <c:axPos val="l"/>
        <c:majorGridlines>
          <c:spPr>
            <a:ln w="12700">
              <a:solidFill>
                <a:schemeClr val="tx1">
                  <a:lumMod val="10000"/>
                  <a:lumOff val="90000"/>
                </a:schemeClr>
              </a:solidFill>
            </a:ln>
          </c:spPr>
        </c:majorGridlines>
        <c:numFmt formatCode="0&quot;%&quot;" sourceLinked="0"/>
        <c:majorTickMark val="none"/>
        <c:minorTickMark val="none"/>
        <c:tickLblPos val="nextTo"/>
        <c:spPr>
          <a:ln w="19050">
            <a:noFill/>
          </a:ln>
        </c:spPr>
        <c:txPr>
          <a:bodyPr/>
          <a:lstStyle/>
          <a:p>
            <a:pPr>
              <a:defRPr sz="1100" b="0">
                <a:latin typeface="+mn-lt"/>
                <a:ea typeface="Dosis" charset="0"/>
                <a:cs typeface="Dosis" charset="0"/>
              </a:defRPr>
            </a:pPr>
            <a:endParaRPr lang="en-US"/>
          </a:p>
        </c:txPr>
        <c:crossAx val="-1992091248"/>
        <c:crosses val="autoZero"/>
        <c:crossBetween val="between"/>
      </c:valAx>
      <c:spPr>
        <a:ln w="19050">
          <a:noFill/>
        </a:ln>
      </c:spPr>
    </c:plotArea>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092712140702"/>
          <c:y val="3.7958838670751199E-2"/>
          <c:w val="0.87990728785929795"/>
          <c:h val="0.8161004855144690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AA9-486C-8DE7-D77DC47E3576}"/>
            </c:ext>
          </c:extLst>
        </c:ser>
        <c:ser>
          <c:idx val="1"/>
          <c:order val="1"/>
          <c:tx>
            <c:strRef>
              <c:f>Sheet1!$C$1</c:f>
              <c:strCache>
                <c:ptCount val="1"/>
                <c:pt idx="0">
                  <c:v>Series 2</c:v>
                </c:pt>
              </c:strCache>
            </c:strRef>
          </c:tx>
          <c:spPr>
            <a:solidFill>
              <a:schemeClr val="tx1">
                <a:lumMod val="75000"/>
                <a:lumOff val="2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AA9-486C-8DE7-D77DC47E3576}"/>
            </c:ext>
          </c:extLst>
        </c:ser>
        <c:ser>
          <c:idx val="2"/>
          <c:order val="2"/>
          <c:tx>
            <c:strRef>
              <c:f>Sheet1!$D$1</c:f>
              <c:strCache>
                <c:ptCount val="1"/>
                <c:pt idx="0">
                  <c:v>Series 3</c:v>
                </c:pt>
              </c:strCache>
            </c:strRef>
          </c:tx>
          <c:spPr>
            <a:solidFill>
              <a:schemeClr val="tx1">
                <a:lumMod val="50000"/>
                <a:lumOff val="5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AA9-486C-8DE7-D77DC47E3576}"/>
            </c:ext>
          </c:extLst>
        </c:ser>
        <c:dLbls>
          <c:showLegendKey val="0"/>
          <c:showVal val="0"/>
          <c:showCatName val="0"/>
          <c:showSerName val="0"/>
          <c:showPercent val="0"/>
          <c:showBubbleSize val="0"/>
        </c:dLbls>
        <c:gapWidth val="481"/>
        <c:overlap val="100"/>
        <c:axId val="1872123536"/>
        <c:axId val="-2062638800"/>
      </c:barChart>
      <c:catAx>
        <c:axId val="187212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2638800"/>
        <c:crosses val="autoZero"/>
        <c:auto val="1"/>
        <c:lblAlgn val="ctr"/>
        <c:lblOffset val="100"/>
        <c:noMultiLvlLbl val="0"/>
      </c:catAx>
      <c:valAx>
        <c:axId val="-2062638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212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253712076326097E-2"/>
          <c:y val="0.10958904109589"/>
          <c:w val="0.915492575847348"/>
          <c:h val="0.70389779051086399"/>
        </c:manualLayout>
      </c:layout>
      <c:lineChart>
        <c:grouping val="standard"/>
        <c:varyColors val="0"/>
        <c:ser>
          <c:idx val="0"/>
          <c:order val="0"/>
          <c:tx>
            <c:strRef>
              <c:f>Sheet1!$A$2</c:f>
              <c:strCache>
                <c:ptCount val="1"/>
                <c:pt idx="0">
                  <c:v>Competitor Product</c:v>
                </c:pt>
              </c:strCache>
            </c:strRef>
          </c:tx>
          <c:spPr>
            <a:ln w="38100">
              <a:solidFill>
                <a:schemeClr val="accent6"/>
              </a:solidFill>
              <a:prstDash val="solid"/>
            </a:ln>
          </c:spPr>
          <c:marker>
            <c:symbol val="circle"/>
            <c:size val="19"/>
            <c:spPr>
              <a:solidFill>
                <a:srgbClr val="FFFFFF"/>
              </a:solidFill>
              <a:ln w="38100" cmpd="sng">
                <a:solidFill>
                  <a:schemeClr val="accent1"/>
                </a:solidFill>
                <a:prstDash val="solid"/>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2007</c:v>
                </c:pt>
                <c:pt idx="1">
                  <c:v>2008</c:v>
                </c:pt>
                <c:pt idx="2">
                  <c:v>2009</c:v>
                </c:pt>
                <c:pt idx="3">
                  <c:v>2010</c:v>
                </c:pt>
                <c:pt idx="4">
                  <c:v>2011</c:v>
                </c:pt>
                <c:pt idx="5">
                  <c:v>2012</c:v>
                </c:pt>
                <c:pt idx="6">
                  <c:v>2013</c:v>
                </c:pt>
                <c:pt idx="7">
                  <c:v>2014</c:v>
                </c:pt>
                <c:pt idx="8">
                  <c:v>2015</c:v>
                </c:pt>
              </c:strCache>
            </c:strRef>
          </c:cat>
          <c:val>
            <c:numRef>
              <c:f>Sheet1!$B$2:$J$2</c:f>
              <c:numCache>
                <c:formatCode>General</c:formatCode>
                <c:ptCount val="9"/>
                <c:pt idx="0">
                  <c:v>17</c:v>
                </c:pt>
                <c:pt idx="1">
                  <c:v>13</c:v>
                </c:pt>
                <c:pt idx="2">
                  <c:v>33</c:v>
                </c:pt>
                <c:pt idx="3">
                  <c:v>75</c:v>
                </c:pt>
                <c:pt idx="4">
                  <c:v>80</c:v>
                </c:pt>
                <c:pt idx="5">
                  <c:v>70</c:v>
                </c:pt>
                <c:pt idx="6">
                  <c:v>17</c:v>
                </c:pt>
                <c:pt idx="7">
                  <c:v>26</c:v>
                </c:pt>
                <c:pt idx="8">
                  <c:v>83</c:v>
                </c:pt>
              </c:numCache>
            </c:numRef>
          </c:val>
          <c:smooth val="0"/>
          <c:extLst>
            <c:ext xmlns:c16="http://schemas.microsoft.com/office/drawing/2014/chart" uri="{C3380CC4-5D6E-409C-BE32-E72D297353CC}">
              <c16:uniqueId val="{00000000-361B-4586-B215-9069F27CAD34}"/>
            </c:ext>
          </c:extLst>
        </c:ser>
        <c:ser>
          <c:idx val="1"/>
          <c:order val="1"/>
          <c:tx>
            <c:strRef>
              <c:f>Sheet1!$A$3</c:f>
              <c:strCache>
                <c:ptCount val="1"/>
                <c:pt idx="0">
                  <c:v>Our Products</c:v>
                </c:pt>
              </c:strCache>
            </c:strRef>
          </c:tx>
          <c:spPr>
            <a:ln w="38100">
              <a:solidFill>
                <a:schemeClr val="accent1"/>
              </a:solidFill>
              <a:prstDash val="solid"/>
            </a:ln>
          </c:spPr>
          <c:marker>
            <c:symbol val="circle"/>
            <c:size val="19"/>
            <c:spPr>
              <a:solidFill>
                <a:srgbClr val="FFFFFF"/>
              </a:solidFill>
              <a:ln w="38100" cmpd="sng">
                <a:solidFill>
                  <a:schemeClr val="accent5"/>
                </a:solidFill>
                <a:prstDash val="solid"/>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2007</c:v>
                </c:pt>
                <c:pt idx="1">
                  <c:v>2008</c:v>
                </c:pt>
                <c:pt idx="2">
                  <c:v>2009</c:v>
                </c:pt>
                <c:pt idx="3">
                  <c:v>2010</c:v>
                </c:pt>
                <c:pt idx="4">
                  <c:v>2011</c:v>
                </c:pt>
                <c:pt idx="5">
                  <c:v>2012</c:v>
                </c:pt>
                <c:pt idx="6">
                  <c:v>2013</c:v>
                </c:pt>
                <c:pt idx="7">
                  <c:v>2014</c:v>
                </c:pt>
                <c:pt idx="8">
                  <c:v>2015</c:v>
                </c:pt>
              </c:strCache>
            </c:strRef>
          </c:cat>
          <c:val>
            <c:numRef>
              <c:f>Sheet1!$B$3:$J$3</c:f>
              <c:numCache>
                <c:formatCode>General</c:formatCode>
                <c:ptCount val="9"/>
                <c:pt idx="0">
                  <c:v>55</c:v>
                </c:pt>
                <c:pt idx="1">
                  <c:v>43</c:v>
                </c:pt>
                <c:pt idx="2">
                  <c:v>70</c:v>
                </c:pt>
                <c:pt idx="3">
                  <c:v>20</c:v>
                </c:pt>
                <c:pt idx="4">
                  <c:v>55</c:v>
                </c:pt>
                <c:pt idx="5">
                  <c:v>43</c:v>
                </c:pt>
                <c:pt idx="6">
                  <c:v>55</c:v>
                </c:pt>
                <c:pt idx="7">
                  <c:v>43</c:v>
                </c:pt>
                <c:pt idx="8">
                  <c:v>58</c:v>
                </c:pt>
              </c:numCache>
            </c:numRef>
          </c:val>
          <c:smooth val="0"/>
          <c:extLst>
            <c:ext xmlns:c16="http://schemas.microsoft.com/office/drawing/2014/chart" uri="{C3380CC4-5D6E-409C-BE32-E72D297353CC}">
              <c16:uniqueId val="{00000001-361B-4586-B215-9069F27CAD34}"/>
            </c:ext>
          </c:extLst>
        </c:ser>
        <c:dLbls>
          <c:dLblPos val="t"/>
          <c:showLegendKey val="0"/>
          <c:showVal val="1"/>
          <c:showCatName val="0"/>
          <c:showSerName val="0"/>
          <c:showPercent val="0"/>
          <c:showBubbleSize val="0"/>
        </c:dLbls>
        <c:marker val="1"/>
        <c:smooth val="0"/>
        <c:axId val="1880310768"/>
        <c:axId val="-1964991680"/>
      </c:lineChart>
      <c:catAx>
        <c:axId val="1880310768"/>
        <c:scaling>
          <c:orientation val="minMax"/>
        </c:scaling>
        <c:delete val="0"/>
        <c:axPos val="b"/>
        <c:numFmt formatCode="General" sourceLinked="1"/>
        <c:majorTickMark val="none"/>
        <c:minorTickMark val="none"/>
        <c:tickLblPos val="low"/>
        <c:spPr>
          <a:ln w="3176">
            <a:solidFill>
              <a:schemeClr val="tx1">
                <a:lumMod val="40000"/>
                <a:lumOff val="60000"/>
              </a:schemeClr>
            </a:solidFill>
            <a:prstDash val="solid"/>
          </a:ln>
        </c:spPr>
        <c:txPr>
          <a:bodyPr rot="0" vert="horz"/>
          <a:lstStyle/>
          <a:p>
            <a:pPr>
              <a:defRPr sz="900" b="0" i="0" u="none" strike="noStrike" baseline="0">
                <a:solidFill>
                  <a:schemeClr val="tx1"/>
                </a:solidFill>
                <a:latin typeface="+mn-lt"/>
                <a:ea typeface="Source Sans Pro"/>
                <a:cs typeface="Source Sans Pro"/>
              </a:defRPr>
            </a:pPr>
            <a:endParaRPr lang="en-US"/>
          </a:p>
        </c:txPr>
        <c:crossAx val="-1964991680"/>
        <c:crosses val="autoZero"/>
        <c:auto val="1"/>
        <c:lblAlgn val="ctr"/>
        <c:lblOffset val="100"/>
        <c:tickLblSkip val="1"/>
        <c:tickMarkSkip val="1"/>
        <c:noMultiLvlLbl val="0"/>
      </c:catAx>
      <c:valAx>
        <c:axId val="-1964991680"/>
        <c:scaling>
          <c:orientation val="minMax"/>
        </c:scaling>
        <c:delete val="1"/>
        <c:axPos val="l"/>
        <c:majorGridlines>
          <c:spPr>
            <a:ln w="12700">
              <a:solidFill>
                <a:schemeClr val="tx1">
                  <a:lumMod val="20000"/>
                  <a:lumOff val="80000"/>
                </a:schemeClr>
              </a:solidFill>
              <a:prstDash val="solid"/>
            </a:ln>
          </c:spPr>
        </c:majorGridlines>
        <c:numFmt formatCode="General" sourceLinked="1"/>
        <c:majorTickMark val="none"/>
        <c:minorTickMark val="none"/>
        <c:tickLblPos val="nextTo"/>
        <c:crossAx val="1880310768"/>
        <c:crosses val="autoZero"/>
        <c:crossBetween val="midCat"/>
        <c:majorUnit val="22.5"/>
      </c:valAx>
      <c:spPr>
        <a:noFill/>
        <a:ln w="25411">
          <a:noFill/>
        </a:ln>
      </c:spPr>
    </c:plotArea>
    <c:plotVisOnly val="1"/>
    <c:dispBlanksAs val="gap"/>
    <c:showDLblsOverMax val="0"/>
  </c:chart>
  <c:spPr>
    <a:noFill/>
    <a:ln>
      <a:noFill/>
    </a:ln>
  </c:spPr>
  <c:txPr>
    <a:bodyPr/>
    <a:lstStyle/>
    <a:p>
      <a:pPr>
        <a:defRPr sz="1711" b="0" i="0" u="none" strike="noStrike" baseline="0">
          <a:solidFill>
            <a:srgbClr val="000000"/>
          </a:solidFill>
          <a:latin typeface="Source Sans Pro"/>
          <a:ea typeface="Source Sans Pro"/>
          <a:cs typeface="Source Sans Pro"/>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C1F1C-3B8A-439F-9411-3BF07BC9F86C}"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EB913-F415-4C70-84DA-E783C278C368}" type="slidenum">
              <a:rPr lang="en-US" smtClean="0"/>
              <a:t>‹#›</a:t>
            </a:fld>
            <a:endParaRPr lang="en-US"/>
          </a:p>
        </p:txBody>
      </p:sp>
    </p:spTree>
    <p:extLst>
      <p:ext uri="{BB962C8B-B14F-4D97-AF65-F5344CB8AC3E}">
        <p14:creationId xmlns:p14="http://schemas.microsoft.com/office/powerpoint/2010/main" val="204625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EB913-F415-4C70-84DA-E783C278C368}" type="slidenum">
              <a:rPr lang="en-US" smtClean="0"/>
              <a:t>10</a:t>
            </a:fld>
            <a:endParaRPr lang="en-US"/>
          </a:p>
        </p:txBody>
      </p:sp>
    </p:spTree>
    <p:extLst>
      <p:ext uri="{BB962C8B-B14F-4D97-AF65-F5344CB8AC3E}">
        <p14:creationId xmlns:p14="http://schemas.microsoft.com/office/powerpoint/2010/main" val="348464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EB913-F415-4C70-84DA-E783C278C368}" type="slidenum">
              <a:rPr lang="en-US" smtClean="0"/>
              <a:t>12</a:t>
            </a:fld>
            <a:endParaRPr lang="en-US"/>
          </a:p>
        </p:txBody>
      </p:sp>
    </p:spTree>
    <p:extLst>
      <p:ext uri="{BB962C8B-B14F-4D97-AF65-F5344CB8AC3E}">
        <p14:creationId xmlns:p14="http://schemas.microsoft.com/office/powerpoint/2010/main" val="3278934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F48F2-29E0-C44D-AB2C-8D21408C49CD}" type="datetimeFigureOut">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C623FC-009F-7A42-B7FA-2B949E11D3BB}" type="slidenum">
              <a:t>‹#›</a:t>
            </a:fld>
            <a:endParaRPr lang="en-US"/>
          </a:p>
        </p:txBody>
      </p:sp>
    </p:spTree>
    <p:extLst>
      <p:ext uri="{BB962C8B-B14F-4D97-AF65-F5344CB8AC3E}">
        <p14:creationId xmlns:p14="http://schemas.microsoft.com/office/powerpoint/2010/main" val="999961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Rectangle 8"/>
          <p:cNvSpPr/>
          <p:nvPr userDrawn="1"/>
        </p:nvSpPr>
        <p:spPr>
          <a:xfrm rot="10800000">
            <a:off x="321412" y="0"/>
            <a:ext cx="6026379" cy="6858000"/>
          </a:xfrm>
          <a:custGeom>
            <a:avLst/>
            <a:gdLst>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1948070 h 6858000"/>
              <a:gd name="connsiteX5" fmla="*/ 0 w 5850835"/>
              <a:gd name="connsiteY5"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1053548 w 5850835"/>
              <a:gd name="connsiteY4" fmla="*/ 2564296 h 6858000"/>
              <a:gd name="connsiteX5" fmla="*/ 0 w 5850835"/>
              <a:gd name="connsiteY5" fmla="*/ 0 h 6858000"/>
              <a:gd name="connsiteX0" fmla="*/ 200232 w 6051067"/>
              <a:gd name="connsiteY0" fmla="*/ 0 h 6858000"/>
              <a:gd name="connsiteX1" fmla="*/ 6051067 w 6051067"/>
              <a:gd name="connsiteY1" fmla="*/ 0 h 6858000"/>
              <a:gd name="connsiteX2" fmla="*/ 6051067 w 6051067"/>
              <a:gd name="connsiteY2" fmla="*/ 6858000 h 6858000"/>
              <a:gd name="connsiteX3" fmla="*/ 200232 w 6051067"/>
              <a:gd name="connsiteY3" fmla="*/ 6858000 h 6858000"/>
              <a:gd name="connsiteX4" fmla="*/ 1253780 w 6051067"/>
              <a:gd name="connsiteY4" fmla="*/ 2564296 h 6858000"/>
              <a:gd name="connsiteX5" fmla="*/ 200232 w 6051067"/>
              <a:gd name="connsiteY5" fmla="*/ 0 h 6858000"/>
              <a:gd name="connsiteX0" fmla="*/ 176827 w 6027662"/>
              <a:gd name="connsiteY0" fmla="*/ 0 h 6858000"/>
              <a:gd name="connsiteX1" fmla="*/ 6027662 w 6027662"/>
              <a:gd name="connsiteY1" fmla="*/ 0 h 6858000"/>
              <a:gd name="connsiteX2" fmla="*/ 6027662 w 6027662"/>
              <a:gd name="connsiteY2" fmla="*/ 6858000 h 6858000"/>
              <a:gd name="connsiteX3" fmla="*/ 176827 w 6027662"/>
              <a:gd name="connsiteY3" fmla="*/ 6858000 h 6858000"/>
              <a:gd name="connsiteX4" fmla="*/ 1548427 w 6027662"/>
              <a:gd name="connsiteY4" fmla="*/ 3319670 h 6858000"/>
              <a:gd name="connsiteX5" fmla="*/ 176827 w 6027662"/>
              <a:gd name="connsiteY5" fmla="*/ 0 h 6858000"/>
              <a:gd name="connsiteX0" fmla="*/ 175544 w 6026379"/>
              <a:gd name="connsiteY0" fmla="*/ 0 h 6858000"/>
              <a:gd name="connsiteX1" fmla="*/ 6026379 w 6026379"/>
              <a:gd name="connsiteY1" fmla="*/ 0 h 6858000"/>
              <a:gd name="connsiteX2" fmla="*/ 6026379 w 6026379"/>
              <a:gd name="connsiteY2" fmla="*/ 6858000 h 6858000"/>
              <a:gd name="connsiteX3" fmla="*/ 175544 w 6026379"/>
              <a:gd name="connsiteY3" fmla="*/ 6858000 h 6858000"/>
              <a:gd name="connsiteX4" fmla="*/ 1567022 w 6026379"/>
              <a:gd name="connsiteY4" fmla="*/ 3458818 h 6858000"/>
              <a:gd name="connsiteX5" fmla="*/ 175544 w 602637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6379" h="6858000">
                <a:moveTo>
                  <a:pt x="175544" y="0"/>
                </a:moveTo>
                <a:lnTo>
                  <a:pt x="6026379" y="0"/>
                </a:lnTo>
                <a:lnTo>
                  <a:pt x="6026379" y="6858000"/>
                </a:lnTo>
                <a:lnTo>
                  <a:pt x="175544" y="6858000"/>
                </a:lnTo>
                <a:cubicBezTo>
                  <a:pt x="-624004" y="6142383"/>
                  <a:pt x="1567022" y="4601818"/>
                  <a:pt x="1567022" y="3458818"/>
                </a:cubicBezTo>
                <a:cubicBezTo>
                  <a:pt x="1567022" y="2315818"/>
                  <a:pt x="-624004" y="427383"/>
                  <a:pt x="175544" y="0"/>
                </a:cubicBezTo>
                <a:close/>
              </a:path>
            </a:pathLst>
          </a:custGeom>
          <a:gradFill>
            <a:gsLst>
              <a:gs pos="0">
                <a:schemeClr val="tx2"/>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1" y="0"/>
            <a:ext cx="6026377" cy="6858000"/>
          </a:xfrm>
          <a:custGeom>
            <a:avLst/>
            <a:gdLst>
              <a:gd name="connsiteX0" fmla="*/ 0 w 6026377"/>
              <a:gd name="connsiteY0" fmla="*/ 0 h 6858000"/>
              <a:gd name="connsiteX1" fmla="*/ 5850834 w 6026377"/>
              <a:gd name="connsiteY1" fmla="*/ 0 h 6858000"/>
              <a:gd name="connsiteX2" fmla="*/ 4459356 w 6026377"/>
              <a:gd name="connsiteY2" fmla="*/ 3399182 h 6858000"/>
              <a:gd name="connsiteX3" fmla="*/ 5850834 w 6026377"/>
              <a:gd name="connsiteY3" fmla="*/ 6858000 h 6858000"/>
              <a:gd name="connsiteX4" fmla="*/ 0 w 602637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6377" h="6858000">
                <a:moveTo>
                  <a:pt x="0" y="0"/>
                </a:moveTo>
                <a:lnTo>
                  <a:pt x="5850834" y="0"/>
                </a:lnTo>
                <a:cubicBezTo>
                  <a:pt x="6650382" y="715617"/>
                  <a:pt x="4459356" y="2256182"/>
                  <a:pt x="4459356" y="3399182"/>
                </a:cubicBezTo>
                <a:cubicBezTo>
                  <a:pt x="4459356" y="4542182"/>
                  <a:pt x="6650382" y="6430617"/>
                  <a:pt x="5850834" y="6858000"/>
                </a:cubicBezTo>
                <a:lnTo>
                  <a:pt x="0" y="6858000"/>
                </a:lnTo>
                <a:close/>
              </a:path>
            </a:pathLst>
          </a:custGeom>
          <a:pattFill prst="divot">
            <a:fgClr>
              <a:schemeClr val="bg1">
                <a:lumMod val="85000"/>
              </a:schemeClr>
            </a:fgClr>
            <a:bgClr>
              <a:schemeClr val="bg1"/>
            </a:bgClr>
          </a:pattFill>
        </p:spPr>
        <p:txBody>
          <a:bodyPr wrap="square" anchor="ctr">
            <a:noAutofit/>
          </a:bodyPr>
          <a:lstStyle>
            <a:lvl1pPr marL="0" indent="0" algn="ctr">
              <a:buNone/>
              <a:defRPr sz="1800"/>
            </a:lvl1pPr>
          </a:lstStyle>
          <a:p>
            <a:endParaRPr lang="en-US" dirty="0"/>
          </a:p>
        </p:txBody>
      </p:sp>
    </p:spTree>
    <p:extLst>
      <p:ext uri="{BB962C8B-B14F-4D97-AF65-F5344CB8AC3E}">
        <p14:creationId xmlns:p14="http://schemas.microsoft.com/office/powerpoint/2010/main" val="127332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0"/>
            <a:ext cx="6026377" cy="6858000"/>
          </a:xfrm>
          <a:custGeom>
            <a:avLst/>
            <a:gdLst>
              <a:gd name="connsiteX0" fmla="*/ 0 w 6026377"/>
              <a:gd name="connsiteY0" fmla="*/ 0 h 6858000"/>
              <a:gd name="connsiteX1" fmla="*/ 5850834 w 6026377"/>
              <a:gd name="connsiteY1" fmla="*/ 0 h 6858000"/>
              <a:gd name="connsiteX2" fmla="*/ 4459356 w 6026377"/>
              <a:gd name="connsiteY2" fmla="*/ 3399182 h 6858000"/>
              <a:gd name="connsiteX3" fmla="*/ 5850834 w 6026377"/>
              <a:gd name="connsiteY3" fmla="*/ 6858000 h 6858000"/>
              <a:gd name="connsiteX4" fmla="*/ 0 w 602637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6377" h="6858000">
                <a:moveTo>
                  <a:pt x="0" y="0"/>
                </a:moveTo>
                <a:lnTo>
                  <a:pt x="5850834" y="0"/>
                </a:lnTo>
                <a:cubicBezTo>
                  <a:pt x="6650382" y="715617"/>
                  <a:pt x="4459356" y="2256182"/>
                  <a:pt x="4459356" y="3399182"/>
                </a:cubicBezTo>
                <a:cubicBezTo>
                  <a:pt x="4459356" y="4542182"/>
                  <a:pt x="6650382" y="6430617"/>
                  <a:pt x="5850834" y="6858000"/>
                </a:cubicBezTo>
                <a:lnTo>
                  <a:pt x="0" y="6858000"/>
                </a:lnTo>
                <a:close/>
              </a:path>
            </a:pathLst>
          </a:custGeom>
          <a:pattFill prst="divot">
            <a:fgClr>
              <a:schemeClr val="bg1">
                <a:lumMod val="85000"/>
              </a:schemeClr>
            </a:fgClr>
            <a:bgClr>
              <a:schemeClr val="bg1"/>
            </a:bgClr>
          </a:pattFill>
        </p:spPr>
        <p:txBody>
          <a:bodyPr wrap="square" anchor="ctr">
            <a:noAutofit/>
          </a:bodyPr>
          <a:lstStyle>
            <a:lvl1pPr marL="0" indent="0" algn="ctr">
              <a:buNone/>
              <a:defRPr sz="1800"/>
            </a:lvl1pPr>
          </a:lstStyle>
          <a:p>
            <a:endParaRPr lang="en-US" dirty="0"/>
          </a:p>
        </p:txBody>
      </p:sp>
    </p:spTree>
    <p:extLst>
      <p:ext uri="{BB962C8B-B14F-4D97-AF65-F5344CB8AC3E}">
        <p14:creationId xmlns:p14="http://schemas.microsoft.com/office/powerpoint/2010/main" val="2037554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 y="0"/>
            <a:ext cx="12191999" cy="3796746"/>
          </a:xfrm>
          <a:custGeom>
            <a:avLst/>
            <a:gdLst>
              <a:gd name="connsiteX0" fmla="*/ 0 w 12191999"/>
              <a:gd name="connsiteY0" fmla="*/ 0 h 3796746"/>
              <a:gd name="connsiteX1" fmla="*/ 12191999 w 12191999"/>
              <a:gd name="connsiteY1" fmla="*/ 0 h 3796746"/>
              <a:gd name="connsiteX2" fmla="*/ 12191999 w 12191999"/>
              <a:gd name="connsiteY2" fmla="*/ 3686150 h 3796746"/>
              <a:gd name="connsiteX3" fmla="*/ 6149010 w 12191999"/>
              <a:gd name="connsiteY3" fmla="*/ 2809490 h 3796746"/>
              <a:gd name="connsiteX4" fmla="*/ 78720 w 12191999"/>
              <a:gd name="connsiteY4" fmla="*/ 3727955 h 3796746"/>
              <a:gd name="connsiteX5" fmla="*/ 0 w 12191999"/>
              <a:gd name="connsiteY5" fmla="*/ 3686150 h 379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3796746">
                <a:moveTo>
                  <a:pt x="0" y="0"/>
                </a:moveTo>
                <a:lnTo>
                  <a:pt x="12191999" y="0"/>
                </a:lnTo>
                <a:lnTo>
                  <a:pt x="12191999" y="3686150"/>
                </a:lnTo>
                <a:cubicBezTo>
                  <a:pt x="10919791" y="4189883"/>
                  <a:pt x="8181010" y="2809490"/>
                  <a:pt x="6149010" y="2809490"/>
                </a:cubicBezTo>
                <a:cubicBezTo>
                  <a:pt x="4180509" y="2809490"/>
                  <a:pt x="968324" y="4104956"/>
                  <a:pt x="78720" y="3727955"/>
                </a:cubicBezTo>
                <a:lnTo>
                  <a:pt x="0" y="3686150"/>
                </a:lnTo>
                <a:close/>
              </a:path>
            </a:pathLst>
          </a:custGeom>
          <a:pattFill prst="divot">
            <a:fgClr>
              <a:schemeClr val="bg1">
                <a:lumMod val="85000"/>
              </a:schemeClr>
            </a:fgClr>
            <a:bgClr>
              <a:schemeClr val="bg1"/>
            </a:bgClr>
          </a:pattFill>
        </p:spPr>
        <p:txBody>
          <a:bodyPr wrap="square" anchor="ctr">
            <a:noAutofit/>
          </a:bodyPr>
          <a:lstStyle>
            <a:lvl1pPr marL="0" indent="0" algn="ctr">
              <a:buNone/>
              <a:defRPr sz="1800"/>
            </a:lvl1pPr>
          </a:lstStyle>
          <a:p>
            <a:endParaRPr lang="en-US" dirty="0"/>
          </a:p>
        </p:txBody>
      </p:sp>
    </p:spTree>
    <p:extLst>
      <p:ext uri="{BB962C8B-B14F-4D97-AF65-F5344CB8AC3E}">
        <p14:creationId xmlns:p14="http://schemas.microsoft.com/office/powerpoint/2010/main" val="287993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74534" y="1038497"/>
            <a:ext cx="5596604" cy="4781006"/>
          </a:xfrm>
          <a:custGeom>
            <a:avLst/>
            <a:gdLst>
              <a:gd name="connsiteX0" fmla="*/ 4986987 w 5210761"/>
              <a:gd name="connsiteY0" fmla="*/ 2799524 h 4451392"/>
              <a:gd name="connsiteX1" fmla="*/ 5021095 w 5210761"/>
              <a:gd name="connsiteY1" fmla="*/ 2840864 h 4451392"/>
              <a:gd name="connsiteX2" fmla="*/ 5077256 w 5210761"/>
              <a:gd name="connsiteY2" fmla="*/ 2925969 h 4451392"/>
              <a:gd name="connsiteX3" fmla="*/ 5108911 w 5210761"/>
              <a:gd name="connsiteY3" fmla="*/ 2984289 h 4451392"/>
              <a:gd name="connsiteX4" fmla="*/ 1785444 w 5210761"/>
              <a:gd name="connsiteY4" fmla="*/ 413997 h 4451392"/>
              <a:gd name="connsiteX5" fmla="*/ 1776307 w 5210761"/>
              <a:gd name="connsiteY5" fmla="*/ 427841 h 4451392"/>
              <a:gd name="connsiteX6" fmla="*/ 1780705 w 5210761"/>
              <a:gd name="connsiteY6" fmla="*/ 419739 h 4451392"/>
              <a:gd name="connsiteX7" fmla="*/ 3393783 w 5210761"/>
              <a:gd name="connsiteY7" fmla="*/ 385151 h 4451392"/>
              <a:gd name="connsiteX8" fmla="*/ 3422321 w 5210761"/>
              <a:gd name="connsiteY8" fmla="*/ 419739 h 4451392"/>
              <a:gd name="connsiteX9" fmla="*/ 3448805 w 5210761"/>
              <a:gd name="connsiteY9" fmla="*/ 468532 h 4451392"/>
              <a:gd name="connsiteX10" fmla="*/ 2604294 w 5210761"/>
              <a:gd name="connsiteY10" fmla="*/ 0 h 4451392"/>
              <a:gd name="connsiteX11" fmla="*/ 3314059 w 5210761"/>
              <a:gd name="connsiteY11" fmla="*/ 293996 h 4451392"/>
              <a:gd name="connsiteX12" fmla="*/ 3407689 w 5210761"/>
              <a:gd name="connsiteY12" fmla="*/ 407476 h 4451392"/>
              <a:gd name="connsiteX13" fmla="*/ 3452625 w 5210761"/>
              <a:gd name="connsiteY13" fmla="*/ 475571 h 4451392"/>
              <a:gd name="connsiteX14" fmla="*/ 3448804 w 5210761"/>
              <a:gd name="connsiteY14" fmla="*/ 468532 h 4451392"/>
              <a:gd name="connsiteX15" fmla="*/ 4986987 w 5210761"/>
              <a:gd name="connsiteY15" fmla="*/ 2799524 h 4451392"/>
              <a:gd name="connsiteX16" fmla="*/ 4926853 w 5210761"/>
              <a:gd name="connsiteY16" fmla="*/ 2726640 h 4451392"/>
              <a:gd name="connsiteX17" fmla="*/ 4920472 w 5210761"/>
              <a:gd name="connsiteY17" fmla="*/ 2721375 h 4451392"/>
              <a:gd name="connsiteX18" fmla="*/ 4974976 w 5210761"/>
              <a:gd name="connsiteY18" fmla="*/ 2787899 h 4451392"/>
              <a:gd name="connsiteX19" fmla="*/ 5096900 w 5210761"/>
              <a:gd name="connsiteY19" fmla="*/ 2973965 h 4451392"/>
              <a:gd name="connsiteX20" fmla="*/ 5131364 w 5210761"/>
              <a:gd name="connsiteY20" fmla="*/ 3037911 h 4451392"/>
              <a:gd name="connsiteX21" fmla="*/ 5210761 w 5210761"/>
              <a:gd name="connsiteY21" fmla="*/ 3433945 h 4451392"/>
              <a:gd name="connsiteX22" fmla="*/ 4404044 w 5210761"/>
              <a:gd name="connsiteY22" fmla="*/ 4430721 h 4451392"/>
              <a:gd name="connsiteX23" fmla="*/ 4206410 w 5210761"/>
              <a:gd name="connsiteY23" fmla="*/ 4450783 h 4451392"/>
              <a:gd name="connsiteX24" fmla="*/ 4212438 w 5210761"/>
              <a:gd name="connsiteY24" fmla="*/ 4451391 h 4451392"/>
              <a:gd name="connsiteX25" fmla="*/ 4200426 w 5210761"/>
              <a:gd name="connsiteY25" fmla="*/ 4451391 h 4451392"/>
              <a:gd name="connsiteX26" fmla="*/ 1064102 w 5210761"/>
              <a:gd name="connsiteY26" fmla="*/ 4451391 h 4451392"/>
              <a:gd name="connsiteX27" fmla="*/ 1064086 w 5210761"/>
              <a:gd name="connsiteY27" fmla="*/ 4451392 h 4451392"/>
              <a:gd name="connsiteX28" fmla="*/ 1064071 w 5210761"/>
              <a:gd name="connsiteY28" fmla="*/ 4451391 h 4451392"/>
              <a:gd name="connsiteX29" fmla="*/ 994649 w 5210761"/>
              <a:gd name="connsiteY29" fmla="*/ 4451391 h 4451392"/>
              <a:gd name="connsiteX30" fmla="*/ 1029188 w 5210761"/>
              <a:gd name="connsiteY30" fmla="*/ 4447885 h 4451392"/>
              <a:gd name="connsiteX31" fmla="*/ 849635 w 5210761"/>
              <a:gd name="connsiteY31" fmla="*/ 4429837 h 4451392"/>
              <a:gd name="connsiteX32" fmla="*/ 0 w 5210761"/>
              <a:gd name="connsiteY32" fmla="*/ 3390403 h 4451392"/>
              <a:gd name="connsiteX33" fmla="*/ 83622 w 5210761"/>
              <a:gd name="connsiteY33" fmla="*/ 2977420 h 4451392"/>
              <a:gd name="connsiteX34" fmla="*/ 119826 w 5210761"/>
              <a:gd name="connsiteY34" fmla="*/ 2910911 h 4451392"/>
              <a:gd name="connsiteX35" fmla="*/ 253083 w 5210761"/>
              <a:gd name="connsiteY35" fmla="*/ 2710967 h 4451392"/>
              <a:gd name="connsiteX36" fmla="*/ 311664 w 5210761"/>
              <a:gd name="connsiteY36" fmla="*/ 2640170 h 4451392"/>
              <a:gd name="connsiteX37" fmla="*/ 322086 w 5210761"/>
              <a:gd name="connsiteY37" fmla="*/ 2631596 h 4451392"/>
              <a:gd name="connsiteX38" fmla="*/ 1776307 w 5210761"/>
              <a:gd name="connsiteY38" fmla="*/ 427841 h 4451392"/>
              <a:gd name="connsiteX39" fmla="*/ 1689441 w 5210761"/>
              <a:gd name="connsiteY39" fmla="*/ 587881 h 4451392"/>
              <a:gd name="connsiteX40" fmla="*/ 1684587 w 5210761"/>
              <a:gd name="connsiteY40" fmla="*/ 603520 h 4451392"/>
              <a:gd name="connsiteX41" fmla="*/ 1767498 w 5210761"/>
              <a:gd name="connsiteY41" fmla="*/ 450765 h 4451392"/>
              <a:gd name="connsiteX42" fmla="*/ 1776764 w 5210761"/>
              <a:gd name="connsiteY42" fmla="*/ 436727 h 4451392"/>
              <a:gd name="connsiteX43" fmla="*/ 1894527 w 5210761"/>
              <a:gd name="connsiteY43" fmla="*/ 293996 h 4451392"/>
              <a:gd name="connsiteX44" fmla="*/ 2604294 w 5210761"/>
              <a:gd name="connsiteY44" fmla="*/ 0 h 445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210761" h="4451392">
                <a:moveTo>
                  <a:pt x="4986987" y="2799524"/>
                </a:moveTo>
                <a:lnTo>
                  <a:pt x="5021095" y="2840864"/>
                </a:lnTo>
                <a:lnTo>
                  <a:pt x="5077256" y="2925969"/>
                </a:lnTo>
                <a:lnTo>
                  <a:pt x="5108911" y="2984289"/>
                </a:lnTo>
                <a:close/>
                <a:moveTo>
                  <a:pt x="1785444" y="413997"/>
                </a:moveTo>
                <a:lnTo>
                  <a:pt x="1776307" y="427841"/>
                </a:lnTo>
                <a:lnTo>
                  <a:pt x="1780705" y="419739"/>
                </a:lnTo>
                <a:close/>
                <a:moveTo>
                  <a:pt x="3393783" y="385151"/>
                </a:moveTo>
                <a:lnTo>
                  <a:pt x="3422321" y="419739"/>
                </a:lnTo>
                <a:lnTo>
                  <a:pt x="3448805" y="468532"/>
                </a:lnTo>
                <a:close/>
                <a:moveTo>
                  <a:pt x="2604294" y="0"/>
                </a:moveTo>
                <a:cubicBezTo>
                  <a:pt x="2881475" y="0"/>
                  <a:pt x="3132415" y="112351"/>
                  <a:pt x="3314059" y="293996"/>
                </a:cubicBezTo>
                <a:lnTo>
                  <a:pt x="3407689" y="407476"/>
                </a:lnTo>
                <a:lnTo>
                  <a:pt x="3452625" y="475571"/>
                </a:lnTo>
                <a:lnTo>
                  <a:pt x="3448804" y="468532"/>
                </a:lnTo>
                <a:lnTo>
                  <a:pt x="4986987" y="2799524"/>
                </a:lnTo>
                <a:lnTo>
                  <a:pt x="4926853" y="2726640"/>
                </a:lnTo>
                <a:lnTo>
                  <a:pt x="4920472" y="2721375"/>
                </a:lnTo>
                <a:lnTo>
                  <a:pt x="4974976" y="2787899"/>
                </a:lnTo>
                <a:lnTo>
                  <a:pt x="5096900" y="2973965"/>
                </a:lnTo>
                <a:lnTo>
                  <a:pt x="5131364" y="3037911"/>
                </a:lnTo>
                <a:cubicBezTo>
                  <a:pt x="5182490" y="3159636"/>
                  <a:pt x="5210761" y="3293465"/>
                  <a:pt x="5210761" y="3433945"/>
                </a:cubicBezTo>
                <a:cubicBezTo>
                  <a:pt x="5210761" y="3925624"/>
                  <a:pt x="4864436" y="4335848"/>
                  <a:pt x="4404044" y="4430721"/>
                </a:cubicBezTo>
                <a:lnTo>
                  <a:pt x="4206410" y="4450783"/>
                </a:lnTo>
                <a:lnTo>
                  <a:pt x="4212438" y="4451391"/>
                </a:lnTo>
                <a:lnTo>
                  <a:pt x="4200426" y="4451391"/>
                </a:lnTo>
                <a:lnTo>
                  <a:pt x="1064102" y="4451391"/>
                </a:lnTo>
                <a:lnTo>
                  <a:pt x="1064086" y="4451392"/>
                </a:lnTo>
                <a:lnTo>
                  <a:pt x="1064071" y="4451391"/>
                </a:lnTo>
                <a:lnTo>
                  <a:pt x="994649" y="4451391"/>
                </a:lnTo>
                <a:lnTo>
                  <a:pt x="1029188" y="4447885"/>
                </a:lnTo>
                <a:lnTo>
                  <a:pt x="849635" y="4429837"/>
                </a:lnTo>
                <a:cubicBezTo>
                  <a:pt x="364749" y="4330903"/>
                  <a:pt x="0" y="3903125"/>
                  <a:pt x="0" y="3390403"/>
                </a:cubicBezTo>
                <a:cubicBezTo>
                  <a:pt x="0" y="3243912"/>
                  <a:pt x="29777" y="3104354"/>
                  <a:pt x="83622" y="2977420"/>
                </a:cubicBezTo>
                <a:lnTo>
                  <a:pt x="119826" y="2910911"/>
                </a:lnTo>
                <a:lnTo>
                  <a:pt x="253083" y="2710967"/>
                </a:lnTo>
                <a:lnTo>
                  <a:pt x="311664" y="2640170"/>
                </a:lnTo>
                <a:lnTo>
                  <a:pt x="322086" y="2631596"/>
                </a:lnTo>
                <a:lnTo>
                  <a:pt x="1776307" y="427841"/>
                </a:lnTo>
                <a:lnTo>
                  <a:pt x="1689441" y="587881"/>
                </a:lnTo>
                <a:lnTo>
                  <a:pt x="1684587" y="603520"/>
                </a:lnTo>
                <a:lnTo>
                  <a:pt x="1767498" y="450765"/>
                </a:lnTo>
                <a:lnTo>
                  <a:pt x="1776764" y="436727"/>
                </a:lnTo>
                <a:lnTo>
                  <a:pt x="1894527" y="293996"/>
                </a:lnTo>
                <a:cubicBezTo>
                  <a:pt x="2076171" y="112351"/>
                  <a:pt x="2327113" y="0"/>
                  <a:pt x="2604294" y="0"/>
                </a:cubicBezTo>
                <a:close/>
              </a:path>
            </a:pathLst>
          </a:custGeom>
          <a:pattFill prst="divot">
            <a:fgClr>
              <a:schemeClr val="bg1">
                <a:lumMod val="85000"/>
              </a:schemeClr>
            </a:fgClr>
            <a:bgClr>
              <a:schemeClr val="bg1"/>
            </a:bgClr>
          </a:pattFill>
        </p:spPr>
        <p:txBody>
          <a:bodyPr wrap="square" anchor="ctr">
            <a:noAutofit/>
          </a:bodyPr>
          <a:lstStyle>
            <a:lvl1pPr marL="0" indent="0" algn="ctr">
              <a:buNone/>
              <a:defRPr sz="1800"/>
            </a:lvl1pPr>
          </a:lstStyle>
          <a:p>
            <a:endParaRPr lang="en-US" dirty="0"/>
          </a:p>
        </p:txBody>
      </p:sp>
    </p:spTree>
    <p:extLst>
      <p:ext uri="{BB962C8B-B14F-4D97-AF65-F5344CB8AC3E}">
        <p14:creationId xmlns:p14="http://schemas.microsoft.com/office/powerpoint/2010/main" val="1564456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724710" y="931985"/>
            <a:ext cx="5845968" cy="4994030"/>
          </a:xfrm>
          <a:custGeom>
            <a:avLst/>
            <a:gdLst>
              <a:gd name="connsiteX0" fmla="*/ 4986987 w 5210761"/>
              <a:gd name="connsiteY0" fmla="*/ 2799524 h 4451392"/>
              <a:gd name="connsiteX1" fmla="*/ 5021095 w 5210761"/>
              <a:gd name="connsiteY1" fmla="*/ 2840864 h 4451392"/>
              <a:gd name="connsiteX2" fmla="*/ 5077256 w 5210761"/>
              <a:gd name="connsiteY2" fmla="*/ 2925969 h 4451392"/>
              <a:gd name="connsiteX3" fmla="*/ 5108911 w 5210761"/>
              <a:gd name="connsiteY3" fmla="*/ 2984289 h 4451392"/>
              <a:gd name="connsiteX4" fmla="*/ 1785444 w 5210761"/>
              <a:gd name="connsiteY4" fmla="*/ 413997 h 4451392"/>
              <a:gd name="connsiteX5" fmla="*/ 1776307 w 5210761"/>
              <a:gd name="connsiteY5" fmla="*/ 427841 h 4451392"/>
              <a:gd name="connsiteX6" fmla="*/ 1780705 w 5210761"/>
              <a:gd name="connsiteY6" fmla="*/ 419739 h 4451392"/>
              <a:gd name="connsiteX7" fmla="*/ 3393783 w 5210761"/>
              <a:gd name="connsiteY7" fmla="*/ 385151 h 4451392"/>
              <a:gd name="connsiteX8" fmla="*/ 3422321 w 5210761"/>
              <a:gd name="connsiteY8" fmla="*/ 419739 h 4451392"/>
              <a:gd name="connsiteX9" fmla="*/ 3448805 w 5210761"/>
              <a:gd name="connsiteY9" fmla="*/ 468532 h 4451392"/>
              <a:gd name="connsiteX10" fmla="*/ 2604294 w 5210761"/>
              <a:gd name="connsiteY10" fmla="*/ 0 h 4451392"/>
              <a:gd name="connsiteX11" fmla="*/ 3314059 w 5210761"/>
              <a:gd name="connsiteY11" fmla="*/ 293996 h 4451392"/>
              <a:gd name="connsiteX12" fmla="*/ 3407689 w 5210761"/>
              <a:gd name="connsiteY12" fmla="*/ 407476 h 4451392"/>
              <a:gd name="connsiteX13" fmla="*/ 3452625 w 5210761"/>
              <a:gd name="connsiteY13" fmla="*/ 475571 h 4451392"/>
              <a:gd name="connsiteX14" fmla="*/ 3448804 w 5210761"/>
              <a:gd name="connsiteY14" fmla="*/ 468532 h 4451392"/>
              <a:gd name="connsiteX15" fmla="*/ 4986987 w 5210761"/>
              <a:gd name="connsiteY15" fmla="*/ 2799524 h 4451392"/>
              <a:gd name="connsiteX16" fmla="*/ 4926853 w 5210761"/>
              <a:gd name="connsiteY16" fmla="*/ 2726640 h 4451392"/>
              <a:gd name="connsiteX17" fmla="*/ 4920472 w 5210761"/>
              <a:gd name="connsiteY17" fmla="*/ 2721375 h 4451392"/>
              <a:gd name="connsiteX18" fmla="*/ 4974976 w 5210761"/>
              <a:gd name="connsiteY18" fmla="*/ 2787899 h 4451392"/>
              <a:gd name="connsiteX19" fmla="*/ 5096900 w 5210761"/>
              <a:gd name="connsiteY19" fmla="*/ 2973965 h 4451392"/>
              <a:gd name="connsiteX20" fmla="*/ 5131364 w 5210761"/>
              <a:gd name="connsiteY20" fmla="*/ 3037911 h 4451392"/>
              <a:gd name="connsiteX21" fmla="*/ 5210761 w 5210761"/>
              <a:gd name="connsiteY21" fmla="*/ 3433945 h 4451392"/>
              <a:gd name="connsiteX22" fmla="*/ 4404044 w 5210761"/>
              <a:gd name="connsiteY22" fmla="*/ 4430721 h 4451392"/>
              <a:gd name="connsiteX23" fmla="*/ 4206410 w 5210761"/>
              <a:gd name="connsiteY23" fmla="*/ 4450783 h 4451392"/>
              <a:gd name="connsiteX24" fmla="*/ 4212438 w 5210761"/>
              <a:gd name="connsiteY24" fmla="*/ 4451391 h 4451392"/>
              <a:gd name="connsiteX25" fmla="*/ 4200426 w 5210761"/>
              <a:gd name="connsiteY25" fmla="*/ 4451391 h 4451392"/>
              <a:gd name="connsiteX26" fmla="*/ 1064102 w 5210761"/>
              <a:gd name="connsiteY26" fmla="*/ 4451391 h 4451392"/>
              <a:gd name="connsiteX27" fmla="*/ 1064086 w 5210761"/>
              <a:gd name="connsiteY27" fmla="*/ 4451392 h 4451392"/>
              <a:gd name="connsiteX28" fmla="*/ 1064071 w 5210761"/>
              <a:gd name="connsiteY28" fmla="*/ 4451391 h 4451392"/>
              <a:gd name="connsiteX29" fmla="*/ 994649 w 5210761"/>
              <a:gd name="connsiteY29" fmla="*/ 4451391 h 4451392"/>
              <a:gd name="connsiteX30" fmla="*/ 1029188 w 5210761"/>
              <a:gd name="connsiteY30" fmla="*/ 4447885 h 4451392"/>
              <a:gd name="connsiteX31" fmla="*/ 849635 w 5210761"/>
              <a:gd name="connsiteY31" fmla="*/ 4429837 h 4451392"/>
              <a:gd name="connsiteX32" fmla="*/ 0 w 5210761"/>
              <a:gd name="connsiteY32" fmla="*/ 3390403 h 4451392"/>
              <a:gd name="connsiteX33" fmla="*/ 83622 w 5210761"/>
              <a:gd name="connsiteY33" fmla="*/ 2977420 h 4451392"/>
              <a:gd name="connsiteX34" fmla="*/ 119826 w 5210761"/>
              <a:gd name="connsiteY34" fmla="*/ 2910911 h 4451392"/>
              <a:gd name="connsiteX35" fmla="*/ 253083 w 5210761"/>
              <a:gd name="connsiteY35" fmla="*/ 2710967 h 4451392"/>
              <a:gd name="connsiteX36" fmla="*/ 311664 w 5210761"/>
              <a:gd name="connsiteY36" fmla="*/ 2640170 h 4451392"/>
              <a:gd name="connsiteX37" fmla="*/ 322086 w 5210761"/>
              <a:gd name="connsiteY37" fmla="*/ 2631596 h 4451392"/>
              <a:gd name="connsiteX38" fmla="*/ 1776307 w 5210761"/>
              <a:gd name="connsiteY38" fmla="*/ 427841 h 4451392"/>
              <a:gd name="connsiteX39" fmla="*/ 1689441 w 5210761"/>
              <a:gd name="connsiteY39" fmla="*/ 587881 h 4451392"/>
              <a:gd name="connsiteX40" fmla="*/ 1684587 w 5210761"/>
              <a:gd name="connsiteY40" fmla="*/ 603520 h 4451392"/>
              <a:gd name="connsiteX41" fmla="*/ 1767498 w 5210761"/>
              <a:gd name="connsiteY41" fmla="*/ 450765 h 4451392"/>
              <a:gd name="connsiteX42" fmla="*/ 1776764 w 5210761"/>
              <a:gd name="connsiteY42" fmla="*/ 436727 h 4451392"/>
              <a:gd name="connsiteX43" fmla="*/ 1894527 w 5210761"/>
              <a:gd name="connsiteY43" fmla="*/ 293996 h 4451392"/>
              <a:gd name="connsiteX44" fmla="*/ 2604294 w 5210761"/>
              <a:gd name="connsiteY44" fmla="*/ 0 h 445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210761" h="4451392">
                <a:moveTo>
                  <a:pt x="4986987" y="2799524"/>
                </a:moveTo>
                <a:lnTo>
                  <a:pt x="5021095" y="2840864"/>
                </a:lnTo>
                <a:lnTo>
                  <a:pt x="5077256" y="2925969"/>
                </a:lnTo>
                <a:lnTo>
                  <a:pt x="5108911" y="2984289"/>
                </a:lnTo>
                <a:close/>
                <a:moveTo>
                  <a:pt x="1785444" y="413997"/>
                </a:moveTo>
                <a:lnTo>
                  <a:pt x="1776307" y="427841"/>
                </a:lnTo>
                <a:lnTo>
                  <a:pt x="1780705" y="419739"/>
                </a:lnTo>
                <a:close/>
                <a:moveTo>
                  <a:pt x="3393783" y="385151"/>
                </a:moveTo>
                <a:lnTo>
                  <a:pt x="3422321" y="419739"/>
                </a:lnTo>
                <a:lnTo>
                  <a:pt x="3448805" y="468532"/>
                </a:lnTo>
                <a:close/>
                <a:moveTo>
                  <a:pt x="2604294" y="0"/>
                </a:moveTo>
                <a:cubicBezTo>
                  <a:pt x="2881475" y="0"/>
                  <a:pt x="3132415" y="112351"/>
                  <a:pt x="3314059" y="293996"/>
                </a:cubicBezTo>
                <a:lnTo>
                  <a:pt x="3407689" y="407476"/>
                </a:lnTo>
                <a:lnTo>
                  <a:pt x="3452625" y="475571"/>
                </a:lnTo>
                <a:lnTo>
                  <a:pt x="3448804" y="468532"/>
                </a:lnTo>
                <a:lnTo>
                  <a:pt x="4986987" y="2799524"/>
                </a:lnTo>
                <a:lnTo>
                  <a:pt x="4926853" y="2726640"/>
                </a:lnTo>
                <a:lnTo>
                  <a:pt x="4920472" y="2721375"/>
                </a:lnTo>
                <a:lnTo>
                  <a:pt x="4974976" y="2787899"/>
                </a:lnTo>
                <a:lnTo>
                  <a:pt x="5096900" y="2973965"/>
                </a:lnTo>
                <a:lnTo>
                  <a:pt x="5131364" y="3037911"/>
                </a:lnTo>
                <a:cubicBezTo>
                  <a:pt x="5182490" y="3159636"/>
                  <a:pt x="5210761" y="3293465"/>
                  <a:pt x="5210761" y="3433945"/>
                </a:cubicBezTo>
                <a:cubicBezTo>
                  <a:pt x="5210761" y="3925624"/>
                  <a:pt x="4864436" y="4335848"/>
                  <a:pt x="4404044" y="4430721"/>
                </a:cubicBezTo>
                <a:lnTo>
                  <a:pt x="4206410" y="4450783"/>
                </a:lnTo>
                <a:lnTo>
                  <a:pt x="4212438" y="4451391"/>
                </a:lnTo>
                <a:lnTo>
                  <a:pt x="4200426" y="4451391"/>
                </a:lnTo>
                <a:lnTo>
                  <a:pt x="1064102" y="4451391"/>
                </a:lnTo>
                <a:lnTo>
                  <a:pt x="1064086" y="4451392"/>
                </a:lnTo>
                <a:lnTo>
                  <a:pt x="1064071" y="4451391"/>
                </a:lnTo>
                <a:lnTo>
                  <a:pt x="994649" y="4451391"/>
                </a:lnTo>
                <a:lnTo>
                  <a:pt x="1029188" y="4447885"/>
                </a:lnTo>
                <a:lnTo>
                  <a:pt x="849635" y="4429837"/>
                </a:lnTo>
                <a:cubicBezTo>
                  <a:pt x="364749" y="4330903"/>
                  <a:pt x="0" y="3903125"/>
                  <a:pt x="0" y="3390403"/>
                </a:cubicBezTo>
                <a:cubicBezTo>
                  <a:pt x="0" y="3243912"/>
                  <a:pt x="29777" y="3104354"/>
                  <a:pt x="83622" y="2977420"/>
                </a:cubicBezTo>
                <a:lnTo>
                  <a:pt x="119826" y="2910911"/>
                </a:lnTo>
                <a:lnTo>
                  <a:pt x="253083" y="2710967"/>
                </a:lnTo>
                <a:lnTo>
                  <a:pt x="311664" y="2640170"/>
                </a:lnTo>
                <a:lnTo>
                  <a:pt x="322086" y="2631596"/>
                </a:lnTo>
                <a:lnTo>
                  <a:pt x="1776307" y="427841"/>
                </a:lnTo>
                <a:lnTo>
                  <a:pt x="1689441" y="587881"/>
                </a:lnTo>
                <a:lnTo>
                  <a:pt x="1684587" y="603520"/>
                </a:lnTo>
                <a:lnTo>
                  <a:pt x="1767498" y="450765"/>
                </a:lnTo>
                <a:lnTo>
                  <a:pt x="1776764" y="436727"/>
                </a:lnTo>
                <a:lnTo>
                  <a:pt x="1894527" y="293996"/>
                </a:lnTo>
                <a:cubicBezTo>
                  <a:pt x="2076171" y="112351"/>
                  <a:pt x="2327113" y="0"/>
                  <a:pt x="2604294" y="0"/>
                </a:cubicBezTo>
                <a:close/>
              </a:path>
            </a:pathLst>
          </a:custGeom>
          <a:pattFill prst="divot">
            <a:fgClr>
              <a:schemeClr val="bg1">
                <a:lumMod val="85000"/>
              </a:schemeClr>
            </a:fgClr>
            <a:bgClr>
              <a:schemeClr val="bg1"/>
            </a:bgClr>
          </a:pattFill>
        </p:spPr>
        <p:txBody>
          <a:bodyPr wrap="square" anchor="ctr">
            <a:noAutofit/>
          </a:bodyPr>
          <a:lstStyle>
            <a:lvl1pPr marL="0" indent="0" algn="ctr">
              <a:buNone/>
              <a:defRPr sz="1800"/>
            </a:lvl1pPr>
          </a:lstStyle>
          <a:p>
            <a:endParaRPr lang="en-US" dirty="0"/>
          </a:p>
        </p:txBody>
      </p:sp>
    </p:spTree>
    <p:extLst>
      <p:ext uri="{BB962C8B-B14F-4D97-AF65-F5344CB8AC3E}">
        <p14:creationId xmlns:p14="http://schemas.microsoft.com/office/powerpoint/2010/main" val="2751940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1" y="0"/>
            <a:ext cx="12191999" cy="6858000"/>
          </a:xfrm>
          <a:pattFill prst="divot">
            <a:fgClr>
              <a:schemeClr val="bg1">
                <a:lumMod val="85000"/>
              </a:schemeClr>
            </a:fgClr>
            <a:bgClr>
              <a:schemeClr val="bg1"/>
            </a:bgClr>
          </a:pattFill>
        </p:spPr>
        <p:txBody>
          <a:bodyPr anchor="ctr">
            <a:normAutofit/>
          </a:bodyPr>
          <a:lstStyle>
            <a:lvl1pPr marL="0" indent="0" algn="ctr">
              <a:buNone/>
              <a:defRPr sz="1800"/>
            </a:lvl1pPr>
          </a:lstStyle>
          <a:p>
            <a:endParaRPr lang="en-US" dirty="0"/>
          </a:p>
        </p:txBody>
      </p:sp>
    </p:spTree>
    <p:extLst>
      <p:ext uri="{BB962C8B-B14F-4D97-AF65-F5344CB8AC3E}">
        <p14:creationId xmlns:p14="http://schemas.microsoft.com/office/powerpoint/2010/main" val="144094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85847" y="1103913"/>
            <a:ext cx="5210761" cy="4451392"/>
          </a:xfrm>
          <a:custGeom>
            <a:avLst/>
            <a:gdLst>
              <a:gd name="connsiteX0" fmla="*/ 4986987 w 5210761"/>
              <a:gd name="connsiteY0" fmla="*/ 2799524 h 4451392"/>
              <a:gd name="connsiteX1" fmla="*/ 5021095 w 5210761"/>
              <a:gd name="connsiteY1" fmla="*/ 2840864 h 4451392"/>
              <a:gd name="connsiteX2" fmla="*/ 5077256 w 5210761"/>
              <a:gd name="connsiteY2" fmla="*/ 2925969 h 4451392"/>
              <a:gd name="connsiteX3" fmla="*/ 5108911 w 5210761"/>
              <a:gd name="connsiteY3" fmla="*/ 2984289 h 4451392"/>
              <a:gd name="connsiteX4" fmla="*/ 1785444 w 5210761"/>
              <a:gd name="connsiteY4" fmla="*/ 413997 h 4451392"/>
              <a:gd name="connsiteX5" fmla="*/ 1776307 w 5210761"/>
              <a:gd name="connsiteY5" fmla="*/ 427841 h 4451392"/>
              <a:gd name="connsiteX6" fmla="*/ 1780705 w 5210761"/>
              <a:gd name="connsiteY6" fmla="*/ 419739 h 4451392"/>
              <a:gd name="connsiteX7" fmla="*/ 3393783 w 5210761"/>
              <a:gd name="connsiteY7" fmla="*/ 385151 h 4451392"/>
              <a:gd name="connsiteX8" fmla="*/ 3422321 w 5210761"/>
              <a:gd name="connsiteY8" fmla="*/ 419739 h 4451392"/>
              <a:gd name="connsiteX9" fmla="*/ 3448805 w 5210761"/>
              <a:gd name="connsiteY9" fmla="*/ 468532 h 4451392"/>
              <a:gd name="connsiteX10" fmla="*/ 2604294 w 5210761"/>
              <a:gd name="connsiteY10" fmla="*/ 0 h 4451392"/>
              <a:gd name="connsiteX11" fmla="*/ 3314059 w 5210761"/>
              <a:gd name="connsiteY11" fmla="*/ 293996 h 4451392"/>
              <a:gd name="connsiteX12" fmla="*/ 3407689 w 5210761"/>
              <a:gd name="connsiteY12" fmla="*/ 407476 h 4451392"/>
              <a:gd name="connsiteX13" fmla="*/ 3452625 w 5210761"/>
              <a:gd name="connsiteY13" fmla="*/ 475571 h 4451392"/>
              <a:gd name="connsiteX14" fmla="*/ 3448804 w 5210761"/>
              <a:gd name="connsiteY14" fmla="*/ 468532 h 4451392"/>
              <a:gd name="connsiteX15" fmla="*/ 4986987 w 5210761"/>
              <a:gd name="connsiteY15" fmla="*/ 2799524 h 4451392"/>
              <a:gd name="connsiteX16" fmla="*/ 4926853 w 5210761"/>
              <a:gd name="connsiteY16" fmla="*/ 2726640 h 4451392"/>
              <a:gd name="connsiteX17" fmla="*/ 4920472 w 5210761"/>
              <a:gd name="connsiteY17" fmla="*/ 2721375 h 4451392"/>
              <a:gd name="connsiteX18" fmla="*/ 4974976 w 5210761"/>
              <a:gd name="connsiteY18" fmla="*/ 2787899 h 4451392"/>
              <a:gd name="connsiteX19" fmla="*/ 5096900 w 5210761"/>
              <a:gd name="connsiteY19" fmla="*/ 2973965 h 4451392"/>
              <a:gd name="connsiteX20" fmla="*/ 5131364 w 5210761"/>
              <a:gd name="connsiteY20" fmla="*/ 3037911 h 4451392"/>
              <a:gd name="connsiteX21" fmla="*/ 5210761 w 5210761"/>
              <a:gd name="connsiteY21" fmla="*/ 3433945 h 4451392"/>
              <a:gd name="connsiteX22" fmla="*/ 4404044 w 5210761"/>
              <a:gd name="connsiteY22" fmla="*/ 4430721 h 4451392"/>
              <a:gd name="connsiteX23" fmla="*/ 4206410 w 5210761"/>
              <a:gd name="connsiteY23" fmla="*/ 4450783 h 4451392"/>
              <a:gd name="connsiteX24" fmla="*/ 4212438 w 5210761"/>
              <a:gd name="connsiteY24" fmla="*/ 4451391 h 4451392"/>
              <a:gd name="connsiteX25" fmla="*/ 4200426 w 5210761"/>
              <a:gd name="connsiteY25" fmla="*/ 4451391 h 4451392"/>
              <a:gd name="connsiteX26" fmla="*/ 1064102 w 5210761"/>
              <a:gd name="connsiteY26" fmla="*/ 4451391 h 4451392"/>
              <a:gd name="connsiteX27" fmla="*/ 1064086 w 5210761"/>
              <a:gd name="connsiteY27" fmla="*/ 4451392 h 4451392"/>
              <a:gd name="connsiteX28" fmla="*/ 1064071 w 5210761"/>
              <a:gd name="connsiteY28" fmla="*/ 4451391 h 4451392"/>
              <a:gd name="connsiteX29" fmla="*/ 994649 w 5210761"/>
              <a:gd name="connsiteY29" fmla="*/ 4451391 h 4451392"/>
              <a:gd name="connsiteX30" fmla="*/ 1029188 w 5210761"/>
              <a:gd name="connsiteY30" fmla="*/ 4447885 h 4451392"/>
              <a:gd name="connsiteX31" fmla="*/ 849635 w 5210761"/>
              <a:gd name="connsiteY31" fmla="*/ 4429837 h 4451392"/>
              <a:gd name="connsiteX32" fmla="*/ 0 w 5210761"/>
              <a:gd name="connsiteY32" fmla="*/ 3390403 h 4451392"/>
              <a:gd name="connsiteX33" fmla="*/ 83622 w 5210761"/>
              <a:gd name="connsiteY33" fmla="*/ 2977420 h 4451392"/>
              <a:gd name="connsiteX34" fmla="*/ 119826 w 5210761"/>
              <a:gd name="connsiteY34" fmla="*/ 2910911 h 4451392"/>
              <a:gd name="connsiteX35" fmla="*/ 253083 w 5210761"/>
              <a:gd name="connsiteY35" fmla="*/ 2710967 h 4451392"/>
              <a:gd name="connsiteX36" fmla="*/ 311664 w 5210761"/>
              <a:gd name="connsiteY36" fmla="*/ 2640170 h 4451392"/>
              <a:gd name="connsiteX37" fmla="*/ 322086 w 5210761"/>
              <a:gd name="connsiteY37" fmla="*/ 2631596 h 4451392"/>
              <a:gd name="connsiteX38" fmla="*/ 1776307 w 5210761"/>
              <a:gd name="connsiteY38" fmla="*/ 427841 h 4451392"/>
              <a:gd name="connsiteX39" fmla="*/ 1689441 w 5210761"/>
              <a:gd name="connsiteY39" fmla="*/ 587881 h 4451392"/>
              <a:gd name="connsiteX40" fmla="*/ 1684587 w 5210761"/>
              <a:gd name="connsiteY40" fmla="*/ 603520 h 4451392"/>
              <a:gd name="connsiteX41" fmla="*/ 1767498 w 5210761"/>
              <a:gd name="connsiteY41" fmla="*/ 450765 h 4451392"/>
              <a:gd name="connsiteX42" fmla="*/ 1776764 w 5210761"/>
              <a:gd name="connsiteY42" fmla="*/ 436727 h 4451392"/>
              <a:gd name="connsiteX43" fmla="*/ 1894527 w 5210761"/>
              <a:gd name="connsiteY43" fmla="*/ 293996 h 4451392"/>
              <a:gd name="connsiteX44" fmla="*/ 2604294 w 5210761"/>
              <a:gd name="connsiteY44" fmla="*/ 0 h 445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210761" h="4451392">
                <a:moveTo>
                  <a:pt x="4986987" y="2799524"/>
                </a:moveTo>
                <a:lnTo>
                  <a:pt x="5021095" y="2840864"/>
                </a:lnTo>
                <a:lnTo>
                  <a:pt x="5077256" y="2925969"/>
                </a:lnTo>
                <a:lnTo>
                  <a:pt x="5108911" y="2984289"/>
                </a:lnTo>
                <a:close/>
                <a:moveTo>
                  <a:pt x="1785444" y="413997"/>
                </a:moveTo>
                <a:lnTo>
                  <a:pt x="1776307" y="427841"/>
                </a:lnTo>
                <a:lnTo>
                  <a:pt x="1780705" y="419739"/>
                </a:lnTo>
                <a:close/>
                <a:moveTo>
                  <a:pt x="3393783" y="385151"/>
                </a:moveTo>
                <a:lnTo>
                  <a:pt x="3422321" y="419739"/>
                </a:lnTo>
                <a:lnTo>
                  <a:pt x="3448805" y="468532"/>
                </a:lnTo>
                <a:close/>
                <a:moveTo>
                  <a:pt x="2604294" y="0"/>
                </a:moveTo>
                <a:cubicBezTo>
                  <a:pt x="2881475" y="0"/>
                  <a:pt x="3132415" y="112351"/>
                  <a:pt x="3314059" y="293996"/>
                </a:cubicBezTo>
                <a:lnTo>
                  <a:pt x="3407689" y="407476"/>
                </a:lnTo>
                <a:lnTo>
                  <a:pt x="3452625" y="475571"/>
                </a:lnTo>
                <a:lnTo>
                  <a:pt x="3448804" y="468532"/>
                </a:lnTo>
                <a:lnTo>
                  <a:pt x="4986987" y="2799524"/>
                </a:lnTo>
                <a:lnTo>
                  <a:pt x="4926853" y="2726640"/>
                </a:lnTo>
                <a:lnTo>
                  <a:pt x="4920472" y="2721375"/>
                </a:lnTo>
                <a:lnTo>
                  <a:pt x="4974976" y="2787899"/>
                </a:lnTo>
                <a:lnTo>
                  <a:pt x="5096900" y="2973965"/>
                </a:lnTo>
                <a:lnTo>
                  <a:pt x="5131364" y="3037911"/>
                </a:lnTo>
                <a:cubicBezTo>
                  <a:pt x="5182490" y="3159636"/>
                  <a:pt x="5210761" y="3293465"/>
                  <a:pt x="5210761" y="3433945"/>
                </a:cubicBezTo>
                <a:cubicBezTo>
                  <a:pt x="5210761" y="3925624"/>
                  <a:pt x="4864436" y="4335848"/>
                  <a:pt x="4404044" y="4430721"/>
                </a:cubicBezTo>
                <a:lnTo>
                  <a:pt x="4206410" y="4450783"/>
                </a:lnTo>
                <a:lnTo>
                  <a:pt x="4212438" y="4451391"/>
                </a:lnTo>
                <a:lnTo>
                  <a:pt x="4200426" y="4451391"/>
                </a:lnTo>
                <a:lnTo>
                  <a:pt x="1064102" y="4451391"/>
                </a:lnTo>
                <a:lnTo>
                  <a:pt x="1064086" y="4451392"/>
                </a:lnTo>
                <a:lnTo>
                  <a:pt x="1064071" y="4451391"/>
                </a:lnTo>
                <a:lnTo>
                  <a:pt x="994649" y="4451391"/>
                </a:lnTo>
                <a:lnTo>
                  <a:pt x="1029188" y="4447885"/>
                </a:lnTo>
                <a:lnTo>
                  <a:pt x="849635" y="4429837"/>
                </a:lnTo>
                <a:cubicBezTo>
                  <a:pt x="364749" y="4330903"/>
                  <a:pt x="0" y="3903125"/>
                  <a:pt x="0" y="3390403"/>
                </a:cubicBezTo>
                <a:cubicBezTo>
                  <a:pt x="0" y="3243912"/>
                  <a:pt x="29777" y="3104354"/>
                  <a:pt x="83622" y="2977420"/>
                </a:cubicBezTo>
                <a:lnTo>
                  <a:pt x="119826" y="2910911"/>
                </a:lnTo>
                <a:lnTo>
                  <a:pt x="253083" y="2710967"/>
                </a:lnTo>
                <a:lnTo>
                  <a:pt x="311664" y="2640170"/>
                </a:lnTo>
                <a:lnTo>
                  <a:pt x="322086" y="2631596"/>
                </a:lnTo>
                <a:lnTo>
                  <a:pt x="1776307" y="427841"/>
                </a:lnTo>
                <a:lnTo>
                  <a:pt x="1689441" y="587881"/>
                </a:lnTo>
                <a:lnTo>
                  <a:pt x="1684587" y="603520"/>
                </a:lnTo>
                <a:lnTo>
                  <a:pt x="1767498" y="450765"/>
                </a:lnTo>
                <a:lnTo>
                  <a:pt x="1776764" y="436727"/>
                </a:lnTo>
                <a:lnTo>
                  <a:pt x="1894527" y="293996"/>
                </a:lnTo>
                <a:cubicBezTo>
                  <a:pt x="2076171" y="112351"/>
                  <a:pt x="2327113" y="0"/>
                  <a:pt x="2604294" y="0"/>
                </a:cubicBezTo>
                <a:close/>
              </a:path>
            </a:pathLst>
          </a:custGeom>
          <a:pattFill prst="divot">
            <a:fgClr>
              <a:schemeClr val="bg1">
                <a:lumMod val="85000"/>
              </a:schemeClr>
            </a:fgClr>
            <a:bgClr>
              <a:schemeClr val="bg1"/>
            </a:bgClr>
          </a:pattFill>
        </p:spPr>
        <p:txBody>
          <a:bodyPr wrap="square" anchor="ctr">
            <a:noAutofit/>
          </a:bodyPr>
          <a:lstStyle>
            <a:lvl1pPr marL="0" indent="0" algn="ctr">
              <a:buNone/>
              <a:defRPr sz="1800"/>
            </a:lvl1pPr>
          </a:lstStyle>
          <a:p>
            <a:endParaRPr lang="en-US" dirty="0"/>
          </a:p>
        </p:txBody>
      </p:sp>
    </p:spTree>
    <p:extLst>
      <p:ext uri="{BB962C8B-B14F-4D97-AF65-F5344CB8AC3E}">
        <p14:creationId xmlns:p14="http://schemas.microsoft.com/office/powerpoint/2010/main" val="118518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44873" y="2683564"/>
            <a:ext cx="3850289" cy="3289183"/>
          </a:xfrm>
          <a:custGeom>
            <a:avLst/>
            <a:gdLst>
              <a:gd name="connsiteX0" fmla="*/ 4986987 w 5210761"/>
              <a:gd name="connsiteY0" fmla="*/ 2799524 h 4451392"/>
              <a:gd name="connsiteX1" fmla="*/ 5021095 w 5210761"/>
              <a:gd name="connsiteY1" fmla="*/ 2840864 h 4451392"/>
              <a:gd name="connsiteX2" fmla="*/ 5077256 w 5210761"/>
              <a:gd name="connsiteY2" fmla="*/ 2925969 h 4451392"/>
              <a:gd name="connsiteX3" fmla="*/ 5108911 w 5210761"/>
              <a:gd name="connsiteY3" fmla="*/ 2984289 h 4451392"/>
              <a:gd name="connsiteX4" fmla="*/ 1785444 w 5210761"/>
              <a:gd name="connsiteY4" fmla="*/ 413997 h 4451392"/>
              <a:gd name="connsiteX5" fmla="*/ 1776307 w 5210761"/>
              <a:gd name="connsiteY5" fmla="*/ 427841 h 4451392"/>
              <a:gd name="connsiteX6" fmla="*/ 1780705 w 5210761"/>
              <a:gd name="connsiteY6" fmla="*/ 419739 h 4451392"/>
              <a:gd name="connsiteX7" fmla="*/ 3393783 w 5210761"/>
              <a:gd name="connsiteY7" fmla="*/ 385151 h 4451392"/>
              <a:gd name="connsiteX8" fmla="*/ 3422321 w 5210761"/>
              <a:gd name="connsiteY8" fmla="*/ 419739 h 4451392"/>
              <a:gd name="connsiteX9" fmla="*/ 3448805 w 5210761"/>
              <a:gd name="connsiteY9" fmla="*/ 468532 h 4451392"/>
              <a:gd name="connsiteX10" fmla="*/ 2604294 w 5210761"/>
              <a:gd name="connsiteY10" fmla="*/ 0 h 4451392"/>
              <a:gd name="connsiteX11" fmla="*/ 3314059 w 5210761"/>
              <a:gd name="connsiteY11" fmla="*/ 293996 h 4451392"/>
              <a:gd name="connsiteX12" fmla="*/ 3407689 w 5210761"/>
              <a:gd name="connsiteY12" fmla="*/ 407476 h 4451392"/>
              <a:gd name="connsiteX13" fmla="*/ 3452625 w 5210761"/>
              <a:gd name="connsiteY13" fmla="*/ 475571 h 4451392"/>
              <a:gd name="connsiteX14" fmla="*/ 3448804 w 5210761"/>
              <a:gd name="connsiteY14" fmla="*/ 468532 h 4451392"/>
              <a:gd name="connsiteX15" fmla="*/ 4986987 w 5210761"/>
              <a:gd name="connsiteY15" fmla="*/ 2799524 h 4451392"/>
              <a:gd name="connsiteX16" fmla="*/ 4926853 w 5210761"/>
              <a:gd name="connsiteY16" fmla="*/ 2726640 h 4451392"/>
              <a:gd name="connsiteX17" fmla="*/ 4920472 w 5210761"/>
              <a:gd name="connsiteY17" fmla="*/ 2721375 h 4451392"/>
              <a:gd name="connsiteX18" fmla="*/ 4974976 w 5210761"/>
              <a:gd name="connsiteY18" fmla="*/ 2787899 h 4451392"/>
              <a:gd name="connsiteX19" fmla="*/ 5096900 w 5210761"/>
              <a:gd name="connsiteY19" fmla="*/ 2973965 h 4451392"/>
              <a:gd name="connsiteX20" fmla="*/ 5131364 w 5210761"/>
              <a:gd name="connsiteY20" fmla="*/ 3037911 h 4451392"/>
              <a:gd name="connsiteX21" fmla="*/ 5210761 w 5210761"/>
              <a:gd name="connsiteY21" fmla="*/ 3433945 h 4451392"/>
              <a:gd name="connsiteX22" fmla="*/ 4404044 w 5210761"/>
              <a:gd name="connsiteY22" fmla="*/ 4430721 h 4451392"/>
              <a:gd name="connsiteX23" fmla="*/ 4206410 w 5210761"/>
              <a:gd name="connsiteY23" fmla="*/ 4450783 h 4451392"/>
              <a:gd name="connsiteX24" fmla="*/ 4212438 w 5210761"/>
              <a:gd name="connsiteY24" fmla="*/ 4451391 h 4451392"/>
              <a:gd name="connsiteX25" fmla="*/ 4200426 w 5210761"/>
              <a:gd name="connsiteY25" fmla="*/ 4451391 h 4451392"/>
              <a:gd name="connsiteX26" fmla="*/ 1064102 w 5210761"/>
              <a:gd name="connsiteY26" fmla="*/ 4451391 h 4451392"/>
              <a:gd name="connsiteX27" fmla="*/ 1064086 w 5210761"/>
              <a:gd name="connsiteY27" fmla="*/ 4451392 h 4451392"/>
              <a:gd name="connsiteX28" fmla="*/ 1064071 w 5210761"/>
              <a:gd name="connsiteY28" fmla="*/ 4451391 h 4451392"/>
              <a:gd name="connsiteX29" fmla="*/ 994649 w 5210761"/>
              <a:gd name="connsiteY29" fmla="*/ 4451391 h 4451392"/>
              <a:gd name="connsiteX30" fmla="*/ 1029188 w 5210761"/>
              <a:gd name="connsiteY30" fmla="*/ 4447885 h 4451392"/>
              <a:gd name="connsiteX31" fmla="*/ 849635 w 5210761"/>
              <a:gd name="connsiteY31" fmla="*/ 4429837 h 4451392"/>
              <a:gd name="connsiteX32" fmla="*/ 0 w 5210761"/>
              <a:gd name="connsiteY32" fmla="*/ 3390403 h 4451392"/>
              <a:gd name="connsiteX33" fmla="*/ 83622 w 5210761"/>
              <a:gd name="connsiteY33" fmla="*/ 2977420 h 4451392"/>
              <a:gd name="connsiteX34" fmla="*/ 119826 w 5210761"/>
              <a:gd name="connsiteY34" fmla="*/ 2910911 h 4451392"/>
              <a:gd name="connsiteX35" fmla="*/ 253083 w 5210761"/>
              <a:gd name="connsiteY35" fmla="*/ 2710967 h 4451392"/>
              <a:gd name="connsiteX36" fmla="*/ 311664 w 5210761"/>
              <a:gd name="connsiteY36" fmla="*/ 2640170 h 4451392"/>
              <a:gd name="connsiteX37" fmla="*/ 322086 w 5210761"/>
              <a:gd name="connsiteY37" fmla="*/ 2631596 h 4451392"/>
              <a:gd name="connsiteX38" fmla="*/ 1776307 w 5210761"/>
              <a:gd name="connsiteY38" fmla="*/ 427841 h 4451392"/>
              <a:gd name="connsiteX39" fmla="*/ 1689441 w 5210761"/>
              <a:gd name="connsiteY39" fmla="*/ 587881 h 4451392"/>
              <a:gd name="connsiteX40" fmla="*/ 1684587 w 5210761"/>
              <a:gd name="connsiteY40" fmla="*/ 603520 h 4451392"/>
              <a:gd name="connsiteX41" fmla="*/ 1767498 w 5210761"/>
              <a:gd name="connsiteY41" fmla="*/ 450765 h 4451392"/>
              <a:gd name="connsiteX42" fmla="*/ 1776764 w 5210761"/>
              <a:gd name="connsiteY42" fmla="*/ 436727 h 4451392"/>
              <a:gd name="connsiteX43" fmla="*/ 1894527 w 5210761"/>
              <a:gd name="connsiteY43" fmla="*/ 293996 h 4451392"/>
              <a:gd name="connsiteX44" fmla="*/ 2604294 w 5210761"/>
              <a:gd name="connsiteY44" fmla="*/ 0 h 445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210761" h="4451392">
                <a:moveTo>
                  <a:pt x="4986987" y="2799524"/>
                </a:moveTo>
                <a:lnTo>
                  <a:pt x="5021095" y="2840864"/>
                </a:lnTo>
                <a:lnTo>
                  <a:pt x="5077256" y="2925969"/>
                </a:lnTo>
                <a:lnTo>
                  <a:pt x="5108911" y="2984289"/>
                </a:lnTo>
                <a:close/>
                <a:moveTo>
                  <a:pt x="1785444" y="413997"/>
                </a:moveTo>
                <a:lnTo>
                  <a:pt x="1776307" y="427841"/>
                </a:lnTo>
                <a:lnTo>
                  <a:pt x="1780705" y="419739"/>
                </a:lnTo>
                <a:close/>
                <a:moveTo>
                  <a:pt x="3393783" y="385151"/>
                </a:moveTo>
                <a:lnTo>
                  <a:pt x="3422321" y="419739"/>
                </a:lnTo>
                <a:lnTo>
                  <a:pt x="3448805" y="468532"/>
                </a:lnTo>
                <a:close/>
                <a:moveTo>
                  <a:pt x="2604294" y="0"/>
                </a:moveTo>
                <a:cubicBezTo>
                  <a:pt x="2881475" y="0"/>
                  <a:pt x="3132415" y="112351"/>
                  <a:pt x="3314059" y="293996"/>
                </a:cubicBezTo>
                <a:lnTo>
                  <a:pt x="3407689" y="407476"/>
                </a:lnTo>
                <a:lnTo>
                  <a:pt x="3452625" y="475571"/>
                </a:lnTo>
                <a:lnTo>
                  <a:pt x="3448804" y="468532"/>
                </a:lnTo>
                <a:lnTo>
                  <a:pt x="4986987" y="2799524"/>
                </a:lnTo>
                <a:lnTo>
                  <a:pt x="4926853" y="2726640"/>
                </a:lnTo>
                <a:lnTo>
                  <a:pt x="4920472" y="2721375"/>
                </a:lnTo>
                <a:lnTo>
                  <a:pt x="4974976" y="2787899"/>
                </a:lnTo>
                <a:lnTo>
                  <a:pt x="5096900" y="2973965"/>
                </a:lnTo>
                <a:lnTo>
                  <a:pt x="5131364" y="3037911"/>
                </a:lnTo>
                <a:cubicBezTo>
                  <a:pt x="5182490" y="3159636"/>
                  <a:pt x="5210761" y="3293465"/>
                  <a:pt x="5210761" y="3433945"/>
                </a:cubicBezTo>
                <a:cubicBezTo>
                  <a:pt x="5210761" y="3925624"/>
                  <a:pt x="4864436" y="4335848"/>
                  <a:pt x="4404044" y="4430721"/>
                </a:cubicBezTo>
                <a:lnTo>
                  <a:pt x="4206410" y="4450783"/>
                </a:lnTo>
                <a:lnTo>
                  <a:pt x="4212438" y="4451391"/>
                </a:lnTo>
                <a:lnTo>
                  <a:pt x="4200426" y="4451391"/>
                </a:lnTo>
                <a:lnTo>
                  <a:pt x="1064102" y="4451391"/>
                </a:lnTo>
                <a:lnTo>
                  <a:pt x="1064086" y="4451392"/>
                </a:lnTo>
                <a:lnTo>
                  <a:pt x="1064071" y="4451391"/>
                </a:lnTo>
                <a:lnTo>
                  <a:pt x="994649" y="4451391"/>
                </a:lnTo>
                <a:lnTo>
                  <a:pt x="1029188" y="4447885"/>
                </a:lnTo>
                <a:lnTo>
                  <a:pt x="849635" y="4429837"/>
                </a:lnTo>
                <a:cubicBezTo>
                  <a:pt x="364749" y="4330903"/>
                  <a:pt x="0" y="3903125"/>
                  <a:pt x="0" y="3390403"/>
                </a:cubicBezTo>
                <a:cubicBezTo>
                  <a:pt x="0" y="3243912"/>
                  <a:pt x="29777" y="3104354"/>
                  <a:pt x="83622" y="2977420"/>
                </a:cubicBezTo>
                <a:lnTo>
                  <a:pt x="119826" y="2910911"/>
                </a:lnTo>
                <a:lnTo>
                  <a:pt x="253083" y="2710967"/>
                </a:lnTo>
                <a:lnTo>
                  <a:pt x="311664" y="2640170"/>
                </a:lnTo>
                <a:lnTo>
                  <a:pt x="322086" y="2631596"/>
                </a:lnTo>
                <a:lnTo>
                  <a:pt x="1776307" y="427841"/>
                </a:lnTo>
                <a:lnTo>
                  <a:pt x="1689441" y="587881"/>
                </a:lnTo>
                <a:lnTo>
                  <a:pt x="1684587" y="603520"/>
                </a:lnTo>
                <a:lnTo>
                  <a:pt x="1767498" y="450765"/>
                </a:lnTo>
                <a:lnTo>
                  <a:pt x="1776764" y="436727"/>
                </a:lnTo>
                <a:lnTo>
                  <a:pt x="1894527" y="293996"/>
                </a:lnTo>
                <a:cubicBezTo>
                  <a:pt x="2076171" y="112351"/>
                  <a:pt x="2327113" y="0"/>
                  <a:pt x="2604294" y="0"/>
                </a:cubicBezTo>
                <a:close/>
              </a:path>
            </a:pathLst>
          </a:custGeom>
          <a:pattFill prst="divot">
            <a:fgClr>
              <a:schemeClr val="bg1">
                <a:lumMod val="85000"/>
              </a:schemeClr>
            </a:fgClr>
            <a:bgClr>
              <a:schemeClr val="bg1"/>
            </a:bgClr>
          </a:pattFill>
        </p:spPr>
        <p:txBody>
          <a:bodyPr wrap="square" anchor="ctr">
            <a:noAutofit/>
          </a:bodyPr>
          <a:lstStyle>
            <a:lvl1pPr marL="0" indent="0" algn="ctr">
              <a:buNone/>
              <a:defRPr sz="1800"/>
            </a:lvl1pPr>
          </a:lstStyle>
          <a:p>
            <a:endParaRPr lang="en-US" dirty="0"/>
          </a:p>
        </p:txBody>
      </p:sp>
      <p:sp>
        <p:nvSpPr>
          <p:cNvPr id="12" name="Picture Placeholder 11"/>
          <p:cNvSpPr>
            <a:spLocks noGrp="1"/>
          </p:cNvSpPr>
          <p:nvPr>
            <p:ph type="pic" sz="quarter" idx="11"/>
          </p:nvPr>
        </p:nvSpPr>
        <p:spPr>
          <a:xfrm>
            <a:off x="3343517" y="728869"/>
            <a:ext cx="3850289" cy="3289183"/>
          </a:xfrm>
          <a:custGeom>
            <a:avLst/>
            <a:gdLst>
              <a:gd name="connsiteX0" fmla="*/ 2537756 w 3850289"/>
              <a:gd name="connsiteY0" fmla="*/ 2973047 h 3289183"/>
              <a:gd name="connsiteX1" fmla="*/ 2534508 w 3850289"/>
              <a:gd name="connsiteY1" fmla="*/ 2979033 h 3289183"/>
              <a:gd name="connsiteX2" fmla="*/ 2531005 w 3850289"/>
              <a:gd name="connsiteY2" fmla="*/ 2983276 h 3289183"/>
              <a:gd name="connsiteX3" fmla="*/ 1301930 w 3850289"/>
              <a:gd name="connsiteY3" fmla="*/ 2942980 h 3289183"/>
              <a:gd name="connsiteX4" fmla="*/ 1342585 w 3850289"/>
              <a:gd name="connsiteY4" fmla="*/ 3004591 h 3289183"/>
              <a:gd name="connsiteX5" fmla="*/ 1321498 w 3850289"/>
              <a:gd name="connsiteY5" fmla="*/ 2979033 h 3289183"/>
              <a:gd name="connsiteX6" fmla="*/ 75258 w 3850289"/>
              <a:gd name="connsiteY6" fmla="*/ 1084059 h 3289183"/>
              <a:gd name="connsiteX7" fmla="*/ 165349 w 3850289"/>
              <a:gd name="connsiteY7" fmla="*/ 1220584 h 3289183"/>
              <a:gd name="connsiteX8" fmla="*/ 140146 w 3850289"/>
              <a:gd name="connsiteY8" fmla="*/ 1190037 h 3289183"/>
              <a:gd name="connsiteX9" fmla="*/ 98648 w 3850289"/>
              <a:gd name="connsiteY9" fmla="*/ 1127152 h 3289183"/>
              <a:gd name="connsiteX10" fmla="*/ 3064024 w 3850289"/>
              <a:gd name="connsiteY10" fmla="*/ 0 h 3289183"/>
              <a:gd name="connsiteX11" fmla="*/ 3064035 w 3850289"/>
              <a:gd name="connsiteY11" fmla="*/ 1 h 3289183"/>
              <a:gd name="connsiteX12" fmla="*/ 3115332 w 3850289"/>
              <a:gd name="connsiteY12" fmla="*/ 1 h 3289183"/>
              <a:gd name="connsiteX13" fmla="*/ 3089811 w 3850289"/>
              <a:gd name="connsiteY13" fmla="*/ 2591 h 3289183"/>
              <a:gd name="connsiteX14" fmla="*/ 3222485 w 3850289"/>
              <a:gd name="connsiteY14" fmla="*/ 15927 h 3289183"/>
              <a:gd name="connsiteX15" fmla="*/ 3850289 w 3850289"/>
              <a:gd name="connsiteY15" fmla="*/ 783977 h 3289183"/>
              <a:gd name="connsiteX16" fmla="*/ 3788500 w 3850289"/>
              <a:gd name="connsiteY16" fmla="*/ 1089134 h 3289183"/>
              <a:gd name="connsiteX17" fmla="*/ 3761748 w 3850289"/>
              <a:gd name="connsiteY17" fmla="*/ 1138279 h 3289183"/>
              <a:gd name="connsiteX18" fmla="*/ 3663283 w 3850289"/>
              <a:gd name="connsiteY18" fmla="*/ 1286020 h 3289183"/>
              <a:gd name="connsiteX19" fmla="*/ 3619997 w 3850289"/>
              <a:gd name="connsiteY19" fmla="*/ 1338332 h 3289183"/>
              <a:gd name="connsiteX20" fmla="*/ 3612296 w 3850289"/>
              <a:gd name="connsiteY20" fmla="*/ 1344668 h 3289183"/>
              <a:gd name="connsiteX21" fmla="*/ 2537756 w 3850289"/>
              <a:gd name="connsiteY21" fmla="*/ 2973047 h 3289183"/>
              <a:gd name="connsiteX22" fmla="*/ 2601943 w 3850289"/>
              <a:gd name="connsiteY22" fmla="*/ 2854791 h 3289183"/>
              <a:gd name="connsiteX23" fmla="*/ 2605529 w 3850289"/>
              <a:gd name="connsiteY23" fmla="*/ 2843236 h 3289183"/>
              <a:gd name="connsiteX24" fmla="*/ 2544265 w 3850289"/>
              <a:gd name="connsiteY24" fmla="*/ 2956108 h 3289183"/>
              <a:gd name="connsiteX25" fmla="*/ 2537419 w 3850289"/>
              <a:gd name="connsiteY25" fmla="*/ 2966481 h 3289183"/>
              <a:gd name="connsiteX26" fmla="*/ 2450402 w 3850289"/>
              <a:gd name="connsiteY26" fmla="*/ 3071946 h 3289183"/>
              <a:gd name="connsiteX27" fmla="*/ 1925948 w 3850289"/>
              <a:gd name="connsiteY27" fmla="*/ 3289183 h 3289183"/>
              <a:gd name="connsiteX28" fmla="*/ 1401494 w 3850289"/>
              <a:gd name="connsiteY28" fmla="*/ 3071946 h 3289183"/>
              <a:gd name="connsiteX29" fmla="*/ 1332310 w 3850289"/>
              <a:gd name="connsiteY29" fmla="*/ 2988095 h 3289183"/>
              <a:gd name="connsiteX30" fmla="*/ 1299106 w 3850289"/>
              <a:gd name="connsiteY30" fmla="*/ 2937778 h 3289183"/>
              <a:gd name="connsiteX31" fmla="*/ 1301930 w 3850289"/>
              <a:gd name="connsiteY31" fmla="*/ 2942980 h 3289183"/>
              <a:gd name="connsiteX32" fmla="*/ 165349 w 3850289"/>
              <a:gd name="connsiteY32" fmla="*/ 1220584 h 3289183"/>
              <a:gd name="connsiteX33" fmla="*/ 209783 w 3850289"/>
              <a:gd name="connsiteY33" fmla="*/ 1274438 h 3289183"/>
              <a:gd name="connsiteX34" fmla="*/ 214498 w 3850289"/>
              <a:gd name="connsiteY34" fmla="*/ 1278329 h 3289183"/>
              <a:gd name="connsiteX35" fmla="*/ 174224 w 3850289"/>
              <a:gd name="connsiteY35" fmla="*/ 1229174 h 3289183"/>
              <a:gd name="connsiteX36" fmla="*/ 84133 w 3850289"/>
              <a:gd name="connsiteY36" fmla="*/ 1091687 h 3289183"/>
              <a:gd name="connsiteX37" fmla="*/ 58667 w 3850289"/>
              <a:gd name="connsiteY37" fmla="*/ 1044437 h 3289183"/>
              <a:gd name="connsiteX38" fmla="*/ 0 w 3850289"/>
              <a:gd name="connsiteY38" fmla="*/ 751803 h 3289183"/>
              <a:gd name="connsiteX39" fmla="*/ 596092 w 3850289"/>
              <a:gd name="connsiteY39" fmla="*/ 15274 h 3289183"/>
              <a:gd name="connsiteX40" fmla="*/ 742126 w 3850289"/>
              <a:gd name="connsiteY40" fmla="*/ 450 h 3289183"/>
              <a:gd name="connsiteX41" fmla="*/ 737672 w 3850289"/>
              <a:gd name="connsiteY41" fmla="*/ 1 h 3289183"/>
              <a:gd name="connsiteX42" fmla="*/ 746548 w 3850289"/>
              <a:gd name="connsiteY42" fmla="*/ 1 h 3289183"/>
              <a:gd name="connsiteX43" fmla="*/ 3064012 w 3850289"/>
              <a:gd name="connsiteY43" fmla="*/ 1 h 328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50289" h="3289183">
                <a:moveTo>
                  <a:pt x="2537756" y="2973047"/>
                </a:moveTo>
                <a:lnTo>
                  <a:pt x="2534508" y="2979033"/>
                </a:lnTo>
                <a:lnTo>
                  <a:pt x="2531005" y="2983276"/>
                </a:lnTo>
                <a:close/>
                <a:moveTo>
                  <a:pt x="1301930" y="2942980"/>
                </a:moveTo>
                <a:lnTo>
                  <a:pt x="1342585" y="3004591"/>
                </a:lnTo>
                <a:lnTo>
                  <a:pt x="1321498" y="2979033"/>
                </a:lnTo>
                <a:close/>
                <a:moveTo>
                  <a:pt x="75258" y="1084059"/>
                </a:moveTo>
                <a:lnTo>
                  <a:pt x="165349" y="1220584"/>
                </a:lnTo>
                <a:lnTo>
                  <a:pt x="140146" y="1190037"/>
                </a:lnTo>
                <a:lnTo>
                  <a:pt x="98648" y="1127152"/>
                </a:lnTo>
                <a:close/>
                <a:moveTo>
                  <a:pt x="3064024" y="0"/>
                </a:moveTo>
                <a:lnTo>
                  <a:pt x="3064035" y="1"/>
                </a:lnTo>
                <a:lnTo>
                  <a:pt x="3115332" y="1"/>
                </a:lnTo>
                <a:lnTo>
                  <a:pt x="3089811" y="2591"/>
                </a:lnTo>
                <a:lnTo>
                  <a:pt x="3222485" y="15927"/>
                </a:lnTo>
                <a:cubicBezTo>
                  <a:pt x="3580772" y="89031"/>
                  <a:pt x="3850289" y="405121"/>
                  <a:pt x="3850289" y="783977"/>
                </a:cubicBezTo>
                <a:cubicBezTo>
                  <a:pt x="3850289" y="892221"/>
                  <a:pt x="3828287" y="995341"/>
                  <a:pt x="3788500" y="1089134"/>
                </a:cubicBezTo>
                <a:lnTo>
                  <a:pt x="3761748" y="1138279"/>
                </a:lnTo>
                <a:lnTo>
                  <a:pt x="3663283" y="1286020"/>
                </a:lnTo>
                <a:lnTo>
                  <a:pt x="3619997" y="1338332"/>
                </a:lnTo>
                <a:lnTo>
                  <a:pt x="3612296" y="1344668"/>
                </a:lnTo>
                <a:lnTo>
                  <a:pt x="2537756" y="2973047"/>
                </a:lnTo>
                <a:lnTo>
                  <a:pt x="2601943" y="2854791"/>
                </a:lnTo>
                <a:lnTo>
                  <a:pt x="2605529" y="2843236"/>
                </a:lnTo>
                <a:lnTo>
                  <a:pt x="2544265" y="2956108"/>
                </a:lnTo>
                <a:lnTo>
                  <a:pt x="2537419" y="2966481"/>
                </a:lnTo>
                <a:lnTo>
                  <a:pt x="2450402" y="3071946"/>
                </a:lnTo>
                <a:cubicBezTo>
                  <a:pt x="2316183" y="3206166"/>
                  <a:pt x="2130760" y="3289183"/>
                  <a:pt x="1925948" y="3289183"/>
                </a:cubicBezTo>
                <a:cubicBezTo>
                  <a:pt x="1721135" y="3289183"/>
                  <a:pt x="1535713" y="3206166"/>
                  <a:pt x="1401494" y="3071946"/>
                </a:cubicBezTo>
                <a:lnTo>
                  <a:pt x="1332310" y="2988095"/>
                </a:lnTo>
                <a:lnTo>
                  <a:pt x="1299106" y="2937778"/>
                </a:lnTo>
                <a:lnTo>
                  <a:pt x="1301930" y="2942980"/>
                </a:lnTo>
                <a:lnTo>
                  <a:pt x="165349" y="1220584"/>
                </a:lnTo>
                <a:lnTo>
                  <a:pt x="209783" y="1274438"/>
                </a:lnTo>
                <a:lnTo>
                  <a:pt x="214498" y="1278329"/>
                </a:lnTo>
                <a:lnTo>
                  <a:pt x="174224" y="1229174"/>
                </a:lnTo>
                <a:lnTo>
                  <a:pt x="84133" y="1091687"/>
                </a:lnTo>
                <a:lnTo>
                  <a:pt x="58667" y="1044437"/>
                </a:lnTo>
                <a:cubicBezTo>
                  <a:pt x="20890" y="954493"/>
                  <a:pt x="0" y="855605"/>
                  <a:pt x="0" y="751803"/>
                </a:cubicBezTo>
                <a:cubicBezTo>
                  <a:pt x="0" y="388496"/>
                  <a:pt x="255904" y="85377"/>
                  <a:pt x="596092" y="15274"/>
                </a:cubicBezTo>
                <a:lnTo>
                  <a:pt x="742126" y="450"/>
                </a:lnTo>
                <a:lnTo>
                  <a:pt x="737672" y="1"/>
                </a:lnTo>
                <a:lnTo>
                  <a:pt x="746548" y="1"/>
                </a:lnTo>
                <a:lnTo>
                  <a:pt x="3064012" y="1"/>
                </a:lnTo>
                <a:close/>
              </a:path>
            </a:pathLst>
          </a:custGeom>
          <a:pattFill prst="divot">
            <a:fgClr>
              <a:schemeClr val="bg1">
                <a:lumMod val="85000"/>
              </a:schemeClr>
            </a:fgClr>
            <a:bgClr>
              <a:schemeClr val="bg1"/>
            </a:bgClr>
          </a:pattFill>
        </p:spPr>
        <p:txBody>
          <a:bodyPr wrap="square" anchor="ctr">
            <a:noAutofit/>
          </a:bodyPr>
          <a:lstStyle>
            <a:lvl1pPr marL="0" indent="0" algn="ctr">
              <a:buNone/>
              <a:defRPr sz="1800"/>
            </a:lvl1pPr>
          </a:lstStyle>
          <a:p>
            <a:endParaRPr lang="en-US" dirty="0"/>
          </a:p>
        </p:txBody>
      </p:sp>
    </p:spTree>
    <p:extLst>
      <p:ext uri="{BB962C8B-B14F-4D97-AF65-F5344CB8AC3E}">
        <p14:creationId xmlns:p14="http://schemas.microsoft.com/office/powerpoint/2010/main" val="169143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Rectangle 8"/>
          <p:cNvSpPr/>
          <p:nvPr userDrawn="1"/>
        </p:nvSpPr>
        <p:spPr>
          <a:xfrm>
            <a:off x="6165622" y="0"/>
            <a:ext cx="6026379" cy="6858000"/>
          </a:xfrm>
          <a:custGeom>
            <a:avLst/>
            <a:gdLst>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1948070 h 6858000"/>
              <a:gd name="connsiteX5" fmla="*/ 0 w 5850835"/>
              <a:gd name="connsiteY5"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1053548 w 5850835"/>
              <a:gd name="connsiteY4" fmla="*/ 2564296 h 6858000"/>
              <a:gd name="connsiteX5" fmla="*/ 0 w 5850835"/>
              <a:gd name="connsiteY5" fmla="*/ 0 h 6858000"/>
              <a:gd name="connsiteX0" fmla="*/ 200232 w 6051067"/>
              <a:gd name="connsiteY0" fmla="*/ 0 h 6858000"/>
              <a:gd name="connsiteX1" fmla="*/ 6051067 w 6051067"/>
              <a:gd name="connsiteY1" fmla="*/ 0 h 6858000"/>
              <a:gd name="connsiteX2" fmla="*/ 6051067 w 6051067"/>
              <a:gd name="connsiteY2" fmla="*/ 6858000 h 6858000"/>
              <a:gd name="connsiteX3" fmla="*/ 200232 w 6051067"/>
              <a:gd name="connsiteY3" fmla="*/ 6858000 h 6858000"/>
              <a:gd name="connsiteX4" fmla="*/ 1253780 w 6051067"/>
              <a:gd name="connsiteY4" fmla="*/ 2564296 h 6858000"/>
              <a:gd name="connsiteX5" fmla="*/ 200232 w 6051067"/>
              <a:gd name="connsiteY5" fmla="*/ 0 h 6858000"/>
              <a:gd name="connsiteX0" fmla="*/ 176827 w 6027662"/>
              <a:gd name="connsiteY0" fmla="*/ 0 h 6858000"/>
              <a:gd name="connsiteX1" fmla="*/ 6027662 w 6027662"/>
              <a:gd name="connsiteY1" fmla="*/ 0 h 6858000"/>
              <a:gd name="connsiteX2" fmla="*/ 6027662 w 6027662"/>
              <a:gd name="connsiteY2" fmla="*/ 6858000 h 6858000"/>
              <a:gd name="connsiteX3" fmla="*/ 176827 w 6027662"/>
              <a:gd name="connsiteY3" fmla="*/ 6858000 h 6858000"/>
              <a:gd name="connsiteX4" fmla="*/ 1548427 w 6027662"/>
              <a:gd name="connsiteY4" fmla="*/ 3319670 h 6858000"/>
              <a:gd name="connsiteX5" fmla="*/ 176827 w 6027662"/>
              <a:gd name="connsiteY5" fmla="*/ 0 h 6858000"/>
              <a:gd name="connsiteX0" fmla="*/ 175544 w 6026379"/>
              <a:gd name="connsiteY0" fmla="*/ 0 h 6858000"/>
              <a:gd name="connsiteX1" fmla="*/ 6026379 w 6026379"/>
              <a:gd name="connsiteY1" fmla="*/ 0 h 6858000"/>
              <a:gd name="connsiteX2" fmla="*/ 6026379 w 6026379"/>
              <a:gd name="connsiteY2" fmla="*/ 6858000 h 6858000"/>
              <a:gd name="connsiteX3" fmla="*/ 175544 w 6026379"/>
              <a:gd name="connsiteY3" fmla="*/ 6858000 h 6858000"/>
              <a:gd name="connsiteX4" fmla="*/ 1567022 w 6026379"/>
              <a:gd name="connsiteY4" fmla="*/ 3458818 h 6858000"/>
              <a:gd name="connsiteX5" fmla="*/ 175544 w 602637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6379" h="6858000">
                <a:moveTo>
                  <a:pt x="175544" y="0"/>
                </a:moveTo>
                <a:lnTo>
                  <a:pt x="6026379" y="0"/>
                </a:lnTo>
                <a:lnTo>
                  <a:pt x="6026379" y="6858000"/>
                </a:lnTo>
                <a:lnTo>
                  <a:pt x="175544" y="6858000"/>
                </a:lnTo>
                <a:cubicBezTo>
                  <a:pt x="-624004" y="6142383"/>
                  <a:pt x="1567022" y="4601818"/>
                  <a:pt x="1567022" y="3458818"/>
                </a:cubicBezTo>
                <a:cubicBezTo>
                  <a:pt x="1567022" y="2315818"/>
                  <a:pt x="-624004" y="427383"/>
                  <a:pt x="175544" y="0"/>
                </a:cubicBezTo>
                <a:close/>
              </a:path>
            </a:pathLst>
          </a:custGeom>
          <a:gradFill>
            <a:gsLst>
              <a:gs pos="0">
                <a:schemeClr val="tx2"/>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315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165622" y="0"/>
            <a:ext cx="6026378" cy="6858000"/>
          </a:xfrm>
          <a:custGeom>
            <a:avLst/>
            <a:gdLst>
              <a:gd name="connsiteX0" fmla="*/ 175544 w 6026378"/>
              <a:gd name="connsiteY0" fmla="*/ 0 h 6858000"/>
              <a:gd name="connsiteX1" fmla="*/ 6026378 w 6026378"/>
              <a:gd name="connsiteY1" fmla="*/ 0 h 6858000"/>
              <a:gd name="connsiteX2" fmla="*/ 6026378 w 6026378"/>
              <a:gd name="connsiteY2" fmla="*/ 6858000 h 6858000"/>
              <a:gd name="connsiteX3" fmla="*/ 175544 w 6026378"/>
              <a:gd name="connsiteY3" fmla="*/ 6858000 h 6858000"/>
              <a:gd name="connsiteX4" fmla="*/ 1567022 w 6026378"/>
              <a:gd name="connsiteY4" fmla="*/ 3458818 h 6858000"/>
              <a:gd name="connsiteX5" fmla="*/ 175544 w 602637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6378" h="6858000">
                <a:moveTo>
                  <a:pt x="175544" y="0"/>
                </a:moveTo>
                <a:lnTo>
                  <a:pt x="6026378" y="0"/>
                </a:lnTo>
                <a:lnTo>
                  <a:pt x="6026378" y="6858000"/>
                </a:lnTo>
                <a:lnTo>
                  <a:pt x="175544" y="6858000"/>
                </a:lnTo>
                <a:cubicBezTo>
                  <a:pt x="-624004" y="6142383"/>
                  <a:pt x="1567022" y="4601818"/>
                  <a:pt x="1567022" y="3458818"/>
                </a:cubicBezTo>
                <a:cubicBezTo>
                  <a:pt x="1567022" y="2315818"/>
                  <a:pt x="-624004" y="427383"/>
                  <a:pt x="175544" y="0"/>
                </a:cubicBezTo>
                <a:close/>
              </a:path>
            </a:pathLst>
          </a:custGeom>
          <a:pattFill prst="divot">
            <a:fgClr>
              <a:schemeClr val="bg1">
                <a:lumMod val="85000"/>
              </a:schemeClr>
            </a:fgClr>
            <a:bgClr>
              <a:schemeClr val="bg1"/>
            </a:bgClr>
          </a:pattFill>
        </p:spPr>
        <p:txBody>
          <a:bodyPr wrap="square" anchor="ctr">
            <a:noAutofit/>
          </a:bodyPr>
          <a:lstStyle>
            <a:lvl1pPr marL="0" indent="0" algn="ctr">
              <a:buNone/>
              <a:defRPr sz="1800"/>
            </a:lvl1pPr>
          </a:lstStyle>
          <a:p>
            <a:endParaRPr lang="en-US" dirty="0"/>
          </a:p>
        </p:txBody>
      </p:sp>
    </p:spTree>
    <p:extLst>
      <p:ext uri="{BB962C8B-B14F-4D97-AF65-F5344CB8AC3E}">
        <p14:creationId xmlns:p14="http://schemas.microsoft.com/office/powerpoint/2010/main" val="199459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Rectangle 8"/>
          <p:cNvSpPr/>
          <p:nvPr userDrawn="1"/>
        </p:nvSpPr>
        <p:spPr>
          <a:xfrm rot="5400000">
            <a:off x="4197626" y="-1414665"/>
            <a:ext cx="3796747" cy="12192000"/>
          </a:xfrm>
          <a:custGeom>
            <a:avLst/>
            <a:gdLst>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1948070 h 6858000"/>
              <a:gd name="connsiteX5" fmla="*/ 0 w 5850835"/>
              <a:gd name="connsiteY5"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1053548 w 5850835"/>
              <a:gd name="connsiteY4" fmla="*/ 2564296 h 6858000"/>
              <a:gd name="connsiteX5" fmla="*/ 0 w 5850835"/>
              <a:gd name="connsiteY5" fmla="*/ 0 h 6858000"/>
              <a:gd name="connsiteX0" fmla="*/ 200232 w 6051067"/>
              <a:gd name="connsiteY0" fmla="*/ 0 h 6858000"/>
              <a:gd name="connsiteX1" fmla="*/ 6051067 w 6051067"/>
              <a:gd name="connsiteY1" fmla="*/ 0 h 6858000"/>
              <a:gd name="connsiteX2" fmla="*/ 6051067 w 6051067"/>
              <a:gd name="connsiteY2" fmla="*/ 6858000 h 6858000"/>
              <a:gd name="connsiteX3" fmla="*/ 200232 w 6051067"/>
              <a:gd name="connsiteY3" fmla="*/ 6858000 h 6858000"/>
              <a:gd name="connsiteX4" fmla="*/ 1253780 w 6051067"/>
              <a:gd name="connsiteY4" fmla="*/ 2564296 h 6858000"/>
              <a:gd name="connsiteX5" fmla="*/ 200232 w 6051067"/>
              <a:gd name="connsiteY5" fmla="*/ 0 h 6858000"/>
              <a:gd name="connsiteX0" fmla="*/ 176827 w 6027662"/>
              <a:gd name="connsiteY0" fmla="*/ 0 h 6858000"/>
              <a:gd name="connsiteX1" fmla="*/ 6027662 w 6027662"/>
              <a:gd name="connsiteY1" fmla="*/ 0 h 6858000"/>
              <a:gd name="connsiteX2" fmla="*/ 6027662 w 6027662"/>
              <a:gd name="connsiteY2" fmla="*/ 6858000 h 6858000"/>
              <a:gd name="connsiteX3" fmla="*/ 176827 w 6027662"/>
              <a:gd name="connsiteY3" fmla="*/ 6858000 h 6858000"/>
              <a:gd name="connsiteX4" fmla="*/ 1548427 w 6027662"/>
              <a:gd name="connsiteY4" fmla="*/ 3319670 h 6858000"/>
              <a:gd name="connsiteX5" fmla="*/ 176827 w 6027662"/>
              <a:gd name="connsiteY5" fmla="*/ 0 h 6858000"/>
              <a:gd name="connsiteX0" fmla="*/ 175544 w 6026379"/>
              <a:gd name="connsiteY0" fmla="*/ 0 h 6858000"/>
              <a:gd name="connsiteX1" fmla="*/ 6026379 w 6026379"/>
              <a:gd name="connsiteY1" fmla="*/ 0 h 6858000"/>
              <a:gd name="connsiteX2" fmla="*/ 6026379 w 6026379"/>
              <a:gd name="connsiteY2" fmla="*/ 6858000 h 6858000"/>
              <a:gd name="connsiteX3" fmla="*/ 175544 w 6026379"/>
              <a:gd name="connsiteY3" fmla="*/ 6858000 h 6858000"/>
              <a:gd name="connsiteX4" fmla="*/ 1567022 w 6026379"/>
              <a:gd name="connsiteY4" fmla="*/ 3458818 h 6858000"/>
              <a:gd name="connsiteX5" fmla="*/ 175544 w 602637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6379" h="6858000">
                <a:moveTo>
                  <a:pt x="175544" y="0"/>
                </a:moveTo>
                <a:lnTo>
                  <a:pt x="6026379" y="0"/>
                </a:lnTo>
                <a:lnTo>
                  <a:pt x="6026379" y="6858000"/>
                </a:lnTo>
                <a:lnTo>
                  <a:pt x="175544" y="6858000"/>
                </a:lnTo>
                <a:cubicBezTo>
                  <a:pt x="-624004" y="6142383"/>
                  <a:pt x="1567022" y="4601818"/>
                  <a:pt x="1567022" y="3458818"/>
                </a:cubicBezTo>
                <a:cubicBezTo>
                  <a:pt x="1567022" y="2315818"/>
                  <a:pt x="-624004" y="427383"/>
                  <a:pt x="175544" y="0"/>
                </a:cubicBezTo>
                <a:close/>
              </a:path>
            </a:pathLst>
          </a:custGeom>
          <a:gradFill>
            <a:gsLst>
              <a:gs pos="0">
                <a:schemeClr val="tx2"/>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0"/>
          </p:nvPr>
        </p:nvSpPr>
        <p:spPr>
          <a:xfrm>
            <a:off x="1" y="3061256"/>
            <a:ext cx="12191999" cy="3796744"/>
          </a:xfrm>
          <a:custGeom>
            <a:avLst/>
            <a:gdLst>
              <a:gd name="connsiteX0" fmla="*/ 695471 w 12191999"/>
              <a:gd name="connsiteY0" fmla="*/ 16 h 3796744"/>
              <a:gd name="connsiteX1" fmla="*/ 6042989 w 12191999"/>
              <a:gd name="connsiteY1" fmla="*/ 987257 h 3796744"/>
              <a:gd name="connsiteX2" fmla="*/ 12191999 w 12191999"/>
              <a:gd name="connsiteY2" fmla="*/ 110596 h 3796744"/>
              <a:gd name="connsiteX3" fmla="*/ 12191999 w 12191999"/>
              <a:gd name="connsiteY3" fmla="*/ 3796744 h 3796744"/>
              <a:gd name="connsiteX4" fmla="*/ 0 w 12191999"/>
              <a:gd name="connsiteY4" fmla="*/ 3796744 h 3796744"/>
              <a:gd name="connsiteX5" fmla="*/ 0 w 12191999"/>
              <a:gd name="connsiteY5" fmla="*/ 110596 h 3796744"/>
              <a:gd name="connsiteX6" fmla="*/ 123498 w 12191999"/>
              <a:gd name="connsiteY6" fmla="*/ 68792 h 3796744"/>
              <a:gd name="connsiteX7" fmla="*/ 695471 w 12191999"/>
              <a:gd name="connsiteY7" fmla="*/ 16 h 37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796744">
                <a:moveTo>
                  <a:pt x="695471" y="16"/>
                </a:moveTo>
                <a:cubicBezTo>
                  <a:pt x="2110821" y="4536"/>
                  <a:pt x="4328489" y="987257"/>
                  <a:pt x="6042989" y="987257"/>
                </a:cubicBezTo>
                <a:cubicBezTo>
                  <a:pt x="8074989" y="987257"/>
                  <a:pt x="11432207" y="-393136"/>
                  <a:pt x="12191999" y="110596"/>
                </a:cubicBezTo>
                <a:lnTo>
                  <a:pt x="12191999" y="3796744"/>
                </a:lnTo>
                <a:lnTo>
                  <a:pt x="0" y="3796744"/>
                </a:lnTo>
                <a:lnTo>
                  <a:pt x="0" y="110596"/>
                </a:lnTo>
                <a:lnTo>
                  <a:pt x="123498" y="68792"/>
                </a:lnTo>
                <a:cubicBezTo>
                  <a:pt x="293717" y="20146"/>
                  <a:pt x="485789" y="-654"/>
                  <a:pt x="695471" y="16"/>
                </a:cubicBezTo>
                <a:close/>
              </a:path>
            </a:pathLst>
          </a:custGeom>
          <a:pattFill prst="divot">
            <a:fgClr>
              <a:schemeClr val="bg1">
                <a:lumMod val="85000"/>
              </a:schemeClr>
            </a:fgClr>
            <a:bgClr>
              <a:schemeClr val="bg1"/>
            </a:bgClr>
          </a:pattFill>
        </p:spPr>
        <p:txBody>
          <a:bodyPr wrap="square" anchor="ctr">
            <a:noAutofit/>
          </a:bodyPr>
          <a:lstStyle>
            <a:lvl1pPr marL="0" indent="0" algn="ctr">
              <a:buNone/>
              <a:defRPr sz="1800"/>
            </a:lvl1pPr>
          </a:lstStyle>
          <a:p>
            <a:endParaRPr lang="en-US" dirty="0"/>
          </a:p>
        </p:txBody>
      </p:sp>
    </p:spTree>
    <p:extLst>
      <p:ext uri="{BB962C8B-B14F-4D97-AF65-F5344CB8AC3E}">
        <p14:creationId xmlns:p14="http://schemas.microsoft.com/office/powerpoint/2010/main" val="165769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71854" y="655827"/>
            <a:ext cx="6417946" cy="5482655"/>
          </a:xfrm>
          <a:custGeom>
            <a:avLst/>
            <a:gdLst>
              <a:gd name="connsiteX0" fmla="*/ 4986987 w 5210761"/>
              <a:gd name="connsiteY0" fmla="*/ 2799524 h 4451392"/>
              <a:gd name="connsiteX1" fmla="*/ 5021095 w 5210761"/>
              <a:gd name="connsiteY1" fmla="*/ 2840864 h 4451392"/>
              <a:gd name="connsiteX2" fmla="*/ 5077256 w 5210761"/>
              <a:gd name="connsiteY2" fmla="*/ 2925969 h 4451392"/>
              <a:gd name="connsiteX3" fmla="*/ 5108911 w 5210761"/>
              <a:gd name="connsiteY3" fmla="*/ 2984289 h 4451392"/>
              <a:gd name="connsiteX4" fmla="*/ 1785444 w 5210761"/>
              <a:gd name="connsiteY4" fmla="*/ 413997 h 4451392"/>
              <a:gd name="connsiteX5" fmla="*/ 1776307 w 5210761"/>
              <a:gd name="connsiteY5" fmla="*/ 427841 h 4451392"/>
              <a:gd name="connsiteX6" fmla="*/ 1780705 w 5210761"/>
              <a:gd name="connsiteY6" fmla="*/ 419739 h 4451392"/>
              <a:gd name="connsiteX7" fmla="*/ 3393783 w 5210761"/>
              <a:gd name="connsiteY7" fmla="*/ 385151 h 4451392"/>
              <a:gd name="connsiteX8" fmla="*/ 3422321 w 5210761"/>
              <a:gd name="connsiteY8" fmla="*/ 419739 h 4451392"/>
              <a:gd name="connsiteX9" fmla="*/ 3448805 w 5210761"/>
              <a:gd name="connsiteY9" fmla="*/ 468532 h 4451392"/>
              <a:gd name="connsiteX10" fmla="*/ 2604294 w 5210761"/>
              <a:gd name="connsiteY10" fmla="*/ 0 h 4451392"/>
              <a:gd name="connsiteX11" fmla="*/ 3314059 w 5210761"/>
              <a:gd name="connsiteY11" fmla="*/ 293996 h 4451392"/>
              <a:gd name="connsiteX12" fmla="*/ 3407689 w 5210761"/>
              <a:gd name="connsiteY12" fmla="*/ 407476 h 4451392"/>
              <a:gd name="connsiteX13" fmla="*/ 3452625 w 5210761"/>
              <a:gd name="connsiteY13" fmla="*/ 475571 h 4451392"/>
              <a:gd name="connsiteX14" fmla="*/ 3448804 w 5210761"/>
              <a:gd name="connsiteY14" fmla="*/ 468532 h 4451392"/>
              <a:gd name="connsiteX15" fmla="*/ 4986987 w 5210761"/>
              <a:gd name="connsiteY15" fmla="*/ 2799524 h 4451392"/>
              <a:gd name="connsiteX16" fmla="*/ 4926853 w 5210761"/>
              <a:gd name="connsiteY16" fmla="*/ 2726640 h 4451392"/>
              <a:gd name="connsiteX17" fmla="*/ 4920472 w 5210761"/>
              <a:gd name="connsiteY17" fmla="*/ 2721375 h 4451392"/>
              <a:gd name="connsiteX18" fmla="*/ 4974976 w 5210761"/>
              <a:gd name="connsiteY18" fmla="*/ 2787899 h 4451392"/>
              <a:gd name="connsiteX19" fmla="*/ 5096900 w 5210761"/>
              <a:gd name="connsiteY19" fmla="*/ 2973965 h 4451392"/>
              <a:gd name="connsiteX20" fmla="*/ 5131364 w 5210761"/>
              <a:gd name="connsiteY20" fmla="*/ 3037911 h 4451392"/>
              <a:gd name="connsiteX21" fmla="*/ 5210761 w 5210761"/>
              <a:gd name="connsiteY21" fmla="*/ 3433945 h 4451392"/>
              <a:gd name="connsiteX22" fmla="*/ 4404044 w 5210761"/>
              <a:gd name="connsiteY22" fmla="*/ 4430721 h 4451392"/>
              <a:gd name="connsiteX23" fmla="*/ 4206410 w 5210761"/>
              <a:gd name="connsiteY23" fmla="*/ 4450783 h 4451392"/>
              <a:gd name="connsiteX24" fmla="*/ 4212438 w 5210761"/>
              <a:gd name="connsiteY24" fmla="*/ 4451391 h 4451392"/>
              <a:gd name="connsiteX25" fmla="*/ 4200426 w 5210761"/>
              <a:gd name="connsiteY25" fmla="*/ 4451391 h 4451392"/>
              <a:gd name="connsiteX26" fmla="*/ 1064102 w 5210761"/>
              <a:gd name="connsiteY26" fmla="*/ 4451391 h 4451392"/>
              <a:gd name="connsiteX27" fmla="*/ 1064086 w 5210761"/>
              <a:gd name="connsiteY27" fmla="*/ 4451392 h 4451392"/>
              <a:gd name="connsiteX28" fmla="*/ 1064071 w 5210761"/>
              <a:gd name="connsiteY28" fmla="*/ 4451391 h 4451392"/>
              <a:gd name="connsiteX29" fmla="*/ 994649 w 5210761"/>
              <a:gd name="connsiteY29" fmla="*/ 4451391 h 4451392"/>
              <a:gd name="connsiteX30" fmla="*/ 1029188 w 5210761"/>
              <a:gd name="connsiteY30" fmla="*/ 4447885 h 4451392"/>
              <a:gd name="connsiteX31" fmla="*/ 849635 w 5210761"/>
              <a:gd name="connsiteY31" fmla="*/ 4429837 h 4451392"/>
              <a:gd name="connsiteX32" fmla="*/ 0 w 5210761"/>
              <a:gd name="connsiteY32" fmla="*/ 3390403 h 4451392"/>
              <a:gd name="connsiteX33" fmla="*/ 83622 w 5210761"/>
              <a:gd name="connsiteY33" fmla="*/ 2977420 h 4451392"/>
              <a:gd name="connsiteX34" fmla="*/ 119826 w 5210761"/>
              <a:gd name="connsiteY34" fmla="*/ 2910911 h 4451392"/>
              <a:gd name="connsiteX35" fmla="*/ 253083 w 5210761"/>
              <a:gd name="connsiteY35" fmla="*/ 2710967 h 4451392"/>
              <a:gd name="connsiteX36" fmla="*/ 311664 w 5210761"/>
              <a:gd name="connsiteY36" fmla="*/ 2640170 h 4451392"/>
              <a:gd name="connsiteX37" fmla="*/ 322086 w 5210761"/>
              <a:gd name="connsiteY37" fmla="*/ 2631596 h 4451392"/>
              <a:gd name="connsiteX38" fmla="*/ 1776307 w 5210761"/>
              <a:gd name="connsiteY38" fmla="*/ 427841 h 4451392"/>
              <a:gd name="connsiteX39" fmla="*/ 1689441 w 5210761"/>
              <a:gd name="connsiteY39" fmla="*/ 587881 h 4451392"/>
              <a:gd name="connsiteX40" fmla="*/ 1684587 w 5210761"/>
              <a:gd name="connsiteY40" fmla="*/ 603520 h 4451392"/>
              <a:gd name="connsiteX41" fmla="*/ 1767498 w 5210761"/>
              <a:gd name="connsiteY41" fmla="*/ 450765 h 4451392"/>
              <a:gd name="connsiteX42" fmla="*/ 1776764 w 5210761"/>
              <a:gd name="connsiteY42" fmla="*/ 436727 h 4451392"/>
              <a:gd name="connsiteX43" fmla="*/ 1894527 w 5210761"/>
              <a:gd name="connsiteY43" fmla="*/ 293996 h 4451392"/>
              <a:gd name="connsiteX44" fmla="*/ 2604294 w 5210761"/>
              <a:gd name="connsiteY44" fmla="*/ 0 h 445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210761" h="4451392">
                <a:moveTo>
                  <a:pt x="4986987" y="2799524"/>
                </a:moveTo>
                <a:lnTo>
                  <a:pt x="5021095" y="2840864"/>
                </a:lnTo>
                <a:lnTo>
                  <a:pt x="5077256" y="2925969"/>
                </a:lnTo>
                <a:lnTo>
                  <a:pt x="5108911" y="2984289"/>
                </a:lnTo>
                <a:close/>
                <a:moveTo>
                  <a:pt x="1785444" y="413997"/>
                </a:moveTo>
                <a:lnTo>
                  <a:pt x="1776307" y="427841"/>
                </a:lnTo>
                <a:lnTo>
                  <a:pt x="1780705" y="419739"/>
                </a:lnTo>
                <a:close/>
                <a:moveTo>
                  <a:pt x="3393783" y="385151"/>
                </a:moveTo>
                <a:lnTo>
                  <a:pt x="3422321" y="419739"/>
                </a:lnTo>
                <a:lnTo>
                  <a:pt x="3448805" y="468532"/>
                </a:lnTo>
                <a:close/>
                <a:moveTo>
                  <a:pt x="2604294" y="0"/>
                </a:moveTo>
                <a:cubicBezTo>
                  <a:pt x="2881475" y="0"/>
                  <a:pt x="3132415" y="112351"/>
                  <a:pt x="3314059" y="293996"/>
                </a:cubicBezTo>
                <a:lnTo>
                  <a:pt x="3407689" y="407476"/>
                </a:lnTo>
                <a:lnTo>
                  <a:pt x="3452625" y="475571"/>
                </a:lnTo>
                <a:lnTo>
                  <a:pt x="3448804" y="468532"/>
                </a:lnTo>
                <a:lnTo>
                  <a:pt x="4986987" y="2799524"/>
                </a:lnTo>
                <a:lnTo>
                  <a:pt x="4926853" y="2726640"/>
                </a:lnTo>
                <a:lnTo>
                  <a:pt x="4920472" y="2721375"/>
                </a:lnTo>
                <a:lnTo>
                  <a:pt x="4974976" y="2787899"/>
                </a:lnTo>
                <a:lnTo>
                  <a:pt x="5096900" y="2973965"/>
                </a:lnTo>
                <a:lnTo>
                  <a:pt x="5131364" y="3037911"/>
                </a:lnTo>
                <a:cubicBezTo>
                  <a:pt x="5182490" y="3159636"/>
                  <a:pt x="5210761" y="3293465"/>
                  <a:pt x="5210761" y="3433945"/>
                </a:cubicBezTo>
                <a:cubicBezTo>
                  <a:pt x="5210761" y="3925624"/>
                  <a:pt x="4864436" y="4335848"/>
                  <a:pt x="4404044" y="4430721"/>
                </a:cubicBezTo>
                <a:lnTo>
                  <a:pt x="4206410" y="4450783"/>
                </a:lnTo>
                <a:lnTo>
                  <a:pt x="4212438" y="4451391"/>
                </a:lnTo>
                <a:lnTo>
                  <a:pt x="4200426" y="4451391"/>
                </a:lnTo>
                <a:lnTo>
                  <a:pt x="1064102" y="4451391"/>
                </a:lnTo>
                <a:lnTo>
                  <a:pt x="1064086" y="4451392"/>
                </a:lnTo>
                <a:lnTo>
                  <a:pt x="1064071" y="4451391"/>
                </a:lnTo>
                <a:lnTo>
                  <a:pt x="994649" y="4451391"/>
                </a:lnTo>
                <a:lnTo>
                  <a:pt x="1029188" y="4447885"/>
                </a:lnTo>
                <a:lnTo>
                  <a:pt x="849635" y="4429837"/>
                </a:lnTo>
                <a:cubicBezTo>
                  <a:pt x="364749" y="4330903"/>
                  <a:pt x="0" y="3903125"/>
                  <a:pt x="0" y="3390403"/>
                </a:cubicBezTo>
                <a:cubicBezTo>
                  <a:pt x="0" y="3243912"/>
                  <a:pt x="29777" y="3104354"/>
                  <a:pt x="83622" y="2977420"/>
                </a:cubicBezTo>
                <a:lnTo>
                  <a:pt x="119826" y="2910911"/>
                </a:lnTo>
                <a:lnTo>
                  <a:pt x="253083" y="2710967"/>
                </a:lnTo>
                <a:lnTo>
                  <a:pt x="311664" y="2640170"/>
                </a:lnTo>
                <a:lnTo>
                  <a:pt x="322086" y="2631596"/>
                </a:lnTo>
                <a:lnTo>
                  <a:pt x="1776307" y="427841"/>
                </a:lnTo>
                <a:lnTo>
                  <a:pt x="1689441" y="587881"/>
                </a:lnTo>
                <a:lnTo>
                  <a:pt x="1684587" y="603520"/>
                </a:lnTo>
                <a:lnTo>
                  <a:pt x="1767498" y="450765"/>
                </a:lnTo>
                <a:lnTo>
                  <a:pt x="1776764" y="436727"/>
                </a:lnTo>
                <a:lnTo>
                  <a:pt x="1894527" y="293996"/>
                </a:lnTo>
                <a:cubicBezTo>
                  <a:pt x="2076171" y="112351"/>
                  <a:pt x="2327113" y="0"/>
                  <a:pt x="2604294" y="0"/>
                </a:cubicBezTo>
                <a:close/>
              </a:path>
            </a:pathLst>
          </a:custGeom>
          <a:pattFill prst="divot">
            <a:fgClr>
              <a:schemeClr val="bg1">
                <a:lumMod val="85000"/>
              </a:schemeClr>
            </a:fgClr>
            <a:bgClr>
              <a:schemeClr val="bg1"/>
            </a:bgClr>
          </a:pattFill>
        </p:spPr>
        <p:txBody>
          <a:bodyPr wrap="square" anchor="ctr">
            <a:noAutofit/>
          </a:bodyPr>
          <a:lstStyle>
            <a:lvl1pPr marL="0" indent="0" algn="ctr">
              <a:buNone/>
              <a:defRPr sz="1800"/>
            </a:lvl1pPr>
          </a:lstStyle>
          <a:p>
            <a:endParaRPr lang="en-US" dirty="0"/>
          </a:p>
        </p:txBody>
      </p:sp>
      <p:sp>
        <p:nvSpPr>
          <p:cNvPr id="8" name="Picture Placeholder 11"/>
          <p:cNvSpPr>
            <a:spLocks noGrp="1"/>
          </p:cNvSpPr>
          <p:nvPr>
            <p:ph type="pic" sz="quarter" idx="11"/>
          </p:nvPr>
        </p:nvSpPr>
        <p:spPr>
          <a:xfrm>
            <a:off x="377343" y="1815268"/>
            <a:ext cx="3703484" cy="3163772"/>
          </a:xfrm>
          <a:custGeom>
            <a:avLst/>
            <a:gdLst>
              <a:gd name="connsiteX0" fmla="*/ 2537756 w 3850289"/>
              <a:gd name="connsiteY0" fmla="*/ 2973047 h 3289183"/>
              <a:gd name="connsiteX1" fmla="*/ 2534508 w 3850289"/>
              <a:gd name="connsiteY1" fmla="*/ 2979033 h 3289183"/>
              <a:gd name="connsiteX2" fmla="*/ 2531005 w 3850289"/>
              <a:gd name="connsiteY2" fmla="*/ 2983276 h 3289183"/>
              <a:gd name="connsiteX3" fmla="*/ 1301930 w 3850289"/>
              <a:gd name="connsiteY3" fmla="*/ 2942980 h 3289183"/>
              <a:gd name="connsiteX4" fmla="*/ 1342585 w 3850289"/>
              <a:gd name="connsiteY4" fmla="*/ 3004591 h 3289183"/>
              <a:gd name="connsiteX5" fmla="*/ 1321498 w 3850289"/>
              <a:gd name="connsiteY5" fmla="*/ 2979033 h 3289183"/>
              <a:gd name="connsiteX6" fmla="*/ 75258 w 3850289"/>
              <a:gd name="connsiteY6" fmla="*/ 1084059 h 3289183"/>
              <a:gd name="connsiteX7" fmla="*/ 165349 w 3850289"/>
              <a:gd name="connsiteY7" fmla="*/ 1220584 h 3289183"/>
              <a:gd name="connsiteX8" fmla="*/ 140146 w 3850289"/>
              <a:gd name="connsiteY8" fmla="*/ 1190037 h 3289183"/>
              <a:gd name="connsiteX9" fmla="*/ 98648 w 3850289"/>
              <a:gd name="connsiteY9" fmla="*/ 1127152 h 3289183"/>
              <a:gd name="connsiteX10" fmla="*/ 3064024 w 3850289"/>
              <a:gd name="connsiteY10" fmla="*/ 0 h 3289183"/>
              <a:gd name="connsiteX11" fmla="*/ 3064035 w 3850289"/>
              <a:gd name="connsiteY11" fmla="*/ 1 h 3289183"/>
              <a:gd name="connsiteX12" fmla="*/ 3115332 w 3850289"/>
              <a:gd name="connsiteY12" fmla="*/ 1 h 3289183"/>
              <a:gd name="connsiteX13" fmla="*/ 3089811 w 3850289"/>
              <a:gd name="connsiteY13" fmla="*/ 2591 h 3289183"/>
              <a:gd name="connsiteX14" fmla="*/ 3222485 w 3850289"/>
              <a:gd name="connsiteY14" fmla="*/ 15927 h 3289183"/>
              <a:gd name="connsiteX15" fmla="*/ 3850289 w 3850289"/>
              <a:gd name="connsiteY15" fmla="*/ 783977 h 3289183"/>
              <a:gd name="connsiteX16" fmla="*/ 3788500 w 3850289"/>
              <a:gd name="connsiteY16" fmla="*/ 1089134 h 3289183"/>
              <a:gd name="connsiteX17" fmla="*/ 3761748 w 3850289"/>
              <a:gd name="connsiteY17" fmla="*/ 1138279 h 3289183"/>
              <a:gd name="connsiteX18" fmla="*/ 3663283 w 3850289"/>
              <a:gd name="connsiteY18" fmla="*/ 1286020 h 3289183"/>
              <a:gd name="connsiteX19" fmla="*/ 3619997 w 3850289"/>
              <a:gd name="connsiteY19" fmla="*/ 1338332 h 3289183"/>
              <a:gd name="connsiteX20" fmla="*/ 3612296 w 3850289"/>
              <a:gd name="connsiteY20" fmla="*/ 1344668 h 3289183"/>
              <a:gd name="connsiteX21" fmla="*/ 2537756 w 3850289"/>
              <a:gd name="connsiteY21" fmla="*/ 2973047 h 3289183"/>
              <a:gd name="connsiteX22" fmla="*/ 2601943 w 3850289"/>
              <a:gd name="connsiteY22" fmla="*/ 2854791 h 3289183"/>
              <a:gd name="connsiteX23" fmla="*/ 2605529 w 3850289"/>
              <a:gd name="connsiteY23" fmla="*/ 2843236 h 3289183"/>
              <a:gd name="connsiteX24" fmla="*/ 2544265 w 3850289"/>
              <a:gd name="connsiteY24" fmla="*/ 2956108 h 3289183"/>
              <a:gd name="connsiteX25" fmla="*/ 2537419 w 3850289"/>
              <a:gd name="connsiteY25" fmla="*/ 2966481 h 3289183"/>
              <a:gd name="connsiteX26" fmla="*/ 2450402 w 3850289"/>
              <a:gd name="connsiteY26" fmla="*/ 3071946 h 3289183"/>
              <a:gd name="connsiteX27" fmla="*/ 1925948 w 3850289"/>
              <a:gd name="connsiteY27" fmla="*/ 3289183 h 3289183"/>
              <a:gd name="connsiteX28" fmla="*/ 1401494 w 3850289"/>
              <a:gd name="connsiteY28" fmla="*/ 3071946 h 3289183"/>
              <a:gd name="connsiteX29" fmla="*/ 1332310 w 3850289"/>
              <a:gd name="connsiteY29" fmla="*/ 2988095 h 3289183"/>
              <a:gd name="connsiteX30" fmla="*/ 1299106 w 3850289"/>
              <a:gd name="connsiteY30" fmla="*/ 2937778 h 3289183"/>
              <a:gd name="connsiteX31" fmla="*/ 1301930 w 3850289"/>
              <a:gd name="connsiteY31" fmla="*/ 2942980 h 3289183"/>
              <a:gd name="connsiteX32" fmla="*/ 165349 w 3850289"/>
              <a:gd name="connsiteY32" fmla="*/ 1220584 h 3289183"/>
              <a:gd name="connsiteX33" fmla="*/ 209783 w 3850289"/>
              <a:gd name="connsiteY33" fmla="*/ 1274438 h 3289183"/>
              <a:gd name="connsiteX34" fmla="*/ 214498 w 3850289"/>
              <a:gd name="connsiteY34" fmla="*/ 1278329 h 3289183"/>
              <a:gd name="connsiteX35" fmla="*/ 174224 w 3850289"/>
              <a:gd name="connsiteY35" fmla="*/ 1229174 h 3289183"/>
              <a:gd name="connsiteX36" fmla="*/ 84133 w 3850289"/>
              <a:gd name="connsiteY36" fmla="*/ 1091687 h 3289183"/>
              <a:gd name="connsiteX37" fmla="*/ 58667 w 3850289"/>
              <a:gd name="connsiteY37" fmla="*/ 1044437 h 3289183"/>
              <a:gd name="connsiteX38" fmla="*/ 0 w 3850289"/>
              <a:gd name="connsiteY38" fmla="*/ 751803 h 3289183"/>
              <a:gd name="connsiteX39" fmla="*/ 596092 w 3850289"/>
              <a:gd name="connsiteY39" fmla="*/ 15274 h 3289183"/>
              <a:gd name="connsiteX40" fmla="*/ 742126 w 3850289"/>
              <a:gd name="connsiteY40" fmla="*/ 450 h 3289183"/>
              <a:gd name="connsiteX41" fmla="*/ 737672 w 3850289"/>
              <a:gd name="connsiteY41" fmla="*/ 1 h 3289183"/>
              <a:gd name="connsiteX42" fmla="*/ 746548 w 3850289"/>
              <a:gd name="connsiteY42" fmla="*/ 1 h 3289183"/>
              <a:gd name="connsiteX43" fmla="*/ 3064012 w 3850289"/>
              <a:gd name="connsiteY43" fmla="*/ 1 h 328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50289" h="3289183">
                <a:moveTo>
                  <a:pt x="2537756" y="2973047"/>
                </a:moveTo>
                <a:lnTo>
                  <a:pt x="2534508" y="2979033"/>
                </a:lnTo>
                <a:lnTo>
                  <a:pt x="2531005" y="2983276"/>
                </a:lnTo>
                <a:close/>
                <a:moveTo>
                  <a:pt x="1301930" y="2942980"/>
                </a:moveTo>
                <a:lnTo>
                  <a:pt x="1342585" y="3004591"/>
                </a:lnTo>
                <a:lnTo>
                  <a:pt x="1321498" y="2979033"/>
                </a:lnTo>
                <a:close/>
                <a:moveTo>
                  <a:pt x="75258" y="1084059"/>
                </a:moveTo>
                <a:lnTo>
                  <a:pt x="165349" y="1220584"/>
                </a:lnTo>
                <a:lnTo>
                  <a:pt x="140146" y="1190037"/>
                </a:lnTo>
                <a:lnTo>
                  <a:pt x="98648" y="1127152"/>
                </a:lnTo>
                <a:close/>
                <a:moveTo>
                  <a:pt x="3064024" y="0"/>
                </a:moveTo>
                <a:lnTo>
                  <a:pt x="3064035" y="1"/>
                </a:lnTo>
                <a:lnTo>
                  <a:pt x="3115332" y="1"/>
                </a:lnTo>
                <a:lnTo>
                  <a:pt x="3089811" y="2591"/>
                </a:lnTo>
                <a:lnTo>
                  <a:pt x="3222485" y="15927"/>
                </a:lnTo>
                <a:cubicBezTo>
                  <a:pt x="3580772" y="89031"/>
                  <a:pt x="3850289" y="405121"/>
                  <a:pt x="3850289" y="783977"/>
                </a:cubicBezTo>
                <a:cubicBezTo>
                  <a:pt x="3850289" y="892221"/>
                  <a:pt x="3828287" y="995341"/>
                  <a:pt x="3788500" y="1089134"/>
                </a:cubicBezTo>
                <a:lnTo>
                  <a:pt x="3761748" y="1138279"/>
                </a:lnTo>
                <a:lnTo>
                  <a:pt x="3663283" y="1286020"/>
                </a:lnTo>
                <a:lnTo>
                  <a:pt x="3619997" y="1338332"/>
                </a:lnTo>
                <a:lnTo>
                  <a:pt x="3612296" y="1344668"/>
                </a:lnTo>
                <a:lnTo>
                  <a:pt x="2537756" y="2973047"/>
                </a:lnTo>
                <a:lnTo>
                  <a:pt x="2601943" y="2854791"/>
                </a:lnTo>
                <a:lnTo>
                  <a:pt x="2605529" y="2843236"/>
                </a:lnTo>
                <a:lnTo>
                  <a:pt x="2544265" y="2956108"/>
                </a:lnTo>
                <a:lnTo>
                  <a:pt x="2537419" y="2966481"/>
                </a:lnTo>
                <a:lnTo>
                  <a:pt x="2450402" y="3071946"/>
                </a:lnTo>
                <a:cubicBezTo>
                  <a:pt x="2316183" y="3206166"/>
                  <a:pt x="2130760" y="3289183"/>
                  <a:pt x="1925948" y="3289183"/>
                </a:cubicBezTo>
                <a:cubicBezTo>
                  <a:pt x="1721135" y="3289183"/>
                  <a:pt x="1535713" y="3206166"/>
                  <a:pt x="1401494" y="3071946"/>
                </a:cubicBezTo>
                <a:lnTo>
                  <a:pt x="1332310" y="2988095"/>
                </a:lnTo>
                <a:lnTo>
                  <a:pt x="1299106" y="2937778"/>
                </a:lnTo>
                <a:lnTo>
                  <a:pt x="1301930" y="2942980"/>
                </a:lnTo>
                <a:lnTo>
                  <a:pt x="165349" y="1220584"/>
                </a:lnTo>
                <a:lnTo>
                  <a:pt x="209783" y="1274438"/>
                </a:lnTo>
                <a:lnTo>
                  <a:pt x="214498" y="1278329"/>
                </a:lnTo>
                <a:lnTo>
                  <a:pt x="174224" y="1229174"/>
                </a:lnTo>
                <a:lnTo>
                  <a:pt x="84133" y="1091687"/>
                </a:lnTo>
                <a:lnTo>
                  <a:pt x="58667" y="1044437"/>
                </a:lnTo>
                <a:cubicBezTo>
                  <a:pt x="20890" y="954493"/>
                  <a:pt x="0" y="855605"/>
                  <a:pt x="0" y="751803"/>
                </a:cubicBezTo>
                <a:cubicBezTo>
                  <a:pt x="0" y="388496"/>
                  <a:pt x="255904" y="85377"/>
                  <a:pt x="596092" y="15274"/>
                </a:cubicBezTo>
                <a:lnTo>
                  <a:pt x="742126" y="450"/>
                </a:lnTo>
                <a:lnTo>
                  <a:pt x="737672" y="1"/>
                </a:lnTo>
                <a:lnTo>
                  <a:pt x="746548" y="1"/>
                </a:lnTo>
                <a:lnTo>
                  <a:pt x="3064012" y="1"/>
                </a:lnTo>
                <a:close/>
              </a:path>
            </a:pathLst>
          </a:custGeom>
          <a:pattFill prst="divot">
            <a:fgClr>
              <a:schemeClr val="bg1">
                <a:lumMod val="85000"/>
              </a:schemeClr>
            </a:fgClr>
            <a:bgClr>
              <a:schemeClr val="bg1"/>
            </a:bgClr>
          </a:pattFill>
          <a:ln w="127000">
            <a:solidFill>
              <a:schemeClr val="bg1"/>
            </a:solidFill>
          </a:ln>
        </p:spPr>
        <p:txBody>
          <a:bodyPr wrap="square" anchor="ctr">
            <a:noAutofit/>
          </a:bodyPr>
          <a:lstStyle>
            <a:lvl1pPr marL="0" indent="0" algn="ctr">
              <a:buNone/>
              <a:defRPr sz="1800"/>
            </a:lvl1pPr>
          </a:lstStyle>
          <a:p>
            <a:endParaRPr lang="en-US" dirty="0"/>
          </a:p>
        </p:txBody>
      </p:sp>
    </p:spTree>
    <p:extLst>
      <p:ext uri="{BB962C8B-B14F-4D97-AF65-F5344CB8AC3E}">
        <p14:creationId xmlns:p14="http://schemas.microsoft.com/office/powerpoint/2010/main" val="75029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38106" y="3120888"/>
            <a:ext cx="3187896" cy="2723321"/>
          </a:xfrm>
          <a:custGeom>
            <a:avLst/>
            <a:gdLst>
              <a:gd name="connsiteX0" fmla="*/ 4986987 w 5210761"/>
              <a:gd name="connsiteY0" fmla="*/ 2799524 h 4451392"/>
              <a:gd name="connsiteX1" fmla="*/ 5021095 w 5210761"/>
              <a:gd name="connsiteY1" fmla="*/ 2840864 h 4451392"/>
              <a:gd name="connsiteX2" fmla="*/ 5077256 w 5210761"/>
              <a:gd name="connsiteY2" fmla="*/ 2925969 h 4451392"/>
              <a:gd name="connsiteX3" fmla="*/ 5108911 w 5210761"/>
              <a:gd name="connsiteY3" fmla="*/ 2984289 h 4451392"/>
              <a:gd name="connsiteX4" fmla="*/ 1785444 w 5210761"/>
              <a:gd name="connsiteY4" fmla="*/ 413997 h 4451392"/>
              <a:gd name="connsiteX5" fmla="*/ 1776307 w 5210761"/>
              <a:gd name="connsiteY5" fmla="*/ 427841 h 4451392"/>
              <a:gd name="connsiteX6" fmla="*/ 1780705 w 5210761"/>
              <a:gd name="connsiteY6" fmla="*/ 419739 h 4451392"/>
              <a:gd name="connsiteX7" fmla="*/ 3393783 w 5210761"/>
              <a:gd name="connsiteY7" fmla="*/ 385151 h 4451392"/>
              <a:gd name="connsiteX8" fmla="*/ 3422321 w 5210761"/>
              <a:gd name="connsiteY8" fmla="*/ 419739 h 4451392"/>
              <a:gd name="connsiteX9" fmla="*/ 3448805 w 5210761"/>
              <a:gd name="connsiteY9" fmla="*/ 468532 h 4451392"/>
              <a:gd name="connsiteX10" fmla="*/ 2604294 w 5210761"/>
              <a:gd name="connsiteY10" fmla="*/ 0 h 4451392"/>
              <a:gd name="connsiteX11" fmla="*/ 3314059 w 5210761"/>
              <a:gd name="connsiteY11" fmla="*/ 293996 h 4451392"/>
              <a:gd name="connsiteX12" fmla="*/ 3407689 w 5210761"/>
              <a:gd name="connsiteY12" fmla="*/ 407476 h 4451392"/>
              <a:gd name="connsiteX13" fmla="*/ 3452625 w 5210761"/>
              <a:gd name="connsiteY13" fmla="*/ 475571 h 4451392"/>
              <a:gd name="connsiteX14" fmla="*/ 3448804 w 5210761"/>
              <a:gd name="connsiteY14" fmla="*/ 468532 h 4451392"/>
              <a:gd name="connsiteX15" fmla="*/ 4986987 w 5210761"/>
              <a:gd name="connsiteY15" fmla="*/ 2799524 h 4451392"/>
              <a:gd name="connsiteX16" fmla="*/ 4926853 w 5210761"/>
              <a:gd name="connsiteY16" fmla="*/ 2726640 h 4451392"/>
              <a:gd name="connsiteX17" fmla="*/ 4920472 w 5210761"/>
              <a:gd name="connsiteY17" fmla="*/ 2721375 h 4451392"/>
              <a:gd name="connsiteX18" fmla="*/ 4974976 w 5210761"/>
              <a:gd name="connsiteY18" fmla="*/ 2787899 h 4451392"/>
              <a:gd name="connsiteX19" fmla="*/ 5096900 w 5210761"/>
              <a:gd name="connsiteY19" fmla="*/ 2973965 h 4451392"/>
              <a:gd name="connsiteX20" fmla="*/ 5131364 w 5210761"/>
              <a:gd name="connsiteY20" fmla="*/ 3037911 h 4451392"/>
              <a:gd name="connsiteX21" fmla="*/ 5210761 w 5210761"/>
              <a:gd name="connsiteY21" fmla="*/ 3433945 h 4451392"/>
              <a:gd name="connsiteX22" fmla="*/ 4404044 w 5210761"/>
              <a:gd name="connsiteY22" fmla="*/ 4430721 h 4451392"/>
              <a:gd name="connsiteX23" fmla="*/ 4206410 w 5210761"/>
              <a:gd name="connsiteY23" fmla="*/ 4450783 h 4451392"/>
              <a:gd name="connsiteX24" fmla="*/ 4212438 w 5210761"/>
              <a:gd name="connsiteY24" fmla="*/ 4451391 h 4451392"/>
              <a:gd name="connsiteX25" fmla="*/ 4200426 w 5210761"/>
              <a:gd name="connsiteY25" fmla="*/ 4451391 h 4451392"/>
              <a:gd name="connsiteX26" fmla="*/ 1064102 w 5210761"/>
              <a:gd name="connsiteY26" fmla="*/ 4451391 h 4451392"/>
              <a:gd name="connsiteX27" fmla="*/ 1064086 w 5210761"/>
              <a:gd name="connsiteY27" fmla="*/ 4451392 h 4451392"/>
              <a:gd name="connsiteX28" fmla="*/ 1064071 w 5210761"/>
              <a:gd name="connsiteY28" fmla="*/ 4451391 h 4451392"/>
              <a:gd name="connsiteX29" fmla="*/ 994649 w 5210761"/>
              <a:gd name="connsiteY29" fmla="*/ 4451391 h 4451392"/>
              <a:gd name="connsiteX30" fmla="*/ 1029188 w 5210761"/>
              <a:gd name="connsiteY30" fmla="*/ 4447885 h 4451392"/>
              <a:gd name="connsiteX31" fmla="*/ 849635 w 5210761"/>
              <a:gd name="connsiteY31" fmla="*/ 4429837 h 4451392"/>
              <a:gd name="connsiteX32" fmla="*/ 0 w 5210761"/>
              <a:gd name="connsiteY32" fmla="*/ 3390403 h 4451392"/>
              <a:gd name="connsiteX33" fmla="*/ 83622 w 5210761"/>
              <a:gd name="connsiteY33" fmla="*/ 2977420 h 4451392"/>
              <a:gd name="connsiteX34" fmla="*/ 119826 w 5210761"/>
              <a:gd name="connsiteY34" fmla="*/ 2910911 h 4451392"/>
              <a:gd name="connsiteX35" fmla="*/ 253083 w 5210761"/>
              <a:gd name="connsiteY35" fmla="*/ 2710967 h 4451392"/>
              <a:gd name="connsiteX36" fmla="*/ 311664 w 5210761"/>
              <a:gd name="connsiteY36" fmla="*/ 2640170 h 4451392"/>
              <a:gd name="connsiteX37" fmla="*/ 322086 w 5210761"/>
              <a:gd name="connsiteY37" fmla="*/ 2631596 h 4451392"/>
              <a:gd name="connsiteX38" fmla="*/ 1776307 w 5210761"/>
              <a:gd name="connsiteY38" fmla="*/ 427841 h 4451392"/>
              <a:gd name="connsiteX39" fmla="*/ 1689441 w 5210761"/>
              <a:gd name="connsiteY39" fmla="*/ 587881 h 4451392"/>
              <a:gd name="connsiteX40" fmla="*/ 1684587 w 5210761"/>
              <a:gd name="connsiteY40" fmla="*/ 603520 h 4451392"/>
              <a:gd name="connsiteX41" fmla="*/ 1767498 w 5210761"/>
              <a:gd name="connsiteY41" fmla="*/ 450765 h 4451392"/>
              <a:gd name="connsiteX42" fmla="*/ 1776764 w 5210761"/>
              <a:gd name="connsiteY42" fmla="*/ 436727 h 4451392"/>
              <a:gd name="connsiteX43" fmla="*/ 1894527 w 5210761"/>
              <a:gd name="connsiteY43" fmla="*/ 293996 h 4451392"/>
              <a:gd name="connsiteX44" fmla="*/ 2604294 w 5210761"/>
              <a:gd name="connsiteY44" fmla="*/ 0 h 445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210761" h="4451392">
                <a:moveTo>
                  <a:pt x="4986987" y="2799524"/>
                </a:moveTo>
                <a:lnTo>
                  <a:pt x="5021095" y="2840864"/>
                </a:lnTo>
                <a:lnTo>
                  <a:pt x="5077256" y="2925969"/>
                </a:lnTo>
                <a:lnTo>
                  <a:pt x="5108911" y="2984289"/>
                </a:lnTo>
                <a:close/>
                <a:moveTo>
                  <a:pt x="1785444" y="413997"/>
                </a:moveTo>
                <a:lnTo>
                  <a:pt x="1776307" y="427841"/>
                </a:lnTo>
                <a:lnTo>
                  <a:pt x="1780705" y="419739"/>
                </a:lnTo>
                <a:close/>
                <a:moveTo>
                  <a:pt x="3393783" y="385151"/>
                </a:moveTo>
                <a:lnTo>
                  <a:pt x="3422321" y="419739"/>
                </a:lnTo>
                <a:lnTo>
                  <a:pt x="3448805" y="468532"/>
                </a:lnTo>
                <a:close/>
                <a:moveTo>
                  <a:pt x="2604294" y="0"/>
                </a:moveTo>
                <a:cubicBezTo>
                  <a:pt x="2881475" y="0"/>
                  <a:pt x="3132415" y="112351"/>
                  <a:pt x="3314059" y="293996"/>
                </a:cubicBezTo>
                <a:lnTo>
                  <a:pt x="3407689" y="407476"/>
                </a:lnTo>
                <a:lnTo>
                  <a:pt x="3452625" y="475571"/>
                </a:lnTo>
                <a:lnTo>
                  <a:pt x="3448804" y="468532"/>
                </a:lnTo>
                <a:lnTo>
                  <a:pt x="4986987" y="2799524"/>
                </a:lnTo>
                <a:lnTo>
                  <a:pt x="4926853" y="2726640"/>
                </a:lnTo>
                <a:lnTo>
                  <a:pt x="4920472" y="2721375"/>
                </a:lnTo>
                <a:lnTo>
                  <a:pt x="4974976" y="2787899"/>
                </a:lnTo>
                <a:lnTo>
                  <a:pt x="5096900" y="2973965"/>
                </a:lnTo>
                <a:lnTo>
                  <a:pt x="5131364" y="3037911"/>
                </a:lnTo>
                <a:cubicBezTo>
                  <a:pt x="5182490" y="3159636"/>
                  <a:pt x="5210761" y="3293465"/>
                  <a:pt x="5210761" y="3433945"/>
                </a:cubicBezTo>
                <a:cubicBezTo>
                  <a:pt x="5210761" y="3925624"/>
                  <a:pt x="4864436" y="4335848"/>
                  <a:pt x="4404044" y="4430721"/>
                </a:cubicBezTo>
                <a:lnTo>
                  <a:pt x="4206410" y="4450783"/>
                </a:lnTo>
                <a:lnTo>
                  <a:pt x="4212438" y="4451391"/>
                </a:lnTo>
                <a:lnTo>
                  <a:pt x="4200426" y="4451391"/>
                </a:lnTo>
                <a:lnTo>
                  <a:pt x="1064102" y="4451391"/>
                </a:lnTo>
                <a:lnTo>
                  <a:pt x="1064086" y="4451392"/>
                </a:lnTo>
                <a:lnTo>
                  <a:pt x="1064071" y="4451391"/>
                </a:lnTo>
                <a:lnTo>
                  <a:pt x="994649" y="4451391"/>
                </a:lnTo>
                <a:lnTo>
                  <a:pt x="1029188" y="4447885"/>
                </a:lnTo>
                <a:lnTo>
                  <a:pt x="849635" y="4429837"/>
                </a:lnTo>
                <a:cubicBezTo>
                  <a:pt x="364749" y="4330903"/>
                  <a:pt x="0" y="3903125"/>
                  <a:pt x="0" y="3390403"/>
                </a:cubicBezTo>
                <a:cubicBezTo>
                  <a:pt x="0" y="3243912"/>
                  <a:pt x="29777" y="3104354"/>
                  <a:pt x="83622" y="2977420"/>
                </a:cubicBezTo>
                <a:lnTo>
                  <a:pt x="119826" y="2910911"/>
                </a:lnTo>
                <a:lnTo>
                  <a:pt x="253083" y="2710967"/>
                </a:lnTo>
                <a:lnTo>
                  <a:pt x="311664" y="2640170"/>
                </a:lnTo>
                <a:lnTo>
                  <a:pt x="322086" y="2631596"/>
                </a:lnTo>
                <a:lnTo>
                  <a:pt x="1776307" y="427841"/>
                </a:lnTo>
                <a:lnTo>
                  <a:pt x="1689441" y="587881"/>
                </a:lnTo>
                <a:lnTo>
                  <a:pt x="1684587" y="603520"/>
                </a:lnTo>
                <a:lnTo>
                  <a:pt x="1767498" y="450765"/>
                </a:lnTo>
                <a:lnTo>
                  <a:pt x="1776764" y="436727"/>
                </a:lnTo>
                <a:lnTo>
                  <a:pt x="1894527" y="293996"/>
                </a:lnTo>
                <a:cubicBezTo>
                  <a:pt x="2076171" y="112351"/>
                  <a:pt x="2327113" y="0"/>
                  <a:pt x="2604294" y="0"/>
                </a:cubicBezTo>
                <a:close/>
              </a:path>
            </a:pathLst>
          </a:custGeom>
          <a:pattFill prst="divot">
            <a:fgClr>
              <a:schemeClr val="bg1">
                <a:lumMod val="85000"/>
              </a:schemeClr>
            </a:fgClr>
            <a:bgClr>
              <a:schemeClr val="bg1"/>
            </a:bgClr>
          </a:pattFill>
        </p:spPr>
        <p:txBody>
          <a:bodyPr wrap="square" anchor="ctr">
            <a:noAutofit/>
          </a:bodyPr>
          <a:lstStyle>
            <a:lvl1pPr marL="0" indent="0" algn="ctr">
              <a:buNone/>
              <a:defRPr sz="1800"/>
            </a:lvl1pPr>
          </a:lstStyle>
          <a:p>
            <a:endParaRPr lang="en-US" dirty="0"/>
          </a:p>
        </p:txBody>
      </p:sp>
      <p:sp>
        <p:nvSpPr>
          <p:cNvPr id="7" name="Picture Placeholder 6"/>
          <p:cNvSpPr>
            <a:spLocks noGrp="1"/>
          </p:cNvSpPr>
          <p:nvPr>
            <p:ph type="pic" sz="quarter" idx="11"/>
          </p:nvPr>
        </p:nvSpPr>
        <p:spPr>
          <a:xfrm>
            <a:off x="4483202" y="3120888"/>
            <a:ext cx="3187896" cy="2723321"/>
          </a:xfrm>
          <a:custGeom>
            <a:avLst/>
            <a:gdLst>
              <a:gd name="connsiteX0" fmla="*/ 4986987 w 5210761"/>
              <a:gd name="connsiteY0" fmla="*/ 2799524 h 4451392"/>
              <a:gd name="connsiteX1" fmla="*/ 5021095 w 5210761"/>
              <a:gd name="connsiteY1" fmla="*/ 2840864 h 4451392"/>
              <a:gd name="connsiteX2" fmla="*/ 5077256 w 5210761"/>
              <a:gd name="connsiteY2" fmla="*/ 2925969 h 4451392"/>
              <a:gd name="connsiteX3" fmla="*/ 5108911 w 5210761"/>
              <a:gd name="connsiteY3" fmla="*/ 2984289 h 4451392"/>
              <a:gd name="connsiteX4" fmla="*/ 1785444 w 5210761"/>
              <a:gd name="connsiteY4" fmla="*/ 413997 h 4451392"/>
              <a:gd name="connsiteX5" fmla="*/ 1776307 w 5210761"/>
              <a:gd name="connsiteY5" fmla="*/ 427841 h 4451392"/>
              <a:gd name="connsiteX6" fmla="*/ 1780705 w 5210761"/>
              <a:gd name="connsiteY6" fmla="*/ 419739 h 4451392"/>
              <a:gd name="connsiteX7" fmla="*/ 3393783 w 5210761"/>
              <a:gd name="connsiteY7" fmla="*/ 385151 h 4451392"/>
              <a:gd name="connsiteX8" fmla="*/ 3422321 w 5210761"/>
              <a:gd name="connsiteY8" fmla="*/ 419739 h 4451392"/>
              <a:gd name="connsiteX9" fmla="*/ 3448805 w 5210761"/>
              <a:gd name="connsiteY9" fmla="*/ 468532 h 4451392"/>
              <a:gd name="connsiteX10" fmla="*/ 2604294 w 5210761"/>
              <a:gd name="connsiteY10" fmla="*/ 0 h 4451392"/>
              <a:gd name="connsiteX11" fmla="*/ 3314059 w 5210761"/>
              <a:gd name="connsiteY11" fmla="*/ 293996 h 4451392"/>
              <a:gd name="connsiteX12" fmla="*/ 3407689 w 5210761"/>
              <a:gd name="connsiteY12" fmla="*/ 407476 h 4451392"/>
              <a:gd name="connsiteX13" fmla="*/ 3452625 w 5210761"/>
              <a:gd name="connsiteY13" fmla="*/ 475571 h 4451392"/>
              <a:gd name="connsiteX14" fmla="*/ 3448804 w 5210761"/>
              <a:gd name="connsiteY14" fmla="*/ 468532 h 4451392"/>
              <a:gd name="connsiteX15" fmla="*/ 4986987 w 5210761"/>
              <a:gd name="connsiteY15" fmla="*/ 2799524 h 4451392"/>
              <a:gd name="connsiteX16" fmla="*/ 4926853 w 5210761"/>
              <a:gd name="connsiteY16" fmla="*/ 2726640 h 4451392"/>
              <a:gd name="connsiteX17" fmla="*/ 4920472 w 5210761"/>
              <a:gd name="connsiteY17" fmla="*/ 2721375 h 4451392"/>
              <a:gd name="connsiteX18" fmla="*/ 4974976 w 5210761"/>
              <a:gd name="connsiteY18" fmla="*/ 2787899 h 4451392"/>
              <a:gd name="connsiteX19" fmla="*/ 5096900 w 5210761"/>
              <a:gd name="connsiteY19" fmla="*/ 2973965 h 4451392"/>
              <a:gd name="connsiteX20" fmla="*/ 5131364 w 5210761"/>
              <a:gd name="connsiteY20" fmla="*/ 3037911 h 4451392"/>
              <a:gd name="connsiteX21" fmla="*/ 5210761 w 5210761"/>
              <a:gd name="connsiteY21" fmla="*/ 3433945 h 4451392"/>
              <a:gd name="connsiteX22" fmla="*/ 4404044 w 5210761"/>
              <a:gd name="connsiteY22" fmla="*/ 4430721 h 4451392"/>
              <a:gd name="connsiteX23" fmla="*/ 4206410 w 5210761"/>
              <a:gd name="connsiteY23" fmla="*/ 4450783 h 4451392"/>
              <a:gd name="connsiteX24" fmla="*/ 4212438 w 5210761"/>
              <a:gd name="connsiteY24" fmla="*/ 4451391 h 4451392"/>
              <a:gd name="connsiteX25" fmla="*/ 4200426 w 5210761"/>
              <a:gd name="connsiteY25" fmla="*/ 4451391 h 4451392"/>
              <a:gd name="connsiteX26" fmla="*/ 1064102 w 5210761"/>
              <a:gd name="connsiteY26" fmla="*/ 4451391 h 4451392"/>
              <a:gd name="connsiteX27" fmla="*/ 1064086 w 5210761"/>
              <a:gd name="connsiteY27" fmla="*/ 4451392 h 4451392"/>
              <a:gd name="connsiteX28" fmla="*/ 1064071 w 5210761"/>
              <a:gd name="connsiteY28" fmla="*/ 4451391 h 4451392"/>
              <a:gd name="connsiteX29" fmla="*/ 994649 w 5210761"/>
              <a:gd name="connsiteY29" fmla="*/ 4451391 h 4451392"/>
              <a:gd name="connsiteX30" fmla="*/ 1029188 w 5210761"/>
              <a:gd name="connsiteY30" fmla="*/ 4447885 h 4451392"/>
              <a:gd name="connsiteX31" fmla="*/ 849635 w 5210761"/>
              <a:gd name="connsiteY31" fmla="*/ 4429837 h 4451392"/>
              <a:gd name="connsiteX32" fmla="*/ 0 w 5210761"/>
              <a:gd name="connsiteY32" fmla="*/ 3390403 h 4451392"/>
              <a:gd name="connsiteX33" fmla="*/ 83622 w 5210761"/>
              <a:gd name="connsiteY33" fmla="*/ 2977420 h 4451392"/>
              <a:gd name="connsiteX34" fmla="*/ 119826 w 5210761"/>
              <a:gd name="connsiteY34" fmla="*/ 2910911 h 4451392"/>
              <a:gd name="connsiteX35" fmla="*/ 253083 w 5210761"/>
              <a:gd name="connsiteY35" fmla="*/ 2710967 h 4451392"/>
              <a:gd name="connsiteX36" fmla="*/ 311664 w 5210761"/>
              <a:gd name="connsiteY36" fmla="*/ 2640170 h 4451392"/>
              <a:gd name="connsiteX37" fmla="*/ 322086 w 5210761"/>
              <a:gd name="connsiteY37" fmla="*/ 2631596 h 4451392"/>
              <a:gd name="connsiteX38" fmla="*/ 1776307 w 5210761"/>
              <a:gd name="connsiteY38" fmla="*/ 427841 h 4451392"/>
              <a:gd name="connsiteX39" fmla="*/ 1689441 w 5210761"/>
              <a:gd name="connsiteY39" fmla="*/ 587881 h 4451392"/>
              <a:gd name="connsiteX40" fmla="*/ 1684587 w 5210761"/>
              <a:gd name="connsiteY40" fmla="*/ 603520 h 4451392"/>
              <a:gd name="connsiteX41" fmla="*/ 1767498 w 5210761"/>
              <a:gd name="connsiteY41" fmla="*/ 450765 h 4451392"/>
              <a:gd name="connsiteX42" fmla="*/ 1776764 w 5210761"/>
              <a:gd name="connsiteY42" fmla="*/ 436727 h 4451392"/>
              <a:gd name="connsiteX43" fmla="*/ 1894527 w 5210761"/>
              <a:gd name="connsiteY43" fmla="*/ 293996 h 4451392"/>
              <a:gd name="connsiteX44" fmla="*/ 2604294 w 5210761"/>
              <a:gd name="connsiteY44" fmla="*/ 0 h 445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210761" h="4451392">
                <a:moveTo>
                  <a:pt x="4986987" y="2799524"/>
                </a:moveTo>
                <a:lnTo>
                  <a:pt x="5021095" y="2840864"/>
                </a:lnTo>
                <a:lnTo>
                  <a:pt x="5077256" y="2925969"/>
                </a:lnTo>
                <a:lnTo>
                  <a:pt x="5108911" y="2984289"/>
                </a:lnTo>
                <a:close/>
                <a:moveTo>
                  <a:pt x="1785444" y="413997"/>
                </a:moveTo>
                <a:lnTo>
                  <a:pt x="1776307" y="427841"/>
                </a:lnTo>
                <a:lnTo>
                  <a:pt x="1780705" y="419739"/>
                </a:lnTo>
                <a:close/>
                <a:moveTo>
                  <a:pt x="3393783" y="385151"/>
                </a:moveTo>
                <a:lnTo>
                  <a:pt x="3422321" y="419739"/>
                </a:lnTo>
                <a:lnTo>
                  <a:pt x="3448805" y="468532"/>
                </a:lnTo>
                <a:close/>
                <a:moveTo>
                  <a:pt x="2604294" y="0"/>
                </a:moveTo>
                <a:cubicBezTo>
                  <a:pt x="2881475" y="0"/>
                  <a:pt x="3132415" y="112351"/>
                  <a:pt x="3314059" y="293996"/>
                </a:cubicBezTo>
                <a:lnTo>
                  <a:pt x="3407689" y="407476"/>
                </a:lnTo>
                <a:lnTo>
                  <a:pt x="3452625" y="475571"/>
                </a:lnTo>
                <a:lnTo>
                  <a:pt x="3448804" y="468532"/>
                </a:lnTo>
                <a:lnTo>
                  <a:pt x="4986987" y="2799524"/>
                </a:lnTo>
                <a:lnTo>
                  <a:pt x="4926853" y="2726640"/>
                </a:lnTo>
                <a:lnTo>
                  <a:pt x="4920472" y="2721375"/>
                </a:lnTo>
                <a:lnTo>
                  <a:pt x="4974976" y="2787899"/>
                </a:lnTo>
                <a:lnTo>
                  <a:pt x="5096900" y="2973965"/>
                </a:lnTo>
                <a:lnTo>
                  <a:pt x="5131364" y="3037911"/>
                </a:lnTo>
                <a:cubicBezTo>
                  <a:pt x="5182490" y="3159636"/>
                  <a:pt x="5210761" y="3293465"/>
                  <a:pt x="5210761" y="3433945"/>
                </a:cubicBezTo>
                <a:cubicBezTo>
                  <a:pt x="5210761" y="3925624"/>
                  <a:pt x="4864436" y="4335848"/>
                  <a:pt x="4404044" y="4430721"/>
                </a:cubicBezTo>
                <a:lnTo>
                  <a:pt x="4206410" y="4450783"/>
                </a:lnTo>
                <a:lnTo>
                  <a:pt x="4212438" y="4451391"/>
                </a:lnTo>
                <a:lnTo>
                  <a:pt x="4200426" y="4451391"/>
                </a:lnTo>
                <a:lnTo>
                  <a:pt x="1064102" y="4451391"/>
                </a:lnTo>
                <a:lnTo>
                  <a:pt x="1064086" y="4451392"/>
                </a:lnTo>
                <a:lnTo>
                  <a:pt x="1064071" y="4451391"/>
                </a:lnTo>
                <a:lnTo>
                  <a:pt x="994649" y="4451391"/>
                </a:lnTo>
                <a:lnTo>
                  <a:pt x="1029188" y="4447885"/>
                </a:lnTo>
                <a:lnTo>
                  <a:pt x="849635" y="4429837"/>
                </a:lnTo>
                <a:cubicBezTo>
                  <a:pt x="364749" y="4330903"/>
                  <a:pt x="0" y="3903125"/>
                  <a:pt x="0" y="3390403"/>
                </a:cubicBezTo>
                <a:cubicBezTo>
                  <a:pt x="0" y="3243912"/>
                  <a:pt x="29777" y="3104354"/>
                  <a:pt x="83622" y="2977420"/>
                </a:cubicBezTo>
                <a:lnTo>
                  <a:pt x="119826" y="2910911"/>
                </a:lnTo>
                <a:lnTo>
                  <a:pt x="253083" y="2710967"/>
                </a:lnTo>
                <a:lnTo>
                  <a:pt x="311664" y="2640170"/>
                </a:lnTo>
                <a:lnTo>
                  <a:pt x="322086" y="2631596"/>
                </a:lnTo>
                <a:lnTo>
                  <a:pt x="1776307" y="427841"/>
                </a:lnTo>
                <a:lnTo>
                  <a:pt x="1689441" y="587881"/>
                </a:lnTo>
                <a:lnTo>
                  <a:pt x="1684587" y="603520"/>
                </a:lnTo>
                <a:lnTo>
                  <a:pt x="1767498" y="450765"/>
                </a:lnTo>
                <a:lnTo>
                  <a:pt x="1776764" y="436727"/>
                </a:lnTo>
                <a:lnTo>
                  <a:pt x="1894527" y="293996"/>
                </a:lnTo>
                <a:cubicBezTo>
                  <a:pt x="2076171" y="112351"/>
                  <a:pt x="2327113" y="0"/>
                  <a:pt x="2604294" y="0"/>
                </a:cubicBezTo>
                <a:close/>
              </a:path>
            </a:pathLst>
          </a:custGeom>
          <a:pattFill prst="divot">
            <a:fgClr>
              <a:schemeClr val="bg1">
                <a:lumMod val="85000"/>
              </a:schemeClr>
            </a:fgClr>
            <a:bgClr>
              <a:schemeClr val="bg1"/>
            </a:bgClr>
          </a:pattFill>
        </p:spPr>
        <p:txBody>
          <a:bodyPr wrap="square" anchor="ctr">
            <a:noAutofit/>
          </a:bodyPr>
          <a:lstStyle>
            <a:lvl1pPr marL="0" indent="0" algn="ctr">
              <a:buNone/>
              <a:defRPr sz="1800"/>
            </a:lvl1pPr>
          </a:lstStyle>
          <a:p>
            <a:endParaRPr lang="en-US" dirty="0"/>
          </a:p>
        </p:txBody>
      </p:sp>
    </p:spTree>
    <p:extLst>
      <p:ext uri="{BB962C8B-B14F-4D97-AF65-F5344CB8AC3E}">
        <p14:creationId xmlns:p14="http://schemas.microsoft.com/office/powerpoint/2010/main" val="105699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F48F2-29E0-C44D-AB2C-8D21408C49CD}" type="datetimeFigureOut">
              <a:t>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623FC-009F-7A42-B7FA-2B949E11D3BB}" type="slidenum">
              <a:t>‹#›</a:t>
            </a:fld>
            <a:endParaRPr lang="en-US"/>
          </a:p>
        </p:txBody>
      </p:sp>
    </p:spTree>
    <p:extLst>
      <p:ext uri="{BB962C8B-B14F-4D97-AF65-F5344CB8AC3E}">
        <p14:creationId xmlns:p14="http://schemas.microsoft.com/office/powerpoint/2010/main" val="1757341283"/>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2" r:id="rId3"/>
    <p:sldLayoutId id="2147483663" r:id="rId4"/>
    <p:sldLayoutId id="2147483664" r:id="rId5"/>
    <p:sldLayoutId id="2147483669" r:id="rId6"/>
    <p:sldLayoutId id="2147483665" r:id="rId7"/>
    <p:sldLayoutId id="2147483694" r:id="rId8"/>
    <p:sldLayoutId id="2147483666" r:id="rId9"/>
    <p:sldLayoutId id="2147483668" r:id="rId10"/>
    <p:sldLayoutId id="2147483670" r:id="rId11"/>
    <p:sldLayoutId id="2147483671" r:id="rId12"/>
    <p:sldLayoutId id="2147483673"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D79EFCDC-4BB2-4FFF-B2F1-32C46842FCAF}"/>
              </a:ext>
            </a:extLst>
          </p:cNvPr>
          <p:cNvPicPr>
            <a:picLocks noGrp="1" noChangeAspect="1"/>
          </p:cNvPicPr>
          <p:nvPr>
            <p:ph type="pic" sz="quarter" idx="10"/>
          </p:nvPr>
        </p:nvPicPr>
        <p:blipFill rotWithShape="1">
          <a:blip r:embed="rId2"/>
          <a:srcRect t="5195" b="10363"/>
          <a:stretch/>
        </p:blipFill>
        <p:spPr>
          <a:xfrm>
            <a:off x="1" y="0"/>
            <a:ext cx="12191999" cy="6858000"/>
          </a:xfrm>
        </p:spPr>
      </p:pic>
      <p:sp>
        <p:nvSpPr>
          <p:cNvPr id="6" name="Rectangle 5"/>
          <p:cNvSpPr/>
          <p:nvPr/>
        </p:nvSpPr>
        <p:spPr>
          <a:xfrm>
            <a:off x="1" y="0"/>
            <a:ext cx="12191999" cy="6858000"/>
          </a:xfrm>
          <a:prstGeom prst="rect">
            <a:avLst/>
          </a:prstGeom>
          <a:gradFill>
            <a:gsLst>
              <a:gs pos="0">
                <a:schemeClr val="tx2">
                  <a:alpha val="80000"/>
                </a:schemeClr>
              </a:gs>
              <a:gs pos="100000">
                <a:schemeClr val="accent1">
                  <a:alpha val="8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1653603">
            <a:off x="-292524" y="-986144"/>
            <a:ext cx="8854644" cy="7564249"/>
          </a:xfrm>
          <a:custGeom>
            <a:avLst/>
            <a:gdLst>
              <a:gd name="connsiteX0" fmla="*/ 3037089 w 3173368"/>
              <a:gd name="connsiteY0" fmla="*/ 1704918 h 2710910"/>
              <a:gd name="connsiteX1" fmla="*/ 3057861 w 3173368"/>
              <a:gd name="connsiteY1" fmla="*/ 1730094 h 2710910"/>
              <a:gd name="connsiteX2" fmla="*/ 3092063 w 3173368"/>
              <a:gd name="connsiteY2" fmla="*/ 1781923 h 2710910"/>
              <a:gd name="connsiteX3" fmla="*/ 3111341 w 3173368"/>
              <a:gd name="connsiteY3" fmla="*/ 1817440 h 2710910"/>
              <a:gd name="connsiteX4" fmla="*/ 1087340 w 3173368"/>
              <a:gd name="connsiteY4" fmla="*/ 252125 h 2710910"/>
              <a:gd name="connsiteX5" fmla="*/ 1081776 w 3173368"/>
              <a:gd name="connsiteY5" fmla="*/ 260556 h 2710910"/>
              <a:gd name="connsiteX6" fmla="*/ 1084454 w 3173368"/>
              <a:gd name="connsiteY6" fmla="*/ 255622 h 2710910"/>
              <a:gd name="connsiteX7" fmla="*/ 2066823 w 3173368"/>
              <a:gd name="connsiteY7" fmla="*/ 234558 h 2710910"/>
              <a:gd name="connsiteX8" fmla="*/ 2084203 w 3173368"/>
              <a:gd name="connsiteY8" fmla="*/ 255622 h 2710910"/>
              <a:gd name="connsiteX9" fmla="*/ 2100332 w 3173368"/>
              <a:gd name="connsiteY9" fmla="*/ 285337 h 2710910"/>
              <a:gd name="connsiteX10" fmla="*/ 1586022 w 3173368"/>
              <a:gd name="connsiteY10" fmla="*/ 0 h 2710910"/>
              <a:gd name="connsiteX11" fmla="*/ 2018271 w 3173368"/>
              <a:gd name="connsiteY11" fmla="*/ 179044 h 2710910"/>
              <a:gd name="connsiteX12" fmla="*/ 2075292 w 3173368"/>
              <a:gd name="connsiteY12" fmla="*/ 248154 h 2710910"/>
              <a:gd name="connsiteX13" fmla="*/ 2102658 w 3173368"/>
              <a:gd name="connsiteY13" fmla="*/ 289624 h 2710910"/>
              <a:gd name="connsiteX14" fmla="*/ 2100331 w 3173368"/>
              <a:gd name="connsiteY14" fmla="*/ 285337 h 2710910"/>
              <a:gd name="connsiteX15" fmla="*/ 3037089 w 3173368"/>
              <a:gd name="connsiteY15" fmla="*/ 1704918 h 2710910"/>
              <a:gd name="connsiteX16" fmla="*/ 3000467 w 3173368"/>
              <a:gd name="connsiteY16" fmla="*/ 1660531 h 2710910"/>
              <a:gd name="connsiteX17" fmla="*/ 2996581 w 3173368"/>
              <a:gd name="connsiteY17" fmla="*/ 1657325 h 2710910"/>
              <a:gd name="connsiteX18" fmla="*/ 3029774 w 3173368"/>
              <a:gd name="connsiteY18" fmla="*/ 1697838 h 2710910"/>
              <a:gd name="connsiteX19" fmla="*/ 3104026 w 3173368"/>
              <a:gd name="connsiteY19" fmla="*/ 1811153 h 2710910"/>
              <a:gd name="connsiteX20" fmla="*/ 3125015 w 3173368"/>
              <a:gd name="connsiteY20" fmla="*/ 1850096 h 2710910"/>
              <a:gd name="connsiteX21" fmla="*/ 3173368 w 3173368"/>
              <a:gd name="connsiteY21" fmla="*/ 2091282 h 2710910"/>
              <a:gd name="connsiteX22" fmla="*/ 2682075 w 3173368"/>
              <a:gd name="connsiteY22" fmla="*/ 2698321 h 2710910"/>
              <a:gd name="connsiteX23" fmla="*/ 2561715 w 3173368"/>
              <a:gd name="connsiteY23" fmla="*/ 2710539 h 2710910"/>
              <a:gd name="connsiteX24" fmla="*/ 2565386 w 3173368"/>
              <a:gd name="connsiteY24" fmla="*/ 2710909 h 2710910"/>
              <a:gd name="connsiteX25" fmla="*/ 2558071 w 3173368"/>
              <a:gd name="connsiteY25" fmla="*/ 2710909 h 2710910"/>
              <a:gd name="connsiteX26" fmla="*/ 648041 w 3173368"/>
              <a:gd name="connsiteY26" fmla="*/ 2710909 h 2710910"/>
              <a:gd name="connsiteX27" fmla="*/ 648031 w 3173368"/>
              <a:gd name="connsiteY27" fmla="*/ 2710910 h 2710910"/>
              <a:gd name="connsiteX28" fmla="*/ 648022 w 3173368"/>
              <a:gd name="connsiteY28" fmla="*/ 2710909 h 2710910"/>
              <a:gd name="connsiteX29" fmla="*/ 605744 w 3173368"/>
              <a:gd name="connsiteY29" fmla="*/ 2710909 h 2710910"/>
              <a:gd name="connsiteX30" fmla="*/ 626778 w 3173368"/>
              <a:gd name="connsiteY30" fmla="*/ 2708774 h 2710910"/>
              <a:gd name="connsiteX31" fmla="*/ 517430 w 3173368"/>
              <a:gd name="connsiteY31" fmla="*/ 2697783 h 2710910"/>
              <a:gd name="connsiteX32" fmla="*/ 0 w 3173368"/>
              <a:gd name="connsiteY32" fmla="*/ 2064765 h 2710910"/>
              <a:gd name="connsiteX33" fmla="*/ 50926 w 3173368"/>
              <a:gd name="connsiteY33" fmla="*/ 1813257 h 2710910"/>
              <a:gd name="connsiteX34" fmla="*/ 72974 w 3173368"/>
              <a:gd name="connsiteY34" fmla="*/ 1772753 h 2710910"/>
              <a:gd name="connsiteX35" fmla="*/ 154128 w 3173368"/>
              <a:gd name="connsiteY35" fmla="*/ 1650986 h 2710910"/>
              <a:gd name="connsiteX36" fmla="*/ 189804 w 3173368"/>
              <a:gd name="connsiteY36" fmla="*/ 1607871 h 2710910"/>
              <a:gd name="connsiteX37" fmla="*/ 196151 w 3173368"/>
              <a:gd name="connsiteY37" fmla="*/ 1602649 h 2710910"/>
              <a:gd name="connsiteX38" fmla="*/ 1081776 w 3173368"/>
              <a:gd name="connsiteY38" fmla="*/ 260556 h 2710910"/>
              <a:gd name="connsiteX39" fmla="*/ 1028874 w 3173368"/>
              <a:gd name="connsiteY39" fmla="*/ 358021 h 2710910"/>
              <a:gd name="connsiteX40" fmla="*/ 1025918 w 3173368"/>
              <a:gd name="connsiteY40" fmla="*/ 367545 h 2710910"/>
              <a:gd name="connsiteX41" fmla="*/ 1076411 w 3173368"/>
              <a:gd name="connsiteY41" fmla="*/ 274517 h 2710910"/>
              <a:gd name="connsiteX42" fmla="*/ 1082054 w 3173368"/>
              <a:gd name="connsiteY42" fmla="*/ 265968 h 2710910"/>
              <a:gd name="connsiteX43" fmla="*/ 1153772 w 3173368"/>
              <a:gd name="connsiteY43" fmla="*/ 179044 h 2710910"/>
              <a:gd name="connsiteX44" fmla="*/ 1586022 w 3173368"/>
              <a:gd name="connsiteY44" fmla="*/ 0 h 271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73368" h="2710910">
                <a:moveTo>
                  <a:pt x="3037089" y="1704918"/>
                </a:moveTo>
                <a:lnTo>
                  <a:pt x="3057861" y="1730094"/>
                </a:lnTo>
                <a:lnTo>
                  <a:pt x="3092063" y="1781923"/>
                </a:lnTo>
                <a:lnTo>
                  <a:pt x="3111341" y="1817440"/>
                </a:lnTo>
                <a:close/>
                <a:moveTo>
                  <a:pt x="1087340" y="252125"/>
                </a:moveTo>
                <a:lnTo>
                  <a:pt x="1081776" y="260556"/>
                </a:lnTo>
                <a:lnTo>
                  <a:pt x="1084454" y="255622"/>
                </a:lnTo>
                <a:close/>
                <a:moveTo>
                  <a:pt x="2066823" y="234558"/>
                </a:moveTo>
                <a:lnTo>
                  <a:pt x="2084203" y="255622"/>
                </a:lnTo>
                <a:lnTo>
                  <a:pt x="2100332" y="285337"/>
                </a:lnTo>
                <a:close/>
                <a:moveTo>
                  <a:pt x="1586022" y="0"/>
                </a:moveTo>
                <a:cubicBezTo>
                  <a:pt x="1754826" y="0"/>
                  <a:pt x="1907649" y="68422"/>
                  <a:pt x="2018271" y="179044"/>
                </a:cubicBezTo>
                <a:lnTo>
                  <a:pt x="2075292" y="248154"/>
                </a:lnTo>
                <a:lnTo>
                  <a:pt x="2102658" y="289624"/>
                </a:lnTo>
                <a:lnTo>
                  <a:pt x="2100331" y="285337"/>
                </a:lnTo>
                <a:lnTo>
                  <a:pt x="3037089" y="1704918"/>
                </a:lnTo>
                <a:lnTo>
                  <a:pt x="3000467" y="1660531"/>
                </a:lnTo>
                <a:lnTo>
                  <a:pt x="2996581" y="1657325"/>
                </a:lnTo>
                <a:lnTo>
                  <a:pt x="3029774" y="1697838"/>
                </a:lnTo>
                <a:lnTo>
                  <a:pt x="3104026" y="1811153"/>
                </a:lnTo>
                <a:lnTo>
                  <a:pt x="3125015" y="1850096"/>
                </a:lnTo>
                <a:cubicBezTo>
                  <a:pt x="3156151" y="1924227"/>
                  <a:pt x="3173368" y="2005729"/>
                  <a:pt x="3173368" y="2091282"/>
                </a:cubicBezTo>
                <a:cubicBezTo>
                  <a:pt x="3173368" y="2390716"/>
                  <a:pt x="2962455" y="2640543"/>
                  <a:pt x="2682075" y="2698321"/>
                </a:cubicBezTo>
                <a:lnTo>
                  <a:pt x="2561715" y="2710539"/>
                </a:lnTo>
                <a:lnTo>
                  <a:pt x="2565386" y="2710909"/>
                </a:lnTo>
                <a:lnTo>
                  <a:pt x="2558071" y="2710909"/>
                </a:lnTo>
                <a:lnTo>
                  <a:pt x="648041" y="2710909"/>
                </a:lnTo>
                <a:lnTo>
                  <a:pt x="648031" y="2710910"/>
                </a:lnTo>
                <a:lnTo>
                  <a:pt x="648022" y="2710909"/>
                </a:lnTo>
                <a:lnTo>
                  <a:pt x="605744" y="2710909"/>
                </a:lnTo>
                <a:lnTo>
                  <a:pt x="626778" y="2708774"/>
                </a:lnTo>
                <a:lnTo>
                  <a:pt x="517430" y="2697783"/>
                </a:lnTo>
                <a:cubicBezTo>
                  <a:pt x="222133" y="2637532"/>
                  <a:pt x="0" y="2377014"/>
                  <a:pt x="0" y="2064765"/>
                </a:cubicBezTo>
                <a:cubicBezTo>
                  <a:pt x="0" y="1975551"/>
                  <a:pt x="18134" y="1890560"/>
                  <a:pt x="50926" y="1813257"/>
                </a:cubicBezTo>
                <a:lnTo>
                  <a:pt x="72974" y="1772753"/>
                </a:lnTo>
                <a:lnTo>
                  <a:pt x="154128" y="1650986"/>
                </a:lnTo>
                <a:lnTo>
                  <a:pt x="189804" y="1607871"/>
                </a:lnTo>
                <a:lnTo>
                  <a:pt x="196151" y="1602649"/>
                </a:lnTo>
                <a:lnTo>
                  <a:pt x="1081776" y="260556"/>
                </a:lnTo>
                <a:lnTo>
                  <a:pt x="1028874" y="358021"/>
                </a:lnTo>
                <a:lnTo>
                  <a:pt x="1025918" y="367545"/>
                </a:lnTo>
                <a:lnTo>
                  <a:pt x="1076411" y="274517"/>
                </a:lnTo>
                <a:lnTo>
                  <a:pt x="1082054" y="265968"/>
                </a:lnTo>
                <a:lnTo>
                  <a:pt x="1153772" y="179044"/>
                </a:lnTo>
                <a:cubicBezTo>
                  <a:pt x="1264394" y="68422"/>
                  <a:pt x="1417218" y="0"/>
                  <a:pt x="1586022" y="0"/>
                </a:cubicBezTo>
                <a:close/>
              </a:path>
            </a:pathLst>
          </a:custGeom>
          <a:solidFill>
            <a:schemeClr val="tx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D3E1FD8-4E18-4753-BA0D-CC1FADA28A73}"/>
              </a:ext>
            </a:extLst>
          </p:cNvPr>
          <p:cNvGrpSpPr/>
          <p:nvPr/>
        </p:nvGrpSpPr>
        <p:grpSpPr>
          <a:xfrm>
            <a:off x="2033451" y="2613427"/>
            <a:ext cx="8125098" cy="1332987"/>
            <a:chOff x="2033451" y="2613427"/>
            <a:chExt cx="8125098" cy="1332987"/>
          </a:xfrm>
        </p:grpSpPr>
        <p:sp>
          <p:nvSpPr>
            <p:cNvPr id="2" name="TextBox 1"/>
            <p:cNvSpPr txBox="1"/>
            <p:nvPr/>
          </p:nvSpPr>
          <p:spPr>
            <a:xfrm>
              <a:off x="3337075" y="2613427"/>
              <a:ext cx="5517857" cy="646331"/>
            </a:xfrm>
            <a:prstGeom prst="rect">
              <a:avLst/>
            </a:prstGeom>
            <a:noFill/>
          </p:spPr>
          <p:txBody>
            <a:bodyPr wrap="none" rtlCol="0">
              <a:spAutoFit/>
            </a:bodyPr>
            <a:lstStyle/>
            <a:p>
              <a:pPr algn="ctr"/>
              <a:r>
                <a:rPr lang="en-US" sz="3600" b="1" spc="600" dirty="0">
                  <a:solidFill>
                    <a:schemeClr val="bg1"/>
                  </a:solidFill>
                  <a:ea typeface="Dosis" charset="0"/>
                  <a:cs typeface="Dosis" charset="0"/>
                </a:rPr>
                <a:t>SPRING FESTIVAL</a:t>
              </a:r>
            </a:p>
          </p:txBody>
        </p:sp>
        <p:sp>
          <p:nvSpPr>
            <p:cNvPr id="3" name="TextBox 2"/>
            <p:cNvSpPr txBox="1"/>
            <p:nvPr/>
          </p:nvSpPr>
          <p:spPr>
            <a:xfrm>
              <a:off x="2033451" y="3331309"/>
              <a:ext cx="8125098" cy="615105"/>
            </a:xfrm>
            <a:prstGeom prst="rect">
              <a:avLst/>
            </a:prstGeom>
            <a:noFill/>
          </p:spPr>
          <p:txBody>
            <a:bodyPr wrap="square" rtlCol="0">
              <a:spAutoFit/>
            </a:bodyPr>
            <a:lstStyle/>
            <a:p>
              <a:pPr algn="ctr">
                <a:lnSpc>
                  <a:spcPct val="150000"/>
                </a:lnSpc>
              </a:pPr>
              <a:r>
                <a:rPr lang="en-US" sz="1200" dirty="0">
                  <a:solidFill>
                    <a:schemeClr val="bg1"/>
                  </a:solidFill>
                  <a:ea typeface="Source Sans Pro" charset="0"/>
                  <a:cs typeface="Source Sans Pro" charset="0"/>
                </a:rPr>
                <a:t>Lorem ipsum dolor sit </a:t>
              </a:r>
              <a:r>
                <a:rPr lang="en-US" sz="1200" dirty="0" err="1">
                  <a:solidFill>
                    <a:schemeClr val="bg1"/>
                  </a:solidFill>
                  <a:ea typeface="Source Sans Pro" charset="0"/>
                  <a:cs typeface="Source Sans Pro" charset="0"/>
                </a:rPr>
                <a:t>amet</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consectetur</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adipiscing</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elit</a:t>
              </a:r>
              <a:r>
                <a:rPr lang="en-US" sz="1200" dirty="0">
                  <a:solidFill>
                    <a:schemeClr val="bg1"/>
                  </a:solidFill>
                  <a:ea typeface="Source Sans Pro" charset="0"/>
                  <a:cs typeface="Source Sans Pro" charset="0"/>
                </a:rPr>
                <a:t>. Proin vel </a:t>
              </a:r>
              <a:r>
                <a:rPr lang="en-US" sz="1200" dirty="0" err="1">
                  <a:solidFill>
                    <a:schemeClr val="bg1"/>
                  </a:solidFill>
                  <a:ea typeface="Source Sans Pro" charset="0"/>
                  <a:cs typeface="Source Sans Pro" charset="0"/>
                </a:rPr>
                <a:t>rhoncus</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augue</a:t>
              </a:r>
              <a:r>
                <a:rPr lang="en-US" sz="1200" dirty="0">
                  <a:solidFill>
                    <a:schemeClr val="bg1"/>
                  </a:solidFill>
                  <a:ea typeface="Source Sans Pro" charset="0"/>
                  <a:cs typeface="Source Sans Pro" charset="0"/>
                </a:rPr>
                <a:t>. Morbi </a:t>
              </a:r>
              <a:r>
                <a:rPr lang="en-US" sz="1200" dirty="0" err="1">
                  <a:solidFill>
                    <a:schemeClr val="bg1"/>
                  </a:solidFill>
                  <a:ea typeface="Source Sans Pro" charset="0"/>
                  <a:cs typeface="Source Sans Pro" charset="0"/>
                </a:rPr>
                <a:t>dapibus</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luctus</a:t>
              </a:r>
              <a:r>
                <a:rPr lang="en-US" sz="1200" dirty="0">
                  <a:solidFill>
                    <a:schemeClr val="bg1"/>
                  </a:solidFill>
                  <a:ea typeface="Source Sans Pro" charset="0"/>
                  <a:cs typeface="Source Sans Pro" charset="0"/>
                </a:rPr>
                <a:t> auctor. Duis eros ligula, </a:t>
              </a:r>
              <a:r>
                <a:rPr lang="en-US" sz="1200" dirty="0" err="1">
                  <a:solidFill>
                    <a:schemeClr val="bg1"/>
                  </a:solidFill>
                  <a:ea typeface="Source Sans Pro" charset="0"/>
                  <a:cs typeface="Source Sans Pro" charset="0"/>
                </a:rPr>
                <a:t>eleifend</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eu</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suscipit</a:t>
              </a:r>
              <a:r>
                <a:rPr lang="en-US" sz="1200" dirty="0">
                  <a:solidFill>
                    <a:schemeClr val="bg1"/>
                  </a:solidFill>
                  <a:ea typeface="Source Sans Pro" charset="0"/>
                  <a:cs typeface="Source Sans Pro" charset="0"/>
                </a:rPr>
                <a:t> id, maximus non dui. </a:t>
              </a:r>
              <a:r>
                <a:rPr lang="en-US" sz="1200" dirty="0" err="1">
                  <a:solidFill>
                    <a:schemeClr val="bg1"/>
                  </a:solidFill>
                  <a:ea typeface="Source Sans Pro" charset="0"/>
                  <a:cs typeface="Source Sans Pro" charset="0"/>
                </a:rPr>
                <a:t>Nullam</a:t>
              </a:r>
              <a:r>
                <a:rPr lang="en-US" sz="1200" dirty="0">
                  <a:solidFill>
                    <a:schemeClr val="bg1"/>
                  </a:solidFill>
                  <a:ea typeface="Source Sans Pro" charset="0"/>
                  <a:cs typeface="Source Sans Pro" charset="0"/>
                </a:rPr>
                <a:t> at lorem libero. </a:t>
              </a:r>
            </a:p>
          </p:txBody>
        </p:sp>
      </p:grpSp>
    </p:spTree>
    <p:extLst>
      <p:ext uri="{BB962C8B-B14F-4D97-AF65-F5344CB8AC3E}">
        <p14:creationId xmlns:p14="http://schemas.microsoft.com/office/powerpoint/2010/main" val="81280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61079" y="991128"/>
            <a:ext cx="2336483" cy="369332"/>
          </a:xfrm>
          <a:prstGeom prst="rect">
            <a:avLst/>
          </a:prstGeom>
          <a:noFill/>
        </p:spPr>
        <p:txBody>
          <a:bodyPr wrap="square" rtlCol="0">
            <a:spAutoFit/>
          </a:bodyPr>
          <a:lstStyle/>
          <a:p>
            <a:r>
              <a:rPr lang="en-US" b="1" spc="300">
                <a:solidFill>
                  <a:schemeClr val="tx1">
                    <a:lumMod val="90000"/>
                    <a:lumOff val="10000"/>
                  </a:schemeClr>
                </a:solidFill>
                <a:ea typeface="Dosis" charset="0"/>
                <a:cs typeface="Dosis" charset="0"/>
              </a:rPr>
              <a:t>SERVICE ONE</a:t>
            </a:r>
          </a:p>
        </p:txBody>
      </p:sp>
      <p:sp>
        <p:nvSpPr>
          <p:cNvPr id="6" name="TextBox 5"/>
          <p:cNvSpPr txBox="1"/>
          <p:nvPr/>
        </p:nvSpPr>
        <p:spPr>
          <a:xfrm>
            <a:off x="7761079" y="1556122"/>
            <a:ext cx="2941156" cy="691151"/>
          </a:xfrm>
          <a:prstGeom prst="rect">
            <a:avLst/>
          </a:prstGeom>
          <a:noFill/>
        </p:spPr>
        <p:txBody>
          <a:bodyPr wrap="square" rtlCol="0">
            <a:spAutoFit/>
          </a:bodyPr>
          <a:lstStyle/>
          <a:p>
            <a:pPr algn="just">
              <a:lnSpc>
                <a:spcPct val="200000"/>
              </a:lnSpc>
            </a:pPr>
            <a:r>
              <a:rPr lang="en-US" sz="1050" dirty="0">
                <a:solidFill>
                  <a:schemeClr val="tx1">
                    <a:lumMod val="75000"/>
                    <a:lumOff val="25000"/>
                  </a:schemeClr>
                </a:solidFill>
                <a:ea typeface="Source Sans Pro" charset="0"/>
                <a:cs typeface="Source Sans Pro" charset="0"/>
              </a:rPr>
              <a:t>Lorem ipsum lorem dolor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consectetur</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adipiscing</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elit</a:t>
            </a:r>
            <a:r>
              <a:rPr lang="en-US" sz="1050" dirty="0">
                <a:solidFill>
                  <a:schemeClr val="tx1">
                    <a:lumMod val="75000"/>
                    <a:lumOff val="25000"/>
                  </a:schemeClr>
                </a:solidFill>
                <a:ea typeface="Source Sans Pro" charset="0"/>
                <a:cs typeface="Source Sans Pro" charset="0"/>
              </a:rPr>
              <a:t>. Nunc </a:t>
            </a:r>
          </a:p>
        </p:txBody>
      </p:sp>
      <p:sp>
        <p:nvSpPr>
          <p:cNvPr id="11" name="TextBox 10"/>
          <p:cNvSpPr txBox="1"/>
          <p:nvPr/>
        </p:nvSpPr>
        <p:spPr>
          <a:xfrm>
            <a:off x="7755634" y="2833789"/>
            <a:ext cx="2612499" cy="369332"/>
          </a:xfrm>
          <a:prstGeom prst="rect">
            <a:avLst/>
          </a:prstGeom>
          <a:noFill/>
        </p:spPr>
        <p:txBody>
          <a:bodyPr wrap="square" rtlCol="0">
            <a:spAutoFit/>
          </a:bodyPr>
          <a:lstStyle/>
          <a:p>
            <a:r>
              <a:rPr lang="en-US" b="1" spc="300">
                <a:solidFill>
                  <a:schemeClr val="tx1">
                    <a:lumMod val="90000"/>
                    <a:lumOff val="10000"/>
                  </a:schemeClr>
                </a:solidFill>
                <a:ea typeface="Dosis" charset="0"/>
                <a:cs typeface="Dosis" charset="0"/>
              </a:rPr>
              <a:t>SERVICE TWO</a:t>
            </a:r>
          </a:p>
        </p:txBody>
      </p:sp>
      <p:sp>
        <p:nvSpPr>
          <p:cNvPr id="12" name="TextBox 11"/>
          <p:cNvSpPr txBox="1"/>
          <p:nvPr/>
        </p:nvSpPr>
        <p:spPr>
          <a:xfrm>
            <a:off x="7755634" y="3398783"/>
            <a:ext cx="2946601" cy="691151"/>
          </a:xfrm>
          <a:prstGeom prst="rect">
            <a:avLst/>
          </a:prstGeom>
          <a:noFill/>
        </p:spPr>
        <p:txBody>
          <a:bodyPr wrap="square" rtlCol="0">
            <a:spAutoFit/>
          </a:bodyPr>
          <a:lstStyle/>
          <a:p>
            <a:pPr algn="just">
              <a:lnSpc>
                <a:spcPct val="200000"/>
              </a:lnSpc>
            </a:pPr>
            <a:r>
              <a:rPr lang="en-US" sz="1050" dirty="0">
                <a:solidFill>
                  <a:schemeClr val="tx1">
                    <a:lumMod val="75000"/>
                    <a:lumOff val="25000"/>
                  </a:schemeClr>
                </a:solidFill>
                <a:ea typeface="Source Sans Pro" charset="0"/>
                <a:cs typeface="Source Sans Pro" charset="0"/>
              </a:rPr>
              <a:t>Lorem ipsum lorem dolor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consectetur</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adipiscing</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elit</a:t>
            </a:r>
            <a:r>
              <a:rPr lang="en-US" sz="1050" dirty="0">
                <a:solidFill>
                  <a:schemeClr val="tx1">
                    <a:lumMod val="75000"/>
                    <a:lumOff val="25000"/>
                  </a:schemeClr>
                </a:solidFill>
                <a:ea typeface="Source Sans Pro" charset="0"/>
                <a:cs typeface="Source Sans Pro" charset="0"/>
              </a:rPr>
              <a:t>. Nunc </a:t>
            </a:r>
          </a:p>
        </p:txBody>
      </p:sp>
      <p:sp>
        <p:nvSpPr>
          <p:cNvPr id="23" name="TextBox 22"/>
          <p:cNvSpPr txBox="1"/>
          <p:nvPr/>
        </p:nvSpPr>
        <p:spPr>
          <a:xfrm>
            <a:off x="7750189" y="4620979"/>
            <a:ext cx="2776206" cy="369332"/>
          </a:xfrm>
          <a:prstGeom prst="rect">
            <a:avLst/>
          </a:prstGeom>
          <a:noFill/>
        </p:spPr>
        <p:txBody>
          <a:bodyPr wrap="square" rtlCol="0">
            <a:spAutoFit/>
          </a:bodyPr>
          <a:lstStyle/>
          <a:p>
            <a:r>
              <a:rPr lang="en-US" b="1" spc="300">
                <a:solidFill>
                  <a:schemeClr val="tx1">
                    <a:lumMod val="90000"/>
                    <a:lumOff val="10000"/>
                  </a:schemeClr>
                </a:solidFill>
                <a:ea typeface="Dosis" charset="0"/>
                <a:cs typeface="Dosis" charset="0"/>
              </a:rPr>
              <a:t>SERVICE THREE</a:t>
            </a:r>
          </a:p>
        </p:txBody>
      </p:sp>
      <p:sp>
        <p:nvSpPr>
          <p:cNvPr id="24" name="TextBox 23"/>
          <p:cNvSpPr txBox="1"/>
          <p:nvPr/>
        </p:nvSpPr>
        <p:spPr>
          <a:xfrm>
            <a:off x="7750189" y="5185973"/>
            <a:ext cx="2952046" cy="691151"/>
          </a:xfrm>
          <a:prstGeom prst="rect">
            <a:avLst/>
          </a:prstGeom>
          <a:noFill/>
        </p:spPr>
        <p:txBody>
          <a:bodyPr wrap="square" rtlCol="0">
            <a:spAutoFit/>
          </a:bodyPr>
          <a:lstStyle/>
          <a:p>
            <a:pPr algn="just">
              <a:lnSpc>
                <a:spcPct val="200000"/>
              </a:lnSpc>
            </a:pPr>
            <a:r>
              <a:rPr lang="en-US" sz="1050">
                <a:solidFill>
                  <a:schemeClr val="tx1">
                    <a:lumMod val="75000"/>
                    <a:lumOff val="25000"/>
                  </a:schemeClr>
                </a:solidFill>
                <a:ea typeface="Source Sans Pro" charset="0"/>
                <a:cs typeface="Source Sans Pro" charset="0"/>
              </a:rPr>
              <a:t>Lorem ipsum lorem dolor sit amet, consectetur adipiscing elit. Nunc </a:t>
            </a:r>
          </a:p>
        </p:txBody>
      </p:sp>
      <p:pic>
        <p:nvPicPr>
          <p:cNvPr id="34" name="Picture Placeholder 33">
            <a:extLst>
              <a:ext uri="{FF2B5EF4-FFF2-40B4-BE49-F238E27FC236}">
                <a16:creationId xmlns:a16="http://schemas.microsoft.com/office/drawing/2014/main" id="{E15B7F0C-066E-481E-8223-A764E99CF1E4}"/>
              </a:ext>
            </a:extLst>
          </p:cNvPr>
          <p:cNvPicPr>
            <a:picLocks noGrp="1" noChangeAspect="1"/>
          </p:cNvPicPr>
          <p:nvPr>
            <p:ph type="pic" sz="quarter" idx="10"/>
          </p:nvPr>
        </p:nvPicPr>
        <p:blipFill>
          <a:blip r:embed="rId3"/>
          <a:srcRect l="17092" r="17092"/>
          <a:stretch>
            <a:fillRect/>
          </a:stretch>
        </p:blipFill>
        <p:spPr/>
      </p:pic>
      <p:sp>
        <p:nvSpPr>
          <p:cNvPr id="36" name="Freeform 35"/>
          <p:cNvSpPr/>
          <p:nvPr/>
        </p:nvSpPr>
        <p:spPr>
          <a:xfrm rot="10800000">
            <a:off x="785846" y="1720331"/>
            <a:ext cx="5210761" cy="4451392"/>
          </a:xfrm>
          <a:custGeom>
            <a:avLst/>
            <a:gdLst>
              <a:gd name="connsiteX0" fmla="*/ 3037089 w 3173368"/>
              <a:gd name="connsiteY0" fmla="*/ 1704918 h 2710910"/>
              <a:gd name="connsiteX1" fmla="*/ 3057861 w 3173368"/>
              <a:gd name="connsiteY1" fmla="*/ 1730094 h 2710910"/>
              <a:gd name="connsiteX2" fmla="*/ 3092063 w 3173368"/>
              <a:gd name="connsiteY2" fmla="*/ 1781923 h 2710910"/>
              <a:gd name="connsiteX3" fmla="*/ 3111341 w 3173368"/>
              <a:gd name="connsiteY3" fmla="*/ 1817440 h 2710910"/>
              <a:gd name="connsiteX4" fmla="*/ 1087340 w 3173368"/>
              <a:gd name="connsiteY4" fmla="*/ 252125 h 2710910"/>
              <a:gd name="connsiteX5" fmla="*/ 1081776 w 3173368"/>
              <a:gd name="connsiteY5" fmla="*/ 260556 h 2710910"/>
              <a:gd name="connsiteX6" fmla="*/ 1084454 w 3173368"/>
              <a:gd name="connsiteY6" fmla="*/ 255622 h 2710910"/>
              <a:gd name="connsiteX7" fmla="*/ 2066823 w 3173368"/>
              <a:gd name="connsiteY7" fmla="*/ 234558 h 2710910"/>
              <a:gd name="connsiteX8" fmla="*/ 2084203 w 3173368"/>
              <a:gd name="connsiteY8" fmla="*/ 255622 h 2710910"/>
              <a:gd name="connsiteX9" fmla="*/ 2100332 w 3173368"/>
              <a:gd name="connsiteY9" fmla="*/ 285337 h 2710910"/>
              <a:gd name="connsiteX10" fmla="*/ 1586022 w 3173368"/>
              <a:gd name="connsiteY10" fmla="*/ 0 h 2710910"/>
              <a:gd name="connsiteX11" fmla="*/ 2018271 w 3173368"/>
              <a:gd name="connsiteY11" fmla="*/ 179044 h 2710910"/>
              <a:gd name="connsiteX12" fmla="*/ 2075292 w 3173368"/>
              <a:gd name="connsiteY12" fmla="*/ 248154 h 2710910"/>
              <a:gd name="connsiteX13" fmla="*/ 2102658 w 3173368"/>
              <a:gd name="connsiteY13" fmla="*/ 289624 h 2710910"/>
              <a:gd name="connsiteX14" fmla="*/ 2100331 w 3173368"/>
              <a:gd name="connsiteY14" fmla="*/ 285337 h 2710910"/>
              <a:gd name="connsiteX15" fmla="*/ 3037089 w 3173368"/>
              <a:gd name="connsiteY15" fmla="*/ 1704918 h 2710910"/>
              <a:gd name="connsiteX16" fmla="*/ 3000467 w 3173368"/>
              <a:gd name="connsiteY16" fmla="*/ 1660531 h 2710910"/>
              <a:gd name="connsiteX17" fmla="*/ 2996581 w 3173368"/>
              <a:gd name="connsiteY17" fmla="*/ 1657325 h 2710910"/>
              <a:gd name="connsiteX18" fmla="*/ 3029774 w 3173368"/>
              <a:gd name="connsiteY18" fmla="*/ 1697838 h 2710910"/>
              <a:gd name="connsiteX19" fmla="*/ 3104026 w 3173368"/>
              <a:gd name="connsiteY19" fmla="*/ 1811153 h 2710910"/>
              <a:gd name="connsiteX20" fmla="*/ 3125015 w 3173368"/>
              <a:gd name="connsiteY20" fmla="*/ 1850096 h 2710910"/>
              <a:gd name="connsiteX21" fmla="*/ 3173368 w 3173368"/>
              <a:gd name="connsiteY21" fmla="*/ 2091282 h 2710910"/>
              <a:gd name="connsiteX22" fmla="*/ 2682075 w 3173368"/>
              <a:gd name="connsiteY22" fmla="*/ 2698321 h 2710910"/>
              <a:gd name="connsiteX23" fmla="*/ 2561715 w 3173368"/>
              <a:gd name="connsiteY23" fmla="*/ 2710539 h 2710910"/>
              <a:gd name="connsiteX24" fmla="*/ 2565386 w 3173368"/>
              <a:gd name="connsiteY24" fmla="*/ 2710909 h 2710910"/>
              <a:gd name="connsiteX25" fmla="*/ 2558071 w 3173368"/>
              <a:gd name="connsiteY25" fmla="*/ 2710909 h 2710910"/>
              <a:gd name="connsiteX26" fmla="*/ 648041 w 3173368"/>
              <a:gd name="connsiteY26" fmla="*/ 2710909 h 2710910"/>
              <a:gd name="connsiteX27" fmla="*/ 648031 w 3173368"/>
              <a:gd name="connsiteY27" fmla="*/ 2710910 h 2710910"/>
              <a:gd name="connsiteX28" fmla="*/ 648022 w 3173368"/>
              <a:gd name="connsiteY28" fmla="*/ 2710909 h 2710910"/>
              <a:gd name="connsiteX29" fmla="*/ 605744 w 3173368"/>
              <a:gd name="connsiteY29" fmla="*/ 2710909 h 2710910"/>
              <a:gd name="connsiteX30" fmla="*/ 626778 w 3173368"/>
              <a:gd name="connsiteY30" fmla="*/ 2708774 h 2710910"/>
              <a:gd name="connsiteX31" fmla="*/ 517430 w 3173368"/>
              <a:gd name="connsiteY31" fmla="*/ 2697783 h 2710910"/>
              <a:gd name="connsiteX32" fmla="*/ 0 w 3173368"/>
              <a:gd name="connsiteY32" fmla="*/ 2064765 h 2710910"/>
              <a:gd name="connsiteX33" fmla="*/ 50926 w 3173368"/>
              <a:gd name="connsiteY33" fmla="*/ 1813257 h 2710910"/>
              <a:gd name="connsiteX34" fmla="*/ 72974 w 3173368"/>
              <a:gd name="connsiteY34" fmla="*/ 1772753 h 2710910"/>
              <a:gd name="connsiteX35" fmla="*/ 154128 w 3173368"/>
              <a:gd name="connsiteY35" fmla="*/ 1650986 h 2710910"/>
              <a:gd name="connsiteX36" fmla="*/ 189804 w 3173368"/>
              <a:gd name="connsiteY36" fmla="*/ 1607871 h 2710910"/>
              <a:gd name="connsiteX37" fmla="*/ 196151 w 3173368"/>
              <a:gd name="connsiteY37" fmla="*/ 1602649 h 2710910"/>
              <a:gd name="connsiteX38" fmla="*/ 1081776 w 3173368"/>
              <a:gd name="connsiteY38" fmla="*/ 260556 h 2710910"/>
              <a:gd name="connsiteX39" fmla="*/ 1028874 w 3173368"/>
              <a:gd name="connsiteY39" fmla="*/ 358021 h 2710910"/>
              <a:gd name="connsiteX40" fmla="*/ 1025918 w 3173368"/>
              <a:gd name="connsiteY40" fmla="*/ 367545 h 2710910"/>
              <a:gd name="connsiteX41" fmla="*/ 1076411 w 3173368"/>
              <a:gd name="connsiteY41" fmla="*/ 274517 h 2710910"/>
              <a:gd name="connsiteX42" fmla="*/ 1082054 w 3173368"/>
              <a:gd name="connsiteY42" fmla="*/ 265968 h 2710910"/>
              <a:gd name="connsiteX43" fmla="*/ 1153772 w 3173368"/>
              <a:gd name="connsiteY43" fmla="*/ 179044 h 2710910"/>
              <a:gd name="connsiteX44" fmla="*/ 1586022 w 3173368"/>
              <a:gd name="connsiteY44" fmla="*/ 0 h 271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73368" h="2710910">
                <a:moveTo>
                  <a:pt x="3037089" y="1704918"/>
                </a:moveTo>
                <a:lnTo>
                  <a:pt x="3057861" y="1730094"/>
                </a:lnTo>
                <a:lnTo>
                  <a:pt x="3092063" y="1781923"/>
                </a:lnTo>
                <a:lnTo>
                  <a:pt x="3111341" y="1817440"/>
                </a:lnTo>
                <a:close/>
                <a:moveTo>
                  <a:pt x="1087340" y="252125"/>
                </a:moveTo>
                <a:lnTo>
                  <a:pt x="1081776" y="260556"/>
                </a:lnTo>
                <a:lnTo>
                  <a:pt x="1084454" y="255622"/>
                </a:lnTo>
                <a:close/>
                <a:moveTo>
                  <a:pt x="2066823" y="234558"/>
                </a:moveTo>
                <a:lnTo>
                  <a:pt x="2084203" y="255622"/>
                </a:lnTo>
                <a:lnTo>
                  <a:pt x="2100332" y="285337"/>
                </a:lnTo>
                <a:close/>
                <a:moveTo>
                  <a:pt x="1586022" y="0"/>
                </a:moveTo>
                <a:cubicBezTo>
                  <a:pt x="1754826" y="0"/>
                  <a:pt x="1907649" y="68422"/>
                  <a:pt x="2018271" y="179044"/>
                </a:cubicBezTo>
                <a:lnTo>
                  <a:pt x="2075292" y="248154"/>
                </a:lnTo>
                <a:lnTo>
                  <a:pt x="2102658" y="289624"/>
                </a:lnTo>
                <a:lnTo>
                  <a:pt x="2100331" y="285337"/>
                </a:lnTo>
                <a:lnTo>
                  <a:pt x="3037089" y="1704918"/>
                </a:lnTo>
                <a:lnTo>
                  <a:pt x="3000467" y="1660531"/>
                </a:lnTo>
                <a:lnTo>
                  <a:pt x="2996581" y="1657325"/>
                </a:lnTo>
                <a:lnTo>
                  <a:pt x="3029774" y="1697838"/>
                </a:lnTo>
                <a:lnTo>
                  <a:pt x="3104026" y="1811153"/>
                </a:lnTo>
                <a:lnTo>
                  <a:pt x="3125015" y="1850096"/>
                </a:lnTo>
                <a:cubicBezTo>
                  <a:pt x="3156151" y="1924227"/>
                  <a:pt x="3173368" y="2005729"/>
                  <a:pt x="3173368" y="2091282"/>
                </a:cubicBezTo>
                <a:cubicBezTo>
                  <a:pt x="3173368" y="2390716"/>
                  <a:pt x="2962455" y="2640543"/>
                  <a:pt x="2682075" y="2698321"/>
                </a:cubicBezTo>
                <a:lnTo>
                  <a:pt x="2561715" y="2710539"/>
                </a:lnTo>
                <a:lnTo>
                  <a:pt x="2565386" y="2710909"/>
                </a:lnTo>
                <a:lnTo>
                  <a:pt x="2558071" y="2710909"/>
                </a:lnTo>
                <a:lnTo>
                  <a:pt x="648041" y="2710909"/>
                </a:lnTo>
                <a:lnTo>
                  <a:pt x="648031" y="2710910"/>
                </a:lnTo>
                <a:lnTo>
                  <a:pt x="648022" y="2710909"/>
                </a:lnTo>
                <a:lnTo>
                  <a:pt x="605744" y="2710909"/>
                </a:lnTo>
                <a:lnTo>
                  <a:pt x="626778" y="2708774"/>
                </a:lnTo>
                <a:lnTo>
                  <a:pt x="517430" y="2697783"/>
                </a:lnTo>
                <a:cubicBezTo>
                  <a:pt x="222133" y="2637532"/>
                  <a:pt x="0" y="2377014"/>
                  <a:pt x="0" y="2064765"/>
                </a:cubicBezTo>
                <a:cubicBezTo>
                  <a:pt x="0" y="1975551"/>
                  <a:pt x="18134" y="1890560"/>
                  <a:pt x="50926" y="1813257"/>
                </a:cubicBezTo>
                <a:lnTo>
                  <a:pt x="72974" y="1772753"/>
                </a:lnTo>
                <a:lnTo>
                  <a:pt x="154128" y="1650986"/>
                </a:lnTo>
                <a:lnTo>
                  <a:pt x="189804" y="1607871"/>
                </a:lnTo>
                <a:lnTo>
                  <a:pt x="196151" y="1602649"/>
                </a:lnTo>
                <a:lnTo>
                  <a:pt x="1081776" y="260556"/>
                </a:lnTo>
                <a:lnTo>
                  <a:pt x="1028874" y="358021"/>
                </a:lnTo>
                <a:lnTo>
                  <a:pt x="1025918" y="367545"/>
                </a:lnTo>
                <a:lnTo>
                  <a:pt x="1076411" y="274517"/>
                </a:lnTo>
                <a:lnTo>
                  <a:pt x="1082054" y="265968"/>
                </a:lnTo>
                <a:lnTo>
                  <a:pt x="1153772" y="179044"/>
                </a:lnTo>
                <a:cubicBezTo>
                  <a:pt x="1264394" y="68422"/>
                  <a:pt x="1417218" y="0"/>
                  <a:pt x="1586022" y="0"/>
                </a:cubicBezTo>
                <a:close/>
              </a:path>
            </a:pathLst>
          </a:custGeom>
          <a:gradFill>
            <a:gsLst>
              <a:gs pos="0">
                <a:schemeClr val="tx2">
                  <a:alpha val="70000"/>
                </a:schemeClr>
              </a:gs>
              <a:gs pos="98000">
                <a:schemeClr val="accent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E26BBA0-1439-41A3-8A83-45FEE5D24BC2}"/>
              </a:ext>
            </a:extLst>
          </p:cNvPr>
          <p:cNvSpPr txBox="1"/>
          <p:nvPr/>
        </p:nvSpPr>
        <p:spPr>
          <a:xfrm>
            <a:off x="1816905" y="3018455"/>
            <a:ext cx="3148642" cy="830997"/>
          </a:xfrm>
          <a:prstGeom prst="rect">
            <a:avLst/>
          </a:prstGeom>
          <a:noFill/>
        </p:spPr>
        <p:txBody>
          <a:bodyPr wrap="square">
            <a:spAutoFit/>
          </a:bodyPr>
          <a:lstStyle/>
          <a:p>
            <a:pPr algn="ctr"/>
            <a:r>
              <a:rPr lang="en-US" sz="2400" spc="600" dirty="0">
                <a:solidFill>
                  <a:schemeClr val="bg1"/>
                </a:solidFill>
                <a:ea typeface="Dosis" charset="0"/>
                <a:cs typeface="Dosis" charset="0"/>
              </a:rPr>
              <a:t>SPRING FESTIVAL</a:t>
            </a:r>
          </a:p>
        </p:txBody>
      </p:sp>
    </p:spTree>
    <p:extLst>
      <p:ext uri="{BB962C8B-B14F-4D97-AF65-F5344CB8AC3E}">
        <p14:creationId xmlns:p14="http://schemas.microsoft.com/office/powerpoint/2010/main" val="134705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1FBBA23-3894-40EF-8AAF-508476CA600B}"/>
              </a:ext>
            </a:extLst>
          </p:cNvPr>
          <p:cNvPicPr>
            <a:picLocks noGrp="1" noChangeAspect="1"/>
          </p:cNvPicPr>
          <p:nvPr>
            <p:ph type="pic" sz="quarter" idx="10"/>
          </p:nvPr>
        </p:nvPicPr>
        <p:blipFill>
          <a:blip r:embed="rId2"/>
          <a:srcRect l="14908" r="14908"/>
          <a:stretch>
            <a:fillRect/>
          </a:stretch>
        </p:blipFill>
        <p:spPr/>
      </p:pic>
      <p:grpSp>
        <p:nvGrpSpPr>
          <p:cNvPr id="26" name="Group 25">
            <a:extLst>
              <a:ext uri="{FF2B5EF4-FFF2-40B4-BE49-F238E27FC236}">
                <a16:creationId xmlns:a16="http://schemas.microsoft.com/office/drawing/2014/main" id="{F45B59B6-CDCF-4A1D-98E5-44315F734862}"/>
              </a:ext>
            </a:extLst>
          </p:cNvPr>
          <p:cNvGrpSpPr/>
          <p:nvPr/>
        </p:nvGrpSpPr>
        <p:grpSpPr>
          <a:xfrm>
            <a:off x="6831817" y="1510924"/>
            <a:ext cx="4155973" cy="4410881"/>
            <a:chOff x="7536354" y="2131483"/>
            <a:chExt cx="4155973" cy="4410881"/>
          </a:xfrm>
        </p:grpSpPr>
        <p:grpSp>
          <p:nvGrpSpPr>
            <p:cNvPr id="27" name="Group 26">
              <a:extLst>
                <a:ext uri="{FF2B5EF4-FFF2-40B4-BE49-F238E27FC236}">
                  <a16:creationId xmlns:a16="http://schemas.microsoft.com/office/drawing/2014/main" id="{5BA8195D-6D58-4D3D-9DE8-494A366B33FE}"/>
                </a:ext>
              </a:extLst>
            </p:cNvPr>
            <p:cNvGrpSpPr/>
            <p:nvPr/>
          </p:nvGrpSpPr>
          <p:grpSpPr>
            <a:xfrm>
              <a:off x="7536354" y="2800916"/>
              <a:ext cx="4155973" cy="3741448"/>
              <a:chOff x="984739" y="1766426"/>
              <a:chExt cx="4155973" cy="3741448"/>
            </a:xfrm>
          </p:grpSpPr>
          <p:sp>
            <p:nvSpPr>
              <p:cNvPr id="31" name="TextBox 30">
                <a:extLst>
                  <a:ext uri="{FF2B5EF4-FFF2-40B4-BE49-F238E27FC236}">
                    <a16:creationId xmlns:a16="http://schemas.microsoft.com/office/drawing/2014/main" id="{C4F4313F-D691-4FB1-B4E5-98E1A50FC8CC}"/>
                  </a:ext>
                </a:extLst>
              </p:cNvPr>
              <p:cNvSpPr txBox="1"/>
              <p:nvPr/>
            </p:nvSpPr>
            <p:spPr>
              <a:xfrm>
                <a:off x="984739" y="1766426"/>
                <a:ext cx="4155973" cy="1691873"/>
              </a:xfrm>
              <a:prstGeom prst="rect">
                <a:avLst/>
              </a:prstGeom>
              <a:noFill/>
            </p:spPr>
            <p:txBody>
              <a:bodyPr wrap="square" rtlCol="0">
                <a:spAutoFit/>
              </a:bodyPr>
              <a:lstStyle/>
              <a:p>
                <a:pPr>
                  <a:lnSpc>
                    <a:spcPct val="150000"/>
                  </a:lnSpc>
                </a:pPr>
                <a:r>
                  <a:rPr lang="en-US" sz="2400" spc="300" dirty="0">
                    <a:solidFill>
                      <a:schemeClr val="tx1">
                        <a:lumMod val="90000"/>
                        <a:lumOff val="10000"/>
                      </a:schemeClr>
                    </a:solidFill>
                    <a:ea typeface="Dosis" charset="0"/>
                    <a:cs typeface="Dosis" charset="0"/>
                  </a:rPr>
                  <a:t>WHY DO WE EAT CHINESE FOOD ON NEW YEAR'S EVE?</a:t>
                </a:r>
              </a:p>
            </p:txBody>
          </p:sp>
          <p:sp>
            <p:nvSpPr>
              <p:cNvPr id="32" name="TextBox 31">
                <a:extLst>
                  <a:ext uri="{FF2B5EF4-FFF2-40B4-BE49-F238E27FC236}">
                    <a16:creationId xmlns:a16="http://schemas.microsoft.com/office/drawing/2014/main" id="{340386BB-F30A-468A-9B0A-FC2F14349C56}"/>
                  </a:ext>
                </a:extLst>
              </p:cNvPr>
              <p:cNvSpPr txBox="1"/>
              <p:nvPr/>
            </p:nvSpPr>
            <p:spPr>
              <a:xfrm>
                <a:off x="984740" y="3623191"/>
                <a:ext cx="4155972" cy="1884683"/>
              </a:xfrm>
              <a:prstGeom prst="rect">
                <a:avLst/>
              </a:prstGeom>
              <a:noFill/>
            </p:spPr>
            <p:txBody>
              <a:bodyPr wrap="square" rtlCol="0">
                <a:spAutoFit/>
              </a:bodyPr>
              <a:lstStyle/>
              <a:p>
                <a:pPr algn="just">
                  <a:lnSpc>
                    <a:spcPct val="200000"/>
                  </a:lnSpc>
                </a:pPr>
                <a:r>
                  <a:rPr lang="en-US" sz="1200" dirty="0">
                    <a:solidFill>
                      <a:schemeClr val="tx1">
                        <a:lumMod val="75000"/>
                        <a:lumOff val="25000"/>
                      </a:schemeClr>
                    </a:solidFill>
                    <a:ea typeface="Source Sans Pro" charset="0"/>
                    <a:cs typeface="Source Sans Pro" charset="0"/>
                  </a:rPr>
                  <a:t>Lorem ipsum dolor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consectetur</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adipiscing</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elit</a:t>
                </a:r>
                <a:r>
                  <a:rPr lang="en-US" sz="1200" dirty="0">
                    <a:solidFill>
                      <a:schemeClr val="tx1">
                        <a:lumMod val="75000"/>
                        <a:lumOff val="25000"/>
                      </a:schemeClr>
                    </a:solidFill>
                    <a:ea typeface="Source Sans Pro" charset="0"/>
                    <a:cs typeface="Source Sans Pro" charset="0"/>
                  </a:rPr>
                  <a:t>. Nunc semper </a:t>
                </a:r>
                <a:r>
                  <a:rPr lang="en-US" sz="1200" dirty="0" err="1">
                    <a:solidFill>
                      <a:schemeClr val="tx1">
                        <a:lumMod val="75000"/>
                        <a:lumOff val="25000"/>
                      </a:schemeClr>
                    </a:solidFill>
                    <a:ea typeface="Source Sans Pro" charset="0"/>
                    <a:cs typeface="Source Sans Pro" charset="0"/>
                  </a:rPr>
                  <a:t>metus</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justo</a:t>
                </a:r>
                <a:r>
                  <a:rPr lang="en-US" sz="1200" dirty="0">
                    <a:solidFill>
                      <a:schemeClr val="tx1">
                        <a:lumMod val="75000"/>
                        <a:lumOff val="25000"/>
                      </a:schemeClr>
                    </a:solidFill>
                    <a:ea typeface="Source Sans Pro" charset="0"/>
                    <a:cs typeface="Source Sans Pro" charset="0"/>
                  </a:rPr>
                  <a:t> tempus,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eleifend</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orci</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dignissim</a:t>
                </a:r>
                <a:r>
                  <a:rPr lang="en-US" sz="1200" dirty="0">
                    <a:solidFill>
                      <a:schemeClr val="tx1">
                        <a:lumMod val="75000"/>
                        <a:lumOff val="25000"/>
                      </a:schemeClr>
                    </a:solidFill>
                    <a:ea typeface="Source Sans Pro" charset="0"/>
                    <a:cs typeface="Source Sans Pro" charset="0"/>
                  </a:rPr>
                  <a:t>. Nunc </a:t>
                </a:r>
                <a:r>
                  <a:rPr lang="en-US" sz="1200" dirty="0" err="1">
                    <a:solidFill>
                      <a:schemeClr val="tx1">
                        <a:lumMod val="75000"/>
                        <a:lumOff val="25000"/>
                      </a:schemeClr>
                    </a:solidFill>
                    <a:ea typeface="Source Sans Pro" charset="0"/>
                    <a:cs typeface="Source Sans Pro" charset="0"/>
                  </a:rPr>
                  <a:t>faucibus</a:t>
                </a:r>
                <a:r>
                  <a:rPr lang="en-US" sz="1200" dirty="0">
                    <a:solidFill>
                      <a:schemeClr val="tx1">
                        <a:lumMod val="75000"/>
                        <a:lumOff val="25000"/>
                      </a:schemeClr>
                    </a:solidFill>
                    <a:ea typeface="Source Sans Pro" charset="0"/>
                    <a:cs typeface="Source Sans Pro" charset="0"/>
                  </a:rPr>
                  <a:t> non </a:t>
                </a:r>
                <a:r>
                  <a:rPr lang="en-US" sz="1200" dirty="0" err="1">
                    <a:solidFill>
                      <a:schemeClr val="tx1">
                        <a:lumMod val="75000"/>
                        <a:lumOff val="25000"/>
                      </a:schemeClr>
                    </a:solidFill>
                    <a:ea typeface="Source Sans Pro" charset="0"/>
                    <a:cs typeface="Source Sans Pro" charset="0"/>
                  </a:rPr>
                  <a:t>quam</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rutrum</a:t>
                </a:r>
                <a:r>
                  <a:rPr lang="en-US" sz="1200" dirty="0">
                    <a:solidFill>
                      <a:schemeClr val="tx1">
                        <a:lumMod val="75000"/>
                        <a:lumOff val="25000"/>
                      </a:schemeClr>
                    </a:solidFill>
                    <a:ea typeface="Source Sans Pro" charset="0"/>
                    <a:cs typeface="Source Sans Pro" charset="0"/>
                  </a:rPr>
                  <a:t>. Sed </a:t>
                </a:r>
                <a:r>
                  <a:rPr lang="en-US" sz="1200" dirty="0" err="1">
                    <a:solidFill>
                      <a:schemeClr val="tx1">
                        <a:lumMod val="75000"/>
                        <a:lumOff val="25000"/>
                      </a:schemeClr>
                    </a:solidFill>
                    <a:ea typeface="Source Sans Pro" charset="0"/>
                    <a:cs typeface="Source Sans Pro" charset="0"/>
                  </a:rPr>
                  <a:t>consequat</a:t>
                </a:r>
                <a:r>
                  <a:rPr lang="en-US" sz="1200" dirty="0">
                    <a:solidFill>
                      <a:schemeClr val="tx1">
                        <a:lumMod val="75000"/>
                        <a:lumOff val="25000"/>
                      </a:schemeClr>
                    </a:solidFill>
                    <a:ea typeface="Source Sans Pro" charset="0"/>
                    <a:cs typeface="Source Sans Pro" charset="0"/>
                  </a:rPr>
                  <a:t>, eros </a:t>
                </a:r>
                <a:r>
                  <a:rPr lang="en-US" sz="1200" dirty="0" err="1">
                    <a:solidFill>
                      <a:schemeClr val="tx1">
                        <a:lumMod val="75000"/>
                        <a:lumOff val="25000"/>
                      </a:schemeClr>
                    </a:solidFill>
                    <a:ea typeface="Source Sans Pro" charset="0"/>
                    <a:cs typeface="Source Sans Pro" charset="0"/>
                  </a:rPr>
                  <a:t>nec</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dapibus</a:t>
                </a:r>
                <a:r>
                  <a:rPr lang="en-US" sz="1200" dirty="0">
                    <a:solidFill>
                      <a:schemeClr val="tx1">
                        <a:lumMod val="75000"/>
                        <a:lumOff val="25000"/>
                      </a:schemeClr>
                    </a:solidFill>
                    <a:ea typeface="Source Sans Pro" charset="0"/>
                    <a:cs typeface="Source Sans Pro" charset="0"/>
                  </a:rPr>
                  <a:t> auctor,.</a:t>
                </a:r>
              </a:p>
            </p:txBody>
          </p:sp>
        </p:grpSp>
        <p:grpSp>
          <p:nvGrpSpPr>
            <p:cNvPr id="28" name="Group 27">
              <a:extLst>
                <a:ext uri="{FF2B5EF4-FFF2-40B4-BE49-F238E27FC236}">
                  <a16:creationId xmlns:a16="http://schemas.microsoft.com/office/drawing/2014/main" id="{DB4C149B-62F2-479D-B839-E90F07EC3D95}"/>
                </a:ext>
              </a:extLst>
            </p:cNvPr>
            <p:cNvGrpSpPr/>
            <p:nvPr/>
          </p:nvGrpSpPr>
          <p:grpSpPr>
            <a:xfrm>
              <a:off x="7536355" y="2131483"/>
              <a:ext cx="884901" cy="336932"/>
              <a:chOff x="1699273" y="1546453"/>
              <a:chExt cx="884901" cy="336932"/>
            </a:xfrm>
          </p:grpSpPr>
          <p:sp>
            <p:nvSpPr>
              <p:cNvPr id="29" name="Oval 28">
                <a:extLst>
                  <a:ext uri="{FF2B5EF4-FFF2-40B4-BE49-F238E27FC236}">
                    <a16:creationId xmlns:a16="http://schemas.microsoft.com/office/drawing/2014/main" id="{5F2824C0-D409-4A32-B617-ECE51EA06E1A}"/>
                  </a:ext>
                </a:extLst>
              </p:cNvPr>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3794192-FC6C-4544-8FEB-E35C889645D6}"/>
                  </a:ext>
                </a:extLst>
              </p:cNvPr>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6318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5BA3BDC6-4B00-4CD4-8D9C-D65229751FA1}"/>
              </a:ext>
            </a:extLst>
          </p:cNvPr>
          <p:cNvSpPr txBox="1"/>
          <p:nvPr/>
        </p:nvSpPr>
        <p:spPr>
          <a:xfrm>
            <a:off x="7964895" y="911931"/>
            <a:ext cx="2336483" cy="369332"/>
          </a:xfrm>
          <a:prstGeom prst="rect">
            <a:avLst/>
          </a:prstGeom>
          <a:noFill/>
        </p:spPr>
        <p:txBody>
          <a:bodyPr wrap="square" rtlCol="0">
            <a:spAutoFit/>
          </a:bodyPr>
          <a:lstStyle/>
          <a:p>
            <a:r>
              <a:rPr lang="en-US" b="1" spc="300">
                <a:solidFill>
                  <a:schemeClr val="tx1">
                    <a:lumMod val="90000"/>
                    <a:lumOff val="10000"/>
                  </a:schemeClr>
                </a:solidFill>
                <a:ea typeface="Dosis" charset="0"/>
                <a:cs typeface="Dosis" charset="0"/>
              </a:rPr>
              <a:t>SERVICE ONE</a:t>
            </a:r>
          </a:p>
        </p:txBody>
      </p:sp>
      <p:sp>
        <p:nvSpPr>
          <p:cNvPr id="38" name="TextBox 37">
            <a:extLst>
              <a:ext uri="{FF2B5EF4-FFF2-40B4-BE49-F238E27FC236}">
                <a16:creationId xmlns:a16="http://schemas.microsoft.com/office/drawing/2014/main" id="{F17E4AC1-C754-44F0-9A22-8FBC4295EB98}"/>
              </a:ext>
            </a:extLst>
          </p:cNvPr>
          <p:cNvSpPr txBox="1"/>
          <p:nvPr/>
        </p:nvSpPr>
        <p:spPr>
          <a:xfrm>
            <a:off x="7964895" y="1395456"/>
            <a:ext cx="2941156" cy="691151"/>
          </a:xfrm>
          <a:prstGeom prst="rect">
            <a:avLst/>
          </a:prstGeom>
          <a:noFill/>
        </p:spPr>
        <p:txBody>
          <a:bodyPr wrap="square" rtlCol="0">
            <a:spAutoFit/>
          </a:bodyPr>
          <a:lstStyle/>
          <a:p>
            <a:pPr algn="just">
              <a:lnSpc>
                <a:spcPct val="200000"/>
              </a:lnSpc>
            </a:pPr>
            <a:r>
              <a:rPr lang="en-US" sz="1050" dirty="0">
                <a:solidFill>
                  <a:schemeClr val="tx1">
                    <a:lumMod val="75000"/>
                    <a:lumOff val="25000"/>
                  </a:schemeClr>
                </a:solidFill>
                <a:ea typeface="Source Sans Pro" charset="0"/>
                <a:cs typeface="Source Sans Pro" charset="0"/>
              </a:rPr>
              <a:t>Lorem ipsum lorem dolor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consectetur</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adipiscing</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elit</a:t>
            </a:r>
            <a:r>
              <a:rPr lang="en-US" sz="1050" dirty="0">
                <a:solidFill>
                  <a:schemeClr val="tx1">
                    <a:lumMod val="75000"/>
                    <a:lumOff val="25000"/>
                  </a:schemeClr>
                </a:solidFill>
                <a:ea typeface="Source Sans Pro" charset="0"/>
                <a:cs typeface="Source Sans Pro" charset="0"/>
              </a:rPr>
              <a:t>. Nunc </a:t>
            </a:r>
          </a:p>
        </p:txBody>
      </p:sp>
      <p:sp>
        <p:nvSpPr>
          <p:cNvPr id="39" name="TextBox 38">
            <a:extLst>
              <a:ext uri="{FF2B5EF4-FFF2-40B4-BE49-F238E27FC236}">
                <a16:creationId xmlns:a16="http://schemas.microsoft.com/office/drawing/2014/main" id="{63F4943B-3F5D-4C6F-B7EC-7D2A5AF85E67}"/>
              </a:ext>
            </a:extLst>
          </p:cNvPr>
          <p:cNvSpPr txBox="1"/>
          <p:nvPr/>
        </p:nvSpPr>
        <p:spPr>
          <a:xfrm>
            <a:off x="7959450" y="2754592"/>
            <a:ext cx="2612499" cy="369332"/>
          </a:xfrm>
          <a:prstGeom prst="rect">
            <a:avLst/>
          </a:prstGeom>
          <a:noFill/>
        </p:spPr>
        <p:txBody>
          <a:bodyPr wrap="square" rtlCol="0">
            <a:spAutoFit/>
          </a:bodyPr>
          <a:lstStyle/>
          <a:p>
            <a:r>
              <a:rPr lang="en-US" b="1" spc="300" dirty="0">
                <a:solidFill>
                  <a:schemeClr val="tx1">
                    <a:lumMod val="90000"/>
                    <a:lumOff val="10000"/>
                  </a:schemeClr>
                </a:solidFill>
                <a:ea typeface="Dosis" charset="0"/>
                <a:cs typeface="Dosis" charset="0"/>
              </a:rPr>
              <a:t>SERVICE TWO</a:t>
            </a:r>
          </a:p>
        </p:txBody>
      </p:sp>
      <p:sp>
        <p:nvSpPr>
          <p:cNvPr id="40" name="TextBox 39">
            <a:extLst>
              <a:ext uri="{FF2B5EF4-FFF2-40B4-BE49-F238E27FC236}">
                <a16:creationId xmlns:a16="http://schemas.microsoft.com/office/drawing/2014/main" id="{9C985AAB-91BB-4DE9-8B66-636BDC440CB0}"/>
              </a:ext>
            </a:extLst>
          </p:cNvPr>
          <p:cNvSpPr txBox="1"/>
          <p:nvPr/>
        </p:nvSpPr>
        <p:spPr>
          <a:xfrm>
            <a:off x="7959450" y="3319586"/>
            <a:ext cx="2946601" cy="691151"/>
          </a:xfrm>
          <a:prstGeom prst="rect">
            <a:avLst/>
          </a:prstGeom>
          <a:noFill/>
        </p:spPr>
        <p:txBody>
          <a:bodyPr wrap="square" rtlCol="0">
            <a:spAutoFit/>
          </a:bodyPr>
          <a:lstStyle/>
          <a:p>
            <a:pPr algn="just">
              <a:lnSpc>
                <a:spcPct val="200000"/>
              </a:lnSpc>
            </a:pPr>
            <a:r>
              <a:rPr lang="en-US" sz="1050" dirty="0">
                <a:solidFill>
                  <a:schemeClr val="tx1">
                    <a:lumMod val="75000"/>
                    <a:lumOff val="25000"/>
                  </a:schemeClr>
                </a:solidFill>
                <a:ea typeface="Source Sans Pro" charset="0"/>
                <a:cs typeface="Source Sans Pro" charset="0"/>
              </a:rPr>
              <a:t>Lorem ipsum lorem dolor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consectetur</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adipiscing</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elit</a:t>
            </a:r>
            <a:r>
              <a:rPr lang="en-US" sz="1050" dirty="0">
                <a:solidFill>
                  <a:schemeClr val="tx1">
                    <a:lumMod val="75000"/>
                    <a:lumOff val="25000"/>
                  </a:schemeClr>
                </a:solidFill>
                <a:ea typeface="Source Sans Pro" charset="0"/>
                <a:cs typeface="Source Sans Pro" charset="0"/>
              </a:rPr>
              <a:t>. Nunc </a:t>
            </a:r>
          </a:p>
        </p:txBody>
      </p:sp>
      <p:sp>
        <p:nvSpPr>
          <p:cNvPr id="41" name="TextBox 40">
            <a:extLst>
              <a:ext uri="{FF2B5EF4-FFF2-40B4-BE49-F238E27FC236}">
                <a16:creationId xmlns:a16="http://schemas.microsoft.com/office/drawing/2014/main" id="{C7F2F3C0-51E4-4A1C-B4D6-CDCE13A39668}"/>
              </a:ext>
            </a:extLst>
          </p:cNvPr>
          <p:cNvSpPr txBox="1"/>
          <p:nvPr/>
        </p:nvSpPr>
        <p:spPr>
          <a:xfrm>
            <a:off x="7954005" y="4816081"/>
            <a:ext cx="2776206" cy="369332"/>
          </a:xfrm>
          <a:prstGeom prst="rect">
            <a:avLst/>
          </a:prstGeom>
          <a:noFill/>
        </p:spPr>
        <p:txBody>
          <a:bodyPr wrap="square" rtlCol="0">
            <a:spAutoFit/>
          </a:bodyPr>
          <a:lstStyle/>
          <a:p>
            <a:r>
              <a:rPr lang="en-US" b="1" spc="300">
                <a:solidFill>
                  <a:schemeClr val="tx1">
                    <a:lumMod val="90000"/>
                    <a:lumOff val="10000"/>
                  </a:schemeClr>
                </a:solidFill>
                <a:ea typeface="Dosis" charset="0"/>
                <a:cs typeface="Dosis" charset="0"/>
              </a:rPr>
              <a:t>SERVICE THREE</a:t>
            </a:r>
          </a:p>
        </p:txBody>
      </p:sp>
      <p:sp>
        <p:nvSpPr>
          <p:cNvPr id="42" name="TextBox 41">
            <a:extLst>
              <a:ext uri="{FF2B5EF4-FFF2-40B4-BE49-F238E27FC236}">
                <a16:creationId xmlns:a16="http://schemas.microsoft.com/office/drawing/2014/main" id="{0A6FD650-03C1-4E39-B1BD-85F5AB69D70F}"/>
              </a:ext>
            </a:extLst>
          </p:cNvPr>
          <p:cNvSpPr txBox="1"/>
          <p:nvPr/>
        </p:nvSpPr>
        <p:spPr>
          <a:xfrm>
            <a:off x="7954005" y="5381075"/>
            <a:ext cx="2952046" cy="691151"/>
          </a:xfrm>
          <a:prstGeom prst="rect">
            <a:avLst/>
          </a:prstGeom>
          <a:noFill/>
        </p:spPr>
        <p:txBody>
          <a:bodyPr wrap="square" rtlCol="0">
            <a:spAutoFit/>
          </a:bodyPr>
          <a:lstStyle/>
          <a:p>
            <a:pPr algn="just">
              <a:lnSpc>
                <a:spcPct val="200000"/>
              </a:lnSpc>
            </a:pPr>
            <a:r>
              <a:rPr lang="en-US" sz="1050" dirty="0">
                <a:solidFill>
                  <a:schemeClr val="tx1">
                    <a:lumMod val="75000"/>
                    <a:lumOff val="25000"/>
                  </a:schemeClr>
                </a:solidFill>
                <a:ea typeface="Source Sans Pro" charset="0"/>
                <a:cs typeface="Source Sans Pro" charset="0"/>
              </a:rPr>
              <a:t>Lorem ipsum lorem dolor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consectetur</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adipiscing</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elit</a:t>
            </a:r>
            <a:r>
              <a:rPr lang="en-US" sz="1050" dirty="0">
                <a:solidFill>
                  <a:schemeClr val="tx1">
                    <a:lumMod val="75000"/>
                    <a:lumOff val="25000"/>
                  </a:schemeClr>
                </a:solidFill>
                <a:ea typeface="Source Sans Pro" charset="0"/>
                <a:cs typeface="Source Sans Pro" charset="0"/>
              </a:rPr>
              <a:t>. Nunc </a:t>
            </a:r>
          </a:p>
        </p:txBody>
      </p:sp>
      <p:grpSp>
        <p:nvGrpSpPr>
          <p:cNvPr id="43" name="Group 42">
            <a:extLst>
              <a:ext uri="{FF2B5EF4-FFF2-40B4-BE49-F238E27FC236}">
                <a16:creationId xmlns:a16="http://schemas.microsoft.com/office/drawing/2014/main" id="{100DB72B-3DF6-4AA6-8677-7168F64995D9}"/>
              </a:ext>
            </a:extLst>
          </p:cNvPr>
          <p:cNvGrpSpPr/>
          <p:nvPr/>
        </p:nvGrpSpPr>
        <p:grpSpPr>
          <a:xfrm>
            <a:off x="1111383" y="2154428"/>
            <a:ext cx="4063835" cy="3605886"/>
            <a:chOff x="1003342" y="2142948"/>
            <a:chExt cx="4063835" cy="3605886"/>
          </a:xfrm>
        </p:grpSpPr>
        <p:sp>
          <p:nvSpPr>
            <p:cNvPr id="44" name="TextBox 43">
              <a:extLst>
                <a:ext uri="{FF2B5EF4-FFF2-40B4-BE49-F238E27FC236}">
                  <a16:creationId xmlns:a16="http://schemas.microsoft.com/office/drawing/2014/main" id="{98892294-7B7C-4DE6-9A3B-B5D4FA9B0FC3}"/>
                </a:ext>
              </a:extLst>
            </p:cNvPr>
            <p:cNvSpPr txBox="1"/>
            <p:nvPr/>
          </p:nvSpPr>
          <p:spPr>
            <a:xfrm>
              <a:off x="1003342" y="2142948"/>
              <a:ext cx="4063835" cy="1569660"/>
            </a:xfrm>
            <a:prstGeom prst="rect">
              <a:avLst/>
            </a:prstGeom>
            <a:noFill/>
          </p:spPr>
          <p:txBody>
            <a:bodyPr wrap="square" rtlCol="0">
              <a:spAutoFit/>
            </a:bodyPr>
            <a:lstStyle/>
            <a:p>
              <a:r>
                <a:rPr lang="en-US" sz="2400" spc="300" dirty="0">
                  <a:solidFill>
                    <a:schemeClr val="tx1">
                      <a:lumMod val="90000"/>
                      <a:lumOff val="10000"/>
                    </a:schemeClr>
                  </a:solidFill>
                  <a:ea typeface="Dosis" charset="0"/>
                  <a:cs typeface="Dosis" charset="0"/>
                </a:rPr>
                <a:t>THE FIRST DAY OF THE MONTH BEGINS DURING THE NEW MOON</a:t>
              </a:r>
            </a:p>
          </p:txBody>
        </p:sp>
        <p:sp>
          <p:nvSpPr>
            <p:cNvPr id="45" name="TextBox 44">
              <a:extLst>
                <a:ext uri="{FF2B5EF4-FFF2-40B4-BE49-F238E27FC236}">
                  <a16:creationId xmlns:a16="http://schemas.microsoft.com/office/drawing/2014/main" id="{FEEDB955-EA7D-44FD-BDB8-F28F0D548E4E}"/>
                </a:ext>
              </a:extLst>
            </p:cNvPr>
            <p:cNvSpPr txBox="1"/>
            <p:nvPr/>
          </p:nvSpPr>
          <p:spPr>
            <a:xfrm>
              <a:off x="1003342" y="3864151"/>
              <a:ext cx="3848757" cy="1884683"/>
            </a:xfrm>
            <a:prstGeom prst="rect">
              <a:avLst/>
            </a:prstGeom>
            <a:noFill/>
          </p:spPr>
          <p:txBody>
            <a:bodyPr wrap="square" rtlCol="0">
              <a:spAutoFit/>
            </a:bodyPr>
            <a:lstStyle/>
            <a:p>
              <a:pPr algn="just">
                <a:lnSpc>
                  <a:spcPct val="200000"/>
                </a:lnSpc>
              </a:pPr>
              <a:r>
                <a:rPr lang="en-US" sz="1200" dirty="0">
                  <a:solidFill>
                    <a:schemeClr val="tx1">
                      <a:lumMod val="75000"/>
                      <a:lumOff val="25000"/>
                    </a:schemeClr>
                  </a:solidFill>
                  <a:ea typeface="Source Sans Pro" charset="0"/>
                  <a:cs typeface="Source Sans Pro" charset="0"/>
                </a:rPr>
                <a:t>Lorem ipsum dolor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consectetur</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adipiscing</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elit</a:t>
              </a:r>
              <a:r>
                <a:rPr lang="en-US" sz="1200" dirty="0">
                  <a:solidFill>
                    <a:schemeClr val="tx1">
                      <a:lumMod val="75000"/>
                      <a:lumOff val="25000"/>
                    </a:schemeClr>
                  </a:solidFill>
                  <a:ea typeface="Source Sans Pro" charset="0"/>
                  <a:cs typeface="Source Sans Pro" charset="0"/>
                </a:rPr>
                <a:t>. Nunc semper </a:t>
              </a:r>
              <a:r>
                <a:rPr lang="en-US" sz="1200" dirty="0" err="1">
                  <a:solidFill>
                    <a:schemeClr val="tx1">
                      <a:lumMod val="75000"/>
                      <a:lumOff val="25000"/>
                    </a:schemeClr>
                  </a:solidFill>
                  <a:ea typeface="Source Sans Pro" charset="0"/>
                  <a:cs typeface="Source Sans Pro" charset="0"/>
                </a:rPr>
                <a:t>metus</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justo</a:t>
              </a:r>
              <a:r>
                <a:rPr lang="en-US" sz="1200" dirty="0">
                  <a:solidFill>
                    <a:schemeClr val="tx1">
                      <a:lumMod val="75000"/>
                      <a:lumOff val="25000"/>
                    </a:schemeClr>
                  </a:solidFill>
                  <a:ea typeface="Source Sans Pro" charset="0"/>
                  <a:cs typeface="Source Sans Pro" charset="0"/>
                </a:rPr>
                <a:t> tempus,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eleifend</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orci</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dignissim</a:t>
              </a:r>
              <a:r>
                <a:rPr lang="en-US" sz="1200" dirty="0">
                  <a:solidFill>
                    <a:schemeClr val="tx1">
                      <a:lumMod val="75000"/>
                      <a:lumOff val="25000"/>
                    </a:schemeClr>
                  </a:solidFill>
                  <a:ea typeface="Source Sans Pro" charset="0"/>
                  <a:cs typeface="Source Sans Pro" charset="0"/>
                </a:rPr>
                <a:t>. Nunc </a:t>
              </a:r>
              <a:r>
                <a:rPr lang="en-US" sz="1200" dirty="0" err="1">
                  <a:solidFill>
                    <a:schemeClr val="tx1">
                      <a:lumMod val="75000"/>
                      <a:lumOff val="25000"/>
                    </a:schemeClr>
                  </a:solidFill>
                  <a:ea typeface="Source Sans Pro" charset="0"/>
                  <a:cs typeface="Source Sans Pro" charset="0"/>
                </a:rPr>
                <a:t>faucibus</a:t>
              </a:r>
              <a:r>
                <a:rPr lang="en-US" sz="1200" dirty="0">
                  <a:solidFill>
                    <a:schemeClr val="tx1">
                      <a:lumMod val="75000"/>
                      <a:lumOff val="25000"/>
                    </a:schemeClr>
                  </a:solidFill>
                  <a:ea typeface="Source Sans Pro" charset="0"/>
                  <a:cs typeface="Source Sans Pro" charset="0"/>
                </a:rPr>
                <a:t> non </a:t>
              </a:r>
              <a:r>
                <a:rPr lang="en-US" sz="1200" dirty="0" err="1">
                  <a:solidFill>
                    <a:schemeClr val="tx1">
                      <a:lumMod val="75000"/>
                      <a:lumOff val="25000"/>
                    </a:schemeClr>
                  </a:solidFill>
                  <a:ea typeface="Source Sans Pro" charset="0"/>
                  <a:cs typeface="Source Sans Pro" charset="0"/>
                </a:rPr>
                <a:t>quam</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rutrum</a:t>
              </a:r>
              <a:r>
                <a:rPr lang="en-US" sz="1200" dirty="0">
                  <a:solidFill>
                    <a:schemeClr val="tx1">
                      <a:lumMod val="75000"/>
                      <a:lumOff val="25000"/>
                    </a:schemeClr>
                  </a:solidFill>
                  <a:ea typeface="Source Sans Pro" charset="0"/>
                  <a:cs typeface="Source Sans Pro" charset="0"/>
                </a:rPr>
                <a:t>. Sed </a:t>
              </a:r>
              <a:r>
                <a:rPr lang="en-US" sz="1200" dirty="0" err="1">
                  <a:solidFill>
                    <a:schemeClr val="tx1">
                      <a:lumMod val="75000"/>
                      <a:lumOff val="25000"/>
                    </a:schemeClr>
                  </a:solidFill>
                  <a:ea typeface="Source Sans Pro" charset="0"/>
                  <a:cs typeface="Source Sans Pro" charset="0"/>
                </a:rPr>
                <a:t>consequat</a:t>
              </a:r>
              <a:r>
                <a:rPr lang="en-US" sz="1200" dirty="0">
                  <a:solidFill>
                    <a:schemeClr val="tx1">
                      <a:lumMod val="75000"/>
                      <a:lumOff val="25000"/>
                    </a:schemeClr>
                  </a:solidFill>
                  <a:ea typeface="Source Sans Pro" charset="0"/>
                  <a:cs typeface="Source Sans Pro" charset="0"/>
                </a:rPr>
                <a:t>, eros </a:t>
              </a:r>
              <a:r>
                <a:rPr lang="en-US" sz="1200" dirty="0" err="1">
                  <a:solidFill>
                    <a:schemeClr val="tx1">
                      <a:lumMod val="75000"/>
                      <a:lumOff val="25000"/>
                    </a:schemeClr>
                  </a:solidFill>
                  <a:ea typeface="Source Sans Pro" charset="0"/>
                  <a:cs typeface="Source Sans Pro" charset="0"/>
                </a:rPr>
                <a:t>nec</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dapibus</a:t>
              </a:r>
              <a:r>
                <a:rPr lang="en-US" sz="1200" dirty="0">
                  <a:solidFill>
                    <a:schemeClr val="tx1">
                      <a:lumMod val="75000"/>
                      <a:lumOff val="25000"/>
                    </a:schemeClr>
                  </a:solidFill>
                  <a:ea typeface="Source Sans Pro" charset="0"/>
                  <a:cs typeface="Source Sans Pro" charset="0"/>
                </a:rPr>
                <a:t> auctor,.</a:t>
              </a:r>
            </a:p>
          </p:txBody>
        </p:sp>
      </p:grpSp>
      <p:grpSp>
        <p:nvGrpSpPr>
          <p:cNvPr id="46" name="Group 45">
            <a:extLst>
              <a:ext uri="{FF2B5EF4-FFF2-40B4-BE49-F238E27FC236}">
                <a16:creationId xmlns:a16="http://schemas.microsoft.com/office/drawing/2014/main" id="{37A880A2-80CC-4E2A-8A90-96E2DF83A2BF}"/>
              </a:ext>
            </a:extLst>
          </p:cNvPr>
          <p:cNvGrpSpPr/>
          <p:nvPr/>
        </p:nvGrpSpPr>
        <p:grpSpPr>
          <a:xfrm>
            <a:off x="1205949" y="1404099"/>
            <a:ext cx="884901" cy="336932"/>
            <a:chOff x="1699273" y="1546453"/>
            <a:chExt cx="884901" cy="336932"/>
          </a:xfrm>
        </p:grpSpPr>
        <p:sp>
          <p:nvSpPr>
            <p:cNvPr id="47" name="Oval 46">
              <a:extLst>
                <a:ext uri="{FF2B5EF4-FFF2-40B4-BE49-F238E27FC236}">
                  <a16:creationId xmlns:a16="http://schemas.microsoft.com/office/drawing/2014/main" id="{FFABD2A0-6049-4081-89B1-AE9281FADB01}"/>
                </a:ext>
              </a:extLst>
            </p:cNvPr>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94770B9-C383-4A08-A5FA-238B15608FEF}"/>
                </a:ext>
              </a:extLst>
            </p:cNvPr>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217E4C63-4083-446B-A798-605C2F71B9AF}"/>
              </a:ext>
            </a:extLst>
          </p:cNvPr>
          <p:cNvSpPr/>
          <p:nvPr/>
        </p:nvSpPr>
        <p:spPr>
          <a:xfrm>
            <a:off x="5306519" y="0"/>
            <a:ext cx="1925343" cy="6858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690B702-3F4D-4D20-91CC-E0C3A9DA7D13}"/>
              </a:ext>
            </a:extLst>
          </p:cNvPr>
          <p:cNvSpPr txBox="1"/>
          <p:nvPr/>
        </p:nvSpPr>
        <p:spPr>
          <a:xfrm>
            <a:off x="4694869" y="366623"/>
            <a:ext cx="3148642" cy="6124754"/>
          </a:xfrm>
          <a:prstGeom prst="rect">
            <a:avLst/>
          </a:prstGeom>
          <a:noFill/>
        </p:spPr>
        <p:txBody>
          <a:bodyPr wrap="square">
            <a:spAutoFit/>
          </a:bodyPr>
          <a:lstStyle/>
          <a:p>
            <a:pPr algn="ctr"/>
            <a:r>
              <a:rPr lang="en-US" sz="2800" spc="600" dirty="0">
                <a:solidFill>
                  <a:schemeClr val="bg1"/>
                </a:solidFill>
                <a:ea typeface="Dosis" charset="0"/>
                <a:cs typeface="Dosis" charset="0"/>
              </a:rPr>
              <a:t>S</a:t>
            </a:r>
          </a:p>
          <a:p>
            <a:pPr algn="ctr"/>
            <a:r>
              <a:rPr lang="en-US" sz="2800" spc="600" dirty="0">
                <a:solidFill>
                  <a:schemeClr val="bg1"/>
                </a:solidFill>
                <a:ea typeface="Dosis" charset="0"/>
                <a:cs typeface="Dosis" charset="0"/>
              </a:rPr>
              <a:t>P</a:t>
            </a:r>
          </a:p>
          <a:p>
            <a:pPr algn="ctr"/>
            <a:r>
              <a:rPr lang="en-US" sz="2800" spc="600" dirty="0">
                <a:solidFill>
                  <a:schemeClr val="bg1"/>
                </a:solidFill>
                <a:ea typeface="Dosis" charset="0"/>
                <a:cs typeface="Dosis" charset="0"/>
              </a:rPr>
              <a:t>R</a:t>
            </a:r>
          </a:p>
          <a:p>
            <a:pPr algn="ctr"/>
            <a:r>
              <a:rPr lang="en-US" sz="2800" spc="600" dirty="0">
                <a:solidFill>
                  <a:schemeClr val="bg1"/>
                </a:solidFill>
                <a:ea typeface="Dosis" charset="0"/>
                <a:cs typeface="Dosis" charset="0"/>
              </a:rPr>
              <a:t>I</a:t>
            </a:r>
          </a:p>
          <a:p>
            <a:pPr algn="ctr"/>
            <a:r>
              <a:rPr lang="en-US" sz="2800" spc="600" dirty="0">
                <a:solidFill>
                  <a:schemeClr val="bg1"/>
                </a:solidFill>
                <a:ea typeface="Dosis" charset="0"/>
                <a:cs typeface="Dosis" charset="0"/>
              </a:rPr>
              <a:t>N</a:t>
            </a:r>
          </a:p>
          <a:p>
            <a:pPr algn="ctr"/>
            <a:r>
              <a:rPr lang="en-US" sz="2800" spc="600" dirty="0">
                <a:solidFill>
                  <a:schemeClr val="bg1"/>
                </a:solidFill>
                <a:ea typeface="Dosis" charset="0"/>
                <a:cs typeface="Dosis" charset="0"/>
              </a:rPr>
              <a:t>G</a:t>
            </a:r>
          </a:p>
          <a:p>
            <a:pPr algn="ctr"/>
            <a:r>
              <a:rPr lang="en-US" sz="2800" spc="600" dirty="0">
                <a:solidFill>
                  <a:schemeClr val="bg1"/>
                </a:solidFill>
                <a:ea typeface="Dosis" charset="0"/>
                <a:cs typeface="Dosis" charset="0"/>
              </a:rPr>
              <a:t>F</a:t>
            </a:r>
          </a:p>
          <a:p>
            <a:pPr algn="ctr"/>
            <a:r>
              <a:rPr lang="en-US" sz="2800" spc="600" dirty="0">
                <a:solidFill>
                  <a:schemeClr val="bg1"/>
                </a:solidFill>
                <a:ea typeface="Dosis" charset="0"/>
                <a:cs typeface="Dosis" charset="0"/>
              </a:rPr>
              <a:t>E</a:t>
            </a:r>
          </a:p>
          <a:p>
            <a:pPr algn="ctr"/>
            <a:r>
              <a:rPr lang="en-US" sz="2800" spc="600" dirty="0">
                <a:solidFill>
                  <a:schemeClr val="bg1"/>
                </a:solidFill>
                <a:ea typeface="Dosis" charset="0"/>
                <a:cs typeface="Dosis" charset="0"/>
              </a:rPr>
              <a:t>S</a:t>
            </a:r>
          </a:p>
          <a:p>
            <a:pPr algn="ctr"/>
            <a:r>
              <a:rPr lang="en-US" sz="2800" spc="600" dirty="0">
                <a:solidFill>
                  <a:schemeClr val="bg1"/>
                </a:solidFill>
                <a:ea typeface="Dosis" charset="0"/>
                <a:cs typeface="Dosis" charset="0"/>
              </a:rPr>
              <a:t>T</a:t>
            </a:r>
          </a:p>
          <a:p>
            <a:pPr algn="ctr"/>
            <a:r>
              <a:rPr lang="en-US" sz="2800" spc="600" dirty="0">
                <a:solidFill>
                  <a:schemeClr val="bg1"/>
                </a:solidFill>
                <a:ea typeface="Dosis" charset="0"/>
                <a:cs typeface="Dosis" charset="0"/>
              </a:rPr>
              <a:t>I</a:t>
            </a:r>
          </a:p>
          <a:p>
            <a:pPr algn="ctr"/>
            <a:r>
              <a:rPr lang="en-US" sz="2800" spc="600" dirty="0">
                <a:solidFill>
                  <a:schemeClr val="bg1"/>
                </a:solidFill>
                <a:ea typeface="Dosis" charset="0"/>
                <a:cs typeface="Dosis" charset="0"/>
              </a:rPr>
              <a:t>V</a:t>
            </a:r>
          </a:p>
          <a:p>
            <a:pPr algn="ctr"/>
            <a:r>
              <a:rPr lang="en-US" sz="2800" spc="600" dirty="0">
                <a:solidFill>
                  <a:schemeClr val="bg1"/>
                </a:solidFill>
                <a:ea typeface="Dosis" charset="0"/>
                <a:cs typeface="Dosis" charset="0"/>
              </a:rPr>
              <a:t>A</a:t>
            </a:r>
          </a:p>
          <a:p>
            <a:pPr algn="ctr"/>
            <a:r>
              <a:rPr lang="en-US" sz="2800" spc="600" dirty="0">
                <a:solidFill>
                  <a:schemeClr val="bg1"/>
                </a:solidFill>
                <a:ea typeface="Dosis" charset="0"/>
                <a:cs typeface="Dosis" charset="0"/>
              </a:rPr>
              <a:t>L</a:t>
            </a:r>
            <a:endParaRPr lang="en-US" sz="2400" spc="600" dirty="0">
              <a:solidFill>
                <a:schemeClr val="bg1"/>
              </a:solidFill>
              <a:ea typeface="Dosis" charset="0"/>
              <a:cs typeface="Dosis" charset="0"/>
            </a:endParaRPr>
          </a:p>
        </p:txBody>
      </p:sp>
    </p:spTree>
    <p:extLst>
      <p:ext uri="{BB962C8B-B14F-4D97-AF65-F5344CB8AC3E}">
        <p14:creationId xmlns:p14="http://schemas.microsoft.com/office/powerpoint/2010/main" val="175131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a:extLst>
              <a:ext uri="{FF2B5EF4-FFF2-40B4-BE49-F238E27FC236}">
                <a16:creationId xmlns:a16="http://schemas.microsoft.com/office/drawing/2014/main" id="{0E7F9E46-BEF0-46F0-8AA5-37188D2E4F89}"/>
              </a:ext>
            </a:extLst>
          </p:cNvPr>
          <p:cNvPicPr>
            <a:picLocks noGrp="1" noChangeAspect="1"/>
          </p:cNvPicPr>
          <p:nvPr>
            <p:ph type="pic" sz="quarter" idx="10"/>
          </p:nvPr>
        </p:nvPicPr>
        <p:blipFill>
          <a:blip r:embed="rId2"/>
          <a:srcRect l="20733" r="20733"/>
          <a:stretch>
            <a:fillRect/>
          </a:stretch>
        </p:blipFill>
        <p:spPr/>
      </p:pic>
      <p:sp>
        <p:nvSpPr>
          <p:cNvPr id="7" name="Freeform 6"/>
          <p:cNvSpPr/>
          <p:nvPr/>
        </p:nvSpPr>
        <p:spPr>
          <a:xfrm>
            <a:off x="6165622" y="932794"/>
            <a:ext cx="1389028" cy="1237906"/>
          </a:xfrm>
          <a:custGeom>
            <a:avLst/>
            <a:gdLst>
              <a:gd name="connsiteX0" fmla="*/ 3037089 w 3173368"/>
              <a:gd name="connsiteY0" fmla="*/ 1704918 h 2710910"/>
              <a:gd name="connsiteX1" fmla="*/ 3057861 w 3173368"/>
              <a:gd name="connsiteY1" fmla="*/ 1730094 h 2710910"/>
              <a:gd name="connsiteX2" fmla="*/ 3092063 w 3173368"/>
              <a:gd name="connsiteY2" fmla="*/ 1781923 h 2710910"/>
              <a:gd name="connsiteX3" fmla="*/ 3111341 w 3173368"/>
              <a:gd name="connsiteY3" fmla="*/ 1817440 h 2710910"/>
              <a:gd name="connsiteX4" fmla="*/ 1087340 w 3173368"/>
              <a:gd name="connsiteY4" fmla="*/ 252125 h 2710910"/>
              <a:gd name="connsiteX5" fmla="*/ 1081776 w 3173368"/>
              <a:gd name="connsiteY5" fmla="*/ 260556 h 2710910"/>
              <a:gd name="connsiteX6" fmla="*/ 1084454 w 3173368"/>
              <a:gd name="connsiteY6" fmla="*/ 255622 h 2710910"/>
              <a:gd name="connsiteX7" fmla="*/ 2066823 w 3173368"/>
              <a:gd name="connsiteY7" fmla="*/ 234558 h 2710910"/>
              <a:gd name="connsiteX8" fmla="*/ 2084203 w 3173368"/>
              <a:gd name="connsiteY8" fmla="*/ 255622 h 2710910"/>
              <a:gd name="connsiteX9" fmla="*/ 2100332 w 3173368"/>
              <a:gd name="connsiteY9" fmla="*/ 285337 h 2710910"/>
              <a:gd name="connsiteX10" fmla="*/ 1586022 w 3173368"/>
              <a:gd name="connsiteY10" fmla="*/ 0 h 2710910"/>
              <a:gd name="connsiteX11" fmla="*/ 2018271 w 3173368"/>
              <a:gd name="connsiteY11" fmla="*/ 179044 h 2710910"/>
              <a:gd name="connsiteX12" fmla="*/ 2075292 w 3173368"/>
              <a:gd name="connsiteY12" fmla="*/ 248154 h 2710910"/>
              <a:gd name="connsiteX13" fmla="*/ 2102658 w 3173368"/>
              <a:gd name="connsiteY13" fmla="*/ 289624 h 2710910"/>
              <a:gd name="connsiteX14" fmla="*/ 2100331 w 3173368"/>
              <a:gd name="connsiteY14" fmla="*/ 285337 h 2710910"/>
              <a:gd name="connsiteX15" fmla="*/ 3037089 w 3173368"/>
              <a:gd name="connsiteY15" fmla="*/ 1704918 h 2710910"/>
              <a:gd name="connsiteX16" fmla="*/ 3000467 w 3173368"/>
              <a:gd name="connsiteY16" fmla="*/ 1660531 h 2710910"/>
              <a:gd name="connsiteX17" fmla="*/ 2996581 w 3173368"/>
              <a:gd name="connsiteY17" fmla="*/ 1657325 h 2710910"/>
              <a:gd name="connsiteX18" fmla="*/ 3029774 w 3173368"/>
              <a:gd name="connsiteY18" fmla="*/ 1697838 h 2710910"/>
              <a:gd name="connsiteX19" fmla="*/ 3104026 w 3173368"/>
              <a:gd name="connsiteY19" fmla="*/ 1811153 h 2710910"/>
              <a:gd name="connsiteX20" fmla="*/ 3125015 w 3173368"/>
              <a:gd name="connsiteY20" fmla="*/ 1850096 h 2710910"/>
              <a:gd name="connsiteX21" fmla="*/ 3173368 w 3173368"/>
              <a:gd name="connsiteY21" fmla="*/ 2091282 h 2710910"/>
              <a:gd name="connsiteX22" fmla="*/ 2682075 w 3173368"/>
              <a:gd name="connsiteY22" fmla="*/ 2698321 h 2710910"/>
              <a:gd name="connsiteX23" fmla="*/ 2561715 w 3173368"/>
              <a:gd name="connsiteY23" fmla="*/ 2710539 h 2710910"/>
              <a:gd name="connsiteX24" fmla="*/ 2565386 w 3173368"/>
              <a:gd name="connsiteY24" fmla="*/ 2710909 h 2710910"/>
              <a:gd name="connsiteX25" fmla="*/ 2558071 w 3173368"/>
              <a:gd name="connsiteY25" fmla="*/ 2710909 h 2710910"/>
              <a:gd name="connsiteX26" fmla="*/ 648041 w 3173368"/>
              <a:gd name="connsiteY26" fmla="*/ 2710909 h 2710910"/>
              <a:gd name="connsiteX27" fmla="*/ 648031 w 3173368"/>
              <a:gd name="connsiteY27" fmla="*/ 2710910 h 2710910"/>
              <a:gd name="connsiteX28" fmla="*/ 648022 w 3173368"/>
              <a:gd name="connsiteY28" fmla="*/ 2710909 h 2710910"/>
              <a:gd name="connsiteX29" fmla="*/ 605744 w 3173368"/>
              <a:gd name="connsiteY29" fmla="*/ 2710909 h 2710910"/>
              <a:gd name="connsiteX30" fmla="*/ 626778 w 3173368"/>
              <a:gd name="connsiteY30" fmla="*/ 2708774 h 2710910"/>
              <a:gd name="connsiteX31" fmla="*/ 517430 w 3173368"/>
              <a:gd name="connsiteY31" fmla="*/ 2697783 h 2710910"/>
              <a:gd name="connsiteX32" fmla="*/ 0 w 3173368"/>
              <a:gd name="connsiteY32" fmla="*/ 2064765 h 2710910"/>
              <a:gd name="connsiteX33" fmla="*/ 50926 w 3173368"/>
              <a:gd name="connsiteY33" fmla="*/ 1813257 h 2710910"/>
              <a:gd name="connsiteX34" fmla="*/ 72974 w 3173368"/>
              <a:gd name="connsiteY34" fmla="*/ 1772753 h 2710910"/>
              <a:gd name="connsiteX35" fmla="*/ 154128 w 3173368"/>
              <a:gd name="connsiteY35" fmla="*/ 1650986 h 2710910"/>
              <a:gd name="connsiteX36" fmla="*/ 189804 w 3173368"/>
              <a:gd name="connsiteY36" fmla="*/ 1607871 h 2710910"/>
              <a:gd name="connsiteX37" fmla="*/ 196151 w 3173368"/>
              <a:gd name="connsiteY37" fmla="*/ 1602649 h 2710910"/>
              <a:gd name="connsiteX38" fmla="*/ 1081776 w 3173368"/>
              <a:gd name="connsiteY38" fmla="*/ 260556 h 2710910"/>
              <a:gd name="connsiteX39" fmla="*/ 1028874 w 3173368"/>
              <a:gd name="connsiteY39" fmla="*/ 358021 h 2710910"/>
              <a:gd name="connsiteX40" fmla="*/ 1025918 w 3173368"/>
              <a:gd name="connsiteY40" fmla="*/ 367545 h 2710910"/>
              <a:gd name="connsiteX41" fmla="*/ 1076411 w 3173368"/>
              <a:gd name="connsiteY41" fmla="*/ 274517 h 2710910"/>
              <a:gd name="connsiteX42" fmla="*/ 1082054 w 3173368"/>
              <a:gd name="connsiteY42" fmla="*/ 265968 h 2710910"/>
              <a:gd name="connsiteX43" fmla="*/ 1153772 w 3173368"/>
              <a:gd name="connsiteY43" fmla="*/ 179044 h 2710910"/>
              <a:gd name="connsiteX44" fmla="*/ 1586022 w 3173368"/>
              <a:gd name="connsiteY44" fmla="*/ 0 h 271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73368" h="2710910">
                <a:moveTo>
                  <a:pt x="3037089" y="1704918"/>
                </a:moveTo>
                <a:lnTo>
                  <a:pt x="3057861" y="1730094"/>
                </a:lnTo>
                <a:lnTo>
                  <a:pt x="3092063" y="1781923"/>
                </a:lnTo>
                <a:lnTo>
                  <a:pt x="3111341" y="1817440"/>
                </a:lnTo>
                <a:close/>
                <a:moveTo>
                  <a:pt x="1087340" y="252125"/>
                </a:moveTo>
                <a:lnTo>
                  <a:pt x="1081776" y="260556"/>
                </a:lnTo>
                <a:lnTo>
                  <a:pt x="1084454" y="255622"/>
                </a:lnTo>
                <a:close/>
                <a:moveTo>
                  <a:pt x="2066823" y="234558"/>
                </a:moveTo>
                <a:lnTo>
                  <a:pt x="2084203" y="255622"/>
                </a:lnTo>
                <a:lnTo>
                  <a:pt x="2100332" y="285337"/>
                </a:lnTo>
                <a:close/>
                <a:moveTo>
                  <a:pt x="1586022" y="0"/>
                </a:moveTo>
                <a:cubicBezTo>
                  <a:pt x="1754826" y="0"/>
                  <a:pt x="1907649" y="68422"/>
                  <a:pt x="2018271" y="179044"/>
                </a:cubicBezTo>
                <a:lnTo>
                  <a:pt x="2075292" y="248154"/>
                </a:lnTo>
                <a:lnTo>
                  <a:pt x="2102658" y="289624"/>
                </a:lnTo>
                <a:lnTo>
                  <a:pt x="2100331" y="285337"/>
                </a:lnTo>
                <a:lnTo>
                  <a:pt x="3037089" y="1704918"/>
                </a:lnTo>
                <a:lnTo>
                  <a:pt x="3000467" y="1660531"/>
                </a:lnTo>
                <a:lnTo>
                  <a:pt x="2996581" y="1657325"/>
                </a:lnTo>
                <a:lnTo>
                  <a:pt x="3029774" y="1697838"/>
                </a:lnTo>
                <a:lnTo>
                  <a:pt x="3104026" y="1811153"/>
                </a:lnTo>
                <a:lnTo>
                  <a:pt x="3125015" y="1850096"/>
                </a:lnTo>
                <a:cubicBezTo>
                  <a:pt x="3156151" y="1924227"/>
                  <a:pt x="3173368" y="2005729"/>
                  <a:pt x="3173368" y="2091282"/>
                </a:cubicBezTo>
                <a:cubicBezTo>
                  <a:pt x="3173368" y="2390716"/>
                  <a:pt x="2962455" y="2640543"/>
                  <a:pt x="2682075" y="2698321"/>
                </a:cubicBezTo>
                <a:lnTo>
                  <a:pt x="2561715" y="2710539"/>
                </a:lnTo>
                <a:lnTo>
                  <a:pt x="2565386" y="2710909"/>
                </a:lnTo>
                <a:lnTo>
                  <a:pt x="2558071" y="2710909"/>
                </a:lnTo>
                <a:lnTo>
                  <a:pt x="648041" y="2710909"/>
                </a:lnTo>
                <a:lnTo>
                  <a:pt x="648031" y="2710910"/>
                </a:lnTo>
                <a:lnTo>
                  <a:pt x="648022" y="2710909"/>
                </a:lnTo>
                <a:lnTo>
                  <a:pt x="605744" y="2710909"/>
                </a:lnTo>
                <a:lnTo>
                  <a:pt x="626778" y="2708774"/>
                </a:lnTo>
                <a:lnTo>
                  <a:pt x="517430" y="2697783"/>
                </a:lnTo>
                <a:cubicBezTo>
                  <a:pt x="222133" y="2637532"/>
                  <a:pt x="0" y="2377014"/>
                  <a:pt x="0" y="2064765"/>
                </a:cubicBezTo>
                <a:cubicBezTo>
                  <a:pt x="0" y="1975551"/>
                  <a:pt x="18134" y="1890560"/>
                  <a:pt x="50926" y="1813257"/>
                </a:cubicBezTo>
                <a:lnTo>
                  <a:pt x="72974" y="1772753"/>
                </a:lnTo>
                <a:lnTo>
                  <a:pt x="154128" y="1650986"/>
                </a:lnTo>
                <a:lnTo>
                  <a:pt x="189804" y="1607871"/>
                </a:lnTo>
                <a:lnTo>
                  <a:pt x="196151" y="1602649"/>
                </a:lnTo>
                <a:lnTo>
                  <a:pt x="1081776" y="260556"/>
                </a:lnTo>
                <a:lnTo>
                  <a:pt x="1028874" y="358021"/>
                </a:lnTo>
                <a:lnTo>
                  <a:pt x="1025918" y="367545"/>
                </a:lnTo>
                <a:lnTo>
                  <a:pt x="1076411" y="274517"/>
                </a:lnTo>
                <a:lnTo>
                  <a:pt x="1082054" y="265968"/>
                </a:lnTo>
                <a:lnTo>
                  <a:pt x="1153772" y="179044"/>
                </a:lnTo>
                <a:cubicBezTo>
                  <a:pt x="1264394" y="68422"/>
                  <a:pt x="1417218" y="0"/>
                  <a:pt x="1586022" y="0"/>
                </a:cubicBezTo>
                <a:close/>
              </a:path>
            </a:pathLst>
          </a:custGeom>
          <a:gradFill>
            <a:gsLst>
              <a:gs pos="0">
                <a:schemeClr val="tx2"/>
              </a:gs>
              <a:gs pos="96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TextBox 23"/>
          <p:cNvSpPr txBox="1"/>
          <p:nvPr/>
        </p:nvSpPr>
        <p:spPr>
          <a:xfrm>
            <a:off x="3325050" y="1040164"/>
            <a:ext cx="2336483" cy="369332"/>
          </a:xfrm>
          <a:prstGeom prst="rect">
            <a:avLst/>
          </a:prstGeom>
          <a:noFill/>
        </p:spPr>
        <p:txBody>
          <a:bodyPr wrap="square" rtlCol="0">
            <a:spAutoFit/>
          </a:bodyPr>
          <a:lstStyle/>
          <a:p>
            <a:pPr algn="r"/>
            <a:r>
              <a:rPr lang="en-US" spc="300" dirty="0">
                <a:solidFill>
                  <a:schemeClr val="tx1">
                    <a:lumMod val="75000"/>
                    <a:lumOff val="25000"/>
                  </a:schemeClr>
                </a:solidFill>
                <a:ea typeface="Dosis" charset="0"/>
                <a:cs typeface="Dosis" charset="0"/>
              </a:rPr>
              <a:t>SERVICE ONE</a:t>
            </a:r>
          </a:p>
        </p:txBody>
      </p:sp>
      <p:sp>
        <p:nvSpPr>
          <p:cNvPr id="25" name="TextBox 24"/>
          <p:cNvSpPr txBox="1"/>
          <p:nvPr/>
        </p:nvSpPr>
        <p:spPr>
          <a:xfrm>
            <a:off x="1043574" y="1447921"/>
            <a:ext cx="4617959" cy="691151"/>
          </a:xfrm>
          <a:prstGeom prst="rect">
            <a:avLst/>
          </a:prstGeom>
          <a:noFill/>
        </p:spPr>
        <p:txBody>
          <a:bodyPr wrap="square" rtlCol="0">
            <a:spAutoFit/>
          </a:bodyPr>
          <a:lstStyle/>
          <a:p>
            <a:pPr algn="r">
              <a:lnSpc>
                <a:spcPct val="200000"/>
              </a:lnSpc>
            </a:pPr>
            <a:r>
              <a:rPr lang="en-US" sz="1050">
                <a:solidFill>
                  <a:schemeClr val="tx1">
                    <a:lumMod val="75000"/>
                    <a:lumOff val="25000"/>
                  </a:schemeClr>
                </a:solidFill>
                <a:ea typeface="Source Sans Pro" charset="0"/>
                <a:cs typeface="Source Sans Pro" charset="0"/>
              </a:rPr>
              <a:t>Lorem ipsum dolor sit amet, consectetur adipiscing elit. Nunc semper metus sit amet justo tempus, sit amet </a:t>
            </a:r>
          </a:p>
        </p:txBody>
      </p:sp>
      <p:sp>
        <p:nvSpPr>
          <p:cNvPr id="10" name="Freeform 9"/>
          <p:cNvSpPr/>
          <p:nvPr/>
        </p:nvSpPr>
        <p:spPr>
          <a:xfrm>
            <a:off x="7050831" y="2838024"/>
            <a:ext cx="1383583" cy="1181952"/>
          </a:xfrm>
          <a:custGeom>
            <a:avLst/>
            <a:gdLst>
              <a:gd name="connsiteX0" fmla="*/ 3037089 w 3173368"/>
              <a:gd name="connsiteY0" fmla="*/ 1704918 h 2710910"/>
              <a:gd name="connsiteX1" fmla="*/ 3057861 w 3173368"/>
              <a:gd name="connsiteY1" fmla="*/ 1730094 h 2710910"/>
              <a:gd name="connsiteX2" fmla="*/ 3092063 w 3173368"/>
              <a:gd name="connsiteY2" fmla="*/ 1781923 h 2710910"/>
              <a:gd name="connsiteX3" fmla="*/ 3111341 w 3173368"/>
              <a:gd name="connsiteY3" fmla="*/ 1817440 h 2710910"/>
              <a:gd name="connsiteX4" fmla="*/ 1087340 w 3173368"/>
              <a:gd name="connsiteY4" fmla="*/ 252125 h 2710910"/>
              <a:gd name="connsiteX5" fmla="*/ 1081776 w 3173368"/>
              <a:gd name="connsiteY5" fmla="*/ 260556 h 2710910"/>
              <a:gd name="connsiteX6" fmla="*/ 1084454 w 3173368"/>
              <a:gd name="connsiteY6" fmla="*/ 255622 h 2710910"/>
              <a:gd name="connsiteX7" fmla="*/ 2066823 w 3173368"/>
              <a:gd name="connsiteY7" fmla="*/ 234558 h 2710910"/>
              <a:gd name="connsiteX8" fmla="*/ 2084203 w 3173368"/>
              <a:gd name="connsiteY8" fmla="*/ 255622 h 2710910"/>
              <a:gd name="connsiteX9" fmla="*/ 2100332 w 3173368"/>
              <a:gd name="connsiteY9" fmla="*/ 285337 h 2710910"/>
              <a:gd name="connsiteX10" fmla="*/ 1586022 w 3173368"/>
              <a:gd name="connsiteY10" fmla="*/ 0 h 2710910"/>
              <a:gd name="connsiteX11" fmla="*/ 2018271 w 3173368"/>
              <a:gd name="connsiteY11" fmla="*/ 179044 h 2710910"/>
              <a:gd name="connsiteX12" fmla="*/ 2075292 w 3173368"/>
              <a:gd name="connsiteY12" fmla="*/ 248154 h 2710910"/>
              <a:gd name="connsiteX13" fmla="*/ 2102658 w 3173368"/>
              <a:gd name="connsiteY13" fmla="*/ 289624 h 2710910"/>
              <a:gd name="connsiteX14" fmla="*/ 2100331 w 3173368"/>
              <a:gd name="connsiteY14" fmla="*/ 285337 h 2710910"/>
              <a:gd name="connsiteX15" fmla="*/ 3037089 w 3173368"/>
              <a:gd name="connsiteY15" fmla="*/ 1704918 h 2710910"/>
              <a:gd name="connsiteX16" fmla="*/ 3000467 w 3173368"/>
              <a:gd name="connsiteY16" fmla="*/ 1660531 h 2710910"/>
              <a:gd name="connsiteX17" fmla="*/ 2996581 w 3173368"/>
              <a:gd name="connsiteY17" fmla="*/ 1657325 h 2710910"/>
              <a:gd name="connsiteX18" fmla="*/ 3029774 w 3173368"/>
              <a:gd name="connsiteY18" fmla="*/ 1697838 h 2710910"/>
              <a:gd name="connsiteX19" fmla="*/ 3104026 w 3173368"/>
              <a:gd name="connsiteY19" fmla="*/ 1811153 h 2710910"/>
              <a:gd name="connsiteX20" fmla="*/ 3125015 w 3173368"/>
              <a:gd name="connsiteY20" fmla="*/ 1850096 h 2710910"/>
              <a:gd name="connsiteX21" fmla="*/ 3173368 w 3173368"/>
              <a:gd name="connsiteY21" fmla="*/ 2091282 h 2710910"/>
              <a:gd name="connsiteX22" fmla="*/ 2682075 w 3173368"/>
              <a:gd name="connsiteY22" fmla="*/ 2698321 h 2710910"/>
              <a:gd name="connsiteX23" fmla="*/ 2561715 w 3173368"/>
              <a:gd name="connsiteY23" fmla="*/ 2710539 h 2710910"/>
              <a:gd name="connsiteX24" fmla="*/ 2565386 w 3173368"/>
              <a:gd name="connsiteY24" fmla="*/ 2710909 h 2710910"/>
              <a:gd name="connsiteX25" fmla="*/ 2558071 w 3173368"/>
              <a:gd name="connsiteY25" fmla="*/ 2710909 h 2710910"/>
              <a:gd name="connsiteX26" fmla="*/ 648041 w 3173368"/>
              <a:gd name="connsiteY26" fmla="*/ 2710909 h 2710910"/>
              <a:gd name="connsiteX27" fmla="*/ 648031 w 3173368"/>
              <a:gd name="connsiteY27" fmla="*/ 2710910 h 2710910"/>
              <a:gd name="connsiteX28" fmla="*/ 648022 w 3173368"/>
              <a:gd name="connsiteY28" fmla="*/ 2710909 h 2710910"/>
              <a:gd name="connsiteX29" fmla="*/ 605744 w 3173368"/>
              <a:gd name="connsiteY29" fmla="*/ 2710909 h 2710910"/>
              <a:gd name="connsiteX30" fmla="*/ 626778 w 3173368"/>
              <a:gd name="connsiteY30" fmla="*/ 2708774 h 2710910"/>
              <a:gd name="connsiteX31" fmla="*/ 517430 w 3173368"/>
              <a:gd name="connsiteY31" fmla="*/ 2697783 h 2710910"/>
              <a:gd name="connsiteX32" fmla="*/ 0 w 3173368"/>
              <a:gd name="connsiteY32" fmla="*/ 2064765 h 2710910"/>
              <a:gd name="connsiteX33" fmla="*/ 50926 w 3173368"/>
              <a:gd name="connsiteY33" fmla="*/ 1813257 h 2710910"/>
              <a:gd name="connsiteX34" fmla="*/ 72974 w 3173368"/>
              <a:gd name="connsiteY34" fmla="*/ 1772753 h 2710910"/>
              <a:gd name="connsiteX35" fmla="*/ 154128 w 3173368"/>
              <a:gd name="connsiteY35" fmla="*/ 1650986 h 2710910"/>
              <a:gd name="connsiteX36" fmla="*/ 189804 w 3173368"/>
              <a:gd name="connsiteY36" fmla="*/ 1607871 h 2710910"/>
              <a:gd name="connsiteX37" fmla="*/ 196151 w 3173368"/>
              <a:gd name="connsiteY37" fmla="*/ 1602649 h 2710910"/>
              <a:gd name="connsiteX38" fmla="*/ 1081776 w 3173368"/>
              <a:gd name="connsiteY38" fmla="*/ 260556 h 2710910"/>
              <a:gd name="connsiteX39" fmla="*/ 1028874 w 3173368"/>
              <a:gd name="connsiteY39" fmla="*/ 358021 h 2710910"/>
              <a:gd name="connsiteX40" fmla="*/ 1025918 w 3173368"/>
              <a:gd name="connsiteY40" fmla="*/ 367545 h 2710910"/>
              <a:gd name="connsiteX41" fmla="*/ 1076411 w 3173368"/>
              <a:gd name="connsiteY41" fmla="*/ 274517 h 2710910"/>
              <a:gd name="connsiteX42" fmla="*/ 1082054 w 3173368"/>
              <a:gd name="connsiteY42" fmla="*/ 265968 h 2710910"/>
              <a:gd name="connsiteX43" fmla="*/ 1153772 w 3173368"/>
              <a:gd name="connsiteY43" fmla="*/ 179044 h 2710910"/>
              <a:gd name="connsiteX44" fmla="*/ 1586022 w 3173368"/>
              <a:gd name="connsiteY44" fmla="*/ 0 h 271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73368" h="2710910">
                <a:moveTo>
                  <a:pt x="3037089" y="1704918"/>
                </a:moveTo>
                <a:lnTo>
                  <a:pt x="3057861" y="1730094"/>
                </a:lnTo>
                <a:lnTo>
                  <a:pt x="3092063" y="1781923"/>
                </a:lnTo>
                <a:lnTo>
                  <a:pt x="3111341" y="1817440"/>
                </a:lnTo>
                <a:close/>
                <a:moveTo>
                  <a:pt x="1087340" y="252125"/>
                </a:moveTo>
                <a:lnTo>
                  <a:pt x="1081776" y="260556"/>
                </a:lnTo>
                <a:lnTo>
                  <a:pt x="1084454" y="255622"/>
                </a:lnTo>
                <a:close/>
                <a:moveTo>
                  <a:pt x="2066823" y="234558"/>
                </a:moveTo>
                <a:lnTo>
                  <a:pt x="2084203" y="255622"/>
                </a:lnTo>
                <a:lnTo>
                  <a:pt x="2100332" y="285337"/>
                </a:lnTo>
                <a:close/>
                <a:moveTo>
                  <a:pt x="1586022" y="0"/>
                </a:moveTo>
                <a:cubicBezTo>
                  <a:pt x="1754826" y="0"/>
                  <a:pt x="1907649" y="68422"/>
                  <a:pt x="2018271" y="179044"/>
                </a:cubicBezTo>
                <a:lnTo>
                  <a:pt x="2075292" y="248154"/>
                </a:lnTo>
                <a:lnTo>
                  <a:pt x="2102658" y="289624"/>
                </a:lnTo>
                <a:lnTo>
                  <a:pt x="2100331" y="285337"/>
                </a:lnTo>
                <a:lnTo>
                  <a:pt x="3037089" y="1704918"/>
                </a:lnTo>
                <a:lnTo>
                  <a:pt x="3000467" y="1660531"/>
                </a:lnTo>
                <a:lnTo>
                  <a:pt x="2996581" y="1657325"/>
                </a:lnTo>
                <a:lnTo>
                  <a:pt x="3029774" y="1697838"/>
                </a:lnTo>
                <a:lnTo>
                  <a:pt x="3104026" y="1811153"/>
                </a:lnTo>
                <a:lnTo>
                  <a:pt x="3125015" y="1850096"/>
                </a:lnTo>
                <a:cubicBezTo>
                  <a:pt x="3156151" y="1924227"/>
                  <a:pt x="3173368" y="2005729"/>
                  <a:pt x="3173368" y="2091282"/>
                </a:cubicBezTo>
                <a:cubicBezTo>
                  <a:pt x="3173368" y="2390716"/>
                  <a:pt x="2962455" y="2640543"/>
                  <a:pt x="2682075" y="2698321"/>
                </a:cubicBezTo>
                <a:lnTo>
                  <a:pt x="2561715" y="2710539"/>
                </a:lnTo>
                <a:lnTo>
                  <a:pt x="2565386" y="2710909"/>
                </a:lnTo>
                <a:lnTo>
                  <a:pt x="2558071" y="2710909"/>
                </a:lnTo>
                <a:lnTo>
                  <a:pt x="648041" y="2710909"/>
                </a:lnTo>
                <a:lnTo>
                  <a:pt x="648031" y="2710910"/>
                </a:lnTo>
                <a:lnTo>
                  <a:pt x="648022" y="2710909"/>
                </a:lnTo>
                <a:lnTo>
                  <a:pt x="605744" y="2710909"/>
                </a:lnTo>
                <a:lnTo>
                  <a:pt x="626778" y="2708774"/>
                </a:lnTo>
                <a:lnTo>
                  <a:pt x="517430" y="2697783"/>
                </a:lnTo>
                <a:cubicBezTo>
                  <a:pt x="222133" y="2637532"/>
                  <a:pt x="0" y="2377014"/>
                  <a:pt x="0" y="2064765"/>
                </a:cubicBezTo>
                <a:cubicBezTo>
                  <a:pt x="0" y="1975551"/>
                  <a:pt x="18134" y="1890560"/>
                  <a:pt x="50926" y="1813257"/>
                </a:cubicBezTo>
                <a:lnTo>
                  <a:pt x="72974" y="1772753"/>
                </a:lnTo>
                <a:lnTo>
                  <a:pt x="154128" y="1650986"/>
                </a:lnTo>
                <a:lnTo>
                  <a:pt x="189804" y="1607871"/>
                </a:lnTo>
                <a:lnTo>
                  <a:pt x="196151" y="1602649"/>
                </a:lnTo>
                <a:lnTo>
                  <a:pt x="1081776" y="260556"/>
                </a:lnTo>
                <a:lnTo>
                  <a:pt x="1028874" y="358021"/>
                </a:lnTo>
                <a:lnTo>
                  <a:pt x="1025918" y="367545"/>
                </a:lnTo>
                <a:lnTo>
                  <a:pt x="1076411" y="274517"/>
                </a:lnTo>
                <a:lnTo>
                  <a:pt x="1082054" y="265968"/>
                </a:lnTo>
                <a:lnTo>
                  <a:pt x="1153772" y="179044"/>
                </a:lnTo>
                <a:cubicBezTo>
                  <a:pt x="1264394" y="68422"/>
                  <a:pt x="1417218" y="0"/>
                  <a:pt x="1586022" y="0"/>
                </a:cubicBezTo>
                <a:close/>
              </a:path>
            </a:pathLst>
          </a:custGeom>
          <a:gradFill>
            <a:gsLst>
              <a:gs pos="0">
                <a:schemeClr val="tx2"/>
              </a:gs>
              <a:gs pos="98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TextBox 27"/>
          <p:cNvSpPr txBox="1"/>
          <p:nvPr/>
        </p:nvSpPr>
        <p:spPr>
          <a:xfrm>
            <a:off x="3823195" y="2794161"/>
            <a:ext cx="2683524" cy="369332"/>
          </a:xfrm>
          <a:prstGeom prst="rect">
            <a:avLst/>
          </a:prstGeom>
          <a:noFill/>
        </p:spPr>
        <p:txBody>
          <a:bodyPr wrap="square" rtlCol="0">
            <a:spAutoFit/>
          </a:bodyPr>
          <a:lstStyle/>
          <a:p>
            <a:pPr algn="r"/>
            <a:r>
              <a:rPr lang="en-US" spc="300" dirty="0">
                <a:solidFill>
                  <a:schemeClr val="tx1">
                    <a:lumMod val="75000"/>
                    <a:lumOff val="25000"/>
                  </a:schemeClr>
                </a:solidFill>
                <a:ea typeface="Dosis" charset="0"/>
                <a:cs typeface="Dosis" charset="0"/>
              </a:rPr>
              <a:t>SERVICE TWO</a:t>
            </a:r>
          </a:p>
        </p:txBody>
      </p:sp>
      <p:sp>
        <p:nvSpPr>
          <p:cNvPr id="29" name="TextBox 28"/>
          <p:cNvSpPr txBox="1"/>
          <p:nvPr/>
        </p:nvSpPr>
        <p:spPr>
          <a:xfrm>
            <a:off x="1888759" y="3325174"/>
            <a:ext cx="4617959" cy="691151"/>
          </a:xfrm>
          <a:prstGeom prst="rect">
            <a:avLst/>
          </a:prstGeom>
          <a:noFill/>
        </p:spPr>
        <p:txBody>
          <a:bodyPr wrap="square" rtlCol="0">
            <a:spAutoFit/>
          </a:bodyPr>
          <a:lstStyle/>
          <a:p>
            <a:pPr algn="r">
              <a:lnSpc>
                <a:spcPct val="200000"/>
              </a:lnSpc>
            </a:pPr>
            <a:r>
              <a:rPr lang="en-US" sz="1050">
                <a:solidFill>
                  <a:schemeClr val="tx1">
                    <a:lumMod val="75000"/>
                    <a:lumOff val="25000"/>
                  </a:schemeClr>
                </a:solidFill>
                <a:ea typeface="Source Sans Pro" charset="0"/>
                <a:cs typeface="Source Sans Pro" charset="0"/>
              </a:rPr>
              <a:t>Lorem ipsum dolor sit amet, consectetur adipiscing elit. Nunc semper metus sit amet justo tempus, sit amet </a:t>
            </a:r>
          </a:p>
        </p:txBody>
      </p:sp>
      <p:sp>
        <p:nvSpPr>
          <p:cNvPr id="20" name="Freeform 19"/>
          <p:cNvSpPr/>
          <p:nvPr/>
        </p:nvSpPr>
        <p:spPr>
          <a:xfrm>
            <a:off x="6208109" y="4687300"/>
            <a:ext cx="1383583" cy="1181952"/>
          </a:xfrm>
          <a:custGeom>
            <a:avLst/>
            <a:gdLst>
              <a:gd name="connsiteX0" fmla="*/ 3037089 w 3173368"/>
              <a:gd name="connsiteY0" fmla="*/ 1704918 h 2710910"/>
              <a:gd name="connsiteX1" fmla="*/ 3057861 w 3173368"/>
              <a:gd name="connsiteY1" fmla="*/ 1730094 h 2710910"/>
              <a:gd name="connsiteX2" fmla="*/ 3092063 w 3173368"/>
              <a:gd name="connsiteY2" fmla="*/ 1781923 h 2710910"/>
              <a:gd name="connsiteX3" fmla="*/ 3111341 w 3173368"/>
              <a:gd name="connsiteY3" fmla="*/ 1817440 h 2710910"/>
              <a:gd name="connsiteX4" fmla="*/ 1087340 w 3173368"/>
              <a:gd name="connsiteY4" fmla="*/ 252125 h 2710910"/>
              <a:gd name="connsiteX5" fmla="*/ 1081776 w 3173368"/>
              <a:gd name="connsiteY5" fmla="*/ 260556 h 2710910"/>
              <a:gd name="connsiteX6" fmla="*/ 1084454 w 3173368"/>
              <a:gd name="connsiteY6" fmla="*/ 255622 h 2710910"/>
              <a:gd name="connsiteX7" fmla="*/ 2066823 w 3173368"/>
              <a:gd name="connsiteY7" fmla="*/ 234558 h 2710910"/>
              <a:gd name="connsiteX8" fmla="*/ 2084203 w 3173368"/>
              <a:gd name="connsiteY8" fmla="*/ 255622 h 2710910"/>
              <a:gd name="connsiteX9" fmla="*/ 2100332 w 3173368"/>
              <a:gd name="connsiteY9" fmla="*/ 285337 h 2710910"/>
              <a:gd name="connsiteX10" fmla="*/ 1586022 w 3173368"/>
              <a:gd name="connsiteY10" fmla="*/ 0 h 2710910"/>
              <a:gd name="connsiteX11" fmla="*/ 2018271 w 3173368"/>
              <a:gd name="connsiteY11" fmla="*/ 179044 h 2710910"/>
              <a:gd name="connsiteX12" fmla="*/ 2075292 w 3173368"/>
              <a:gd name="connsiteY12" fmla="*/ 248154 h 2710910"/>
              <a:gd name="connsiteX13" fmla="*/ 2102658 w 3173368"/>
              <a:gd name="connsiteY13" fmla="*/ 289624 h 2710910"/>
              <a:gd name="connsiteX14" fmla="*/ 2100331 w 3173368"/>
              <a:gd name="connsiteY14" fmla="*/ 285337 h 2710910"/>
              <a:gd name="connsiteX15" fmla="*/ 3037089 w 3173368"/>
              <a:gd name="connsiteY15" fmla="*/ 1704918 h 2710910"/>
              <a:gd name="connsiteX16" fmla="*/ 3000467 w 3173368"/>
              <a:gd name="connsiteY16" fmla="*/ 1660531 h 2710910"/>
              <a:gd name="connsiteX17" fmla="*/ 2996581 w 3173368"/>
              <a:gd name="connsiteY17" fmla="*/ 1657325 h 2710910"/>
              <a:gd name="connsiteX18" fmla="*/ 3029774 w 3173368"/>
              <a:gd name="connsiteY18" fmla="*/ 1697838 h 2710910"/>
              <a:gd name="connsiteX19" fmla="*/ 3104026 w 3173368"/>
              <a:gd name="connsiteY19" fmla="*/ 1811153 h 2710910"/>
              <a:gd name="connsiteX20" fmla="*/ 3125015 w 3173368"/>
              <a:gd name="connsiteY20" fmla="*/ 1850096 h 2710910"/>
              <a:gd name="connsiteX21" fmla="*/ 3173368 w 3173368"/>
              <a:gd name="connsiteY21" fmla="*/ 2091282 h 2710910"/>
              <a:gd name="connsiteX22" fmla="*/ 2682075 w 3173368"/>
              <a:gd name="connsiteY22" fmla="*/ 2698321 h 2710910"/>
              <a:gd name="connsiteX23" fmla="*/ 2561715 w 3173368"/>
              <a:gd name="connsiteY23" fmla="*/ 2710539 h 2710910"/>
              <a:gd name="connsiteX24" fmla="*/ 2565386 w 3173368"/>
              <a:gd name="connsiteY24" fmla="*/ 2710909 h 2710910"/>
              <a:gd name="connsiteX25" fmla="*/ 2558071 w 3173368"/>
              <a:gd name="connsiteY25" fmla="*/ 2710909 h 2710910"/>
              <a:gd name="connsiteX26" fmla="*/ 648041 w 3173368"/>
              <a:gd name="connsiteY26" fmla="*/ 2710909 h 2710910"/>
              <a:gd name="connsiteX27" fmla="*/ 648031 w 3173368"/>
              <a:gd name="connsiteY27" fmla="*/ 2710910 h 2710910"/>
              <a:gd name="connsiteX28" fmla="*/ 648022 w 3173368"/>
              <a:gd name="connsiteY28" fmla="*/ 2710909 h 2710910"/>
              <a:gd name="connsiteX29" fmla="*/ 605744 w 3173368"/>
              <a:gd name="connsiteY29" fmla="*/ 2710909 h 2710910"/>
              <a:gd name="connsiteX30" fmla="*/ 626778 w 3173368"/>
              <a:gd name="connsiteY30" fmla="*/ 2708774 h 2710910"/>
              <a:gd name="connsiteX31" fmla="*/ 517430 w 3173368"/>
              <a:gd name="connsiteY31" fmla="*/ 2697783 h 2710910"/>
              <a:gd name="connsiteX32" fmla="*/ 0 w 3173368"/>
              <a:gd name="connsiteY32" fmla="*/ 2064765 h 2710910"/>
              <a:gd name="connsiteX33" fmla="*/ 50926 w 3173368"/>
              <a:gd name="connsiteY33" fmla="*/ 1813257 h 2710910"/>
              <a:gd name="connsiteX34" fmla="*/ 72974 w 3173368"/>
              <a:gd name="connsiteY34" fmla="*/ 1772753 h 2710910"/>
              <a:gd name="connsiteX35" fmla="*/ 154128 w 3173368"/>
              <a:gd name="connsiteY35" fmla="*/ 1650986 h 2710910"/>
              <a:gd name="connsiteX36" fmla="*/ 189804 w 3173368"/>
              <a:gd name="connsiteY36" fmla="*/ 1607871 h 2710910"/>
              <a:gd name="connsiteX37" fmla="*/ 196151 w 3173368"/>
              <a:gd name="connsiteY37" fmla="*/ 1602649 h 2710910"/>
              <a:gd name="connsiteX38" fmla="*/ 1081776 w 3173368"/>
              <a:gd name="connsiteY38" fmla="*/ 260556 h 2710910"/>
              <a:gd name="connsiteX39" fmla="*/ 1028874 w 3173368"/>
              <a:gd name="connsiteY39" fmla="*/ 358021 h 2710910"/>
              <a:gd name="connsiteX40" fmla="*/ 1025918 w 3173368"/>
              <a:gd name="connsiteY40" fmla="*/ 367545 h 2710910"/>
              <a:gd name="connsiteX41" fmla="*/ 1076411 w 3173368"/>
              <a:gd name="connsiteY41" fmla="*/ 274517 h 2710910"/>
              <a:gd name="connsiteX42" fmla="*/ 1082054 w 3173368"/>
              <a:gd name="connsiteY42" fmla="*/ 265968 h 2710910"/>
              <a:gd name="connsiteX43" fmla="*/ 1153772 w 3173368"/>
              <a:gd name="connsiteY43" fmla="*/ 179044 h 2710910"/>
              <a:gd name="connsiteX44" fmla="*/ 1586022 w 3173368"/>
              <a:gd name="connsiteY44" fmla="*/ 0 h 271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73368" h="2710910">
                <a:moveTo>
                  <a:pt x="3037089" y="1704918"/>
                </a:moveTo>
                <a:lnTo>
                  <a:pt x="3057861" y="1730094"/>
                </a:lnTo>
                <a:lnTo>
                  <a:pt x="3092063" y="1781923"/>
                </a:lnTo>
                <a:lnTo>
                  <a:pt x="3111341" y="1817440"/>
                </a:lnTo>
                <a:close/>
                <a:moveTo>
                  <a:pt x="1087340" y="252125"/>
                </a:moveTo>
                <a:lnTo>
                  <a:pt x="1081776" y="260556"/>
                </a:lnTo>
                <a:lnTo>
                  <a:pt x="1084454" y="255622"/>
                </a:lnTo>
                <a:close/>
                <a:moveTo>
                  <a:pt x="2066823" y="234558"/>
                </a:moveTo>
                <a:lnTo>
                  <a:pt x="2084203" y="255622"/>
                </a:lnTo>
                <a:lnTo>
                  <a:pt x="2100332" y="285337"/>
                </a:lnTo>
                <a:close/>
                <a:moveTo>
                  <a:pt x="1586022" y="0"/>
                </a:moveTo>
                <a:cubicBezTo>
                  <a:pt x="1754826" y="0"/>
                  <a:pt x="1907649" y="68422"/>
                  <a:pt x="2018271" y="179044"/>
                </a:cubicBezTo>
                <a:lnTo>
                  <a:pt x="2075292" y="248154"/>
                </a:lnTo>
                <a:lnTo>
                  <a:pt x="2102658" y="289624"/>
                </a:lnTo>
                <a:lnTo>
                  <a:pt x="2100331" y="285337"/>
                </a:lnTo>
                <a:lnTo>
                  <a:pt x="3037089" y="1704918"/>
                </a:lnTo>
                <a:lnTo>
                  <a:pt x="3000467" y="1660531"/>
                </a:lnTo>
                <a:lnTo>
                  <a:pt x="2996581" y="1657325"/>
                </a:lnTo>
                <a:lnTo>
                  <a:pt x="3029774" y="1697838"/>
                </a:lnTo>
                <a:lnTo>
                  <a:pt x="3104026" y="1811153"/>
                </a:lnTo>
                <a:lnTo>
                  <a:pt x="3125015" y="1850096"/>
                </a:lnTo>
                <a:cubicBezTo>
                  <a:pt x="3156151" y="1924227"/>
                  <a:pt x="3173368" y="2005729"/>
                  <a:pt x="3173368" y="2091282"/>
                </a:cubicBezTo>
                <a:cubicBezTo>
                  <a:pt x="3173368" y="2390716"/>
                  <a:pt x="2962455" y="2640543"/>
                  <a:pt x="2682075" y="2698321"/>
                </a:cubicBezTo>
                <a:lnTo>
                  <a:pt x="2561715" y="2710539"/>
                </a:lnTo>
                <a:lnTo>
                  <a:pt x="2565386" y="2710909"/>
                </a:lnTo>
                <a:lnTo>
                  <a:pt x="2558071" y="2710909"/>
                </a:lnTo>
                <a:lnTo>
                  <a:pt x="648041" y="2710909"/>
                </a:lnTo>
                <a:lnTo>
                  <a:pt x="648031" y="2710910"/>
                </a:lnTo>
                <a:lnTo>
                  <a:pt x="648022" y="2710909"/>
                </a:lnTo>
                <a:lnTo>
                  <a:pt x="605744" y="2710909"/>
                </a:lnTo>
                <a:lnTo>
                  <a:pt x="626778" y="2708774"/>
                </a:lnTo>
                <a:lnTo>
                  <a:pt x="517430" y="2697783"/>
                </a:lnTo>
                <a:cubicBezTo>
                  <a:pt x="222133" y="2637532"/>
                  <a:pt x="0" y="2377014"/>
                  <a:pt x="0" y="2064765"/>
                </a:cubicBezTo>
                <a:cubicBezTo>
                  <a:pt x="0" y="1975551"/>
                  <a:pt x="18134" y="1890560"/>
                  <a:pt x="50926" y="1813257"/>
                </a:cubicBezTo>
                <a:lnTo>
                  <a:pt x="72974" y="1772753"/>
                </a:lnTo>
                <a:lnTo>
                  <a:pt x="154128" y="1650986"/>
                </a:lnTo>
                <a:lnTo>
                  <a:pt x="189804" y="1607871"/>
                </a:lnTo>
                <a:lnTo>
                  <a:pt x="196151" y="1602649"/>
                </a:lnTo>
                <a:lnTo>
                  <a:pt x="1081776" y="260556"/>
                </a:lnTo>
                <a:lnTo>
                  <a:pt x="1028874" y="358021"/>
                </a:lnTo>
                <a:lnTo>
                  <a:pt x="1025918" y="367545"/>
                </a:lnTo>
                <a:lnTo>
                  <a:pt x="1076411" y="274517"/>
                </a:lnTo>
                <a:lnTo>
                  <a:pt x="1082054" y="265968"/>
                </a:lnTo>
                <a:lnTo>
                  <a:pt x="1153772" y="179044"/>
                </a:lnTo>
                <a:cubicBezTo>
                  <a:pt x="1264394" y="68422"/>
                  <a:pt x="1417218" y="0"/>
                  <a:pt x="1586022" y="0"/>
                </a:cubicBezTo>
                <a:close/>
              </a:path>
            </a:pathLst>
          </a:custGeom>
          <a:gradFill>
            <a:gsLst>
              <a:gs pos="0">
                <a:schemeClr val="tx2"/>
              </a:gs>
              <a:gs pos="98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TextBox 30"/>
          <p:cNvSpPr txBox="1"/>
          <p:nvPr/>
        </p:nvSpPr>
        <p:spPr>
          <a:xfrm>
            <a:off x="2672592" y="4681206"/>
            <a:ext cx="2988942" cy="369332"/>
          </a:xfrm>
          <a:prstGeom prst="rect">
            <a:avLst/>
          </a:prstGeom>
          <a:noFill/>
        </p:spPr>
        <p:txBody>
          <a:bodyPr wrap="square" rtlCol="0">
            <a:spAutoFit/>
          </a:bodyPr>
          <a:lstStyle/>
          <a:p>
            <a:pPr algn="r"/>
            <a:r>
              <a:rPr lang="en-US" spc="300">
                <a:solidFill>
                  <a:schemeClr val="tx1">
                    <a:lumMod val="75000"/>
                    <a:lumOff val="25000"/>
                  </a:schemeClr>
                </a:solidFill>
                <a:ea typeface="Dosis" charset="0"/>
                <a:cs typeface="Dosis" charset="0"/>
              </a:rPr>
              <a:t>SERVICE THREE</a:t>
            </a:r>
          </a:p>
        </p:txBody>
      </p:sp>
      <p:sp>
        <p:nvSpPr>
          <p:cNvPr id="32" name="TextBox 31"/>
          <p:cNvSpPr txBox="1"/>
          <p:nvPr/>
        </p:nvSpPr>
        <p:spPr>
          <a:xfrm>
            <a:off x="1043574" y="5212219"/>
            <a:ext cx="4617959" cy="691151"/>
          </a:xfrm>
          <a:prstGeom prst="rect">
            <a:avLst/>
          </a:prstGeom>
          <a:noFill/>
        </p:spPr>
        <p:txBody>
          <a:bodyPr wrap="square" rtlCol="0">
            <a:spAutoFit/>
          </a:bodyPr>
          <a:lstStyle/>
          <a:p>
            <a:pPr algn="r">
              <a:lnSpc>
                <a:spcPct val="200000"/>
              </a:lnSpc>
            </a:pPr>
            <a:r>
              <a:rPr lang="en-US" sz="1050" dirty="0">
                <a:solidFill>
                  <a:schemeClr val="tx1">
                    <a:lumMod val="75000"/>
                    <a:lumOff val="25000"/>
                  </a:schemeClr>
                </a:solidFill>
                <a:ea typeface="Source Sans Pro" charset="0"/>
                <a:cs typeface="Source Sans Pro" charset="0"/>
              </a:rPr>
              <a:t>Lorem ipsum dolor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consectetur</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adipiscing</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elit</a:t>
            </a:r>
            <a:r>
              <a:rPr lang="en-US" sz="1050" dirty="0">
                <a:solidFill>
                  <a:schemeClr val="tx1">
                    <a:lumMod val="75000"/>
                    <a:lumOff val="25000"/>
                  </a:schemeClr>
                </a:solidFill>
                <a:ea typeface="Source Sans Pro" charset="0"/>
                <a:cs typeface="Source Sans Pro" charset="0"/>
              </a:rPr>
              <a:t>. Nunc semper </a:t>
            </a:r>
            <a:r>
              <a:rPr lang="en-US" sz="1050" dirty="0" err="1">
                <a:solidFill>
                  <a:schemeClr val="tx1">
                    <a:lumMod val="75000"/>
                    <a:lumOff val="25000"/>
                  </a:schemeClr>
                </a:solidFill>
                <a:ea typeface="Source Sans Pro" charset="0"/>
                <a:cs typeface="Source Sans Pro" charset="0"/>
              </a:rPr>
              <a:t>metus</a:t>
            </a:r>
            <a:r>
              <a:rPr lang="en-US" sz="1050" dirty="0">
                <a:solidFill>
                  <a:schemeClr val="tx1">
                    <a:lumMod val="75000"/>
                    <a:lumOff val="25000"/>
                  </a:schemeClr>
                </a:solidFill>
                <a:ea typeface="Source Sans Pro" charset="0"/>
                <a:cs typeface="Source Sans Pro" charset="0"/>
              </a:rPr>
              <a:t>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justo</a:t>
            </a:r>
            <a:r>
              <a:rPr lang="en-US" sz="1050" dirty="0">
                <a:solidFill>
                  <a:schemeClr val="tx1">
                    <a:lumMod val="75000"/>
                    <a:lumOff val="25000"/>
                  </a:schemeClr>
                </a:solidFill>
                <a:ea typeface="Source Sans Pro" charset="0"/>
                <a:cs typeface="Source Sans Pro" charset="0"/>
              </a:rPr>
              <a:t> tempus,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p>
        </p:txBody>
      </p:sp>
    </p:spTree>
    <p:extLst>
      <p:ext uri="{BB962C8B-B14F-4D97-AF65-F5344CB8AC3E}">
        <p14:creationId xmlns:p14="http://schemas.microsoft.com/office/powerpoint/2010/main" val="102879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52619E8-8B9A-4663-887E-E22AA4174156}"/>
              </a:ext>
            </a:extLst>
          </p:cNvPr>
          <p:cNvPicPr>
            <a:picLocks noGrp="1" noChangeAspect="1"/>
          </p:cNvPicPr>
          <p:nvPr>
            <p:ph type="pic" sz="quarter" idx="10"/>
          </p:nvPr>
        </p:nvPicPr>
        <p:blipFill rotWithShape="1">
          <a:blip r:embed="rId2"/>
          <a:srcRect l="-455" t="49237" r="455" b="4007"/>
          <a:stretch/>
        </p:blipFill>
        <p:spPr>
          <a:xfrm>
            <a:off x="1" y="0"/>
            <a:ext cx="12191999" cy="3796746"/>
          </a:xfrm>
        </p:spPr>
      </p:pic>
      <p:grpSp>
        <p:nvGrpSpPr>
          <p:cNvPr id="39" name="Group 38">
            <a:extLst>
              <a:ext uri="{FF2B5EF4-FFF2-40B4-BE49-F238E27FC236}">
                <a16:creationId xmlns:a16="http://schemas.microsoft.com/office/drawing/2014/main" id="{A2180AFB-04F4-4F56-B9A2-18312C6062DE}"/>
              </a:ext>
            </a:extLst>
          </p:cNvPr>
          <p:cNvGrpSpPr/>
          <p:nvPr/>
        </p:nvGrpSpPr>
        <p:grpSpPr>
          <a:xfrm>
            <a:off x="1318236" y="4096867"/>
            <a:ext cx="4777763" cy="1474808"/>
            <a:chOff x="52312" y="1394076"/>
            <a:chExt cx="4777763" cy="1474808"/>
          </a:xfrm>
        </p:grpSpPr>
        <p:sp>
          <p:nvSpPr>
            <p:cNvPr id="40" name="TextBox 39">
              <a:extLst>
                <a:ext uri="{FF2B5EF4-FFF2-40B4-BE49-F238E27FC236}">
                  <a16:creationId xmlns:a16="http://schemas.microsoft.com/office/drawing/2014/main" id="{7B736DEE-FA64-4431-845D-A134009D5841}"/>
                </a:ext>
              </a:extLst>
            </p:cNvPr>
            <p:cNvSpPr txBox="1"/>
            <p:nvPr/>
          </p:nvSpPr>
          <p:spPr>
            <a:xfrm>
              <a:off x="52312" y="1731008"/>
              <a:ext cx="4777763" cy="1137876"/>
            </a:xfrm>
            <a:prstGeom prst="rect">
              <a:avLst/>
            </a:prstGeom>
            <a:noFill/>
          </p:spPr>
          <p:txBody>
            <a:bodyPr wrap="square" rtlCol="0">
              <a:spAutoFit/>
            </a:bodyPr>
            <a:lstStyle/>
            <a:p>
              <a:pPr>
                <a:lnSpc>
                  <a:spcPct val="150000"/>
                </a:lnSpc>
              </a:pPr>
              <a:r>
                <a:rPr lang="en-US" sz="2400" spc="300" dirty="0">
                  <a:solidFill>
                    <a:schemeClr val="tx1">
                      <a:lumMod val="90000"/>
                      <a:lumOff val="10000"/>
                    </a:schemeClr>
                  </a:solidFill>
                  <a:ea typeface="Dosis" charset="0"/>
                  <a:cs typeface="Dosis" charset="0"/>
                </a:rPr>
                <a:t>DO AND DON'TS DURING CHINESE NEW YEAR?</a:t>
              </a:r>
            </a:p>
          </p:txBody>
        </p:sp>
        <p:sp>
          <p:nvSpPr>
            <p:cNvPr id="41" name="Oval 40">
              <a:extLst>
                <a:ext uri="{FF2B5EF4-FFF2-40B4-BE49-F238E27FC236}">
                  <a16:creationId xmlns:a16="http://schemas.microsoft.com/office/drawing/2014/main" id="{925BC776-ABE2-4796-9CAD-EAE034B39440}"/>
                </a:ext>
              </a:extLst>
            </p:cNvPr>
            <p:cNvSpPr/>
            <p:nvPr/>
          </p:nvSpPr>
          <p:spPr>
            <a:xfrm>
              <a:off x="160853" y="1394076"/>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B35F2CD-E921-4126-809B-314EFBB27D50}"/>
                </a:ext>
              </a:extLst>
            </p:cNvPr>
            <p:cNvSpPr/>
            <p:nvPr/>
          </p:nvSpPr>
          <p:spPr>
            <a:xfrm>
              <a:off x="695919" y="1394076"/>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A908BB3E-B882-4343-A7D1-1665B9AFA9AB}"/>
              </a:ext>
            </a:extLst>
          </p:cNvPr>
          <p:cNvSpPr txBox="1"/>
          <p:nvPr/>
        </p:nvSpPr>
        <p:spPr>
          <a:xfrm>
            <a:off x="6287123" y="4433799"/>
            <a:ext cx="4174587" cy="1884683"/>
          </a:xfrm>
          <a:prstGeom prst="rect">
            <a:avLst/>
          </a:prstGeom>
          <a:noFill/>
        </p:spPr>
        <p:txBody>
          <a:bodyPr wrap="square" rtlCol="0">
            <a:spAutoFit/>
          </a:bodyPr>
          <a:lstStyle/>
          <a:p>
            <a:pPr algn="just">
              <a:lnSpc>
                <a:spcPct val="200000"/>
              </a:lnSpc>
            </a:pPr>
            <a:r>
              <a:rPr lang="en-US" sz="1200" dirty="0">
                <a:solidFill>
                  <a:schemeClr val="tx1">
                    <a:lumMod val="75000"/>
                    <a:lumOff val="25000"/>
                  </a:schemeClr>
                </a:solidFill>
                <a:ea typeface="Source Sans Pro" charset="0"/>
                <a:cs typeface="Source Sans Pro" charset="0"/>
              </a:rPr>
              <a:t>Lorem ipsum dolor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consectetur</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adipiscing</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elit</a:t>
            </a:r>
            <a:r>
              <a:rPr lang="en-US" sz="1200" dirty="0">
                <a:solidFill>
                  <a:schemeClr val="tx1">
                    <a:lumMod val="75000"/>
                    <a:lumOff val="25000"/>
                  </a:schemeClr>
                </a:solidFill>
                <a:ea typeface="Source Sans Pro" charset="0"/>
                <a:cs typeface="Source Sans Pro" charset="0"/>
              </a:rPr>
              <a:t>. Nunc semper </a:t>
            </a:r>
            <a:r>
              <a:rPr lang="en-US" sz="1200" dirty="0" err="1">
                <a:solidFill>
                  <a:schemeClr val="tx1">
                    <a:lumMod val="75000"/>
                    <a:lumOff val="25000"/>
                  </a:schemeClr>
                </a:solidFill>
                <a:ea typeface="Source Sans Pro" charset="0"/>
                <a:cs typeface="Source Sans Pro" charset="0"/>
              </a:rPr>
              <a:t>metus</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justo</a:t>
            </a:r>
            <a:r>
              <a:rPr lang="en-US" sz="1200" dirty="0">
                <a:solidFill>
                  <a:schemeClr val="tx1">
                    <a:lumMod val="75000"/>
                    <a:lumOff val="25000"/>
                  </a:schemeClr>
                </a:solidFill>
                <a:ea typeface="Source Sans Pro" charset="0"/>
                <a:cs typeface="Source Sans Pro" charset="0"/>
              </a:rPr>
              <a:t> tempus,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eleifend</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orci</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dignissim</a:t>
            </a:r>
            <a:r>
              <a:rPr lang="en-US" sz="1200" dirty="0">
                <a:solidFill>
                  <a:schemeClr val="tx1">
                    <a:lumMod val="75000"/>
                    <a:lumOff val="25000"/>
                  </a:schemeClr>
                </a:solidFill>
                <a:ea typeface="Source Sans Pro" charset="0"/>
                <a:cs typeface="Source Sans Pro" charset="0"/>
              </a:rPr>
              <a:t>. Nunc </a:t>
            </a:r>
            <a:r>
              <a:rPr lang="en-US" sz="1200" dirty="0" err="1">
                <a:solidFill>
                  <a:schemeClr val="tx1">
                    <a:lumMod val="75000"/>
                    <a:lumOff val="25000"/>
                  </a:schemeClr>
                </a:solidFill>
                <a:ea typeface="Source Sans Pro" charset="0"/>
                <a:cs typeface="Source Sans Pro" charset="0"/>
              </a:rPr>
              <a:t>faucibus</a:t>
            </a:r>
            <a:r>
              <a:rPr lang="en-US" sz="1200" dirty="0">
                <a:solidFill>
                  <a:schemeClr val="tx1">
                    <a:lumMod val="75000"/>
                    <a:lumOff val="25000"/>
                  </a:schemeClr>
                </a:solidFill>
                <a:ea typeface="Source Sans Pro" charset="0"/>
                <a:cs typeface="Source Sans Pro" charset="0"/>
              </a:rPr>
              <a:t> non </a:t>
            </a:r>
            <a:r>
              <a:rPr lang="en-US" sz="1200" dirty="0" err="1">
                <a:solidFill>
                  <a:schemeClr val="tx1">
                    <a:lumMod val="75000"/>
                    <a:lumOff val="25000"/>
                  </a:schemeClr>
                </a:solidFill>
                <a:ea typeface="Source Sans Pro" charset="0"/>
                <a:cs typeface="Source Sans Pro" charset="0"/>
              </a:rPr>
              <a:t>quam</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rutrum</a:t>
            </a:r>
            <a:r>
              <a:rPr lang="en-US" sz="1200" dirty="0">
                <a:solidFill>
                  <a:schemeClr val="tx1">
                    <a:lumMod val="75000"/>
                    <a:lumOff val="25000"/>
                  </a:schemeClr>
                </a:solidFill>
                <a:ea typeface="Source Sans Pro" charset="0"/>
                <a:cs typeface="Source Sans Pro" charset="0"/>
              </a:rPr>
              <a:t>. Sed </a:t>
            </a:r>
            <a:r>
              <a:rPr lang="en-US" sz="1200" dirty="0" err="1">
                <a:solidFill>
                  <a:schemeClr val="tx1">
                    <a:lumMod val="75000"/>
                    <a:lumOff val="25000"/>
                  </a:schemeClr>
                </a:solidFill>
                <a:ea typeface="Source Sans Pro" charset="0"/>
                <a:cs typeface="Source Sans Pro" charset="0"/>
              </a:rPr>
              <a:t>consequat</a:t>
            </a:r>
            <a:r>
              <a:rPr lang="en-US" sz="1200" dirty="0">
                <a:solidFill>
                  <a:schemeClr val="tx1">
                    <a:lumMod val="75000"/>
                    <a:lumOff val="25000"/>
                  </a:schemeClr>
                </a:solidFill>
                <a:ea typeface="Source Sans Pro" charset="0"/>
                <a:cs typeface="Source Sans Pro" charset="0"/>
              </a:rPr>
              <a:t>, eros </a:t>
            </a:r>
            <a:r>
              <a:rPr lang="en-US" sz="1200" dirty="0" err="1">
                <a:solidFill>
                  <a:schemeClr val="tx1">
                    <a:lumMod val="75000"/>
                    <a:lumOff val="25000"/>
                  </a:schemeClr>
                </a:solidFill>
                <a:ea typeface="Source Sans Pro" charset="0"/>
                <a:cs typeface="Source Sans Pro" charset="0"/>
              </a:rPr>
              <a:t>nec</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dapibus</a:t>
            </a:r>
            <a:r>
              <a:rPr lang="en-US" sz="1200" dirty="0">
                <a:solidFill>
                  <a:schemeClr val="tx1">
                    <a:lumMod val="75000"/>
                    <a:lumOff val="25000"/>
                  </a:schemeClr>
                </a:solidFill>
                <a:ea typeface="Source Sans Pro" charset="0"/>
                <a:cs typeface="Source Sans Pro" charset="0"/>
              </a:rPr>
              <a:t> auctor,.</a:t>
            </a:r>
          </a:p>
        </p:txBody>
      </p:sp>
    </p:spTree>
    <p:extLst>
      <p:ext uri="{BB962C8B-B14F-4D97-AF65-F5344CB8AC3E}">
        <p14:creationId xmlns:p14="http://schemas.microsoft.com/office/powerpoint/2010/main" val="1026387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28CFDB5-BDBA-4445-AA34-855D396EB226}"/>
              </a:ext>
            </a:extLst>
          </p:cNvPr>
          <p:cNvGrpSpPr/>
          <p:nvPr/>
        </p:nvGrpSpPr>
        <p:grpSpPr>
          <a:xfrm>
            <a:off x="7086649" y="1746253"/>
            <a:ext cx="4155973" cy="4482464"/>
            <a:chOff x="7536354" y="2131483"/>
            <a:chExt cx="4155973" cy="4482464"/>
          </a:xfrm>
        </p:grpSpPr>
        <p:grpSp>
          <p:nvGrpSpPr>
            <p:cNvPr id="19" name="Group 18">
              <a:extLst>
                <a:ext uri="{FF2B5EF4-FFF2-40B4-BE49-F238E27FC236}">
                  <a16:creationId xmlns:a16="http://schemas.microsoft.com/office/drawing/2014/main" id="{8BE6C1F7-E71E-4BD0-8412-6821E4BDE22D}"/>
                </a:ext>
              </a:extLst>
            </p:cNvPr>
            <p:cNvGrpSpPr/>
            <p:nvPr/>
          </p:nvGrpSpPr>
          <p:grpSpPr>
            <a:xfrm>
              <a:off x="7536354" y="2655376"/>
              <a:ext cx="4155973" cy="3958571"/>
              <a:chOff x="984739" y="1620886"/>
              <a:chExt cx="4155973" cy="3958571"/>
            </a:xfrm>
          </p:grpSpPr>
          <p:sp>
            <p:nvSpPr>
              <p:cNvPr id="23" name="TextBox 22">
                <a:extLst>
                  <a:ext uri="{FF2B5EF4-FFF2-40B4-BE49-F238E27FC236}">
                    <a16:creationId xmlns:a16="http://schemas.microsoft.com/office/drawing/2014/main" id="{F23A9629-6C9F-4D7F-BC0D-264518032423}"/>
                  </a:ext>
                </a:extLst>
              </p:cNvPr>
              <p:cNvSpPr txBox="1"/>
              <p:nvPr/>
            </p:nvSpPr>
            <p:spPr>
              <a:xfrm>
                <a:off x="984739" y="1620886"/>
                <a:ext cx="4155973" cy="1691873"/>
              </a:xfrm>
              <a:prstGeom prst="rect">
                <a:avLst/>
              </a:prstGeom>
              <a:noFill/>
            </p:spPr>
            <p:txBody>
              <a:bodyPr wrap="square" rtlCol="0">
                <a:spAutoFit/>
              </a:bodyPr>
              <a:lstStyle/>
              <a:p>
                <a:pPr>
                  <a:lnSpc>
                    <a:spcPct val="150000"/>
                  </a:lnSpc>
                </a:pPr>
                <a:r>
                  <a:rPr lang="en-US" sz="2400" spc="300" dirty="0">
                    <a:solidFill>
                      <a:schemeClr val="tx1">
                        <a:lumMod val="90000"/>
                        <a:lumOff val="10000"/>
                      </a:schemeClr>
                    </a:solidFill>
                    <a:ea typeface="Dosis" charset="0"/>
                    <a:cs typeface="Dosis" charset="0"/>
                  </a:rPr>
                  <a:t>WHAT IS THE LUCKY FOOD FOR NEW YEAR 2021?</a:t>
                </a:r>
              </a:p>
            </p:txBody>
          </p:sp>
          <p:sp>
            <p:nvSpPr>
              <p:cNvPr id="24" name="TextBox 23">
                <a:extLst>
                  <a:ext uri="{FF2B5EF4-FFF2-40B4-BE49-F238E27FC236}">
                    <a16:creationId xmlns:a16="http://schemas.microsoft.com/office/drawing/2014/main" id="{5FA95D05-7111-4562-B897-C63664083EB8}"/>
                  </a:ext>
                </a:extLst>
              </p:cNvPr>
              <p:cNvSpPr txBox="1"/>
              <p:nvPr/>
            </p:nvSpPr>
            <p:spPr>
              <a:xfrm>
                <a:off x="984740" y="3694774"/>
                <a:ext cx="4155972" cy="1884683"/>
              </a:xfrm>
              <a:prstGeom prst="rect">
                <a:avLst/>
              </a:prstGeom>
              <a:noFill/>
            </p:spPr>
            <p:txBody>
              <a:bodyPr wrap="square" rtlCol="0">
                <a:spAutoFit/>
              </a:bodyPr>
              <a:lstStyle/>
              <a:p>
                <a:pPr algn="just">
                  <a:lnSpc>
                    <a:spcPct val="200000"/>
                  </a:lnSpc>
                </a:pPr>
                <a:r>
                  <a:rPr lang="en-US" sz="1200" dirty="0">
                    <a:solidFill>
                      <a:schemeClr val="tx1">
                        <a:lumMod val="75000"/>
                        <a:lumOff val="25000"/>
                      </a:schemeClr>
                    </a:solidFill>
                    <a:ea typeface="Source Sans Pro" charset="0"/>
                    <a:cs typeface="Source Sans Pro" charset="0"/>
                  </a:rPr>
                  <a:t>Lorem ipsum dolor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consectetur</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adipiscing</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elit</a:t>
                </a:r>
                <a:r>
                  <a:rPr lang="en-US" sz="1200" dirty="0">
                    <a:solidFill>
                      <a:schemeClr val="tx1">
                        <a:lumMod val="75000"/>
                        <a:lumOff val="25000"/>
                      </a:schemeClr>
                    </a:solidFill>
                    <a:ea typeface="Source Sans Pro" charset="0"/>
                    <a:cs typeface="Source Sans Pro" charset="0"/>
                  </a:rPr>
                  <a:t>. Nunc semper </a:t>
                </a:r>
                <a:r>
                  <a:rPr lang="en-US" sz="1200" dirty="0" err="1">
                    <a:solidFill>
                      <a:schemeClr val="tx1">
                        <a:lumMod val="75000"/>
                        <a:lumOff val="25000"/>
                      </a:schemeClr>
                    </a:solidFill>
                    <a:ea typeface="Source Sans Pro" charset="0"/>
                    <a:cs typeface="Source Sans Pro" charset="0"/>
                  </a:rPr>
                  <a:t>metus</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justo</a:t>
                </a:r>
                <a:r>
                  <a:rPr lang="en-US" sz="1200" dirty="0">
                    <a:solidFill>
                      <a:schemeClr val="tx1">
                        <a:lumMod val="75000"/>
                        <a:lumOff val="25000"/>
                      </a:schemeClr>
                    </a:solidFill>
                    <a:ea typeface="Source Sans Pro" charset="0"/>
                    <a:cs typeface="Source Sans Pro" charset="0"/>
                  </a:rPr>
                  <a:t> tempus,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eleifend</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orci</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dignissim</a:t>
                </a:r>
                <a:r>
                  <a:rPr lang="en-US" sz="1200" dirty="0">
                    <a:solidFill>
                      <a:schemeClr val="tx1">
                        <a:lumMod val="75000"/>
                        <a:lumOff val="25000"/>
                      </a:schemeClr>
                    </a:solidFill>
                    <a:ea typeface="Source Sans Pro" charset="0"/>
                    <a:cs typeface="Source Sans Pro" charset="0"/>
                  </a:rPr>
                  <a:t>. Nunc </a:t>
                </a:r>
                <a:r>
                  <a:rPr lang="en-US" sz="1200" dirty="0" err="1">
                    <a:solidFill>
                      <a:schemeClr val="tx1">
                        <a:lumMod val="75000"/>
                        <a:lumOff val="25000"/>
                      </a:schemeClr>
                    </a:solidFill>
                    <a:ea typeface="Source Sans Pro" charset="0"/>
                    <a:cs typeface="Source Sans Pro" charset="0"/>
                  </a:rPr>
                  <a:t>faucibus</a:t>
                </a:r>
                <a:r>
                  <a:rPr lang="en-US" sz="1200" dirty="0">
                    <a:solidFill>
                      <a:schemeClr val="tx1">
                        <a:lumMod val="75000"/>
                        <a:lumOff val="25000"/>
                      </a:schemeClr>
                    </a:solidFill>
                    <a:ea typeface="Source Sans Pro" charset="0"/>
                    <a:cs typeface="Source Sans Pro" charset="0"/>
                  </a:rPr>
                  <a:t> non </a:t>
                </a:r>
                <a:r>
                  <a:rPr lang="en-US" sz="1200" dirty="0" err="1">
                    <a:solidFill>
                      <a:schemeClr val="tx1">
                        <a:lumMod val="75000"/>
                        <a:lumOff val="25000"/>
                      </a:schemeClr>
                    </a:solidFill>
                    <a:ea typeface="Source Sans Pro" charset="0"/>
                    <a:cs typeface="Source Sans Pro" charset="0"/>
                  </a:rPr>
                  <a:t>quam</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rutrum</a:t>
                </a:r>
                <a:r>
                  <a:rPr lang="en-US" sz="1200" dirty="0">
                    <a:solidFill>
                      <a:schemeClr val="tx1">
                        <a:lumMod val="75000"/>
                        <a:lumOff val="25000"/>
                      </a:schemeClr>
                    </a:solidFill>
                    <a:ea typeface="Source Sans Pro" charset="0"/>
                    <a:cs typeface="Source Sans Pro" charset="0"/>
                  </a:rPr>
                  <a:t>. Sed </a:t>
                </a:r>
                <a:r>
                  <a:rPr lang="en-US" sz="1200" dirty="0" err="1">
                    <a:solidFill>
                      <a:schemeClr val="tx1">
                        <a:lumMod val="75000"/>
                        <a:lumOff val="25000"/>
                      </a:schemeClr>
                    </a:solidFill>
                    <a:ea typeface="Source Sans Pro" charset="0"/>
                    <a:cs typeface="Source Sans Pro" charset="0"/>
                  </a:rPr>
                  <a:t>consequat</a:t>
                </a:r>
                <a:r>
                  <a:rPr lang="en-US" sz="1200" dirty="0">
                    <a:solidFill>
                      <a:schemeClr val="tx1">
                        <a:lumMod val="75000"/>
                        <a:lumOff val="25000"/>
                      </a:schemeClr>
                    </a:solidFill>
                    <a:ea typeface="Source Sans Pro" charset="0"/>
                    <a:cs typeface="Source Sans Pro" charset="0"/>
                  </a:rPr>
                  <a:t>, eros </a:t>
                </a:r>
                <a:r>
                  <a:rPr lang="en-US" sz="1200" dirty="0" err="1">
                    <a:solidFill>
                      <a:schemeClr val="tx1">
                        <a:lumMod val="75000"/>
                        <a:lumOff val="25000"/>
                      </a:schemeClr>
                    </a:solidFill>
                    <a:ea typeface="Source Sans Pro" charset="0"/>
                    <a:cs typeface="Source Sans Pro" charset="0"/>
                  </a:rPr>
                  <a:t>nec</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dapibus</a:t>
                </a:r>
                <a:r>
                  <a:rPr lang="en-US" sz="1200" dirty="0">
                    <a:solidFill>
                      <a:schemeClr val="tx1">
                        <a:lumMod val="75000"/>
                        <a:lumOff val="25000"/>
                      </a:schemeClr>
                    </a:solidFill>
                    <a:ea typeface="Source Sans Pro" charset="0"/>
                    <a:cs typeface="Source Sans Pro" charset="0"/>
                  </a:rPr>
                  <a:t> auctor,.</a:t>
                </a:r>
              </a:p>
            </p:txBody>
          </p:sp>
        </p:grpSp>
        <p:grpSp>
          <p:nvGrpSpPr>
            <p:cNvPr id="20" name="Group 19">
              <a:extLst>
                <a:ext uri="{FF2B5EF4-FFF2-40B4-BE49-F238E27FC236}">
                  <a16:creationId xmlns:a16="http://schemas.microsoft.com/office/drawing/2014/main" id="{286CA12B-F7C3-4049-9D09-0A4FD4358F2D}"/>
                </a:ext>
              </a:extLst>
            </p:cNvPr>
            <p:cNvGrpSpPr/>
            <p:nvPr/>
          </p:nvGrpSpPr>
          <p:grpSpPr>
            <a:xfrm>
              <a:off x="7536355" y="2131483"/>
              <a:ext cx="884901" cy="336932"/>
              <a:chOff x="1699273" y="1546453"/>
              <a:chExt cx="884901" cy="336932"/>
            </a:xfrm>
          </p:grpSpPr>
          <p:sp>
            <p:nvSpPr>
              <p:cNvPr id="21" name="Oval 20">
                <a:extLst>
                  <a:ext uri="{FF2B5EF4-FFF2-40B4-BE49-F238E27FC236}">
                    <a16:creationId xmlns:a16="http://schemas.microsoft.com/office/drawing/2014/main" id="{A97DE522-0DB6-4C7F-9FAD-B9C21CB860F2}"/>
                  </a:ext>
                </a:extLst>
              </p:cNvPr>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8AA4329-ED8F-4D9E-A0E4-8D04542C54FD}"/>
                  </a:ext>
                </a:extLst>
              </p:cNvPr>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Picture Placeholder 5">
            <a:extLst>
              <a:ext uri="{FF2B5EF4-FFF2-40B4-BE49-F238E27FC236}">
                <a16:creationId xmlns:a16="http://schemas.microsoft.com/office/drawing/2014/main" id="{56CD3D52-632B-4460-9981-A5967D6ADB54}"/>
              </a:ext>
            </a:extLst>
          </p:cNvPr>
          <p:cNvPicPr>
            <a:picLocks noGrp="1" noChangeAspect="1"/>
          </p:cNvPicPr>
          <p:nvPr>
            <p:ph type="pic" sz="quarter" idx="10"/>
          </p:nvPr>
        </p:nvPicPr>
        <p:blipFill>
          <a:blip r:embed="rId2"/>
          <a:srcRect l="20733" r="20733"/>
          <a:stretch>
            <a:fillRect/>
          </a:stretch>
        </p:blipFill>
        <p:spPr/>
      </p:pic>
    </p:spTree>
    <p:extLst>
      <p:ext uri="{BB962C8B-B14F-4D97-AF65-F5344CB8AC3E}">
        <p14:creationId xmlns:p14="http://schemas.microsoft.com/office/powerpoint/2010/main" val="3035546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59634EB-6F83-4340-BB38-12EAE3FAFA64}"/>
              </a:ext>
            </a:extLst>
          </p:cNvPr>
          <p:cNvPicPr>
            <a:picLocks noGrp="1" noChangeAspect="1"/>
          </p:cNvPicPr>
          <p:nvPr>
            <p:ph type="pic" sz="quarter" idx="10"/>
          </p:nvPr>
        </p:nvPicPr>
        <p:blipFill>
          <a:blip r:embed="rId2"/>
          <a:srcRect l="11008" r="11008"/>
          <a:stretch>
            <a:fillRect/>
          </a:stretch>
        </p:blipFill>
        <p:spPr/>
      </p:pic>
      <p:sp>
        <p:nvSpPr>
          <p:cNvPr id="6" name="Freeform 5"/>
          <p:cNvSpPr/>
          <p:nvPr/>
        </p:nvSpPr>
        <p:spPr>
          <a:xfrm rot="10800000">
            <a:off x="5731585" y="1600311"/>
            <a:ext cx="5701478" cy="4870596"/>
          </a:xfrm>
          <a:custGeom>
            <a:avLst/>
            <a:gdLst>
              <a:gd name="connsiteX0" fmla="*/ 3037089 w 3173368"/>
              <a:gd name="connsiteY0" fmla="*/ 1704918 h 2710910"/>
              <a:gd name="connsiteX1" fmla="*/ 3057861 w 3173368"/>
              <a:gd name="connsiteY1" fmla="*/ 1730094 h 2710910"/>
              <a:gd name="connsiteX2" fmla="*/ 3092063 w 3173368"/>
              <a:gd name="connsiteY2" fmla="*/ 1781923 h 2710910"/>
              <a:gd name="connsiteX3" fmla="*/ 3111341 w 3173368"/>
              <a:gd name="connsiteY3" fmla="*/ 1817440 h 2710910"/>
              <a:gd name="connsiteX4" fmla="*/ 1087340 w 3173368"/>
              <a:gd name="connsiteY4" fmla="*/ 252125 h 2710910"/>
              <a:gd name="connsiteX5" fmla="*/ 1081776 w 3173368"/>
              <a:gd name="connsiteY5" fmla="*/ 260556 h 2710910"/>
              <a:gd name="connsiteX6" fmla="*/ 1084454 w 3173368"/>
              <a:gd name="connsiteY6" fmla="*/ 255622 h 2710910"/>
              <a:gd name="connsiteX7" fmla="*/ 2066823 w 3173368"/>
              <a:gd name="connsiteY7" fmla="*/ 234558 h 2710910"/>
              <a:gd name="connsiteX8" fmla="*/ 2084203 w 3173368"/>
              <a:gd name="connsiteY8" fmla="*/ 255622 h 2710910"/>
              <a:gd name="connsiteX9" fmla="*/ 2100332 w 3173368"/>
              <a:gd name="connsiteY9" fmla="*/ 285337 h 2710910"/>
              <a:gd name="connsiteX10" fmla="*/ 1586022 w 3173368"/>
              <a:gd name="connsiteY10" fmla="*/ 0 h 2710910"/>
              <a:gd name="connsiteX11" fmla="*/ 2018271 w 3173368"/>
              <a:gd name="connsiteY11" fmla="*/ 179044 h 2710910"/>
              <a:gd name="connsiteX12" fmla="*/ 2075292 w 3173368"/>
              <a:gd name="connsiteY12" fmla="*/ 248154 h 2710910"/>
              <a:gd name="connsiteX13" fmla="*/ 2102658 w 3173368"/>
              <a:gd name="connsiteY13" fmla="*/ 289624 h 2710910"/>
              <a:gd name="connsiteX14" fmla="*/ 2100331 w 3173368"/>
              <a:gd name="connsiteY14" fmla="*/ 285337 h 2710910"/>
              <a:gd name="connsiteX15" fmla="*/ 3037089 w 3173368"/>
              <a:gd name="connsiteY15" fmla="*/ 1704918 h 2710910"/>
              <a:gd name="connsiteX16" fmla="*/ 3000467 w 3173368"/>
              <a:gd name="connsiteY16" fmla="*/ 1660531 h 2710910"/>
              <a:gd name="connsiteX17" fmla="*/ 2996581 w 3173368"/>
              <a:gd name="connsiteY17" fmla="*/ 1657325 h 2710910"/>
              <a:gd name="connsiteX18" fmla="*/ 3029774 w 3173368"/>
              <a:gd name="connsiteY18" fmla="*/ 1697838 h 2710910"/>
              <a:gd name="connsiteX19" fmla="*/ 3104026 w 3173368"/>
              <a:gd name="connsiteY19" fmla="*/ 1811153 h 2710910"/>
              <a:gd name="connsiteX20" fmla="*/ 3125015 w 3173368"/>
              <a:gd name="connsiteY20" fmla="*/ 1850096 h 2710910"/>
              <a:gd name="connsiteX21" fmla="*/ 3173368 w 3173368"/>
              <a:gd name="connsiteY21" fmla="*/ 2091282 h 2710910"/>
              <a:gd name="connsiteX22" fmla="*/ 2682075 w 3173368"/>
              <a:gd name="connsiteY22" fmla="*/ 2698321 h 2710910"/>
              <a:gd name="connsiteX23" fmla="*/ 2561715 w 3173368"/>
              <a:gd name="connsiteY23" fmla="*/ 2710539 h 2710910"/>
              <a:gd name="connsiteX24" fmla="*/ 2565386 w 3173368"/>
              <a:gd name="connsiteY24" fmla="*/ 2710909 h 2710910"/>
              <a:gd name="connsiteX25" fmla="*/ 2558071 w 3173368"/>
              <a:gd name="connsiteY25" fmla="*/ 2710909 h 2710910"/>
              <a:gd name="connsiteX26" fmla="*/ 648041 w 3173368"/>
              <a:gd name="connsiteY26" fmla="*/ 2710909 h 2710910"/>
              <a:gd name="connsiteX27" fmla="*/ 648031 w 3173368"/>
              <a:gd name="connsiteY27" fmla="*/ 2710910 h 2710910"/>
              <a:gd name="connsiteX28" fmla="*/ 648022 w 3173368"/>
              <a:gd name="connsiteY28" fmla="*/ 2710909 h 2710910"/>
              <a:gd name="connsiteX29" fmla="*/ 605744 w 3173368"/>
              <a:gd name="connsiteY29" fmla="*/ 2710909 h 2710910"/>
              <a:gd name="connsiteX30" fmla="*/ 626778 w 3173368"/>
              <a:gd name="connsiteY30" fmla="*/ 2708774 h 2710910"/>
              <a:gd name="connsiteX31" fmla="*/ 517430 w 3173368"/>
              <a:gd name="connsiteY31" fmla="*/ 2697783 h 2710910"/>
              <a:gd name="connsiteX32" fmla="*/ 0 w 3173368"/>
              <a:gd name="connsiteY32" fmla="*/ 2064765 h 2710910"/>
              <a:gd name="connsiteX33" fmla="*/ 50926 w 3173368"/>
              <a:gd name="connsiteY33" fmla="*/ 1813257 h 2710910"/>
              <a:gd name="connsiteX34" fmla="*/ 72974 w 3173368"/>
              <a:gd name="connsiteY34" fmla="*/ 1772753 h 2710910"/>
              <a:gd name="connsiteX35" fmla="*/ 154128 w 3173368"/>
              <a:gd name="connsiteY35" fmla="*/ 1650986 h 2710910"/>
              <a:gd name="connsiteX36" fmla="*/ 189804 w 3173368"/>
              <a:gd name="connsiteY36" fmla="*/ 1607871 h 2710910"/>
              <a:gd name="connsiteX37" fmla="*/ 196151 w 3173368"/>
              <a:gd name="connsiteY37" fmla="*/ 1602649 h 2710910"/>
              <a:gd name="connsiteX38" fmla="*/ 1081776 w 3173368"/>
              <a:gd name="connsiteY38" fmla="*/ 260556 h 2710910"/>
              <a:gd name="connsiteX39" fmla="*/ 1028874 w 3173368"/>
              <a:gd name="connsiteY39" fmla="*/ 358021 h 2710910"/>
              <a:gd name="connsiteX40" fmla="*/ 1025918 w 3173368"/>
              <a:gd name="connsiteY40" fmla="*/ 367545 h 2710910"/>
              <a:gd name="connsiteX41" fmla="*/ 1076411 w 3173368"/>
              <a:gd name="connsiteY41" fmla="*/ 274517 h 2710910"/>
              <a:gd name="connsiteX42" fmla="*/ 1082054 w 3173368"/>
              <a:gd name="connsiteY42" fmla="*/ 265968 h 2710910"/>
              <a:gd name="connsiteX43" fmla="*/ 1153772 w 3173368"/>
              <a:gd name="connsiteY43" fmla="*/ 179044 h 2710910"/>
              <a:gd name="connsiteX44" fmla="*/ 1586022 w 3173368"/>
              <a:gd name="connsiteY44" fmla="*/ 0 h 271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73368" h="2710910">
                <a:moveTo>
                  <a:pt x="3037089" y="1704918"/>
                </a:moveTo>
                <a:lnTo>
                  <a:pt x="3057861" y="1730094"/>
                </a:lnTo>
                <a:lnTo>
                  <a:pt x="3092063" y="1781923"/>
                </a:lnTo>
                <a:lnTo>
                  <a:pt x="3111341" y="1817440"/>
                </a:lnTo>
                <a:close/>
                <a:moveTo>
                  <a:pt x="1087340" y="252125"/>
                </a:moveTo>
                <a:lnTo>
                  <a:pt x="1081776" y="260556"/>
                </a:lnTo>
                <a:lnTo>
                  <a:pt x="1084454" y="255622"/>
                </a:lnTo>
                <a:close/>
                <a:moveTo>
                  <a:pt x="2066823" y="234558"/>
                </a:moveTo>
                <a:lnTo>
                  <a:pt x="2084203" y="255622"/>
                </a:lnTo>
                <a:lnTo>
                  <a:pt x="2100332" y="285337"/>
                </a:lnTo>
                <a:close/>
                <a:moveTo>
                  <a:pt x="1586022" y="0"/>
                </a:moveTo>
                <a:cubicBezTo>
                  <a:pt x="1754826" y="0"/>
                  <a:pt x="1907649" y="68422"/>
                  <a:pt x="2018271" y="179044"/>
                </a:cubicBezTo>
                <a:lnTo>
                  <a:pt x="2075292" y="248154"/>
                </a:lnTo>
                <a:lnTo>
                  <a:pt x="2102658" y="289624"/>
                </a:lnTo>
                <a:lnTo>
                  <a:pt x="2100331" y="285337"/>
                </a:lnTo>
                <a:lnTo>
                  <a:pt x="3037089" y="1704918"/>
                </a:lnTo>
                <a:lnTo>
                  <a:pt x="3000467" y="1660531"/>
                </a:lnTo>
                <a:lnTo>
                  <a:pt x="2996581" y="1657325"/>
                </a:lnTo>
                <a:lnTo>
                  <a:pt x="3029774" y="1697838"/>
                </a:lnTo>
                <a:lnTo>
                  <a:pt x="3104026" y="1811153"/>
                </a:lnTo>
                <a:lnTo>
                  <a:pt x="3125015" y="1850096"/>
                </a:lnTo>
                <a:cubicBezTo>
                  <a:pt x="3156151" y="1924227"/>
                  <a:pt x="3173368" y="2005729"/>
                  <a:pt x="3173368" y="2091282"/>
                </a:cubicBezTo>
                <a:cubicBezTo>
                  <a:pt x="3173368" y="2390716"/>
                  <a:pt x="2962455" y="2640543"/>
                  <a:pt x="2682075" y="2698321"/>
                </a:cubicBezTo>
                <a:lnTo>
                  <a:pt x="2561715" y="2710539"/>
                </a:lnTo>
                <a:lnTo>
                  <a:pt x="2565386" y="2710909"/>
                </a:lnTo>
                <a:lnTo>
                  <a:pt x="2558071" y="2710909"/>
                </a:lnTo>
                <a:lnTo>
                  <a:pt x="648041" y="2710909"/>
                </a:lnTo>
                <a:lnTo>
                  <a:pt x="648031" y="2710910"/>
                </a:lnTo>
                <a:lnTo>
                  <a:pt x="648022" y="2710909"/>
                </a:lnTo>
                <a:lnTo>
                  <a:pt x="605744" y="2710909"/>
                </a:lnTo>
                <a:lnTo>
                  <a:pt x="626778" y="2708774"/>
                </a:lnTo>
                <a:lnTo>
                  <a:pt x="517430" y="2697783"/>
                </a:lnTo>
                <a:cubicBezTo>
                  <a:pt x="222133" y="2637532"/>
                  <a:pt x="0" y="2377014"/>
                  <a:pt x="0" y="2064765"/>
                </a:cubicBezTo>
                <a:cubicBezTo>
                  <a:pt x="0" y="1975551"/>
                  <a:pt x="18134" y="1890560"/>
                  <a:pt x="50926" y="1813257"/>
                </a:cubicBezTo>
                <a:lnTo>
                  <a:pt x="72974" y="1772753"/>
                </a:lnTo>
                <a:lnTo>
                  <a:pt x="154128" y="1650986"/>
                </a:lnTo>
                <a:lnTo>
                  <a:pt x="189804" y="1607871"/>
                </a:lnTo>
                <a:lnTo>
                  <a:pt x="196151" y="1602649"/>
                </a:lnTo>
                <a:lnTo>
                  <a:pt x="1081776" y="260556"/>
                </a:lnTo>
                <a:lnTo>
                  <a:pt x="1028874" y="358021"/>
                </a:lnTo>
                <a:lnTo>
                  <a:pt x="1025918" y="367545"/>
                </a:lnTo>
                <a:lnTo>
                  <a:pt x="1076411" y="274517"/>
                </a:lnTo>
                <a:lnTo>
                  <a:pt x="1082054" y="265968"/>
                </a:lnTo>
                <a:lnTo>
                  <a:pt x="1153772" y="179044"/>
                </a:lnTo>
                <a:cubicBezTo>
                  <a:pt x="1264394" y="68422"/>
                  <a:pt x="1417218" y="0"/>
                  <a:pt x="1586022" y="0"/>
                </a:cubicBezTo>
                <a:close/>
              </a:path>
            </a:pathLst>
          </a:custGeom>
          <a:gradFill>
            <a:gsLst>
              <a:gs pos="0">
                <a:schemeClr val="tx2">
                  <a:alpha val="70000"/>
                </a:schemeClr>
              </a:gs>
              <a:gs pos="98000">
                <a:schemeClr val="accent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FB060B1-0432-4DDE-9E1B-89D422A4D764}"/>
              </a:ext>
            </a:extLst>
          </p:cNvPr>
          <p:cNvGrpSpPr/>
          <p:nvPr/>
        </p:nvGrpSpPr>
        <p:grpSpPr>
          <a:xfrm>
            <a:off x="1111382" y="2035152"/>
            <a:ext cx="3848758" cy="3316680"/>
            <a:chOff x="1003341" y="2023672"/>
            <a:chExt cx="3848758" cy="3316680"/>
          </a:xfrm>
        </p:grpSpPr>
        <p:sp>
          <p:nvSpPr>
            <p:cNvPr id="24" name="TextBox 23">
              <a:extLst>
                <a:ext uri="{FF2B5EF4-FFF2-40B4-BE49-F238E27FC236}">
                  <a16:creationId xmlns:a16="http://schemas.microsoft.com/office/drawing/2014/main" id="{0F9CC63B-7AAF-41FD-A6AF-D6C3AD0D40E2}"/>
                </a:ext>
              </a:extLst>
            </p:cNvPr>
            <p:cNvSpPr txBox="1"/>
            <p:nvPr/>
          </p:nvSpPr>
          <p:spPr>
            <a:xfrm>
              <a:off x="1003341" y="2023672"/>
              <a:ext cx="3848757" cy="1137876"/>
            </a:xfrm>
            <a:prstGeom prst="rect">
              <a:avLst/>
            </a:prstGeom>
            <a:noFill/>
          </p:spPr>
          <p:txBody>
            <a:bodyPr wrap="square" rtlCol="0">
              <a:spAutoFit/>
            </a:bodyPr>
            <a:lstStyle/>
            <a:p>
              <a:pPr>
                <a:lnSpc>
                  <a:spcPct val="150000"/>
                </a:lnSpc>
              </a:pPr>
              <a:r>
                <a:rPr lang="en-US" sz="2400" b="0" i="0" dirty="0">
                  <a:solidFill>
                    <a:schemeClr val="tx1">
                      <a:lumMod val="90000"/>
                      <a:lumOff val="10000"/>
                    </a:schemeClr>
                  </a:solidFill>
                  <a:effectLst/>
                </a:rPr>
                <a:t>WHAT COLOR IS GOOD LUCK FOR MONEY?</a:t>
              </a:r>
              <a:endParaRPr lang="en-US" sz="2400" spc="300" dirty="0">
                <a:solidFill>
                  <a:schemeClr val="tx1">
                    <a:lumMod val="90000"/>
                    <a:lumOff val="10000"/>
                  </a:schemeClr>
                </a:solidFill>
                <a:ea typeface="Dosis" charset="0"/>
                <a:cs typeface="Dosis" charset="0"/>
              </a:endParaRPr>
            </a:p>
          </p:txBody>
        </p:sp>
        <p:sp>
          <p:nvSpPr>
            <p:cNvPr id="25" name="TextBox 24">
              <a:extLst>
                <a:ext uri="{FF2B5EF4-FFF2-40B4-BE49-F238E27FC236}">
                  <a16:creationId xmlns:a16="http://schemas.microsoft.com/office/drawing/2014/main" id="{3B804F8A-0B9C-4A31-B9CE-041DBEB7D774}"/>
                </a:ext>
              </a:extLst>
            </p:cNvPr>
            <p:cNvSpPr txBox="1"/>
            <p:nvPr/>
          </p:nvSpPr>
          <p:spPr>
            <a:xfrm>
              <a:off x="1003342" y="3455669"/>
              <a:ext cx="3848757" cy="1884683"/>
            </a:xfrm>
            <a:prstGeom prst="rect">
              <a:avLst/>
            </a:prstGeom>
            <a:noFill/>
          </p:spPr>
          <p:txBody>
            <a:bodyPr wrap="square" rtlCol="0">
              <a:spAutoFit/>
            </a:bodyPr>
            <a:lstStyle/>
            <a:p>
              <a:pPr algn="just">
                <a:lnSpc>
                  <a:spcPct val="200000"/>
                </a:lnSpc>
              </a:pPr>
              <a:r>
                <a:rPr lang="en-US" sz="1200" dirty="0">
                  <a:solidFill>
                    <a:schemeClr val="tx1">
                      <a:lumMod val="75000"/>
                      <a:lumOff val="25000"/>
                    </a:schemeClr>
                  </a:solidFill>
                  <a:ea typeface="Source Sans Pro" charset="0"/>
                  <a:cs typeface="Source Sans Pro" charset="0"/>
                </a:rPr>
                <a:t>Lorem ipsum dolor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consectetur</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adipiscing</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elit</a:t>
              </a:r>
              <a:r>
                <a:rPr lang="en-US" sz="1200" dirty="0">
                  <a:solidFill>
                    <a:schemeClr val="tx1">
                      <a:lumMod val="75000"/>
                      <a:lumOff val="25000"/>
                    </a:schemeClr>
                  </a:solidFill>
                  <a:ea typeface="Source Sans Pro" charset="0"/>
                  <a:cs typeface="Source Sans Pro" charset="0"/>
                </a:rPr>
                <a:t>. Nunc semper </a:t>
              </a:r>
              <a:r>
                <a:rPr lang="en-US" sz="1200" dirty="0" err="1">
                  <a:solidFill>
                    <a:schemeClr val="tx1">
                      <a:lumMod val="75000"/>
                      <a:lumOff val="25000"/>
                    </a:schemeClr>
                  </a:solidFill>
                  <a:ea typeface="Source Sans Pro" charset="0"/>
                  <a:cs typeface="Source Sans Pro" charset="0"/>
                </a:rPr>
                <a:t>metus</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justo</a:t>
              </a:r>
              <a:r>
                <a:rPr lang="en-US" sz="1200" dirty="0">
                  <a:solidFill>
                    <a:schemeClr val="tx1">
                      <a:lumMod val="75000"/>
                      <a:lumOff val="25000"/>
                    </a:schemeClr>
                  </a:solidFill>
                  <a:ea typeface="Source Sans Pro" charset="0"/>
                  <a:cs typeface="Source Sans Pro" charset="0"/>
                </a:rPr>
                <a:t> tempus,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eleifend</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orci</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dignissim</a:t>
              </a:r>
              <a:r>
                <a:rPr lang="en-US" sz="1200" dirty="0">
                  <a:solidFill>
                    <a:schemeClr val="tx1">
                      <a:lumMod val="75000"/>
                      <a:lumOff val="25000"/>
                    </a:schemeClr>
                  </a:solidFill>
                  <a:ea typeface="Source Sans Pro" charset="0"/>
                  <a:cs typeface="Source Sans Pro" charset="0"/>
                </a:rPr>
                <a:t>. Nunc </a:t>
              </a:r>
              <a:r>
                <a:rPr lang="en-US" sz="1200" dirty="0" err="1">
                  <a:solidFill>
                    <a:schemeClr val="tx1">
                      <a:lumMod val="75000"/>
                      <a:lumOff val="25000"/>
                    </a:schemeClr>
                  </a:solidFill>
                  <a:ea typeface="Source Sans Pro" charset="0"/>
                  <a:cs typeface="Source Sans Pro" charset="0"/>
                </a:rPr>
                <a:t>faucibus</a:t>
              </a:r>
              <a:r>
                <a:rPr lang="en-US" sz="1200" dirty="0">
                  <a:solidFill>
                    <a:schemeClr val="tx1">
                      <a:lumMod val="75000"/>
                      <a:lumOff val="25000"/>
                    </a:schemeClr>
                  </a:solidFill>
                  <a:ea typeface="Source Sans Pro" charset="0"/>
                  <a:cs typeface="Source Sans Pro" charset="0"/>
                </a:rPr>
                <a:t> non </a:t>
              </a:r>
              <a:r>
                <a:rPr lang="en-US" sz="1200" dirty="0" err="1">
                  <a:solidFill>
                    <a:schemeClr val="tx1">
                      <a:lumMod val="75000"/>
                      <a:lumOff val="25000"/>
                    </a:schemeClr>
                  </a:solidFill>
                  <a:ea typeface="Source Sans Pro" charset="0"/>
                  <a:cs typeface="Source Sans Pro" charset="0"/>
                </a:rPr>
                <a:t>quam</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rutrum</a:t>
              </a:r>
              <a:r>
                <a:rPr lang="en-US" sz="1200" dirty="0">
                  <a:solidFill>
                    <a:schemeClr val="tx1">
                      <a:lumMod val="75000"/>
                      <a:lumOff val="25000"/>
                    </a:schemeClr>
                  </a:solidFill>
                  <a:ea typeface="Source Sans Pro" charset="0"/>
                  <a:cs typeface="Source Sans Pro" charset="0"/>
                </a:rPr>
                <a:t>. Sed </a:t>
              </a:r>
              <a:r>
                <a:rPr lang="en-US" sz="1200" dirty="0" err="1">
                  <a:solidFill>
                    <a:schemeClr val="tx1">
                      <a:lumMod val="75000"/>
                      <a:lumOff val="25000"/>
                    </a:schemeClr>
                  </a:solidFill>
                  <a:ea typeface="Source Sans Pro" charset="0"/>
                  <a:cs typeface="Source Sans Pro" charset="0"/>
                </a:rPr>
                <a:t>consequat</a:t>
              </a:r>
              <a:r>
                <a:rPr lang="en-US" sz="1200" dirty="0">
                  <a:solidFill>
                    <a:schemeClr val="tx1">
                      <a:lumMod val="75000"/>
                      <a:lumOff val="25000"/>
                    </a:schemeClr>
                  </a:solidFill>
                  <a:ea typeface="Source Sans Pro" charset="0"/>
                  <a:cs typeface="Source Sans Pro" charset="0"/>
                </a:rPr>
                <a:t>, eros </a:t>
              </a:r>
              <a:r>
                <a:rPr lang="en-US" sz="1200" dirty="0" err="1">
                  <a:solidFill>
                    <a:schemeClr val="tx1">
                      <a:lumMod val="75000"/>
                      <a:lumOff val="25000"/>
                    </a:schemeClr>
                  </a:solidFill>
                  <a:ea typeface="Source Sans Pro" charset="0"/>
                  <a:cs typeface="Source Sans Pro" charset="0"/>
                </a:rPr>
                <a:t>nec</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dapibus</a:t>
              </a:r>
              <a:r>
                <a:rPr lang="en-US" sz="1200" dirty="0">
                  <a:solidFill>
                    <a:schemeClr val="tx1">
                      <a:lumMod val="75000"/>
                      <a:lumOff val="25000"/>
                    </a:schemeClr>
                  </a:solidFill>
                  <a:ea typeface="Source Sans Pro" charset="0"/>
                  <a:cs typeface="Source Sans Pro" charset="0"/>
                </a:rPr>
                <a:t> auctor,.</a:t>
              </a:r>
            </a:p>
          </p:txBody>
        </p:sp>
      </p:grpSp>
      <p:grpSp>
        <p:nvGrpSpPr>
          <p:cNvPr id="26" name="Group 25">
            <a:extLst>
              <a:ext uri="{FF2B5EF4-FFF2-40B4-BE49-F238E27FC236}">
                <a16:creationId xmlns:a16="http://schemas.microsoft.com/office/drawing/2014/main" id="{37018495-B588-443A-9873-8C2E84C558DB}"/>
              </a:ext>
            </a:extLst>
          </p:cNvPr>
          <p:cNvGrpSpPr/>
          <p:nvPr/>
        </p:nvGrpSpPr>
        <p:grpSpPr>
          <a:xfrm>
            <a:off x="1205949" y="1404099"/>
            <a:ext cx="884901" cy="336932"/>
            <a:chOff x="1699273" y="1546453"/>
            <a:chExt cx="884901" cy="336932"/>
          </a:xfrm>
        </p:grpSpPr>
        <p:sp>
          <p:nvSpPr>
            <p:cNvPr id="27" name="Oval 26">
              <a:extLst>
                <a:ext uri="{FF2B5EF4-FFF2-40B4-BE49-F238E27FC236}">
                  <a16:creationId xmlns:a16="http://schemas.microsoft.com/office/drawing/2014/main" id="{0A8C4E39-3894-407A-9426-F3824BFD7362}"/>
                </a:ext>
              </a:extLst>
            </p:cNvPr>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424A582-7C0B-436C-8E55-FFF765322EE9}"/>
                </a:ext>
              </a:extLst>
            </p:cNvPr>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2866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B13FADA-F36F-45C0-88E9-2AA8B37E46C4}"/>
              </a:ext>
            </a:extLst>
          </p:cNvPr>
          <p:cNvGrpSpPr/>
          <p:nvPr/>
        </p:nvGrpSpPr>
        <p:grpSpPr>
          <a:xfrm>
            <a:off x="6831817" y="1510924"/>
            <a:ext cx="4155973" cy="4055873"/>
            <a:chOff x="7536354" y="2131483"/>
            <a:chExt cx="4155973" cy="4055873"/>
          </a:xfrm>
        </p:grpSpPr>
        <p:grpSp>
          <p:nvGrpSpPr>
            <p:cNvPr id="14" name="Group 13">
              <a:extLst>
                <a:ext uri="{FF2B5EF4-FFF2-40B4-BE49-F238E27FC236}">
                  <a16:creationId xmlns:a16="http://schemas.microsoft.com/office/drawing/2014/main" id="{9A1992C0-F112-4949-9843-C7D8B1CE3CBE}"/>
                </a:ext>
              </a:extLst>
            </p:cNvPr>
            <p:cNvGrpSpPr/>
            <p:nvPr/>
          </p:nvGrpSpPr>
          <p:grpSpPr>
            <a:xfrm>
              <a:off x="7536354" y="2800916"/>
              <a:ext cx="4155973" cy="3386440"/>
              <a:chOff x="984739" y="1766426"/>
              <a:chExt cx="4155973" cy="3386440"/>
            </a:xfrm>
          </p:grpSpPr>
          <p:sp>
            <p:nvSpPr>
              <p:cNvPr id="18" name="TextBox 17">
                <a:extLst>
                  <a:ext uri="{FF2B5EF4-FFF2-40B4-BE49-F238E27FC236}">
                    <a16:creationId xmlns:a16="http://schemas.microsoft.com/office/drawing/2014/main" id="{73CB5A08-055A-404F-A73E-3D9D6F8A8023}"/>
                  </a:ext>
                </a:extLst>
              </p:cNvPr>
              <p:cNvSpPr txBox="1"/>
              <p:nvPr/>
            </p:nvSpPr>
            <p:spPr>
              <a:xfrm>
                <a:off x="984739" y="1766426"/>
                <a:ext cx="4155973" cy="1137876"/>
              </a:xfrm>
              <a:prstGeom prst="rect">
                <a:avLst/>
              </a:prstGeom>
              <a:noFill/>
            </p:spPr>
            <p:txBody>
              <a:bodyPr wrap="square" rtlCol="0">
                <a:spAutoFit/>
              </a:bodyPr>
              <a:lstStyle/>
              <a:p>
                <a:pPr>
                  <a:lnSpc>
                    <a:spcPct val="150000"/>
                  </a:lnSpc>
                </a:pPr>
                <a:r>
                  <a:rPr lang="en-US" sz="2400" spc="300" dirty="0">
                    <a:solidFill>
                      <a:schemeClr val="tx1">
                        <a:lumMod val="90000"/>
                        <a:lumOff val="10000"/>
                      </a:schemeClr>
                    </a:solidFill>
                    <a:ea typeface="Dosis" charset="0"/>
                    <a:cs typeface="Dosis" charset="0"/>
                  </a:rPr>
                  <a:t>WHAT IS EATEN ON CHINESE NEW YEAR?</a:t>
                </a:r>
              </a:p>
            </p:txBody>
          </p:sp>
          <p:sp>
            <p:nvSpPr>
              <p:cNvPr id="19" name="TextBox 18">
                <a:extLst>
                  <a:ext uri="{FF2B5EF4-FFF2-40B4-BE49-F238E27FC236}">
                    <a16:creationId xmlns:a16="http://schemas.microsoft.com/office/drawing/2014/main" id="{FCBCDFA5-E427-4C61-98B6-EC18E53DF06C}"/>
                  </a:ext>
                </a:extLst>
              </p:cNvPr>
              <p:cNvSpPr txBox="1"/>
              <p:nvPr/>
            </p:nvSpPr>
            <p:spPr>
              <a:xfrm>
                <a:off x="984740" y="3268183"/>
                <a:ext cx="4155972" cy="1884683"/>
              </a:xfrm>
              <a:prstGeom prst="rect">
                <a:avLst/>
              </a:prstGeom>
              <a:noFill/>
            </p:spPr>
            <p:txBody>
              <a:bodyPr wrap="square" rtlCol="0">
                <a:spAutoFit/>
              </a:bodyPr>
              <a:lstStyle/>
              <a:p>
                <a:pPr algn="just">
                  <a:lnSpc>
                    <a:spcPct val="200000"/>
                  </a:lnSpc>
                </a:pPr>
                <a:r>
                  <a:rPr lang="en-US" sz="1200" dirty="0">
                    <a:solidFill>
                      <a:schemeClr val="tx1">
                        <a:lumMod val="75000"/>
                        <a:lumOff val="25000"/>
                      </a:schemeClr>
                    </a:solidFill>
                    <a:ea typeface="Source Sans Pro" charset="0"/>
                    <a:cs typeface="Source Sans Pro" charset="0"/>
                  </a:rPr>
                  <a:t>Lorem ipsum dolor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consectetur</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adipiscing</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elit</a:t>
                </a:r>
                <a:r>
                  <a:rPr lang="en-US" sz="1200" dirty="0">
                    <a:solidFill>
                      <a:schemeClr val="tx1">
                        <a:lumMod val="75000"/>
                        <a:lumOff val="25000"/>
                      </a:schemeClr>
                    </a:solidFill>
                    <a:ea typeface="Source Sans Pro" charset="0"/>
                    <a:cs typeface="Source Sans Pro" charset="0"/>
                  </a:rPr>
                  <a:t>. Nunc semper </a:t>
                </a:r>
                <a:r>
                  <a:rPr lang="en-US" sz="1200" dirty="0" err="1">
                    <a:solidFill>
                      <a:schemeClr val="tx1">
                        <a:lumMod val="75000"/>
                        <a:lumOff val="25000"/>
                      </a:schemeClr>
                    </a:solidFill>
                    <a:ea typeface="Source Sans Pro" charset="0"/>
                    <a:cs typeface="Source Sans Pro" charset="0"/>
                  </a:rPr>
                  <a:t>metus</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justo</a:t>
                </a:r>
                <a:r>
                  <a:rPr lang="en-US" sz="1200" dirty="0">
                    <a:solidFill>
                      <a:schemeClr val="tx1">
                        <a:lumMod val="75000"/>
                        <a:lumOff val="25000"/>
                      </a:schemeClr>
                    </a:solidFill>
                    <a:ea typeface="Source Sans Pro" charset="0"/>
                    <a:cs typeface="Source Sans Pro" charset="0"/>
                  </a:rPr>
                  <a:t> tempus,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eleifend</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orci</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dignissim</a:t>
                </a:r>
                <a:r>
                  <a:rPr lang="en-US" sz="1200" dirty="0">
                    <a:solidFill>
                      <a:schemeClr val="tx1">
                        <a:lumMod val="75000"/>
                        <a:lumOff val="25000"/>
                      </a:schemeClr>
                    </a:solidFill>
                    <a:ea typeface="Source Sans Pro" charset="0"/>
                    <a:cs typeface="Source Sans Pro" charset="0"/>
                  </a:rPr>
                  <a:t>. Nunc </a:t>
                </a:r>
                <a:r>
                  <a:rPr lang="en-US" sz="1200" dirty="0" err="1">
                    <a:solidFill>
                      <a:schemeClr val="tx1">
                        <a:lumMod val="75000"/>
                        <a:lumOff val="25000"/>
                      </a:schemeClr>
                    </a:solidFill>
                    <a:ea typeface="Source Sans Pro" charset="0"/>
                    <a:cs typeface="Source Sans Pro" charset="0"/>
                  </a:rPr>
                  <a:t>faucibus</a:t>
                </a:r>
                <a:r>
                  <a:rPr lang="en-US" sz="1200" dirty="0">
                    <a:solidFill>
                      <a:schemeClr val="tx1">
                        <a:lumMod val="75000"/>
                        <a:lumOff val="25000"/>
                      </a:schemeClr>
                    </a:solidFill>
                    <a:ea typeface="Source Sans Pro" charset="0"/>
                    <a:cs typeface="Source Sans Pro" charset="0"/>
                  </a:rPr>
                  <a:t> non </a:t>
                </a:r>
                <a:r>
                  <a:rPr lang="en-US" sz="1200" dirty="0" err="1">
                    <a:solidFill>
                      <a:schemeClr val="tx1">
                        <a:lumMod val="75000"/>
                        <a:lumOff val="25000"/>
                      </a:schemeClr>
                    </a:solidFill>
                    <a:ea typeface="Source Sans Pro" charset="0"/>
                    <a:cs typeface="Source Sans Pro" charset="0"/>
                  </a:rPr>
                  <a:t>quam</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rutrum</a:t>
                </a:r>
                <a:r>
                  <a:rPr lang="en-US" sz="1200" dirty="0">
                    <a:solidFill>
                      <a:schemeClr val="tx1">
                        <a:lumMod val="75000"/>
                        <a:lumOff val="25000"/>
                      </a:schemeClr>
                    </a:solidFill>
                    <a:ea typeface="Source Sans Pro" charset="0"/>
                    <a:cs typeface="Source Sans Pro" charset="0"/>
                  </a:rPr>
                  <a:t>. Sed </a:t>
                </a:r>
                <a:r>
                  <a:rPr lang="en-US" sz="1200" dirty="0" err="1">
                    <a:solidFill>
                      <a:schemeClr val="tx1">
                        <a:lumMod val="75000"/>
                        <a:lumOff val="25000"/>
                      </a:schemeClr>
                    </a:solidFill>
                    <a:ea typeface="Source Sans Pro" charset="0"/>
                    <a:cs typeface="Source Sans Pro" charset="0"/>
                  </a:rPr>
                  <a:t>consequat</a:t>
                </a:r>
                <a:r>
                  <a:rPr lang="en-US" sz="1200" dirty="0">
                    <a:solidFill>
                      <a:schemeClr val="tx1">
                        <a:lumMod val="75000"/>
                        <a:lumOff val="25000"/>
                      </a:schemeClr>
                    </a:solidFill>
                    <a:ea typeface="Source Sans Pro" charset="0"/>
                    <a:cs typeface="Source Sans Pro" charset="0"/>
                  </a:rPr>
                  <a:t>, eros </a:t>
                </a:r>
                <a:r>
                  <a:rPr lang="en-US" sz="1200" dirty="0" err="1">
                    <a:solidFill>
                      <a:schemeClr val="tx1">
                        <a:lumMod val="75000"/>
                        <a:lumOff val="25000"/>
                      </a:schemeClr>
                    </a:solidFill>
                    <a:ea typeface="Source Sans Pro" charset="0"/>
                    <a:cs typeface="Source Sans Pro" charset="0"/>
                  </a:rPr>
                  <a:t>nec</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dapibus</a:t>
                </a:r>
                <a:r>
                  <a:rPr lang="en-US" sz="1200" dirty="0">
                    <a:solidFill>
                      <a:schemeClr val="tx1">
                        <a:lumMod val="75000"/>
                        <a:lumOff val="25000"/>
                      </a:schemeClr>
                    </a:solidFill>
                    <a:ea typeface="Source Sans Pro" charset="0"/>
                    <a:cs typeface="Source Sans Pro" charset="0"/>
                  </a:rPr>
                  <a:t> auctor,.</a:t>
                </a:r>
              </a:p>
            </p:txBody>
          </p:sp>
        </p:grpSp>
        <p:grpSp>
          <p:nvGrpSpPr>
            <p:cNvPr id="15" name="Group 14">
              <a:extLst>
                <a:ext uri="{FF2B5EF4-FFF2-40B4-BE49-F238E27FC236}">
                  <a16:creationId xmlns:a16="http://schemas.microsoft.com/office/drawing/2014/main" id="{30B8FB79-F8ED-4180-A6C8-1B804C1060C2}"/>
                </a:ext>
              </a:extLst>
            </p:cNvPr>
            <p:cNvGrpSpPr/>
            <p:nvPr/>
          </p:nvGrpSpPr>
          <p:grpSpPr>
            <a:xfrm>
              <a:off x="7536355" y="2131483"/>
              <a:ext cx="884901" cy="336932"/>
              <a:chOff x="1699273" y="1546453"/>
              <a:chExt cx="884901" cy="336932"/>
            </a:xfrm>
          </p:grpSpPr>
          <p:sp>
            <p:nvSpPr>
              <p:cNvPr id="16" name="Oval 15">
                <a:extLst>
                  <a:ext uri="{FF2B5EF4-FFF2-40B4-BE49-F238E27FC236}">
                    <a16:creationId xmlns:a16="http://schemas.microsoft.com/office/drawing/2014/main" id="{074EFF2A-D114-4190-91CE-1FB18C894AD8}"/>
                  </a:ext>
                </a:extLst>
              </p:cNvPr>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4DCF36B-01E7-4AD8-8CF4-33F96414EEE8}"/>
                  </a:ext>
                </a:extLst>
              </p:cNvPr>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Placeholder 7">
            <a:extLst>
              <a:ext uri="{FF2B5EF4-FFF2-40B4-BE49-F238E27FC236}">
                <a16:creationId xmlns:a16="http://schemas.microsoft.com/office/drawing/2014/main" id="{43DDD7BA-B245-4032-9840-733781933C71}"/>
              </a:ext>
            </a:extLst>
          </p:cNvPr>
          <p:cNvPicPr>
            <a:picLocks noGrp="1" noChangeAspect="1"/>
          </p:cNvPicPr>
          <p:nvPr>
            <p:ph type="pic" sz="quarter" idx="10"/>
          </p:nvPr>
        </p:nvPicPr>
        <p:blipFill>
          <a:blip r:embed="rId2"/>
          <a:srcRect l="20172" r="20172"/>
          <a:stretch>
            <a:fillRect/>
          </a:stretch>
        </p:blipFill>
        <p:spPr/>
      </p:pic>
    </p:spTree>
    <p:extLst>
      <p:ext uri="{BB962C8B-B14F-4D97-AF65-F5344CB8AC3E}">
        <p14:creationId xmlns:p14="http://schemas.microsoft.com/office/powerpoint/2010/main" val="1913130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F0B485F-A309-4C89-95B9-FF1F18B7935B}"/>
              </a:ext>
            </a:extLst>
          </p:cNvPr>
          <p:cNvPicPr>
            <a:picLocks noGrp="1" noChangeAspect="1"/>
          </p:cNvPicPr>
          <p:nvPr>
            <p:ph type="pic" sz="quarter" idx="10"/>
          </p:nvPr>
        </p:nvPicPr>
        <p:blipFill rotWithShape="1">
          <a:blip r:embed="rId2"/>
          <a:srcRect l="-12" t="3080" r="12" b="39844"/>
          <a:stretch/>
        </p:blipFill>
        <p:spPr>
          <a:xfrm>
            <a:off x="871538" y="655638"/>
            <a:ext cx="6418262" cy="5483225"/>
          </a:xfrm>
        </p:spPr>
      </p:pic>
      <p:pic>
        <p:nvPicPr>
          <p:cNvPr id="18" name="Picture Placeholder 17">
            <a:extLst>
              <a:ext uri="{FF2B5EF4-FFF2-40B4-BE49-F238E27FC236}">
                <a16:creationId xmlns:a16="http://schemas.microsoft.com/office/drawing/2014/main" id="{2213F3D5-00D7-4D1B-A220-B3EE633AC9BD}"/>
              </a:ext>
            </a:extLst>
          </p:cNvPr>
          <p:cNvPicPr>
            <a:picLocks noGrp="1" noChangeAspect="1"/>
          </p:cNvPicPr>
          <p:nvPr>
            <p:ph type="pic" sz="quarter" idx="11"/>
          </p:nvPr>
        </p:nvPicPr>
        <p:blipFill rotWithShape="1">
          <a:blip r:embed="rId3"/>
          <a:srcRect l="11011" r="11011"/>
          <a:stretch/>
        </p:blipFill>
        <p:spPr>
          <a:xfrm>
            <a:off x="377343" y="1815268"/>
            <a:ext cx="3703484" cy="3163772"/>
          </a:xfrm>
        </p:spPr>
      </p:pic>
      <p:grpSp>
        <p:nvGrpSpPr>
          <p:cNvPr id="21" name="Group 20">
            <a:extLst>
              <a:ext uri="{FF2B5EF4-FFF2-40B4-BE49-F238E27FC236}">
                <a16:creationId xmlns:a16="http://schemas.microsoft.com/office/drawing/2014/main" id="{7B0C57B4-B0CE-4755-B081-41AD29D39045}"/>
              </a:ext>
            </a:extLst>
          </p:cNvPr>
          <p:cNvGrpSpPr/>
          <p:nvPr/>
        </p:nvGrpSpPr>
        <p:grpSpPr>
          <a:xfrm>
            <a:off x="7551345" y="655638"/>
            <a:ext cx="4155973" cy="4322762"/>
            <a:chOff x="7536355" y="2131483"/>
            <a:chExt cx="4155973" cy="4322762"/>
          </a:xfrm>
        </p:grpSpPr>
        <p:grpSp>
          <p:nvGrpSpPr>
            <p:cNvPr id="22" name="Group 21">
              <a:extLst>
                <a:ext uri="{FF2B5EF4-FFF2-40B4-BE49-F238E27FC236}">
                  <a16:creationId xmlns:a16="http://schemas.microsoft.com/office/drawing/2014/main" id="{01E4339B-2539-4CDE-972E-B2F2A3E42522}"/>
                </a:ext>
              </a:extLst>
            </p:cNvPr>
            <p:cNvGrpSpPr/>
            <p:nvPr/>
          </p:nvGrpSpPr>
          <p:grpSpPr>
            <a:xfrm>
              <a:off x="7536355" y="2673052"/>
              <a:ext cx="4155973" cy="3781193"/>
              <a:chOff x="984740" y="1638562"/>
              <a:chExt cx="4155973" cy="3781193"/>
            </a:xfrm>
          </p:grpSpPr>
          <p:sp>
            <p:nvSpPr>
              <p:cNvPr id="26" name="TextBox 25">
                <a:extLst>
                  <a:ext uri="{FF2B5EF4-FFF2-40B4-BE49-F238E27FC236}">
                    <a16:creationId xmlns:a16="http://schemas.microsoft.com/office/drawing/2014/main" id="{E97B5C6D-7D2E-4E09-B2FF-CCE55578B37A}"/>
                  </a:ext>
                </a:extLst>
              </p:cNvPr>
              <p:cNvSpPr txBox="1"/>
              <p:nvPr/>
            </p:nvSpPr>
            <p:spPr>
              <a:xfrm>
                <a:off x="984740" y="1638562"/>
                <a:ext cx="4155973" cy="1691873"/>
              </a:xfrm>
              <a:prstGeom prst="rect">
                <a:avLst/>
              </a:prstGeom>
              <a:noFill/>
            </p:spPr>
            <p:txBody>
              <a:bodyPr wrap="square" rtlCol="0">
                <a:spAutoFit/>
              </a:bodyPr>
              <a:lstStyle/>
              <a:p>
                <a:pPr>
                  <a:lnSpc>
                    <a:spcPct val="150000"/>
                  </a:lnSpc>
                </a:pPr>
                <a:r>
                  <a:rPr lang="en-US" sz="2400" spc="300" dirty="0">
                    <a:solidFill>
                      <a:schemeClr val="tx1">
                        <a:lumMod val="90000"/>
                        <a:lumOff val="10000"/>
                      </a:schemeClr>
                    </a:solidFill>
                    <a:ea typeface="Dosis" charset="0"/>
                    <a:cs typeface="Dosis" charset="0"/>
                  </a:rPr>
                  <a:t>CAN YOU TAKE A BATH ON CHINESE NEW YEAR?</a:t>
                </a:r>
              </a:p>
            </p:txBody>
          </p:sp>
          <p:sp>
            <p:nvSpPr>
              <p:cNvPr id="27" name="TextBox 26">
                <a:extLst>
                  <a:ext uri="{FF2B5EF4-FFF2-40B4-BE49-F238E27FC236}">
                    <a16:creationId xmlns:a16="http://schemas.microsoft.com/office/drawing/2014/main" id="{13E5BFDA-6415-455F-B7C6-3E737CD79E59}"/>
                  </a:ext>
                </a:extLst>
              </p:cNvPr>
              <p:cNvSpPr txBox="1"/>
              <p:nvPr/>
            </p:nvSpPr>
            <p:spPr>
              <a:xfrm>
                <a:off x="984740" y="3535072"/>
                <a:ext cx="4155972" cy="1884683"/>
              </a:xfrm>
              <a:prstGeom prst="rect">
                <a:avLst/>
              </a:prstGeom>
              <a:noFill/>
            </p:spPr>
            <p:txBody>
              <a:bodyPr wrap="square" rtlCol="0">
                <a:spAutoFit/>
              </a:bodyPr>
              <a:lstStyle/>
              <a:p>
                <a:pPr algn="just">
                  <a:lnSpc>
                    <a:spcPct val="200000"/>
                  </a:lnSpc>
                </a:pPr>
                <a:r>
                  <a:rPr lang="en-US" sz="1200" dirty="0">
                    <a:solidFill>
                      <a:schemeClr val="tx1">
                        <a:lumMod val="75000"/>
                        <a:lumOff val="25000"/>
                      </a:schemeClr>
                    </a:solidFill>
                    <a:ea typeface="Source Sans Pro" charset="0"/>
                    <a:cs typeface="Source Sans Pro" charset="0"/>
                  </a:rPr>
                  <a:t>Lorem ipsum dolor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consectetur</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adipiscing</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elit</a:t>
                </a:r>
                <a:r>
                  <a:rPr lang="en-US" sz="1200" dirty="0">
                    <a:solidFill>
                      <a:schemeClr val="tx1">
                        <a:lumMod val="75000"/>
                        <a:lumOff val="25000"/>
                      </a:schemeClr>
                    </a:solidFill>
                    <a:ea typeface="Source Sans Pro" charset="0"/>
                    <a:cs typeface="Source Sans Pro" charset="0"/>
                  </a:rPr>
                  <a:t>. Nunc semper </a:t>
                </a:r>
                <a:r>
                  <a:rPr lang="en-US" sz="1200" dirty="0" err="1">
                    <a:solidFill>
                      <a:schemeClr val="tx1">
                        <a:lumMod val="75000"/>
                        <a:lumOff val="25000"/>
                      </a:schemeClr>
                    </a:solidFill>
                    <a:ea typeface="Source Sans Pro" charset="0"/>
                    <a:cs typeface="Source Sans Pro" charset="0"/>
                  </a:rPr>
                  <a:t>metus</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justo</a:t>
                </a:r>
                <a:r>
                  <a:rPr lang="en-US" sz="1200" dirty="0">
                    <a:solidFill>
                      <a:schemeClr val="tx1">
                        <a:lumMod val="75000"/>
                        <a:lumOff val="25000"/>
                      </a:schemeClr>
                    </a:solidFill>
                    <a:ea typeface="Source Sans Pro" charset="0"/>
                    <a:cs typeface="Source Sans Pro" charset="0"/>
                  </a:rPr>
                  <a:t> tempus,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eleifend</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orci</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dignissim</a:t>
                </a:r>
                <a:r>
                  <a:rPr lang="en-US" sz="1200" dirty="0">
                    <a:solidFill>
                      <a:schemeClr val="tx1">
                        <a:lumMod val="75000"/>
                        <a:lumOff val="25000"/>
                      </a:schemeClr>
                    </a:solidFill>
                    <a:ea typeface="Source Sans Pro" charset="0"/>
                    <a:cs typeface="Source Sans Pro" charset="0"/>
                  </a:rPr>
                  <a:t>. Nunc </a:t>
                </a:r>
                <a:r>
                  <a:rPr lang="en-US" sz="1200" dirty="0" err="1">
                    <a:solidFill>
                      <a:schemeClr val="tx1">
                        <a:lumMod val="75000"/>
                        <a:lumOff val="25000"/>
                      </a:schemeClr>
                    </a:solidFill>
                    <a:ea typeface="Source Sans Pro" charset="0"/>
                    <a:cs typeface="Source Sans Pro" charset="0"/>
                  </a:rPr>
                  <a:t>faucibus</a:t>
                </a:r>
                <a:r>
                  <a:rPr lang="en-US" sz="1200" dirty="0">
                    <a:solidFill>
                      <a:schemeClr val="tx1">
                        <a:lumMod val="75000"/>
                        <a:lumOff val="25000"/>
                      </a:schemeClr>
                    </a:solidFill>
                    <a:ea typeface="Source Sans Pro" charset="0"/>
                    <a:cs typeface="Source Sans Pro" charset="0"/>
                  </a:rPr>
                  <a:t> non </a:t>
                </a:r>
                <a:r>
                  <a:rPr lang="en-US" sz="1200" dirty="0" err="1">
                    <a:solidFill>
                      <a:schemeClr val="tx1">
                        <a:lumMod val="75000"/>
                        <a:lumOff val="25000"/>
                      </a:schemeClr>
                    </a:solidFill>
                    <a:ea typeface="Source Sans Pro" charset="0"/>
                    <a:cs typeface="Source Sans Pro" charset="0"/>
                  </a:rPr>
                  <a:t>quam</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rutrum</a:t>
                </a:r>
                <a:r>
                  <a:rPr lang="en-US" sz="1200" dirty="0">
                    <a:solidFill>
                      <a:schemeClr val="tx1">
                        <a:lumMod val="75000"/>
                        <a:lumOff val="25000"/>
                      </a:schemeClr>
                    </a:solidFill>
                    <a:ea typeface="Source Sans Pro" charset="0"/>
                    <a:cs typeface="Source Sans Pro" charset="0"/>
                  </a:rPr>
                  <a:t>. Sed </a:t>
                </a:r>
                <a:r>
                  <a:rPr lang="en-US" sz="1200" dirty="0" err="1">
                    <a:solidFill>
                      <a:schemeClr val="tx1">
                        <a:lumMod val="75000"/>
                        <a:lumOff val="25000"/>
                      </a:schemeClr>
                    </a:solidFill>
                    <a:ea typeface="Source Sans Pro" charset="0"/>
                    <a:cs typeface="Source Sans Pro" charset="0"/>
                  </a:rPr>
                  <a:t>consequat</a:t>
                </a:r>
                <a:r>
                  <a:rPr lang="en-US" sz="1200" dirty="0">
                    <a:solidFill>
                      <a:schemeClr val="tx1">
                        <a:lumMod val="75000"/>
                        <a:lumOff val="25000"/>
                      </a:schemeClr>
                    </a:solidFill>
                    <a:ea typeface="Source Sans Pro" charset="0"/>
                    <a:cs typeface="Source Sans Pro" charset="0"/>
                  </a:rPr>
                  <a:t>, eros </a:t>
                </a:r>
                <a:r>
                  <a:rPr lang="en-US" sz="1200" dirty="0" err="1">
                    <a:solidFill>
                      <a:schemeClr val="tx1">
                        <a:lumMod val="75000"/>
                        <a:lumOff val="25000"/>
                      </a:schemeClr>
                    </a:solidFill>
                    <a:ea typeface="Source Sans Pro" charset="0"/>
                    <a:cs typeface="Source Sans Pro" charset="0"/>
                  </a:rPr>
                  <a:t>nec</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dapibus</a:t>
                </a:r>
                <a:r>
                  <a:rPr lang="en-US" sz="1200" dirty="0">
                    <a:solidFill>
                      <a:schemeClr val="tx1">
                        <a:lumMod val="75000"/>
                        <a:lumOff val="25000"/>
                      </a:schemeClr>
                    </a:solidFill>
                    <a:ea typeface="Source Sans Pro" charset="0"/>
                    <a:cs typeface="Source Sans Pro" charset="0"/>
                  </a:rPr>
                  <a:t> auctor,.</a:t>
                </a:r>
              </a:p>
            </p:txBody>
          </p:sp>
        </p:grpSp>
        <p:grpSp>
          <p:nvGrpSpPr>
            <p:cNvPr id="23" name="Group 22">
              <a:extLst>
                <a:ext uri="{FF2B5EF4-FFF2-40B4-BE49-F238E27FC236}">
                  <a16:creationId xmlns:a16="http://schemas.microsoft.com/office/drawing/2014/main" id="{C38BA4EA-0649-4EA1-9A7E-1D8498F687AA}"/>
                </a:ext>
              </a:extLst>
            </p:cNvPr>
            <p:cNvGrpSpPr/>
            <p:nvPr/>
          </p:nvGrpSpPr>
          <p:grpSpPr>
            <a:xfrm>
              <a:off x="7536355" y="2131483"/>
              <a:ext cx="884901" cy="336932"/>
              <a:chOff x="1699273" y="1546453"/>
              <a:chExt cx="884901" cy="336932"/>
            </a:xfrm>
          </p:grpSpPr>
          <p:sp>
            <p:nvSpPr>
              <p:cNvPr id="24" name="Oval 23">
                <a:extLst>
                  <a:ext uri="{FF2B5EF4-FFF2-40B4-BE49-F238E27FC236}">
                    <a16:creationId xmlns:a16="http://schemas.microsoft.com/office/drawing/2014/main" id="{DBBA81EE-9DF9-45AB-B9BF-6F2B4A77B8AE}"/>
                  </a:ext>
                </a:extLst>
              </p:cNvPr>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A4DC208-857F-4D8C-AD66-5407420DB4C1}"/>
                  </a:ext>
                </a:extLst>
              </p:cNvPr>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07473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B785468-9A6F-4683-947D-C847244AA533}"/>
              </a:ext>
            </a:extLst>
          </p:cNvPr>
          <p:cNvGrpSpPr/>
          <p:nvPr/>
        </p:nvGrpSpPr>
        <p:grpSpPr>
          <a:xfrm>
            <a:off x="6165624" y="1476430"/>
            <a:ext cx="5115345" cy="3509778"/>
            <a:chOff x="7536354" y="2131483"/>
            <a:chExt cx="5115345" cy="3509778"/>
          </a:xfrm>
        </p:grpSpPr>
        <p:grpSp>
          <p:nvGrpSpPr>
            <p:cNvPr id="13" name="Group 12">
              <a:extLst>
                <a:ext uri="{FF2B5EF4-FFF2-40B4-BE49-F238E27FC236}">
                  <a16:creationId xmlns:a16="http://schemas.microsoft.com/office/drawing/2014/main" id="{4FDD090D-8B30-4816-997C-90BB4C27FE66}"/>
                </a:ext>
              </a:extLst>
            </p:cNvPr>
            <p:cNvGrpSpPr/>
            <p:nvPr/>
          </p:nvGrpSpPr>
          <p:grpSpPr>
            <a:xfrm>
              <a:off x="7536354" y="2752903"/>
              <a:ext cx="5115345" cy="2888358"/>
              <a:chOff x="984739" y="1718413"/>
              <a:chExt cx="5115345" cy="2888358"/>
            </a:xfrm>
          </p:grpSpPr>
          <p:sp>
            <p:nvSpPr>
              <p:cNvPr id="17" name="TextBox 16">
                <a:extLst>
                  <a:ext uri="{FF2B5EF4-FFF2-40B4-BE49-F238E27FC236}">
                    <a16:creationId xmlns:a16="http://schemas.microsoft.com/office/drawing/2014/main" id="{7B7E05F0-AE22-4D8A-BAD7-A78D57FD1ED3}"/>
                  </a:ext>
                </a:extLst>
              </p:cNvPr>
              <p:cNvSpPr txBox="1"/>
              <p:nvPr/>
            </p:nvSpPr>
            <p:spPr>
              <a:xfrm>
                <a:off x="984739" y="1718413"/>
                <a:ext cx="5115345" cy="1137876"/>
              </a:xfrm>
              <a:prstGeom prst="rect">
                <a:avLst/>
              </a:prstGeom>
              <a:noFill/>
            </p:spPr>
            <p:txBody>
              <a:bodyPr wrap="square" rtlCol="0">
                <a:spAutoFit/>
              </a:bodyPr>
              <a:lstStyle/>
              <a:p>
                <a:pPr>
                  <a:lnSpc>
                    <a:spcPct val="150000"/>
                  </a:lnSpc>
                </a:pPr>
                <a:r>
                  <a:rPr lang="en-US" sz="2400" spc="300" dirty="0">
                    <a:solidFill>
                      <a:schemeClr val="bg1"/>
                    </a:solidFill>
                    <a:ea typeface="Dosis" charset="0"/>
                    <a:cs typeface="Dosis" charset="0"/>
                  </a:rPr>
                  <a:t>WHAT IS GOOD LUCK FOR CHINESE NEW YEAR?</a:t>
                </a:r>
              </a:p>
            </p:txBody>
          </p:sp>
          <p:sp>
            <p:nvSpPr>
              <p:cNvPr id="18" name="TextBox 17">
                <a:extLst>
                  <a:ext uri="{FF2B5EF4-FFF2-40B4-BE49-F238E27FC236}">
                    <a16:creationId xmlns:a16="http://schemas.microsoft.com/office/drawing/2014/main" id="{26C11445-6764-47DC-BF05-BB248AAE2503}"/>
                  </a:ext>
                </a:extLst>
              </p:cNvPr>
              <p:cNvSpPr txBox="1"/>
              <p:nvPr/>
            </p:nvSpPr>
            <p:spPr>
              <a:xfrm>
                <a:off x="984740" y="3091420"/>
                <a:ext cx="4620668" cy="1515351"/>
              </a:xfrm>
              <a:prstGeom prst="rect">
                <a:avLst/>
              </a:prstGeom>
              <a:noFill/>
            </p:spPr>
            <p:txBody>
              <a:bodyPr wrap="square" rtlCol="0">
                <a:spAutoFit/>
              </a:bodyPr>
              <a:lstStyle/>
              <a:p>
                <a:pPr algn="just">
                  <a:lnSpc>
                    <a:spcPct val="200000"/>
                  </a:lnSpc>
                </a:pPr>
                <a:r>
                  <a:rPr lang="en-US" sz="1200" dirty="0" err="1">
                    <a:solidFill>
                      <a:schemeClr val="bg1"/>
                    </a:solidFill>
                    <a:ea typeface="Source Sans Pro" charset="0"/>
                    <a:cs typeface="Source Sans Pro" charset="0"/>
                  </a:rPr>
                  <a:t>olor</a:t>
                </a:r>
                <a:r>
                  <a:rPr lang="en-US" sz="1200" dirty="0">
                    <a:solidFill>
                      <a:schemeClr val="bg1"/>
                    </a:solidFill>
                    <a:ea typeface="Source Sans Pro" charset="0"/>
                    <a:cs typeface="Source Sans Pro" charset="0"/>
                  </a:rPr>
                  <a:t> sit </a:t>
                </a:r>
                <a:r>
                  <a:rPr lang="en-US" sz="1200" dirty="0" err="1">
                    <a:solidFill>
                      <a:schemeClr val="bg1"/>
                    </a:solidFill>
                    <a:ea typeface="Source Sans Pro" charset="0"/>
                    <a:cs typeface="Source Sans Pro" charset="0"/>
                  </a:rPr>
                  <a:t>amet</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consectetur</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adipiscing</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elit</a:t>
                </a:r>
                <a:r>
                  <a:rPr lang="en-US" sz="1200" dirty="0">
                    <a:solidFill>
                      <a:schemeClr val="bg1"/>
                    </a:solidFill>
                    <a:ea typeface="Source Sans Pro" charset="0"/>
                    <a:cs typeface="Source Sans Pro" charset="0"/>
                  </a:rPr>
                  <a:t>. Nunc semper </a:t>
                </a:r>
                <a:r>
                  <a:rPr lang="en-US" sz="1200" dirty="0" err="1">
                    <a:solidFill>
                      <a:schemeClr val="bg1"/>
                    </a:solidFill>
                    <a:ea typeface="Source Sans Pro" charset="0"/>
                    <a:cs typeface="Source Sans Pro" charset="0"/>
                  </a:rPr>
                  <a:t>metus</a:t>
                </a:r>
                <a:r>
                  <a:rPr lang="en-US" sz="1200" dirty="0">
                    <a:solidFill>
                      <a:schemeClr val="bg1"/>
                    </a:solidFill>
                    <a:ea typeface="Source Sans Pro" charset="0"/>
                    <a:cs typeface="Source Sans Pro" charset="0"/>
                  </a:rPr>
                  <a:t> sit </a:t>
                </a:r>
                <a:r>
                  <a:rPr lang="en-US" sz="1200" dirty="0" err="1">
                    <a:solidFill>
                      <a:schemeClr val="bg1"/>
                    </a:solidFill>
                    <a:ea typeface="Source Sans Pro" charset="0"/>
                    <a:cs typeface="Source Sans Pro" charset="0"/>
                  </a:rPr>
                  <a:t>amet</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justo</a:t>
                </a:r>
                <a:r>
                  <a:rPr lang="en-US" sz="1200" dirty="0">
                    <a:solidFill>
                      <a:schemeClr val="bg1"/>
                    </a:solidFill>
                    <a:ea typeface="Source Sans Pro" charset="0"/>
                    <a:cs typeface="Source Sans Pro" charset="0"/>
                  </a:rPr>
                  <a:t> tempus, sit </a:t>
                </a:r>
                <a:r>
                  <a:rPr lang="en-US" sz="1200" dirty="0" err="1">
                    <a:solidFill>
                      <a:schemeClr val="bg1"/>
                    </a:solidFill>
                    <a:ea typeface="Source Sans Pro" charset="0"/>
                    <a:cs typeface="Source Sans Pro" charset="0"/>
                  </a:rPr>
                  <a:t>amet</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eleifend</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orci</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dignissim</a:t>
                </a:r>
                <a:r>
                  <a:rPr lang="en-US" sz="1200" dirty="0">
                    <a:solidFill>
                      <a:schemeClr val="bg1"/>
                    </a:solidFill>
                    <a:ea typeface="Source Sans Pro" charset="0"/>
                    <a:cs typeface="Source Sans Pro" charset="0"/>
                  </a:rPr>
                  <a:t>. Nunc </a:t>
                </a:r>
                <a:r>
                  <a:rPr lang="en-US" sz="1200" dirty="0" err="1">
                    <a:solidFill>
                      <a:schemeClr val="bg1"/>
                    </a:solidFill>
                    <a:ea typeface="Source Sans Pro" charset="0"/>
                    <a:cs typeface="Source Sans Pro" charset="0"/>
                  </a:rPr>
                  <a:t>faucibus</a:t>
                </a:r>
                <a:r>
                  <a:rPr lang="en-US" sz="1200" dirty="0">
                    <a:solidFill>
                      <a:schemeClr val="bg1"/>
                    </a:solidFill>
                    <a:ea typeface="Source Sans Pro" charset="0"/>
                    <a:cs typeface="Source Sans Pro" charset="0"/>
                  </a:rPr>
                  <a:t> non </a:t>
                </a:r>
                <a:r>
                  <a:rPr lang="en-US" sz="1200" dirty="0" err="1">
                    <a:solidFill>
                      <a:schemeClr val="bg1"/>
                    </a:solidFill>
                    <a:ea typeface="Source Sans Pro" charset="0"/>
                    <a:cs typeface="Source Sans Pro" charset="0"/>
                  </a:rPr>
                  <a:t>quam</a:t>
                </a:r>
                <a:r>
                  <a:rPr lang="en-US" sz="1200" dirty="0">
                    <a:solidFill>
                      <a:schemeClr val="bg1"/>
                    </a:solidFill>
                    <a:ea typeface="Source Sans Pro" charset="0"/>
                    <a:cs typeface="Source Sans Pro" charset="0"/>
                  </a:rPr>
                  <a:t> sit </a:t>
                </a:r>
                <a:r>
                  <a:rPr lang="en-US" sz="1200" dirty="0" err="1">
                    <a:solidFill>
                      <a:schemeClr val="bg1"/>
                    </a:solidFill>
                    <a:ea typeface="Source Sans Pro" charset="0"/>
                    <a:cs typeface="Source Sans Pro" charset="0"/>
                  </a:rPr>
                  <a:t>amet</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rutrum</a:t>
                </a:r>
                <a:r>
                  <a:rPr lang="en-US" sz="1200" dirty="0">
                    <a:solidFill>
                      <a:schemeClr val="bg1"/>
                    </a:solidFill>
                    <a:ea typeface="Source Sans Pro" charset="0"/>
                    <a:cs typeface="Source Sans Pro" charset="0"/>
                  </a:rPr>
                  <a:t>. Sed </a:t>
                </a:r>
                <a:r>
                  <a:rPr lang="en-US" sz="1200" dirty="0" err="1">
                    <a:solidFill>
                      <a:schemeClr val="bg1"/>
                    </a:solidFill>
                    <a:ea typeface="Source Sans Pro" charset="0"/>
                    <a:cs typeface="Source Sans Pro" charset="0"/>
                  </a:rPr>
                  <a:t>consequat</a:t>
                </a:r>
                <a:r>
                  <a:rPr lang="en-US" sz="1200" dirty="0">
                    <a:solidFill>
                      <a:schemeClr val="bg1"/>
                    </a:solidFill>
                    <a:ea typeface="Source Sans Pro" charset="0"/>
                    <a:cs typeface="Source Sans Pro" charset="0"/>
                  </a:rPr>
                  <a:t>, eros </a:t>
                </a:r>
                <a:r>
                  <a:rPr lang="en-US" sz="1200" dirty="0" err="1">
                    <a:solidFill>
                      <a:schemeClr val="bg1"/>
                    </a:solidFill>
                    <a:ea typeface="Source Sans Pro" charset="0"/>
                    <a:cs typeface="Source Sans Pro" charset="0"/>
                  </a:rPr>
                  <a:t>nec</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dapibus</a:t>
                </a:r>
                <a:r>
                  <a:rPr lang="en-US" sz="1200" dirty="0">
                    <a:solidFill>
                      <a:schemeClr val="bg1"/>
                    </a:solidFill>
                    <a:ea typeface="Source Sans Pro" charset="0"/>
                    <a:cs typeface="Source Sans Pro" charset="0"/>
                  </a:rPr>
                  <a:t> auctor,.</a:t>
                </a:r>
              </a:p>
            </p:txBody>
          </p:sp>
        </p:grpSp>
        <p:grpSp>
          <p:nvGrpSpPr>
            <p:cNvPr id="14" name="Group 13">
              <a:extLst>
                <a:ext uri="{FF2B5EF4-FFF2-40B4-BE49-F238E27FC236}">
                  <a16:creationId xmlns:a16="http://schemas.microsoft.com/office/drawing/2014/main" id="{96A95E7E-9A40-4B69-B93A-5DDDEA0E90F0}"/>
                </a:ext>
              </a:extLst>
            </p:cNvPr>
            <p:cNvGrpSpPr/>
            <p:nvPr/>
          </p:nvGrpSpPr>
          <p:grpSpPr>
            <a:xfrm>
              <a:off x="7536355" y="2131483"/>
              <a:ext cx="884901" cy="336932"/>
              <a:chOff x="1699273" y="1546453"/>
              <a:chExt cx="884901" cy="336932"/>
            </a:xfrm>
          </p:grpSpPr>
          <p:sp>
            <p:nvSpPr>
              <p:cNvPr id="15" name="Oval 14">
                <a:extLst>
                  <a:ext uri="{FF2B5EF4-FFF2-40B4-BE49-F238E27FC236}">
                    <a16:creationId xmlns:a16="http://schemas.microsoft.com/office/drawing/2014/main" id="{378B2458-2F55-41AA-8D36-76C7ED479943}"/>
                  </a:ext>
                </a:extLst>
              </p:cNvPr>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Oval 15">
                <a:extLst>
                  <a:ext uri="{FF2B5EF4-FFF2-40B4-BE49-F238E27FC236}">
                    <a16:creationId xmlns:a16="http://schemas.microsoft.com/office/drawing/2014/main" id="{98C17A8F-6D2A-4521-91F2-E353BD6CC70E}"/>
                  </a:ext>
                </a:extLst>
              </p:cNvPr>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6" name="Picture Placeholder 5">
            <a:extLst>
              <a:ext uri="{FF2B5EF4-FFF2-40B4-BE49-F238E27FC236}">
                <a16:creationId xmlns:a16="http://schemas.microsoft.com/office/drawing/2014/main" id="{74065977-491E-4CB7-8446-9FB2C58C668B}"/>
              </a:ext>
            </a:extLst>
          </p:cNvPr>
          <p:cNvPicPr>
            <a:picLocks noGrp="1" noChangeAspect="1"/>
          </p:cNvPicPr>
          <p:nvPr>
            <p:ph type="pic" sz="quarter" idx="10"/>
          </p:nvPr>
        </p:nvPicPr>
        <p:blipFill>
          <a:blip r:embed="rId2"/>
          <a:srcRect l="20733" r="20733"/>
          <a:stretch>
            <a:fillRect/>
          </a:stretch>
        </p:blipFill>
        <p:spPr/>
      </p:pic>
    </p:spTree>
    <p:extLst>
      <p:ext uri="{BB962C8B-B14F-4D97-AF65-F5344CB8AC3E}">
        <p14:creationId xmlns:p14="http://schemas.microsoft.com/office/powerpoint/2010/main" val="71795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D890406-336C-4135-94F5-484F81F797A3}"/>
              </a:ext>
            </a:extLst>
          </p:cNvPr>
          <p:cNvPicPr>
            <a:picLocks noGrp="1" noChangeAspect="1"/>
          </p:cNvPicPr>
          <p:nvPr>
            <p:ph type="pic" sz="quarter" idx="10"/>
          </p:nvPr>
        </p:nvPicPr>
        <p:blipFill>
          <a:blip r:embed="rId2"/>
          <a:srcRect l="11015" r="11015"/>
          <a:stretch>
            <a:fillRect/>
          </a:stretch>
        </p:blipFill>
        <p:spPr/>
      </p:pic>
      <p:sp>
        <p:nvSpPr>
          <p:cNvPr id="4" name="Freeform 3"/>
          <p:cNvSpPr/>
          <p:nvPr/>
        </p:nvSpPr>
        <p:spPr>
          <a:xfrm rot="10800000">
            <a:off x="785846" y="1720331"/>
            <a:ext cx="5210761" cy="4451392"/>
          </a:xfrm>
          <a:custGeom>
            <a:avLst/>
            <a:gdLst>
              <a:gd name="connsiteX0" fmla="*/ 3037089 w 3173368"/>
              <a:gd name="connsiteY0" fmla="*/ 1704918 h 2710910"/>
              <a:gd name="connsiteX1" fmla="*/ 3057861 w 3173368"/>
              <a:gd name="connsiteY1" fmla="*/ 1730094 h 2710910"/>
              <a:gd name="connsiteX2" fmla="*/ 3092063 w 3173368"/>
              <a:gd name="connsiteY2" fmla="*/ 1781923 h 2710910"/>
              <a:gd name="connsiteX3" fmla="*/ 3111341 w 3173368"/>
              <a:gd name="connsiteY3" fmla="*/ 1817440 h 2710910"/>
              <a:gd name="connsiteX4" fmla="*/ 1087340 w 3173368"/>
              <a:gd name="connsiteY4" fmla="*/ 252125 h 2710910"/>
              <a:gd name="connsiteX5" fmla="*/ 1081776 w 3173368"/>
              <a:gd name="connsiteY5" fmla="*/ 260556 h 2710910"/>
              <a:gd name="connsiteX6" fmla="*/ 1084454 w 3173368"/>
              <a:gd name="connsiteY6" fmla="*/ 255622 h 2710910"/>
              <a:gd name="connsiteX7" fmla="*/ 2066823 w 3173368"/>
              <a:gd name="connsiteY7" fmla="*/ 234558 h 2710910"/>
              <a:gd name="connsiteX8" fmla="*/ 2084203 w 3173368"/>
              <a:gd name="connsiteY8" fmla="*/ 255622 h 2710910"/>
              <a:gd name="connsiteX9" fmla="*/ 2100332 w 3173368"/>
              <a:gd name="connsiteY9" fmla="*/ 285337 h 2710910"/>
              <a:gd name="connsiteX10" fmla="*/ 1586022 w 3173368"/>
              <a:gd name="connsiteY10" fmla="*/ 0 h 2710910"/>
              <a:gd name="connsiteX11" fmla="*/ 2018271 w 3173368"/>
              <a:gd name="connsiteY11" fmla="*/ 179044 h 2710910"/>
              <a:gd name="connsiteX12" fmla="*/ 2075292 w 3173368"/>
              <a:gd name="connsiteY12" fmla="*/ 248154 h 2710910"/>
              <a:gd name="connsiteX13" fmla="*/ 2102658 w 3173368"/>
              <a:gd name="connsiteY13" fmla="*/ 289624 h 2710910"/>
              <a:gd name="connsiteX14" fmla="*/ 2100331 w 3173368"/>
              <a:gd name="connsiteY14" fmla="*/ 285337 h 2710910"/>
              <a:gd name="connsiteX15" fmla="*/ 3037089 w 3173368"/>
              <a:gd name="connsiteY15" fmla="*/ 1704918 h 2710910"/>
              <a:gd name="connsiteX16" fmla="*/ 3000467 w 3173368"/>
              <a:gd name="connsiteY16" fmla="*/ 1660531 h 2710910"/>
              <a:gd name="connsiteX17" fmla="*/ 2996581 w 3173368"/>
              <a:gd name="connsiteY17" fmla="*/ 1657325 h 2710910"/>
              <a:gd name="connsiteX18" fmla="*/ 3029774 w 3173368"/>
              <a:gd name="connsiteY18" fmla="*/ 1697838 h 2710910"/>
              <a:gd name="connsiteX19" fmla="*/ 3104026 w 3173368"/>
              <a:gd name="connsiteY19" fmla="*/ 1811153 h 2710910"/>
              <a:gd name="connsiteX20" fmla="*/ 3125015 w 3173368"/>
              <a:gd name="connsiteY20" fmla="*/ 1850096 h 2710910"/>
              <a:gd name="connsiteX21" fmla="*/ 3173368 w 3173368"/>
              <a:gd name="connsiteY21" fmla="*/ 2091282 h 2710910"/>
              <a:gd name="connsiteX22" fmla="*/ 2682075 w 3173368"/>
              <a:gd name="connsiteY22" fmla="*/ 2698321 h 2710910"/>
              <a:gd name="connsiteX23" fmla="*/ 2561715 w 3173368"/>
              <a:gd name="connsiteY23" fmla="*/ 2710539 h 2710910"/>
              <a:gd name="connsiteX24" fmla="*/ 2565386 w 3173368"/>
              <a:gd name="connsiteY24" fmla="*/ 2710909 h 2710910"/>
              <a:gd name="connsiteX25" fmla="*/ 2558071 w 3173368"/>
              <a:gd name="connsiteY25" fmla="*/ 2710909 h 2710910"/>
              <a:gd name="connsiteX26" fmla="*/ 648041 w 3173368"/>
              <a:gd name="connsiteY26" fmla="*/ 2710909 h 2710910"/>
              <a:gd name="connsiteX27" fmla="*/ 648031 w 3173368"/>
              <a:gd name="connsiteY27" fmla="*/ 2710910 h 2710910"/>
              <a:gd name="connsiteX28" fmla="*/ 648022 w 3173368"/>
              <a:gd name="connsiteY28" fmla="*/ 2710909 h 2710910"/>
              <a:gd name="connsiteX29" fmla="*/ 605744 w 3173368"/>
              <a:gd name="connsiteY29" fmla="*/ 2710909 h 2710910"/>
              <a:gd name="connsiteX30" fmla="*/ 626778 w 3173368"/>
              <a:gd name="connsiteY30" fmla="*/ 2708774 h 2710910"/>
              <a:gd name="connsiteX31" fmla="*/ 517430 w 3173368"/>
              <a:gd name="connsiteY31" fmla="*/ 2697783 h 2710910"/>
              <a:gd name="connsiteX32" fmla="*/ 0 w 3173368"/>
              <a:gd name="connsiteY32" fmla="*/ 2064765 h 2710910"/>
              <a:gd name="connsiteX33" fmla="*/ 50926 w 3173368"/>
              <a:gd name="connsiteY33" fmla="*/ 1813257 h 2710910"/>
              <a:gd name="connsiteX34" fmla="*/ 72974 w 3173368"/>
              <a:gd name="connsiteY34" fmla="*/ 1772753 h 2710910"/>
              <a:gd name="connsiteX35" fmla="*/ 154128 w 3173368"/>
              <a:gd name="connsiteY35" fmla="*/ 1650986 h 2710910"/>
              <a:gd name="connsiteX36" fmla="*/ 189804 w 3173368"/>
              <a:gd name="connsiteY36" fmla="*/ 1607871 h 2710910"/>
              <a:gd name="connsiteX37" fmla="*/ 196151 w 3173368"/>
              <a:gd name="connsiteY37" fmla="*/ 1602649 h 2710910"/>
              <a:gd name="connsiteX38" fmla="*/ 1081776 w 3173368"/>
              <a:gd name="connsiteY38" fmla="*/ 260556 h 2710910"/>
              <a:gd name="connsiteX39" fmla="*/ 1028874 w 3173368"/>
              <a:gd name="connsiteY39" fmla="*/ 358021 h 2710910"/>
              <a:gd name="connsiteX40" fmla="*/ 1025918 w 3173368"/>
              <a:gd name="connsiteY40" fmla="*/ 367545 h 2710910"/>
              <a:gd name="connsiteX41" fmla="*/ 1076411 w 3173368"/>
              <a:gd name="connsiteY41" fmla="*/ 274517 h 2710910"/>
              <a:gd name="connsiteX42" fmla="*/ 1082054 w 3173368"/>
              <a:gd name="connsiteY42" fmla="*/ 265968 h 2710910"/>
              <a:gd name="connsiteX43" fmla="*/ 1153772 w 3173368"/>
              <a:gd name="connsiteY43" fmla="*/ 179044 h 2710910"/>
              <a:gd name="connsiteX44" fmla="*/ 1586022 w 3173368"/>
              <a:gd name="connsiteY44" fmla="*/ 0 h 271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73368" h="2710910">
                <a:moveTo>
                  <a:pt x="3037089" y="1704918"/>
                </a:moveTo>
                <a:lnTo>
                  <a:pt x="3057861" y="1730094"/>
                </a:lnTo>
                <a:lnTo>
                  <a:pt x="3092063" y="1781923"/>
                </a:lnTo>
                <a:lnTo>
                  <a:pt x="3111341" y="1817440"/>
                </a:lnTo>
                <a:close/>
                <a:moveTo>
                  <a:pt x="1087340" y="252125"/>
                </a:moveTo>
                <a:lnTo>
                  <a:pt x="1081776" y="260556"/>
                </a:lnTo>
                <a:lnTo>
                  <a:pt x="1084454" y="255622"/>
                </a:lnTo>
                <a:close/>
                <a:moveTo>
                  <a:pt x="2066823" y="234558"/>
                </a:moveTo>
                <a:lnTo>
                  <a:pt x="2084203" y="255622"/>
                </a:lnTo>
                <a:lnTo>
                  <a:pt x="2100332" y="285337"/>
                </a:lnTo>
                <a:close/>
                <a:moveTo>
                  <a:pt x="1586022" y="0"/>
                </a:moveTo>
                <a:cubicBezTo>
                  <a:pt x="1754826" y="0"/>
                  <a:pt x="1907649" y="68422"/>
                  <a:pt x="2018271" y="179044"/>
                </a:cubicBezTo>
                <a:lnTo>
                  <a:pt x="2075292" y="248154"/>
                </a:lnTo>
                <a:lnTo>
                  <a:pt x="2102658" y="289624"/>
                </a:lnTo>
                <a:lnTo>
                  <a:pt x="2100331" y="285337"/>
                </a:lnTo>
                <a:lnTo>
                  <a:pt x="3037089" y="1704918"/>
                </a:lnTo>
                <a:lnTo>
                  <a:pt x="3000467" y="1660531"/>
                </a:lnTo>
                <a:lnTo>
                  <a:pt x="2996581" y="1657325"/>
                </a:lnTo>
                <a:lnTo>
                  <a:pt x="3029774" y="1697838"/>
                </a:lnTo>
                <a:lnTo>
                  <a:pt x="3104026" y="1811153"/>
                </a:lnTo>
                <a:lnTo>
                  <a:pt x="3125015" y="1850096"/>
                </a:lnTo>
                <a:cubicBezTo>
                  <a:pt x="3156151" y="1924227"/>
                  <a:pt x="3173368" y="2005729"/>
                  <a:pt x="3173368" y="2091282"/>
                </a:cubicBezTo>
                <a:cubicBezTo>
                  <a:pt x="3173368" y="2390716"/>
                  <a:pt x="2962455" y="2640543"/>
                  <a:pt x="2682075" y="2698321"/>
                </a:cubicBezTo>
                <a:lnTo>
                  <a:pt x="2561715" y="2710539"/>
                </a:lnTo>
                <a:lnTo>
                  <a:pt x="2565386" y="2710909"/>
                </a:lnTo>
                <a:lnTo>
                  <a:pt x="2558071" y="2710909"/>
                </a:lnTo>
                <a:lnTo>
                  <a:pt x="648041" y="2710909"/>
                </a:lnTo>
                <a:lnTo>
                  <a:pt x="648031" y="2710910"/>
                </a:lnTo>
                <a:lnTo>
                  <a:pt x="648022" y="2710909"/>
                </a:lnTo>
                <a:lnTo>
                  <a:pt x="605744" y="2710909"/>
                </a:lnTo>
                <a:lnTo>
                  <a:pt x="626778" y="2708774"/>
                </a:lnTo>
                <a:lnTo>
                  <a:pt x="517430" y="2697783"/>
                </a:lnTo>
                <a:cubicBezTo>
                  <a:pt x="222133" y="2637532"/>
                  <a:pt x="0" y="2377014"/>
                  <a:pt x="0" y="2064765"/>
                </a:cubicBezTo>
                <a:cubicBezTo>
                  <a:pt x="0" y="1975551"/>
                  <a:pt x="18134" y="1890560"/>
                  <a:pt x="50926" y="1813257"/>
                </a:cubicBezTo>
                <a:lnTo>
                  <a:pt x="72974" y="1772753"/>
                </a:lnTo>
                <a:lnTo>
                  <a:pt x="154128" y="1650986"/>
                </a:lnTo>
                <a:lnTo>
                  <a:pt x="189804" y="1607871"/>
                </a:lnTo>
                <a:lnTo>
                  <a:pt x="196151" y="1602649"/>
                </a:lnTo>
                <a:lnTo>
                  <a:pt x="1081776" y="260556"/>
                </a:lnTo>
                <a:lnTo>
                  <a:pt x="1028874" y="358021"/>
                </a:lnTo>
                <a:lnTo>
                  <a:pt x="1025918" y="367545"/>
                </a:lnTo>
                <a:lnTo>
                  <a:pt x="1076411" y="274517"/>
                </a:lnTo>
                <a:lnTo>
                  <a:pt x="1082054" y="265968"/>
                </a:lnTo>
                <a:lnTo>
                  <a:pt x="1153772" y="179044"/>
                </a:lnTo>
                <a:cubicBezTo>
                  <a:pt x="1264394" y="68422"/>
                  <a:pt x="1417218" y="0"/>
                  <a:pt x="1586022" y="0"/>
                </a:cubicBezTo>
                <a:close/>
              </a:path>
            </a:pathLst>
          </a:custGeom>
          <a:gradFill>
            <a:gsLst>
              <a:gs pos="0">
                <a:schemeClr val="tx2">
                  <a:alpha val="70000"/>
                </a:schemeClr>
              </a:gs>
              <a:gs pos="98000">
                <a:schemeClr val="accent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163798" y="2011801"/>
            <a:ext cx="3848757" cy="3417923"/>
            <a:chOff x="984740" y="1951672"/>
            <a:chExt cx="3848757" cy="3417923"/>
          </a:xfrm>
        </p:grpSpPr>
        <p:sp>
          <p:nvSpPr>
            <p:cNvPr id="16" name="TextBox 15"/>
            <p:cNvSpPr txBox="1"/>
            <p:nvPr/>
          </p:nvSpPr>
          <p:spPr>
            <a:xfrm>
              <a:off x="984740" y="1951672"/>
              <a:ext cx="3602752" cy="1384995"/>
            </a:xfrm>
            <a:prstGeom prst="rect">
              <a:avLst/>
            </a:prstGeom>
            <a:noFill/>
          </p:spPr>
          <p:txBody>
            <a:bodyPr wrap="square" rtlCol="0">
              <a:spAutoFit/>
            </a:bodyPr>
            <a:lstStyle/>
            <a:p>
              <a:r>
                <a:rPr lang="en-US" sz="2800" spc="300" dirty="0">
                  <a:solidFill>
                    <a:schemeClr val="tx1">
                      <a:lumMod val="90000"/>
                      <a:lumOff val="10000"/>
                    </a:schemeClr>
                  </a:solidFill>
                  <a:ea typeface="Dosis" charset="0"/>
                  <a:cs typeface="Dosis" charset="0"/>
                </a:rPr>
                <a:t>WHAT IS THE NEW CHINESE NEW YEAR?</a:t>
              </a:r>
            </a:p>
          </p:txBody>
        </p:sp>
        <p:sp>
          <p:nvSpPr>
            <p:cNvPr id="17" name="TextBox 16"/>
            <p:cNvSpPr txBox="1"/>
            <p:nvPr/>
          </p:nvSpPr>
          <p:spPr>
            <a:xfrm>
              <a:off x="984740" y="3484912"/>
              <a:ext cx="3848757" cy="1884683"/>
            </a:xfrm>
            <a:prstGeom prst="rect">
              <a:avLst/>
            </a:prstGeom>
            <a:noFill/>
          </p:spPr>
          <p:txBody>
            <a:bodyPr wrap="square" rtlCol="0">
              <a:spAutoFit/>
            </a:bodyPr>
            <a:lstStyle/>
            <a:p>
              <a:pPr algn="just">
                <a:lnSpc>
                  <a:spcPct val="200000"/>
                </a:lnSpc>
              </a:pPr>
              <a:r>
                <a:rPr lang="en-US" sz="1200" dirty="0">
                  <a:solidFill>
                    <a:schemeClr val="tx1">
                      <a:lumMod val="75000"/>
                      <a:lumOff val="25000"/>
                    </a:schemeClr>
                  </a:solidFill>
                  <a:ea typeface="Source Sans Pro" charset="0"/>
                  <a:cs typeface="Source Sans Pro" charset="0"/>
                </a:rPr>
                <a:t>Lorem ipsum dolor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consectetur</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adipiscing</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elit</a:t>
              </a:r>
              <a:r>
                <a:rPr lang="en-US" sz="1200" dirty="0">
                  <a:solidFill>
                    <a:schemeClr val="tx1">
                      <a:lumMod val="75000"/>
                      <a:lumOff val="25000"/>
                    </a:schemeClr>
                  </a:solidFill>
                  <a:ea typeface="Source Sans Pro" charset="0"/>
                  <a:cs typeface="Source Sans Pro" charset="0"/>
                </a:rPr>
                <a:t>. Nunc semper </a:t>
              </a:r>
              <a:r>
                <a:rPr lang="en-US" sz="1200" dirty="0" err="1">
                  <a:solidFill>
                    <a:schemeClr val="tx1">
                      <a:lumMod val="75000"/>
                      <a:lumOff val="25000"/>
                    </a:schemeClr>
                  </a:solidFill>
                  <a:ea typeface="Source Sans Pro" charset="0"/>
                  <a:cs typeface="Source Sans Pro" charset="0"/>
                </a:rPr>
                <a:t>metus</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justo</a:t>
              </a:r>
              <a:r>
                <a:rPr lang="en-US" sz="1200" dirty="0">
                  <a:solidFill>
                    <a:schemeClr val="tx1">
                      <a:lumMod val="75000"/>
                      <a:lumOff val="25000"/>
                    </a:schemeClr>
                  </a:solidFill>
                  <a:ea typeface="Source Sans Pro" charset="0"/>
                  <a:cs typeface="Source Sans Pro" charset="0"/>
                </a:rPr>
                <a:t> tempus,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eleifend</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orci</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dignissim</a:t>
              </a:r>
              <a:r>
                <a:rPr lang="en-US" sz="1200" dirty="0">
                  <a:solidFill>
                    <a:schemeClr val="tx1">
                      <a:lumMod val="75000"/>
                      <a:lumOff val="25000"/>
                    </a:schemeClr>
                  </a:solidFill>
                  <a:ea typeface="Source Sans Pro" charset="0"/>
                  <a:cs typeface="Source Sans Pro" charset="0"/>
                </a:rPr>
                <a:t>. Nunc </a:t>
              </a:r>
              <a:r>
                <a:rPr lang="en-US" sz="1200" dirty="0" err="1">
                  <a:solidFill>
                    <a:schemeClr val="tx1">
                      <a:lumMod val="75000"/>
                      <a:lumOff val="25000"/>
                    </a:schemeClr>
                  </a:solidFill>
                  <a:ea typeface="Source Sans Pro" charset="0"/>
                  <a:cs typeface="Source Sans Pro" charset="0"/>
                </a:rPr>
                <a:t>faucibus</a:t>
              </a:r>
              <a:r>
                <a:rPr lang="en-US" sz="1200" dirty="0">
                  <a:solidFill>
                    <a:schemeClr val="tx1">
                      <a:lumMod val="75000"/>
                      <a:lumOff val="25000"/>
                    </a:schemeClr>
                  </a:solidFill>
                  <a:ea typeface="Source Sans Pro" charset="0"/>
                  <a:cs typeface="Source Sans Pro" charset="0"/>
                </a:rPr>
                <a:t> non </a:t>
              </a:r>
              <a:r>
                <a:rPr lang="en-US" sz="1200" dirty="0" err="1">
                  <a:solidFill>
                    <a:schemeClr val="tx1">
                      <a:lumMod val="75000"/>
                      <a:lumOff val="25000"/>
                    </a:schemeClr>
                  </a:solidFill>
                  <a:ea typeface="Source Sans Pro" charset="0"/>
                  <a:cs typeface="Source Sans Pro" charset="0"/>
                </a:rPr>
                <a:t>quam</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rutrum</a:t>
              </a:r>
              <a:r>
                <a:rPr lang="en-US" sz="1200" dirty="0">
                  <a:solidFill>
                    <a:schemeClr val="tx1">
                      <a:lumMod val="75000"/>
                      <a:lumOff val="25000"/>
                    </a:schemeClr>
                  </a:solidFill>
                  <a:ea typeface="Source Sans Pro" charset="0"/>
                  <a:cs typeface="Source Sans Pro" charset="0"/>
                </a:rPr>
                <a:t>. Sed </a:t>
              </a:r>
              <a:r>
                <a:rPr lang="en-US" sz="1200" dirty="0" err="1">
                  <a:solidFill>
                    <a:schemeClr val="tx1">
                      <a:lumMod val="75000"/>
                      <a:lumOff val="25000"/>
                    </a:schemeClr>
                  </a:solidFill>
                  <a:ea typeface="Source Sans Pro" charset="0"/>
                  <a:cs typeface="Source Sans Pro" charset="0"/>
                </a:rPr>
                <a:t>consequat</a:t>
              </a:r>
              <a:r>
                <a:rPr lang="en-US" sz="1200" dirty="0">
                  <a:solidFill>
                    <a:schemeClr val="tx1">
                      <a:lumMod val="75000"/>
                      <a:lumOff val="25000"/>
                    </a:schemeClr>
                  </a:solidFill>
                  <a:ea typeface="Source Sans Pro" charset="0"/>
                  <a:cs typeface="Source Sans Pro" charset="0"/>
                </a:rPr>
                <a:t>, eros </a:t>
              </a:r>
              <a:r>
                <a:rPr lang="en-US" sz="1200" dirty="0" err="1">
                  <a:solidFill>
                    <a:schemeClr val="tx1">
                      <a:lumMod val="75000"/>
                      <a:lumOff val="25000"/>
                    </a:schemeClr>
                  </a:solidFill>
                  <a:ea typeface="Source Sans Pro" charset="0"/>
                  <a:cs typeface="Source Sans Pro" charset="0"/>
                </a:rPr>
                <a:t>nec</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dapibus</a:t>
              </a:r>
              <a:r>
                <a:rPr lang="en-US" sz="1200" dirty="0">
                  <a:solidFill>
                    <a:schemeClr val="tx1">
                      <a:lumMod val="75000"/>
                      <a:lumOff val="25000"/>
                    </a:schemeClr>
                  </a:solidFill>
                  <a:ea typeface="Source Sans Pro" charset="0"/>
                  <a:cs typeface="Source Sans Pro" charset="0"/>
                </a:rPr>
                <a:t> auctor,.</a:t>
              </a:r>
            </a:p>
          </p:txBody>
        </p:sp>
      </p:grpSp>
      <p:grpSp>
        <p:nvGrpSpPr>
          <p:cNvPr id="13" name="Group 12"/>
          <p:cNvGrpSpPr/>
          <p:nvPr/>
        </p:nvGrpSpPr>
        <p:grpSpPr>
          <a:xfrm>
            <a:off x="7199423" y="1437057"/>
            <a:ext cx="884901" cy="336932"/>
            <a:chOff x="1699273" y="1546453"/>
            <a:chExt cx="884901" cy="336932"/>
          </a:xfrm>
        </p:grpSpPr>
        <p:sp>
          <p:nvSpPr>
            <p:cNvPr id="14" name="Oval 13"/>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1B3D4D3A-7615-4900-9935-BCB6FAE8540E}"/>
              </a:ext>
            </a:extLst>
          </p:cNvPr>
          <p:cNvSpPr txBox="1"/>
          <p:nvPr/>
        </p:nvSpPr>
        <p:spPr>
          <a:xfrm>
            <a:off x="1816905" y="3013501"/>
            <a:ext cx="3148642" cy="830997"/>
          </a:xfrm>
          <a:prstGeom prst="rect">
            <a:avLst/>
          </a:prstGeom>
          <a:noFill/>
        </p:spPr>
        <p:txBody>
          <a:bodyPr wrap="square">
            <a:spAutoFit/>
          </a:bodyPr>
          <a:lstStyle/>
          <a:p>
            <a:pPr algn="ctr"/>
            <a:r>
              <a:rPr lang="en-US" sz="2400" spc="600" dirty="0">
                <a:solidFill>
                  <a:schemeClr val="bg1"/>
                </a:solidFill>
                <a:ea typeface="Dosis" charset="0"/>
                <a:cs typeface="Dosis" charset="0"/>
              </a:rPr>
              <a:t>SPRING FESTIVAL</a:t>
            </a:r>
          </a:p>
        </p:txBody>
      </p:sp>
    </p:spTree>
    <p:extLst>
      <p:ext uri="{BB962C8B-B14F-4D97-AF65-F5344CB8AC3E}">
        <p14:creationId xmlns:p14="http://schemas.microsoft.com/office/powerpoint/2010/main" val="826686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39" name="Rectangle 8"/>
          <p:cNvSpPr/>
          <p:nvPr/>
        </p:nvSpPr>
        <p:spPr>
          <a:xfrm rot="10800000">
            <a:off x="31383" y="-5810"/>
            <a:ext cx="7013323" cy="6858000"/>
          </a:xfrm>
          <a:custGeom>
            <a:avLst/>
            <a:gdLst>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1948070 h 6858000"/>
              <a:gd name="connsiteX5" fmla="*/ 0 w 5850835"/>
              <a:gd name="connsiteY5"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1053548 w 5850835"/>
              <a:gd name="connsiteY4" fmla="*/ 2564296 h 6858000"/>
              <a:gd name="connsiteX5" fmla="*/ 0 w 5850835"/>
              <a:gd name="connsiteY5" fmla="*/ 0 h 6858000"/>
              <a:gd name="connsiteX0" fmla="*/ 200232 w 6051067"/>
              <a:gd name="connsiteY0" fmla="*/ 0 h 6858000"/>
              <a:gd name="connsiteX1" fmla="*/ 6051067 w 6051067"/>
              <a:gd name="connsiteY1" fmla="*/ 0 h 6858000"/>
              <a:gd name="connsiteX2" fmla="*/ 6051067 w 6051067"/>
              <a:gd name="connsiteY2" fmla="*/ 6858000 h 6858000"/>
              <a:gd name="connsiteX3" fmla="*/ 200232 w 6051067"/>
              <a:gd name="connsiteY3" fmla="*/ 6858000 h 6858000"/>
              <a:gd name="connsiteX4" fmla="*/ 1253780 w 6051067"/>
              <a:gd name="connsiteY4" fmla="*/ 2564296 h 6858000"/>
              <a:gd name="connsiteX5" fmla="*/ 200232 w 6051067"/>
              <a:gd name="connsiteY5" fmla="*/ 0 h 6858000"/>
              <a:gd name="connsiteX0" fmla="*/ 176827 w 6027662"/>
              <a:gd name="connsiteY0" fmla="*/ 0 h 6858000"/>
              <a:gd name="connsiteX1" fmla="*/ 6027662 w 6027662"/>
              <a:gd name="connsiteY1" fmla="*/ 0 h 6858000"/>
              <a:gd name="connsiteX2" fmla="*/ 6027662 w 6027662"/>
              <a:gd name="connsiteY2" fmla="*/ 6858000 h 6858000"/>
              <a:gd name="connsiteX3" fmla="*/ 176827 w 6027662"/>
              <a:gd name="connsiteY3" fmla="*/ 6858000 h 6858000"/>
              <a:gd name="connsiteX4" fmla="*/ 1548427 w 6027662"/>
              <a:gd name="connsiteY4" fmla="*/ 3319670 h 6858000"/>
              <a:gd name="connsiteX5" fmla="*/ 176827 w 6027662"/>
              <a:gd name="connsiteY5" fmla="*/ 0 h 6858000"/>
              <a:gd name="connsiteX0" fmla="*/ 175544 w 6026379"/>
              <a:gd name="connsiteY0" fmla="*/ 0 h 6858000"/>
              <a:gd name="connsiteX1" fmla="*/ 6026379 w 6026379"/>
              <a:gd name="connsiteY1" fmla="*/ 0 h 6858000"/>
              <a:gd name="connsiteX2" fmla="*/ 6026379 w 6026379"/>
              <a:gd name="connsiteY2" fmla="*/ 6858000 h 6858000"/>
              <a:gd name="connsiteX3" fmla="*/ 175544 w 6026379"/>
              <a:gd name="connsiteY3" fmla="*/ 6858000 h 6858000"/>
              <a:gd name="connsiteX4" fmla="*/ 1567022 w 6026379"/>
              <a:gd name="connsiteY4" fmla="*/ 3458818 h 6858000"/>
              <a:gd name="connsiteX5" fmla="*/ 175544 w 6026379"/>
              <a:gd name="connsiteY5" fmla="*/ 0 h 6858000"/>
              <a:gd name="connsiteX0" fmla="*/ 231719 w 6082554"/>
              <a:gd name="connsiteY0" fmla="*/ 0 h 6858000"/>
              <a:gd name="connsiteX1" fmla="*/ 6082554 w 6082554"/>
              <a:gd name="connsiteY1" fmla="*/ 0 h 6858000"/>
              <a:gd name="connsiteX2" fmla="*/ 6082554 w 6082554"/>
              <a:gd name="connsiteY2" fmla="*/ 6858000 h 6858000"/>
              <a:gd name="connsiteX3" fmla="*/ 231719 w 6082554"/>
              <a:gd name="connsiteY3" fmla="*/ 6858000 h 6858000"/>
              <a:gd name="connsiteX4" fmla="*/ 958367 w 6082554"/>
              <a:gd name="connsiteY4" fmla="*/ 3408018 h 6858000"/>
              <a:gd name="connsiteX5" fmla="*/ 231719 w 60825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554" h="6858000">
                <a:moveTo>
                  <a:pt x="231719" y="0"/>
                </a:moveTo>
                <a:lnTo>
                  <a:pt x="6082554" y="0"/>
                </a:lnTo>
                <a:lnTo>
                  <a:pt x="6082554" y="6858000"/>
                </a:lnTo>
                <a:lnTo>
                  <a:pt x="231719" y="6858000"/>
                </a:lnTo>
                <a:cubicBezTo>
                  <a:pt x="-567829" y="6142383"/>
                  <a:pt x="958367" y="4551018"/>
                  <a:pt x="958367" y="3408018"/>
                </a:cubicBezTo>
                <a:cubicBezTo>
                  <a:pt x="958367" y="2265018"/>
                  <a:pt x="-567829" y="427383"/>
                  <a:pt x="231719" y="0"/>
                </a:cubicBezTo>
                <a:close/>
              </a:path>
            </a:pathLst>
          </a:custGeom>
          <a:solidFill>
            <a:schemeClr val="tx1">
              <a:lumMod val="10000"/>
              <a:lumOff val="90000"/>
            </a:schemeClr>
          </a:solidFill>
          <a:ln>
            <a:noFill/>
          </a:ln>
          <a:effectLst>
            <a:outerShdw blurRad="419100" dist="76200" dir="10800000" algn="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847615" y="1664597"/>
            <a:ext cx="4641322" cy="3401450"/>
            <a:chOff x="6357330" y="1670407"/>
            <a:chExt cx="4641322" cy="3401450"/>
          </a:xfrm>
        </p:grpSpPr>
        <p:grpSp>
          <p:nvGrpSpPr>
            <p:cNvPr id="2" name="Group 1"/>
            <p:cNvGrpSpPr/>
            <p:nvPr/>
          </p:nvGrpSpPr>
          <p:grpSpPr>
            <a:xfrm>
              <a:off x="6357330" y="1670407"/>
              <a:ext cx="2219521" cy="3380581"/>
              <a:chOff x="1099530" y="2292266"/>
              <a:chExt cx="2219521" cy="3380581"/>
            </a:xfrm>
          </p:grpSpPr>
          <p:grpSp>
            <p:nvGrpSpPr>
              <p:cNvPr id="3" name="Group 2"/>
              <p:cNvGrpSpPr/>
              <p:nvPr/>
            </p:nvGrpSpPr>
            <p:grpSpPr>
              <a:xfrm>
                <a:off x="1099530" y="2292266"/>
                <a:ext cx="2219521" cy="2273467"/>
                <a:chOff x="1353540" y="1976729"/>
                <a:chExt cx="2219521" cy="2273467"/>
              </a:xfrm>
            </p:grpSpPr>
            <p:graphicFrame>
              <p:nvGraphicFramePr>
                <p:cNvPr id="7" name="Content Placeholder 3"/>
                <p:cNvGraphicFramePr>
                  <a:graphicFrameLocks/>
                </p:cNvGraphicFramePr>
                <p:nvPr>
                  <p:extLst>
                    <p:ext uri="{D42A27DB-BD31-4B8C-83A1-F6EECF244321}">
                      <p14:modId xmlns:p14="http://schemas.microsoft.com/office/powerpoint/2010/main" val="795324894"/>
                    </p:ext>
                  </p:extLst>
                </p:nvPr>
              </p:nvGraphicFramePr>
              <p:xfrm>
                <a:off x="1353540" y="1976729"/>
                <a:ext cx="2219521" cy="227346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178925" y="2730056"/>
                  <a:ext cx="568745" cy="338554"/>
                </a:xfrm>
                <a:prstGeom prst="rect">
                  <a:avLst/>
                </a:prstGeom>
                <a:noFill/>
              </p:spPr>
              <p:txBody>
                <a:bodyPr wrap="none" rtlCol="0">
                  <a:spAutoFit/>
                </a:bodyPr>
                <a:lstStyle/>
                <a:p>
                  <a:pPr algn="ctr"/>
                  <a:r>
                    <a:rPr lang="en-US" sz="1600" b="1" kern="900" spc="-60" dirty="0"/>
                    <a:t>71%</a:t>
                  </a:r>
                  <a:endParaRPr lang="en-US" sz="1600" b="1" dirty="0"/>
                </a:p>
              </p:txBody>
            </p:sp>
          </p:grpSp>
          <p:grpSp>
            <p:nvGrpSpPr>
              <p:cNvPr id="4" name="Group 3"/>
              <p:cNvGrpSpPr/>
              <p:nvPr/>
            </p:nvGrpSpPr>
            <p:grpSpPr>
              <a:xfrm>
                <a:off x="1187620" y="4952310"/>
                <a:ext cx="2043338" cy="720537"/>
                <a:chOff x="1441630" y="4636773"/>
                <a:chExt cx="2043338" cy="720537"/>
              </a:xfrm>
            </p:grpSpPr>
            <p:sp>
              <p:nvSpPr>
                <p:cNvPr id="5" name="TextBox 4"/>
                <p:cNvSpPr txBox="1"/>
                <p:nvPr/>
              </p:nvSpPr>
              <p:spPr>
                <a:xfrm>
                  <a:off x="1586723" y="4636773"/>
                  <a:ext cx="1800493" cy="246221"/>
                </a:xfrm>
                <a:prstGeom prst="rect">
                  <a:avLst/>
                </a:prstGeom>
                <a:noFill/>
              </p:spPr>
              <p:txBody>
                <a:bodyPr wrap="none" rtlCol="0" anchor="t">
                  <a:spAutoFit/>
                </a:bodyPr>
                <a:lstStyle>
                  <a:defPPr>
                    <a:defRPr lang="en-US"/>
                  </a:defPPr>
                  <a:lvl1pPr>
                    <a:defRPr sz="1600">
                      <a:solidFill>
                        <a:schemeClr val="bg1"/>
                      </a:solidFill>
                      <a:latin typeface="Poppins SemiBold" panose="02000000000000000000" pitchFamily="2" charset="0"/>
                      <a:cs typeface="Poppins SemiBold" panose="02000000000000000000" pitchFamily="2" charset="0"/>
                    </a:defRPr>
                  </a:lvl1pPr>
                </a:lstStyle>
                <a:p>
                  <a:pPr algn="ctr"/>
                  <a:r>
                    <a:rPr lang="en-US" sz="1000" b="1" spc="300" dirty="0">
                      <a:solidFill>
                        <a:schemeClr val="tx1"/>
                      </a:solidFill>
                      <a:latin typeface="+mn-lt"/>
                      <a:ea typeface="Montserrat" charset="0"/>
                      <a:cs typeface="Montserrat" charset="0"/>
                    </a:rPr>
                    <a:t>ADD TITLE HERE</a:t>
                  </a:r>
                </a:p>
              </p:txBody>
            </p:sp>
            <p:sp>
              <p:nvSpPr>
                <p:cNvPr id="6" name="Rectangle 5"/>
                <p:cNvSpPr/>
                <p:nvPr/>
              </p:nvSpPr>
              <p:spPr>
                <a:xfrm>
                  <a:off x="1441630" y="4872882"/>
                  <a:ext cx="2043338" cy="484428"/>
                </a:xfrm>
                <a:prstGeom prst="rect">
                  <a:avLst/>
                </a:prstGeom>
                <a:noFill/>
              </p:spPr>
              <p:txBody>
                <a:bodyPr wrap="square" rtlCol="0" anchor="t">
                  <a:spAutoFit/>
                </a:bodyPr>
                <a:lstStyle/>
                <a:p>
                  <a:pPr algn="ctr">
                    <a:lnSpc>
                      <a:spcPct val="150000"/>
                    </a:lnSpc>
                  </a:pPr>
                  <a:r>
                    <a:rPr lang="en-US" sz="900" dirty="0">
                      <a:solidFill>
                        <a:schemeClr val="tx1">
                          <a:lumMod val="75000"/>
                          <a:lumOff val="25000"/>
                        </a:schemeClr>
                      </a:solidFill>
                      <a:ea typeface="Source Sans Pro" charset="0"/>
                      <a:cs typeface="Source Sans Pro" charset="0"/>
                    </a:rPr>
                    <a:t>Lorem ipsum dolor sit amet, consectetur adipiscing elit. </a:t>
                  </a:r>
                </a:p>
              </p:txBody>
            </p:sp>
          </p:grpSp>
        </p:grpSp>
        <p:grpSp>
          <p:nvGrpSpPr>
            <p:cNvPr id="9" name="Group 8"/>
            <p:cNvGrpSpPr/>
            <p:nvPr/>
          </p:nvGrpSpPr>
          <p:grpSpPr>
            <a:xfrm>
              <a:off x="8779131" y="1670407"/>
              <a:ext cx="2219521" cy="3401450"/>
              <a:chOff x="3521331" y="2292266"/>
              <a:chExt cx="2219521" cy="3401450"/>
            </a:xfrm>
          </p:grpSpPr>
          <p:grpSp>
            <p:nvGrpSpPr>
              <p:cNvPr id="10" name="Group 9"/>
              <p:cNvGrpSpPr/>
              <p:nvPr/>
            </p:nvGrpSpPr>
            <p:grpSpPr>
              <a:xfrm>
                <a:off x="3521331" y="2292266"/>
                <a:ext cx="2219521" cy="2273467"/>
                <a:chOff x="3775341" y="1976729"/>
                <a:chExt cx="2219521" cy="2273467"/>
              </a:xfrm>
            </p:grpSpPr>
            <p:graphicFrame>
              <p:nvGraphicFramePr>
                <p:cNvPr id="14" name="Content Placeholder 3"/>
                <p:cNvGraphicFramePr>
                  <a:graphicFrameLocks/>
                </p:cNvGraphicFramePr>
                <p:nvPr>
                  <p:extLst>
                    <p:ext uri="{D42A27DB-BD31-4B8C-83A1-F6EECF244321}">
                      <p14:modId xmlns:p14="http://schemas.microsoft.com/office/powerpoint/2010/main" val="1087274530"/>
                    </p:ext>
                  </p:extLst>
                </p:nvPr>
              </p:nvGraphicFramePr>
              <p:xfrm>
                <a:off x="3775341" y="1976729"/>
                <a:ext cx="2219521" cy="227346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4579886" y="2730056"/>
                  <a:ext cx="610424" cy="338554"/>
                </a:xfrm>
                <a:prstGeom prst="rect">
                  <a:avLst/>
                </a:prstGeom>
                <a:noFill/>
              </p:spPr>
              <p:txBody>
                <a:bodyPr wrap="none" rtlCol="0">
                  <a:spAutoFit/>
                </a:bodyPr>
                <a:lstStyle/>
                <a:p>
                  <a:pPr algn="ctr"/>
                  <a:r>
                    <a:rPr lang="en-US" sz="1600" b="1" kern="900" spc="-60" dirty="0"/>
                    <a:t>47%</a:t>
                  </a:r>
                  <a:endParaRPr lang="en-US" sz="1600" b="1" dirty="0"/>
                </a:p>
              </p:txBody>
            </p:sp>
          </p:grpSp>
          <p:grpSp>
            <p:nvGrpSpPr>
              <p:cNvPr id="11" name="Group 10"/>
              <p:cNvGrpSpPr/>
              <p:nvPr/>
            </p:nvGrpSpPr>
            <p:grpSpPr>
              <a:xfrm>
                <a:off x="3598442" y="4939402"/>
                <a:ext cx="2043338" cy="754314"/>
                <a:chOff x="3852452" y="4623865"/>
                <a:chExt cx="2043338" cy="754314"/>
              </a:xfrm>
            </p:grpSpPr>
            <p:sp>
              <p:nvSpPr>
                <p:cNvPr id="12" name="TextBox 11"/>
                <p:cNvSpPr txBox="1"/>
                <p:nvPr/>
              </p:nvSpPr>
              <p:spPr>
                <a:xfrm>
                  <a:off x="4000978" y="4623865"/>
                  <a:ext cx="1800493" cy="246221"/>
                </a:xfrm>
                <a:prstGeom prst="rect">
                  <a:avLst/>
                </a:prstGeom>
                <a:noFill/>
              </p:spPr>
              <p:txBody>
                <a:bodyPr wrap="none" rtlCol="0" anchor="t">
                  <a:spAutoFit/>
                </a:bodyPr>
                <a:lstStyle>
                  <a:defPPr>
                    <a:defRPr lang="en-US"/>
                  </a:defPPr>
                  <a:lvl1pPr>
                    <a:defRPr sz="1600">
                      <a:solidFill>
                        <a:schemeClr val="bg1"/>
                      </a:solidFill>
                      <a:latin typeface="Poppins SemiBold" panose="02000000000000000000" pitchFamily="2" charset="0"/>
                      <a:cs typeface="Poppins SemiBold" panose="02000000000000000000" pitchFamily="2" charset="0"/>
                    </a:defRPr>
                  </a:lvl1pPr>
                </a:lstStyle>
                <a:p>
                  <a:pPr algn="ctr"/>
                  <a:r>
                    <a:rPr lang="en-US" sz="1000" b="1" spc="300" dirty="0">
                      <a:solidFill>
                        <a:schemeClr val="tx1"/>
                      </a:solidFill>
                      <a:latin typeface="+mn-lt"/>
                      <a:ea typeface="Montserrat" charset="0"/>
                      <a:cs typeface="Montserrat" charset="0"/>
                    </a:rPr>
                    <a:t>ADD TITLE HERE</a:t>
                  </a:r>
                </a:p>
              </p:txBody>
            </p:sp>
            <p:sp>
              <p:nvSpPr>
                <p:cNvPr id="13" name="Rectangle 12"/>
                <p:cNvSpPr/>
                <p:nvPr/>
              </p:nvSpPr>
              <p:spPr>
                <a:xfrm>
                  <a:off x="3852452" y="4893751"/>
                  <a:ext cx="2043338" cy="484428"/>
                </a:xfrm>
                <a:prstGeom prst="rect">
                  <a:avLst/>
                </a:prstGeom>
                <a:noFill/>
              </p:spPr>
              <p:txBody>
                <a:bodyPr wrap="square" rtlCol="0" anchor="t">
                  <a:spAutoFit/>
                </a:bodyPr>
                <a:lstStyle/>
                <a:p>
                  <a:pPr algn="ctr">
                    <a:lnSpc>
                      <a:spcPct val="150000"/>
                    </a:lnSpc>
                  </a:pPr>
                  <a:r>
                    <a:rPr lang="en-US" sz="900" dirty="0">
                      <a:solidFill>
                        <a:schemeClr val="tx1">
                          <a:lumMod val="75000"/>
                          <a:lumOff val="25000"/>
                        </a:schemeClr>
                      </a:solidFill>
                      <a:ea typeface="Source Sans Pro" charset="0"/>
                      <a:cs typeface="Source Sans Pro" charset="0"/>
                    </a:rPr>
                    <a:t>Lorem ipsum dolor sit amet, consectetur adipiscing elit. </a:t>
                  </a:r>
                </a:p>
              </p:txBody>
            </p:sp>
          </p:grpSp>
        </p:grpSp>
      </p:grpSp>
      <p:grpSp>
        <p:nvGrpSpPr>
          <p:cNvPr id="32" name="Group 31"/>
          <p:cNvGrpSpPr/>
          <p:nvPr/>
        </p:nvGrpSpPr>
        <p:grpSpPr>
          <a:xfrm>
            <a:off x="7243637" y="1391190"/>
            <a:ext cx="4225851" cy="3863878"/>
            <a:chOff x="1339467" y="1486819"/>
            <a:chExt cx="4225851" cy="3863878"/>
          </a:xfrm>
        </p:grpSpPr>
        <p:grpSp>
          <p:nvGrpSpPr>
            <p:cNvPr id="33" name="Group 32"/>
            <p:cNvGrpSpPr/>
            <p:nvPr/>
          </p:nvGrpSpPr>
          <p:grpSpPr>
            <a:xfrm>
              <a:off x="1339467" y="2107430"/>
              <a:ext cx="4225851" cy="3243267"/>
              <a:chOff x="984739" y="1951672"/>
              <a:chExt cx="4225851" cy="3243267"/>
            </a:xfrm>
          </p:grpSpPr>
          <p:sp>
            <p:nvSpPr>
              <p:cNvPr id="37" name="TextBox 36"/>
              <p:cNvSpPr txBox="1"/>
              <p:nvPr/>
            </p:nvSpPr>
            <p:spPr>
              <a:xfrm>
                <a:off x="984739" y="1951672"/>
                <a:ext cx="4225851" cy="1569660"/>
              </a:xfrm>
              <a:prstGeom prst="rect">
                <a:avLst/>
              </a:prstGeom>
              <a:noFill/>
            </p:spPr>
            <p:txBody>
              <a:bodyPr wrap="square" rtlCol="0">
                <a:spAutoFit/>
              </a:bodyPr>
              <a:lstStyle/>
              <a:p>
                <a:r>
                  <a:rPr lang="en-US" sz="3200" spc="300" dirty="0">
                    <a:solidFill>
                      <a:schemeClr val="tx1">
                        <a:lumMod val="90000"/>
                        <a:lumOff val="10000"/>
                      </a:schemeClr>
                    </a:solidFill>
                    <a:ea typeface="Dosis" charset="0"/>
                    <a:cs typeface="Dosis" charset="0"/>
                  </a:rPr>
                  <a:t>OUR </a:t>
                </a:r>
              </a:p>
              <a:p>
                <a:r>
                  <a:rPr lang="en-US" sz="3200" spc="300" dirty="0">
                    <a:solidFill>
                      <a:schemeClr val="tx1">
                        <a:lumMod val="90000"/>
                        <a:lumOff val="10000"/>
                      </a:schemeClr>
                    </a:solidFill>
                    <a:ea typeface="Dosis" charset="0"/>
                    <a:cs typeface="Dosis" charset="0"/>
                  </a:rPr>
                  <a:t>EDITABLE CHART</a:t>
                </a:r>
              </a:p>
            </p:txBody>
          </p:sp>
          <p:sp>
            <p:nvSpPr>
              <p:cNvPr id="38" name="TextBox 37"/>
              <p:cNvSpPr txBox="1"/>
              <p:nvPr/>
            </p:nvSpPr>
            <p:spPr>
              <a:xfrm>
                <a:off x="1003547" y="3857457"/>
                <a:ext cx="3848757" cy="1337482"/>
              </a:xfrm>
              <a:prstGeom prst="rect">
                <a:avLst/>
              </a:prstGeom>
              <a:noFill/>
            </p:spPr>
            <p:txBody>
              <a:bodyPr wrap="square" rtlCol="0">
                <a:spAutoFit/>
              </a:bodyPr>
              <a:lstStyle/>
              <a:p>
                <a:pPr algn="just">
                  <a:lnSpc>
                    <a:spcPct val="200000"/>
                  </a:lnSpc>
                </a:pPr>
                <a:r>
                  <a:rPr lang="en-US" sz="1050" dirty="0">
                    <a:solidFill>
                      <a:schemeClr val="tx1">
                        <a:lumMod val="75000"/>
                        <a:lumOff val="25000"/>
                      </a:schemeClr>
                    </a:solidFill>
                    <a:ea typeface="Source Sans Pro" charset="0"/>
                    <a:cs typeface="Source Sans Pro" charset="0"/>
                  </a:rPr>
                  <a:t>Lorem ipsum dolor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consectetur</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adipiscing</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elit</a:t>
                </a:r>
                <a:r>
                  <a:rPr lang="en-US" sz="1050" dirty="0">
                    <a:solidFill>
                      <a:schemeClr val="tx1">
                        <a:lumMod val="75000"/>
                        <a:lumOff val="25000"/>
                      </a:schemeClr>
                    </a:solidFill>
                    <a:ea typeface="Source Sans Pro" charset="0"/>
                    <a:cs typeface="Source Sans Pro" charset="0"/>
                  </a:rPr>
                  <a:t>. Nunc semper </a:t>
                </a:r>
                <a:r>
                  <a:rPr lang="en-US" sz="1050" dirty="0" err="1">
                    <a:solidFill>
                      <a:schemeClr val="tx1">
                        <a:lumMod val="75000"/>
                        <a:lumOff val="25000"/>
                      </a:schemeClr>
                    </a:solidFill>
                    <a:ea typeface="Source Sans Pro" charset="0"/>
                    <a:cs typeface="Source Sans Pro" charset="0"/>
                  </a:rPr>
                  <a:t>metus</a:t>
                </a:r>
                <a:r>
                  <a:rPr lang="en-US" sz="1050" dirty="0">
                    <a:solidFill>
                      <a:schemeClr val="tx1">
                        <a:lumMod val="75000"/>
                        <a:lumOff val="25000"/>
                      </a:schemeClr>
                    </a:solidFill>
                    <a:ea typeface="Source Sans Pro" charset="0"/>
                    <a:cs typeface="Source Sans Pro" charset="0"/>
                  </a:rPr>
                  <a:t>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justo</a:t>
                </a:r>
                <a:r>
                  <a:rPr lang="en-US" sz="1050" dirty="0">
                    <a:solidFill>
                      <a:schemeClr val="tx1">
                        <a:lumMod val="75000"/>
                        <a:lumOff val="25000"/>
                      </a:schemeClr>
                    </a:solidFill>
                    <a:ea typeface="Source Sans Pro" charset="0"/>
                    <a:cs typeface="Source Sans Pro" charset="0"/>
                  </a:rPr>
                  <a:t> tempus,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eleifend</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orci</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dignissim</a:t>
                </a:r>
                <a:r>
                  <a:rPr lang="en-US" sz="1050" dirty="0">
                    <a:solidFill>
                      <a:schemeClr val="tx1">
                        <a:lumMod val="75000"/>
                        <a:lumOff val="25000"/>
                      </a:schemeClr>
                    </a:solidFill>
                    <a:ea typeface="Source Sans Pro" charset="0"/>
                    <a:cs typeface="Source Sans Pro" charset="0"/>
                  </a:rPr>
                  <a:t>. Nunc </a:t>
                </a:r>
                <a:r>
                  <a:rPr lang="en-US" sz="1050" dirty="0" err="1">
                    <a:solidFill>
                      <a:schemeClr val="tx1">
                        <a:lumMod val="75000"/>
                        <a:lumOff val="25000"/>
                      </a:schemeClr>
                    </a:solidFill>
                    <a:ea typeface="Source Sans Pro" charset="0"/>
                    <a:cs typeface="Source Sans Pro" charset="0"/>
                  </a:rPr>
                  <a:t>faucibus</a:t>
                </a:r>
                <a:r>
                  <a:rPr lang="en-US" sz="1050" dirty="0">
                    <a:solidFill>
                      <a:schemeClr val="tx1">
                        <a:lumMod val="75000"/>
                        <a:lumOff val="25000"/>
                      </a:schemeClr>
                    </a:solidFill>
                    <a:ea typeface="Source Sans Pro" charset="0"/>
                    <a:cs typeface="Source Sans Pro" charset="0"/>
                  </a:rPr>
                  <a:t> non </a:t>
                </a:r>
                <a:r>
                  <a:rPr lang="en-US" sz="1050" dirty="0" err="1">
                    <a:solidFill>
                      <a:schemeClr val="tx1">
                        <a:lumMod val="75000"/>
                        <a:lumOff val="25000"/>
                      </a:schemeClr>
                    </a:solidFill>
                    <a:ea typeface="Source Sans Pro" charset="0"/>
                    <a:cs typeface="Source Sans Pro" charset="0"/>
                  </a:rPr>
                  <a:t>quam</a:t>
                </a:r>
                <a:r>
                  <a:rPr lang="en-US" sz="1050" dirty="0">
                    <a:solidFill>
                      <a:schemeClr val="tx1">
                        <a:lumMod val="75000"/>
                        <a:lumOff val="25000"/>
                      </a:schemeClr>
                    </a:solidFill>
                    <a:ea typeface="Source Sans Pro" charset="0"/>
                    <a:cs typeface="Source Sans Pro" charset="0"/>
                  </a:rPr>
                  <a:t>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rutrum</a:t>
                </a:r>
                <a:r>
                  <a:rPr lang="en-US" sz="1050" dirty="0">
                    <a:solidFill>
                      <a:schemeClr val="tx1">
                        <a:lumMod val="75000"/>
                        <a:lumOff val="25000"/>
                      </a:schemeClr>
                    </a:solidFill>
                    <a:ea typeface="Source Sans Pro" charset="0"/>
                    <a:cs typeface="Source Sans Pro" charset="0"/>
                  </a:rPr>
                  <a:t>. Sed </a:t>
                </a:r>
                <a:r>
                  <a:rPr lang="en-US" sz="1050" dirty="0" err="1">
                    <a:solidFill>
                      <a:schemeClr val="tx1">
                        <a:lumMod val="75000"/>
                        <a:lumOff val="25000"/>
                      </a:schemeClr>
                    </a:solidFill>
                    <a:ea typeface="Source Sans Pro" charset="0"/>
                    <a:cs typeface="Source Sans Pro" charset="0"/>
                  </a:rPr>
                  <a:t>consequat</a:t>
                </a:r>
                <a:r>
                  <a:rPr lang="en-US" sz="1050" dirty="0">
                    <a:solidFill>
                      <a:schemeClr val="tx1">
                        <a:lumMod val="75000"/>
                        <a:lumOff val="25000"/>
                      </a:schemeClr>
                    </a:solidFill>
                    <a:ea typeface="Source Sans Pro" charset="0"/>
                    <a:cs typeface="Source Sans Pro" charset="0"/>
                  </a:rPr>
                  <a:t>, eros </a:t>
                </a:r>
                <a:r>
                  <a:rPr lang="en-US" sz="1050" dirty="0" err="1">
                    <a:solidFill>
                      <a:schemeClr val="tx1">
                        <a:lumMod val="75000"/>
                        <a:lumOff val="25000"/>
                      </a:schemeClr>
                    </a:solidFill>
                    <a:ea typeface="Source Sans Pro" charset="0"/>
                    <a:cs typeface="Source Sans Pro" charset="0"/>
                  </a:rPr>
                  <a:t>nec</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dapibus</a:t>
                </a:r>
                <a:r>
                  <a:rPr lang="en-US" sz="1050" dirty="0">
                    <a:solidFill>
                      <a:schemeClr val="tx1">
                        <a:lumMod val="75000"/>
                        <a:lumOff val="25000"/>
                      </a:schemeClr>
                    </a:solidFill>
                    <a:ea typeface="Source Sans Pro" charset="0"/>
                    <a:cs typeface="Source Sans Pro" charset="0"/>
                  </a:rPr>
                  <a:t> auctor,.</a:t>
                </a:r>
              </a:p>
            </p:txBody>
          </p:sp>
        </p:grpSp>
        <p:grpSp>
          <p:nvGrpSpPr>
            <p:cNvPr id="34" name="Group 33"/>
            <p:cNvGrpSpPr/>
            <p:nvPr/>
          </p:nvGrpSpPr>
          <p:grpSpPr>
            <a:xfrm>
              <a:off x="1480612" y="1486819"/>
              <a:ext cx="884901" cy="336932"/>
              <a:chOff x="1699273" y="1546453"/>
              <a:chExt cx="884901" cy="336932"/>
            </a:xfrm>
          </p:grpSpPr>
          <p:sp>
            <p:nvSpPr>
              <p:cNvPr id="35" name="Oval 34"/>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Oval 35"/>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spTree>
    <p:extLst>
      <p:ext uri="{BB962C8B-B14F-4D97-AF65-F5344CB8AC3E}">
        <p14:creationId xmlns:p14="http://schemas.microsoft.com/office/powerpoint/2010/main" val="167632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1459632944"/>
              </p:ext>
            </p:extLst>
          </p:nvPr>
        </p:nvGraphicFramePr>
        <p:xfrm>
          <a:off x="647700" y="3053347"/>
          <a:ext cx="10896600" cy="3313552"/>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647700" y="679990"/>
            <a:ext cx="10896600" cy="1944050"/>
            <a:chOff x="647700" y="679990"/>
            <a:chExt cx="10896600" cy="1944050"/>
          </a:xfrm>
        </p:grpSpPr>
        <p:grpSp>
          <p:nvGrpSpPr>
            <p:cNvPr id="6" name="Group 5"/>
            <p:cNvGrpSpPr/>
            <p:nvPr/>
          </p:nvGrpSpPr>
          <p:grpSpPr>
            <a:xfrm>
              <a:off x="647700" y="679990"/>
              <a:ext cx="4225851" cy="1697829"/>
              <a:chOff x="1285948" y="1391190"/>
              <a:chExt cx="4225851" cy="1697829"/>
            </a:xfrm>
          </p:grpSpPr>
          <p:sp>
            <p:nvSpPr>
              <p:cNvPr id="3" name="TextBox 2"/>
              <p:cNvSpPr txBox="1"/>
              <p:nvPr/>
            </p:nvSpPr>
            <p:spPr>
              <a:xfrm>
                <a:off x="1285948" y="2011801"/>
                <a:ext cx="4225851" cy="1077218"/>
              </a:xfrm>
              <a:prstGeom prst="rect">
                <a:avLst/>
              </a:prstGeom>
              <a:noFill/>
            </p:spPr>
            <p:txBody>
              <a:bodyPr wrap="square" rtlCol="0">
                <a:spAutoFit/>
              </a:bodyPr>
              <a:lstStyle/>
              <a:p>
                <a:r>
                  <a:rPr lang="en-US" sz="3200" spc="300" dirty="0">
                    <a:solidFill>
                      <a:schemeClr val="tx1">
                        <a:lumMod val="90000"/>
                        <a:lumOff val="10000"/>
                      </a:schemeClr>
                    </a:solidFill>
                    <a:ea typeface="Dosis" charset="0"/>
                    <a:cs typeface="Dosis" charset="0"/>
                  </a:rPr>
                  <a:t>DATA</a:t>
                </a:r>
              </a:p>
              <a:p>
                <a:r>
                  <a:rPr lang="en-US" sz="3200" spc="300" dirty="0">
                    <a:solidFill>
                      <a:schemeClr val="tx1">
                        <a:lumMod val="90000"/>
                        <a:lumOff val="10000"/>
                      </a:schemeClr>
                    </a:solidFill>
                    <a:ea typeface="Dosis" charset="0"/>
                    <a:cs typeface="Dosis" charset="0"/>
                  </a:rPr>
                  <a:t>CHART</a:t>
                </a:r>
              </a:p>
            </p:txBody>
          </p:sp>
          <p:sp>
            <p:nvSpPr>
              <p:cNvPr id="4" name="Oval 3"/>
              <p:cNvSpPr/>
              <p:nvPr/>
            </p:nvSpPr>
            <p:spPr>
              <a:xfrm>
                <a:off x="1427093" y="1391190"/>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Oval 4"/>
              <p:cNvSpPr/>
              <p:nvPr/>
            </p:nvSpPr>
            <p:spPr>
              <a:xfrm>
                <a:off x="1975062" y="1391190"/>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7" name="TextBox 6"/>
            <p:cNvSpPr txBox="1"/>
            <p:nvPr/>
          </p:nvSpPr>
          <p:spPr>
            <a:xfrm>
              <a:off x="5483746" y="1187428"/>
              <a:ext cx="6060554" cy="1436612"/>
            </a:xfrm>
            <a:prstGeom prst="rect">
              <a:avLst/>
            </a:prstGeom>
            <a:noFill/>
          </p:spPr>
          <p:txBody>
            <a:bodyPr wrap="square" rtlCol="0">
              <a:spAutoFit/>
            </a:bodyPr>
            <a:lstStyle/>
            <a:p>
              <a:pPr algn="just">
                <a:lnSpc>
                  <a:spcPct val="200000"/>
                </a:lnSpc>
              </a:pPr>
              <a:r>
                <a:rPr lang="en-US" sz="900" dirty="0">
                  <a:solidFill>
                    <a:schemeClr val="tx1">
                      <a:lumMod val="75000"/>
                      <a:lumOff val="25000"/>
                    </a:schemeClr>
                  </a:solidFill>
                  <a:ea typeface="Source Sans Pro" charset="0"/>
                  <a:cs typeface="Source Sans Pro" charset="0"/>
                </a:rPr>
                <a:t>Lorem ipsum dolor sit </a:t>
              </a:r>
              <a:r>
                <a:rPr lang="en-US" sz="900" dirty="0" err="1">
                  <a:solidFill>
                    <a:schemeClr val="tx1">
                      <a:lumMod val="75000"/>
                      <a:lumOff val="25000"/>
                    </a:schemeClr>
                  </a:solidFill>
                  <a:ea typeface="Source Sans Pro" charset="0"/>
                  <a:cs typeface="Source Sans Pro" charset="0"/>
                </a:rPr>
                <a:t>amet</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consectetur</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adipiscing</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elit</a:t>
              </a:r>
              <a:r>
                <a:rPr lang="en-US" sz="900" dirty="0">
                  <a:solidFill>
                    <a:schemeClr val="tx1">
                      <a:lumMod val="75000"/>
                      <a:lumOff val="25000"/>
                    </a:schemeClr>
                  </a:solidFill>
                  <a:ea typeface="Source Sans Pro" charset="0"/>
                  <a:cs typeface="Source Sans Pro" charset="0"/>
                </a:rPr>
                <a:t>. Nunc semper </a:t>
              </a:r>
              <a:r>
                <a:rPr lang="en-US" sz="900" dirty="0" err="1">
                  <a:solidFill>
                    <a:schemeClr val="tx1">
                      <a:lumMod val="75000"/>
                      <a:lumOff val="25000"/>
                    </a:schemeClr>
                  </a:solidFill>
                  <a:ea typeface="Source Sans Pro" charset="0"/>
                  <a:cs typeface="Source Sans Pro" charset="0"/>
                </a:rPr>
                <a:t>metus</a:t>
              </a:r>
              <a:r>
                <a:rPr lang="en-US" sz="900" dirty="0">
                  <a:solidFill>
                    <a:schemeClr val="tx1">
                      <a:lumMod val="75000"/>
                      <a:lumOff val="25000"/>
                    </a:schemeClr>
                  </a:solidFill>
                  <a:ea typeface="Source Sans Pro" charset="0"/>
                  <a:cs typeface="Source Sans Pro" charset="0"/>
                </a:rPr>
                <a:t> sit </a:t>
              </a:r>
              <a:r>
                <a:rPr lang="en-US" sz="900" dirty="0" err="1">
                  <a:solidFill>
                    <a:schemeClr val="tx1">
                      <a:lumMod val="75000"/>
                      <a:lumOff val="25000"/>
                    </a:schemeClr>
                  </a:solidFill>
                  <a:ea typeface="Source Sans Pro" charset="0"/>
                  <a:cs typeface="Source Sans Pro" charset="0"/>
                </a:rPr>
                <a:t>amet</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justo</a:t>
              </a:r>
              <a:r>
                <a:rPr lang="en-US" sz="900" dirty="0">
                  <a:solidFill>
                    <a:schemeClr val="tx1">
                      <a:lumMod val="75000"/>
                      <a:lumOff val="25000"/>
                    </a:schemeClr>
                  </a:solidFill>
                  <a:ea typeface="Source Sans Pro" charset="0"/>
                  <a:cs typeface="Source Sans Pro" charset="0"/>
                </a:rPr>
                <a:t> tempus, sit </a:t>
              </a:r>
              <a:r>
                <a:rPr lang="en-US" sz="900" dirty="0" err="1">
                  <a:solidFill>
                    <a:schemeClr val="tx1">
                      <a:lumMod val="75000"/>
                      <a:lumOff val="25000"/>
                    </a:schemeClr>
                  </a:solidFill>
                  <a:ea typeface="Source Sans Pro" charset="0"/>
                  <a:cs typeface="Source Sans Pro" charset="0"/>
                </a:rPr>
                <a:t>amet</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eleifend</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orci</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dignissim</a:t>
              </a:r>
              <a:r>
                <a:rPr lang="en-US" sz="900" dirty="0">
                  <a:solidFill>
                    <a:schemeClr val="tx1">
                      <a:lumMod val="75000"/>
                      <a:lumOff val="25000"/>
                    </a:schemeClr>
                  </a:solidFill>
                  <a:ea typeface="Source Sans Pro" charset="0"/>
                  <a:cs typeface="Source Sans Pro" charset="0"/>
                </a:rPr>
                <a:t>. Nunc </a:t>
              </a:r>
              <a:r>
                <a:rPr lang="en-US" sz="900" dirty="0" err="1">
                  <a:solidFill>
                    <a:schemeClr val="tx1">
                      <a:lumMod val="75000"/>
                      <a:lumOff val="25000"/>
                    </a:schemeClr>
                  </a:solidFill>
                  <a:ea typeface="Source Sans Pro" charset="0"/>
                  <a:cs typeface="Source Sans Pro" charset="0"/>
                </a:rPr>
                <a:t>faucibus</a:t>
              </a:r>
              <a:r>
                <a:rPr lang="en-US" sz="900" dirty="0">
                  <a:solidFill>
                    <a:schemeClr val="tx1">
                      <a:lumMod val="75000"/>
                      <a:lumOff val="25000"/>
                    </a:schemeClr>
                  </a:solidFill>
                  <a:ea typeface="Source Sans Pro" charset="0"/>
                  <a:cs typeface="Source Sans Pro" charset="0"/>
                </a:rPr>
                <a:t> non </a:t>
              </a:r>
              <a:r>
                <a:rPr lang="en-US" sz="900" dirty="0" err="1">
                  <a:solidFill>
                    <a:schemeClr val="tx1">
                      <a:lumMod val="75000"/>
                      <a:lumOff val="25000"/>
                    </a:schemeClr>
                  </a:solidFill>
                  <a:ea typeface="Source Sans Pro" charset="0"/>
                  <a:cs typeface="Source Sans Pro" charset="0"/>
                </a:rPr>
                <a:t>quam</a:t>
              </a:r>
              <a:r>
                <a:rPr lang="en-US" sz="900" dirty="0">
                  <a:solidFill>
                    <a:schemeClr val="tx1">
                      <a:lumMod val="75000"/>
                      <a:lumOff val="25000"/>
                    </a:schemeClr>
                  </a:solidFill>
                  <a:ea typeface="Source Sans Pro" charset="0"/>
                  <a:cs typeface="Source Sans Pro" charset="0"/>
                </a:rPr>
                <a:t> sit </a:t>
              </a:r>
              <a:r>
                <a:rPr lang="en-US" sz="900" dirty="0" err="1">
                  <a:solidFill>
                    <a:schemeClr val="tx1">
                      <a:lumMod val="75000"/>
                      <a:lumOff val="25000"/>
                    </a:schemeClr>
                  </a:solidFill>
                  <a:ea typeface="Source Sans Pro" charset="0"/>
                  <a:cs typeface="Source Sans Pro" charset="0"/>
                </a:rPr>
                <a:t>amet</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rutrum</a:t>
              </a:r>
              <a:r>
                <a:rPr lang="en-US" sz="900" dirty="0">
                  <a:solidFill>
                    <a:schemeClr val="tx1">
                      <a:lumMod val="75000"/>
                      <a:lumOff val="25000"/>
                    </a:schemeClr>
                  </a:solidFill>
                  <a:ea typeface="Source Sans Pro" charset="0"/>
                  <a:cs typeface="Source Sans Pro" charset="0"/>
                </a:rPr>
                <a:t>. Sed </a:t>
              </a:r>
              <a:r>
                <a:rPr lang="en-US" sz="900" dirty="0" err="1">
                  <a:solidFill>
                    <a:schemeClr val="tx1">
                      <a:lumMod val="75000"/>
                      <a:lumOff val="25000"/>
                    </a:schemeClr>
                  </a:solidFill>
                  <a:ea typeface="Source Sans Pro" charset="0"/>
                  <a:cs typeface="Source Sans Pro" charset="0"/>
                </a:rPr>
                <a:t>consequat</a:t>
              </a:r>
              <a:r>
                <a:rPr lang="en-US" sz="900" dirty="0">
                  <a:solidFill>
                    <a:schemeClr val="tx1">
                      <a:lumMod val="75000"/>
                      <a:lumOff val="25000"/>
                    </a:schemeClr>
                  </a:solidFill>
                  <a:ea typeface="Source Sans Pro" charset="0"/>
                  <a:cs typeface="Source Sans Pro" charset="0"/>
                </a:rPr>
                <a:t>, eros </a:t>
              </a:r>
              <a:r>
                <a:rPr lang="en-US" sz="900" dirty="0" err="1">
                  <a:solidFill>
                    <a:schemeClr val="tx1">
                      <a:lumMod val="75000"/>
                      <a:lumOff val="25000"/>
                    </a:schemeClr>
                  </a:solidFill>
                  <a:ea typeface="Source Sans Pro" charset="0"/>
                  <a:cs typeface="Source Sans Pro" charset="0"/>
                </a:rPr>
                <a:t>nec</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dapibus</a:t>
              </a:r>
              <a:r>
                <a:rPr lang="en-US" sz="900" dirty="0">
                  <a:solidFill>
                    <a:schemeClr val="tx1">
                      <a:lumMod val="75000"/>
                      <a:lumOff val="25000"/>
                    </a:schemeClr>
                  </a:solidFill>
                  <a:ea typeface="Source Sans Pro" charset="0"/>
                  <a:cs typeface="Source Sans Pro" charset="0"/>
                </a:rPr>
                <a:t> auctor,. Lorem ipsum dolor sit </a:t>
              </a:r>
              <a:r>
                <a:rPr lang="en-US" sz="900" dirty="0" err="1">
                  <a:solidFill>
                    <a:schemeClr val="tx1">
                      <a:lumMod val="75000"/>
                      <a:lumOff val="25000"/>
                    </a:schemeClr>
                  </a:solidFill>
                  <a:ea typeface="Source Sans Pro" charset="0"/>
                  <a:cs typeface="Source Sans Pro" charset="0"/>
                </a:rPr>
                <a:t>amet</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consectetur</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adipiscing</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elit</a:t>
              </a:r>
              <a:r>
                <a:rPr lang="en-US" sz="900" dirty="0">
                  <a:solidFill>
                    <a:schemeClr val="tx1">
                      <a:lumMod val="75000"/>
                      <a:lumOff val="25000"/>
                    </a:schemeClr>
                  </a:solidFill>
                  <a:ea typeface="Source Sans Pro" charset="0"/>
                  <a:cs typeface="Source Sans Pro" charset="0"/>
                </a:rPr>
                <a:t>. Nunc semper </a:t>
              </a:r>
              <a:r>
                <a:rPr lang="en-US" sz="900" dirty="0" err="1">
                  <a:solidFill>
                    <a:schemeClr val="tx1">
                      <a:lumMod val="75000"/>
                      <a:lumOff val="25000"/>
                    </a:schemeClr>
                  </a:solidFill>
                  <a:ea typeface="Source Sans Pro" charset="0"/>
                  <a:cs typeface="Source Sans Pro" charset="0"/>
                </a:rPr>
                <a:t>metus</a:t>
              </a:r>
              <a:r>
                <a:rPr lang="en-US" sz="900" dirty="0">
                  <a:solidFill>
                    <a:schemeClr val="tx1">
                      <a:lumMod val="75000"/>
                      <a:lumOff val="25000"/>
                    </a:schemeClr>
                  </a:solidFill>
                  <a:ea typeface="Source Sans Pro" charset="0"/>
                  <a:cs typeface="Source Sans Pro" charset="0"/>
                </a:rPr>
                <a:t> sit </a:t>
              </a:r>
              <a:r>
                <a:rPr lang="en-US" sz="900" dirty="0" err="1">
                  <a:solidFill>
                    <a:schemeClr val="tx1">
                      <a:lumMod val="75000"/>
                      <a:lumOff val="25000"/>
                    </a:schemeClr>
                  </a:solidFill>
                  <a:ea typeface="Source Sans Pro" charset="0"/>
                  <a:cs typeface="Source Sans Pro" charset="0"/>
                </a:rPr>
                <a:t>amet</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justo</a:t>
              </a:r>
              <a:r>
                <a:rPr lang="en-US" sz="900" dirty="0">
                  <a:solidFill>
                    <a:schemeClr val="tx1">
                      <a:lumMod val="75000"/>
                      <a:lumOff val="25000"/>
                    </a:schemeClr>
                  </a:solidFill>
                  <a:ea typeface="Source Sans Pro" charset="0"/>
                  <a:cs typeface="Source Sans Pro" charset="0"/>
                </a:rPr>
                <a:t> tempus, sit </a:t>
              </a:r>
              <a:r>
                <a:rPr lang="en-US" sz="900" dirty="0" err="1">
                  <a:solidFill>
                    <a:schemeClr val="tx1">
                      <a:lumMod val="75000"/>
                      <a:lumOff val="25000"/>
                    </a:schemeClr>
                  </a:solidFill>
                  <a:ea typeface="Source Sans Pro" charset="0"/>
                  <a:cs typeface="Source Sans Pro" charset="0"/>
                </a:rPr>
                <a:t>amet</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eleifend</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orci</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dignissim</a:t>
              </a:r>
              <a:r>
                <a:rPr lang="en-US" sz="900" dirty="0">
                  <a:solidFill>
                    <a:schemeClr val="tx1">
                      <a:lumMod val="75000"/>
                      <a:lumOff val="25000"/>
                    </a:schemeClr>
                  </a:solidFill>
                  <a:ea typeface="Source Sans Pro" charset="0"/>
                  <a:cs typeface="Source Sans Pro" charset="0"/>
                </a:rPr>
                <a:t>. Nunc </a:t>
              </a:r>
              <a:r>
                <a:rPr lang="en-US" sz="900" dirty="0" err="1">
                  <a:solidFill>
                    <a:schemeClr val="tx1">
                      <a:lumMod val="75000"/>
                      <a:lumOff val="25000"/>
                    </a:schemeClr>
                  </a:solidFill>
                  <a:ea typeface="Source Sans Pro" charset="0"/>
                  <a:cs typeface="Source Sans Pro" charset="0"/>
                </a:rPr>
                <a:t>faucibus</a:t>
              </a:r>
              <a:r>
                <a:rPr lang="en-US" sz="900" dirty="0">
                  <a:solidFill>
                    <a:schemeClr val="tx1">
                      <a:lumMod val="75000"/>
                      <a:lumOff val="25000"/>
                    </a:schemeClr>
                  </a:solidFill>
                  <a:ea typeface="Source Sans Pro" charset="0"/>
                  <a:cs typeface="Source Sans Pro" charset="0"/>
                </a:rPr>
                <a:t> non </a:t>
              </a:r>
              <a:r>
                <a:rPr lang="en-US" sz="900" dirty="0" err="1">
                  <a:solidFill>
                    <a:schemeClr val="tx1">
                      <a:lumMod val="75000"/>
                      <a:lumOff val="25000"/>
                    </a:schemeClr>
                  </a:solidFill>
                  <a:ea typeface="Source Sans Pro" charset="0"/>
                  <a:cs typeface="Source Sans Pro" charset="0"/>
                </a:rPr>
                <a:t>quam</a:t>
              </a:r>
              <a:r>
                <a:rPr lang="en-US" sz="900" dirty="0">
                  <a:solidFill>
                    <a:schemeClr val="tx1">
                      <a:lumMod val="75000"/>
                      <a:lumOff val="25000"/>
                    </a:schemeClr>
                  </a:solidFill>
                  <a:ea typeface="Source Sans Pro" charset="0"/>
                  <a:cs typeface="Source Sans Pro" charset="0"/>
                </a:rPr>
                <a:t> sit </a:t>
              </a:r>
              <a:r>
                <a:rPr lang="en-US" sz="900" dirty="0" err="1">
                  <a:solidFill>
                    <a:schemeClr val="tx1">
                      <a:lumMod val="75000"/>
                      <a:lumOff val="25000"/>
                    </a:schemeClr>
                  </a:solidFill>
                  <a:ea typeface="Source Sans Pro" charset="0"/>
                  <a:cs typeface="Source Sans Pro" charset="0"/>
                </a:rPr>
                <a:t>amet</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rutrum</a:t>
              </a:r>
              <a:r>
                <a:rPr lang="en-US" sz="900" dirty="0">
                  <a:solidFill>
                    <a:schemeClr val="tx1">
                      <a:lumMod val="75000"/>
                      <a:lumOff val="25000"/>
                    </a:schemeClr>
                  </a:solidFill>
                  <a:ea typeface="Source Sans Pro" charset="0"/>
                  <a:cs typeface="Source Sans Pro" charset="0"/>
                </a:rPr>
                <a:t>. Sed </a:t>
              </a:r>
              <a:r>
                <a:rPr lang="en-US" sz="900" dirty="0" err="1">
                  <a:solidFill>
                    <a:schemeClr val="tx1">
                      <a:lumMod val="75000"/>
                      <a:lumOff val="25000"/>
                    </a:schemeClr>
                  </a:solidFill>
                  <a:ea typeface="Source Sans Pro" charset="0"/>
                  <a:cs typeface="Source Sans Pro" charset="0"/>
                </a:rPr>
                <a:t>consequat</a:t>
              </a:r>
              <a:r>
                <a:rPr lang="en-US" sz="900" dirty="0">
                  <a:solidFill>
                    <a:schemeClr val="tx1">
                      <a:lumMod val="75000"/>
                      <a:lumOff val="25000"/>
                    </a:schemeClr>
                  </a:solidFill>
                  <a:ea typeface="Source Sans Pro" charset="0"/>
                  <a:cs typeface="Source Sans Pro" charset="0"/>
                </a:rPr>
                <a:t>, eros </a:t>
              </a:r>
              <a:r>
                <a:rPr lang="en-US" sz="900" dirty="0" err="1">
                  <a:solidFill>
                    <a:schemeClr val="tx1">
                      <a:lumMod val="75000"/>
                      <a:lumOff val="25000"/>
                    </a:schemeClr>
                  </a:solidFill>
                  <a:ea typeface="Source Sans Pro" charset="0"/>
                  <a:cs typeface="Source Sans Pro" charset="0"/>
                </a:rPr>
                <a:t>nec</a:t>
              </a:r>
              <a:r>
                <a:rPr lang="en-US" sz="900" dirty="0">
                  <a:solidFill>
                    <a:schemeClr val="tx1">
                      <a:lumMod val="75000"/>
                      <a:lumOff val="25000"/>
                    </a:schemeClr>
                  </a:solidFill>
                  <a:ea typeface="Source Sans Pro" charset="0"/>
                  <a:cs typeface="Source Sans Pro" charset="0"/>
                </a:rPr>
                <a:t> </a:t>
              </a:r>
              <a:r>
                <a:rPr lang="en-US" sz="900" dirty="0" err="1">
                  <a:solidFill>
                    <a:schemeClr val="tx1">
                      <a:lumMod val="75000"/>
                      <a:lumOff val="25000"/>
                    </a:schemeClr>
                  </a:solidFill>
                  <a:ea typeface="Source Sans Pro" charset="0"/>
                  <a:cs typeface="Source Sans Pro" charset="0"/>
                </a:rPr>
                <a:t>dapibus</a:t>
              </a:r>
              <a:r>
                <a:rPr lang="en-US" sz="900" dirty="0">
                  <a:solidFill>
                    <a:schemeClr val="tx1">
                      <a:lumMod val="75000"/>
                      <a:lumOff val="25000"/>
                    </a:schemeClr>
                  </a:solidFill>
                  <a:ea typeface="Source Sans Pro" charset="0"/>
                  <a:cs typeface="Source Sans Pro" charset="0"/>
                </a:rPr>
                <a:t> auctor,.</a:t>
              </a:r>
            </a:p>
          </p:txBody>
        </p:sp>
      </p:grpSp>
    </p:spTree>
    <p:extLst>
      <p:ext uri="{BB962C8B-B14F-4D97-AF65-F5344CB8AC3E}">
        <p14:creationId xmlns:p14="http://schemas.microsoft.com/office/powerpoint/2010/main" val="175093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39" name="Rectangle 8"/>
          <p:cNvSpPr/>
          <p:nvPr/>
        </p:nvSpPr>
        <p:spPr>
          <a:xfrm rot="10800000">
            <a:off x="31383" y="-5810"/>
            <a:ext cx="7013323" cy="6858000"/>
          </a:xfrm>
          <a:custGeom>
            <a:avLst/>
            <a:gdLst>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1948070 h 6858000"/>
              <a:gd name="connsiteX5" fmla="*/ 0 w 5850835"/>
              <a:gd name="connsiteY5"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1053548 w 5850835"/>
              <a:gd name="connsiteY4" fmla="*/ 2564296 h 6858000"/>
              <a:gd name="connsiteX5" fmla="*/ 0 w 5850835"/>
              <a:gd name="connsiteY5" fmla="*/ 0 h 6858000"/>
              <a:gd name="connsiteX0" fmla="*/ 200232 w 6051067"/>
              <a:gd name="connsiteY0" fmla="*/ 0 h 6858000"/>
              <a:gd name="connsiteX1" fmla="*/ 6051067 w 6051067"/>
              <a:gd name="connsiteY1" fmla="*/ 0 h 6858000"/>
              <a:gd name="connsiteX2" fmla="*/ 6051067 w 6051067"/>
              <a:gd name="connsiteY2" fmla="*/ 6858000 h 6858000"/>
              <a:gd name="connsiteX3" fmla="*/ 200232 w 6051067"/>
              <a:gd name="connsiteY3" fmla="*/ 6858000 h 6858000"/>
              <a:gd name="connsiteX4" fmla="*/ 1253780 w 6051067"/>
              <a:gd name="connsiteY4" fmla="*/ 2564296 h 6858000"/>
              <a:gd name="connsiteX5" fmla="*/ 200232 w 6051067"/>
              <a:gd name="connsiteY5" fmla="*/ 0 h 6858000"/>
              <a:gd name="connsiteX0" fmla="*/ 176827 w 6027662"/>
              <a:gd name="connsiteY0" fmla="*/ 0 h 6858000"/>
              <a:gd name="connsiteX1" fmla="*/ 6027662 w 6027662"/>
              <a:gd name="connsiteY1" fmla="*/ 0 h 6858000"/>
              <a:gd name="connsiteX2" fmla="*/ 6027662 w 6027662"/>
              <a:gd name="connsiteY2" fmla="*/ 6858000 h 6858000"/>
              <a:gd name="connsiteX3" fmla="*/ 176827 w 6027662"/>
              <a:gd name="connsiteY3" fmla="*/ 6858000 h 6858000"/>
              <a:gd name="connsiteX4" fmla="*/ 1548427 w 6027662"/>
              <a:gd name="connsiteY4" fmla="*/ 3319670 h 6858000"/>
              <a:gd name="connsiteX5" fmla="*/ 176827 w 6027662"/>
              <a:gd name="connsiteY5" fmla="*/ 0 h 6858000"/>
              <a:gd name="connsiteX0" fmla="*/ 175544 w 6026379"/>
              <a:gd name="connsiteY0" fmla="*/ 0 h 6858000"/>
              <a:gd name="connsiteX1" fmla="*/ 6026379 w 6026379"/>
              <a:gd name="connsiteY1" fmla="*/ 0 h 6858000"/>
              <a:gd name="connsiteX2" fmla="*/ 6026379 w 6026379"/>
              <a:gd name="connsiteY2" fmla="*/ 6858000 h 6858000"/>
              <a:gd name="connsiteX3" fmla="*/ 175544 w 6026379"/>
              <a:gd name="connsiteY3" fmla="*/ 6858000 h 6858000"/>
              <a:gd name="connsiteX4" fmla="*/ 1567022 w 6026379"/>
              <a:gd name="connsiteY4" fmla="*/ 3458818 h 6858000"/>
              <a:gd name="connsiteX5" fmla="*/ 175544 w 6026379"/>
              <a:gd name="connsiteY5" fmla="*/ 0 h 6858000"/>
              <a:gd name="connsiteX0" fmla="*/ 231719 w 6082554"/>
              <a:gd name="connsiteY0" fmla="*/ 0 h 6858000"/>
              <a:gd name="connsiteX1" fmla="*/ 6082554 w 6082554"/>
              <a:gd name="connsiteY1" fmla="*/ 0 h 6858000"/>
              <a:gd name="connsiteX2" fmla="*/ 6082554 w 6082554"/>
              <a:gd name="connsiteY2" fmla="*/ 6858000 h 6858000"/>
              <a:gd name="connsiteX3" fmla="*/ 231719 w 6082554"/>
              <a:gd name="connsiteY3" fmla="*/ 6858000 h 6858000"/>
              <a:gd name="connsiteX4" fmla="*/ 958367 w 6082554"/>
              <a:gd name="connsiteY4" fmla="*/ 3408018 h 6858000"/>
              <a:gd name="connsiteX5" fmla="*/ 231719 w 60825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554" h="6858000">
                <a:moveTo>
                  <a:pt x="231719" y="0"/>
                </a:moveTo>
                <a:lnTo>
                  <a:pt x="6082554" y="0"/>
                </a:lnTo>
                <a:lnTo>
                  <a:pt x="6082554" y="6858000"/>
                </a:lnTo>
                <a:lnTo>
                  <a:pt x="231719" y="6858000"/>
                </a:lnTo>
                <a:cubicBezTo>
                  <a:pt x="-567829" y="6142383"/>
                  <a:pt x="958367" y="4551018"/>
                  <a:pt x="958367" y="3408018"/>
                </a:cubicBezTo>
                <a:cubicBezTo>
                  <a:pt x="958367" y="2265018"/>
                  <a:pt x="-567829" y="427383"/>
                  <a:pt x="231719" y="0"/>
                </a:cubicBezTo>
                <a:close/>
              </a:path>
            </a:pathLst>
          </a:custGeom>
          <a:solidFill>
            <a:schemeClr val="tx1">
              <a:lumMod val="10000"/>
              <a:lumOff val="90000"/>
            </a:schemeClr>
          </a:solidFill>
          <a:ln>
            <a:noFill/>
          </a:ln>
          <a:effectLst>
            <a:outerShdw blurRad="419100" dist="76200" dir="10800000" algn="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Chart 41">
            <a:extLst>
              <a:ext uri="{FF2B5EF4-FFF2-40B4-BE49-F238E27FC236}">
                <a16:creationId xmlns:a16="http://schemas.microsoft.com/office/drawing/2014/main" id="{ABD1302A-D8F0-4164-9710-7E92B7B3BCA6}"/>
              </a:ext>
            </a:extLst>
          </p:cNvPr>
          <p:cNvGraphicFramePr/>
          <p:nvPr>
            <p:extLst>
              <p:ext uri="{D42A27DB-BD31-4B8C-83A1-F6EECF244321}">
                <p14:modId xmlns:p14="http://schemas.microsoft.com/office/powerpoint/2010/main" val="1821758258"/>
              </p:ext>
            </p:extLst>
          </p:nvPr>
        </p:nvGraphicFramePr>
        <p:xfrm>
          <a:off x="6871367" y="919703"/>
          <a:ext cx="4572001" cy="5018594"/>
        </p:xfrm>
        <a:graphic>
          <a:graphicData uri="http://schemas.openxmlformats.org/drawingml/2006/chart">
            <c:chart xmlns:c="http://schemas.openxmlformats.org/drawingml/2006/chart" xmlns:r="http://schemas.openxmlformats.org/officeDocument/2006/relationships" r:id="rId2"/>
          </a:graphicData>
        </a:graphic>
      </p:graphicFrame>
      <p:grpSp>
        <p:nvGrpSpPr>
          <p:cNvPr id="50" name="Group 49">
            <a:extLst>
              <a:ext uri="{FF2B5EF4-FFF2-40B4-BE49-F238E27FC236}">
                <a16:creationId xmlns:a16="http://schemas.microsoft.com/office/drawing/2014/main" id="{4CF2F269-FF90-4B9E-8526-0017802E1ABE}"/>
              </a:ext>
            </a:extLst>
          </p:cNvPr>
          <p:cNvGrpSpPr/>
          <p:nvPr/>
        </p:nvGrpSpPr>
        <p:grpSpPr>
          <a:xfrm>
            <a:off x="1094783" y="1491251"/>
            <a:ext cx="4376627" cy="3863878"/>
            <a:chOff x="1339467" y="1486819"/>
            <a:chExt cx="4376627" cy="3863878"/>
          </a:xfrm>
        </p:grpSpPr>
        <p:grpSp>
          <p:nvGrpSpPr>
            <p:cNvPr id="51" name="Group 50">
              <a:extLst>
                <a:ext uri="{FF2B5EF4-FFF2-40B4-BE49-F238E27FC236}">
                  <a16:creationId xmlns:a16="http://schemas.microsoft.com/office/drawing/2014/main" id="{40B91BBA-064A-4AF0-80A9-338ABB2C1231}"/>
                </a:ext>
              </a:extLst>
            </p:cNvPr>
            <p:cNvGrpSpPr/>
            <p:nvPr/>
          </p:nvGrpSpPr>
          <p:grpSpPr>
            <a:xfrm>
              <a:off x="1339467" y="2107430"/>
              <a:ext cx="4376627" cy="3243267"/>
              <a:chOff x="984739" y="1951672"/>
              <a:chExt cx="4376627" cy="3243267"/>
            </a:xfrm>
          </p:grpSpPr>
          <p:sp>
            <p:nvSpPr>
              <p:cNvPr id="55" name="TextBox 54">
                <a:extLst>
                  <a:ext uri="{FF2B5EF4-FFF2-40B4-BE49-F238E27FC236}">
                    <a16:creationId xmlns:a16="http://schemas.microsoft.com/office/drawing/2014/main" id="{BEA1FF13-A48F-400D-90D3-49EAB3672580}"/>
                  </a:ext>
                </a:extLst>
              </p:cNvPr>
              <p:cNvSpPr txBox="1"/>
              <p:nvPr/>
            </p:nvSpPr>
            <p:spPr>
              <a:xfrm>
                <a:off x="984739" y="1951672"/>
                <a:ext cx="4225851" cy="1569660"/>
              </a:xfrm>
              <a:prstGeom prst="rect">
                <a:avLst/>
              </a:prstGeom>
              <a:noFill/>
            </p:spPr>
            <p:txBody>
              <a:bodyPr wrap="square" rtlCol="0">
                <a:spAutoFit/>
              </a:bodyPr>
              <a:lstStyle/>
              <a:p>
                <a:r>
                  <a:rPr lang="en-US" sz="3200" spc="300" dirty="0">
                    <a:solidFill>
                      <a:schemeClr val="tx1">
                        <a:lumMod val="90000"/>
                        <a:lumOff val="10000"/>
                      </a:schemeClr>
                    </a:solidFill>
                    <a:ea typeface="Dosis" charset="0"/>
                    <a:cs typeface="Dosis" charset="0"/>
                  </a:rPr>
                  <a:t>OUR </a:t>
                </a:r>
              </a:p>
              <a:p>
                <a:r>
                  <a:rPr lang="en-US" sz="3200" spc="300" dirty="0">
                    <a:solidFill>
                      <a:schemeClr val="tx1">
                        <a:lumMod val="90000"/>
                        <a:lumOff val="10000"/>
                      </a:schemeClr>
                    </a:solidFill>
                    <a:ea typeface="Dosis" charset="0"/>
                    <a:cs typeface="Dosis" charset="0"/>
                  </a:rPr>
                  <a:t>EDITABLE CHART</a:t>
                </a:r>
              </a:p>
            </p:txBody>
          </p:sp>
          <p:sp>
            <p:nvSpPr>
              <p:cNvPr id="56" name="TextBox 55">
                <a:extLst>
                  <a:ext uri="{FF2B5EF4-FFF2-40B4-BE49-F238E27FC236}">
                    <a16:creationId xmlns:a16="http://schemas.microsoft.com/office/drawing/2014/main" id="{45601237-46E8-4779-AB29-4E933B24DDE7}"/>
                  </a:ext>
                </a:extLst>
              </p:cNvPr>
              <p:cNvSpPr txBox="1"/>
              <p:nvPr/>
            </p:nvSpPr>
            <p:spPr>
              <a:xfrm>
                <a:off x="1003547" y="3857457"/>
                <a:ext cx="4357819" cy="1337482"/>
              </a:xfrm>
              <a:prstGeom prst="rect">
                <a:avLst/>
              </a:prstGeom>
              <a:noFill/>
            </p:spPr>
            <p:txBody>
              <a:bodyPr wrap="square" rtlCol="0">
                <a:spAutoFit/>
              </a:bodyPr>
              <a:lstStyle/>
              <a:p>
                <a:pPr algn="just">
                  <a:lnSpc>
                    <a:spcPct val="200000"/>
                  </a:lnSpc>
                </a:pPr>
                <a:r>
                  <a:rPr lang="en-US" sz="1050" dirty="0">
                    <a:solidFill>
                      <a:schemeClr val="tx1">
                        <a:lumMod val="75000"/>
                        <a:lumOff val="25000"/>
                      </a:schemeClr>
                    </a:solidFill>
                    <a:ea typeface="Source Sans Pro" charset="0"/>
                    <a:cs typeface="Source Sans Pro" charset="0"/>
                  </a:rPr>
                  <a:t>Lorem ipsum dolor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consectetur</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adipiscing</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elit</a:t>
                </a:r>
                <a:r>
                  <a:rPr lang="en-US" sz="1050" dirty="0">
                    <a:solidFill>
                      <a:schemeClr val="tx1">
                        <a:lumMod val="75000"/>
                        <a:lumOff val="25000"/>
                      </a:schemeClr>
                    </a:solidFill>
                    <a:ea typeface="Source Sans Pro" charset="0"/>
                    <a:cs typeface="Source Sans Pro" charset="0"/>
                  </a:rPr>
                  <a:t>. Nunc semper </a:t>
                </a:r>
                <a:r>
                  <a:rPr lang="en-US" sz="1050" dirty="0" err="1">
                    <a:solidFill>
                      <a:schemeClr val="tx1">
                        <a:lumMod val="75000"/>
                        <a:lumOff val="25000"/>
                      </a:schemeClr>
                    </a:solidFill>
                    <a:ea typeface="Source Sans Pro" charset="0"/>
                    <a:cs typeface="Source Sans Pro" charset="0"/>
                  </a:rPr>
                  <a:t>metus</a:t>
                </a:r>
                <a:r>
                  <a:rPr lang="en-US" sz="1050" dirty="0">
                    <a:solidFill>
                      <a:schemeClr val="tx1">
                        <a:lumMod val="75000"/>
                        <a:lumOff val="25000"/>
                      </a:schemeClr>
                    </a:solidFill>
                    <a:ea typeface="Source Sans Pro" charset="0"/>
                    <a:cs typeface="Source Sans Pro" charset="0"/>
                  </a:rPr>
                  <a:t>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justo</a:t>
                </a:r>
                <a:r>
                  <a:rPr lang="en-US" sz="1050" dirty="0">
                    <a:solidFill>
                      <a:schemeClr val="tx1">
                        <a:lumMod val="75000"/>
                        <a:lumOff val="25000"/>
                      </a:schemeClr>
                    </a:solidFill>
                    <a:ea typeface="Source Sans Pro" charset="0"/>
                    <a:cs typeface="Source Sans Pro" charset="0"/>
                  </a:rPr>
                  <a:t> tempus,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eleifend</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orci</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dignissim</a:t>
                </a:r>
                <a:r>
                  <a:rPr lang="en-US" sz="1050" dirty="0">
                    <a:solidFill>
                      <a:schemeClr val="tx1">
                        <a:lumMod val="75000"/>
                        <a:lumOff val="25000"/>
                      </a:schemeClr>
                    </a:solidFill>
                    <a:ea typeface="Source Sans Pro" charset="0"/>
                    <a:cs typeface="Source Sans Pro" charset="0"/>
                  </a:rPr>
                  <a:t>. Nunc </a:t>
                </a:r>
                <a:r>
                  <a:rPr lang="en-US" sz="1050" dirty="0" err="1">
                    <a:solidFill>
                      <a:schemeClr val="tx1">
                        <a:lumMod val="75000"/>
                        <a:lumOff val="25000"/>
                      </a:schemeClr>
                    </a:solidFill>
                    <a:ea typeface="Source Sans Pro" charset="0"/>
                    <a:cs typeface="Source Sans Pro" charset="0"/>
                  </a:rPr>
                  <a:t>faucibus</a:t>
                </a:r>
                <a:r>
                  <a:rPr lang="en-US" sz="1050" dirty="0">
                    <a:solidFill>
                      <a:schemeClr val="tx1">
                        <a:lumMod val="75000"/>
                        <a:lumOff val="25000"/>
                      </a:schemeClr>
                    </a:solidFill>
                    <a:ea typeface="Source Sans Pro" charset="0"/>
                    <a:cs typeface="Source Sans Pro" charset="0"/>
                  </a:rPr>
                  <a:t> non </a:t>
                </a:r>
                <a:r>
                  <a:rPr lang="en-US" sz="1050" dirty="0" err="1">
                    <a:solidFill>
                      <a:schemeClr val="tx1">
                        <a:lumMod val="75000"/>
                        <a:lumOff val="25000"/>
                      </a:schemeClr>
                    </a:solidFill>
                    <a:ea typeface="Source Sans Pro" charset="0"/>
                    <a:cs typeface="Source Sans Pro" charset="0"/>
                  </a:rPr>
                  <a:t>quam</a:t>
                </a:r>
                <a:r>
                  <a:rPr lang="en-US" sz="1050" dirty="0">
                    <a:solidFill>
                      <a:schemeClr val="tx1">
                        <a:lumMod val="75000"/>
                        <a:lumOff val="25000"/>
                      </a:schemeClr>
                    </a:solidFill>
                    <a:ea typeface="Source Sans Pro" charset="0"/>
                    <a:cs typeface="Source Sans Pro" charset="0"/>
                  </a:rPr>
                  <a:t>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rutrum</a:t>
                </a:r>
                <a:r>
                  <a:rPr lang="en-US" sz="1050" dirty="0">
                    <a:solidFill>
                      <a:schemeClr val="tx1">
                        <a:lumMod val="75000"/>
                        <a:lumOff val="25000"/>
                      </a:schemeClr>
                    </a:solidFill>
                    <a:ea typeface="Source Sans Pro" charset="0"/>
                    <a:cs typeface="Source Sans Pro" charset="0"/>
                  </a:rPr>
                  <a:t>. Sed </a:t>
                </a:r>
                <a:r>
                  <a:rPr lang="en-US" sz="1050" dirty="0" err="1">
                    <a:solidFill>
                      <a:schemeClr val="tx1">
                        <a:lumMod val="75000"/>
                        <a:lumOff val="25000"/>
                      </a:schemeClr>
                    </a:solidFill>
                    <a:ea typeface="Source Sans Pro" charset="0"/>
                    <a:cs typeface="Source Sans Pro" charset="0"/>
                  </a:rPr>
                  <a:t>consequat</a:t>
                </a:r>
                <a:r>
                  <a:rPr lang="en-US" sz="1050" dirty="0">
                    <a:solidFill>
                      <a:schemeClr val="tx1">
                        <a:lumMod val="75000"/>
                        <a:lumOff val="25000"/>
                      </a:schemeClr>
                    </a:solidFill>
                    <a:ea typeface="Source Sans Pro" charset="0"/>
                    <a:cs typeface="Source Sans Pro" charset="0"/>
                  </a:rPr>
                  <a:t>, eros </a:t>
                </a:r>
                <a:r>
                  <a:rPr lang="en-US" sz="1050" dirty="0" err="1">
                    <a:solidFill>
                      <a:schemeClr val="tx1">
                        <a:lumMod val="75000"/>
                        <a:lumOff val="25000"/>
                      </a:schemeClr>
                    </a:solidFill>
                    <a:ea typeface="Source Sans Pro" charset="0"/>
                    <a:cs typeface="Source Sans Pro" charset="0"/>
                  </a:rPr>
                  <a:t>nec</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dapibus</a:t>
                </a:r>
                <a:r>
                  <a:rPr lang="en-US" sz="1050" dirty="0">
                    <a:solidFill>
                      <a:schemeClr val="tx1">
                        <a:lumMod val="75000"/>
                        <a:lumOff val="25000"/>
                      </a:schemeClr>
                    </a:solidFill>
                    <a:ea typeface="Source Sans Pro" charset="0"/>
                    <a:cs typeface="Source Sans Pro" charset="0"/>
                  </a:rPr>
                  <a:t> auctor,.</a:t>
                </a:r>
              </a:p>
            </p:txBody>
          </p:sp>
        </p:grpSp>
        <p:grpSp>
          <p:nvGrpSpPr>
            <p:cNvPr id="52" name="Group 51">
              <a:extLst>
                <a:ext uri="{FF2B5EF4-FFF2-40B4-BE49-F238E27FC236}">
                  <a16:creationId xmlns:a16="http://schemas.microsoft.com/office/drawing/2014/main" id="{0F3A88B0-C7EB-4F30-9705-C02AC84C932D}"/>
                </a:ext>
              </a:extLst>
            </p:cNvPr>
            <p:cNvGrpSpPr/>
            <p:nvPr/>
          </p:nvGrpSpPr>
          <p:grpSpPr>
            <a:xfrm>
              <a:off x="1480612" y="1486819"/>
              <a:ext cx="884901" cy="336932"/>
              <a:chOff x="1699273" y="1546453"/>
              <a:chExt cx="884901" cy="336932"/>
            </a:xfrm>
          </p:grpSpPr>
          <p:sp>
            <p:nvSpPr>
              <p:cNvPr id="53" name="Oval 52">
                <a:extLst>
                  <a:ext uri="{FF2B5EF4-FFF2-40B4-BE49-F238E27FC236}">
                    <a16:creationId xmlns:a16="http://schemas.microsoft.com/office/drawing/2014/main" id="{15EB44F5-49E0-4B91-B2CA-204D8E4C1AFE}"/>
                  </a:ext>
                </a:extLst>
              </p:cNvPr>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Oval 53">
                <a:extLst>
                  <a:ext uri="{FF2B5EF4-FFF2-40B4-BE49-F238E27FC236}">
                    <a16:creationId xmlns:a16="http://schemas.microsoft.com/office/drawing/2014/main" id="{832D0FFA-5A26-46D3-A276-02EF17BAFF5D}"/>
                  </a:ext>
                </a:extLst>
              </p:cNvPr>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spTree>
    <p:extLst>
      <p:ext uri="{BB962C8B-B14F-4D97-AF65-F5344CB8AC3E}">
        <p14:creationId xmlns:p14="http://schemas.microsoft.com/office/powerpoint/2010/main" val="181445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39" name="Rectangle 8"/>
          <p:cNvSpPr/>
          <p:nvPr/>
        </p:nvSpPr>
        <p:spPr>
          <a:xfrm rot="10800000">
            <a:off x="31383" y="-5810"/>
            <a:ext cx="7013323" cy="6858000"/>
          </a:xfrm>
          <a:custGeom>
            <a:avLst/>
            <a:gdLst>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1948070 h 6858000"/>
              <a:gd name="connsiteX5" fmla="*/ 0 w 5850835"/>
              <a:gd name="connsiteY5"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1053548 w 5850835"/>
              <a:gd name="connsiteY4" fmla="*/ 2564296 h 6858000"/>
              <a:gd name="connsiteX5" fmla="*/ 0 w 5850835"/>
              <a:gd name="connsiteY5" fmla="*/ 0 h 6858000"/>
              <a:gd name="connsiteX0" fmla="*/ 200232 w 6051067"/>
              <a:gd name="connsiteY0" fmla="*/ 0 h 6858000"/>
              <a:gd name="connsiteX1" fmla="*/ 6051067 w 6051067"/>
              <a:gd name="connsiteY1" fmla="*/ 0 h 6858000"/>
              <a:gd name="connsiteX2" fmla="*/ 6051067 w 6051067"/>
              <a:gd name="connsiteY2" fmla="*/ 6858000 h 6858000"/>
              <a:gd name="connsiteX3" fmla="*/ 200232 w 6051067"/>
              <a:gd name="connsiteY3" fmla="*/ 6858000 h 6858000"/>
              <a:gd name="connsiteX4" fmla="*/ 1253780 w 6051067"/>
              <a:gd name="connsiteY4" fmla="*/ 2564296 h 6858000"/>
              <a:gd name="connsiteX5" fmla="*/ 200232 w 6051067"/>
              <a:gd name="connsiteY5" fmla="*/ 0 h 6858000"/>
              <a:gd name="connsiteX0" fmla="*/ 176827 w 6027662"/>
              <a:gd name="connsiteY0" fmla="*/ 0 h 6858000"/>
              <a:gd name="connsiteX1" fmla="*/ 6027662 w 6027662"/>
              <a:gd name="connsiteY1" fmla="*/ 0 h 6858000"/>
              <a:gd name="connsiteX2" fmla="*/ 6027662 w 6027662"/>
              <a:gd name="connsiteY2" fmla="*/ 6858000 h 6858000"/>
              <a:gd name="connsiteX3" fmla="*/ 176827 w 6027662"/>
              <a:gd name="connsiteY3" fmla="*/ 6858000 h 6858000"/>
              <a:gd name="connsiteX4" fmla="*/ 1548427 w 6027662"/>
              <a:gd name="connsiteY4" fmla="*/ 3319670 h 6858000"/>
              <a:gd name="connsiteX5" fmla="*/ 176827 w 6027662"/>
              <a:gd name="connsiteY5" fmla="*/ 0 h 6858000"/>
              <a:gd name="connsiteX0" fmla="*/ 175544 w 6026379"/>
              <a:gd name="connsiteY0" fmla="*/ 0 h 6858000"/>
              <a:gd name="connsiteX1" fmla="*/ 6026379 w 6026379"/>
              <a:gd name="connsiteY1" fmla="*/ 0 h 6858000"/>
              <a:gd name="connsiteX2" fmla="*/ 6026379 w 6026379"/>
              <a:gd name="connsiteY2" fmla="*/ 6858000 h 6858000"/>
              <a:gd name="connsiteX3" fmla="*/ 175544 w 6026379"/>
              <a:gd name="connsiteY3" fmla="*/ 6858000 h 6858000"/>
              <a:gd name="connsiteX4" fmla="*/ 1567022 w 6026379"/>
              <a:gd name="connsiteY4" fmla="*/ 3458818 h 6858000"/>
              <a:gd name="connsiteX5" fmla="*/ 175544 w 6026379"/>
              <a:gd name="connsiteY5" fmla="*/ 0 h 6858000"/>
              <a:gd name="connsiteX0" fmla="*/ 231719 w 6082554"/>
              <a:gd name="connsiteY0" fmla="*/ 0 h 6858000"/>
              <a:gd name="connsiteX1" fmla="*/ 6082554 w 6082554"/>
              <a:gd name="connsiteY1" fmla="*/ 0 h 6858000"/>
              <a:gd name="connsiteX2" fmla="*/ 6082554 w 6082554"/>
              <a:gd name="connsiteY2" fmla="*/ 6858000 h 6858000"/>
              <a:gd name="connsiteX3" fmla="*/ 231719 w 6082554"/>
              <a:gd name="connsiteY3" fmla="*/ 6858000 h 6858000"/>
              <a:gd name="connsiteX4" fmla="*/ 958367 w 6082554"/>
              <a:gd name="connsiteY4" fmla="*/ 3408018 h 6858000"/>
              <a:gd name="connsiteX5" fmla="*/ 231719 w 60825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554" h="6858000">
                <a:moveTo>
                  <a:pt x="231719" y="0"/>
                </a:moveTo>
                <a:lnTo>
                  <a:pt x="6082554" y="0"/>
                </a:lnTo>
                <a:lnTo>
                  <a:pt x="6082554" y="6858000"/>
                </a:lnTo>
                <a:lnTo>
                  <a:pt x="231719" y="6858000"/>
                </a:lnTo>
                <a:cubicBezTo>
                  <a:pt x="-567829" y="6142383"/>
                  <a:pt x="958367" y="4551018"/>
                  <a:pt x="958367" y="3408018"/>
                </a:cubicBezTo>
                <a:cubicBezTo>
                  <a:pt x="958367" y="2265018"/>
                  <a:pt x="-567829" y="427383"/>
                  <a:pt x="231719" y="0"/>
                </a:cubicBezTo>
                <a:close/>
              </a:path>
            </a:pathLst>
          </a:custGeom>
          <a:solidFill>
            <a:schemeClr val="tx1">
              <a:lumMod val="10000"/>
              <a:lumOff val="90000"/>
            </a:schemeClr>
          </a:solidFill>
          <a:ln>
            <a:noFill/>
          </a:ln>
          <a:effectLst>
            <a:outerShdw blurRad="419100" dist="76200" dir="10800000" algn="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Object 6">
            <a:extLst>
              <a:ext uri="{FF2B5EF4-FFF2-40B4-BE49-F238E27FC236}">
                <a16:creationId xmlns:a16="http://schemas.microsoft.com/office/drawing/2014/main" id="{C1A1174E-506F-46F8-8CC8-380C1B9B7A6D}"/>
              </a:ext>
            </a:extLst>
          </p:cNvPr>
          <p:cNvGraphicFramePr>
            <a:graphicFrameLocks/>
          </p:cNvGraphicFramePr>
          <p:nvPr/>
        </p:nvGraphicFramePr>
        <p:xfrm>
          <a:off x="748696" y="854213"/>
          <a:ext cx="5156200" cy="5269831"/>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47512312-26BB-49F5-B1B6-97B03F783AAB}"/>
              </a:ext>
            </a:extLst>
          </p:cNvPr>
          <p:cNvGrpSpPr/>
          <p:nvPr/>
        </p:nvGrpSpPr>
        <p:grpSpPr>
          <a:xfrm>
            <a:off x="7044706" y="1588417"/>
            <a:ext cx="4225851" cy="3863878"/>
            <a:chOff x="1339467" y="1486819"/>
            <a:chExt cx="4225851" cy="3863878"/>
          </a:xfrm>
        </p:grpSpPr>
        <p:grpSp>
          <p:nvGrpSpPr>
            <p:cNvPr id="6" name="Group 5">
              <a:extLst>
                <a:ext uri="{FF2B5EF4-FFF2-40B4-BE49-F238E27FC236}">
                  <a16:creationId xmlns:a16="http://schemas.microsoft.com/office/drawing/2014/main" id="{24035F32-D496-4BD1-8A10-40312E1356DC}"/>
                </a:ext>
              </a:extLst>
            </p:cNvPr>
            <p:cNvGrpSpPr/>
            <p:nvPr/>
          </p:nvGrpSpPr>
          <p:grpSpPr>
            <a:xfrm>
              <a:off x="1339467" y="2107430"/>
              <a:ext cx="4225851" cy="3243267"/>
              <a:chOff x="984739" y="1951672"/>
              <a:chExt cx="4225851" cy="3243267"/>
            </a:xfrm>
          </p:grpSpPr>
          <p:sp>
            <p:nvSpPr>
              <p:cNvPr id="10" name="TextBox 9">
                <a:extLst>
                  <a:ext uri="{FF2B5EF4-FFF2-40B4-BE49-F238E27FC236}">
                    <a16:creationId xmlns:a16="http://schemas.microsoft.com/office/drawing/2014/main" id="{EAC9D437-4E0E-4C4C-A2B0-50D6D7E6244C}"/>
                  </a:ext>
                </a:extLst>
              </p:cNvPr>
              <p:cNvSpPr txBox="1"/>
              <p:nvPr/>
            </p:nvSpPr>
            <p:spPr>
              <a:xfrm>
                <a:off x="984739" y="1951672"/>
                <a:ext cx="4225851" cy="1569660"/>
              </a:xfrm>
              <a:prstGeom prst="rect">
                <a:avLst/>
              </a:prstGeom>
              <a:noFill/>
            </p:spPr>
            <p:txBody>
              <a:bodyPr wrap="square" rtlCol="0">
                <a:spAutoFit/>
              </a:bodyPr>
              <a:lstStyle/>
              <a:p>
                <a:r>
                  <a:rPr lang="en-US" sz="3200" spc="300" dirty="0">
                    <a:solidFill>
                      <a:schemeClr val="tx1">
                        <a:lumMod val="90000"/>
                        <a:lumOff val="10000"/>
                      </a:schemeClr>
                    </a:solidFill>
                    <a:ea typeface="Dosis" charset="0"/>
                    <a:cs typeface="Dosis" charset="0"/>
                  </a:rPr>
                  <a:t>OUR </a:t>
                </a:r>
              </a:p>
              <a:p>
                <a:r>
                  <a:rPr lang="en-US" sz="3200" spc="300" dirty="0">
                    <a:solidFill>
                      <a:schemeClr val="tx1">
                        <a:lumMod val="90000"/>
                        <a:lumOff val="10000"/>
                      </a:schemeClr>
                    </a:solidFill>
                    <a:ea typeface="Dosis" charset="0"/>
                    <a:cs typeface="Dosis" charset="0"/>
                  </a:rPr>
                  <a:t>EDITABLE CHART</a:t>
                </a:r>
              </a:p>
            </p:txBody>
          </p:sp>
          <p:sp>
            <p:nvSpPr>
              <p:cNvPr id="11" name="TextBox 10">
                <a:extLst>
                  <a:ext uri="{FF2B5EF4-FFF2-40B4-BE49-F238E27FC236}">
                    <a16:creationId xmlns:a16="http://schemas.microsoft.com/office/drawing/2014/main" id="{FB57EE56-6606-413D-A42A-AF59BC2D9738}"/>
                  </a:ext>
                </a:extLst>
              </p:cNvPr>
              <p:cNvSpPr txBox="1"/>
              <p:nvPr/>
            </p:nvSpPr>
            <p:spPr>
              <a:xfrm>
                <a:off x="1003547" y="3857457"/>
                <a:ext cx="3848757" cy="1337482"/>
              </a:xfrm>
              <a:prstGeom prst="rect">
                <a:avLst/>
              </a:prstGeom>
              <a:noFill/>
            </p:spPr>
            <p:txBody>
              <a:bodyPr wrap="square" rtlCol="0">
                <a:spAutoFit/>
              </a:bodyPr>
              <a:lstStyle/>
              <a:p>
                <a:pPr algn="just">
                  <a:lnSpc>
                    <a:spcPct val="200000"/>
                  </a:lnSpc>
                </a:pPr>
                <a:r>
                  <a:rPr lang="en-US" sz="1050" dirty="0">
                    <a:solidFill>
                      <a:schemeClr val="tx1">
                        <a:lumMod val="75000"/>
                        <a:lumOff val="25000"/>
                      </a:schemeClr>
                    </a:solidFill>
                    <a:ea typeface="Source Sans Pro" charset="0"/>
                    <a:cs typeface="Source Sans Pro" charset="0"/>
                  </a:rPr>
                  <a:t>Lorem ipsum dolor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consectetur</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adipiscing</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elit</a:t>
                </a:r>
                <a:r>
                  <a:rPr lang="en-US" sz="1050" dirty="0">
                    <a:solidFill>
                      <a:schemeClr val="tx1">
                        <a:lumMod val="75000"/>
                        <a:lumOff val="25000"/>
                      </a:schemeClr>
                    </a:solidFill>
                    <a:ea typeface="Source Sans Pro" charset="0"/>
                    <a:cs typeface="Source Sans Pro" charset="0"/>
                  </a:rPr>
                  <a:t>. Nunc semper </a:t>
                </a:r>
                <a:r>
                  <a:rPr lang="en-US" sz="1050" dirty="0" err="1">
                    <a:solidFill>
                      <a:schemeClr val="tx1">
                        <a:lumMod val="75000"/>
                        <a:lumOff val="25000"/>
                      </a:schemeClr>
                    </a:solidFill>
                    <a:ea typeface="Source Sans Pro" charset="0"/>
                    <a:cs typeface="Source Sans Pro" charset="0"/>
                  </a:rPr>
                  <a:t>metus</a:t>
                </a:r>
                <a:r>
                  <a:rPr lang="en-US" sz="1050" dirty="0">
                    <a:solidFill>
                      <a:schemeClr val="tx1">
                        <a:lumMod val="75000"/>
                        <a:lumOff val="25000"/>
                      </a:schemeClr>
                    </a:solidFill>
                    <a:ea typeface="Source Sans Pro" charset="0"/>
                    <a:cs typeface="Source Sans Pro" charset="0"/>
                  </a:rPr>
                  <a:t>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justo</a:t>
                </a:r>
                <a:r>
                  <a:rPr lang="en-US" sz="1050" dirty="0">
                    <a:solidFill>
                      <a:schemeClr val="tx1">
                        <a:lumMod val="75000"/>
                        <a:lumOff val="25000"/>
                      </a:schemeClr>
                    </a:solidFill>
                    <a:ea typeface="Source Sans Pro" charset="0"/>
                    <a:cs typeface="Source Sans Pro" charset="0"/>
                  </a:rPr>
                  <a:t> tempus,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eleifend</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orci</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dignissim</a:t>
                </a:r>
                <a:r>
                  <a:rPr lang="en-US" sz="1050" dirty="0">
                    <a:solidFill>
                      <a:schemeClr val="tx1">
                        <a:lumMod val="75000"/>
                        <a:lumOff val="25000"/>
                      </a:schemeClr>
                    </a:solidFill>
                    <a:ea typeface="Source Sans Pro" charset="0"/>
                    <a:cs typeface="Source Sans Pro" charset="0"/>
                  </a:rPr>
                  <a:t>. Nunc </a:t>
                </a:r>
                <a:r>
                  <a:rPr lang="en-US" sz="1050" dirty="0" err="1">
                    <a:solidFill>
                      <a:schemeClr val="tx1">
                        <a:lumMod val="75000"/>
                        <a:lumOff val="25000"/>
                      </a:schemeClr>
                    </a:solidFill>
                    <a:ea typeface="Source Sans Pro" charset="0"/>
                    <a:cs typeface="Source Sans Pro" charset="0"/>
                  </a:rPr>
                  <a:t>faucibus</a:t>
                </a:r>
                <a:r>
                  <a:rPr lang="en-US" sz="1050" dirty="0">
                    <a:solidFill>
                      <a:schemeClr val="tx1">
                        <a:lumMod val="75000"/>
                        <a:lumOff val="25000"/>
                      </a:schemeClr>
                    </a:solidFill>
                    <a:ea typeface="Source Sans Pro" charset="0"/>
                    <a:cs typeface="Source Sans Pro" charset="0"/>
                  </a:rPr>
                  <a:t> non </a:t>
                </a:r>
                <a:r>
                  <a:rPr lang="en-US" sz="1050" dirty="0" err="1">
                    <a:solidFill>
                      <a:schemeClr val="tx1">
                        <a:lumMod val="75000"/>
                        <a:lumOff val="25000"/>
                      </a:schemeClr>
                    </a:solidFill>
                    <a:ea typeface="Source Sans Pro" charset="0"/>
                    <a:cs typeface="Source Sans Pro" charset="0"/>
                  </a:rPr>
                  <a:t>quam</a:t>
                </a:r>
                <a:r>
                  <a:rPr lang="en-US" sz="1050" dirty="0">
                    <a:solidFill>
                      <a:schemeClr val="tx1">
                        <a:lumMod val="75000"/>
                        <a:lumOff val="25000"/>
                      </a:schemeClr>
                    </a:solidFill>
                    <a:ea typeface="Source Sans Pro" charset="0"/>
                    <a:cs typeface="Source Sans Pro" charset="0"/>
                  </a:rPr>
                  <a:t> sit </a:t>
                </a:r>
                <a:r>
                  <a:rPr lang="en-US" sz="1050" dirty="0" err="1">
                    <a:solidFill>
                      <a:schemeClr val="tx1">
                        <a:lumMod val="75000"/>
                        <a:lumOff val="25000"/>
                      </a:schemeClr>
                    </a:solidFill>
                    <a:ea typeface="Source Sans Pro" charset="0"/>
                    <a:cs typeface="Source Sans Pro" charset="0"/>
                  </a:rPr>
                  <a:t>amet</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rutrum</a:t>
                </a:r>
                <a:r>
                  <a:rPr lang="en-US" sz="1050" dirty="0">
                    <a:solidFill>
                      <a:schemeClr val="tx1">
                        <a:lumMod val="75000"/>
                        <a:lumOff val="25000"/>
                      </a:schemeClr>
                    </a:solidFill>
                    <a:ea typeface="Source Sans Pro" charset="0"/>
                    <a:cs typeface="Source Sans Pro" charset="0"/>
                  </a:rPr>
                  <a:t>. Sed </a:t>
                </a:r>
                <a:r>
                  <a:rPr lang="en-US" sz="1050" dirty="0" err="1">
                    <a:solidFill>
                      <a:schemeClr val="tx1">
                        <a:lumMod val="75000"/>
                        <a:lumOff val="25000"/>
                      </a:schemeClr>
                    </a:solidFill>
                    <a:ea typeface="Source Sans Pro" charset="0"/>
                    <a:cs typeface="Source Sans Pro" charset="0"/>
                  </a:rPr>
                  <a:t>consequat</a:t>
                </a:r>
                <a:r>
                  <a:rPr lang="en-US" sz="1050" dirty="0">
                    <a:solidFill>
                      <a:schemeClr val="tx1">
                        <a:lumMod val="75000"/>
                        <a:lumOff val="25000"/>
                      </a:schemeClr>
                    </a:solidFill>
                    <a:ea typeface="Source Sans Pro" charset="0"/>
                    <a:cs typeface="Source Sans Pro" charset="0"/>
                  </a:rPr>
                  <a:t>, eros </a:t>
                </a:r>
                <a:r>
                  <a:rPr lang="en-US" sz="1050" dirty="0" err="1">
                    <a:solidFill>
                      <a:schemeClr val="tx1">
                        <a:lumMod val="75000"/>
                        <a:lumOff val="25000"/>
                      </a:schemeClr>
                    </a:solidFill>
                    <a:ea typeface="Source Sans Pro" charset="0"/>
                    <a:cs typeface="Source Sans Pro" charset="0"/>
                  </a:rPr>
                  <a:t>nec</a:t>
                </a:r>
                <a:r>
                  <a:rPr lang="en-US" sz="1050" dirty="0">
                    <a:solidFill>
                      <a:schemeClr val="tx1">
                        <a:lumMod val="75000"/>
                        <a:lumOff val="25000"/>
                      </a:schemeClr>
                    </a:solidFill>
                    <a:ea typeface="Source Sans Pro" charset="0"/>
                    <a:cs typeface="Source Sans Pro" charset="0"/>
                  </a:rPr>
                  <a:t> </a:t>
                </a:r>
                <a:r>
                  <a:rPr lang="en-US" sz="1050" dirty="0" err="1">
                    <a:solidFill>
                      <a:schemeClr val="tx1">
                        <a:lumMod val="75000"/>
                        <a:lumOff val="25000"/>
                      </a:schemeClr>
                    </a:solidFill>
                    <a:ea typeface="Source Sans Pro" charset="0"/>
                    <a:cs typeface="Source Sans Pro" charset="0"/>
                  </a:rPr>
                  <a:t>dapibus</a:t>
                </a:r>
                <a:r>
                  <a:rPr lang="en-US" sz="1050" dirty="0">
                    <a:solidFill>
                      <a:schemeClr val="tx1">
                        <a:lumMod val="75000"/>
                        <a:lumOff val="25000"/>
                      </a:schemeClr>
                    </a:solidFill>
                    <a:ea typeface="Source Sans Pro" charset="0"/>
                    <a:cs typeface="Source Sans Pro" charset="0"/>
                  </a:rPr>
                  <a:t> auctor,.</a:t>
                </a:r>
              </a:p>
            </p:txBody>
          </p:sp>
        </p:grpSp>
        <p:grpSp>
          <p:nvGrpSpPr>
            <p:cNvPr id="7" name="Group 6">
              <a:extLst>
                <a:ext uri="{FF2B5EF4-FFF2-40B4-BE49-F238E27FC236}">
                  <a16:creationId xmlns:a16="http://schemas.microsoft.com/office/drawing/2014/main" id="{1A61B5B0-E1E6-4705-95B2-ED9D1D06C46E}"/>
                </a:ext>
              </a:extLst>
            </p:cNvPr>
            <p:cNvGrpSpPr/>
            <p:nvPr/>
          </p:nvGrpSpPr>
          <p:grpSpPr>
            <a:xfrm>
              <a:off x="1480612" y="1486819"/>
              <a:ext cx="884901" cy="336932"/>
              <a:chOff x="1699273" y="1546453"/>
              <a:chExt cx="884901" cy="336932"/>
            </a:xfrm>
          </p:grpSpPr>
          <p:sp>
            <p:nvSpPr>
              <p:cNvPr id="8" name="Oval 7">
                <a:extLst>
                  <a:ext uri="{FF2B5EF4-FFF2-40B4-BE49-F238E27FC236}">
                    <a16:creationId xmlns:a16="http://schemas.microsoft.com/office/drawing/2014/main" id="{6A2921A6-5B6B-40C0-9E72-A516EE153CE1}"/>
                  </a:ext>
                </a:extLst>
              </p:cNvPr>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val 8">
                <a:extLst>
                  <a:ext uri="{FF2B5EF4-FFF2-40B4-BE49-F238E27FC236}">
                    <a16:creationId xmlns:a16="http://schemas.microsoft.com/office/drawing/2014/main" id="{54820180-6236-4A12-83EF-19B62E6399A6}"/>
                  </a:ext>
                </a:extLst>
              </p:cNvPr>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spTree>
    <p:extLst>
      <p:ext uri="{BB962C8B-B14F-4D97-AF65-F5344CB8AC3E}">
        <p14:creationId xmlns:p14="http://schemas.microsoft.com/office/powerpoint/2010/main" val="353109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31" name="Rectangle 8"/>
          <p:cNvSpPr/>
          <p:nvPr/>
        </p:nvSpPr>
        <p:spPr>
          <a:xfrm>
            <a:off x="4435099" y="0"/>
            <a:ext cx="7721600" cy="6858000"/>
          </a:xfrm>
          <a:custGeom>
            <a:avLst/>
            <a:gdLst>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1948070 h 6858000"/>
              <a:gd name="connsiteX5" fmla="*/ 0 w 5850835"/>
              <a:gd name="connsiteY5"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1053548 w 5850835"/>
              <a:gd name="connsiteY4" fmla="*/ 2564296 h 6858000"/>
              <a:gd name="connsiteX5" fmla="*/ 0 w 5850835"/>
              <a:gd name="connsiteY5" fmla="*/ 0 h 6858000"/>
              <a:gd name="connsiteX0" fmla="*/ 200232 w 6051067"/>
              <a:gd name="connsiteY0" fmla="*/ 0 h 6858000"/>
              <a:gd name="connsiteX1" fmla="*/ 6051067 w 6051067"/>
              <a:gd name="connsiteY1" fmla="*/ 0 h 6858000"/>
              <a:gd name="connsiteX2" fmla="*/ 6051067 w 6051067"/>
              <a:gd name="connsiteY2" fmla="*/ 6858000 h 6858000"/>
              <a:gd name="connsiteX3" fmla="*/ 200232 w 6051067"/>
              <a:gd name="connsiteY3" fmla="*/ 6858000 h 6858000"/>
              <a:gd name="connsiteX4" fmla="*/ 1253780 w 6051067"/>
              <a:gd name="connsiteY4" fmla="*/ 2564296 h 6858000"/>
              <a:gd name="connsiteX5" fmla="*/ 200232 w 6051067"/>
              <a:gd name="connsiteY5" fmla="*/ 0 h 6858000"/>
              <a:gd name="connsiteX0" fmla="*/ 176827 w 6027662"/>
              <a:gd name="connsiteY0" fmla="*/ 0 h 6858000"/>
              <a:gd name="connsiteX1" fmla="*/ 6027662 w 6027662"/>
              <a:gd name="connsiteY1" fmla="*/ 0 h 6858000"/>
              <a:gd name="connsiteX2" fmla="*/ 6027662 w 6027662"/>
              <a:gd name="connsiteY2" fmla="*/ 6858000 h 6858000"/>
              <a:gd name="connsiteX3" fmla="*/ 176827 w 6027662"/>
              <a:gd name="connsiteY3" fmla="*/ 6858000 h 6858000"/>
              <a:gd name="connsiteX4" fmla="*/ 1548427 w 6027662"/>
              <a:gd name="connsiteY4" fmla="*/ 3319670 h 6858000"/>
              <a:gd name="connsiteX5" fmla="*/ 176827 w 6027662"/>
              <a:gd name="connsiteY5" fmla="*/ 0 h 6858000"/>
              <a:gd name="connsiteX0" fmla="*/ 175544 w 6026379"/>
              <a:gd name="connsiteY0" fmla="*/ 0 h 6858000"/>
              <a:gd name="connsiteX1" fmla="*/ 6026379 w 6026379"/>
              <a:gd name="connsiteY1" fmla="*/ 0 h 6858000"/>
              <a:gd name="connsiteX2" fmla="*/ 6026379 w 6026379"/>
              <a:gd name="connsiteY2" fmla="*/ 6858000 h 6858000"/>
              <a:gd name="connsiteX3" fmla="*/ 175544 w 6026379"/>
              <a:gd name="connsiteY3" fmla="*/ 6858000 h 6858000"/>
              <a:gd name="connsiteX4" fmla="*/ 1567022 w 6026379"/>
              <a:gd name="connsiteY4" fmla="*/ 3458818 h 6858000"/>
              <a:gd name="connsiteX5" fmla="*/ 175544 w 6026379"/>
              <a:gd name="connsiteY5" fmla="*/ 0 h 6858000"/>
              <a:gd name="connsiteX0" fmla="*/ 231719 w 6082554"/>
              <a:gd name="connsiteY0" fmla="*/ 0 h 6858000"/>
              <a:gd name="connsiteX1" fmla="*/ 6082554 w 6082554"/>
              <a:gd name="connsiteY1" fmla="*/ 0 h 6858000"/>
              <a:gd name="connsiteX2" fmla="*/ 6082554 w 6082554"/>
              <a:gd name="connsiteY2" fmla="*/ 6858000 h 6858000"/>
              <a:gd name="connsiteX3" fmla="*/ 231719 w 6082554"/>
              <a:gd name="connsiteY3" fmla="*/ 6858000 h 6858000"/>
              <a:gd name="connsiteX4" fmla="*/ 958367 w 6082554"/>
              <a:gd name="connsiteY4" fmla="*/ 3408018 h 6858000"/>
              <a:gd name="connsiteX5" fmla="*/ 231719 w 60825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554" h="6858000">
                <a:moveTo>
                  <a:pt x="231719" y="0"/>
                </a:moveTo>
                <a:lnTo>
                  <a:pt x="6082554" y="0"/>
                </a:lnTo>
                <a:lnTo>
                  <a:pt x="6082554" y="6858000"/>
                </a:lnTo>
                <a:lnTo>
                  <a:pt x="231719" y="6858000"/>
                </a:lnTo>
                <a:cubicBezTo>
                  <a:pt x="-567829" y="6142383"/>
                  <a:pt x="958367" y="4551018"/>
                  <a:pt x="958367" y="3408018"/>
                </a:cubicBezTo>
                <a:cubicBezTo>
                  <a:pt x="958367" y="2265018"/>
                  <a:pt x="-567829" y="427383"/>
                  <a:pt x="231719" y="0"/>
                </a:cubicBezTo>
                <a:close/>
              </a:path>
            </a:pathLst>
          </a:custGeom>
          <a:solidFill>
            <a:schemeClr val="bg1"/>
          </a:solidFill>
          <a:ln>
            <a:noFill/>
          </a:ln>
          <a:effectLst>
            <a:outerShdw blurRad="419100" dist="76200" dir="10800000" algn="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887344" y="1387952"/>
            <a:ext cx="5848311" cy="4202353"/>
            <a:chOff x="1333788" y="1501113"/>
            <a:chExt cx="5848311" cy="4202353"/>
          </a:xfrm>
        </p:grpSpPr>
        <p:sp>
          <p:nvSpPr>
            <p:cNvPr id="3" name="Freeform 23">
              <a:extLst>
                <a:ext uri="{FF2B5EF4-FFF2-40B4-BE49-F238E27FC236}">
                  <a16:creationId xmlns:a16="http://schemas.microsoft.com/office/drawing/2014/main" id="{E188549B-DCDC-4BC8-9D40-755FC0C5EA78}"/>
                </a:ext>
              </a:extLst>
            </p:cNvPr>
            <p:cNvSpPr>
              <a:spLocks/>
            </p:cNvSpPr>
            <p:nvPr/>
          </p:nvSpPr>
          <p:spPr bwMode="auto">
            <a:xfrm>
              <a:off x="1333788" y="1511963"/>
              <a:ext cx="3850211" cy="1162327"/>
            </a:xfrm>
            <a:custGeom>
              <a:avLst/>
              <a:gdLst>
                <a:gd name="T0" fmla="*/ 2089 w 2260"/>
                <a:gd name="T1" fmla="*/ 378 h 683"/>
                <a:gd name="T2" fmla="*/ 2217 w 2260"/>
                <a:gd name="T3" fmla="*/ 104 h 683"/>
                <a:gd name="T4" fmla="*/ 2217 w 2260"/>
                <a:gd name="T5" fmla="*/ 95 h 683"/>
                <a:gd name="T6" fmla="*/ 986 w 2260"/>
                <a:gd name="T7" fmla="*/ 95 h 683"/>
                <a:gd name="T8" fmla="*/ 598 w 2260"/>
                <a:gd name="T9" fmla="*/ 0 h 683"/>
                <a:gd name="T10" fmla="*/ 0 w 2260"/>
                <a:gd name="T11" fmla="*/ 0 h 683"/>
                <a:gd name="T12" fmla="*/ 0 w 2260"/>
                <a:gd name="T13" fmla="*/ 537 h 683"/>
                <a:gd name="T14" fmla="*/ 207 w 2260"/>
                <a:gd name="T15" fmla="*/ 584 h 683"/>
                <a:gd name="T16" fmla="*/ 786 w 2260"/>
                <a:gd name="T17" fmla="*/ 584 h 683"/>
                <a:gd name="T18" fmla="*/ 986 w 2260"/>
                <a:gd name="T19" fmla="*/ 634 h 683"/>
                <a:gd name="T20" fmla="*/ 1197 w 2260"/>
                <a:gd name="T21" fmla="*/ 683 h 683"/>
                <a:gd name="T22" fmla="*/ 2260 w 2260"/>
                <a:gd name="T23" fmla="*/ 683 h 683"/>
                <a:gd name="T24" fmla="*/ 2089 w 2260"/>
                <a:gd name="T25" fmla="*/ 378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683">
                  <a:moveTo>
                    <a:pt x="2089" y="378"/>
                  </a:moveTo>
                  <a:cubicBezTo>
                    <a:pt x="2089" y="268"/>
                    <a:pt x="2139" y="169"/>
                    <a:pt x="2217" y="104"/>
                  </a:cubicBezTo>
                  <a:cubicBezTo>
                    <a:pt x="2217" y="95"/>
                    <a:pt x="2217" y="95"/>
                    <a:pt x="2217" y="95"/>
                  </a:cubicBezTo>
                  <a:cubicBezTo>
                    <a:pt x="986" y="95"/>
                    <a:pt x="986" y="95"/>
                    <a:pt x="986" y="95"/>
                  </a:cubicBezTo>
                  <a:cubicBezTo>
                    <a:pt x="598" y="0"/>
                    <a:pt x="598" y="0"/>
                    <a:pt x="598" y="0"/>
                  </a:cubicBezTo>
                  <a:cubicBezTo>
                    <a:pt x="0" y="0"/>
                    <a:pt x="0" y="0"/>
                    <a:pt x="0" y="0"/>
                  </a:cubicBezTo>
                  <a:cubicBezTo>
                    <a:pt x="0" y="537"/>
                    <a:pt x="0" y="537"/>
                    <a:pt x="0" y="537"/>
                  </a:cubicBezTo>
                  <a:cubicBezTo>
                    <a:pt x="207" y="584"/>
                    <a:pt x="207" y="584"/>
                    <a:pt x="207" y="584"/>
                  </a:cubicBezTo>
                  <a:cubicBezTo>
                    <a:pt x="786" y="584"/>
                    <a:pt x="786" y="584"/>
                    <a:pt x="786" y="584"/>
                  </a:cubicBezTo>
                  <a:cubicBezTo>
                    <a:pt x="986" y="634"/>
                    <a:pt x="986" y="634"/>
                    <a:pt x="986" y="634"/>
                  </a:cubicBezTo>
                  <a:cubicBezTo>
                    <a:pt x="1197" y="683"/>
                    <a:pt x="1197" y="683"/>
                    <a:pt x="1197" y="683"/>
                  </a:cubicBezTo>
                  <a:cubicBezTo>
                    <a:pt x="2260" y="683"/>
                    <a:pt x="2260" y="683"/>
                    <a:pt x="2260" y="683"/>
                  </a:cubicBezTo>
                  <a:cubicBezTo>
                    <a:pt x="2157" y="620"/>
                    <a:pt x="2089" y="507"/>
                    <a:pt x="2089" y="37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Freeform 25">
              <a:extLst>
                <a:ext uri="{FF2B5EF4-FFF2-40B4-BE49-F238E27FC236}">
                  <a16:creationId xmlns:a16="http://schemas.microsoft.com/office/drawing/2014/main" id="{ABCA0F24-F008-407D-A200-84833E2EDC17}"/>
                </a:ext>
              </a:extLst>
            </p:cNvPr>
            <p:cNvSpPr>
              <a:spLocks/>
            </p:cNvSpPr>
            <p:nvPr/>
          </p:nvSpPr>
          <p:spPr bwMode="auto">
            <a:xfrm>
              <a:off x="3013592" y="1673175"/>
              <a:ext cx="2096768" cy="917522"/>
            </a:xfrm>
            <a:custGeom>
              <a:avLst/>
              <a:gdLst>
                <a:gd name="T0" fmla="*/ 0 w 2107"/>
                <a:gd name="T1" fmla="*/ 0 h 922"/>
                <a:gd name="T2" fmla="*/ 2107 w 2107"/>
                <a:gd name="T3" fmla="*/ 0 h 922"/>
                <a:gd name="T4" fmla="*/ 2107 w 2107"/>
                <a:gd name="T5" fmla="*/ 922 h 922"/>
                <a:gd name="T6" fmla="*/ 0 w 2107"/>
                <a:gd name="T7" fmla="*/ 922 h 922"/>
                <a:gd name="T8" fmla="*/ 0 w 2107"/>
                <a:gd name="T9" fmla="*/ 0 h 922"/>
                <a:gd name="T10" fmla="*/ 0 w 2107"/>
                <a:gd name="T11" fmla="*/ 0 h 922"/>
              </a:gdLst>
              <a:ahLst/>
              <a:cxnLst>
                <a:cxn ang="0">
                  <a:pos x="T0" y="T1"/>
                </a:cxn>
                <a:cxn ang="0">
                  <a:pos x="T2" y="T3"/>
                </a:cxn>
                <a:cxn ang="0">
                  <a:pos x="T4" y="T5"/>
                </a:cxn>
                <a:cxn ang="0">
                  <a:pos x="T6" y="T7"/>
                </a:cxn>
                <a:cxn ang="0">
                  <a:pos x="T8" y="T9"/>
                </a:cxn>
                <a:cxn ang="0">
                  <a:pos x="T10" y="T11"/>
                </a:cxn>
              </a:cxnLst>
              <a:rect l="0" t="0" r="r" b="b"/>
              <a:pathLst>
                <a:path w="2107" h="922">
                  <a:moveTo>
                    <a:pt x="0" y="0"/>
                  </a:moveTo>
                  <a:lnTo>
                    <a:pt x="2107" y="0"/>
                  </a:lnTo>
                  <a:lnTo>
                    <a:pt x="2107" y="922"/>
                  </a:lnTo>
                  <a:lnTo>
                    <a:pt x="0" y="922"/>
                  </a:lnTo>
                  <a:lnTo>
                    <a:pt x="0"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Freeform 26">
              <a:extLst>
                <a:ext uri="{FF2B5EF4-FFF2-40B4-BE49-F238E27FC236}">
                  <a16:creationId xmlns:a16="http://schemas.microsoft.com/office/drawing/2014/main" id="{C0035CAE-42D6-42CB-B480-BBE980D70BB1}"/>
                </a:ext>
              </a:extLst>
            </p:cNvPr>
            <p:cNvSpPr>
              <a:spLocks/>
            </p:cNvSpPr>
            <p:nvPr/>
          </p:nvSpPr>
          <p:spPr bwMode="auto">
            <a:xfrm>
              <a:off x="2352815" y="1511963"/>
              <a:ext cx="660775" cy="1078735"/>
            </a:xfrm>
            <a:custGeom>
              <a:avLst/>
              <a:gdLst>
                <a:gd name="T0" fmla="*/ 0 w 664"/>
                <a:gd name="T1" fmla="*/ 0 h 1084"/>
                <a:gd name="T2" fmla="*/ 0 w 664"/>
                <a:gd name="T3" fmla="*/ 918 h 1084"/>
                <a:gd name="T4" fmla="*/ 664 w 664"/>
                <a:gd name="T5" fmla="*/ 1084 h 1084"/>
                <a:gd name="T6" fmla="*/ 664 w 664"/>
                <a:gd name="T7" fmla="*/ 162 h 1084"/>
                <a:gd name="T8" fmla="*/ 0 w 664"/>
                <a:gd name="T9" fmla="*/ 0 h 1084"/>
                <a:gd name="T10" fmla="*/ 0 w 664"/>
                <a:gd name="T11" fmla="*/ 0 h 1084"/>
              </a:gdLst>
              <a:ahLst/>
              <a:cxnLst>
                <a:cxn ang="0">
                  <a:pos x="T0" y="T1"/>
                </a:cxn>
                <a:cxn ang="0">
                  <a:pos x="T2" y="T3"/>
                </a:cxn>
                <a:cxn ang="0">
                  <a:pos x="T4" y="T5"/>
                </a:cxn>
                <a:cxn ang="0">
                  <a:pos x="T6" y="T7"/>
                </a:cxn>
                <a:cxn ang="0">
                  <a:pos x="T8" y="T9"/>
                </a:cxn>
                <a:cxn ang="0">
                  <a:pos x="T10" y="T11"/>
                </a:cxn>
              </a:cxnLst>
              <a:rect l="0" t="0" r="r" b="b"/>
              <a:pathLst>
                <a:path w="664" h="1084">
                  <a:moveTo>
                    <a:pt x="0" y="0"/>
                  </a:moveTo>
                  <a:lnTo>
                    <a:pt x="0" y="918"/>
                  </a:lnTo>
                  <a:lnTo>
                    <a:pt x="664" y="1084"/>
                  </a:lnTo>
                  <a:lnTo>
                    <a:pt x="664" y="162"/>
                  </a:lnTo>
                  <a:lnTo>
                    <a:pt x="0" y="0"/>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Freeform 27">
              <a:extLst>
                <a:ext uri="{FF2B5EF4-FFF2-40B4-BE49-F238E27FC236}">
                  <a16:creationId xmlns:a16="http://schemas.microsoft.com/office/drawing/2014/main" id="{C47EA5B5-4034-402C-A4B9-36805A3F69C8}"/>
                </a:ext>
              </a:extLst>
            </p:cNvPr>
            <p:cNvSpPr>
              <a:spLocks/>
            </p:cNvSpPr>
            <p:nvPr/>
          </p:nvSpPr>
          <p:spPr bwMode="auto">
            <a:xfrm>
              <a:off x="1333790" y="1511963"/>
              <a:ext cx="1019026" cy="913540"/>
            </a:xfrm>
            <a:custGeom>
              <a:avLst/>
              <a:gdLst>
                <a:gd name="T0" fmla="*/ 0 w 1024"/>
                <a:gd name="T1" fmla="*/ 0 h 918"/>
                <a:gd name="T2" fmla="*/ 1024 w 1024"/>
                <a:gd name="T3" fmla="*/ 0 h 918"/>
                <a:gd name="T4" fmla="*/ 1024 w 1024"/>
                <a:gd name="T5" fmla="*/ 918 h 918"/>
                <a:gd name="T6" fmla="*/ 0 w 1024"/>
                <a:gd name="T7" fmla="*/ 918 h 918"/>
                <a:gd name="T8" fmla="*/ 0 w 1024"/>
                <a:gd name="T9" fmla="*/ 0 h 918"/>
                <a:gd name="T10" fmla="*/ 0 w 1024"/>
                <a:gd name="T11" fmla="*/ 0 h 918"/>
              </a:gdLst>
              <a:ahLst/>
              <a:cxnLst>
                <a:cxn ang="0">
                  <a:pos x="T0" y="T1"/>
                </a:cxn>
                <a:cxn ang="0">
                  <a:pos x="T2" y="T3"/>
                </a:cxn>
                <a:cxn ang="0">
                  <a:pos x="T4" y="T5"/>
                </a:cxn>
                <a:cxn ang="0">
                  <a:pos x="T6" y="T7"/>
                </a:cxn>
                <a:cxn ang="0">
                  <a:pos x="T8" y="T9"/>
                </a:cxn>
                <a:cxn ang="0">
                  <a:pos x="T10" y="T11"/>
                </a:cxn>
              </a:cxnLst>
              <a:rect l="0" t="0" r="r" b="b"/>
              <a:pathLst>
                <a:path w="1024" h="918">
                  <a:moveTo>
                    <a:pt x="0" y="0"/>
                  </a:moveTo>
                  <a:lnTo>
                    <a:pt x="1024" y="0"/>
                  </a:lnTo>
                  <a:lnTo>
                    <a:pt x="1024" y="918"/>
                  </a:lnTo>
                  <a:lnTo>
                    <a:pt x="0" y="918"/>
                  </a:lnTo>
                  <a:lnTo>
                    <a:pt x="0"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ea typeface="Montserrat" charset="0"/>
                  <a:cs typeface="Montserrat" charset="0"/>
                </a:rPr>
                <a:t>01</a:t>
              </a:r>
            </a:p>
          </p:txBody>
        </p:sp>
        <p:sp>
          <p:nvSpPr>
            <p:cNvPr id="7" name="Oval 6">
              <a:extLst>
                <a:ext uri="{FF2B5EF4-FFF2-40B4-BE49-F238E27FC236}">
                  <a16:creationId xmlns:a16="http://schemas.microsoft.com/office/drawing/2014/main" id="{9CDA24D0-0B0E-4423-BF3B-312A92E2DB17}"/>
                </a:ext>
              </a:extLst>
            </p:cNvPr>
            <p:cNvSpPr/>
            <p:nvPr/>
          </p:nvSpPr>
          <p:spPr>
            <a:xfrm>
              <a:off x="4863560" y="1501113"/>
              <a:ext cx="1262740" cy="1262740"/>
            </a:xfrm>
            <a:prstGeom prst="ellipse">
              <a:avLst/>
            </a:prstGeom>
            <a:solidFill>
              <a:srgbClr val="FFFFFF"/>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rtlCol="0" anchor="ctr"/>
            <a:lstStyle/>
            <a:p>
              <a:pPr algn="ctr"/>
              <a:endParaRPr lang="en-US" sz="2800" dirty="0">
                <a:solidFill>
                  <a:schemeClr val="bg1"/>
                </a:solidFill>
              </a:endParaRPr>
            </a:p>
          </p:txBody>
        </p:sp>
        <p:sp>
          <p:nvSpPr>
            <p:cNvPr id="8" name="Freeform 23">
              <a:extLst>
                <a:ext uri="{FF2B5EF4-FFF2-40B4-BE49-F238E27FC236}">
                  <a16:creationId xmlns:a16="http://schemas.microsoft.com/office/drawing/2014/main" id="{1BD5491D-79E5-4C97-9F51-A88F3C67037E}"/>
                </a:ext>
              </a:extLst>
            </p:cNvPr>
            <p:cNvSpPr>
              <a:spLocks/>
            </p:cNvSpPr>
            <p:nvPr/>
          </p:nvSpPr>
          <p:spPr bwMode="auto">
            <a:xfrm>
              <a:off x="1685721" y="2491836"/>
              <a:ext cx="3850211" cy="1162327"/>
            </a:xfrm>
            <a:custGeom>
              <a:avLst/>
              <a:gdLst>
                <a:gd name="T0" fmla="*/ 2089 w 2260"/>
                <a:gd name="T1" fmla="*/ 378 h 683"/>
                <a:gd name="T2" fmla="*/ 2217 w 2260"/>
                <a:gd name="T3" fmla="*/ 104 h 683"/>
                <a:gd name="T4" fmla="*/ 2217 w 2260"/>
                <a:gd name="T5" fmla="*/ 95 h 683"/>
                <a:gd name="T6" fmla="*/ 986 w 2260"/>
                <a:gd name="T7" fmla="*/ 95 h 683"/>
                <a:gd name="T8" fmla="*/ 598 w 2260"/>
                <a:gd name="T9" fmla="*/ 0 h 683"/>
                <a:gd name="T10" fmla="*/ 0 w 2260"/>
                <a:gd name="T11" fmla="*/ 0 h 683"/>
                <a:gd name="T12" fmla="*/ 0 w 2260"/>
                <a:gd name="T13" fmla="*/ 537 h 683"/>
                <a:gd name="T14" fmla="*/ 207 w 2260"/>
                <a:gd name="T15" fmla="*/ 584 h 683"/>
                <a:gd name="T16" fmla="*/ 786 w 2260"/>
                <a:gd name="T17" fmla="*/ 584 h 683"/>
                <a:gd name="T18" fmla="*/ 986 w 2260"/>
                <a:gd name="T19" fmla="*/ 634 h 683"/>
                <a:gd name="T20" fmla="*/ 1197 w 2260"/>
                <a:gd name="T21" fmla="*/ 683 h 683"/>
                <a:gd name="T22" fmla="*/ 2260 w 2260"/>
                <a:gd name="T23" fmla="*/ 683 h 683"/>
                <a:gd name="T24" fmla="*/ 2089 w 2260"/>
                <a:gd name="T25" fmla="*/ 378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683">
                  <a:moveTo>
                    <a:pt x="2089" y="378"/>
                  </a:moveTo>
                  <a:cubicBezTo>
                    <a:pt x="2089" y="268"/>
                    <a:pt x="2139" y="169"/>
                    <a:pt x="2217" y="104"/>
                  </a:cubicBezTo>
                  <a:cubicBezTo>
                    <a:pt x="2217" y="95"/>
                    <a:pt x="2217" y="95"/>
                    <a:pt x="2217" y="95"/>
                  </a:cubicBezTo>
                  <a:cubicBezTo>
                    <a:pt x="986" y="95"/>
                    <a:pt x="986" y="95"/>
                    <a:pt x="986" y="95"/>
                  </a:cubicBezTo>
                  <a:cubicBezTo>
                    <a:pt x="598" y="0"/>
                    <a:pt x="598" y="0"/>
                    <a:pt x="598" y="0"/>
                  </a:cubicBezTo>
                  <a:cubicBezTo>
                    <a:pt x="0" y="0"/>
                    <a:pt x="0" y="0"/>
                    <a:pt x="0" y="0"/>
                  </a:cubicBezTo>
                  <a:cubicBezTo>
                    <a:pt x="0" y="537"/>
                    <a:pt x="0" y="537"/>
                    <a:pt x="0" y="537"/>
                  </a:cubicBezTo>
                  <a:cubicBezTo>
                    <a:pt x="207" y="584"/>
                    <a:pt x="207" y="584"/>
                    <a:pt x="207" y="584"/>
                  </a:cubicBezTo>
                  <a:cubicBezTo>
                    <a:pt x="786" y="584"/>
                    <a:pt x="786" y="584"/>
                    <a:pt x="786" y="584"/>
                  </a:cubicBezTo>
                  <a:cubicBezTo>
                    <a:pt x="986" y="634"/>
                    <a:pt x="986" y="634"/>
                    <a:pt x="986" y="634"/>
                  </a:cubicBezTo>
                  <a:cubicBezTo>
                    <a:pt x="1197" y="683"/>
                    <a:pt x="1197" y="683"/>
                    <a:pt x="1197" y="683"/>
                  </a:cubicBezTo>
                  <a:cubicBezTo>
                    <a:pt x="2260" y="683"/>
                    <a:pt x="2260" y="683"/>
                    <a:pt x="2260" y="683"/>
                  </a:cubicBezTo>
                  <a:cubicBezTo>
                    <a:pt x="2157" y="620"/>
                    <a:pt x="2089" y="507"/>
                    <a:pt x="2089" y="378"/>
                  </a:cubicBezTo>
                  <a:close/>
                </a:path>
              </a:pathLst>
            </a:custGeom>
            <a:gradFill flip="none" rotWithShape="1">
              <a:gsLst>
                <a:gs pos="0">
                  <a:schemeClr val="accent2">
                    <a:lumMod val="65000"/>
                  </a:schemeClr>
                </a:gs>
                <a:gs pos="100000">
                  <a:schemeClr val="accent2">
                    <a:lumMod val="6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Freeform 25">
              <a:extLst>
                <a:ext uri="{FF2B5EF4-FFF2-40B4-BE49-F238E27FC236}">
                  <a16:creationId xmlns:a16="http://schemas.microsoft.com/office/drawing/2014/main" id="{83DD45FF-0DAB-48A3-905E-240556B575E1}"/>
                </a:ext>
              </a:extLst>
            </p:cNvPr>
            <p:cNvSpPr>
              <a:spLocks/>
            </p:cNvSpPr>
            <p:nvPr/>
          </p:nvSpPr>
          <p:spPr bwMode="auto">
            <a:xfrm>
              <a:off x="3365524" y="2653047"/>
              <a:ext cx="2096768" cy="917522"/>
            </a:xfrm>
            <a:custGeom>
              <a:avLst/>
              <a:gdLst>
                <a:gd name="T0" fmla="*/ 0 w 2107"/>
                <a:gd name="T1" fmla="*/ 0 h 922"/>
                <a:gd name="T2" fmla="*/ 2107 w 2107"/>
                <a:gd name="T3" fmla="*/ 0 h 922"/>
                <a:gd name="T4" fmla="*/ 2107 w 2107"/>
                <a:gd name="T5" fmla="*/ 922 h 922"/>
                <a:gd name="T6" fmla="*/ 0 w 2107"/>
                <a:gd name="T7" fmla="*/ 922 h 922"/>
                <a:gd name="T8" fmla="*/ 0 w 2107"/>
                <a:gd name="T9" fmla="*/ 0 h 922"/>
                <a:gd name="T10" fmla="*/ 0 w 2107"/>
                <a:gd name="T11" fmla="*/ 0 h 922"/>
              </a:gdLst>
              <a:ahLst/>
              <a:cxnLst>
                <a:cxn ang="0">
                  <a:pos x="T0" y="T1"/>
                </a:cxn>
                <a:cxn ang="0">
                  <a:pos x="T2" y="T3"/>
                </a:cxn>
                <a:cxn ang="0">
                  <a:pos x="T4" y="T5"/>
                </a:cxn>
                <a:cxn ang="0">
                  <a:pos x="T6" y="T7"/>
                </a:cxn>
                <a:cxn ang="0">
                  <a:pos x="T8" y="T9"/>
                </a:cxn>
                <a:cxn ang="0">
                  <a:pos x="T10" y="T11"/>
                </a:cxn>
              </a:cxnLst>
              <a:rect l="0" t="0" r="r" b="b"/>
              <a:pathLst>
                <a:path w="2107" h="922">
                  <a:moveTo>
                    <a:pt x="0" y="0"/>
                  </a:moveTo>
                  <a:lnTo>
                    <a:pt x="2107" y="0"/>
                  </a:lnTo>
                  <a:lnTo>
                    <a:pt x="2107" y="922"/>
                  </a:lnTo>
                  <a:lnTo>
                    <a:pt x="0" y="922"/>
                  </a:lnTo>
                  <a:lnTo>
                    <a:pt x="0"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Freeform 26">
              <a:extLst>
                <a:ext uri="{FF2B5EF4-FFF2-40B4-BE49-F238E27FC236}">
                  <a16:creationId xmlns:a16="http://schemas.microsoft.com/office/drawing/2014/main" id="{3961934B-6EA7-4EF5-8C9A-E604BA35C904}"/>
                </a:ext>
              </a:extLst>
            </p:cNvPr>
            <p:cNvSpPr>
              <a:spLocks/>
            </p:cNvSpPr>
            <p:nvPr/>
          </p:nvSpPr>
          <p:spPr bwMode="auto">
            <a:xfrm>
              <a:off x="2704747" y="2491836"/>
              <a:ext cx="660775" cy="1078735"/>
            </a:xfrm>
            <a:custGeom>
              <a:avLst/>
              <a:gdLst>
                <a:gd name="T0" fmla="*/ 0 w 664"/>
                <a:gd name="T1" fmla="*/ 0 h 1084"/>
                <a:gd name="T2" fmla="*/ 0 w 664"/>
                <a:gd name="T3" fmla="*/ 918 h 1084"/>
                <a:gd name="T4" fmla="*/ 664 w 664"/>
                <a:gd name="T5" fmla="*/ 1084 h 1084"/>
                <a:gd name="T6" fmla="*/ 664 w 664"/>
                <a:gd name="T7" fmla="*/ 162 h 1084"/>
                <a:gd name="T8" fmla="*/ 0 w 664"/>
                <a:gd name="T9" fmla="*/ 0 h 1084"/>
                <a:gd name="T10" fmla="*/ 0 w 664"/>
                <a:gd name="T11" fmla="*/ 0 h 1084"/>
              </a:gdLst>
              <a:ahLst/>
              <a:cxnLst>
                <a:cxn ang="0">
                  <a:pos x="T0" y="T1"/>
                </a:cxn>
                <a:cxn ang="0">
                  <a:pos x="T2" y="T3"/>
                </a:cxn>
                <a:cxn ang="0">
                  <a:pos x="T4" y="T5"/>
                </a:cxn>
                <a:cxn ang="0">
                  <a:pos x="T6" y="T7"/>
                </a:cxn>
                <a:cxn ang="0">
                  <a:pos x="T8" y="T9"/>
                </a:cxn>
                <a:cxn ang="0">
                  <a:pos x="T10" y="T11"/>
                </a:cxn>
              </a:cxnLst>
              <a:rect l="0" t="0" r="r" b="b"/>
              <a:pathLst>
                <a:path w="664" h="1084">
                  <a:moveTo>
                    <a:pt x="0" y="0"/>
                  </a:moveTo>
                  <a:lnTo>
                    <a:pt x="0" y="918"/>
                  </a:lnTo>
                  <a:lnTo>
                    <a:pt x="664" y="1084"/>
                  </a:lnTo>
                  <a:lnTo>
                    <a:pt x="664" y="162"/>
                  </a:lnTo>
                  <a:lnTo>
                    <a:pt x="0" y="0"/>
                  </a:lnTo>
                  <a:lnTo>
                    <a:pt x="0" y="0"/>
                  </a:lnTo>
                  <a:close/>
                </a:path>
              </a:pathLst>
            </a:custGeom>
            <a:gradFill flip="none" rotWithShape="1">
              <a:gsLst>
                <a:gs pos="0">
                  <a:schemeClr val="accent2">
                    <a:lumMod val="83000"/>
                  </a:schemeClr>
                </a:gs>
                <a:gs pos="100000">
                  <a:schemeClr val="accent2">
                    <a:lumMod val="8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Freeform 27">
              <a:extLst>
                <a:ext uri="{FF2B5EF4-FFF2-40B4-BE49-F238E27FC236}">
                  <a16:creationId xmlns:a16="http://schemas.microsoft.com/office/drawing/2014/main" id="{3DBA8F13-ADDB-4B88-AE12-BFB7E0071B28}"/>
                </a:ext>
              </a:extLst>
            </p:cNvPr>
            <p:cNvSpPr>
              <a:spLocks/>
            </p:cNvSpPr>
            <p:nvPr/>
          </p:nvSpPr>
          <p:spPr bwMode="auto">
            <a:xfrm>
              <a:off x="1685722" y="2491836"/>
              <a:ext cx="1019026" cy="913540"/>
            </a:xfrm>
            <a:custGeom>
              <a:avLst/>
              <a:gdLst>
                <a:gd name="T0" fmla="*/ 0 w 1024"/>
                <a:gd name="T1" fmla="*/ 0 h 918"/>
                <a:gd name="T2" fmla="*/ 1024 w 1024"/>
                <a:gd name="T3" fmla="*/ 0 h 918"/>
                <a:gd name="T4" fmla="*/ 1024 w 1024"/>
                <a:gd name="T5" fmla="*/ 918 h 918"/>
                <a:gd name="T6" fmla="*/ 0 w 1024"/>
                <a:gd name="T7" fmla="*/ 918 h 918"/>
                <a:gd name="T8" fmla="*/ 0 w 1024"/>
                <a:gd name="T9" fmla="*/ 0 h 918"/>
                <a:gd name="T10" fmla="*/ 0 w 1024"/>
                <a:gd name="T11" fmla="*/ 0 h 918"/>
              </a:gdLst>
              <a:ahLst/>
              <a:cxnLst>
                <a:cxn ang="0">
                  <a:pos x="T0" y="T1"/>
                </a:cxn>
                <a:cxn ang="0">
                  <a:pos x="T2" y="T3"/>
                </a:cxn>
                <a:cxn ang="0">
                  <a:pos x="T4" y="T5"/>
                </a:cxn>
                <a:cxn ang="0">
                  <a:pos x="T6" y="T7"/>
                </a:cxn>
                <a:cxn ang="0">
                  <a:pos x="T8" y="T9"/>
                </a:cxn>
                <a:cxn ang="0">
                  <a:pos x="T10" y="T11"/>
                </a:cxn>
              </a:cxnLst>
              <a:rect l="0" t="0" r="r" b="b"/>
              <a:pathLst>
                <a:path w="1024" h="918">
                  <a:moveTo>
                    <a:pt x="0" y="0"/>
                  </a:moveTo>
                  <a:lnTo>
                    <a:pt x="1024" y="0"/>
                  </a:lnTo>
                  <a:lnTo>
                    <a:pt x="1024" y="918"/>
                  </a:lnTo>
                  <a:lnTo>
                    <a:pt x="0" y="918"/>
                  </a:lnTo>
                  <a:lnTo>
                    <a:pt x="0"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ea typeface="Montserrat" charset="0"/>
                  <a:cs typeface="Montserrat" charset="0"/>
                </a:rPr>
                <a:t>02</a:t>
              </a:r>
            </a:p>
          </p:txBody>
        </p:sp>
        <p:sp>
          <p:nvSpPr>
            <p:cNvPr id="12" name="Oval 11">
              <a:extLst>
                <a:ext uri="{FF2B5EF4-FFF2-40B4-BE49-F238E27FC236}">
                  <a16:creationId xmlns:a16="http://schemas.microsoft.com/office/drawing/2014/main" id="{02FA541E-F228-473F-92C0-3B0A2E5B2E82}"/>
                </a:ext>
              </a:extLst>
            </p:cNvPr>
            <p:cNvSpPr/>
            <p:nvPr/>
          </p:nvSpPr>
          <p:spPr>
            <a:xfrm>
              <a:off x="5215492" y="2480985"/>
              <a:ext cx="1262740" cy="1262740"/>
            </a:xfrm>
            <a:prstGeom prst="ellipse">
              <a:avLst/>
            </a:prstGeom>
            <a:solidFill>
              <a:srgbClr val="FFFFFF"/>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rtlCol="0" anchor="ctr"/>
            <a:lstStyle/>
            <a:p>
              <a:pPr algn="ctr"/>
              <a:endParaRPr lang="en-US" sz="2800" dirty="0">
                <a:solidFill>
                  <a:schemeClr val="bg1"/>
                </a:solidFill>
              </a:endParaRPr>
            </a:p>
          </p:txBody>
        </p:sp>
        <p:sp>
          <p:nvSpPr>
            <p:cNvPr id="13" name="Freeform 23">
              <a:extLst>
                <a:ext uri="{FF2B5EF4-FFF2-40B4-BE49-F238E27FC236}">
                  <a16:creationId xmlns:a16="http://schemas.microsoft.com/office/drawing/2014/main" id="{C7942E40-DA23-41B5-801A-45300ADC72F5}"/>
                </a:ext>
              </a:extLst>
            </p:cNvPr>
            <p:cNvSpPr>
              <a:spLocks/>
            </p:cNvSpPr>
            <p:nvPr/>
          </p:nvSpPr>
          <p:spPr bwMode="auto">
            <a:xfrm>
              <a:off x="2037652" y="3471706"/>
              <a:ext cx="3850211" cy="1162327"/>
            </a:xfrm>
            <a:custGeom>
              <a:avLst/>
              <a:gdLst>
                <a:gd name="T0" fmla="*/ 2089 w 2260"/>
                <a:gd name="T1" fmla="*/ 378 h 683"/>
                <a:gd name="T2" fmla="*/ 2217 w 2260"/>
                <a:gd name="T3" fmla="*/ 104 h 683"/>
                <a:gd name="T4" fmla="*/ 2217 w 2260"/>
                <a:gd name="T5" fmla="*/ 95 h 683"/>
                <a:gd name="T6" fmla="*/ 986 w 2260"/>
                <a:gd name="T7" fmla="*/ 95 h 683"/>
                <a:gd name="T8" fmla="*/ 598 w 2260"/>
                <a:gd name="T9" fmla="*/ 0 h 683"/>
                <a:gd name="T10" fmla="*/ 0 w 2260"/>
                <a:gd name="T11" fmla="*/ 0 h 683"/>
                <a:gd name="T12" fmla="*/ 0 w 2260"/>
                <a:gd name="T13" fmla="*/ 537 h 683"/>
                <a:gd name="T14" fmla="*/ 207 w 2260"/>
                <a:gd name="T15" fmla="*/ 584 h 683"/>
                <a:gd name="T16" fmla="*/ 786 w 2260"/>
                <a:gd name="T17" fmla="*/ 584 h 683"/>
                <a:gd name="T18" fmla="*/ 986 w 2260"/>
                <a:gd name="T19" fmla="*/ 634 h 683"/>
                <a:gd name="T20" fmla="*/ 1197 w 2260"/>
                <a:gd name="T21" fmla="*/ 683 h 683"/>
                <a:gd name="T22" fmla="*/ 2260 w 2260"/>
                <a:gd name="T23" fmla="*/ 683 h 683"/>
                <a:gd name="T24" fmla="*/ 2089 w 2260"/>
                <a:gd name="T25" fmla="*/ 378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683">
                  <a:moveTo>
                    <a:pt x="2089" y="378"/>
                  </a:moveTo>
                  <a:cubicBezTo>
                    <a:pt x="2089" y="268"/>
                    <a:pt x="2139" y="169"/>
                    <a:pt x="2217" y="104"/>
                  </a:cubicBezTo>
                  <a:cubicBezTo>
                    <a:pt x="2217" y="95"/>
                    <a:pt x="2217" y="95"/>
                    <a:pt x="2217" y="95"/>
                  </a:cubicBezTo>
                  <a:cubicBezTo>
                    <a:pt x="986" y="95"/>
                    <a:pt x="986" y="95"/>
                    <a:pt x="986" y="95"/>
                  </a:cubicBezTo>
                  <a:cubicBezTo>
                    <a:pt x="598" y="0"/>
                    <a:pt x="598" y="0"/>
                    <a:pt x="598" y="0"/>
                  </a:cubicBezTo>
                  <a:cubicBezTo>
                    <a:pt x="0" y="0"/>
                    <a:pt x="0" y="0"/>
                    <a:pt x="0" y="0"/>
                  </a:cubicBezTo>
                  <a:cubicBezTo>
                    <a:pt x="0" y="537"/>
                    <a:pt x="0" y="537"/>
                    <a:pt x="0" y="537"/>
                  </a:cubicBezTo>
                  <a:cubicBezTo>
                    <a:pt x="207" y="584"/>
                    <a:pt x="207" y="584"/>
                    <a:pt x="207" y="584"/>
                  </a:cubicBezTo>
                  <a:cubicBezTo>
                    <a:pt x="786" y="584"/>
                    <a:pt x="786" y="584"/>
                    <a:pt x="786" y="584"/>
                  </a:cubicBezTo>
                  <a:cubicBezTo>
                    <a:pt x="986" y="634"/>
                    <a:pt x="986" y="634"/>
                    <a:pt x="986" y="634"/>
                  </a:cubicBezTo>
                  <a:cubicBezTo>
                    <a:pt x="1197" y="683"/>
                    <a:pt x="1197" y="683"/>
                    <a:pt x="1197" y="683"/>
                  </a:cubicBezTo>
                  <a:cubicBezTo>
                    <a:pt x="2260" y="683"/>
                    <a:pt x="2260" y="683"/>
                    <a:pt x="2260" y="683"/>
                  </a:cubicBezTo>
                  <a:cubicBezTo>
                    <a:pt x="2157" y="620"/>
                    <a:pt x="2089" y="507"/>
                    <a:pt x="2089" y="37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Freeform 25">
              <a:extLst>
                <a:ext uri="{FF2B5EF4-FFF2-40B4-BE49-F238E27FC236}">
                  <a16:creationId xmlns:a16="http://schemas.microsoft.com/office/drawing/2014/main" id="{1DBC949B-82B1-415F-B286-981C1981DD26}"/>
                </a:ext>
              </a:extLst>
            </p:cNvPr>
            <p:cNvSpPr>
              <a:spLocks/>
            </p:cNvSpPr>
            <p:nvPr/>
          </p:nvSpPr>
          <p:spPr bwMode="auto">
            <a:xfrm>
              <a:off x="3717456" y="3632918"/>
              <a:ext cx="2096767" cy="917522"/>
            </a:xfrm>
            <a:custGeom>
              <a:avLst/>
              <a:gdLst>
                <a:gd name="T0" fmla="*/ 0 w 2107"/>
                <a:gd name="T1" fmla="*/ 0 h 922"/>
                <a:gd name="T2" fmla="*/ 2107 w 2107"/>
                <a:gd name="T3" fmla="*/ 0 h 922"/>
                <a:gd name="T4" fmla="*/ 2107 w 2107"/>
                <a:gd name="T5" fmla="*/ 922 h 922"/>
                <a:gd name="T6" fmla="*/ 0 w 2107"/>
                <a:gd name="T7" fmla="*/ 922 h 922"/>
                <a:gd name="T8" fmla="*/ 0 w 2107"/>
                <a:gd name="T9" fmla="*/ 0 h 922"/>
                <a:gd name="T10" fmla="*/ 0 w 2107"/>
                <a:gd name="T11" fmla="*/ 0 h 922"/>
              </a:gdLst>
              <a:ahLst/>
              <a:cxnLst>
                <a:cxn ang="0">
                  <a:pos x="T0" y="T1"/>
                </a:cxn>
                <a:cxn ang="0">
                  <a:pos x="T2" y="T3"/>
                </a:cxn>
                <a:cxn ang="0">
                  <a:pos x="T4" y="T5"/>
                </a:cxn>
                <a:cxn ang="0">
                  <a:pos x="T6" y="T7"/>
                </a:cxn>
                <a:cxn ang="0">
                  <a:pos x="T8" y="T9"/>
                </a:cxn>
                <a:cxn ang="0">
                  <a:pos x="T10" y="T11"/>
                </a:cxn>
              </a:cxnLst>
              <a:rect l="0" t="0" r="r" b="b"/>
              <a:pathLst>
                <a:path w="2107" h="922">
                  <a:moveTo>
                    <a:pt x="0" y="0"/>
                  </a:moveTo>
                  <a:lnTo>
                    <a:pt x="2107" y="0"/>
                  </a:lnTo>
                  <a:lnTo>
                    <a:pt x="2107" y="922"/>
                  </a:lnTo>
                  <a:lnTo>
                    <a:pt x="0" y="922"/>
                  </a:lnTo>
                  <a:lnTo>
                    <a:pt x="0" y="0"/>
                  </a:lnTo>
                  <a:lnTo>
                    <a:pt x="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Freeform 26">
              <a:extLst>
                <a:ext uri="{FF2B5EF4-FFF2-40B4-BE49-F238E27FC236}">
                  <a16:creationId xmlns:a16="http://schemas.microsoft.com/office/drawing/2014/main" id="{DF1F0493-B396-4E29-8088-3B505900C2D5}"/>
                </a:ext>
              </a:extLst>
            </p:cNvPr>
            <p:cNvSpPr>
              <a:spLocks/>
            </p:cNvSpPr>
            <p:nvPr/>
          </p:nvSpPr>
          <p:spPr bwMode="auto">
            <a:xfrm>
              <a:off x="3056679" y="3471706"/>
              <a:ext cx="660775" cy="1078735"/>
            </a:xfrm>
            <a:custGeom>
              <a:avLst/>
              <a:gdLst>
                <a:gd name="T0" fmla="*/ 0 w 664"/>
                <a:gd name="T1" fmla="*/ 0 h 1084"/>
                <a:gd name="T2" fmla="*/ 0 w 664"/>
                <a:gd name="T3" fmla="*/ 918 h 1084"/>
                <a:gd name="T4" fmla="*/ 664 w 664"/>
                <a:gd name="T5" fmla="*/ 1084 h 1084"/>
                <a:gd name="T6" fmla="*/ 664 w 664"/>
                <a:gd name="T7" fmla="*/ 162 h 1084"/>
                <a:gd name="T8" fmla="*/ 0 w 664"/>
                <a:gd name="T9" fmla="*/ 0 h 1084"/>
                <a:gd name="T10" fmla="*/ 0 w 664"/>
                <a:gd name="T11" fmla="*/ 0 h 1084"/>
              </a:gdLst>
              <a:ahLst/>
              <a:cxnLst>
                <a:cxn ang="0">
                  <a:pos x="T0" y="T1"/>
                </a:cxn>
                <a:cxn ang="0">
                  <a:pos x="T2" y="T3"/>
                </a:cxn>
                <a:cxn ang="0">
                  <a:pos x="T4" y="T5"/>
                </a:cxn>
                <a:cxn ang="0">
                  <a:pos x="T6" y="T7"/>
                </a:cxn>
                <a:cxn ang="0">
                  <a:pos x="T8" y="T9"/>
                </a:cxn>
                <a:cxn ang="0">
                  <a:pos x="T10" y="T11"/>
                </a:cxn>
              </a:cxnLst>
              <a:rect l="0" t="0" r="r" b="b"/>
              <a:pathLst>
                <a:path w="664" h="1084">
                  <a:moveTo>
                    <a:pt x="0" y="0"/>
                  </a:moveTo>
                  <a:lnTo>
                    <a:pt x="0" y="918"/>
                  </a:lnTo>
                  <a:lnTo>
                    <a:pt x="664" y="1084"/>
                  </a:lnTo>
                  <a:lnTo>
                    <a:pt x="664" y="162"/>
                  </a:lnTo>
                  <a:lnTo>
                    <a:pt x="0" y="0"/>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Freeform 27">
              <a:extLst>
                <a:ext uri="{FF2B5EF4-FFF2-40B4-BE49-F238E27FC236}">
                  <a16:creationId xmlns:a16="http://schemas.microsoft.com/office/drawing/2014/main" id="{E68FF0C9-5BCC-4C3C-AB64-9A10587A40D8}"/>
                </a:ext>
              </a:extLst>
            </p:cNvPr>
            <p:cNvSpPr>
              <a:spLocks/>
            </p:cNvSpPr>
            <p:nvPr/>
          </p:nvSpPr>
          <p:spPr bwMode="auto">
            <a:xfrm>
              <a:off x="2037653" y="3471706"/>
              <a:ext cx="1019027" cy="913540"/>
            </a:xfrm>
            <a:custGeom>
              <a:avLst/>
              <a:gdLst>
                <a:gd name="T0" fmla="*/ 0 w 1024"/>
                <a:gd name="T1" fmla="*/ 0 h 918"/>
                <a:gd name="T2" fmla="*/ 1024 w 1024"/>
                <a:gd name="T3" fmla="*/ 0 h 918"/>
                <a:gd name="T4" fmla="*/ 1024 w 1024"/>
                <a:gd name="T5" fmla="*/ 918 h 918"/>
                <a:gd name="T6" fmla="*/ 0 w 1024"/>
                <a:gd name="T7" fmla="*/ 918 h 918"/>
                <a:gd name="T8" fmla="*/ 0 w 1024"/>
                <a:gd name="T9" fmla="*/ 0 h 918"/>
                <a:gd name="T10" fmla="*/ 0 w 1024"/>
                <a:gd name="T11" fmla="*/ 0 h 918"/>
              </a:gdLst>
              <a:ahLst/>
              <a:cxnLst>
                <a:cxn ang="0">
                  <a:pos x="T0" y="T1"/>
                </a:cxn>
                <a:cxn ang="0">
                  <a:pos x="T2" y="T3"/>
                </a:cxn>
                <a:cxn ang="0">
                  <a:pos x="T4" y="T5"/>
                </a:cxn>
                <a:cxn ang="0">
                  <a:pos x="T6" y="T7"/>
                </a:cxn>
                <a:cxn ang="0">
                  <a:pos x="T8" y="T9"/>
                </a:cxn>
                <a:cxn ang="0">
                  <a:pos x="T10" y="T11"/>
                </a:cxn>
              </a:cxnLst>
              <a:rect l="0" t="0" r="r" b="b"/>
              <a:pathLst>
                <a:path w="1024" h="918">
                  <a:moveTo>
                    <a:pt x="0" y="0"/>
                  </a:moveTo>
                  <a:lnTo>
                    <a:pt x="1024" y="0"/>
                  </a:lnTo>
                  <a:lnTo>
                    <a:pt x="1024" y="918"/>
                  </a:lnTo>
                  <a:lnTo>
                    <a:pt x="0" y="918"/>
                  </a:lnTo>
                  <a:lnTo>
                    <a:pt x="0" y="0"/>
                  </a:lnTo>
                  <a:lnTo>
                    <a:pt x="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ea typeface="Montserrat" charset="0"/>
                  <a:cs typeface="Montserrat" charset="0"/>
                </a:rPr>
                <a:t>03</a:t>
              </a:r>
            </a:p>
          </p:txBody>
        </p:sp>
        <p:sp>
          <p:nvSpPr>
            <p:cNvPr id="17" name="Oval 16">
              <a:extLst>
                <a:ext uri="{FF2B5EF4-FFF2-40B4-BE49-F238E27FC236}">
                  <a16:creationId xmlns:a16="http://schemas.microsoft.com/office/drawing/2014/main" id="{FE118CA4-6DC8-4167-B2FE-D641655A3C82}"/>
                </a:ext>
              </a:extLst>
            </p:cNvPr>
            <p:cNvSpPr/>
            <p:nvPr/>
          </p:nvSpPr>
          <p:spPr>
            <a:xfrm>
              <a:off x="5567427" y="3460854"/>
              <a:ext cx="1262740" cy="1262740"/>
            </a:xfrm>
            <a:prstGeom prst="ellipse">
              <a:avLst/>
            </a:prstGeom>
            <a:solidFill>
              <a:srgbClr val="FFFFFF"/>
            </a:solid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rtlCol="0" anchor="ctr"/>
            <a:lstStyle/>
            <a:p>
              <a:pPr algn="ctr"/>
              <a:endParaRPr lang="en-US" sz="2800" dirty="0">
                <a:solidFill>
                  <a:schemeClr val="bg1"/>
                </a:solidFill>
              </a:endParaRPr>
            </a:p>
          </p:txBody>
        </p:sp>
        <p:sp>
          <p:nvSpPr>
            <p:cNvPr id="18" name="Freeform 23">
              <a:extLst>
                <a:ext uri="{FF2B5EF4-FFF2-40B4-BE49-F238E27FC236}">
                  <a16:creationId xmlns:a16="http://schemas.microsoft.com/office/drawing/2014/main" id="{EF7C393D-B3FE-4871-A292-216E266F14BA}"/>
                </a:ext>
              </a:extLst>
            </p:cNvPr>
            <p:cNvSpPr>
              <a:spLocks/>
            </p:cNvSpPr>
            <p:nvPr/>
          </p:nvSpPr>
          <p:spPr bwMode="auto">
            <a:xfrm>
              <a:off x="2389585" y="4451576"/>
              <a:ext cx="3850211" cy="1162327"/>
            </a:xfrm>
            <a:custGeom>
              <a:avLst/>
              <a:gdLst>
                <a:gd name="T0" fmla="*/ 2089 w 2260"/>
                <a:gd name="T1" fmla="*/ 378 h 683"/>
                <a:gd name="T2" fmla="*/ 2217 w 2260"/>
                <a:gd name="T3" fmla="*/ 104 h 683"/>
                <a:gd name="T4" fmla="*/ 2217 w 2260"/>
                <a:gd name="T5" fmla="*/ 95 h 683"/>
                <a:gd name="T6" fmla="*/ 986 w 2260"/>
                <a:gd name="T7" fmla="*/ 95 h 683"/>
                <a:gd name="T8" fmla="*/ 598 w 2260"/>
                <a:gd name="T9" fmla="*/ 0 h 683"/>
                <a:gd name="T10" fmla="*/ 0 w 2260"/>
                <a:gd name="T11" fmla="*/ 0 h 683"/>
                <a:gd name="T12" fmla="*/ 0 w 2260"/>
                <a:gd name="T13" fmla="*/ 537 h 683"/>
                <a:gd name="T14" fmla="*/ 207 w 2260"/>
                <a:gd name="T15" fmla="*/ 584 h 683"/>
                <a:gd name="T16" fmla="*/ 786 w 2260"/>
                <a:gd name="T17" fmla="*/ 584 h 683"/>
                <a:gd name="T18" fmla="*/ 986 w 2260"/>
                <a:gd name="T19" fmla="*/ 634 h 683"/>
                <a:gd name="T20" fmla="*/ 1197 w 2260"/>
                <a:gd name="T21" fmla="*/ 683 h 683"/>
                <a:gd name="T22" fmla="*/ 2260 w 2260"/>
                <a:gd name="T23" fmla="*/ 683 h 683"/>
                <a:gd name="T24" fmla="*/ 2089 w 2260"/>
                <a:gd name="T25" fmla="*/ 378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683">
                  <a:moveTo>
                    <a:pt x="2089" y="378"/>
                  </a:moveTo>
                  <a:cubicBezTo>
                    <a:pt x="2089" y="268"/>
                    <a:pt x="2139" y="169"/>
                    <a:pt x="2217" y="104"/>
                  </a:cubicBezTo>
                  <a:cubicBezTo>
                    <a:pt x="2217" y="95"/>
                    <a:pt x="2217" y="95"/>
                    <a:pt x="2217" y="95"/>
                  </a:cubicBezTo>
                  <a:cubicBezTo>
                    <a:pt x="986" y="95"/>
                    <a:pt x="986" y="95"/>
                    <a:pt x="986" y="95"/>
                  </a:cubicBezTo>
                  <a:cubicBezTo>
                    <a:pt x="598" y="0"/>
                    <a:pt x="598" y="0"/>
                    <a:pt x="598" y="0"/>
                  </a:cubicBezTo>
                  <a:cubicBezTo>
                    <a:pt x="0" y="0"/>
                    <a:pt x="0" y="0"/>
                    <a:pt x="0" y="0"/>
                  </a:cubicBezTo>
                  <a:cubicBezTo>
                    <a:pt x="0" y="537"/>
                    <a:pt x="0" y="537"/>
                    <a:pt x="0" y="537"/>
                  </a:cubicBezTo>
                  <a:cubicBezTo>
                    <a:pt x="207" y="584"/>
                    <a:pt x="207" y="584"/>
                    <a:pt x="207" y="584"/>
                  </a:cubicBezTo>
                  <a:cubicBezTo>
                    <a:pt x="786" y="584"/>
                    <a:pt x="786" y="584"/>
                    <a:pt x="786" y="584"/>
                  </a:cubicBezTo>
                  <a:cubicBezTo>
                    <a:pt x="986" y="634"/>
                    <a:pt x="986" y="634"/>
                    <a:pt x="986" y="634"/>
                  </a:cubicBezTo>
                  <a:cubicBezTo>
                    <a:pt x="1197" y="683"/>
                    <a:pt x="1197" y="683"/>
                    <a:pt x="1197" y="683"/>
                  </a:cubicBezTo>
                  <a:cubicBezTo>
                    <a:pt x="2260" y="683"/>
                    <a:pt x="2260" y="683"/>
                    <a:pt x="2260" y="683"/>
                  </a:cubicBezTo>
                  <a:cubicBezTo>
                    <a:pt x="2157" y="620"/>
                    <a:pt x="2089" y="507"/>
                    <a:pt x="2089" y="378"/>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Freeform 25">
              <a:extLst>
                <a:ext uri="{FF2B5EF4-FFF2-40B4-BE49-F238E27FC236}">
                  <a16:creationId xmlns:a16="http://schemas.microsoft.com/office/drawing/2014/main" id="{2E3AB809-9002-44FC-8227-01F9BC2B2FD5}"/>
                </a:ext>
              </a:extLst>
            </p:cNvPr>
            <p:cNvSpPr>
              <a:spLocks/>
            </p:cNvSpPr>
            <p:nvPr/>
          </p:nvSpPr>
          <p:spPr bwMode="auto">
            <a:xfrm>
              <a:off x="4069387" y="4612789"/>
              <a:ext cx="2096767" cy="917522"/>
            </a:xfrm>
            <a:custGeom>
              <a:avLst/>
              <a:gdLst>
                <a:gd name="T0" fmla="*/ 0 w 2107"/>
                <a:gd name="T1" fmla="*/ 0 h 922"/>
                <a:gd name="T2" fmla="*/ 2107 w 2107"/>
                <a:gd name="T3" fmla="*/ 0 h 922"/>
                <a:gd name="T4" fmla="*/ 2107 w 2107"/>
                <a:gd name="T5" fmla="*/ 922 h 922"/>
                <a:gd name="T6" fmla="*/ 0 w 2107"/>
                <a:gd name="T7" fmla="*/ 922 h 922"/>
                <a:gd name="T8" fmla="*/ 0 w 2107"/>
                <a:gd name="T9" fmla="*/ 0 h 922"/>
                <a:gd name="T10" fmla="*/ 0 w 2107"/>
                <a:gd name="T11" fmla="*/ 0 h 922"/>
              </a:gdLst>
              <a:ahLst/>
              <a:cxnLst>
                <a:cxn ang="0">
                  <a:pos x="T0" y="T1"/>
                </a:cxn>
                <a:cxn ang="0">
                  <a:pos x="T2" y="T3"/>
                </a:cxn>
                <a:cxn ang="0">
                  <a:pos x="T4" y="T5"/>
                </a:cxn>
                <a:cxn ang="0">
                  <a:pos x="T6" y="T7"/>
                </a:cxn>
                <a:cxn ang="0">
                  <a:pos x="T8" y="T9"/>
                </a:cxn>
                <a:cxn ang="0">
                  <a:pos x="T10" y="T11"/>
                </a:cxn>
              </a:cxnLst>
              <a:rect l="0" t="0" r="r" b="b"/>
              <a:pathLst>
                <a:path w="2107" h="922">
                  <a:moveTo>
                    <a:pt x="0" y="0"/>
                  </a:moveTo>
                  <a:lnTo>
                    <a:pt x="2107" y="0"/>
                  </a:lnTo>
                  <a:lnTo>
                    <a:pt x="2107" y="922"/>
                  </a:lnTo>
                  <a:lnTo>
                    <a:pt x="0" y="922"/>
                  </a:lnTo>
                  <a:lnTo>
                    <a:pt x="0" y="0"/>
                  </a:lnTo>
                  <a:lnTo>
                    <a:pt x="0"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Freeform 26">
              <a:extLst>
                <a:ext uri="{FF2B5EF4-FFF2-40B4-BE49-F238E27FC236}">
                  <a16:creationId xmlns:a16="http://schemas.microsoft.com/office/drawing/2014/main" id="{CD1470F5-E79F-4ED2-A9B3-CAA1DB58A1FC}"/>
                </a:ext>
              </a:extLst>
            </p:cNvPr>
            <p:cNvSpPr>
              <a:spLocks/>
            </p:cNvSpPr>
            <p:nvPr/>
          </p:nvSpPr>
          <p:spPr bwMode="auto">
            <a:xfrm>
              <a:off x="3408610" y="4451576"/>
              <a:ext cx="660775" cy="1078735"/>
            </a:xfrm>
            <a:custGeom>
              <a:avLst/>
              <a:gdLst>
                <a:gd name="T0" fmla="*/ 0 w 664"/>
                <a:gd name="T1" fmla="*/ 0 h 1084"/>
                <a:gd name="T2" fmla="*/ 0 w 664"/>
                <a:gd name="T3" fmla="*/ 918 h 1084"/>
                <a:gd name="T4" fmla="*/ 664 w 664"/>
                <a:gd name="T5" fmla="*/ 1084 h 1084"/>
                <a:gd name="T6" fmla="*/ 664 w 664"/>
                <a:gd name="T7" fmla="*/ 162 h 1084"/>
                <a:gd name="T8" fmla="*/ 0 w 664"/>
                <a:gd name="T9" fmla="*/ 0 h 1084"/>
                <a:gd name="T10" fmla="*/ 0 w 664"/>
                <a:gd name="T11" fmla="*/ 0 h 1084"/>
              </a:gdLst>
              <a:ahLst/>
              <a:cxnLst>
                <a:cxn ang="0">
                  <a:pos x="T0" y="T1"/>
                </a:cxn>
                <a:cxn ang="0">
                  <a:pos x="T2" y="T3"/>
                </a:cxn>
                <a:cxn ang="0">
                  <a:pos x="T4" y="T5"/>
                </a:cxn>
                <a:cxn ang="0">
                  <a:pos x="T6" y="T7"/>
                </a:cxn>
                <a:cxn ang="0">
                  <a:pos x="T8" y="T9"/>
                </a:cxn>
                <a:cxn ang="0">
                  <a:pos x="T10" y="T11"/>
                </a:cxn>
              </a:cxnLst>
              <a:rect l="0" t="0" r="r" b="b"/>
              <a:pathLst>
                <a:path w="664" h="1084">
                  <a:moveTo>
                    <a:pt x="0" y="0"/>
                  </a:moveTo>
                  <a:lnTo>
                    <a:pt x="0" y="918"/>
                  </a:lnTo>
                  <a:lnTo>
                    <a:pt x="664" y="1084"/>
                  </a:lnTo>
                  <a:lnTo>
                    <a:pt x="664" y="162"/>
                  </a:lnTo>
                  <a:lnTo>
                    <a:pt x="0" y="0"/>
                  </a:lnTo>
                  <a:lnTo>
                    <a:pt x="0" y="0"/>
                  </a:lnTo>
                  <a:close/>
                </a:path>
              </a:pathLst>
            </a:cu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Freeform 27">
              <a:extLst>
                <a:ext uri="{FF2B5EF4-FFF2-40B4-BE49-F238E27FC236}">
                  <a16:creationId xmlns:a16="http://schemas.microsoft.com/office/drawing/2014/main" id="{230F45E3-15E0-47A0-9F47-F49F1F020F67}"/>
                </a:ext>
              </a:extLst>
            </p:cNvPr>
            <p:cNvSpPr>
              <a:spLocks/>
            </p:cNvSpPr>
            <p:nvPr/>
          </p:nvSpPr>
          <p:spPr bwMode="auto">
            <a:xfrm>
              <a:off x="2389586" y="4451576"/>
              <a:ext cx="1019027" cy="913540"/>
            </a:xfrm>
            <a:custGeom>
              <a:avLst/>
              <a:gdLst>
                <a:gd name="T0" fmla="*/ 0 w 1024"/>
                <a:gd name="T1" fmla="*/ 0 h 918"/>
                <a:gd name="T2" fmla="*/ 1024 w 1024"/>
                <a:gd name="T3" fmla="*/ 0 h 918"/>
                <a:gd name="T4" fmla="*/ 1024 w 1024"/>
                <a:gd name="T5" fmla="*/ 918 h 918"/>
                <a:gd name="T6" fmla="*/ 0 w 1024"/>
                <a:gd name="T7" fmla="*/ 918 h 918"/>
                <a:gd name="T8" fmla="*/ 0 w 1024"/>
                <a:gd name="T9" fmla="*/ 0 h 918"/>
                <a:gd name="T10" fmla="*/ 0 w 1024"/>
                <a:gd name="T11" fmla="*/ 0 h 918"/>
              </a:gdLst>
              <a:ahLst/>
              <a:cxnLst>
                <a:cxn ang="0">
                  <a:pos x="T0" y="T1"/>
                </a:cxn>
                <a:cxn ang="0">
                  <a:pos x="T2" y="T3"/>
                </a:cxn>
                <a:cxn ang="0">
                  <a:pos x="T4" y="T5"/>
                </a:cxn>
                <a:cxn ang="0">
                  <a:pos x="T6" y="T7"/>
                </a:cxn>
                <a:cxn ang="0">
                  <a:pos x="T8" y="T9"/>
                </a:cxn>
                <a:cxn ang="0">
                  <a:pos x="T10" y="T11"/>
                </a:cxn>
              </a:cxnLst>
              <a:rect l="0" t="0" r="r" b="b"/>
              <a:pathLst>
                <a:path w="1024" h="918">
                  <a:moveTo>
                    <a:pt x="0" y="0"/>
                  </a:moveTo>
                  <a:lnTo>
                    <a:pt x="1024" y="0"/>
                  </a:lnTo>
                  <a:lnTo>
                    <a:pt x="1024" y="918"/>
                  </a:lnTo>
                  <a:lnTo>
                    <a:pt x="0" y="918"/>
                  </a:lnTo>
                  <a:lnTo>
                    <a:pt x="0" y="0"/>
                  </a:lnTo>
                  <a:lnTo>
                    <a:pt x="0"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ea typeface="Montserrat" charset="0"/>
                  <a:cs typeface="Montserrat" charset="0"/>
                </a:rPr>
                <a:t>04</a:t>
              </a:r>
            </a:p>
          </p:txBody>
        </p:sp>
        <p:sp>
          <p:nvSpPr>
            <p:cNvPr id="22" name="Oval 21">
              <a:extLst>
                <a:ext uri="{FF2B5EF4-FFF2-40B4-BE49-F238E27FC236}">
                  <a16:creationId xmlns:a16="http://schemas.microsoft.com/office/drawing/2014/main" id="{E2EEE0E2-1540-4AA8-B0C2-8566EBC5CD09}"/>
                </a:ext>
              </a:extLst>
            </p:cNvPr>
            <p:cNvSpPr/>
            <p:nvPr/>
          </p:nvSpPr>
          <p:spPr>
            <a:xfrm>
              <a:off x="5919359" y="4440726"/>
              <a:ext cx="1262740" cy="1262740"/>
            </a:xfrm>
            <a:prstGeom prst="ellipse">
              <a:avLst/>
            </a:prstGeom>
            <a:solidFill>
              <a:srgbClr val="FFFFFF"/>
            </a:solidFill>
            <a:ln w="889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rtlCol="0" anchor="ctr"/>
            <a:lstStyle/>
            <a:p>
              <a:pPr algn="ctr"/>
              <a:endParaRPr lang="en-US" sz="2800" b="1" dirty="0">
                <a:solidFill>
                  <a:schemeClr val="bg1"/>
                </a:solidFill>
              </a:endParaRPr>
            </a:p>
          </p:txBody>
        </p:sp>
        <p:sp>
          <p:nvSpPr>
            <p:cNvPr id="23" name="Shape 2526">
              <a:extLst>
                <a:ext uri="{FF2B5EF4-FFF2-40B4-BE49-F238E27FC236}">
                  <a16:creationId xmlns:a16="http://schemas.microsoft.com/office/drawing/2014/main" id="{4EDCE17C-FBB7-4B5B-8F15-B23A936E5B53}"/>
                </a:ext>
              </a:extLst>
            </p:cNvPr>
            <p:cNvSpPr/>
            <p:nvPr/>
          </p:nvSpPr>
          <p:spPr>
            <a:xfrm>
              <a:off x="5297411" y="1921964"/>
              <a:ext cx="453845" cy="45384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dirty="0"/>
            </a:p>
          </p:txBody>
        </p:sp>
        <p:sp>
          <p:nvSpPr>
            <p:cNvPr id="24" name="Shape 2529">
              <a:extLst>
                <a:ext uri="{FF2B5EF4-FFF2-40B4-BE49-F238E27FC236}">
                  <a16:creationId xmlns:a16="http://schemas.microsoft.com/office/drawing/2014/main" id="{C6A5C6E9-87B5-4B8A-A46E-D4AFFA0FF394}"/>
                </a:ext>
              </a:extLst>
            </p:cNvPr>
            <p:cNvSpPr/>
            <p:nvPr/>
          </p:nvSpPr>
          <p:spPr>
            <a:xfrm>
              <a:off x="5692029" y="2850317"/>
              <a:ext cx="330069" cy="453845"/>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accent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p>
          </p:txBody>
        </p:sp>
        <p:sp>
          <p:nvSpPr>
            <p:cNvPr id="25" name="Shape 2587">
              <a:extLst>
                <a:ext uri="{FF2B5EF4-FFF2-40B4-BE49-F238E27FC236}">
                  <a16:creationId xmlns:a16="http://schemas.microsoft.com/office/drawing/2014/main" id="{5191EC79-99A2-4EAF-B6F0-AC91AE0C70AD}"/>
                </a:ext>
              </a:extLst>
            </p:cNvPr>
            <p:cNvSpPr/>
            <p:nvPr/>
          </p:nvSpPr>
          <p:spPr>
            <a:xfrm>
              <a:off x="6012873" y="3854928"/>
              <a:ext cx="453845" cy="45384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accent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dirty="0"/>
            </a:p>
          </p:txBody>
        </p:sp>
        <p:sp>
          <p:nvSpPr>
            <p:cNvPr id="26" name="Shape 2591">
              <a:extLst>
                <a:ext uri="{FF2B5EF4-FFF2-40B4-BE49-F238E27FC236}">
                  <a16:creationId xmlns:a16="http://schemas.microsoft.com/office/drawing/2014/main" id="{2E2077D9-9BB0-47E4-B1F9-1A3642E3351A}"/>
                </a:ext>
              </a:extLst>
            </p:cNvPr>
            <p:cNvSpPr/>
            <p:nvPr/>
          </p:nvSpPr>
          <p:spPr>
            <a:xfrm>
              <a:off x="6343259" y="4855547"/>
              <a:ext cx="453845" cy="453845"/>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accent2">
                <a:lumMod val="40000"/>
                <a:lumOff val="6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p>
          </p:txBody>
        </p:sp>
        <p:sp>
          <p:nvSpPr>
            <p:cNvPr id="27" name="TextBox 26"/>
            <p:cNvSpPr txBox="1"/>
            <p:nvPr/>
          </p:nvSpPr>
          <p:spPr>
            <a:xfrm>
              <a:off x="3258077" y="1968633"/>
              <a:ext cx="1409360" cy="307777"/>
            </a:xfrm>
            <a:prstGeom prst="rect">
              <a:avLst/>
            </a:prstGeom>
            <a:noFill/>
          </p:spPr>
          <p:txBody>
            <a:bodyPr wrap="none" rtlCol="0">
              <a:spAutoFit/>
            </a:bodyPr>
            <a:lstStyle/>
            <a:p>
              <a:pPr algn="ctr"/>
              <a:r>
                <a:rPr lang="en-US" sz="1400" b="1" spc="300" dirty="0">
                  <a:solidFill>
                    <a:schemeClr val="bg1"/>
                  </a:solidFill>
                  <a:ea typeface="Montserrat" charset="0"/>
                  <a:cs typeface="Montserrat" charset="0"/>
                </a:rPr>
                <a:t>STEP ONE</a:t>
              </a:r>
            </a:p>
          </p:txBody>
        </p:sp>
        <p:sp>
          <p:nvSpPr>
            <p:cNvPr id="28" name="TextBox 27"/>
            <p:cNvSpPr txBox="1"/>
            <p:nvPr/>
          </p:nvSpPr>
          <p:spPr>
            <a:xfrm>
              <a:off x="3585965" y="2945863"/>
              <a:ext cx="1457450" cy="307777"/>
            </a:xfrm>
            <a:prstGeom prst="rect">
              <a:avLst/>
            </a:prstGeom>
            <a:noFill/>
          </p:spPr>
          <p:txBody>
            <a:bodyPr wrap="none" rtlCol="0">
              <a:spAutoFit/>
            </a:bodyPr>
            <a:lstStyle/>
            <a:p>
              <a:pPr algn="ctr"/>
              <a:r>
                <a:rPr lang="en-US" sz="1400" b="1" spc="300">
                  <a:solidFill>
                    <a:schemeClr val="bg1"/>
                  </a:solidFill>
                  <a:ea typeface="Montserrat" charset="0"/>
                  <a:cs typeface="Montserrat" charset="0"/>
                </a:rPr>
                <a:t>STEP TWO</a:t>
              </a:r>
            </a:p>
          </p:txBody>
        </p:sp>
        <p:sp>
          <p:nvSpPr>
            <p:cNvPr id="29" name="TextBox 28"/>
            <p:cNvSpPr txBox="1"/>
            <p:nvPr/>
          </p:nvSpPr>
          <p:spPr>
            <a:xfrm>
              <a:off x="3792767" y="3922948"/>
              <a:ext cx="1704313" cy="307777"/>
            </a:xfrm>
            <a:prstGeom prst="rect">
              <a:avLst/>
            </a:prstGeom>
            <a:noFill/>
          </p:spPr>
          <p:txBody>
            <a:bodyPr wrap="none" rtlCol="0">
              <a:spAutoFit/>
            </a:bodyPr>
            <a:lstStyle/>
            <a:p>
              <a:pPr algn="ctr"/>
              <a:r>
                <a:rPr lang="en-US" sz="1400" b="1" spc="300">
                  <a:solidFill>
                    <a:schemeClr val="bg1"/>
                  </a:solidFill>
                  <a:ea typeface="Montserrat" charset="0"/>
                  <a:cs typeface="Montserrat" charset="0"/>
                </a:rPr>
                <a:t>STEP THREE</a:t>
              </a:r>
            </a:p>
          </p:txBody>
        </p:sp>
        <p:sp>
          <p:nvSpPr>
            <p:cNvPr id="30" name="TextBox 29"/>
            <p:cNvSpPr txBox="1"/>
            <p:nvPr/>
          </p:nvSpPr>
          <p:spPr>
            <a:xfrm>
              <a:off x="4251547" y="4919737"/>
              <a:ext cx="1558439" cy="307777"/>
            </a:xfrm>
            <a:prstGeom prst="rect">
              <a:avLst/>
            </a:prstGeom>
            <a:noFill/>
          </p:spPr>
          <p:txBody>
            <a:bodyPr wrap="none" rtlCol="0">
              <a:spAutoFit/>
            </a:bodyPr>
            <a:lstStyle/>
            <a:p>
              <a:pPr algn="ctr"/>
              <a:r>
                <a:rPr lang="en-US" sz="1400" b="1" spc="300">
                  <a:solidFill>
                    <a:schemeClr val="bg1"/>
                  </a:solidFill>
                  <a:ea typeface="Montserrat" charset="0"/>
                  <a:cs typeface="Montserrat" charset="0"/>
                </a:rPr>
                <a:t>STEP FOUR</a:t>
              </a:r>
            </a:p>
          </p:txBody>
        </p:sp>
      </p:grpSp>
      <p:grpSp>
        <p:nvGrpSpPr>
          <p:cNvPr id="32" name="Group 31"/>
          <p:cNvGrpSpPr/>
          <p:nvPr/>
        </p:nvGrpSpPr>
        <p:grpSpPr>
          <a:xfrm>
            <a:off x="798748" y="1391190"/>
            <a:ext cx="4225851" cy="3785708"/>
            <a:chOff x="1339467" y="1486819"/>
            <a:chExt cx="4225851" cy="3785708"/>
          </a:xfrm>
        </p:grpSpPr>
        <p:grpSp>
          <p:nvGrpSpPr>
            <p:cNvPr id="33" name="Group 32"/>
            <p:cNvGrpSpPr/>
            <p:nvPr/>
          </p:nvGrpSpPr>
          <p:grpSpPr>
            <a:xfrm>
              <a:off x="1339467" y="2107430"/>
              <a:ext cx="4225851" cy="3165097"/>
              <a:chOff x="984739" y="1951672"/>
              <a:chExt cx="4225851" cy="3165097"/>
            </a:xfrm>
          </p:grpSpPr>
          <p:sp>
            <p:nvSpPr>
              <p:cNvPr id="37" name="TextBox 36"/>
              <p:cNvSpPr txBox="1"/>
              <p:nvPr/>
            </p:nvSpPr>
            <p:spPr>
              <a:xfrm>
                <a:off x="984739" y="1951672"/>
                <a:ext cx="4225851" cy="1077218"/>
              </a:xfrm>
              <a:prstGeom prst="rect">
                <a:avLst/>
              </a:prstGeom>
              <a:noFill/>
            </p:spPr>
            <p:txBody>
              <a:bodyPr wrap="square" rtlCol="0">
                <a:spAutoFit/>
              </a:bodyPr>
              <a:lstStyle/>
              <a:p>
                <a:r>
                  <a:rPr lang="en-US" sz="3200" spc="300" dirty="0">
                    <a:solidFill>
                      <a:schemeClr val="tx1">
                        <a:lumMod val="90000"/>
                        <a:lumOff val="10000"/>
                      </a:schemeClr>
                    </a:solidFill>
                    <a:ea typeface="Dosis" charset="0"/>
                    <a:cs typeface="Dosis" charset="0"/>
                  </a:rPr>
                  <a:t>DATA </a:t>
                </a:r>
              </a:p>
              <a:p>
                <a:r>
                  <a:rPr lang="en-US" sz="3200" spc="300" dirty="0">
                    <a:solidFill>
                      <a:schemeClr val="tx1">
                        <a:lumMod val="90000"/>
                        <a:lumOff val="10000"/>
                      </a:schemeClr>
                    </a:solidFill>
                    <a:ea typeface="Dosis" charset="0"/>
                    <a:cs typeface="Dosis" charset="0"/>
                  </a:rPr>
                  <a:t>CHART</a:t>
                </a:r>
              </a:p>
            </p:txBody>
          </p:sp>
          <p:sp>
            <p:nvSpPr>
              <p:cNvPr id="38" name="TextBox 37"/>
              <p:cNvSpPr txBox="1"/>
              <p:nvPr/>
            </p:nvSpPr>
            <p:spPr>
              <a:xfrm>
                <a:off x="1018732" y="3232086"/>
                <a:ext cx="4191858" cy="1884683"/>
              </a:xfrm>
              <a:prstGeom prst="rect">
                <a:avLst/>
              </a:prstGeom>
              <a:noFill/>
            </p:spPr>
            <p:txBody>
              <a:bodyPr wrap="square" rtlCol="0">
                <a:spAutoFit/>
              </a:bodyPr>
              <a:lstStyle/>
              <a:p>
                <a:pPr algn="just">
                  <a:lnSpc>
                    <a:spcPct val="200000"/>
                  </a:lnSpc>
                </a:pPr>
                <a:r>
                  <a:rPr lang="en-US" sz="1200" dirty="0">
                    <a:solidFill>
                      <a:schemeClr val="tx1">
                        <a:lumMod val="75000"/>
                        <a:lumOff val="25000"/>
                      </a:schemeClr>
                    </a:solidFill>
                    <a:ea typeface="Source Sans Pro" charset="0"/>
                    <a:cs typeface="Source Sans Pro" charset="0"/>
                  </a:rPr>
                  <a:t>Lorem ipsum dolor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consectetur</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adipiscing</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elit</a:t>
                </a:r>
                <a:r>
                  <a:rPr lang="en-US" sz="1200" dirty="0">
                    <a:solidFill>
                      <a:schemeClr val="tx1">
                        <a:lumMod val="75000"/>
                        <a:lumOff val="25000"/>
                      </a:schemeClr>
                    </a:solidFill>
                    <a:ea typeface="Source Sans Pro" charset="0"/>
                    <a:cs typeface="Source Sans Pro" charset="0"/>
                  </a:rPr>
                  <a:t>. Nunc semper </a:t>
                </a:r>
                <a:r>
                  <a:rPr lang="en-US" sz="1200" dirty="0" err="1">
                    <a:solidFill>
                      <a:schemeClr val="tx1">
                        <a:lumMod val="75000"/>
                        <a:lumOff val="25000"/>
                      </a:schemeClr>
                    </a:solidFill>
                    <a:ea typeface="Source Sans Pro" charset="0"/>
                    <a:cs typeface="Source Sans Pro" charset="0"/>
                  </a:rPr>
                  <a:t>metus</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justo</a:t>
                </a:r>
                <a:r>
                  <a:rPr lang="en-US" sz="1200" dirty="0">
                    <a:solidFill>
                      <a:schemeClr val="tx1">
                        <a:lumMod val="75000"/>
                        <a:lumOff val="25000"/>
                      </a:schemeClr>
                    </a:solidFill>
                    <a:ea typeface="Source Sans Pro" charset="0"/>
                    <a:cs typeface="Source Sans Pro" charset="0"/>
                  </a:rPr>
                  <a:t> tempus,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eleifend</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orci</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dignissim</a:t>
                </a:r>
                <a:r>
                  <a:rPr lang="en-US" sz="1200" dirty="0">
                    <a:solidFill>
                      <a:schemeClr val="tx1">
                        <a:lumMod val="75000"/>
                        <a:lumOff val="25000"/>
                      </a:schemeClr>
                    </a:solidFill>
                    <a:ea typeface="Source Sans Pro" charset="0"/>
                    <a:cs typeface="Source Sans Pro" charset="0"/>
                  </a:rPr>
                  <a:t>. Nunc </a:t>
                </a:r>
                <a:r>
                  <a:rPr lang="en-US" sz="1200" dirty="0" err="1">
                    <a:solidFill>
                      <a:schemeClr val="tx1">
                        <a:lumMod val="75000"/>
                        <a:lumOff val="25000"/>
                      </a:schemeClr>
                    </a:solidFill>
                    <a:ea typeface="Source Sans Pro" charset="0"/>
                    <a:cs typeface="Source Sans Pro" charset="0"/>
                  </a:rPr>
                  <a:t>faucibus</a:t>
                </a:r>
                <a:r>
                  <a:rPr lang="en-US" sz="1200" dirty="0">
                    <a:solidFill>
                      <a:schemeClr val="tx1">
                        <a:lumMod val="75000"/>
                        <a:lumOff val="25000"/>
                      </a:schemeClr>
                    </a:solidFill>
                    <a:ea typeface="Source Sans Pro" charset="0"/>
                    <a:cs typeface="Source Sans Pro" charset="0"/>
                  </a:rPr>
                  <a:t> non </a:t>
                </a:r>
                <a:r>
                  <a:rPr lang="en-US" sz="1200" dirty="0" err="1">
                    <a:solidFill>
                      <a:schemeClr val="tx1">
                        <a:lumMod val="75000"/>
                        <a:lumOff val="25000"/>
                      </a:schemeClr>
                    </a:solidFill>
                    <a:ea typeface="Source Sans Pro" charset="0"/>
                    <a:cs typeface="Source Sans Pro" charset="0"/>
                  </a:rPr>
                  <a:t>quam</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rutrum</a:t>
                </a:r>
                <a:r>
                  <a:rPr lang="en-US" sz="1200" dirty="0">
                    <a:solidFill>
                      <a:schemeClr val="tx1">
                        <a:lumMod val="75000"/>
                        <a:lumOff val="25000"/>
                      </a:schemeClr>
                    </a:solidFill>
                    <a:ea typeface="Source Sans Pro" charset="0"/>
                    <a:cs typeface="Source Sans Pro" charset="0"/>
                  </a:rPr>
                  <a:t>. Sed </a:t>
                </a:r>
                <a:r>
                  <a:rPr lang="en-US" sz="1200" dirty="0" err="1">
                    <a:solidFill>
                      <a:schemeClr val="tx1">
                        <a:lumMod val="75000"/>
                        <a:lumOff val="25000"/>
                      </a:schemeClr>
                    </a:solidFill>
                    <a:ea typeface="Source Sans Pro" charset="0"/>
                    <a:cs typeface="Source Sans Pro" charset="0"/>
                  </a:rPr>
                  <a:t>consequat</a:t>
                </a:r>
                <a:r>
                  <a:rPr lang="en-US" sz="1200" dirty="0">
                    <a:solidFill>
                      <a:schemeClr val="tx1">
                        <a:lumMod val="75000"/>
                        <a:lumOff val="25000"/>
                      </a:schemeClr>
                    </a:solidFill>
                    <a:ea typeface="Source Sans Pro" charset="0"/>
                    <a:cs typeface="Source Sans Pro" charset="0"/>
                  </a:rPr>
                  <a:t>, eros </a:t>
                </a:r>
                <a:r>
                  <a:rPr lang="en-US" sz="1200" dirty="0" err="1">
                    <a:solidFill>
                      <a:schemeClr val="tx1">
                        <a:lumMod val="75000"/>
                        <a:lumOff val="25000"/>
                      </a:schemeClr>
                    </a:solidFill>
                    <a:ea typeface="Source Sans Pro" charset="0"/>
                    <a:cs typeface="Source Sans Pro" charset="0"/>
                  </a:rPr>
                  <a:t>nec</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dapibus</a:t>
                </a:r>
                <a:r>
                  <a:rPr lang="en-US" sz="1200" dirty="0">
                    <a:solidFill>
                      <a:schemeClr val="tx1">
                        <a:lumMod val="75000"/>
                        <a:lumOff val="25000"/>
                      </a:schemeClr>
                    </a:solidFill>
                    <a:ea typeface="Source Sans Pro" charset="0"/>
                    <a:cs typeface="Source Sans Pro" charset="0"/>
                  </a:rPr>
                  <a:t> auctor,.</a:t>
                </a:r>
              </a:p>
            </p:txBody>
          </p:sp>
        </p:grpSp>
        <p:grpSp>
          <p:nvGrpSpPr>
            <p:cNvPr id="34" name="Group 33"/>
            <p:cNvGrpSpPr/>
            <p:nvPr/>
          </p:nvGrpSpPr>
          <p:grpSpPr>
            <a:xfrm>
              <a:off x="1480612" y="1486819"/>
              <a:ext cx="884901" cy="336932"/>
              <a:chOff x="1699273" y="1546453"/>
              <a:chExt cx="884901" cy="336932"/>
            </a:xfrm>
          </p:grpSpPr>
          <p:sp>
            <p:nvSpPr>
              <p:cNvPr id="35" name="Oval 34"/>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06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30E5A66-DA23-40DB-BB6B-1BA3CB8436F0}"/>
              </a:ext>
            </a:extLst>
          </p:cNvPr>
          <p:cNvPicPr>
            <a:picLocks noGrp="1" noChangeAspect="1"/>
          </p:cNvPicPr>
          <p:nvPr>
            <p:ph type="pic" sz="quarter" idx="10"/>
          </p:nvPr>
        </p:nvPicPr>
        <p:blipFill rotWithShape="1">
          <a:blip r:embed="rId2"/>
          <a:srcRect l="15491" r="25975"/>
          <a:stretch/>
        </p:blipFill>
        <p:spPr>
          <a:xfrm>
            <a:off x="6165622" y="0"/>
            <a:ext cx="6026378" cy="6858000"/>
          </a:xfrm>
        </p:spPr>
      </p:pic>
      <p:sp>
        <p:nvSpPr>
          <p:cNvPr id="13" name="Rectangle 8"/>
          <p:cNvSpPr/>
          <p:nvPr/>
        </p:nvSpPr>
        <p:spPr>
          <a:xfrm>
            <a:off x="6165622" y="0"/>
            <a:ext cx="6026379" cy="6858000"/>
          </a:xfrm>
          <a:custGeom>
            <a:avLst/>
            <a:gdLst>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1948070 h 6858000"/>
              <a:gd name="connsiteX5" fmla="*/ 0 w 5850835"/>
              <a:gd name="connsiteY5"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1053548 w 5850835"/>
              <a:gd name="connsiteY4" fmla="*/ 2564296 h 6858000"/>
              <a:gd name="connsiteX5" fmla="*/ 0 w 5850835"/>
              <a:gd name="connsiteY5" fmla="*/ 0 h 6858000"/>
              <a:gd name="connsiteX0" fmla="*/ 200232 w 6051067"/>
              <a:gd name="connsiteY0" fmla="*/ 0 h 6858000"/>
              <a:gd name="connsiteX1" fmla="*/ 6051067 w 6051067"/>
              <a:gd name="connsiteY1" fmla="*/ 0 h 6858000"/>
              <a:gd name="connsiteX2" fmla="*/ 6051067 w 6051067"/>
              <a:gd name="connsiteY2" fmla="*/ 6858000 h 6858000"/>
              <a:gd name="connsiteX3" fmla="*/ 200232 w 6051067"/>
              <a:gd name="connsiteY3" fmla="*/ 6858000 h 6858000"/>
              <a:gd name="connsiteX4" fmla="*/ 1253780 w 6051067"/>
              <a:gd name="connsiteY4" fmla="*/ 2564296 h 6858000"/>
              <a:gd name="connsiteX5" fmla="*/ 200232 w 6051067"/>
              <a:gd name="connsiteY5" fmla="*/ 0 h 6858000"/>
              <a:gd name="connsiteX0" fmla="*/ 176827 w 6027662"/>
              <a:gd name="connsiteY0" fmla="*/ 0 h 6858000"/>
              <a:gd name="connsiteX1" fmla="*/ 6027662 w 6027662"/>
              <a:gd name="connsiteY1" fmla="*/ 0 h 6858000"/>
              <a:gd name="connsiteX2" fmla="*/ 6027662 w 6027662"/>
              <a:gd name="connsiteY2" fmla="*/ 6858000 h 6858000"/>
              <a:gd name="connsiteX3" fmla="*/ 176827 w 6027662"/>
              <a:gd name="connsiteY3" fmla="*/ 6858000 h 6858000"/>
              <a:gd name="connsiteX4" fmla="*/ 1548427 w 6027662"/>
              <a:gd name="connsiteY4" fmla="*/ 3319670 h 6858000"/>
              <a:gd name="connsiteX5" fmla="*/ 176827 w 6027662"/>
              <a:gd name="connsiteY5" fmla="*/ 0 h 6858000"/>
              <a:gd name="connsiteX0" fmla="*/ 175544 w 6026379"/>
              <a:gd name="connsiteY0" fmla="*/ 0 h 6858000"/>
              <a:gd name="connsiteX1" fmla="*/ 6026379 w 6026379"/>
              <a:gd name="connsiteY1" fmla="*/ 0 h 6858000"/>
              <a:gd name="connsiteX2" fmla="*/ 6026379 w 6026379"/>
              <a:gd name="connsiteY2" fmla="*/ 6858000 h 6858000"/>
              <a:gd name="connsiteX3" fmla="*/ 175544 w 6026379"/>
              <a:gd name="connsiteY3" fmla="*/ 6858000 h 6858000"/>
              <a:gd name="connsiteX4" fmla="*/ 1567022 w 6026379"/>
              <a:gd name="connsiteY4" fmla="*/ 3458818 h 6858000"/>
              <a:gd name="connsiteX5" fmla="*/ 175544 w 602637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6379" h="6858000">
                <a:moveTo>
                  <a:pt x="175544" y="0"/>
                </a:moveTo>
                <a:lnTo>
                  <a:pt x="6026379" y="0"/>
                </a:lnTo>
                <a:lnTo>
                  <a:pt x="6026379" y="6858000"/>
                </a:lnTo>
                <a:lnTo>
                  <a:pt x="175544" y="6858000"/>
                </a:lnTo>
                <a:cubicBezTo>
                  <a:pt x="-624004" y="6142383"/>
                  <a:pt x="1567022" y="4601818"/>
                  <a:pt x="1567022" y="3458818"/>
                </a:cubicBezTo>
                <a:cubicBezTo>
                  <a:pt x="1567022" y="2315818"/>
                  <a:pt x="-624004" y="427383"/>
                  <a:pt x="175544" y="0"/>
                </a:cubicBezTo>
                <a:close/>
              </a:path>
            </a:pathLst>
          </a:cu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255948" y="1391190"/>
            <a:ext cx="4485285" cy="3496859"/>
            <a:chOff x="1339467" y="1486819"/>
            <a:chExt cx="4485285" cy="3496859"/>
          </a:xfrm>
        </p:grpSpPr>
        <p:grpSp>
          <p:nvGrpSpPr>
            <p:cNvPr id="16" name="Group 15"/>
            <p:cNvGrpSpPr/>
            <p:nvPr/>
          </p:nvGrpSpPr>
          <p:grpSpPr>
            <a:xfrm>
              <a:off x="1339467" y="2107430"/>
              <a:ext cx="4485285" cy="2876248"/>
              <a:chOff x="984739" y="1951672"/>
              <a:chExt cx="4485285" cy="2876248"/>
            </a:xfrm>
          </p:grpSpPr>
          <p:sp>
            <p:nvSpPr>
              <p:cNvPr id="20" name="TextBox 19"/>
              <p:cNvSpPr txBox="1"/>
              <p:nvPr/>
            </p:nvSpPr>
            <p:spPr>
              <a:xfrm>
                <a:off x="984739" y="1951672"/>
                <a:ext cx="4225851" cy="1077218"/>
              </a:xfrm>
              <a:prstGeom prst="rect">
                <a:avLst/>
              </a:prstGeom>
              <a:noFill/>
            </p:spPr>
            <p:txBody>
              <a:bodyPr wrap="square" rtlCol="0">
                <a:spAutoFit/>
              </a:bodyPr>
              <a:lstStyle/>
              <a:p>
                <a:r>
                  <a:rPr lang="en-US" sz="3200" spc="300" dirty="0">
                    <a:solidFill>
                      <a:schemeClr val="bg1"/>
                    </a:solidFill>
                    <a:ea typeface="Dosis" charset="0"/>
                    <a:cs typeface="Dosis" charset="0"/>
                  </a:rPr>
                  <a:t>THANKS FOR</a:t>
                </a:r>
                <a:br>
                  <a:rPr lang="en-US" sz="3200" spc="300" dirty="0">
                    <a:solidFill>
                      <a:schemeClr val="bg1"/>
                    </a:solidFill>
                    <a:ea typeface="Dosis" charset="0"/>
                    <a:cs typeface="Dosis" charset="0"/>
                  </a:rPr>
                </a:br>
                <a:r>
                  <a:rPr lang="en-US" sz="3200" spc="300" dirty="0">
                    <a:solidFill>
                      <a:schemeClr val="bg1"/>
                    </a:solidFill>
                    <a:ea typeface="Dosis" charset="0"/>
                    <a:cs typeface="Dosis" charset="0"/>
                  </a:rPr>
                  <a:t>WATCHING</a:t>
                </a:r>
              </a:p>
            </p:txBody>
          </p:sp>
          <p:sp>
            <p:nvSpPr>
              <p:cNvPr id="21" name="TextBox 20"/>
              <p:cNvSpPr txBox="1"/>
              <p:nvPr/>
            </p:nvSpPr>
            <p:spPr>
              <a:xfrm>
                <a:off x="984740" y="3312569"/>
                <a:ext cx="4485284" cy="1515351"/>
              </a:xfrm>
              <a:prstGeom prst="rect">
                <a:avLst/>
              </a:prstGeom>
              <a:noFill/>
            </p:spPr>
            <p:txBody>
              <a:bodyPr wrap="square" rtlCol="0">
                <a:spAutoFit/>
              </a:bodyPr>
              <a:lstStyle/>
              <a:p>
                <a:pPr algn="just">
                  <a:lnSpc>
                    <a:spcPct val="200000"/>
                  </a:lnSpc>
                </a:pPr>
                <a:r>
                  <a:rPr lang="en-US" sz="1200" dirty="0">
                    <a:solidFill>
                      <a:schemeClr val="bg1"/>
                    </a:solidFill>
                    <a:ea typeface="Source Sans Pro" charset="0"/>
                    <a:cs typeface="Source Sans Pro" charset="0"/>
                  </a:rPr>
                  <a:t>Lorem ipsum dolor sit </a:t>
                </a:r>
                <a:r>
                  <a:rPr lang="en-US" sz="1200" dirty="0" err="1">
                    <a:solidFill>
                      <a:schemeClr val="bg1"/>
                    </a:solidFill>
                    <a:ea typeface="Source Sans Pro" charset="0"/>
                    <a:cs typeface="Source Sans Pro" charset="0"/>
                  </a:rPr>
                  <a:t>amet</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consectetur</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adipiscing</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elit</a:t>
                </a:r>
                <a:r>
                  <a:rPr lang="en-US" sz="1200" dirty="0">
                    <a:solidFill>
                      <a:schemeClr val="bg1"/>
                    </a:solidFill>
                    <a:ea typeface="Source Sans Pro" charset="0"/>
                    <a:cs typeface="Source Sans Pro" charset="0"/>
                  </a:rPr>
                  <a:t>. Nunc semper </a:t>
                </a:r>
                <a:r>
                  <a:rPr lang="en-US" sz="1200" dirty="0" err="1">
                    <a:solidFill>
                      <a:schemeClr val="bg1"/>
                    </a:solidFill>
                    <a:ea typeface="Source Sans Pro" charset="0"/>
                    <a:cs typeface="Source Sans Pro" charset="0"/>
                  </a:rPr>
                  <a:t>metus</a:t>
                </a:r>
                <a:r>
                  <a:rPr lang="en-US" sz="1200" dirty="0">
                    <a:solidFill>
                      <a:schemeClr val="bg1"/>
                    </a:solidFill>
                    <a:ea typeface="Source Sans Pro" charset="0"/>
                    <a:cs typeface="Source Sans Pro" charset="0"/>
                  </a:rPr>
                  <a:t> sit </a:t>
                </a:r>
                <a:r>
                  <a:rPr lang="en-US" sz="1200" dirty="0" err="1">
                    <a:solidFill>
                      <a:schemeClr val="bg1"/>
                    </a:solidFill>
                    <a:ea typeface="Source Sans Pro" charset="0"/>
                    <a:cs typeface="Source Sans Pro" charset="0"/>
                  </a:rPr>
                  <a:t>amet</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justo</a:t>
                </a:r>
                <a:r>
                  <a:rPr lang="en-US" sz="1200" dirty="0">
                    <a:solidFill>
                      <a:schemeClr val="bg1"/>
                    </a:solidFill>
                    <a:ea typeface="Source Sans Pro" charset="0"/>
                    <a:cs typeface="Source Sans Pro" charset="0"/>
                  </a:rPr>
                  <a:t> tempus, sit </a:t>
                </a:r>
                <a:r>
                  <a:rPr lang="en-US" sz="1200" dirty="0" err="1">
                    <a:solidFill>
                      <a:schemeClr val="bg1"/>
                    </a:solidFill>
                    <a:ea typeface="Source Sans Pro" charset="0"/>
                    <a:cs typeface="Source Sans Pro" charset="0"/>
                  </a:rPr>
                  <a:t>amet</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eleifend</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orci</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dignissim</a:t>
                </a:r>
                <a:r>
                  <a:rPr lang="en-US" sz="1200" dirty="0">
                    <a:solidFill>
                      <a:schemeClr val="bg1"/>
                    </a:solidFill>
                    <a:ea typeface="Source Sans Pro" charset="0"/>
                    <a:cs typeface="Source Sans Pro" charset="0"/>
                  </a:rPr>
                  <a:t>. Nunc </a:t>
                </a:r>
                <a:r>
                  <a:rPr lang="en-US" sz="1200" dirty="0" err="1">
                    <a:solidFill>
                      <a:schemeClr val="bg1"/>
                    </a:solidFill>
                    <a:ea typeface="Source Sans Pro" charset="0"/>
                    <a:cs typeface="Source Sans Pro" charset="0"/>
                  </a:rPr>
                  <a:t>faucibus</a:t>
                </a:r>
                <a:r>
                  <a:rPr lang="en-US" sz="1200" dirty="0">
                    <a:solidFill>
                      <a:schemeClr val="bg1"/>
                    </a:solidFill>
                    <a:ea typeface="Source Sans Pro" charset="0"/>
                    <a:cs typeface="Source Sans Pro" charset="0"/>
                  </a:rPr>
                  <a:t> non </a:t>
                </a:r>
                <a:r>
                  <a:rPr lang="en-US" sz="1200" dirty="0" err="1">
                    <a:solidFill>
                      <a:schemeClr val="bg1"/>
                    </a:solidFill>
                    <a:ea typeface="Source Sans Pro" charset="0"/>
                    <a:cs typeface="Source Sans Pro" charset="0"/>
                  </a:rPr>
                  <a:t>quam</a:t>
                </a:r>
                <a:r>
                  <a:rPr lang="en-US" sz="1200" dirty="0">
                    <a:solidFill>
                      <a:schemeClr val="bg1"/>
                    </a:solidFill>
                    <a:ea typeface="Source Sans Pro" charset="0"/>
                    <a:cs typeface="Source Sans Pro" charset="0"/>
                  </a:rPr>
                  <a:t> sit </a:t>
                </a:r>
                <a:r>
                  <a:rPr lang="en-US" sz="1200" dirty="0" err="1">
                    <a:solidFill>
                      <a:schemeClr val="bg1"/>
                    </a:solidFill>
                    <a:ea typeface="Source Sans Pro" charset="0"/>
                    <a:cs typeface="Source Sans Pro" charset="0"/>
                  </a:rPr>
                  <a:t>amet</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rutrum</a:t>
                </a:r>
                <a:r>
                  <a:rPr lang="en-US" sz="1200" dirty="0">
                    <a:solidFill>
                      <a:schemeClr val="bg1"/>
                    </a:solidFill>
                    <a:ea typeface="Source Sans Pro" charset="0"/>
                    <a:cs typeface="Source Sans Pro" charset="0"/>
                  </a:rPr>
                  <a:t>. Sed </a:t>
                </a:r>
                <a:r>
                  <a:rPr lang="en-US" sz="1200" dirty="0" err="1">
                    <a:solidFill>
                      <a:schemeClr val="bg1"/>
                    </a:solidFill>
                    <a:ea typeface="Source Sans Pro" charset="0"/>
                    <a:cs typeface="Source Sans Pro" charset="0"/>
                  </a:rPr>
                  <a:t>consequat</a:t>
                </a:r>
                <a:r>
                  <a:rPr lang="en-US" sz="1200" dirty="0">
                    <a:solidFill>
                      <a:schemeClr val="bg1"/>
                    </a:solidFill>
                    <a:ea typeface="Source Sans Pro" charset="0"/>
                    <a:cs typeface="Source Sans Pro" charset="0"/>
                  </a:rPr>
                  <a:t>, eros </a:t>
                </a:r>
                <a:r>
                  <a:rPr lang="en-US" sz="1200" dirty="0" err="1">
                    <a:solidFill>
                      <a:schemeClr val="bg1"/>
                    </a:solidFill>
                    <a:ea typeface="Source Sans Pro" charset="0"/>
                    <a:cs typeface="Source Sans Pro" charset="0"/>
                  </a:rPr>
                  <a:t>nec</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dapibus</a:t>
                </a:r>
                <a:r>
                  <a:rPr lang="en-US" sz="1200" dirty="0">
                    <a:solidFill>
                      <a:schemeClr val="bg1"/>
                    </a:solidFill>
                    <a:ea typeface="Source Sans Pro" charset="0"/>
                    <a:cs typeface="Source Sans Pro" charset="0"/>
                  </a:rPr>
                  <a:t> auctor,.</a:t>
                </a:r>
              </a:p>
            </p:txBody>
          </p:sp>
        </p:grpSp>
        <p:grpSp>
          <p:nvGrpSpPr>
            <p:cNvPr id="17" name="Group 16"/>
            <p:cNvGrpSpPr/>
            <p:nvPr/>
          </p:nvGrpSpPr>
          <p:grpSpPr>
            <a:xfrm>
              <a:off x="1480612" y="1486819"/>
              <a:ext cx="884901" cy="336932"/>
              <a:chOff x="1699273" y="1546453"/>
              <a:chExt cx="884901" cy="336932"/>
            </a:xfrm>
          </p:grpSpPr>
          <p:sp>
            <p:nvSpPr>
              <p:cNvPr id="18" name="Oval 17"/>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Oval 18"/>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spTree>
    <p:extLst>
      <p:ext uri="{BB962C8B-B14F-4D97-AF65-F5344CB8AC3E}">
        <p14:creationId xmlns:p14="http://schemas.microsoft.com/office/powerpoint/2010/main" val="113490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E5C85243-5C8C-4671-AAEB-E17BA48FC4BB}"/>
              </a:ext>
            </a:extLst>
          </p:cNvPr>
          <p:cNvPicPr>
            <a:picLocks noGrp="1" noChangeAspect="1"/>
          </p:cNvPicPr>
          <p:nvPr>
            <p:ph type="pic" sz="quarter" idx="11"/>
          </p:nvPr>
        </p:nvPicPr>
        <p:blipFill>
          <a:blip r:embed="rId2"/>
          <a:srcRect l="12219" r="12219"/>
          <a:stretch>
            <a:fillRect/>
          </a:stretch>
        </p:blipFill>
        <p:spPr/>
      </p:pic>
      <p:pic>
        <p:nvPicPr>
          <p:cNvPr id="7" name="Picture Placeholder 6">
            <a:extLst>
              <a:ext uri="{FF2B5EF4-FFF2-40B4-BE49-F238E27FC236}">
                <a16:creationId xmlns:a16="http://schemas.microsoft.com/office/drawing/2014/main" id="{A0EFCF04-FD30-4EAE-8C8E-C207F8B227E7}"/>
              </a:ext>
            </a:extLst>
          </p:cNvPr>
          <p:cNvPicPr>
            <a:picLocks noGrp="1" noChangeAspect="1"/>
          </p:cNvPicPr>
          <p:nvPr>
            <p:ph type="pic" sz="quarter" idx="10"/>
          </p:nvPr>
        </p:nvPicPr>
        <p:blipFill>
          <a:blip r:embed="rId3"/>
          <a:srcRect l="11003" r="11003"/>
          <a:stretch>
            <a:fillRect/>
          </a:stretch>
        </p:blipFill>
        <p:spPr/>
      </p:pic>
      <p:sp>
        <p:nvSpPr>
          <p:cNvPr id="5" name="Freeform 4"/>
          <p:cNvSpPr/>
          <p:nvPr/>
        </p:nvSpPr>
        <p:spPr>
          <a:xfrm>
            <a:off x="2608021" y="1706216"/>
            <a:ext cx="3850289" cy="3289183"/>
          </a:xfrm>
          <a:custGeom>
            <a:avLst/>
            <a:gdLst>
              <a:gd name="connsiteX0" fmla="*/ 3037089 w 3173368"/>
              <a:gd name="connsiteY0" fmla="*/ 1704918 h 2710910"/>
              <a:gd name="connsiteX1" fmla="*/ 3057861 w 3173368"/>
              <a:gd name="connsiteY1" fmla="*/ 1730094 h 2710910"/>
              <a:gd name="connsiteX2" fmla="*/ 3092063 w 3173368"/>
              <a:gd name="connsiteY2" fmla="*/ 1781923 h 2710910"/>
              <a:gd name="connsiteX3" fmla="*/ 3111341 w 3173368"/>
              <a:gd name="connsiteY3" fmla="*/ 1817440 h 2710910"/>
              <a:gd name="connsiteX4" fmla="*/ 1087340 w 3173368"/>
              <a:gd name="connsiteY4" fmla="*/ 252125 h 2710910"/>
              <a:gd name="connsiteX5" fmla="*/ 1081776 w 3173368"/>
              <a:gd name="connsiteY5" fmla="*/ 260556 h 2710910"/>
              <a:gd name="connsiteX6" fmla="*/ 1084454 w 3173368"/>
              <a:gd name="connsiteY6" fmla="*/ 255622 h 2710910"/>
              <a:gd name="connsiteX7" fmla="*/ 2066823 w 3173368"/>
              <a:gd name="connsiteY7" fmla="*/ 234558 h 2710910"/>
              <a:gd name="connsiteX8" fmla="*/ 2084203 w 3173368"/>
              <a:gd name="connsiteY8" fmla="*/ 255622 h 2710910"/>
              <a:gd name="connsiteX9" fmla="*/ 2100332 w 3173368"/>
              <a:gd name="connsiteY9" fmla="*/ 285337 h 2710910"/>
              <a:gd name="connsiteX10" fmla="*/ 1586022 w 3173368"/>
              <a:gd name="connsiteY10" fmla="*/ 0 h 2710910"/>
              <a:gd name="connsiteX11" fmla="*/ 2018271 w 3173368"/>
              <a:gd name="connsiteY11" fmla="*/ 179044 h 2710910"/>
              <a:gd name="connsiteX12" fmla="*/ 2075292 w 3173368"/>
              <a:gd name="connsiteY12" fmla="*/ 248154 h 2710910"/>
              <a:gd name="connsiteX13" fmla="*/ 2102658 w 3173368"/>
              <a:gd name="connsiteY13" fmla="*/ 289624 h 2710910"/>
              <a:gd name="connsiteX14" fmla="*/ 2100331 w 3173368"/>
              <a:gd name="connsiteY14" fmla="*/ 285337 h 2710910"/>
              <a:gd name="connsiteX15" fmla="*/ 3037089 w 3173368"/>
              <a:gd name="connsiteY15" fmla="*/ 1704918 h 2710910"/>
              <a:gd name="connsiteX16" fmla="*/ 3000467 w 3173368"/>
              <a:gd name="connsiteY16" fmla="*/ 1660531 h 2710910"/>
              <a:gd name="connsiteX17" fmla="*/ 2996581 w 3173368"/>
              <a:gd name="connsiteY17" fmla="*/ 1657325 h 2710910"/>
              <a:gd name="connsiteX18" fmla="*/ 3029774 w 3173368"/>
              <a:gd name="connsiteY18" fmla="*/ 1697838 h 2710910"/>
              <a:gd name="connsiteX19" fmla="*/ 3104026 w 3173368"/>
              <a:gd name="connsiteY19" fmla="*/ 1811153 h 2710910"/>
              <a:gd name="connsiteX20" fmla="*/ 3125015 w 3173368"/>
              <a:gd name="connsiteY20" fmla="*/ 1850096 h 2710910"/>
              <a:gd name="connsiteX21" fmla="*/ 3173368 w 3173368"/>
              <a:gd name="connsiteY21" fmla="*/ 2091282 h 2710910"/>
              <a:gd name="connsiteX22" fmla="*/ 2682075 w 3173368"/>
              <a:gd name="connsiteY22" fmla="*/ 2698321 h 2710910"/>
              <a:gd name="connsiteX23" fmla="*/ 2561715 w 3173368"/>
              <a:gd name="connsiteY23" fmla="*/ 2710539 h 2710910"/>
              <a:gd name="connsiteX24" fmla="*/ 2565386 w 3173368"/>
              <a:gd name="connsiteY24" fmla="*/ 2710909 h 2710910"/>
              <a:gd name="connsiteX25" fmla="*/ 2558071 w 3173368"/>
              <a:gd name="connsiteY25" fmla="*/ 2710909 h 2710910"/>
              <a:gd name="connsiteX26" fmla="*/ 648041 w 3173368"/>
              <a:gd name="connsiteY26" fmla="*/ 2710909 h 2710910"/>
              <a:gd name="connsiteX27" fmla="*/ 648031 w 3173368"/>
              <a:gd name="connsiteY27" fmla="*/ 2710910 h 2710910"/>
              <a:gd name="connsiteX28" fmla="*/ 648022 w 3173368"/>
              <a:gd name="connsiteY28" fmla="*/ 2710909 h 2710910"/>
              <a:gd name="connsiteX29" fmla="*/ 605744 w 3173368"/>
              <a:gd name="connsiteY29" fmla="*/ 2710909 h 2710910"/>
              <a:gd name="connsiteX30" fmla="*/ 626778 w 3173368"/>
              <a:gd name="connsiteY30" fmla="*/ 2708774 h 2710910"/>
              <a:gd name="connsiteX31" fmla="*/ 517430 w 3173368"/>
              <a:gd name="connsiteY31" fmla="*/ 2697783 h 2710910"/>
              <a:gd name="connsiteX32" fmla="*/ 0 w 3173368"/>
              <a:gd name="connsiteY32" fmla="*/ 2064765 h 2710910"/>
              <a:gd name="connsiteX33" fmla="*/ 50926 w 3173368"/>
              <a:gd name="connsiteY33" fmla="*/ 1813257 h 2710910"/>
              <a:gd name="connsiteX34" fmla="*/ 72974 w 3173368"/>
              <a:gd name="connsiteY34" fmla="*/ 1772753 h 2710910"/>
              <a:gd name="connsiteX35" fmla="*/ 154128 w 3173368"/>
              <a:gd name="connsiteY35" fmla="*/ 1650986 h 2710910"/>
              <a:gd name="connsiteX36" fmla="*/ 189804 w 3173368"/>
              <a:gd name="connsiteY36" fmla="*/ 1607871 h 2710910"/>
              <a:gd name="connsiteX37" fmla="*/ 196151 w 3173368"/>
              <a:gd name="connsiteY37" fmla="*/ 1602649 h 2710910"/>
              <a:gd name="connsiteX38" fmla="*/ 1081776 w 3173368"/>
              <a:gd name="connsiteY38" fmla="*/ 260556 h 2710910"/>
              <a:gd name="connsiteX39" fmla="*/ 1028874 w 3173368"/>
              <a:gd name="connsiteY39" fmla="*/ 358021 h 2710910"/>
              <a:gd name="connsiteX40" fmla="*/ 1025918 w 3173368"/>
              <a:gd name="connsiteY40" fmla="*/ 367545 h 2710910"/>
              <a:gd name="connsiteX41" fmla="*/ 1076411 w 3173368"/>
              <a:gd name="connsiteY41" fmla="*/ 274517 h 2710910"/>
              <a:gd name="connsiteX42" fmla="*/ 1082054 w 3173368"/>
              <a:gd name="connsiteY42" fmla="*/ 265968 h 2710910"/>
              <a:gd name="connsiteX43" fmla="*/ 1153772 w 3173368"/>
              <a:gd name="connsiteY43" fmla="*/ 179044 h 2710910"/>
              <a:gd name="connsiteX44" fmla="*/ 1586022 w 3173368"/>
              <a:gd name="connsiteY44" fmla="*/ 0 h 271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73368" h="2710910">
                <a:moveTo>
                  <a:pt x="3037089" y="1704918"/>
                </a:moveTo>
                <a:lnTo>
                  <a:pt x="3057861" y="1730094"/>
                </a:lnTo>
                <a:lnTo>
                  <a:pt x="3092063" y="1781923"/>
                </a:lnTo>
                <a:lnTo>
                  <a:pt x="3111341" y="1817440"/>
                </a:lnTo>
                <a:close/>
                <a:moveTo>
                  <a:pt x="1087340" y="252125"/>
                </a:moveTo>
                <a:lnTo>
                  <a:pt x="1081776" y="260556"/>
                </a:lnTo>
                <a:lnTo>
                  <a:pt x="1084454" y="255622"/>
                </a:lnTo>
                <a:close/>
                <a:moveTo>
                  <a:pt x="2066823" y="234558"/>
                </a:moveTo>
                <a:lnTo>
                  <a:pt x="2084203" y="255622"/>
                </a:lnTo>
                <a:lnTo>
                  <a:pt x="2100332" y="285337"/>
                </a:lnTo>
                <a:close/>
                <a:moveTo>
                  <a:pt x="1586022" y="0"/>
                </a:moveTo>
                <a:cubicBezTo>
                  <a:pt x="1754826" y="0"/>
                  <a:pt x="1907649" y="68422"/>
                  <a:pt x="2018271" y="179044"/>
                </a:cubicBezTo>
                <a:lnTo>
                  <a:pt x="2075292" y="248154"/>
                </a:lnTo>
                <a:lnTo>
                  <a:pt x="2102658" y="289624"/>
                </a:lnTo>
                <a:lnTo>
                  <a:pt x="2100331" y="285337"/>
                </a:lnTo>
                <a:lnTo>
                  <a:pt x="3037089" y="1704918"/>
                </a:lnTo>
                <a:lnTo>
                  <a:pt x="3000467" y="1660531"/>
                </a:lnTo>
                <a:lnTo>
                  <a:pt x="2996581" y="1657325"/>
                </a:lnTo>
                <a:lnTo>
                  <a:pt x="3029774" y="1697838"/>
                </a:lnTo>
                <a:lnTo>
                  <a:pt x="3104026" y="1811153"/>
                </a:lnTo>
                <a:lnTo>
                  <a:pt x="3125015" y="1850096"/>
                </a:lnTo>
                <a:cubicBezTo>
                  <a:pt x="3156151" y="1924227"/>
                  <a:pt x="3173368" y="2005729"/>
                  <a:pt x="3173368" y="2091282"/>
                </a:cubicBezTo>
                <a:cubicBezTo>
                  <a:pt x="3173368" y="2390716"/>
                  <a:pt x="2962455" y="2640543"/>
                  <a:pt x="2682075" y="2698321"/>
                </a:cubicBezTo>
                <a:lnTo>
                  <a:pt x="2561715" y="2710539"/>
                </a:lnTo>
                <a:lnTo>
                  <a:pt x="2565386" y="2710909"/>
                </a:lnTo>
                <a:lnTo>
                  <a:pt x="2558071" y="2710909"/>
                </a:lnTo>
                <a:lnTo>
                  <a:pt x="648041" y="2710909"/>
                </a:lnTo>
                <a:lnTo>
                  <a:pt x="648031" y="2710910"/>
                </a:lnTo>
                <a:lnTo>
                  <a:pt x="648022" y="2710909"/>
                </a:lnTo>
                <a:lnTo>
                  <a:pt x="605744" y="2710909"/>
                </a:lnTo>
                <a:lnTo>
                  <a:pt x="626778" y="2708774"/>
                </a:lnTo>
                <a:lnTo>
                  <a:pt x="517430" y="2697783"/>
                </a:lnTo>
                <a:cubicBezTo>
                  <a:pt x="222133" y="2637532"/>
                  <a:pt x="0" y="2377014"/>
                  <a:pt x="0" y="2064765"/>
                </a:cubicBezTo>
                <a:cubicBezTo>
                  <a:pt x="0" y="1975551"/>
                  <a:pt x="18134" y="1890560"/>
                  <a:pt x="50926" y="1813257"/>
                </a:cubicBezTo>
                <a:lnTo>
                  <a:pt x="72974" y="1772753"/>
                </a:lnTo>
                <a:lnTo>
                  <a:pt x="154128" y="1650986"/>
                </a:lnTo>
                <a:lnTo>
                  <a:pt x="189804" y="1607871"/>
                </a:lnTo>
                <a:lnTo>
                  <a:pt x="196151" y="1602649"/>
                </a:lnTo>
                <a:lnTo>
                  <a:pt x="1081776" y="260556"/>
                </a:lnTo>
                <a:lnTo>
                  <a:pt x="1028874" y="358021"/>
                </a:lnTo>
                <a:lnTo>
                  <a:pt x="1025918" y="367545"/>
                </a:lnTo>
                <a:lnTo>
                  <a:pt x="1076411" y="274517"/>
                </a:lnTo>
                <a:lnTo>
                  <a:pt x="1082054" y="265968"/>
                </a:lnTo>
                <a:lnTo>
                  <a:pt x="1153772" y="179044"/>
                </a:lnTo>
                <a:cubicBezTo>
                  <a:pt x="1264394" y="68422"/>
                  <a:pt x="1417218" y="0"/>
                  <a:pt x="1586022" y="0"/>
                </a:cubicBezTo>
                <a:close/>
              </a:path>
            </a:pathLst>
          </a:custGeom>
          <a:gradFill>
            <a:gsLst>
              <a:gs pos="0">
                <a:schemeClr val="tx2">
                  <a:alpha val="70000"/>
                </a:schemeClr>
              </a:gs>
              <a:gs pos="98000">
                <a:schemeClr val="accent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AA017C2-3C21-4AC9-B6E4-009D27C8065B}"/>
              </a:ext>
            </a:extLst>
          </p:cNvPr>
          <p:cNvSpPr txBox="1"/>
          <p:nvPr/>
        </p:nvSpPr>
        <p:spPr>
          <a:xfrm>
            <a:off x="2958844" y="3232504"/>
            <a:ext cx="3148642" cy="830997"/>
          </a:xfrm>
          <a:prstGeom prst="rect">
            <a:avLst/>
          </a:prstGeom>
          <a:noFill/>
        </p:spPr>
        <p:txBody>
          <a:bodyPr wrap="square">
            <a:spAutoFit/>
          </a:bodyPr>
          <a:lstStyle/>
          <a:p>
            <a:pPr algn="ctr"/>
            <a:r>
              <a:rPr lang="en-US" sz="2400" spc="600" dirty="0">
                <a:solidFill>
                  <a:schemeClr val="bg1"/>
                </a:solidFill>
                <a:ea typeface="Dosis" charset="0"/>
                <a:cs typeface="Dosis" charset="0"/>
              </a:rPr>
              <a:t>SPRING FESTIVAL</a:t>
            </a:r>
          </a:p>
        </p:txBody>
      </p:sp>
      <p:grpSp>
        <p:nvGrpSpPr>
          <p:cNvPr id="18" name="Group 17">
            <a:extLst>
              <a:ext uri="{FF2B5EF4-FFF2-40B4-BE49-F238E27FC236}">
                <a16:creationId xmlns:a16="http://schemas.microsoft.com/office/drawing/2014/main" id="{110378AD-C7A1-4BBD-8678-84AE51774782}"/>
              </a:ext>
            </a:extLst>
          </p:cNvPr>
          <p:cNvGrpSpPr/>
          <p:nvPr/>
        </p:nvGrpSpPr>
        <p:grpSpPr>
          <a:xfrm>
            <a:off x="7536355" y="2131483"/>
            <a:ext cx="3848757" cy="4482464"/>
            <a:chOff x="7536355" y="2131483"/>
            <a:chExt cx="3848757" cy="4482464"/>
          </a:xfrm>
        </p:grpSpPr>
        <p:grpSp>
          <p:nvGrpSpPr>
            <p:cNvPr id="29" name="Group 28">
              <a:extLst>
                <a:ext uri="{FF2B5EF4-FFF2-40B4-BE49-F238E27FC236}">
                  <a16:creationId xmlns:a16="http://schemas.microsoft.com/office/drawing/2014/main" id="{098B8605-17E9-4A16-8466-299C8F593D36}"/>
                </a:ext>
              </a:extLst>
            </p:cNvPr>
            <p:cNvGrpSpPr/>
            <p:nvPr/>
          </p:nvGrpSpPr>
          <p:grpSpPr>
            <a:xfrm>
              <a:off x="7536355" y="2655376"/>
              <a:ext cx="3848757" cy="3958571"/>
              <a:chOff x="984740" y="1620886"/>
              <a:chExt cx="3848757" cy="3958571"/>
            </a:xfrm>
          </p:grpSpPr>
          <p:sp>
            <p:nvSpPr>
              <p:cNvPr id="30" name="TextBox 29">
                <a:extLst>
                  <a:ext uri="{FF2B5EF4-FFF2-40B4-BE49-F238E27FC236}">
                    <a16:creationId xmlns:a16="http://schemas.microsoft.com/office/drawing/2014/main" id="{68BC7F3D-585A-4CB9-A29D-6329D0D8CE83}"/>
                  </a:ext>
                </a:extLst>
              </p:cNvPr>
              <p:cNvSpPr txBox="1"/>
              <p:nvPr/>
            </p:nvSpPr>
            <p:spPr>
              <a:xfrm>
                <a:off x="984740" y="1620886"/>
                <a:ext cx="3602752" cy="1886927"/>
              </a:xfrm>
              <a:prstGeom prst="rect">
                <a:avLst/>
              </a:prstGeom>
              <a:noFill/>
            </p:spPr>
            <p:txBody>
              <a:bodyPr wrap="square" rtlCol="0">
                <a:spAutoFit/>
              </a:bodyPr>
              <a:lstStyle/>
              <a:p>
                <a:pPr>
                  <a:lnSpc>
                    <a:spcPct val="150000"/>
                  </a:lnSpc>
                </a:pPr>
                <a:r>
                  <a:rPr lang="en-US" sz="2000" spc="300" dirty="0">
                    <a:solidFill>
                      <a:schemeClr val="tx1">
                        <a:lumMod val="90000"/>
                        <a:lumOff val="10000"/>
                      </a:schemeClr>
                    </a:solidFill>
                    <a:ea typeface="Dosis" charset="0"/>
                    <a:cs typeface="Dosis" charset="0"/>
                  </a:rPr>
                  <a:t>CHINESE NEW YEAR, ALSO KNOWN AS LUNAR NEW YEAR OR SPRING FESTIVAL</a:t>
                </a:r>
              </a:p>
            </p:txBody>
          </p:sp>
          <p:sp>
            <p:nvSpPr>
              <p:cNvPr id="31" name="TextBox 30">
                <a:extLst>
                  <a:ext uri="{FF2B5EF4-FFF2-40B4-BE49-F238E27FC236}">
                    <a16:creationId xmlns:a16="http://schemas.microsoft.com/office/drawing/2014/main" id="{9F980A70-E565-44E9-B6D8-E62049B9D304}"/>
                  </a:ext>
                </a:extLst>
              </p:cNvPr>
              <p:cNvSpPr txBox="1"/>
              <p:nvPr/>
            </p:nvSpPr>
            <p:spPr>
              <a:xfrm>
                <a:off x="984740" y="3694774"/>
                <a:ext cx="3848757" cy="1884683"/>
              </a:xfrm>
              <a:prstGeom prst="rect">
                <a:avLst/>
              </a:prstGeom>
              <a:noFill/>
            </p:spPr>
            <p:txBody>
              <a:bodyPr wrap="square" rtlCol="0">
                <a:spAutoFit/>
              </a:bodyPr>
              <a:lstStyle/>
              <a:p>
                <a:pPr algn="just">
                  <a:lnSpc>
                    <a:spcPct val="200000"/>
                  </a:lnSpc>
                </a:pPr>
                <a:r>
                  <a:rPr lang="en-US" sz="1200" dirty="0">
                    <a:solidFill>
                      <a:schemeClr val="tx1">
                        <a:lumMod val="75000"/>
                        <a:lumOff val="25000"/>
                      </a:schemeClr>
                    </a:solidFill>
                    <a:ea typeface="Source Sans Pro" charset="0"/>
                    <a:cs typeface="Source Sans Pro" charset="0"/>
                  </a:rPr>
                  <a:t>Lorem ipsum dolor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consectetur</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adipiscing</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elit</a:t>
                </a:r>
                <a:r>
                  <a:rPr lang="en-US" sz="1200" dirty="0">
                    <a:solidFill>
                      <a:schemeClr val="tx1">
                        <a:lumMod val="75000"/>
                        <a:lumOff val="25000"/>
                      </a:schemeClr>
                    </a:solidFill>
                    <a:ea typeface="Source Sans Pro" charset="0"/>
                    <a:cs typeface="Source Sans Pro" charset="0"/>
                  </a:rPr>
                  <a:t>. Nunc semper </a:t>
                </a:r>
                <a:r>
                  <a:rPr lang="en-US" sz="1200" dirty="0" err="1">
                    <a:solidFill>
                      <a:schemeClr val="tx1">
                        <a:lumMod val="75000"/>
                        <a:lumOff val="25000"/>
                      </a:schemeClr>
                    </a:solidFill>
                    <a:ea typeface="Source Sans Pro" charset="0"/>
                    <a:cs typeface="Source Sans Pro" charset="0"/>
                  </a:rPr>
                  <a:t>metus</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justo</a:t>
                </a:r>
                <a:r>
                  <a:rPr lang="en-US" sz="1200" dirty="0">
                    <a:solidFill>
                      <a:schemeClr val="tx1">
                        <a:lumMod val="75000"/>
                        <a:lumOff val="25000"/>
                      </a:schemeClr>
                    </a:solidFill>
                    <a:ea typeface="Source Sans Pro" charset="0"/>
                    <a:cs typeface="Source Sans Pro" charset="0"/>
                  </a:rPr>
                  <a:t> tempus,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eleifend</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orci</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dignissim</a:t>
                </a:r>
                <a:r>
                  <a:rPr lang="en-US" sz="1200" dirty="0">
                    <a:solidFill>
                      <a:schemeClr val="tx1">
                        <a:lumMod val="75000"/>
                        <a:lumOff val="25000"/>
                      </a:schemeClr>
                    </a:solidFill>
                    <a:ea typeface="Source Sans Pro" charset="0"/>
                    <a:cs typeface="Source Sans Pro" charset="0"/>
                  </a:rPr>
                  <a:t>. Nunc </a:t>
                </a:r>
                <a:r>
                  <a:rPr lang="en-US" sz="1200" dirty="0" err="1">
                    <a:solidFill>
                      <a:schemeClr val="tx1">
                        <a:lumMod val="75000"/>
                        <a:lumOff val="25000"/>
                      </a:schemeClr>
                    </a:solidFill>
                    <a:ea typeface="Source Sans Pro" charset="0"/>
                    <a:cs typeface="Source Sans Pro" charset="0"/>
                  </a:rPr>
                  <a:t>faucibus</a:t>
                </a:r>
                <a:r>
                  <a:rPr lang="en-US" sz="1200" dirty="0">
                    <a:solidFill>
                      <a:schemeClr val="tx1">
                        <a:lumMod val="75000"/>
                        <a:lumOff val="25000"/>
                      </a:schemeClr>
                    </a:solidFill>
                    <a:ea typeface="Source Sans Pro" charset="0"/>
                    <a:cs typeface="Source Sans Pro" charset="0"/>
                  </a:rPr>
                  <a:t> non </a:t>
                </a:r>
                <a:r>
                  <a:rPr lang="en-US" sz="1200" dirty="0" err="1">
                    <a:solidFill>
                      <a:schemeClr val="tx1">
                        <a:lumMod val="75000"/>
                        <a:lumOff val="25000"/>
                      </a:schemeClr>
                    </a:solidFill>
                    <a:ea typeface="Source Sans Pro" charset="0"/>
                    <a:cs typeface="Source Sans Pro" charset="0"/>
                  </a:rPr>
                  <a:t>quam</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rutrum</a:t>
                </a:r>
                <a:r>
                  <a:rPr lang="en-US" sz="1200" dirty="0">
                    <a:solidFill>
                      <a:schemeClr val="tx1">
                        <a:lumMod val="75000"/>
                        <a:lumOff val="25000"/>
                      </a:schemeClr>
                    </a:solidFill>
                    <a:ea typeface="Source Sans Pro" charset="0"/>
                    <a:cs typeface="Source Sans Pro" charset="0"/>
                  </a:rPr>
                  <a:t>. Sed </a:t>
                </a:r>
                <a:r>
                  <a:rPr lang="en-US" sz="1200" dirty="0" err="1">
                    <a:solidFill>
                      <a:schemeClr val="tx1">
                        <a:lumMod val="75000"/>
                        <a:lumOff val="25000"/>
                      </a:schemeClr>
                    </a:solidFill>
                    <a:ea typeface="Source Sans Pro" charset="0"/>
                    <a:cs typeface="Source Sans Pro" charset="0"/>
                  </a:rPr>
                  <a:t>consequat</a:t>
                </a:r>
                <a:r>
                  <a:rPr lang="en-US" sz="1200" dirty="0">
                    <a:solidFill>
                      <a:schemeClr val="tx1">
                        <a:lumMod val="75000"/>
                        <a:lumOff val="25000"/>
                      </a:schemeClr>
                    </a:solidFill>
                    <a:ea typeface="Source Sans Pro" charset="0"/>
                    <a:cs typeface="Source Sans Pro" charset="0"/>
                  </a:rPr>
                  <a:t>, eros </a:t>
                </a:r>
                <a:r>
                  <a:rPr lang="en-US" sz="1200" dirty="0" err="1">
                    <a:solidFill>
                      <a:schemeClr val="tx1">
                        <a:lumMod val="75000"/>
                        <a:lumOff val="25000"/>
                      </a:schemeClr>
                    </a:solidFill>
                    <a:ea typeface="Source Sans Pro" charset="0"/>
                    <a:cs typeface="Source Sans Pro" charset="0"/>
                  </a:rPr>
                  <a:t>nec</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dapibus</a:t>
                </a:r>
                <a:r>
                  <a:rPr lang="en-US" sz="1200" dirty="0">
                    <a:solidFill>
                      <a:schemeClr val="tx1">
                        <a:lumMod val="75000"/>
                        <a:lumOff val="25000"/>
                      </a:schemeClr>
                    </a:solidFill>
                    <a:ea typeface="Source Sans Pro" charset="0"/>
                    <a:cs typeface="Source Sans Pro" charset="0"/>
                  </a:rPr>
                  <a:t> auctor,.</a:t>
                </a:r>
              </a:p>
            </p:txBody>
          </p:sp>
        </p:grpSp>
        <p:grpSp>
          <p:nvGrpSpPr>
            <p:cNvPr id="32" name="Group 31">
              <a:extLst>
                <a:ext uri="{FF2B5EF4-FFF2-40B4-BE49-F238E27FC236}">
                  <a16:creationId xmlns:a16="http://schemas.microsoft.com/office/drawing/2014/main" id="{B1495621-34D0-4699-B3EA-B41C9717406B}"/>
                </a:ext>
              </a:extLst>
            </p:cNvPr>
            <p:cNvGrpSpPr/>
            <p:nvPr/>
          </p:nvGrpSpPr>
          <p:grpSpPr>
            <a:xfrm>
              <a:off x="7536355" y="2131483"/>
              <a:ext cx="884901" cy="336932"/>
              <a:chOff x="1699273" y="1546453"/>
              <a:chExt cx="884901" cy="336932"/>
            </a:xfrm>
          </p:grpSpPr>
          <p:sp>
            <p:nvSpPr>
              <p:cNvPr id="33" name="Oval 32">
                <a:extLst>
                  <a:ext uri="{FF2B5EF4-FFF2-40B4-BE49-F238E27FC236}">
                    <a16:creationId xmlns:a16="http://schemas.microsoft.com/office/drawing/2014/main" id="{85020AD8-0768-4920-A156-F5E4A0C0774A}"/>
                  </a:ext>
                </a:extLst>
              </p:cNvPr>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EC939AF-60D7-4988-A23B-D89604D197E0}"/>
                  </a:ext>
                </a:extLst>
              </p:cNvPr>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000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958952" y="3825069"/>
            <a:ext cx="3658796" cy="2623347"/>
          </a:xfrm>
          <a:prstGeom prst="rect">
            <a:avLst/>
          </a:prstGeom>
        </p:spPr>
        <p:txBody>
          <a:bodyPr wrap="square">
            <a:spAutoFit/>
          </a:bodyPr>
          <a:lstStyle/>
          <a:p>
            <a:pPr algn="just">
              <a:lnSpc>
                <a:spcPct val="200000"/>
              </a:lnSpc>
            </a:pPr>
            <a:r>
              <a:rPr lang="en-US" sz="1200" i="0" dirty="0">
                <a:solidFill>
                  <a:schemeClr val="bg1"/>
                </a:solidFill>
                <a:effectLst/>
                <a:ea typeface="Source Sans Pro" charset="0"/>
                <a:cs typeface="Source Sans Pro" charset="0"/>
              </a:rPr>
              <a:t>Lorem ipsum dolor sit </a:t>
            </a:r>
            <a:r>
              <a:rPr lang="en-US" sz="1200" i="0" dirty="0" err="1">
                <a:solidFill>
                  <a:schemeClr val="bg1"/>
                </a:solidFill>
                <a:effectLst/>
                <a:ea typeface="Source Sans Pro" charset="0"/>
                <a:cs typeface="Source Sans Pro" charset="0"/>
              </a:rPr>
              <a:t>amet</a:t>
            </a:r>
            <a:r>
              <a:rPr lang="en-US" sz="1200" i="0" dirty="0">
                <a:solidFill>
                  <a:schemeClr val="bg1"/>
                </a:solidFill>
                <a:effectLst/>
                <a:ea typeface="Source Sans Pro" charset="0"/>
                <a:cs typeface="Source Sans Pro" charset="0"/>
              </a:rPr>
              <a:t>, </a:t>
            </a:r>
            <a:r>
              <a:rPr lang="en-US" sz="1200" i="0" dirty="0" err="1">
                <a:solidFill>
                  <a:schemeClr val="bg1"/>
                </a:solidFill>
                <a:effectLst/>
                <a:ea typeface="Source Sans Pro" charset="0"/>
                <a:cs typeface="Source Sans Pro" charset="0"/>
              </a:rPr>
              <a:t>consectetur</a:t>
            </a:r>
            <a:r>
              <a:rPr lang="en-US" sz="1200" i="0" dirty="0">
                <a:solidFill>
                  <a:schemeClr val="bg1"/>
                </a:solidFill>
                <a:effectLst/>
                <a:ea typeface="Source Sans Pro" charset="0"/>
                <a:cs typeface="Source Sans Pro" charset="0"/>
              </a:rPr>
              <a:t> </a:t>
            </a:r>
            <a:r>
              <a:rPr lang="en-US" sz="1200" i="0" dirty="0" err="1">
                <a:solidFill>
                  <a:schemeClr val="bg1"/>
                </a:solidFill>
                <a:effectLst/>
                <a:ea typeface="Source Sans Pro" charset="0"/>
                <a:cs typeface="Source Sans Pro" charset="0"/>
              </a:rPr>
              <a:t>adipiscing</a:t>
            </a:r>
            <a:r>
              <a:rPr lang="en-US" sz="1200" i="0" dirty="0">
                <a:solidFill>
                  <a:schemeClr val="bg1"/>
                </a:solidFill>
                <a:effectLst/>
                <a:ea typeface="Source Sans Pro" charset="0"/>
                <a:cs typeface="Source Sans Pro" charset="0"/>
              </a:rPr>
              <a:t> </a:t>
            </a:r>
            <a:r>
              <a:rPr lang="en-US" sz="1200" i="0" dirty="0" err="1">
                <a:solidFill>
                  <a:schemeClr val="bg1"/>
                </a:solidFill>
                <a:effectLst/>
                <a:ea typeface="Source Sans Pro" charset="0"/>
                <a:cs typeface="Source Sans Pro" charset="0"/>
              </a:rPr>
              <a:t>elit</a:t>
            </a:r>
            <a:r>
              <a:rPr lang="en-US" sz="1200" i="0" dirty="0">
                <a:solidFill>
                  <a:schemeClr val="bg1"/>
                </a:solidFill>
                <a:effectLst/>
                <a:ea typeface="Source Sans Pro" charset="0"/>
                <a:cs typeface="Source Sans Pro" charset="0"/>
              </a:rPr>
              <a:t>. Proin vel </a:t>
            </a:r>
            <a:r>
              <a:rPr lang="en-US" sz="1200" i="0" dirty="0" err="1">
                <a:solidFill>
                  <a:schemeClr val="bg1"/>
                </a:solidFill>
                <a:effectLst/>
                <a:ea typeface="Source Sans Pro" charset="0"/>
                <a:cs typeface="Source Sans Pro" charset="0"/>
              </a:rPr>
              <a:t>rhoncus</a:t>
            </a:r>
            <a:r>
              <a:rPr lang="en-US" sz="1200" i="0" dirty="0">
                <a:solidFill>
                  <a:schemeClr val="bg1"/>
                </a:solidFill>
                <a:effectLst/>
                <a:ea typeface="Source Sans Pro" charset="0"/>
                <a:cs typeface="Source Sans Pro" charset="0"/>
              </a:rPr>
              <a:t> </a:t>
            </a:r>
            <a:r>
              <a:rPr lang="en-US" sz="1200" i="0" dirty="0" err="1">
                <a:solidFill>
                  <a:schemeClr val="bg1"/>
                </a:solidFill>
                <a:effectLst/>
                <a:ea typeface="Source Sans Pro" charset="0"/>
                <a:cs typeface="Source Sans Pro" charset="0"/>
              </a:rPr>
              <a:t>augue</a:t>
            </a:r>
            <a:r>
              <a:rPr lang="en-US" sz="1200" i="0" dirty="0">
                <a:solidFill>
                  <a:schemeClr val="bg1"/>
                </a:solidFill>
                <a:effectLst/>
                <a:ea typeface="Source Sans Pro" charset="0"/>
                <a:cs typeface="Source Sans Pro" charset="0"/>
              </a:rPr>
              <a:t>. Morbi </a:t>
            </a:r>
            <a:r>
              <a:rPr lang="en-US" sz="1200" i="0" dirty="0" err="1">
                <a:solidFill>
                  <a:schemeClr val="bg1"/>
                </a:solidFill>
                <a:effectLst/>
                <a:ea typeface="Source Sans Pro" charset="0"/>
                <a:cs typeface="Source Sans Pro" charset="0"/>
              </a:rPr>
              <a:t>dapibus</a:t>
            </a:r>
            <a:r>
              <a:rPr lang="en-US" sz="1200" i="0" dirty="0">
                <a:solidFill>
                  <a:schemeClr val="bg1"/>
                </a:solidFill>
                <a:effectLst/>
                <a:ea typeface="Source Sans Pro" charset="0"/>
                <a:cs typeface="Source Sans Pro" charset="0"/>
              </a:rPr>
              <a:t> </a:t>
            </a:r>
            <a:r>
              <a:rPr lang="en-US" sz="1200" i="0" dirty="0" err="1">
                <a:solidFill>
                  <a:schemeClr val="bg1"/>
                </a:solidFill>
                <a:effectLst/>
                <a:ea typeface="Source Sans Pro" charset="0"/>
                <a:cs typeface="Source Sans Pro" charset="0"/>
              </a:rPr>
              <a:t>luctus</a:t>
            </a:r>
            <a:r>
              <a:rPr lang="en-US" sz="1200" i="0" dirty="0">
                <a:solidFill>
                  <a:schemeClr val="bg1"/>
                </a:solidFill>
                <a:effectLst/>
                <a:ea typeface="Source Sans Pro" charset="0"/>
                <a:cs typeface="Source Sans Pro" charset="0"/>
              </a:rPr>
              <a:t> auctor. Duis eros ligula, </a:t>
            </a:r>
            <a:r>
              <a:rPr lang="en-US" sz="1200" i="0" dirty="0" err="1">
                <a:solidFill>
                  <a:schemeClr val="bg1"/>
                </a:solidFill>
                <a:effectLst/>
                <a:ea typeface="Source Sans Pro" charset="0"/>
                <a:cs typeface="Source Sans Pro" charset="0"/>
              </a:rPr>
              <a:t>eleifend</a:t>
            </a:r>
            <a:r>
              <a:rPr lang="en-US" sz="1200" i="0" dirty="0">
                <a:solidFill>
                  <a:schemeClr val="bg1"/>
                </a:solidFill>
                <a:effectLst/>
                <a:ea typeface="Source Sans Pro" charset="0"/>
                <a:cs typeface="Source Sans Pro" charset="0"/>
              </a:rPr>
              <a:t> </a:t>
            </a:r>
            <a:r>
              <a:rPr lang="en-US" sz="1200" i="0" dirty="0" err="1">
                <a:solidFill>
                  <a:schemeClr val="bg1"/>
                </a:solidFill>
                <a:effectLst/>
                <a:ea typeface="Source Sans Pro" charset="0"/>
                <a:cs typeface="Source Sans Pro" charset="0"/>
              </a:rPr>
              <a:t>eu</a:t>
            </a:r>
            <a:r>
              <a:rPr lang="en-US" sz="1200" i="0" dirty="0">
                <a:solidFill>
                  <a:schemeClr val="bg1"/>
                </a:solidFill>
                <a:effectLst/>
                <a:ea typeface="Source Sans Pro" charset="0"/>
                <a:cs typeface="Source Sans Pro" charset="0"/>
              </a:rPr>
              <a:t> </a:t>
            </a:r>
            <a:r>
              <a:rPr lang="en-US" sz="1200" i="0" dirty="0" err="1">
                <a:solidFill>
                  <a:schemeClr val="bg1"/>
                </a:solidFill>
                <a:effectLst/>
                <a:ea typeface="Source Sans Pro" charset="0"/>
                <a:cs typeface="Source Sans Pro" charset="0"/>
              </a:rPr>
              <a:t>suscipit</a:t>
            </a:r>
            <a:r>
              <a:rPr lang="en-US" sz="1200" i="0" dirty="0">
                <a:solidFill>
                  <a:schemeClr val="bg1"/>
                </a:solidFill>
                <a:effectLst/>
                <a:ea typeface="Source Sans Pro" charset="0"/>
                <a:cs typeface="Source Sans Pro" charset="0"/>
              </a:rPr>
              <a:t> id, maximus non dui. </a:t>
            </a:r>
            <a:r>
              <a:rPr lang="en-US" sz="1200" i="0" dirty="0" err="1">
                <a:solidFill>
                  <a:schemeClr val="bg1"/>
                </a:solidFill>
                <a:effectLst/>
                <a:ea typeface="Source Sans Pro" charset="0"/>
                <a:cs typeface="Source Sans Pro" charset="0"/>
              </a:rPr>
              <a:t>Nullam</a:t>
            </a:r>
            <a:r>
              <a:rPr lang="en-US" sz="1200" i="0" dirty="0">
                <a:solidFill>
                  <a:schemeClr val="bg1"/>
                </a:solidFill>
                <a:effectLst/>
                <a:ea typeface="Source Sans Pro" charset="0"/>
                <a:cs typeface="Source Sans Pro" charset="0"/>
              </a:rPr>
              <a:t> at lorem libero. Donec et </a:t>
            </a:r>
            <a:r>
              <a:rPr lang="en-US" sz="1200" i="0" dirty="0" err="1">
                <a:solidFill>
                  <a:schemeClr val="bg1"/>
                </a:solidFill>
                <a:effectLst/>
                <a:ea typeface="Source Sans Pro" charset="0"/>
                <a:cs typeface="Source Sans Pro" charset="0"/>
              </a:rPr>
              <a:t>malesuada</a:t>
            </a:r>
            <a:r>
              <a:rPr lang="en-US" sz="1200" i="0" dirty="0">
                <a:solidFill>
                  <a:schemeClr val="bg1"/>
                </a:solidFill>
                <a:effectLst/>
                <a:ea typeface="Source Sans Pro" charset="0"/>
                <a:cs typeface="Source Sans Pro" charset="0"/>
              </a:rPr>
              <a:t> </a:t>
            </a:r>
            <a:r>
              <a:rPr lang="en-US" sz="1200" i="0" dirty="0" err="1">
                <a:solidFill>
                  <a:schemeClr val="bg1"/>
                </a:solidFill>
                <a:effectLst/>
                <a:ea typeface="Source Sans Pro" charset="0"/>
                <a:cs typeface="Source Sans Pro" charset="0"/>
              </a:rPr>
              <a:t>purus</a:t>
            </a:r>
            <a:r>
              <a:rPr lang="en-US" sz="1200" i="0" dirty="0">
                <a:solidFill>
                  <a:schemeClr val="bg1"/>
                </a:solidFill>
                <a:effectLst/>
                <a:ea typeface="Source Sans Pro" charset="0"/>
                <a:cs typeface="Source Sans Pro" charset="0"/>
              </a:rPr>
              <a:t>, vel </a:t>
            </a:r>
            <a:r>
              <a:rPr lang="en-US" sz="1200" i="0" dirty="0" err="1">
                <a:solidFill>
                  <a:schemeClr val="bg1"/>
                </a:solidFill>
                <a:effectLst/>
                <a:ea typeface="Source Sans Pro" charset="0"/>
                <a:cs typeface="Source Sans Pro" charset="0"/>
              </a:rPr>
              <a:t>consectetur</a:t>
            </a:r>
            <a:r>
              <a:rPr lang="en-US" sz="1200" i="0" dirty="0">
                <a:solidFill>
                  <a:schemeClr val="bg1"/>
                </a:solidFill>
                <a:effectLst/>
                <a:ea typeface="Source Sans Pro" charset="0"/>
                <a:cs typeface="Source Sans Pro" charset="0"/>
              </a:rPr>
              <a:t> ex. Morbi </a:t>
            </a:r>
            <a:r>
              <a:rPr lang="en-US" sz="1200" i="0" dirty="0" err="1">
                <a:solidFill>
                  <a:schemeClr val="bg1"/>
                </a:solidFill>
                <a:effectLst/>
                <a:ea typeface="Source Sans Pro" charset="0"/>
                <a:cs typeface="Source Sans Pro" charset="0"/>
              </a:rPr>
              <a:t>placerat</a:t>
            </a:r>
            <a:r>
              <a:rPr lang="en-US" sz="1200" i="0" dirty="0">
                <a:solidFill>
                  <a:schemeClr val="bg1"/>
                </a:solidFill>
                <a:effectLst/>
                <a:ea typeface="Source Sans Pro" charset="0"/>
                <a:cs typeface="Source Sans Pro" charset="0"/>
              </a:rPr>
              <a:t>, </a:t>
            </a:r>
            <a:r>
              <a:rPr lang="en-US" sz="1200" i="0" dirty="0" err="1">
                <a:solidFill>
                  <a:schemeClr val="bg1"/>
                </a:solidFill>
                <a:effectLst/>
                <a:ea typeface="Source Sans Pro" charset="0"/>
                <a:cs typeface="Source Sans Pro" charset="0"/>
              </a:rPr>
              <a:t>sapien</a:t>
            </a:r>
            <a:r>
              <a:rPr lang="en-US" sz="1200" i="0" dirty="0">
                <a:solidFill>
                  <a:schemeClr val="bg1"/>
                </a:solidFill>
                <a:effectLst/>
                <a:ea typeface="Source Sans Pro" charset="0"/>
                <a:cs typeface="Source Sans Pro" charset="0"/>
              </a:rPr>
              <a:t> sit </a:t>
            </a:r>
            <a:r>
              <a:rPr lang="en-US" sz="1200" i="0" dirty="0" err="1">
                <a:solidFill>
                  <a:schemeClr val="bg1"/>
                </a:solidFill>
                <a:effectLst/>
                <a:ea typeface="Source Sans Pro" charset="0"/>
                <a:cs typeface="Source Sans Pro" charset="0"/>
              </a:rPr>
              <a:t>amet</a:t>
            </a:r>
            <a:r>
              <a:rPr lang="en-US" sz="1200" i="0" dirty="0">
                <a:solidFill>
                  <a:schemeClr val="bg1"/>
                </a:solidFill>
                <a:effectLst/>
                <a:ea typeface="Source Sans Pro" charset="0"/>
                <a:cs typeface="Source Sans Pro" charset="0"/>
              </a:rPr>
              <a:t> </a:t>
            </a:r>
            <a:r>
              <a:rPr lang="en-US" sz="1200" i="0" dirty="0" err="1">
                <a:solidFill>
                  <a:schemeClr val="bg1"/>
                </a:solidFill>
                <a:effectLst/>
                <a:ea typeface="Source Sans Pro" charset="0"/>
                <a:cs typeface="Source Sans Pro" charset="0"/>
              </a:rPr>
              <a:t>consequat</a:t>
            </a:r>
            <a:r>
              <a:rPr lang="en-US" sz="1200" i="0" dirty="0">
                <a:solidFill>
                  <a:schemeClr val="bg1"/>
                </a:solidFill>
                <a:effectLst/>
                <a:ea typeface="Source Sans Pro" charset="0"/>
                <a:cs typeface="Source Sans Pro" charset="0"/>
              </a:rPr>
              <a:t> </a:t>
            </a:r>
          </a:p>
        </p:txBody>
      </p:sp>
      <p:grpSp>
        <p:nvGrpSpPr>
          <p:cNvPr id="11" name="Group 10">
            <a:extLst>
              <a:ext uri="{FF2B5EF4-FFF2-40B4-BE49-F238E27FC236}">
                <a16:creationId xmlns:a16="http://schemas.microsoft.com/office/drawing/2014/main" id="{C3218B56-D6F7-4378-91B5-E50D8B0E8963}"/>
              </a:ext>
            </a:extLst>
          </p:cNvPr>
          <p:cNvGrpSpPr/>
          <p:nvPr/>
        </p:nvGrpSpPr>
        <p:grpSpPr>
          <a:xfrm>
            <a:off x="910702" y="1396965"/>
            <a:ext cx="6359527" cy="2130211"/>
            <a:chOff x="7536354" y="2131483"/>
            <a:chExt cx="6359527" cy="2130211"/>
          </a:xfrm>
        </p:grpSpPr>
        <p:sp>
          <p:nvSpPr>
            <p:cNvPr id="19" name="TextBox 18">
              <a:extLst>
                <a:ext uri="{FF2B5EF4-FFF2-40B4-BE49-F238E27FC236}">
                  <a16:creationId xmlns:a16="http://schemas.microsoft.com/office/drawing/2014/main" id="{EE0020E2-C662-4D63-B772-A968F3D021ED}"/>
                </a:ext>
              </a:extLst>
            </p:cNvPr>
            <p:cNvSpPr txBox="1"/>
            <p:nvPr/>
          </p:nvSpPr>
          <p:spPr>
            <a:xfrm>
              <a:off x="7536354" y="2949540"/>
              <a:ext cx="6359527" cy="1312154"/>
            </a:xfrm>
            <a:prstGeom prst="rect">
              <a:avLst/>
            </a:prstGeom>
            <a:noFill/>
          </p:spPr>
          <p:txBody>
            <a:bodyPr wrap="square" rtlCol="0">
              <a:spAutoFit/>
            </a:bodyPr>
            <a:lstStyle/>
            <a:p>
              <a:pPr>
                <a:lnSpc>
                  <a:spcPct val="150000"/>
                </a:lnSpc>
              </a:pPr>
              <a:r>
                <a:rPr lang="en-US" sz="2800" spc="300" dirty="0">
                  <a:solidFill>
                    <a:schemeClr val="tx1">
                      <a:lumMod val="90000"/>
                      <a:lumOff val="10000"/>
                    </a:schemeClr>
                  </a:solidFill>
                  <a:ea typeface="Dosis" charset="0"/>
                  <a:cs typeface="Dosis" charset="0"/>
                </a:rPr>
                <a:t>HOW LONG </a:t>
              </a:r>
            </a:p>
            <a:p>
              <a:pPr>
                <a:lnSpc>
                  <a:spcPct val="150000"/>
                </a:lnSpc>
              </a:pPr>
              <a:r>
                <a:rPr lang="en-US" sz="2800" spc="300" dirty="0">
                  <a:solidFill>
                    <a:schemeClr val="tx1">
                      <a:lumMod val="90000"/>
                      <a:lumOff val="10000"/>
                    </a:schemeClr>
                  </a:solidFill>
                  <a:ea typeface="Dosis" charset="0"/>
                  <a:cs typeface="Dosis" charset="0"/>
                </a:rPr>
                <a:t>IS THE CHINESE NEW YEAR?</a:t>
              </a:r>
            </a:p>
          </p:txBody>
        </p:sp>
        <p:grpSp>
          <p:nvGrpSpPr>
            <p:cNvPr id="16" name="Group 15">
              <a:extLst>
                <a:ext uri="{FF2B5EF4-FFF2-40B4-BE49-F238E27FC236}">
                  <a16:creationId xmlns:a16="http://schemas.microsoft.com/office/drawing/2014/main" id="{3A8C100C-F352-445D-81EE-AAFF5992B31D}"/>
                </a:ext>
              </a:extLst>
            </p:cNvPr>
            <p:cNvGrpSpPr/>
            <p:nvPr/>
          </p:nvGrpSpPr>
          <p:grpSpPr>
            <a:xfrm>
              <a:off x="7536355" y="2131483"/>
              <a:ext cx="884901" cy="336932"/>
              <a:chOff x="1699273" y="1546453"/>
              <a:chExt cx="884901" cy="336932"/>
            </a:xfrm>
          </p:grpSpPr>
          <p:sp>
            <p:nvSpPr>
              <p:cNvPr id="17" name="Oval 16">
                <a:extLst>
                  <a:ext uri="{FF2B5EF4-FFF2-40B4-BE49-F238E27FC236}">
                    <a16:creationId xmlns:a16="http://schemas.microsoft.com/office/drawing/2014/main" id="{3BA20332-1960-41F8-A326-D6F0AFF561F5}"/>
                  </a:ext>
                </a:extLst>
              </p:cNvPr>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BFB1F66-0241-40B1-A443-0E48C318798B}"/>
                  </a:ext>
                </a:extLst>
              </p:cNvPr>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TextBox 9">
            <a:extLst>
              <a:ext uri="{FF2B5EF4-FFF2-40B4-BE49-F238E27FC236}">
                <a16:creationId xmlns:a16="http://schemas.microsoft.com/office/drawing/2014/main" id="{192C1282-7D15-4126-88B3-09CAEE98EDA1}"/>
              </a:ext>
            </a:extLst>
          </p:cNvPr>
          <p:cNvSpPr txBox="1"/>
          <p:nvPr/>
        </p:nvSpPr>
        <p:spPr>
          <a:xfrm>
            <a:off x="910702" y="3825069"/>
            <a:ext cx="5774911" cy="1752531"/>
          </a:xfrm>
          <a:prstGeom prst="rect">
            <a:avLst/>
          </a:prstGeom>
          <a:noFill/>
        </p:spPr>
        <p:txBody>
          <a:bodyPr wrap="square">
            <a:spAutoFit/>
          </a:bodyPr>
          <a:lstStyle/>
          <a:p>
            <a:pPr algn="just">
              <a:lnSpc>
                <a:spcPct val="200000"/>
              </a:lnSpc>
            </a:pPr>
            <a:r>
              <a:rPr lang="en-US" sz="1400" i="0" dirty="0">
                <a:solidFill>
                  <a:schemeClr val="tx1">
                    <a:lumMod val="75000"/>
                    <a:lumOff val="25000"/>
                  </a:schemeClr>
                </a:solidFill>
                <a:effectLst/>
              </a:rPr>
              <a:t>Chinese New Year is celebrated for sixteen days (from Chinese New Year's Eve to the Lantern Festival). The preparations start seven days before Chinese New Year's Eve. Many celebration activities for this period are traditional customs</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17278661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18237" y="559189"/>
            <a:ext cx="4586642" cy="2028805"/>
            <a:chOff x="52313" y="1394076"/>
            <a:chExt cx="4586642" cy="2028805"/>
          </a:xfrm>
        </p:grpSpPr>
        <p:sp>
          <p:nvSpPr>
            <p:cNvPr id="4" name="TextBox 3"/>
            <p:cNvSpPr txBox="1"/>
            <p:nvPr/>
          </p:nvSpPr>
          <p:spPr>
            <a:xfrm>
              <a:off x="52313" y="1731008"/>
              <a:ext cx="4586642" cy="1691873"/>
            </a:xfrm>
            <a:prstGeom prst="rect">
              <a:avLst/>
            </a:prstGeom>
            <a:noFill/>
          </p:spPr>
          <p:txBody>
            <a:bodyPr wrap="square" rtlCol="0">
              <a:spAutoFit/>
            </a:bodyPr>
            <a:lstStyle/>
            <a:p>
              <a:pPr>
                <a:lnSpc>
                  <a:spcPct val="150000"/>
                </a:lnSpc>
              </a:pPr>
              <a:r>
                <a:rPr lang="en-US" sz="2400" spc="300" dirty="0">
                  <a:solidFill>
                    <a:schemeClr val="tx1">
                      <a:lumMod val="90000"/>
                      <a:lumOff val="10000"/>
                    </a:schemeClr>
                  </a:solidFill>
                  <a:ea typeface="Dosis" charset="0"/>
                  <a:cs typeface="Dosis" charset="0"/>
                </a:rPr>
                <a:t>CHINESE NEW YEAR IS</a:t>
              </a:r>
            </a:p>
            <a:p>
              <a:pPr>
                <a:lnSpc>
                  <a:spcPct val="150000"/>
                </a:lnSpc>
              </a:pPr>
              <a:r>
                <a:rPr lang="en-US" sz="2400" spc="300" dirty="0">
                  <a:solidFill>
                    <a:schemeClr val="tx1">
                      <a:lumMod val="90000"/>
                      <a:lumOff val="10000"/>
                    </a:schemeClr>
                  </a:solidFill>
                  <a:ea typeface="Dosis" charset="0"/>
                  <a:cs typeface="Dosis" charset="0"/>
                </a:rPr>
                <a:t>CELEBRATED FOR SIXTEEN DAYS</a:t>
              </a:r>
            </a:p>
          </p:txBody>
        </p:sp>
        <p:sp>
          <p:nvSpPr>
            <p:cNvPr id="5" name="Oval 4"/>
            <p:cNvSpPr/>
            <p:nvPr/>
          </p:nvSpPr>
          <p:spPr>
            <a:xfrm>
              <a:off x="52313" y="1394076"/>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0282" y="1394076"/>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6287123" y="896121"/>
            <a:ext cx="4174587" cy="1884683"/>
          </a:xfrm>
          <a:prstGeom prst="rect">
            <a:avLst/>
          </a:prstGeom>
          <a:noFill/>
        </p:spPr>
        <p:txBody>
          <a:bodyPr wrap="square" rtlCol="0">
            <a:spAutoFit/>
          </a:bodyPr>
          <a:lstStyle/>
          <a:p>
            <a:pPr algn="just">
              <a:lnSpc>
                <a:spcPct val="200000"/>
              </a:lnSpc>
            </a:pPr>
            <a:r>
              <a:rPr lang="en-US" sz="1200" dirty="0">
                <a:solidFill>
                  <a:schemeClr val="tx1">
                    <a:lumMod val="75000"/>
                    <a:lumOff val="25000"/>
                  </a:schemeClr>
                </a:solidFill>
                <a:ea typeface="Source Sans Pro" charset="0"/>
                <a:cs typeface="Source Sans Pro" charset="0"/>
              </a:rPr>
              <a:t>Lorem ipsum dolor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consectetur</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adipiscing</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elit</a:t>
            </a:r>
            <a:r>
              <a:rPr lang="en-US" sz="1200" dirty="0">
                <a:solidFill>
                  <a:schemeClr val="tx1">
                    <a:lumMod val="75000"/>
                    <a:lumOff val="25000"/>
                  </a:schemeClr>
                </a:solidFill>
                <a:ea typeface="Source Sans Pro" charset="0"/>
                <a:cs typeface="Source Sans Pro" charset="0"/>
              </a:rPr>
              <a:t>. Nunc semper </a:t>
            </a:r>
            <a:r>
              <a:rPr lang="en-US" sz="1200" dirty="0" err="1">
                <a:solidFill>
                  <a:schemeClr val="tx1">
                    <a:lumMod val="75000"/>
                    <a:lumOff val="25000"/>
                  </a:schemeClr>
                </a:solidFill>
                <a:ea typeface="Source Sans Pro" charset="0"/>
                <a:cs typeface="Source Sans Pro" charset="0"/>
              </a:rPr>
              <a:t>metus</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justo</a:t>
            </a:r>
            <a:r>
              <a:rPr lang="en-US" sz="1200" dirty="0">
                <a:solidFill>
                  <a:schemeClr val="tx1">
                    <a:lumMod val="75000"/>
                    <a:lumOff val="25000"/>
                  </a:schemeClr>
                </a:solidFill>
                <a:ea typeface="Source Sans Pro" charset="0"/>
                <a:cs typeface="Source Sans Pro" charset="0"/>
              </a:rPr>
              <a:t> tempus,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eleifend</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orci</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dignissim</a:t>
            </a:r>
            <a:r>
              <a:rPr lang="en-US" sz="1200" dirty="0">
                <a:solidFill>
                  <a:schemeClr val="tx1">
                    <a:lumMod val="75000"/>
                    <a:lumOff val="25000"/>
                  </a:schemeClr>
                </a:solidFill>
                <a:ea typeface="Source Sans Pro" charset="0"/>
                <a:cs typeface="Source Sans Pro" charset="0"/>
              </a:rPr>
              <a:t>. Nunc </a:t>
            </a:r>
            <a:r>
              <a:rPr lang="en-US" sz="1200" dirty="0" err="1">
                <a:solidFill>
                  <a:schemeClr val="tx1">
                    <a:lumMod val="75000"/>
                    <a:lumOff val="25000"/>
                  </a:schemeClr>
                </a:solidFill>
                <a:ea typeface="Source Sans Pro" charset="0"/>
                <a:cs typeface="Source Sans Pro" charset="0"/>
              </a:rPr>
              <a:t>faucibus</a:t>
            </a:r>
            <a:r>
              <a:rPr lang="en-US" sz="1200" dirty="0">
                <a:solidFill>
                  <a:schemeClr val="tx1">
                    <a:lumMod val="75000"/>
                    <a:lumOff val="25000"/>
                  </a:schemeClr>
                </a:solidFill>
                <a:ea typeface="Source Sans Pro" charset="0"/>
                <a:cs typeface="Source Sans Pro" charset="0"/>
              </a:rPr>
              <a:t> non </a:t>
            </a:r>
            <a:r>
              <a:rPr lang="en-US" sz="1200" dirty="0" err="1">
                <a:solidFill>
                  <a:schemeClr val="tx1">
                    <a:lumMod val="75000"/>
                    <a:lumOff val="25000"/>
                  </a:schemeClr>
                </a:solidFill>
                <a:ea typeface="Source Sans Pro" charset="0"/>
                <a:cs typeface="Source Sans Pro" charset="0"/>
              </a:rPr>
              <a:t>quam</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rutrum</a:t>
            </a:r>
            <a:r>
              <a:rPr lang="en-US" sz="1200" dirty="0">
                <a:solidFill>
                  <a:schemeClr val="tx1">
                    <a:lumMod val="75000"/>
                    <a:lumOff val="25000"/>
                  </a:schemeClr>
                </a:solidFill>
                <a:ea typeface="Source Sans Pro" charset="0"/>
                <a:cs typeface="Source Sans Pro" charset="0"/>
              </a:rPr>
              <a:t>. Sed </a:t>
            </a:r>
            <a:r>
              <a:rPr lang="en-US" sz="1200" dirty="0" err="1">
                <a:solidFill>
                  <a:schemeClr val="tx1">
                    <a:lumMod val="75000"/>
                    <a:lumOff val="25000"/>
                  </a:schemeClr>
                </a:solidFill>
                <a:ea typeface="Source Sans Pro" charset="0"/>
                <a:cs typeface="Source Sans Pro" charset="0"/>
              </a:rPr>
              <a:t>consequat</a:t>
            </a:r>
            <a:r>
              <a:rPr lang="en-US" sz="1200" dirty="0">
                <a:solidFill>
                  <a:schemeClr val="tx1">
                    <a:lumMod val="75000"/>
                    <a:lumOff val="25000"/>
                  </a:schemeClr>
                </a:solidFill>
                <a:ea typeface="Source Sans Pro" charset="0"/>
                <a:cs typeface="Source Sans Pro" charset="0"/>
              </a:rPr>
              <a:t>, eros </a:t>
            </a:r>
            <a:r>
              <a:rPr lang="en-US" sz="1200" dirty="0" err="1">
                <a:solidFill>
                  <a:schemeClr val="tx1">
                    <a:lumMod val="75000"/>
                    <a:lumOff val="25000"/>
                  </a:schemeClr>
                </a:solidFill>
                <a:ea typeface="Source Sans Pro" charset="0"/>
                <a:cs typeface="Source Sans Pro" charset="0"/>
              </a:rPr>
              <a:t>nec</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dapibus</a:t>
            </a:r>
            <a:r>
              <a:rPr lang="en-US" sz="1200" dirty="0">
                <a:solidFill>
                  <a:schemeClr val="tx1">
                    <a:lumMod val="75000"/>
                    <a:lumOff val="25000"/>
                  </a:schemeClr>
                </a:solidFill>
                <a:ea typeface="Source Sans Pro" charset="0"/>
                <a:cs typeface="Source Sans Pro" charset="0"/>
              </a:rPr>
              <a:t> auctor,.</a:t>
            </a:r>
          </a:p>
        </p:txBody>
      </p:sp>
      <p:pic>
        <p:nvPicPr>
          <p:cNvPr id="10" name="Picture Placeholder 9">
            <a:extLst>
              <a:ext uri="{FF2B5EF4-FFF2-40B4-BE49-F238E27FC236}">
                <a16:creationId xmlns:a16="http://schemas.microsoft.com/office/drawing/2014/main" id="{9BFC7B3C-6DEF-4512-A6CA-FC318F584673}"/>
              </a:ext>
            </a:extLst>
          </p:cNvPr>
          <p:cNvPicPr>
            <a:picLocks noGrp="1" noChangeAspect="1"/>
          </p:cNvPicPr>
          <p:nvPr>
            <p:ph type="pic" sz="quarter" idx="10"/>
          </p:nvPr>
        </p:nvPicPr>
        <p:blipFill>
          <a:blip r:embed="rId2"/>
          <a:srcRect t="22305" b="22305"/>
          <a:stretch>
            <a:fillRect/>
          </a:stretch>
        </p:blipFill>
        <p:spPr/>
      </p:pic>
    </p:spTree>
    <p:extLst>
      <p:ext uri="{BB962C8B-B14F-4D97-AF65-F5344CB8AC3E}">
        <p14:creationId xmlns:p14="http://schemas.microsoft.com/office/powerpoint/2010/main" val="982846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111DE40-A2B8-460B-9E7D-042379BC2083}"/>
              </a:ext>
            </a:extLst>
          </p:cNvPr>
          <p:cNvPicPr>
            <a:picLocks noGrp="1" noChangeAspect="1"/>
          </p:cNvPicPr>
          <p:nvPr>
            <p:ph type="pic" sz="quarter" idx="10"/>
          </p:nvPr>
        </p:nvPicPr>
        <p:blipFill>
          <a:blip r:embed="rId2"/>
          <a:srcRect l="20733" r="20733"/>
          <a:stretch>
            <a:fillRect/>
          </a:stretch>
        </p:blipFill>
        <p:spPr/>
      </p:pic>
      <p:grpSp>
        <p:nvGrpSpPr>
          <p:cNvPr id="18" name="Group 17">
            <a:extLst>
              <a:ext uri="{FF2B5EF4-FFF2-40B4-BE49-F238E27FC236}">
                <a16:creationId xmlns:a16="http://schemas.microsoft.com/office/drawing/2014/main" id="{028CFDB5-BDBA-4445-AA34-855D396EB226}"/>
              </a:ext>
            </a:extLst>
          </p:cNvPr>
          <p:cNvGrpSpPr/>
          <p:nvPr/>
        </p:nvGrpSpPr>
        <p:grpSpPr>
          <a:xfrm>
            <a:off x="7086649" y="1746253"/>
            <a:ext cx="4155973" cy="4482464"/>
            <a:chOff x="7536354" y="2131483"/>
            <a:chExt cx="4155973" cy="4482464"/>
          </a:xfrm>
        </p:grpSpPr>
        <p:grpSp>
          <p:nvGrpSpPr>
            <p:cNvPr id="19" name="Group 18">
              <a:extLst>
                <a:ext uri="{FF2B5EF4-FFF2-40B4-BE49-F238E27FC236}">
                  <a16:creationId xmlns:a16="http://schemas.microsoft.com/office/drawing/2014/main" id="{8BE6C1F7-E71E-4BD0-8412-6821E4BDE22D}"/>
                </a:ext>
              </a:extLst>
            </p:cNvPr>
            <p:cNvGrpSpPr/>
            <p:nvPr/>
          </p:nvGrpSpPr>
          <p:grpSpPr>
            <a:xfrm>
              <a:off x="7536354" y="2655376"/>
              <a:ext cx="4155973" cy="3958571"/>
              <a:chOff x="984739" y="1620886"/>
              <a:chExt cx="4155973" cy="3958571"/>
            </a:xfrm>
          </p:grpSpPr>
          <p:sp>
            <p:nvSpPr>
              <p:cNvPr id="23" name="TextBox 22">
                <a:extLst>
                  <a:ext uri="{FF2B5EF4-FFF2-40B4-BE49-F238E27FC236}">
                    <a16:creationId xmlns:a16="http://schemas.microsoft.com/office/drawing/2014/main" id="{F23A9629-6C9F-4D7F-BC0D-264518032423}"/>
                  </a:ext>
                </a:extLst>
              </p:cNvPr>
              <p:cNvSpPr txBox="1"/>
              <p:nvPr/>
            </p:nvSpPr>
            <p:spPr>
              <a:xfrm>
                <a:off x="984739" y="1620886"/>
                <a:ext cx="4155973" cy="1691873"/>
              </a:xfrm>
              <a:prstGeom prst="rect">
                <a:avLst/>
              </a:prstGeom>
              <a:noFill/>
            </p:spPr>
            <p:txBody>
              <a:bodyPr wrap="square" rtlCol="0">
                <a:spAutoFit/>
              </a:bodyPr>
              <a:lstStyle/>
              <a:p>
                <a:pPr>
                  <a:lnSpc>
                    <a:spcPct val="150000"/>
                  </a:lnSpc>
                </a:pPr>
                <a:r>
                  <a:rPr lang="en-US" sz="2400" spc="300" dirty="0">
                    <a:solidFill>
                      <a:schemeClr val="tx1">
                        <a:lumMod val="90000"/>
                        <a:lumOff val="10000"/>
                      </a:schemeClr>
                    </a:solidFill>
                    <a:ea typeface="Dosis" charset="0"/>
                    <a:cs typeface="Dosis" charset="0"/>
                  </a:rPr>
                  <a:t>WHY IS THE CHINESE NEW YEAR IN FEBRUARY?</a:t>
                </a:r>
              </a:p>
            </p:txBody>
          </p:sp>
          <p:sp>
            <p:nvSpPr>
              <p:cNvPr id="24" name="TextBox 23">
                <a:extLst>
                  <a:ext uri="{FF2B5EF4-FFF2-40B4-BE49-F238E27FC236}">
                    <a16:creationId xmlns:a16="http://schemas.microsoft.com/office/drawing/2014/main" id="{5FA95D05-7111-4562-B897-C63664083EB8}"/>
                  </a:ext>
                </a:extLst>
              </p:cNvPr>
              <p:cNvSpPr txBox="1"/>
              <p:nvPr/>
            </p:nvSpPr>
            <p:spPr>
              <a:xfrm>
                <a:off x="984740" y="3694774"/>
                <a:ext cx="4155972" cy="1884683"/>
              </a:xfrm>
              <a:prstGeom prst="rect">
                <a:avLst/>
              </a:prstGeom>
              <a:noFill/>
            </p:spPr>
            <p:txBody>
              <a:bodyPr wrap="square" rtlCol="0">
                <a:spAutoFit/>
              </a:bodyPr>
              <a:lstStyle/>
              <a:p>
                <a:pPr algn="just">
                  <a:lnSpc>
                    <a:spcPct val="200000"/>
                  </a:lnSpc>
                </a:pPr>
                <a:r>
                  <a:rPr lang="en-US" sz="1200" dirty="0">
                    <a:solidFill>
                      <a:schemeClr val="tx1">
                        <a:lumMod val="75000"/>
                        <a:lumOff val="25000"/>
                      </a:schemeClr>
                    </a:solidFill>
                    <a:ea typeface="Source Sans Pro" charset="0"/>
                    <a:cs typeface="Source Sans Pro" charset="0"/>
                  </a:rPr>
                  <a:t>Lorem ipsum dolor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consectetur</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adipiscing</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elit</a:t>
                </a:r>
                <a:r>
                  <a:rPr lang="en-US" sz="1200" dirty="0">
                    <a:solidFill>
                      <a:schemeClr val="tx1">
                        <a:lumMod val="75000"/>
                        <a:lumOff val="25000"/>
                      </a:schemeClr>
                    </a:solidFill>
                    <a:ea typeface="Source Sans Pro" charset="0"/>
                    <a:cs typeface="Source Sans Pro" charset="0"/>
                  </a:rPr>
                  <a:t>. Nunc semper </a:t>
                </a:r>
                <a:r>
                  <a:rPr lang="en-US" sz="1200" dirty="0" err="1">
                    <a:solidFill>
                      <a:schemeClr val="tx1">
                        <a:lumMod val="75000"/>
                        <a:lumOff val="25000"/>
                      </a:schemeClr>
                    </a:solidFill>
                    <a:ea typeface="Source Sans Pro" charset="0"/>
                    <a:cs typeface="Source Sans Pro" charset="0"/>
                  </a:rPr>
                  <a:t>metus</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justo</a:t>
                </a:r>
                <a:r>
                  <a:rPr lang="en-US" sz="1200" dirty="0">
                    <a:solidFill>
                      <a:schemeClr val="tx1">
                        <a:lumMod val="75000"/>
                        <a:lumOff val="25000"/>
                      </a:schemeClr>
                    </a:solidFill>
                    <a:ea typeface="Source Sans Pro" charset="0"/>
                    <a:cs typeface="Source Sans Pro" charset="0"/>
                  </a:rPr>
                  <a:t> tempus,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eleifend</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orci</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dignissim</a:t>
                </a:r>
                <a:r>
                  <a:rPr lang="en-US" sz="1200" dirty="0">
                    <a:solidFill>
                      <a:schemeClr val="tx1">
                        <a:lumMod val="75000"/>
                        <a:lumOff val="25000"/>
                      </a:schemeClr>
                    </a:solidFill>
                    <a:ea typeface="Source Sans Pro" charset="0"/>
                    <a:cs typeface="Source Sans Pro" charset="0"/>
                  </a:rPr>
                  <a:t>. Nunc </a:t>
                </a:r>
                <a:r>
                  <a:rPr lang="en-US" sz="1200" dirty="0" err="1">
                    <a:solidFill>
                      <a:schemeClr val="tx1">
                        <a:lumMod val="75000"/>
                        <a:lumOff val="25000"/>
                      </a:schemeClr>
                    </a:solidFill>
                    <a:ea typeface="Source Sans Pro" charset="0"/>
                    <a:cs typeface="Source Sans Pro" charset="0"/>
                  </a:rPr>
                  <a:t>faucibus</a:t>
                </a:r>
                <a:r>
                  <a:rPr lang="en-US" sz="1200" dirty="0">
                    <a:solidFill>
                      <a:schemeClr val="tx1">
                        <a:lumMod val="75000"/>
                        <a:lumOff val="25000"/>
                      </a:schemeClr>
                    </a:solidFill>
                    <a:ea typeface="Source Sans Pro" charset="0"/>
                    <a:cs typeface="Source Sans Pro" charset="0"/>
                  </a:rPr>
                  <a:t> non </a:t>
                </a:r>
                <a:r>
                  <a:rPr lang="en-US" sz="1200" dirty="0" err="1">
                    <a:solidFill>
                      <a:schemeClr val="tx1">
                        <a:lumMod val="75000"/>
                        <a:lumOff val="25000"/>
                      </a:schemeClr>
                    </a:solidFill>
                    <a:ea typeface="Source Sans Pro" charset="0"/>
                    <a:cs typeface="Source Sans Pro" charset="0"/>
                  </a:rPr>
                  <a:t>quam</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rutrum</a:t>
                </a:r>
                <a:r>
                  <a:rPr lang="en-US" sz="1200" dirty="0">
                    <a:solidFill>
                      <a:schemeClr val="tx1">
                        <a:lumMod val="75000"/>
                        <a:lumOff val="25000"/>
                      </a:schemeClr>
                    </a:solidFill>
                    <a:ea typeface="Source Sans Pro" charset="0"/>
                    <a:cs typeface="Source Sans Pro" charset="0"/>
                  </a:rPr>
                  <a:t>. Sed </a:t>
                </a:r>
                <a:r>
                  <a:rPr lang="en-US" sz="1200" dirty="0" err="1">
                    <a:solidFill>
                      <a:schemeClr val="tx1">
                        <a:lumMod val="75000"/>
                        <a:lumOff val="25000"/>
                      </a:schemeClr>
                    </a:solidFill>
                    <a:ea typeface="Source Sans Pro" charset="0"/>
                    <a:cs typeface="Source Sans Pro" charset="0"/>
                  </a:rPr>
                  <a:t>consequat</a:t>
                </a:r>
                <a:r>
                  <a:rPr lang="en-US" sz="1200" dirty="0">
                    <a:solidFill>
                      <a:schemeClr val="tx1">
                        <a:lumMod val="75000"/>
                        <a:lumOff val="25000"/>
                      </a:schemeClr>
                    </a:solidFill>
                    <a:ea typeface="Source Sans Pro" charset="0"/>
                    <a:cs typeface="Source Sans Pro" charset="0"/>
                  </a:rPr>
                  <a:t>, eros </a:t>
                </a:r>
                <a:r>
                  <a:rPr lang="en-US" sz="1200" dirty="0" err="1">
                    <a:solidFill>
                      <a:schemeClr val="tx1">
                        <a:lumMod val="75000"/>
                        <a:lumOff val="25000"/>
                      </a:schemeClr>
                    </a:solidFill>
                    <a:ea typeface="Source Sans Pro" charset="0"/>
                    <a:cs typeface="Source Sans Pro" charset="0"/>
                  </a:rPr>
                  <a:t>nec</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dapibus</a:t>
                </a:r>
                <a:r>
                  <a:rPr lang="en-US" sz="1200" dirty="0">
                    <a:solidFill>
                      <a:schemeClr val="tx1">
                        <a:lumMod val="75000"/>
                        <a:lumOff val="25000"/>
                      </a:schemeClr>
                    </a:solidFill>
                    <a:ea typeface="Source Sans Pro" charset="0"/>
                    <a:cs typeface="Source Sans Pro" charset="0"/>
                  </a:rPr>
                  <a:t> auctor,.</a:t>
                </a:r>
              </a:p>
            </p:txBody>
          </p:sp>
        </p:grpSp>
        <p:grpSp>
          <p:nvGrpSpPr>
            <p:cNvPr id="20" name="Group 19">
              <a:extLst>
                <a:ext uri="{FF2B5EF4-FFF2-40B4-BE49-F238E27FC236}">
                  <a16:creationId xmlns:a16="http://schemas.microsoft.com/office/drawing/2014/main" id="{286CA12B-F7C3-4049-9D09-0A4FD4358F2D}"/>
                </a:ext>
              </a:extLst>
            </p:cNvPr>
            <p:cNvGrpSpPr/>
            <p:nvPr/>
          </p:nvGrpSpPr>
          <p:grpSpPr>
            <a:xfrm>
              <a:off x="7536355" y="2131483"/>
              <a:ext cx="884901" cy="336932"/>
              <a:chOff x="1699273" y="1546453"/>
              <a:chExt cx="884901" cy="336932"/>
            </a:xfrm>
          </p:grpSpPr>
          <p:sp>
            <p:nvSpPr>
              <p:cNvPr id="21" name="Oval 20">
                <a:extLst>
                  <a:ext uri="{FF2B5EF4-FFF2-40B4-BE49-F238E27FC236}">
                    <a16:creationId xmlns:a16="http://schemas.microsoft.com/office/drawing/2014/main" id="{A97DE522-0DB6-4C7F-9FAD-B9C21CB860F2}"/>
                  </a:ext>
                </a:extLst>
              </p:cNvPr>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8AA4329-ED8F-4D9E-A0E4-8D04542C54FD}"/>
                  </a:ext>
                </a:extLst>
              </p:cNvPr>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4636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0800000">
            <a:off x="2631846" y="1172817"/>
            <a:ext cx="3245513" cy="2772541"/>
          </a:xfrm>
          <a:custGeom>
            <a:avLst/>
            <a:gdLst>
              <a:gd name="connsiteX0" fmla="*/ 3037089 w 3173368"/>
              <a:gd name="connsiteY0" fmla="*/ 1704918 h 2710910"/>
              <a:gd name="connsiteX1" fmla="*/ 3057861 w 3173368"/>
              <a:gd name="connsiteY1" fmla="*/ 1730094 h 2710910"/>
              <a:gd name="connsiteX2" fmla="*/ 3092063 w 3173368"/>
              <a:gd name="connsiteY2" fmla="*/ 1781923 h 2710910"/>
              <a:gd name="connsiteX3" fmla="*/ 3111341 w 3173368"/>
              <a:gd name="connsiteY3" fmla="*/ 1817440 h 2710910"/>
              <a:gd name="connsiteX4" fmla="*/ 1087340 w 3173368"/>
              <a:gd name="connsiteY4" fmla="*/ 252125 h 2710910"/>
              <a:gd name="connsiteX5" fmla="*/ 1081776 w 3173368"/>
              <a:gd name="connsiteY5" fmla="*/ 260556 h 2710910"/>
              <a:gd name="connsiteX6" fmla="*/ 1084454 w 3173368"/>
              <a:gd name="connsiteY6" fmla="*/ 255622 h 2710910"/>
              <a:gd name="connsiteX7" fmla="*/ 2066823 w 3173368"/>
              <a:gd name="connsiteY7" fmla="*/ 234558 h 2710910"/>
              <a:gd name="connsiteX8" fmla="*/ 2084203 w 3173368"/>
              <a:gd name="connsiteY8" fmla="*/ 255622 h 2710910"/>
              <a:gd name="connsiteX9" fmla="*/ 2100332 w 3173368"/>
              <a:gd name="connsiteY9" fmla="*/ 285337 h 2710910"/>
              <a:gd name="connsiteX10" fmla="*/ 1586022 w 3173368"/>
              <a:gd name="connsiteY10" fmla="*/ 0 h 2710910"/>
              <a:gd name="connsiteX11" fmla="*/ 2018271 w 3173368"/>
              <a:gd name="connsiteY11" fmla="*/ 179044 h 2710910"/>
              <a:gd name="connsiteX12" fmla="*/ 2075292 w 3173368"/>
              <a:gd name="connsiteY12" fmla="*/ 248154 h 2710910"/>
              <a:gd name="connsiteX13" fmla="*/ 2102658 w 3173368"/>
              <a:gd name="connsiteY13" fmla="*/ 289624 h 2710910"/>
              <a:gd name="connsiteX14" fmla="*/ 2100331 w 3173368"/>
              <a:gd name="connsiteY14" fmla="*/ 285337 h 2710910"/>
              <a:gd name="connsiteX15" fmla="*/ 3037089 w 3173368"/>
              <a:gd name="connsiteY15" fmla="*/ 1704918 h 2710910"/>
              <a:gd name="connsiteX16" fmla="*/ 3000467 w 3173368"/>
              <a:gd name="connsiteY16" fmla="*/ 1660531 h 2710910"/>
              <a:gd name="connsiteX17" fmla="*/ 2996581 w 3173368"/>
              <a:gd name="connsiteY17" fmla="*/ 1657325 h 2710910"/>
              <a:gd name="connsiteX18" fmla="*/ 3029774 w 3173368"/>
              <a:gd name="connsiteY18" fmla="*/ 1697838 h 2710910"/>
              <a:gd name="connsiteX19" fmla="*/ 3104026 w 3173368"/>
              <a:gd name="connsiteY19" fmla="*/ 1811153 h 2710910"/>
              <a:gd name="connsiteX20" fmla="*/ 3125015 w 3173368"/>
              <a:gd name="connsiteY20" fmla="*/ 1850096 h 2710910"/>
              <a:gd name="connsiteX21" fmla="*/ 3173368 w 3173368"/>
              <a:gd name="connsiteY21" fmla="*/ 2091282 h 2710910"/>
              <a:gd name="connsiteX22" fmla="*/ 2682075 w 3173368"/>
              <a:gd name="connsiteY22" fmla="*/ 2698321 h 2710910"/>
              <a:gd name="connsiteX23" fmla="*/ 2561715 w 3173368"/>
              <a:gd name="connsiteY23" fmla="*/ 2710539 h 2710910"/>
              <a:gd name="connsiteX24" fmla="*/ 2565386 w 3173368"/>
              <a:gd name="connsiteY24" fmla="*/ 2710909 h 2710910"/>
              <a:gd name="connsiteX25" fmla="*/ 2558071 w 3173368"/>
              <a:gd name="connsiteY25" fmla="*/ 2710909 h 2710910"/>
              <a:gd name="connsiteX26" fmla="*/ 648041 w 3173368"/>
              <a:gd name="connsiteY26" fmla="*/ 2710909 h 2710910"/>
              <a:gd name="connsiteX27" fmla="*/ 648031 w 3173368"/>
              <a:gd name="connsiteY27" fmla="*/ 2710910 h 2710910"/>
              <a:gd name="connsiteX28" fmla="*/ 648022 w 3173368"/>
              <a:gd name="connsiteY28" fmla="*/ 2710909 h 2710910"/>
              <a:gd name="connsiteX29" fmla="*/ 605744 w 3173368"/>
              <a:gd name="connsiteY29" fmla="*/ 2710909 h 2710910"/>
              <a:gd name="connsiteX30" fmla="*/ 626778 w 3173368"/>
              <a:gd name="connsiteY30" fmla="*/ 2708774 h 2710910"/>
              <a:gd name="connsiteX31" fmla="*/ 517430 w 3173368"/>
              <a:gd name="connsiteY31" fmla="*/ 2697783 h 2710910"/>
              <a:gd name="connsiteX32" fmla="*/ 0 w 3173368"/>
              <a:gd name="connsiteY32" fmla="*/ 2064765 h 2710910"/>
              <a:gd name="connsiteX33" fmla="*/ 50926 w 3173368"/>
              <a:gd name="connsiteY33" fmla="*/ 1813257 h 2710910"/>
              <a:gd name="connsiteX34" fmla="*/ 72974 w 3173368"/>
              <a:gd name="connsiteY34" fmla="*/ 1772753 h 2710910"/>
              <a:gd name="connsiteX35" fmla="*/ 154128 w 3173368"/>
              <a:gd name="connsiteY35" fmla="*/ 1650986 h 2710910"/>
              <a:gd name="connsiteX36" fmla="*/ 189804 w 3173368"/>
              <a:gd name="connsiteY36" fmla="*/ 1607871 h 2710910"/>
              <a:gd name="connsiteX37" fmla="*/ 196151 w 3173368"/>
              <a:gd name="connsiteY37" fmla="*/ 1602649 h 2710910"/>
              <a:gd name="connsiteX38" fmla="*/ 1081776 w 3173368"/>
              <a:gd name="connsiteY38" fmla="*/ 260556 h 2710910"/>
              <a:gd name="connsiteX39" fmla="*/ 1028874 w 3173368"/>
              <a:gd name="connsiteY39" fmla="*/ 358021 h 2710910"/>
              <a:gd name="connsiteX40" fmla="*/ 1025918 w 3173368"/>
              <a:gd name="connsiteY40" fmla="*/ 367545 h 2710910"/>
              <a:gd name="connsiteX41" fmla="*/ 1076411 w 3173368"/>
              <a:gd name="connsiteY41" fmla="*/ 274517 h 2710910"/>
              <a:gd name="connsiteX42" fmla="*/ 1082054 w 3173368"/>
              <a:gd name="connsiteY42" fmla="*/ 265968 h 2710910"/>
              <a:gd name="connsiteX43" fmla="*/ 1153772 w 3173368"/>
              <a:gd name="connsiteY43" fmla="*/ 179044 h 2710910"/>
              <a:gd name="connsiteX44" fmla="*/ 1586022 w 3173368"/>
              <a:gd name="connsiteY44" fmla="*/ 0 h 271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73368" h="2710910">
                <a:moveTo>
                  <a:pt x="3037089" y="1704918"/>
                </a:moveTo>
                <a:lnTo>
                  <a:pt x="3057861" y="1730094"/>
                </a:lnTo>
                <a:lnTo>
                  <a:pt x="3092063" y="1781923"/>
                </a:lnTo>
                <a:lnTo>
                  <a:pt x="3111341" y="1817440"/>
                </a:lnTo>
                <a:close/>
                <a:moveTo>
                  <a:pt x="1087340" y="252125"/>
                </a:moveTo>
                <a:lnTo>
                  <a:pt x="1081776" y="260556"/>
                </a:lnTo>
                <a:lnTo>
                  <a:pt x="1084454" y="255622"/>
                </a:lnTo>
                <a:close/>
                <a:moveTo>
                  <a:pt x="2066823" y="234558"/>
                </a:moveTo>
                <a:lnTo>
                  <a:pt x="2084203" y="255622"/>
                </a:lnTo>
                <a:lnTo>
                  <a:pt x="2100332" y="285337"/>
                </a:lnTo>
                <a:close/>
                <a:moveTo>
                  <a:pt x="1586022" y="0"/>
                </a:moveTo>
                <a:cubicBezTo>
                  <a:pt x="1754826" y="0"/>
                  <a:pt x="1907649" y="68422"/>
                  <a:pt x="2018271" y="179044"/>
                </a:cubicBezTo>
                <a:lnTo>
                  <a:pt x="2075292" y="248154"/>
                </a:lnTo>
                <a:lnTo>
                  <a:pt x="2102658" y="289624"/>
                </a:lnTo>
                <a:lnTo>
                  <a:pt x="2100331" y="285337"/>
                </a:lnTo>
                <a:lnTo>
                  <a:pt x="3037089" y="1704918"/>
                </a:lnTo>
                <a:lnTo>
                  <a:pt x="3000467" y="1660531"/>
                </a:lnTo>
                <a:lnTo>
                  <a:pt x="2996581" y="1657325"/>
                </a:lnTo>
                <a:lnTo>
                  <a:pt x="3029774" y="1697838"/>
                </a:lnTo>
                <a:lnTo>
                  <a:pt x="3104026" y="1811153"/>
                </a:lnTo>
                <a:lnTo>
                  <a:pt x="3125015" y="1850096"/>
                </a:lnTo>
                <a:cubicBezTo>
                  <a:pt x="3156151" y="1924227"/>
                  <a:pt x="3173368" y="2005729"/>
                  <a:pt x="3173368" y="2091282"/>
                </a:cubicBezTo>
                <a:cubicBezTo>
                  <a:pt x="3173368" y="2390716"/>
                  <a:pt x="2962455" y="2640543"/>
                  <a:pt x="2682075" y="2698321"/>
                </a:cubicBezTo>
                <a:lnTo>
                  <a:pt x="2561715" y="2710539"/>
                </a:lnTo>
                <a:lnTo>
                  <a:pt x="2565386" y="2710909"/>
                </a:lnTo>
                <a:lnTo>
                  <a:pt x="2558071" y="2710909"/>
                </a:lnTo>
                <a:lnTo>
                  <a:pt x="648041" y="2710909"/>
                </a:lnTo>
                <a:lnTo>
                  <a:pt x="648031" y="2710910"/>
                </a:lnTo>
                <a:lnTo>
                  <a:pt x="648022" y="2710909"/>
                </a:lnTo>
                <a:lnTo>
                  <a:pt x="605744" y="2710909"/>
                </a:lnTo>
                <a:lnTo>
                  <a:pt x="626778" y="2708774"/>
                </a:lnTo>
                <a:lnTo>
                  <a:pt x="517430" y="2697783"/>
                </a:lnTo>
                <a:cubicBezTo>
                  <a:pt x="222133" y="2637532"/>
                  <a:pt x="0" y="2377014"/>
                  <a:pt x="0" y="2064765"/>
                </a:cubicBezTo>
                <a:cubicBezTo>
                  <a:pt x="0" y="1975551"/>
                  <a:pt x="18134" y="1890560"/>
                  <a:pt x="50926" y="1813257"/>
                </a:cubicBezTo>
                <a:lnTo>
                  <a:pt x="72974" y="1772753"/>
                </a:lnTo>
                <a:lnTo>
                  <a:pt x="154128" y="1650986"/>
                </a:lnTo>
                <a:lnTo>
                  <a:pt x="189804" y="1607871"/>
                </a:lnTo>
                <a:lnTo>
                  <a:pt x="196151" y="1602649"/>
                </a:lnTo>
                <a:lnTo>
                  <a:pt x="1081776" y="260556"/>
                </a:lnTo>
                <a:lnTo>
                  <a:pt x="1028874" y="358021"/>
                </a:lnTo>
                <a:lnTo>
                  <a:pt x="1025918" y="367545"/>
                </a:lnTo>
                <a:lnTo>
                  <a:pt x="1076411" y="274517"/>
                </a:lnTo>
                <a:lnTo>
                  <a:pt x="1082054" y="265968"/>
                </a:lnTo>
                <a:lnTo>
                  <a:pt x="1153772" y="179044"/>
                </a:lnTo>
                <a:cubicBezTo>
                  <a:pt x="1264394" y="68422"/>
                  <a:pt x="1417218" y="0"/>
                  <a:pt x="1586022" y="0"/>
                </a:cubicBezTo>
                <a:close/>
              </a:path>
            </a:pathLst>
          </a:custGeom>
          <a:gradFill>
            <a:gsLst>
              <a:gs pos="0">
                <a:schemeClr val="tx2"/>
              </a:gs>
              <a:gs pos="96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Placeholder 17">
            <a:extLst>
              <a:ext uri="{FF2B5EF4-FFF2-40B4-BE49-F238E27FC236}">
                <a16:creationId xmlns:a16="http://schemas.microsoft.com/office/drawing/2014/main" id="{F82CC71E-2BBF-48B7-93CC-3D51B629EF14}"/>
              </a:ext>
            </a:extLst>
          </p:cNvPr>
          <p:cNvPicPr>
            <a:picLocks noGrp="1" noChangeAspect="1"/>
          </p:cNvPicPr>
          <p:nvPr>
            <p:ph type="pic" sz="quarter" idx="10"/>
          </p:nvPr>
        </p:nvPicPr>
        <p:blipFill rotWithShape="1">
          <a:blip r:embed="rId2"/>
          <a:srcRect l="20505" r="1501"/>
          <a:stretch/>
        </p:blipFill>
        <p:spPr>
          <a:xfrm>
            <a:off x="838106" y="3120888"/>
            <a:ext cx="3187896" cy="2723321"/>
          </a:xfrm>
        </p:spPr>
      </p:pic>
      <p:pic>
        <p:nvPicPr>
          <p:cNvPr id="22" name="Picture Placeholder 21">
            <a:extLst>
              <a:ext uri="{FF2B5EF4-FFF2-40B4-BE49-F238E27FC236}">
                <a16:creationId xmlns:a16="http://schemas.microsoft.com/office/drawing/2014/main" id="{F1DF571C-96DA-4694-BE78-C502ECF11E5E}"/>
              </a:ext>
            </a:extLst>
          </p:cNvPr>
          <p:cNvPicPr>
            <a:picLocks noGrp="1" noChangeAspect="1"/>
          </p:cNvPicPr>
          <p:nvPr>
            <p:ph type="pic" sz="quarter" idx="11"/>
          </p:nvPr>
        </p:nvPicPr>
        <p:blipFill rotWithShape="1">
          <a:blip r:embed="rId3"/>
          <a:srcRect l="6267" t="12852" r="-6267" b="30118"/>
          <a:stretch/>
        </p:blipFill>
        <p:spPr>
          <a:xfrm>
            <a:off x="4483202" y="3120888"/>
            <a:ext cx="3187896" cy="2723321"/>
          </a:xfrm>
        </p:spPr>
      </p:pic>
      <p:grpSp>
        <p:nvGrpSpPr>
          <p:cNvPr id="23" name="Group 22">
            <a:extLst>
              <a:ext uri="{FF2B5EF4-FFF2-40B4-BE49-F238E27FC236}">
                <a16:creationId xmlns:a16="http://schemas.microsoft.com/office/drawing/2014/main" id="{45B01E3F-F2E8-4D7B-9BF7-67900DCF9612}"/>
              </a:ext>
            </a:extLst>
          </p:cNvPr>
          <p:cNvGrpSpPr/>
          <p:nvPr/>
        </p:nvGrpSpPr>
        <p:grpSpPr>
          <a:xfrm>
            <a:off x="7536354" y="1906631"/>
            <a:ext cx="4155973" cy="4482464"/>
            <a:chOff x="7536354" y="2131483"/>
            <a:chExt cx="4155973" cy="4482464"/>
          </a:xfrm>
        </p:grpSpPr>
        <p:grpSp>
          <p:nvGrpSpPr>
            <p:cNvPr id="24" name="Group 23">
              <a:extLst>
                <a:ext uri="{FF2B5EF4-FFF2-40B4-BE49-F238E27FC236}">
                  <a16:creationId xmlns:a16="http://schemas.microsoft.com/office/drawing/2014/main" id="{5D1DA87D-D41A-4836-9431-9539275A9F41}"/>
                </a:ext>
              </a:extLst>
            </p:cNvPr>
            <p:cNvGrpSpPr/>
            <p:nvPr/>
          </p:nvGrpSpPr>
          <p:grpSpPr>
            <a:xfrm>
              <a:off x="7536354" y="2655376"/>
              <a:ext cx="4155973" cy="3958571"/>
              <a:chOff x="984739" y="1620886"/>
              <a:chExt cx="4155973" cy="3958571"/>
            </a:xfrm>
          </p:grpSpPr>
          <p:sp>
            <p:nvSpPr>
              <p:cNvPr id="28" name="TextBox 27">
                <a:extLst>
                  <a:ext uri="{FF2B5EF4-FFF2-40B4-BE49-F238E27FC236}">
                    <a16:creationId xmlns:a16="http://schemas.microsoft.com/office/drawing/2014/main" id="{5E6B7677-1B2A-4536-8FE2-DA485C28B255}"/>
                  </a:ext>
                </a:extLst>
              </p:cNvPr>
              <p:cNvSpPr txBox="1"/>
              <p:nvPr/>
            </p:nvSpPr>
            <p:spPr>
              <a:xfrm>
                <a:off x="984739" y="1620886"/>
                <a:ext cx="4155973" cy="1691873"/>
              </a:xfrm>
              <a:prstGeom prst="rect">
                <a:avLst/>
              </a:prstGeom>
              <a:noFill/>
            </p:spPr>
            <p:txBody>
              <a:bodyPr wrap="square" rtlCol="0">
                <a:spAutoFit/>
              </a:bodyPr>
              <a:lstStyle/>
              <a:p>
                <a:pPr>
                  <a:lnSpc>
                    <a:spcPct val="150000"/>
                  </a:lnSpc>
                </a:pPr>
                <a:r>
                  <a:rPr lang="en-US" sz="2400" spc="300" dirty="0">
                    <a:solidFill>
                      <a:schemeClr val="tx1">
                        <a:lumMod val="90000"/>
                        <a:lumOff val="10000"/>
                      </a:schemeClr>
                    </a:solidFill>
                    <a:ea typeface="Dosis" charset="0"/>
                    <a:cs typeface="Dosis" charset="0"/>
                  </a:rPr>
                  <a:t>WHAT DO YOU KNOW ABOUT CHINESE NEW YEAR?</a:t>
                </a:r>
              </a:p>
            </p:txBody>
          </p:sp>
          <p:sp>
            <p:nvSpPr>
              <p:cNvPr id="29" name="TextBox 28">
                <a:extLst>
                  <a:ext uri="{FF2B5EF4-FFF2-40B4-BE49-F238E27FC236}">
                    <a16:creationId xmlns:a16="http://schemas.microsoft.com/office/drawing/2014/main" id="{548AC991-8069-4204-8170-94823233EE9C}"/>
                  </a:ext>
                </a:extLst>
              </p:cNvPr>
              <p:cNvSpPr txBox="1"/>
              <p:nvPr/>
            </p:nvSpPr>
            <p:spPr>
              <a:xfrm>
                <a:off x="984740" y="3694774"/>
                <a:ext cx="3848757" cy="1884683"/>
              </a:xfrm>
              <a:prstGeom prst="rect">
                <a:avLst/>
              </a:prstGeom>
              <a:noFill/>
            </p:spPr>
            <p:txBody>
              <a:bodyPr wrap="square" rtlCol="0">
                <a:spAutoFit/>
              </a:bodyPr>
              <a:lstStyle/>
              <a:p>
                <a:pPr algn="just">
                  <a:lnSpc>
                    <a:spcPct val="200000"/>
                  </a:lnSpc>
                </a:pPr>
                <a:r>
                  <a:rPr lang="en-US" sz="1200" dirty="0">
                    <a:solidFill>
                      <a:schemeClr val="tx1">
                        <a:lumMod val="75000"/>
                        <a:lumOff val="25000"/>
                      </a:schemeClr>
                    </a:solidFill>
                    <a:ea typeface="Source Sans Pro" charset="0"/>
                    <a:cs typeface="Source Sans Pro" charset="0"/>
                  </a:rPr>
                  <a:t>Lorem ipsum dolor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consectetur</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adipiscing</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elit</a:t>
                </a:r>
                <a:r>
                  <a:rPr lang="en-US" sz="1200" dirty="0">
                    <a:solidFill>
                      <a:schemeClr val="tx1">
                        <a:lumMod val="75000"/>
                        <a:lumOff val="25000"/>
                      </a:schemeClr>
                    </a:solidFill>
                    <a:ea typeface="Source Sans Pro" charset="0"/>
                    <a:cs typeface="Source Sans Pro" charset="0"/>
                  </a:rPr>
                  <a:t>. Nunc semper </a:t>
                </a:r>
                <a:r>
                  <a:rPr lang="en-US" sz="1200" dirty="0" err="1">
                    <a:solidFill>
                      <a:schemeClr val="tx1">
                        <a:lumMod val="75000"/>
                        <a:lumOff val="25000"/>
                      </a:schemeClr>
                    </a:solidFill>
                    <a:ea typeface="Source Sans Pro" charset="0"/>
                    <a:cs typeface="Source Sans Pro" charset="0"/>
                  </a:rPr>
                  <a:t>metus</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justo</a:t>
                </a:r>
                <a:r>
                  <a:rPr lang="en-US" sz="1200" dirty="0">
                    <a:solidFill>
                      <a:schemeClr val="tx1">
                        <a:lumMod val="75000"/>
                        <a:lumOff val="25000"/>
                      </a:schemeClr>
                    </a:solidFill>
                    <a:ea typeface="Source Sans Pro" charset="0"/>
                    <a:cs typeface="Source Sans Pro" charset="0"/>
                  </a:rPr>
                  <a:t> tempus,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eleifend</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orci</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dignissim</a:t>
                </a:r>
                <a:r>
                  <a:rPr lang="en-US" sz="1200" dirty="0">
                    <a:solidFill>
                      <a:schemeClr val="tx1">
                        <a:lumMod val="75000"/>
                        <a:lumOff val="25000"/>
                      </a:schemeClr>
                    </a:solidFill>
                    <a:ea typeface="Source Sans Pro" charset="0"/>
                    <a:cs typeface="Source Sans Pro" charset="0"/>
                  </a:rPr>
                  <a:t>. Nunc </a:t>
                </a:r>
                <a:r>
                  <a:rPr lang="en-US" sz="1200" dirty="0" err="1">
                    <a:solidFill>
                      <a:schemeClr val="tx1">
                        <a:lumMod val="75000"/>
                        <a:lumOff val="25000"/>
                      </a:schemeClr>
                    </a:solidFill>
                    <a:ea typeface="Source Sans Pro" charset="0"/>
                    <a:cs typeface="Source Sans Pro" charset="0"/>
                  </a:rPr>
                  <a:t>faucibus</a:t>
                </a:r>
                <a:r>
                  <a:rPr lang="en-US" sz="1200" dirty="0">
                    <a:solidFill>
                      <a:schemeClr val="tx1">
                        <a:lumMod val="75000"/>
                        <a:lumOff val="25000"/>
                      </a:schemeClr>
                    </a:solidFill>
                    <a:ea typeface="Source Sans Pro" charset="0"/>
                    <a:cs typeface="Source Sans Pro" charset="0"/>
                  </a:rPr>
                  <a:t> non </a:t>
                </a:r>
                <a:r>
                  <a:rPr lang="en-US" sz="1200" dirty="0" err="1">
                    <a:solidFill>
                      <a:schemeClr val="tx1">
                        <a:lumMod val="75000"/>
                        <a:lumOff val="25000"/>
                      </a:schemeClr>
                    </a:solidFill>
                    <a:ea typeface="Source Sans Pro" charset="0"/>
                    <a:cs typeface="Source Sans Pro" charset="0"/>
                  </a:rPr>
                  <a:t>quam</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rutrum</a:t>
                </a:r>
                <a:r>
                  <a:rPr lang="en-US" sz="1200" dirty="0">
                    <a:solidFill>
                      <a:schemeClr val="tx1">
                        <a:lumMod val="75000"/>
                        <a:lumOff val="25000"/>
                      </a:schemeClr>
                    </a:solidFill>
                    <a:ea typeface="Source Sans Pro" charset="0"/>
                    <a:cs typeface="Source Sans Pro" charset="0"/>
                  </a:rPr>
                  <a:t>. Sed </a:t>
                </a:r>
                <a:r>
                  <a:rPr lang="en-US" sz="1200" dirty="0" err="1">
                    <a:solidFill>
                      <a:schemeClr val="tx1">
                        <a:lumMod val="75000"/>
                        <a:lumOff val="25000"/>
                      </a:schemeClr>
                    </a:solidFill>
                    <a:ea typeface="Source Sans Pro" charset="0"/>
                    <a:cs typeface="Source Sans Pro" charset="0"/>
                  </a:rPr>
                  <a:t>consequat</a:t>
                </a:r>
                <a:r>
                  <a:rPr lang="en-US" sz="1200" dirty="0">
                    <a:solidFill>
                      <a:schemeClr val="tx1">
                        <a:lumMod val="75000"/>
                        <a:lumOff val="25000"/>
                      </a:schemeClr>
                    </a:solidFill>
                    <a:ea typeface="Source Sans Pro" charset="0"/>
                    <a:cs typeface="Source Sans Pro" charset="0"/>
                  </a:rPr>
                  <a:t>, eros </a:t>
                </a:r>
                <a:r>
                  <a:rPr lang="en-US" sz="1200" dirty="0" err="1">
                    <a:solidFill>
                      <a:schemeClr val="tx1">
                        <a:lumMod val="75000"/>
                        <a:lumOff val="25000"/>
                      </a:schemeClr>
                    </a:solidFill>
                    <a:ea typeface="Source Sans Pro" charset="0"/>
                    <a:cs typeface="Source Sans Pro" charset="0"/>
                  </a:rPr>
                  <a:t>nec</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dapibus</a:t>
                </a:r>
                <a:r>
                  <a:rPr lang="en-US" sz="1200" dirty="0">
                    <a:solidFill>
                      <a:schemeClr val="tx1">
                        <a:lumMod val="75000"/>
                        <a:lumOff val="25000"/>
                      </a:schemeClr>
                    </a:solidFill>
                    <a:ea typeface="Source Sans Pro" charset="0"/>
                    <a:cs typeface="Source Sans Pro" charset="0"/>
                  </a:rPr>
                  <a:t> auctor,.</a:t>
                </a:r>
              </a:p>
            </p:txBody>
          </p:sp>
        </p:grpSp>
        <p:grpSp>
          <p:nvGrpSpPr>
            <p:cNvPr id="25" name="Group 24">
              <a:extLst>
                <a:ext uri="{FF2B5EF4-FFF2-40B4-BE49-F238E27FC236}">
                  <a16:creationId xmlns:a16="http://schemas.microsoft.com/office/drawing/2014/main" id="{EB556719-18C9-4DC0-8FCA-752DD08314A8}"/>
                </a:ext>
              </a:extLst>
            </p:cNvPr>
            <p:cNvGrpSpPr/>
            <p:nvPr/>
          </p:nvGrpSpPr>
          <p:grpSpPr>
            <a:xfrm>
              <a:off x="7536355" y="2131483"/>
              <a:ext cx="884901" cy="336932"/>
              <a:chOff x="1699273" y="1546453"/>
              <a:chExt cx="884901" cy="336932"/>
            </a:xfrm>
          </p:grpSpPr>
          <p:sp>
            <p:nvSpPr>
              <p:cNvPr id="26" name="Oval 25">
                <a:extLst>
                  <a:ext uri="{FF2B5EF4-FFF2-40B4-BE49-F238E27FC236}">
                    <a16:creationId xmlns:a16="http://schemas.microsoft.com/office/drawing/2014/main" id="{70A58CA7-84B5-4F4D-968D-A63B8CA4C78E}"/>
                  </a:ext>
                </a:extLst>
              </p:cNvPr>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302CB66-9A34-4421-800A-8D7074D7EB2F}"/>
                  </a:ext>
                </a:extLst>
              </p:cNvPr>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TextBox 31">
            <a:extLst>
              <a:ext uri="{FF2B5EF4-FFF2-40B4-BE49-F238E27FC236}">
                <a16:creationId xmlns:a16="http://schemas.microsoft.com/office/drawing/2014/main" id="{1A16CC45-8FEF-4D5F-9003-977494D1A5BF}"/>
              </a:ext>
            </a:extLst>
          </p:cNvPr>
          <p:cNvSpPr txBox="1"/>
          <p:nvPr/>
        </p:nvSpPr>
        <p:spPr>
          <a:xfrm>
            <a:off x="2728717" y="1731354"/>
            <a:ext cx="3148642" cy="830997"/>
          </a:xfrm>
          <a:prstGeom prst="rect">
            <a:avLst/>
          </a:prstGeom>
          <a:noFill/>
        </p:spPr>
        <p:txBody>
          <a:bodyPr wrap="square">
            <a:spAutoFit/>
          </a:bodyPr>
          <a:lstStyle/>
          <a:p>
            <a:pPr algn="ctr"/>
            <a:r>
              <a:rPr lang="en-US" sz="2400" spc="600" dirty="0">
                <a:solidFill>
                  <a:schemeClr val="bg1"/>
                </a:solidFill>
                <a:ea typeface="Dosis" charset="0"/>
                <a:cs typeface="Dosis" charset="0"/>
              </a:rPr>
              <a:t>SPRING FESTIVAL</a:t>
            </a:r>
          </a:p>
        </p:txBody>
      </p:sp>
    </p:spTree>
    <p:extLst>
      <p:ext uri="{BB962C8B-B14F-4D97-AF65-F5344CB8AC3E}">
        <p14:creationId xmlns:p14="http://schemas.microsoft.com/office/powerpoint/2010/main" val="83588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4882DF7-B543-4C4A-8F1B-5F92CE247DB4}"/>
              </a:ext>
            </a:extLst>
          </p:cNvPr>
          <p:cNvPicPr>
            <a:picLocks noGrp="1" noChangeAspect="1"/>
          </p:cNvPicPr>
          <p:nvPr>
            <p:ph type="pic" sz="quarter" idx="10"/>
          </p:nvPr>
        </p:nvPicPr>
        <p:blipFill>
          <a:blip r:embed="rId2"/>
          <a:srcRect l="6065" r="6065"/>
          <a:stretch>
            <a:fillRect/>
          </a:stretch>
        </p:blipFill>
        <p:spPr/>
      </p:pic>
      <p:sp>
        <p:nvSpPr>
          <p:cNvPr id="12" name="Rectangle 8"/>
          <p:cNvSpPr/>
          <p:nvPr/>
        </p:nvSpPr>
        <p:spPr>
          <a:xfrm>
            <a:off x="6165622" y="0"/>
            <a:ext cx="6026379" cy="6858000"/>
          </a:xfrm>
          <a:custGeom>
            <a:avLst/>
            <a:gdLst>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1948070 h 6858000"/>
              <a:gd name="connsiteX5" fmla="*/ 0 w 5850835"/>
              <a:gd name="connsiteY5"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1053548 w 5850835"/>
              <a:gd name="connsiteY4" fmla="*/ 2564296 h 6858000"/>
              <a:gd name="connsiteX5" fmla="*/ 0 w 5850835"/>
              <a:gd name="connsiteY5" fmla="*/ 0 h 6858000"/>
              <a:gd name="connsiteX0" fmla="*/ 200232 w 6051067"/>
              <a:gd name="connsiteY0" fmla="*/ 0 h 6858000"/>
              <a:gd name="connsiteX1" fmla="*/ 6051067 w 6051067"/>
              <a:gd name="connsiteY1" fmla="*/ 0 h 6858000"/>
              <a:gd name="connsiteX2" fmla="*/ 6051067 w 6051067"/>
              <a:gd name="connsiteY2" fmla="*/ 6858000 h 6858000"/>
              <a:gd name="connsiteX3" fmla="*/ 200232 w 6051067"/>
              <a:gd name="connsiteY3" fmla="*/ 6858000 h 6858000"/>
              <a:gd name="connsiteX4" fmla="*/ 1253780 w 6051067"/>
              <a:gd name="connsiteY4" fmla="*/ 2564296 h 6858000"/>
              <a:gd name="connsiteX5" fmla="*/ 200232 w 6051067"/>
              <a:gd name="connsiteY5" fmla="*/ 0 h 6858000"/>
              <a:gd name="connsiteX0" fmla="*/ 176827 w 6027662"/>
              <a:gd name="connsiteY0" fmla="*/ 0 h 6858000"/>
              <a:gd name="connsiteX1" fmla="*/ 6027662 w 6027662"/>
              <a:gd name="connsiteY1" fmla="*/ 0 h 6858000"/>
              <a:gd name="connsiteX2" fmla="*/ 6027662 w 6027662"/>
              <a:gd name="connsiteY2" fmla="*/ 6858000 h 6858000"/>
              <a:gd name="connsiteX3" fmla="*/ 176827 w 6027662"/>
              <a:gd name="connsiteY3" fmla="*/ 6858000 h 6858000"/>
              <a:gd name="connsiteX4" fmla="*/ 1548427 w 6027662"/>
              <a:gd name="connsiteY4" fmla="*/ 3319670 h 6858000"/>
              <a:gd name="connsiteX5" fmla="*/ 176827 w 6027662"/>
              <a:gd name="connsiteY5" fmla="*/ 0 h 6858000"/>
              <a:gd name="connsiteX0" fmla="*/ 175544 w 6026379"/>
              <a:gd name="connsiteY0" fmla="*/ 0 h 6858000"/>
              <a:gd name="connsiteX1" fmla="*/ 6026379 w 6026379"/>
              <a:gd name="connsiteY1" fmla="*/ 0 h 6858000"/>
              <a:gd name="connsiteX2" fmla="*/ 6026379 w 6026379"/>
              <a:gd name="connsiteY2" fmla="*/ 6858000 h 6858000"/>
              <a:gd name="connsiteX3" fmla="*/ 175544 w 6026379"/>
              <a:gd name="connsiteY3" fmla="*/ 6858000 h 6858000"/>
              <a:gd name="connsiteX4" fmla="*/ 1567022 w 6026379"/>
              <a:gd name="connsiteY4" fmla="*/ 3458818 h 6858000"/>
              <a:gd name="connsiteX5" fmla="*/ 175544 w 602637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6379" h="6858000">
                <a:moveTo>
                  <a:pt x="175544" y="0"/>
                </a:moveTo>
                <a:lnTo>
                  <a:pt x="6026379" y="0"/>
                </a:lnTo>
                <a:lnTo>
                  <a:pt x="6026379" y="6858000"/>
                </a:lnTo>
                <a:lnTo>
                  <a:pt x="175544" y="6858000"/>
                </a:lnTo>
                <a:cubicBezTo>
                  <a:pt x="-624004" y="6142383"/>
                  <a:pt x="1567022" y="4601818"/>
                  <a:pt x="1567022" y="3458818"/>
                </a:cubicBezTo>
                <a:cubicBezTo>
                  <a:pt x="1567022" y="2315818"/>
                  <a:pt x="-624004" y="427383"/>
                  <a:pt x="175544" y="0"/>
                </a:cubicBezTo>
                <a:close/>
              </a:path>
            </a:pathLst>
          </a:custGeom>
          <a:gradFill>
            <a:gsLst>
              <a:gs pos="0">
                <a:schemeClr val="tx2">
                  <a:alpha val="80000"/>
                </a:schemeClr>
              </a:gs>
              <a:gs pos="98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5CF8D7C-38D4-4709-B0CB-CC3AA35787B4}"/>
              </a:ext>
            </a:extLst>
          </p:cNvPr>
          <p:cNvGrpSpPr/>
          <p:nvPr/>
        </p:nvGrpSpPr>
        <p:grpSpPr>
          <a:xfrm>
            <a:off x="1165534" y="1476430"/>
            <a:ext cx="5115345" cy="4113132"/>
            <a:chOff x="7536354" y="2131483"/>
            <a:chExt cx="5115345" cy="4113132"/>
          </a:xfrm>
        </p:grpSpPr>
        <p:grpSp>
          <p:nvGrpSpPr>
            <p:cNvPr id="13" name="Group 12">
              <a:extLst>
                <a:ext uri="{FF2B5EF4-FFF2-40B4-BE49-F238E27FC236}">
                  <a16:creationId xmlns:a16="http://schemas.microsoft.com/office/drawing/2014/main" id="{FE95ABE7-5265-4D6F-A5A0-3BCB933FE6D7}"/>
                </a:ext>
              </a:extLst>
            </p:cNvPr>
            <p:cNvGrpSpPr/>
            <p:nvPr/>
          </p:nvGrpSpPr>
          <p:grpSpPr>
            <a:xfrm>
              <a:off x="7536354" y="2752903"/>
              <a:ext cx="5115345" cy="3491712"/>
              <a:chOff x="984739" y="1718413"/>
              <a:chExt cx="5115345" cy="3491712"/>
            </a:xfrm>
          </p:grpSpPr>
          <p:sp>
            <p:nvSpPr>
              <p:cNvPr id="17" name="TextBox 16">
                <a:extLst>
                  <a:ext uri="{FF2B5EF4-FFF2-40B4-BE49-F238E27FC236}">
                    <a16:creationId xmlns:a16="http://schemas.microsoft.com/office/drawing/2014/main" id="{1EE78DCE-D733-498D-85B1-905C3DB55817}"/>
                  </a:ext>
                </a:extLst>
              </p:cNvPr>
              <p:cNvSpPr txBox="1"/>
              <p:nvPr/>
            </p:nvSpPr>
            <p:spPr>
              <a:xfrm>
                <a:off x="984739" y="1718413"/>
                <a:ext cx="5115345" cy="1691873"/>
              </a:xfrm>
              <a:prstGeom prst="rect">
                <a:avLst/>
              </a:prstGeom>
              <a:noFill/>
            </p:spPr>
            <p:txBody>
              <a:bodyPr wrap="square" rtlCol="0">
                <a:spAutoFit/>
              </a:bodyPr>
              <a:lstStyle/>
              <a:p>
                <a:pPr>
                  <a:lnSpc>
                    <a:spcPct val="150000"/>
                  </a:lnSpc>
                </a:pPr>
                <a:r>
                  <a:rPr lang="en-US" sz="2400" spc="300" dirty="0">
                    <a:solidFill>
                      <a:schemeClr val="bg1"/>
                    </a:solidFill>
                    <a:ea typeface="Dosis" charset="0"/>
                    <a:cs typeface="Dosis" charset="0"/>
                  </a:rPr>
                  <a:t>A MONTH IN THE CHINESE CALENDAR SPANS A SINGLE LUNAR CYCLE</a:t>
                </a:r>
              </a:p>
            </p:txBody>
          </p:sp>
          <p:sp>
            <p:nvSpPr>
              <p:cNvPr id="18" name="TextBox 17">
                <a:extLst>
                  <a:ext uri="{FF2B5EF4-FFF2-40B4-BE49-F238E27FC236}">
                    <a16:creationId xmlns:a16="http://schemas.microsoft.com/office/drawing/2014/main" id="{54D88E93-9FF8-49D6-93A0-1F5879E91703}"/>
                  </a:ext>
                </a:extLst>
              </p:cNvPr>
              <p:cNvSpPr txBox="1"/>
              <p:nvPr/>
            </p:nvSpPr>
            <p:spPr>
              <a:xfrm>
                <a:off x="984740" y="3694774"/>
                <a:ext cx="4620668" cy="1515351"/>
              </a:xfrm>
              <a:prstGeom prst="rect">
                <a:avLst/>
              </a:prstGeom>
              <a:noFill/>
            </p:spPr>
            <p:txBody>
              <a:bodyPr wrap="square" rtlCol="0">
                <a:spAutoFit/>
              </a:bodyPr>
              <a:lstStyle/>
              <a:p>
                <a:pPr algn="just">
                  <a:lnSpc>
                    <a:spcPct val="200000"/>
                  </a:lnSpc>
                </a:pPr>
                <a:r>
                  <a:rPr lang="en-US" sz="1200" dirty="0">
                    <a:solidFill>
                      <a:schemeClr val="bg1"/>
                    </a:solidFill>
                    <a:ea typeface="Source Sans Pro" charset="0"/>
                    <a:cs typeface="Source Sans Pro" charset="0"/>
                  </a:rPr>
                  <a:t>Lorem ipsum dolor sit </a:t>
                </a:r>
                <a:r>
                  <a:rPr lang="en-US" sz="1200" dirty="0" err="1">
                    <a:solidFill>
                      <a:schemeClr val="bg1"/>
                    </a:solidFill>
                    <a:ea typeface="Source Sans Pro" charset="0"/>
                    <a:cs typeface="Source Sans Pro" charset="0"/>
                  </a:rPr>
                  <a:t>amet</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consectetur</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adipiscing</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elit</a:t>
                </a:r>
                <a:r>
                  <a:rPr lang="en-US" sz="1200" dirty="0">
                    <a:solidFill>
                      <a:schemeClr val="bg1"/>
                    </a:solidFill>
                    <a:ea typeface="Source Sans Pro" charset="0"/>
                    <a:cs typeface="Source Sans Pro" charset="0"/>
                  </a:rPr>
                  <a:t>. Nunc semper </a:t>
                </a:r>
                <a:r>
                  <a:rPr lang="en-US" sz="1200" dirty="0" err="1">
                    <a:solidFill>
                      <a:schemeClr val="bg1"/>
                    </a:solidFill>
                    <a:ea typeface="Source Sans Pro" charset="0"/>
                    <a:cs typeface="Source Sans Pro" charset="0"/>
                  </a:rPr>
                  <a:t>metus</a:t>
                </a:r>
                <a:r>
                  <a:rPr lang="en-US" sz="1200" dirty="0">
                    <a:solidFill>
                      <a:schemeClr val="bg1"/>
                    </a:solidFill>
                    <a:ea typeface="Source Sans Pro" charset="0"/>
                    <a:cs typeface="Source Sans Pro" charset="0"/>
                  </a:rPr>
                  <a:t> sit </a:t>
                </a:r>
                <a:r>
                  <a:rPr lang="en-US" sz="1200" dirty="0" err="1">
                    <a:solidFill>
                      <a:schemeClr val="bg1"/>
                    </a:solidFill>
                    <a:ea typeface="Source Sans Pro" charset="0"/>
                    <a:cs typeface="Source Sans Pro" charset="0"/>
                  </a:rPr>
                  <a:t>amet</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justo</a:t>
                </a:r>
                <a:r>
                  <a:rPr lang="en-US" sz="1200" dirty="0">
                    <a:solidFill>
                      <a:schemeClr val="bg1"/>
                    </a:solidFill>
                    <a:ea typeface="Source Sans Pro" charset="0"/>
                    <a:cs typeface="Source Sans Pro" charset="0"/>
                  </a:rPr>
                  <a:t> tempus, sit </a:t>
                </a:r>
                <a:r>
                  <a:rPr lang="en-US" sz="1200" dirty="0" err="1">
                    <a:solidFill>
                      <a:schemeClr val="bg1"/>
                    </a:solidFill>
                    <a:ea typeface="Source Sans Pro" charset="0"/>
                    <a:cs typeface="Source Sans Pro" charset="0"/>
                  </a:rPr>
                  <a:t>amet</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eleifend</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orci</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dignissim</a:t>
                </a:r>
                <a:r>
                  <a:rPr lang="en-US" sz="1200" dirty="0">
                    <a:solidFill>
                      <a:schemeClr val="bg1"/>
                    </a:solidFill>
                    <a:ea typeface="Source Sans Pro" charset="0"/>
                    <a:cs typeface="Source Sans Pro" charset="0"/>
                  </a:rPr>
                  <a:t>. Nunc </a:t>
                </a:r>
                <a:r>
                  <a:rPr lang="en-US" sz="1200" dirty="0" err="1">
                    <a:solidFill>
                      <a:schemeClr val="bg1"/>
                    </a:solidFill>
                    <a:ea typeface="Source Sans Pro" charset="0"/>
                    <a:cs typeface="Source Sans Pro" charset="0"/>
                  </a:rPr>
                  <a:t>faucibus</a:t>
                </a:r>
                <a:r>
                  <a:rPr lang="en-US" sz="1200" dirty="0">
                    <a:solidFill>
                      <a:schemeClr val="bg1"/>
                    </a:solidFill>
                    <a:ea typeface="Source Sans Pro" charset="0"/>
                    <a:cs typeface="Source Sans Pro" charset="0"/>
                  </a:rPr>
                  <a:t> non </a:t>
                </a:r>
                <a:r>
                  <a:rPr lang="en-US" sz="1200" dirty="0" err="1">
                    <a:solidFill>
                      <a:schemeClr val="bg1"/>
                    </a:solidFill>
                    <a:ea typeface="Source Sans Pro" charset="0"/>
                    <a:cs typeface="Source Sans Pro" charset="0"/>
                  </a:rPr>
                  <a:t>quam</a:t>
                </a:r>
                <a:r>
                  <a:rPr lang="en-US" sz="1200" dirty="0">
                    <a:solidFill>
                      <a:schemeClr val="bg1"/>
                    </a:solidFill>
                    <a:ea typeface="Source Sans Pro" charset="0"/>
                    <a:cs typeface="Source Sans Pro" charset="0"/>
                  </a:rPr>
                  <a:t> sit </a:t>
                </a:r>
                <a:r>
                  <a:rPr lang="en-US" sz="1200" dirty="0" err="1">
                    <a:solidFill>
                      <a:schemeClr val="bg1"/>
                    </a:solidFill>
                    <a:ea typeface="Source Sans Pro" charset="0"/>
                    <a:cs typeface="Source Sans Pro" charset="0"/>
                  </a:rPr>
                  <a:t>amet</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rutrum</a:t>
                </a:r>
                <a:r>
                  <a:rPr lang="en-US" sz="1200" dirty="0">
                    <a:solidFill>
                      <a:schemeClr val="bg1"/>
                    </a:solidFill>
                    <a:ea typeface="Source Sans Pro" charset="0"/>
                    <a:cs typeface="Source Sans Pro" charset="0"/>
                  </a:rPr>
                  <a:t>. Sed </a:t>
                </a:r>
                <a:r>
                  <a:rPr lang="en-US" sz="1200" dirty="0" err="1">
                    <a:solidFill>
                      <a:schemeClr val="bg1"/>
                    </a:solidFill>
                    <a:ea typeface="Source Sans Pro" charset="0"/>
                    <a:cs typeface="Source Sans Pro" charset="0"/>
                  </a:rPr>
                  <a:t>consequat</a:t>
                </a:r>
                <a:r>
                  <a:rPr lang="en-US" sz="1200" dirty="0">
                    <a:solidFill>
                      <a:schemeClr val="bg1"/>
                    </a:solidFill>
                    <a:ea typeface="Source Sans Pro" charset="0"/>
                    <a:cs typeface="Source Sans Pro" charset="0"/>
                  </a:rPr>
                  <a:t>, eros </a:t>
                </a:r>
                <a:r>
                  <a:rPr lang="en-US" sz="1200" dirty="0" err="1">
                    <a:solidFill>
                      <a:schemeClr val="bg1"/>
                    </a:solidFill>
                    <a:ea typeface="Source Sans Pro" charset="0"/>
                    <a:cs typeface="Source Sans Pro" charset="0"/>
                  </a:rPr>
                  <a:t>nec</a:t>
                </a:r>
                <a:r>
                  <a:rPr lang="en-US" sz="1200" dirty="0">
                    <a:solidFill>
                      <a:schemeClr val="bg1"/>
                    </a:solidFill>
                    <a:ea typeface="Source Sans Pro" charset="0"/>
                    <a:cs typeface="Source Sans Pro" charset="0"/>
                  </a:rPr>
                  <a:t> </a:t>
                </a:r>
                <a:r>
                  <a:rPr lang="en-US" sz="1200" dirty="0" err="1">
                    <a:solidFill>
                      <a:schemeClr val="bg1"/>
                    </a:solidFill>
                    <a:ea typeface="Source Sans Pro" charset="0"/>
                    <a:cs typeface="Source Sans Pro" charset="0"/>
                  </a:rPr>
                  <a:t>dapibus</a:t>
                </a:r>
                <a:r>
                  <a:rPr lang="en-US" sz="1200" dirty="0">
                    <a:solidFill>
                      <a:schemeClr val="bg1"/>
                    </a:solidFill>
                    <a:ea typeface="Source Sans Pro" charset="0"/>
                    <a:cs typeface="Source Sans Pro" charset="0"/>
                  </a:rPr>
                  <a:t> auctor,.</a:t>
                </a:r>
              </a:p>
            </p:txBody>
          </p:sp>
        </p:grpSp>
        <p:grpSp>
          <p:nvGrpSpPr>
            <p:cNvPr id="14" name="Group 13">
              <a:extLst>
                <a:ext uri="{FF2B5EF4-FFF2-40B4-BE49-F238E27FC236}">
                  <a16:creationId xmlns:a16="http://schemas.microsoft.com/office/drawing/2014/main" id="{9DC0D118-D211-4969-B51F-FE809D9A1FE8}"/>
                </a:ext>
              </a:extLst>
            </p:cNvPr>
            <p:cNvGrpSpPr/>
            <p:nvPr/>
          </p:nvGrpSpPr>
          <p:grpSpPr>
            <a:xfrm>
              <a:off x="7536355" y="2131483"/>
              <a:ext cx="884901" cy="336932"/>
              <a:chOff x="1699273" y="1546453"/>
              <a:chExt cx="884901" cy="336932"/>
            </a:xfrm>
          </p:grpSpPr>
          <p:sp>
            <p:nvSpPr>
              <p:cNvPr id="15" name="Oval 14">
                <a:extLst>
                  <a:ext uri="{FF2B5EF4-FFF2-40B4-BE49-F238E27FC236}">
                    <a16:creationId xmlns:a16="http://schemas.microsoft.com/office/drawing/2014/main" id="{BCE9D487-27DA-46CE-A70C-F5F871BB3101}"/>
                  </a:ext>
                </a:extLst>
              </p:cNvPr>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Oval 15">
                <a:extLst>
                  <a:ext uri="{FF2B5EF4-FFF2-40B4-BE49-F238E27FC236}">
                    <a16:creationId xmlns:a16="http://schemas.microsoft.com/office/drawing/2014/main" id="{CFCD7D2B-8D6C-448E-A3B4-F1AF6C34EB28}"/>
                  </a:ext>
                </a:extLst>
              </p:cNvPr>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Tree>
    <p:extLst>
      <p:ext uri="{BB962C8B-B14F-4D97-AF65-F5344CB8AC3E}">
        <p14:creationId xmlns:p14="http://schemas.microsoft.com/office/powerpoint/2010/main" val="178828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B13FADA-F36F-45C0-88E9-2AA8B37E46C4}"/>
              </a:ext>
            </a:extLst>
          </p:cNvPr>
          <p:cNvGrpSpPr/>
          <p:nvPr/>
        </p:nvGrpSpPr>
        <p:grpSpPr>
          <a:xfrm>
            <a:off x="6831817" y="1510924"/>
            <a:ext cx="4155973" cy="4055873"/>
            <a:chOff x="7536354" y="2131483"/>
            <a:chExt cx="4155973" cy="4055873"/>
          </a:xfrm>
        </p:grpSpPr>
        <p:grpSp>
          <p:nvGrpSpPr>
            <p:cNvPr id="14" name="Group 13">
              <a:extLst>
                <a:ext uri="{FF2B5EF4-FFF2-40B4-BE49-F238E27FC236}">
                  <a16:creationId xmlns:a16="http://schemas.microsoft.com/office/drawing/2014/main" id="{9A1992C0-F112-4949-9843-C7D8B1CE3CBE}"/>
                </a:ext>
              </a:extLst>
            </p:cNvPr>
            <p:cNvGrpSpPr/>
            <p:nvPr/>
          </p:nvGrpSpPr>
          <p:grpSpPr>
            <a:xfrm>
              <a:off x="7536354" y="2800916"/>
              <a:ext cx="4155973" cy="3386440"/>
              <a:chOff x="984739" y="1766426"/>
              <a:chExt cx="4155973" cy="3386440"/>
            </a:xfrm>
          </p:grpSpPr>
          <p:sp>
            <p:nvSpPr>
              <p:cNvPr id="18" name="TextBox 17">
                <a:extLst>
                  <a:ext uri="{FF2B5EF4-FFF2-40B4-BE49-F238E27FC236}">
                    <a16:creationId xmlns:a16="http://schemas.microsoft.com/office/drawing/2014/main" id="{73CB5A08-055A-404F-A73E-3D9D6F8A8023}"/>
                  </a:ext>
                </a:extLst>
              </p:cNvPr>
              <p:cNvSpPr txBox="1"/>
              <p:nvPr/>
            </p:nvSpPr>
            <p:spPr>
              <a:xfrm>
                <a:off x="984739" y="1766426"/>
                <a:ext cx="4155973" cy="1137876"/>
              </a:xfrm>
              <a:prstGeom prst="rect">
                <a:avLst/>
              </a:prstGeom>
              <a:noFill/>
            </p:spPr>
            <p:txBody>
              <a:bodyPr wrap="square" rtlCol="0">
                <a:spAutoFit/>
              </a:bodyPr>
              <a:lstStyle/>
              <a:p>
                <a:pPr>
                  <a:lnSpc>
                    <a:spcPct val="150000"/>
                  </a:lnSpc>
                </a:pPr>
                <a:r>
                  <a:rPr lang="en-US" sz="2400" spc="300" dirty="0">
                    <a:solidFill>
                      <a:schemeClr val="tx1">
                        <a:lumMod val="90000"/>
                        <a:lumOff val="10000"/>
                      </a:schemeClr>
                    </a:solidFill>
                    <a:ea typeface="Dosis" charset="0"/>
                    <a:cs typeface="Dosis" charset="0"/>
                  </a:rPr>
                  <a:t>WHAT IS EATEN ON CHINESE NEW YEAR?</a:t>
                </a:r>
              </a:p>
            </p:txBody>
          </p:sp>
          <p:sp>
            <p:nvSpPr>
              <p:cNvPr id="19" name="TextBox 18">
                <a:extLst>
                  <a:ext uri="{FF2B5EF4-FFF2-40B4-BE49-F238E27FC236}">
                    <a16:creationId xmlns:a16="http://schemas.microsoft.com/office/drawing/2014/main" id="{FCBCDFA5-E427-4C61-98B6-EC18E53DF06C}"/>
                  </a:ext>
                </a:extLst>
              </p:cNvPr>
              <p:cNvSpPr txBox="1"/>
              <p:nvPr/>
            </p:nvSpPr>
            <p:spPr>
              <a:xfrm>
                <a:off x="984740" y="3268183"/>
                <a:ext cx="4155972" cy="1884683"/>
              </a:xfrm>
              <a:prstGeom prst="rect">
                <a:avLst/>
              </a:prstGeom>
              <a:noFill/>
            </p:spPr>
            <p:txBody>
              <a:bodyPr wrap="square" rtlCol="0">
                <a:spAutoFit/>
              </a:bodyPr>
              <a:lstStyle/>
              <a:p>
                <a:pPr algn="just">
                  <a:lnSpc>
                    <a:spcPct val="200000"/>
                  </a:lnSpc>
                </a:pPr>
                <a:r>
                  <a:rPr lang="en-US" sz="1200" dirty="0">
                    <a:solidFill>
                      <a:schemeClr val="tx1">
                        <a:lumMod val="75000"/>
                        <a:lumOff val="25000"/>
                      </a:schemeClr>
                    </a:solidFill>
                    <a:ea typeface="Source Sans Pro" charset="0"/>
                    <a:cs typeface="Source Sans Pro" charset="0"/>
                  </a:rPr>
                  <a:t>Lorem ipsum dolor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consectetur</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adipiscing</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elit</a:t>
                </a:r>
                <a:r>
                  <a:rPr lang="en-US" sz="1200" dirty="0">
                    <a:solidFill>
                      <a:schemeClr val="tx1">
                        <a:lumMod val="75000"/>
                        <a:lumOff val="25000"/>
                      </a:schemeClr>
                    </a:solidFill>
                    <a:ea typeface="Source Sans Pro" charset="0"/>
                    <a:cs typeface="Source Sans Pro" charset="0"/>
                  </a:rPr>
                  <a:t>. Nunc semper </a:t>
                </a:r>
                <a:r>
                  <a:rPr lang="en-US" sz="1200" dirty="0" err="1">
                    <a:solidFill>
                      <a:schemeClr val="tx1">
                        <a:lumMod val="75000"/>
                        <a:lumOff val="25000"/>
                      </a:schemeClr>
                    </a:solidFill>
                    <a:ea typeface="Source Sans Pro" charset="0"/>
                    <a:cs typeface="Source Sans Pro" charset="0"/>
                  </a:rPr>
                  <a:t>metus</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justo</a:t>
                </a:r>
                <a:r>
                  <a:rPr lang="en-US" sz="1200" dirty="0">
                    <a:solidFill>
                      <a:schemeClr val="tx1">
                        <a:lumMod val="75000"/>
                        <a:lumOff val="25000"/>
                      </a:schemeClr>
                    </a:solidFill>
                    <a:ea typeface="Source Sans Pro" charset="0"/>
                    <a:cs typeface="Source Sans Pro" charset="0"/>
                  </a:rPr>
                  <a:t> tempus,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eleifend</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orci</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dignissim</a:t>
                </a:r>
                <a:r>
                  <a:rPr lang="en-US" sz="1200" dirty="0">
                    <a:solidFill>
                      <a:schemeClr val="tx1">
                        <a:lumMod val="75000"/>
                        <a:lumOff val="25000"/>
                      </a:schemeClr>
                    </a:solidFill>
                    <a:ea typeface="Source Sans Pro" charset="0"/>
                    <a:cs typeface="Source Sans Pro" charset="0"/>
                  </a:rPr>
                  <a:t>. Nunc </a:t>
                </a:r>
                <a:r>
                  <a:rPr lang="en-US" sz="1200" dirty="0" err="1">
                    <a:solidFill>
                      <a:schemeClr val="tx1">
                        <a:lumMod val="75000"/>
                        <a:lumOff val="25000"/>
                      </a:schemeClr>
                    </a:solidFill>
                    <a:ea typeface="Source Sans Pro" charset="0"/>
                    <a:cs typeface="Source Sans Pro" charset="0"/>
                  </a:rPr>
                  <a:t>faucibus</a:t>
                </a:r>
                <a:r>
                  <a:rPr lang="en-US" sz="1200" dirty="0">
                    <a:solidFill>
                      <a:schemeClr val="tx1">
                        <a:lumMod val="75000"/>
                        <a:lumOff val="25000"/>
                      </a:schemeClr>
                    </a:solidFill>
                    <a:ea typeface="Source Sans Pro" charset="0"/>
                    <a:cs typeface="Source Sans Pro" charset="0"/>
                  </a:rPr>
                  <a:t> non </a:t>
                </a:r>
                <a:r>
                  <a:rPr lang="en-US" sz="1200" dirty="0" err="1">
                    <a:solidFill>
                      <a:schemeClr val="tx1">
                        <a:lumMod val="75000"/>
                        <a:lumOff val="25000"/>
                      </a:schemeClr>
                    </a:solidFill>
                    <a:ea typeface="Source Sans Pro" charset="0"/>
                    <a:cs typeface="Source Sans Pro" charset="0"/>
                  </a:rPr>
                  <a:t>quam</a:t>
                </a:r>
                <a:r>
                  <a:rPr lang="en-US" sz="1200" dirty="0">
                    <a:solidFill>
                      <a:schemeClr val="tx1">
                        <a:lumMod val="75000"/>
                        <a:lumOff val="25000"/>
                      </a:schemeClr>
                    </a:solidFill>
                    <a:ea typeface="Source Sans Pro" charset="0"/>
                    <a:cs typeface="Source Sans Pro" charset="0"/>
                  </a:rPr>
                  <a:t> sit </a:t>
                </a:r>
                <a:r>
                  <a:rPr lang="en-US" sz="1200" dirty="0" err="1">
                    <a:solidFill>
                      <a:schemeClr val="tx1">
                        <a:lumMod val="75000"/>
                        <a:lumOff val="25000"/>
                      </a:schemeClr>
                    </a:solidFill>
                    <a:ea typeface="Source Sans Pro" charset="0"/>
                    <a:cs typeface="Source Sans Pro" charset="0"/>
                  </a:rPr>
                  <a:t>amet</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rutrum</a:t>
                </a:r>
                <a:r>
                  <a:rPr lang="en-US" sz="1200" dirty="0">
                    <a:solidFill>
                      <a:schemeClr val="tx1">
                        <a:lumMod val="75000"/>
                        <a:lumOff val="25000"/>
                      </a:schemeClr>
                    </a:solidFill>
                    <a:ea typeface="Source Sans Pro" charset="0"/>
                    <a:cs typeface="Source Sans Pro" charset="0"/>
                  </a:rPr>
                  <a:t>. Sed </a:t>
                </a:r>
                <a:r>
                  <a:rPr lang="en-US" sz="1200" dirty="0" err="1">
                    <a:solidFill>
                      <a:schemeClr val="tx1">
                        <a:lumMod val="75000"/>
                        <a:lumOff val="25000"/>
                      </a:schemeClr>
                    </a:solidFill>
                    <a:ea typeface="Source Sans Pro" charset="0"/>
                    <a:cs typeface="Source Sans Pro" charset="0"/>
                  </a:rPr>
                  <a:t>consequat</a:t>
                </a:r>
                <a:r>
                  <a:rPr lang="en-US" sz="1200" dirty="0">
                    <a:solidFill>
                      <a:schemeClr val="tx1">
                        <a:lumMod val="75000"/>
                        <a:lumOff val="25000"/>
                      </a:schemeClr>
                    </a:solidFill>
                    <a:ea typeface="Source Sans Pro" charset="0"/>
                    <a:cs typeface="Source Sans Pro" charset="0"/>
                  </a:rPr>
                  <a:t>, eros </a:t>
                </a:r>
                <a:r>
                  <a:rPr lang="en-US" sz="1200" dirty="0" err="1">
                    <a:solidFill>
                      <a:schemeClr val="tx1">
                        <a:lumMod val="75000"/>
                        <a:lumOff val="25000"/>
                      </a:schemeClr>
                    </a:solidFill>
                    <a:ea typeface="Source Sans Pro" charset="0"/>
                    <a:cs typeface="Source Sans Pro" charset="0"/>
                  </a:rPr>
                  <a:t>nec</a:t>
                </a:r>
                <a:r>
                  <a:rPr lang="en-US" sz="1200" dirty="0">
                    <a:solidFill>
                      <a:schemeClr val="tx1">
                        <a:lumMod val="75000"/>
                        <a:lumOff val="25000"/>
                      </a:schemeClr>
                    </a:solidFill>
                    <a:ea typeface="Source Sans Pro" charset="0"/>
                    <a:cs typeface="Source Sans Pro" charset="0"/>
                  </a:rPr>
                  <a:t> </a:t>
                </a:r>
                <a:r>
                  <a:rPr lang="en-US" sz="1200" dirty="0" err="1">
                    <a:solidFill>
                      <a:schemeClr val="tx1">
                        <a:lumMod val="75000"/>
                        <a:lumOff val="25000"/>
                      </a:schemeClr>
                    </a:solidFill>
                    <a:ea typeface="Source Sans Pro" charset="0"/>
                    <a:cs typeface="Source Sans Pro" charset="0"/>
                  </a:rPr>
                  <a:t>dapibus</a:t>
                </a:r>
                <a:r>
                  <a:rPr lang="en-US" sz="1200" dirty="0">
                    <a:solidFill>
                      <a:schemeClr val="tx1">
                        <a:lumMod val="75000"/>
                        <a:lumOff val="25000"/>
                      </a:schemeClr>
                    </a:solidFill>
                    <a:ea typeface="Source Sans Pro" charset="0"/>
                    <a:cs typeface="Source Sans Pro" charset="0"/>
                  </a:rPr>
                  <a:t> auctor,.</a:t>
                </a:r>
              </a:p>
            </p:txBody>
          </p:sp>
        </p:grpSp>
        <p:grpSp>
          <p:nvGrpSpPr>
            <p:cNvPr id="15" name="Group 14">
              <a:extLst>
                <a:ext uri="{FF2B5EF4-FFF2-40B4-BE49-F238E27FC236}">
                  <a16:creationId xmlns:a16="http://schemas.microsoft.com/office/drawing/2014/main" id="{30B8FB79-F8ED-4180-A6C8-1B804C1060C2}"/>
                </a:ext>
              </a:extLst>
            </p:cNvPr>
            <p:cNvGrpSpPr/>
            <p:nvPr/>
          </p:nvGrpSpPr>
          <p:grpSpPr>
            <a:xfrm>
              <a:off x="7536355" y="2131483"/>
              <a:ext cx="884901" cy="336932"/>
              <a:chOff x="1699273" y="1546453"/>
              <a:chExt cx="884901" cy="336932"/>
            </a:xfrm>
          </p:grpSpPr>
          <p:sp>
            <p:nvSpPr>
              <p:cNvPr id="16" name="Oval 15">
                <a:extLst>
                  <a:ext uri="{FF2B5EF4-FFF2-40B4-BE49-F238E27FC236}">
                    <a16:creationId xmlns:a16="http://schemas.microsoft.com/office/drawing/2014/main" id="{074EFF2A-D114-4190-91CE-1FB18C894AD8}"/>
                  </a:ext>
                </a:extLst>
              </p:cNvPr>
              <p:cNvSpPr/>
              <p:nvPr/>
            </p:nvSpPr>
            <p:spPr>
              <a:xfrm>
                <a:off x="1699273"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4DCF36B-01E7-4AD8-8CF4-33F96414EEE8}"/>
                  </a:ext>
                </a:extLst>
              </p:cNvPr>
              <p:cNvSpPr/>
              <p:nvPr/>
            </p:nvSpPr>
            <p:spPr>
              <a:xfrm>
                <a:off x="2247242" y="1546453"/>
                <a:ext cx="336932" cy="336932"/>
              </a:xfrm>
              <a:prstGeom prst="ellipse">
                <a:avLst/>
              </a:prstGeom>
              <a:gradFill>
                <a:gsLst>
                  <a:gs pos="0">
                    <a:schemeClr val="tx2">
                      <a:alpha val="80000"/>
                    </a:schemeClr>
                  </a:gs>
                  <a:gs pos="100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Placeholder 11">
            <a:extLst>
              <a:ext uri="{FF2B5EF4-FFF2-40B4-BE49-F238E27FC236}">
                <a16:creationId xmlns:a16="http://schemas.microsoft.com/office/drawing/2014/main" id="{A303F19C-42A3-4B59-8B1C-2665D86F39A6}"/>
              </a:ext>
            </a:extLst>
          </p:cNvPr>
          <p:cNvPicPr>
            <a:picLocks noGrp="1" noChangeAspect="1"/>
          </p:cNvPicPr>
          <p:nvPr>
            <p:ph type="pic" sz="quarter" idx="10"/>
          </p:nvPr>
        </p:nvPicPr>
        <p:blipFill rotWithShape="1">
          <a:blip r:embed="rId2"/>
          <a:srcRect l="25820" t="-7" r="15646" b="7"/>
          <a:stretch/>
        </p:blipFill>
        <p:spPr>
          <a:xfrm>
            <a:off x="1" y="0"/>
            <a:ext cx="6026377" cy="6858000"/>
          </a:xfrm>
        </p:spPr>
      </p:pic>
      <p:sp>
        <p:nvSpPr>
          <p:cNvPr id="3" name="Rectangle 8"/>
          <p:cNvSpPr/>
          <p:nvPr/>
        </p:nvSpPr>
        <p:spPr>
          <a:xfrm rot="10800000">
            <a:off x="-1" y="5407"/>
            <a:ext cx="6026379" cy="6858000"/>
          </a:xfrm>
          <a:custGeom>
            <a:avLst/>
            <a:gdLst>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0 w 5850835"/>
              <a:gd name="connsiteY4" fmla="*/ 1948070 h 6858000"/>
              <a:gd name="connsiteX5" fmla="*/ 0 w 5850835"/>
              <a:gd name="connsiteY5" fmla="*/ 0 h 6858000"/>
              <a:gd name="connsiteX0" fmla="*/ 0 w 5850835"/>
              <a:gd name="connsiteY0" fmla="*/ 0 h 6858000"/>
              <a:gd name="connsiteX1" fmla="*/ 5850835 w 5850835"/>
              <a:gd name="connsiteY1" fmla="*/ 0 h 6858000"/>
              <a:gd name="connsiteX2" fmla="*/ 5850835 w 5850835"/>
              <a:gd name="connsiteY2" fmla="*/ 6858000 h 6858000"/>
              <a:gd name="connsiteX3" fmla="*/ 0 w 5850835"/>
              <a:gd name="connsiteY3" fmla="*/ 6858000 h 6858000"/>
              <a:gd name="connsiteX4" fmla="*/ 1053548 w 5850835"/>
              <a:gd name="connsiteY4" fmla="*/ 2564296 h 6858000"/>
              <a:gd name="connsiteX5" fmla="*/ 0 w 5850835"/>
              <a:gd name="connsiteY5" fmla="*/ 0 h 6858000"/>
              <a:gd name="connsiteX0" fmla="*/ 200232 w 6051067"/>
              <a:gd name="connsiteY0" fmla="*/ 0 h 6858000"/>
              <a:gd name="connsiteX1" fmla="*/ 6051067 w 6051067"/>
              <a:gd name="connsiteY1" fmla="*/ 0 h 6858000"/>
              <a:gd name="connsiteX2" fmla="*/ 6051067 w 6051067"/>
              <a:gd name="connsiteY2" fmla="*/ 6858000 h 6858000"/>
              <a:gd name="connsiteX3" fmla="*/ 200232 w 6051067"/>
              <a:gd name="connsiteY3" fmla="*/ 6858000 h 6858000"/>
              <a:gd name="connsiteX4" fmla="*/ 1253780 w 6051067"/>
              <a:gd name="connsiteY4" fmla="*/ 2564296 h 6858000"/>
              <a:gd name="connsiteX5" fmla="*/ 200232 w 6051067"/>
              <a:gd name="connsiteY5" fmla="*/ 0 h 6858000"/>
              <a:gd name="connsiteX0" fmla="*/ 176827 w 6027662"/>
              <a:gd name="connsiteY0" fmla="*/ 0 h 6858000"/>
              <a:gd name="connsiteX1" fmla="*/ 6027662 w 6027662"/>
              <a:gd name="connsiteY1" fmla="*/ 0 h 6858000"/>
              <a:gd name="connsiteX2" fmla="*/ 6027662 w 6027662"/>
              <a:gd name="connsiteY2" fmla="*/ 6858000 h 6858000"/>
              <a:gd name="connsiteX3" fmla="*/ 176827 w 6027662"/>
              <a:gd name="connsiteY3" fmla="*/ 6858000 h 6858000"/>
              <a:gd name="connsiteX4" fmla="*/ 1548427 w 6027662"/>
              <a:gd name="connsiteY4" fmla="*/ 3319670 h 6858000"/>
              <a:gd name="connsiteX5" fmla="*/ 176827 w 6027662"/>
              <a:gd name="connsiteY5" fmla="*/ 0 h 6858000"/>
              <a:gd name="connsiteX0" fmla="*/ 175544 w 6026379"/>
              <a:gd name="connsiteY0" fmla="*/ 0 h 6858000"/>
              <a:gd name="connsiteX1" fmla="*/ 6026379 w 6026379"/>
              <a:gd name="connsiteY1" fmla="*/ 0 h 6858000"/>
              <a:gd name="connsiteX2" fmla="*/ 6026379 w 6026379"/>
              <a:gd name="connsiteY2" fmla="*/ 6858000 h 6858000"/>
              <a:gd name="connsiteX3" fmla="*/ 175544 w 6026379"/>
              <a:gd name="connsiteY3" fmla="*/ 6858000 h 6858000"/>
              <a:gd name="connsiteX4" fmla="*/ 1567022 w 6026379"/>
              <a:gd name="connsiteY4" fmla="*/ 3458818 h 6858000"/>
              <a:gd name="connsiteX5" fmla="*/ 175544 w 602637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6379" h="6858000">
                <a:moveTo>
                  <a:pt x="175544" y="0"/>
                </a:moveTo>
                <a:lnTo>
                  <a:pt x="6026379" y="0"/>
                </a:lnTo>
                <a:lnTo>
                  <a:pt x="6026379" y="6858000"/>
                </a:lnTo>
                <a:lnTo>
                  <a:pt x="175544" y="6858000"/>
                </a:lnTo>
                <a:cubicBezTo>
                  <a:pt x="-624004" y="6142383"/>
                  <a:pt x="1567022" y="4601818"/>
                  <a:pt x="1567022" y="3458818"/>
                </a:cubicBezTo>
                <a:cubicBezTo>
                  <a:pt x="1567022" y="2315818"/>
                  <a:pt x="-624004" y="427383"/>
                  <a:pt x="175544" y="0"/>
                </a:cubicBezTo>
                <a:close/>
              </a:path>
            </a:pathLst>
          </a:custGeom>
          <a:gradFill>
            <a:gsLst>
              <a:gs pos="0">
                <a:schemeClr val="tx2">
                  <a:alpha val="80000"/>
                </a:schemeClr>
              </a:gs>
              <a:gs pos="98000">
                <a:schemeClr val="accent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697525"/>
      </p:ext>
    </p:extLst>
  </p:cSld>
  <p:clrMapOvr>
    <a:masterClrMapping/>
  </p:clrMapOvr>
</p:sld>
</file>

<file path=ppt/theme/theme1.xml><?xml version="1.0" encoding="utf-8"?>
<a:theme xmlns:a="http://schemas.openxmlformats.org/drawingml/2006/main" name="Office Theme">
  <a:themeElements>
    <a:clrScheme name="Suavedigital">
      <a:dk1>
        <a:srgbClr val="242527"/>
      </a:dk1>
      <a:lt1>
        <a:srgbClr val="FFFFFF"/>
      </a:lt1>
      <a:dk2>
        <a:srgbClr val="FA431E"/>
      </a:dk2>
      <a:lt2>
        <a:srgbClr val="FFFFFF"/>
      </a:lt2>
      <a:accent1>
        <a:srgbClr val="FC6B22"/>
      </a:accent1>
      <a:accent2>
        <a:srgbClr val="535353"/>
      </a:accent2>
      <a:accent3>
        <a:srgbClr val="A7A7A7"/>
      </a:accent3>
      <a:accent4>
        <a:srgbClr val="D2DDD9"/>
      </a:accent4>
      <a:accent5>
        <a:srgbClr val="3F3F3F"/>
      </a:accent5>
      <a:accent6>
        <a:srgbClr val="2C2C2C"/>
      </a:accent6>
      <a:hlink>
        <a:srgbClr val="0563C1"/>
      </a:hlink>
      <a:folHlink>
        <a:srgbClr val="954F72"/>
      </a:folHlink>
    </a:clrScheme>
    <a:fontScheme name="Custom 77">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TotalTime>
  <Words>1393</Words>
  <Application>Microsoft Office PowerPoint</Application>
  <PresentationFormat>Widescreen</PresentationFormat>
  <Paragraphs>106</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Gill Sans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ahmad shehreen</cp:lastModifiedBy>
  <cp:revision>146</cp:revision>
  <dcterms:created xsi:type="dcterms:W3CDTF">2018-08-21T16:21:37Z</dcterms:created>
  <dcterms:modified xsi:type="dcterms:W3CDTF">2021-02-09T02:05:42Z</dcterms:modified>
</cp:coreProperties>
</file>