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8" r:id="rId2"/>
    <p:sldId id="313" r:id="rId3"/>
    <p:sldId id="315" r:id="rId4"/>
    <p:sldId id="316" r:id="rId5"/>
    <p:sldId id="320" r:id="rId6"/>
    <p:sldId id="322" r:id="rId7"/>
    <p:sldId id="324" r:id="rId8"/>
    <p:sldId id="327" r:id="rId9"/>
    <p:sldId id="329" r:id="rId10"/>
    <p:sldId id="33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6" d="100"/>
          <a:sy n="66" d="100"/>
        </p:scale>
        <p:origin x="7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EA22FA-E63E-4D99-8F04-C8FE1B79E48A}" type="datetimeFigureOut">
              <a:rPr lang="en-US" smtClean="0"/>
              <a:t>7/21/2019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9296F-16DE-4078-8A5E-27876F7AF145}" type="slidenum">
              <a:rPr lang="en-US" smtClean="0"/>
              <a:t>‹#›</a:t>
            </a:fld>
            <a:endParaRPr lang="en-US"/>
          </a:p>
        </p:txBody>
      </p:sp>
    </p:spTree>
    <p:extLst>
      <p:ext uri="{BB962C8B-B14F-4D97-AF65-F5344CB8AC3E}">
        <p14:creationId xmlns:p14="http://schemas.microsoft.com/office/powerpoint/2010/main" val="1120395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8B3C3B2F-C9EE-4CB8-940D-D87924E476E9}" type="slidenum">
              <a:rPr lang="id-ID" smtClean="0"/>
              <a:t>5</a:t>
            </a:fld>
            <a:endParaRPr lang="id-ID"/>
          </a:p>
        </p:txBody>
      </p:sp>
    </p:spTree>
    <p:extLst>
      <p:ext uri="{BB962C8B-B14F-4D97-AF65-F5344CB8AC3E}">
        <p14:creationId xmlns:p14="http://schemas.microsoft.com/office/powerpoint/2010/main" val="2074459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B0B0-B525-49D2-B1E4-A1B1A6A0D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BAED2-DAC4-4F0D-A821-9E8650D4F1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B13C3C-A5D3-416B-BF7A-D6A99B660357}"/>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5" name="Footer Placeholder 4">
            <a:extLst>
              <a:ext uri="{FF2B5EF4-FFF2-40B4-BE49-F238E27FC236}">
                <a16:creationId xmlns:a16="http://schemas.microsoft.com/office/drawing/2014/main" id="{441B7A33-C87A-40B4-B72D-A01B1A85D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844A4-C2A0-4EB3-A1A8-6680CD760A24}"/>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297522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D48-6BC4-4625-ADEC-4906EB1716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6AA2FA-96EC-4905-A1FA-43E4F81716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8F81B-8DD7-4219-BD8B-F9A463EB47C0}"/>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5" name="Footer Placeholder 4">
            <a:extLst>
              <a:ext uri="{FF2B5EF4-FFF2-40B4-BE49-F238E27FC236}">
                <a16:creationId xmlns:a16="http://schemas.microsoft.com/office/drawing/2014/main" id="{396BC06A-3483-402E-B25F-135E3AA57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7AF33-7BB2-4828-9B2D-9B15CA5E52F9}"/>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32887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3C9673-9E5F-4290-8423-1C2C5A31F8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2E7897-4B88-418F-A1EB-97BA79165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9AAFE-FD1B-4AFA-9FD0-7C665045F2F8}"/>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5" name="Footer Placeholder 4">
            <a:extLst>
              <a:ext uri="{FF2B5EF4-FFF2-40B4-BE49-F238E27FC236}">
                <a16:creationId xmlns:a16="http://schemas.microsoft.com/office/drawing/2014/main" id="{5E113B2D-FCC0-41E1-A012-1239C48FE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FD763-2C5E-4DF9-A075-6995C516938A}"/>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315441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47A522-84B9-4EF1-BDDD-0B419229A5D2}"/>
              </a:ext>
            </a:extLst>
          </p:cNvPr>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394785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5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D12A1E1-A498-4FA1-8B6C-D3ECAC517172}"/>
              </a:ext>
            </a:extLst>
          </p:cNvPr>
          <p:cNvSpPr>
            <a:spLocks noGrp="1"/>
          </p:cNvSpPr>
          <p:nvPr>
            <p:ph type="pic" sz="quarter" idx="10"/>
          </p:nvPr>
        </p:nvSpPr>
        <p:spPr>
          <a:xfrm>
            <a:off x="0" y="0"/>
            <a:ext cx="3530278" cy="6858000"/>
          </a:xfrm>
          <a:prstGeom prst="rect">
            <a:avLst/>
          </a:prstGeom>
        </p:spPr>
        <p:txBody>
          <a:bodyPr/>
          <a:lstStyle/>
          <a:p>
            <a:endParaRPr lang="id-ID"/>
          </a:p>
        </p:txBody>
      </p:sp>
    </p:spTree>
    <p:extLst>
      <p:ext uri="{BB962C8B-B14F-4D97-AF65-F5344CB8AC3E}">
        <p14:creationId xmlns:p14="http://schemas.microsoft.com/office/powerpoint/2010/main" val="1907363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B5088528-66D1-4DB0-9A8E-9A03A1C521D9}"/>
              </a:ext>
            </a:extLst>
          </p:cNvPr>
          <p:cNvSpPr>
            <a:spLocks noGrp="1"/>
          </p:cNvSpPr>
          <p:nvPr>
            <p:ph type="pic" sz="quarter" idx="10"/>
          </p:nvPr>
        </p:nvSpPr>
        <p:spPr>
          <a:xfrm>
            <a:off x="3785614" y="518160"/>
            <a:ext cx="8406386" cy="3459479"/>
          </a:xfrm>
          <a:prstGeom prst="rect">
            <a:avLst/>
          </a:prstGeom>
        </p:spPr>
        <p:txBody>
          <a:bodyPr/>
          <a:lstStyle/>
          <a:p>
            <a:endParaRPr lang="id-ID"/>
          </a:p>
        </p:txBody>
      </p:sp>
    </p:spTree>
    <p:extLst>
      <p:ext uri="{BB962C8B-B14F-4D97-AF65-F5344CB8AC3E}">
        <p14:creationId xmlns:p14="http://schemas.microsoft.com/office/powerpoint/2010/main" val="543312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E1E79BD-D322-4EE4-A9B8-F78F1A6623EA}"/>
              </a:ext>
            </a:extLst>
          </p:cNvPr>
          <p:cNvSpPr>
            <a:spLocks noGrp="1"/>
          </p:cNvSpPr>
          <p:nvPr>
            <p:ph type="pic" sz="quarter" idx="10"/>
          </p:nvPr>
        </p:nvSpPr>
        <p:spPr>
          <a:xfrm>
            <a:off x="0" y="0"/>
            <a:ext cx="6705628" cy="6496223"/>
          </a:xfrm>
          <a:prstGeom prst="rect">
            <a:avLst/>
          </a:prstGeom>
        </p:spPr>
        <p:txBody>
          <a:bodyPr/>
          <a:lstStyle/>
          <a:p>
            <a:endParaRPr lang="id-ID"/>
          </a:p>
        </p:txBody>
      </p:sp>
    </p:spTree>
    <p:extLst>
      <p:ext uri="{BB962C8B-B14F-4D97-AF65-F5344CB8AC3E}">
        <p14:creationId xmlns:p14="http://schemas.microsoft.com/office/powerpoint/2010/main" val="196256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B0DB910-1D85-44AB-9DE6-714EBC656E88}"/>
              </a:ext>
            </a:extLst>
          </p:cNvPr>
          <p:cNvSpPr>
            <a:spLocks noGrp="1"/>
          </p:cNvSpPr>
          <p:nvPr>
            <p:ph type="pic" sz="quarter" idx="10"/>
          </p:nvPr>
        </p:nvSpPr>
        <p:spPr>
          <a:xfrm>
            <a:off x="742951" y="742951"/>
            <a:ext cx="11449049" cy="5410200"/>
          </a:xfrm>
          <a:prstGeom prst="rect">
            <a:avLst/>
          </a:prstGeom>
        </p:spPr>
        <p:txBody>
          <a:bodyPr/>
          <a:lstStyle/>
          <a:p>
            <a:endParaRPr lang="id-ID"/>
          </a:p>
        </p:txBody>
      </p:sp>
    </p:spTree>
    <p:extLst>
      <p:ext uri="{BB962C8B-B14F-4D97-AF65-F5344CB8AC3E}">
        <p14:creationId xmlns:p14="http://schemas.microsoft.com/office/powerpoint/2010/main" val="2194034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9F669D5-C91C-4D1C-AC7F-2E1A5F8B8A61}"/>
              </a:ext>
            </a:extLst>
          </p:cNvPr>
          <p:cNvSpPr>
            <a:spLocks noGrp="1"/>
          </p:cNvSpPr>
          <p:nvPr>
            <p:ph type="pic" sz="quarter" idx="10"/>
          </p:nvPr>
        </p:nvSpPr>
        <p:spPr>
          <a:xfrm>
            <a:off x="1203005" y="1413329"/>
            <a:ext cx="9785984" cy="5444670"/>
          </a:xfrm>
          <a:prstGeom prst="rect">
            <a:avLst/>
          </a:prstGeom>
        </p:spPr>
        <p:txBody>
          <a:bodyPr/>
          <a:lstStyle/>
          <a:p>
            <a:endParaRPr lang="id-ID"/>
          </a:p>
        </p:txBody>
      </p:sp>
    </p:spTree>
    <p:extLst>
      <p:ext uri="{BB962C8B-B14F-4D97-AF65-F5344CB8AC3E}">
        <p14:creationId xmlns:p14="http://schemas.microsoft.com/office/powerpoint/2010/main" val="1944171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455C305-2B6C-4AAD-B825-C96E38481225}"/>
              </a:ext>
            </a:extLst>
          </p:cNvPr>
          <p:cNvSpPr>
            <a:spLocks noGrp="1"/>
          </p:cNvSpPr>
          <p:nvPr>
            <p:ph type="pic" sz="quarter" idx="10"/>
          </p:nvPr>
        </p:nvSpPr>
        <p:spPr>
          <a:xfrm>
            <a:off x="733922" y="650370"/>
            <a:ext cx="4449564" cy="4846320"/>
          </a:xfrm>
          <a:prstGeom prst="rect">
            <a:avLst/>
          </a:prstGeom>
        </p:spPr>
        <p:txBody>
          <a:bodyPr/>
          <a:lstStyle/>
          <a:p>
            <a:endParaRPr lang="id-ID"/>
          </a:p>
        </p:txBody>
      </p:sp>
    </p:spTree>
    <p:extLst>
      <p:ext uri="{BB962C8B-B14F-4D97-AF65-F5344CB8AC3E}">
        <p14:creationId xmlns:p14="http://schemas.microsoft.com/office/powerpoint/2010/main" val="64768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5A00889-0FFE-4EF9-848F-6C622F87F674}"/>
              </a:ext>
            </a:extLst>
          </p:cNvPr>
          <p:cNvSpPr>
            <a:spLocks noGrp="1"/>
          </p:cNvSpPr>
          <p:nvPr>
            <p:ph type="pic" sz="quarter" idx="10"/>
          </p:nvPr>
        </p:nvSpPr>
        <p:spPr>
          <a:xfrm>
            <a:off x="0" y="589280"/>
            <a:ext cx="11460480" cy="5679440"/>
          </a:xfrm>
          <a:prstGeom prst="rect">
            <a:avLst/>
          </a:prstGeom>
        </p:spPr>
        <p:txBody>
          <a:bodyPr/>
          <a:lstStyle/>
          <a:p>
            <a:endParaRPr lang="id-ID" dirty="0"/>
          </a:p>
        </p:txBody>
      </p:sp>
    </p:spTree>
    <p:extLst>
      <p:ext uri="{BB962C8B-B14F-4D97-AF65-F5344CB8AC3E}">
        <p14:creationId xmlns:p14="http://schemas.microsoft.com/office/powerpoint/2010/main" val="293242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D84E-3B26-4FE8-8B9D-4046BDDAE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26EB3-07E5-4887-B719-8B0B4859A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F47BC-3897-408F-AACD-34D58B7CD977}"/>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5" name="Footer Placeholder 4">
            <a:extLst>
              <a:ext uri="{FF2B5EF4-FFF2-40B4-BE49-F238E27FC236}">
                <a16:creationId xmlns:a16="http://schemas.microsoft.com/office/drawing/2014/main" id="{56318F2C-99AF-47F5-B1F7-F838917FA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984DB-9086-488E-8036-BE7E66D800F5}"/>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3530655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8E2FFD-5A19-4BA7-BDA1-70E006407F41}"/>
              </a:ext>
            </a:extLst>
          </p:cNvPr>
          <p:cNvSpPr>
            <a:spLocks noGrp="1"/>
          </p:cNvSpPr>
          <p:nvPr>
            <p:ph type="pic" sz="quarter" idx="10"/>
          </p:nvPr>
        </p:nvSpPr>
        <p:spPr>
          <a:xfrm flipH="1">
            <a:off x="0" y="-1"/>
            <a:ext cx="5438774" cy="4789524"/>
          </a:xfrm>
          <a:custGeom>
            <a:avLst/>
            <a:gdLst>
              <a:gd name="connsiteX0" fmla="*/ 2800349 w 5438774"/>
              <a:gd name="connsiteY0" fmla="*/ 0 h 4789524"/>
              <a:gd name="connsiteX1" fmla="*/ 5438774 w 5438774"/>
              <a:gd name="connsiteY1" fmla="*/ 0 h 4789524"/>
              <a:gd name="connsiteX2" fmla="*/ 5438774 w 5438774"/>
              <a:gd name="connsiteY2" fmla="*/ 2995331 h 4789524"/>
              <a:gd name="connsiteX3" fmla="*/ 2800349 w 5438774"/>
              <a:gd name="connsiteY3" fmla="*/ 2995331 h 4789524"/>
              <a:gd name="connsiteX4" fmla="*/ 2800349 w 5438774"/>
              <a:gd name="connsiteY4" fmla="*/ 4789524 h 4789524"/>
              <a:gd name="connsiteX5" fmla="*/ 0 w 5438774"/>
              <a:gd name="connsiteY5" fmla="*/ 4789524 h 4789524"/>
              <a:gd name="connsiteX6" fmla="*/ 0 w 5438774"/>
              <a:gd name="connsiteY6" fmla="*/ 1794193 h 4789524"/>
              <a:gd name="connsiteX7" fmla="*/ 2800349 w 5438774"/>
              <a:gd name="connsiteY7" fmla="*/ 1794193 h 47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8774" h="4789524">
                <a:moveTo>
                  <a:pt x="2800349" y="0"/>
                </a:moveTo>
                <a:lnTo>
                  <a:pt x="5438774" y="0"/>
                </a:lnTo>
                <a:lnTo>
                  <a:pt x="5438774" y="2995331"/>
                </a:lnTo>
                <a:lnTo>
                  <a:pt x="2800349" y="2995331"/>
                </a:lnTo>
                <a:lnTo>
                  <a:pt x="2800349" y="4789524"/>
                </a:lnTo>
                <a:lnTo>
                  <a:pt x="0" y="4789524"/>
                </a:lnTo>
                <a:lnTo>
                  <a:pt x="0" y="1794193"/>
                </a:lnTo>
                <a:lnTo>
                  <a:pt x="2800349" y="1794193"/>
                </a:lnTo>
                <a:close/>
              </a:path>
            </a:pathLst>
          </a:custGeom>
        </p:spPr>
        <p:txBody>
          <a:bodyPr wrap="square">
            <a:noAutofit/>
          </a:bodyPr>
          <a:lstStyle/>
          <a:p>
            <a:endParaRPr lang="id-ID" dirty="0"/>
          </a:p>
        </p:txBody>
      </p:sp>
    </p:spTree>
    <p:extLst>
      <p:ext uri="{BB962C8B-B14F-4D97-AF65-F5344CB8AC3E}">
        <p14:creationId xmlns:p14="http://schemas.microsoft.com/office/powerpoint/2010/main" val="3139969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8EBF842-9EBE-41C5-B003-7674E6A145B2}"/>
              </a:ext>
            </a:extLst>
          </p:cNvPr>
          <p:cNvSpPr>
            <a:spLocks noGrp="1"/>
          </p:cNvSpPr>
          <p:nvPr>
            <p:ph type="pic" sz="quarter" idx="10"/>
          </p:nvPr>
        </p:nvSpPr>
        <p:spPr>
          <a:xfrm>
            <a:off x="0" y="0"/>
            <a:ext cx="2914891" cy="6858000"/>
          </a:xfrm>
          <a:prstGeom prst="rect">
            <a:avLst/>
          </a:prstGeom>
        </p:spPr>
        <p:txBody>
          <a:bodyPr/>
          <a:lstStyle/>
          <a:p>
            <a:endParaRPr lang="id-ID" dirty="0"/>
          </a:p>
        </p:txBody>
      </p:sp>
    </p:spTree>
    <p:extLst>
      <p:ext uri="{BB962C8B-B14F-4D97-AF65-F5344CB8AC3E}">
        <p14:creationId xmlns:p14="http://schemas.microsoft.com/office/powerpoint/2010/main" val="4265827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C382-C769-4DFC-ADF4-291A43CBD4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136246-0775-4A4B-9A6B-0354F0AF29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9597FF-18D6-4D87-807B-ADC3B90477BF}"/>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5" name="Footer Placeholder 4">
            <a:extLst>
              <a:ext uri="{FF2B5EF4-FFF2-40B4-BE49-F238E27FC236}">
                <a16:creationId xmlns:a16="http://schemas.microsoft.com/office/drawing/2014/main" id="{A27960A5-FA60-4C5F-913F-6A08720A8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8CDC9-33B7-4E92-AF18-C598C498D508}"/>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51593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78F5-C692-4155-9F8E-5552A04772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1C8A9A-22A9-4D7B-81F5-98C3375709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626CEB-3210-4130-B3BE-BA56532C71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F324D-3169-4843-B41A-A65A9F5E2ED0}"/>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6" name="Footer Placeholder 5">
            <a:extLst>
              <a:ext uri="{FF2B5EF4-FFF2-40B4-BE49-F238E27FC236}">
                <a16:creationId xmlns:a16="http://schemas.microsoft.com/office/drawing/2014/main" id="{32D3B061-AB37-4901-90E0-7B3E807E7C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C8F45-1C9E-4D6E-9153-994059EDDFF1}"/>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99015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45590-1489-4074-ADD0-E21EF15552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F14FA7-6B33-45CA-9BF2-C88CE9941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A6AB33-2C29-4DD6-B14E-3AAE0F04B8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9F2C22-522F-45A0-95FE-66B35784C9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A2FB2D-0DB8-4820-8DDF-4967C94B2F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6E536A-BC53-4443-96B6-3B45CC224415}"/>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8" name="Footer Placeholder 7">
            <a:extLst>
              <a:ext uri="{FF2B5EF4-FFF2-40B4-BE49-F238E27FC236}">
                <a16:creationId xmlns:a16="http://schemas.microsoft.com/office/drawing/2014/main" id="{D263DB8F-2E2C-414F-A231-7E4B4A51AF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872F64-69F2-4C19-9169-6579AADA0222}"/>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1107651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ED82-8C12-4C22-8505-06ACB28FCB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370028-62A8-47C0-A1CE-1AD03F0521D9}"/>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4" name="Footer Placeholder 3">
            <a:extLst>
              <a:ext uri="{FF2B5EF4-FFF2-40B4-BE49-F238E27FC236}">
                <a16:creationId xmlns:a16="http://schemas.microsoft.com/office/drawing/2014/main" id="{08C829FD-23D4-4F25-8F56-DA31F05C9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AB4B8A-C763-46EF-8F95-5CB226E5DF94}"/>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351396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407EA-46FE-4F73-B857-C8EB730E9748}"/>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3" name="Footer Placeholder 2">
            <a:extLst>
              <a:ext uri="{FF2B5EF4-FFF2-40B4-BE49-F238E27FC236}">
                <a16:creationId xmlns:a16="http://schemas.microsoft.com/office/drawing/2014/main" id="{959BFB8C-544E-4926-9D1E-24C30E1561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301DE7-8D88-48B9-B791-6801863EC8F3}"/>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2718455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5CE-93DF-4405-87B7-DAE5BB3230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36533-B598-4079-B153-76C4FEC705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4DCC31-3459-4422-9053-55E72D072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AF1AF-1B5D-4C27-A82A-14DF626D1C83}"/>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6" name="Footer Placeholder 5">
            <a:extLst>
              <a:ext uri="{FF2B5EF4-FFF2-40B4-BE49-F238E27FC236}">
                <a16:creationId xmlns:a16="http://schemas.microsoft.com/office/drawing/2014/main" id="{545492E6-40B7-441A-A434-219CADF82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5301B4-FF43-40EC-AE2E-5045890F17E5}"/>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3137046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866E-ECC5-4E5D-A1DC-0278CFB85A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F49E65-A865-4882-9A1D-7415ABEA8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24BB5C-1542-460D-8CCB-4D08A7C99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3987E6-62DD-44F8-9AA2-342E0CA91768}"/>
              </a:ext>
            </a:extLst>
          </p:cNvPr>
          <p:cNvSpPr>
            <a:spLocks noGrp="1"/>
          </p:cNvSpPr>
          <p:nvPr>
            <p:ph type="dt" sz="half" idx="10"/>
          </p:nvPr>
        </p:nvSpPr>
        <p:spPr/>
        <p:txBody>
          <a:bodyPr/>
          <a:lstStyle/>
          <a:p>
            <a:fld id="{E7F67998-E80F-484C-A977-2C1E5C0EF651}" type="datetimeFigureOut">
              <a:rPr lang="en-US" smtClean="0"/>
              <a:t>7/21/2019</a:t>
            </a:fld>
            <a:endParaRPr lang="en-US"/>
          </a:p>
        </p:txBody>
      </p:sp>
      <p:sp>
        <p:nvSpPr>
          <p:cNvPr id="6" name="Footer Placeholder 5">
            <a:extLst>
              <a:ext uri="{FF2B5EF4-FFF2-40B4-BE49-F238E27FC236}">
                <a16:creationId xmlns:a16="http://schemas.microsoft.com/office/drawing/2014/main" id="{18E6861C-678D-428C-AFB1-5B01EA89F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A275A-B952-4399-91AD-4C9812EB8F7D}"/>
              </a:ext>
            </a:extLst>
          </p:cNvPr>
          <p:cNvSpPr>
            <a:spLocks noGrp="1"/>
          </p:cNvSpPr>
          <p:nvPr>
            <p:ph type="sldNum" sz="quarter" idx="12"/>
          </p:nvPr>
        </p:nvSpPr>
        <p:spPr/>
        <p:txBody>
          <a:bodyPr/>
          <a:lstStyle/>
          <a:p>
            <a:fld id="{DB9523F6-4EE6-4041-A82F-018A3D178B9D}" type="slidenum">
              <a:rPr lang="en-US" smtClean="0"/>
              <a:t>‹#›</a:t>
            </a:fld>
            <a:endParaRPr lang="en-US"/>
          </a:p>
        </p:txBody>
      </p:sp>
    </p:spTree>
    <p:extLst>
      <p:ext uri="{BB962C8B-B14F-4D97-AF65-F5344CB8AC3E}">
        <p14:creationId xmlns:p14="http://schemas.microsoft.com/office/powerpoint/2010/main" val="3677628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DE3D8-4382-480A-9C2D-67D19A42F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81A75E-E397-431F-B40C-A5A5FBAD4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82729-92C7-4897-842E-B68127E426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67998-E80F-484C-A977-2C1E5C0EF651}" type="datetimeFigureOut">
              <a:rPr lang="en-US" smtClean="0"/>
              <a:t>7/21/2019</a:t>
            </a:fld>
            <a:endParaRPr lang="en-US"/>
          </a:p>
        </p:txBody>
      </p:sp>
      <p:sp>
        <p:nvSpPr>
          <p:cNvPr id="5" name="Footer Placeholder 4">
            <a:extLst>
              <a:ext uri="{FF2B5EF4-FFF2-40B4-BE49-F238E27FC236}">
                <a16:creationId xmlns:a16="http://schemas.microsoft.com/office/drawing/2014/main" id="{EDD06968-D59C-4190-B320-58FF7641EF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5AFDC-04FF-4B11-88F0-50966FDECF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9523F6-4EE6-4041-A82F-018A3D178B9D}" type="slidenum">
              <a:rPr lang="en-US" smtClean="0"/>
              <a:t>‹#›</a:t>
            </a:fld>
            <a:endParaRPr lang="en-US"/>
          </a:p>
        </p:txBody>
      </p:sp>
    </p:spTree>
    <p:extLst>
      <p:ext uri="{BB962C8B-B14F-4D97-AF65-F5344CB8AC3E}">
        <p14:creationId xmlns:p14="http://schemas.microsoft.com/office/powerpoint/2010/main" val="2602951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22D2D3B-9E9D-4F58-8F0B-49F431F32E5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448" b="7448"/>
          <a:stretch>
            <a:fillRect/>
          </a:stretch>
        </p:blipFill>
        <p:spPr/>
      </p:pic>
      <p:sp>
        <p:nvSpPr>
          <p:cNvPr id="15" name="Rectangle 14">
            <a:extLst>
              <a:ext uri="{FF2B5EF4-FFF2-40B4-BE49-F238E27FC236}">
                <a16:creationId xmlns:a16="http://schemas.microsoft.com/office/drawing/2014/main" id="{7593DCD3-A862-48A9-80CD-59931D60218B}"/>
              </a:ext>
            </a:extLst>
          </p:cNvPr>
          <p:cNvSpPr/>
          <p:nvPr/>
        </p:nvSpPr>
        <p:spPr>
          <a:xfrm>
            <a:off x="0" y="460498"/>
            <a:ext cx="12192000" cy="6397502"/>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15">
            <a:extLst>
              <a:ext uri="{FF2B5EF4-FFF2-40B4-BE49-F238E27FC236}">
                <a16:creationId xmlns:a16="http://schemas.microsoft.com/office/drawing/2014/main" id="{F5F78F14-5A91-4FAE-AD97-FABDA3A55FCD}"/>
              </a:ext>
            </a:extLst>
          </p:cNvPr>
          <p:cNvSpPr txBox="1"/>
          <p:nvPr/>
        </p:nvSpPr>
        <p:spPr>
          <a:xfrm>
            <a:off x="1336617" y="5092052"/>
            <a:ext cx="5398011" cy="707886"/>
          </a:xfrm>
          <a:prstGeom prst="rect">
            <a:avLst/>
          </a:prstGeom>
          <a:noFill/>
        </p:spPr>
        <p:txBody>
          <a:bodyPr wrap="square" rtlCol="0">
            <a:spAutoFit/>
          </a:bodyPr>
          <a:lstStyle/>
          <a:p>
            <a:r>
              <a:rPr lang="en-US" sz="4000" b="1" spc="-150" dirty="0">
                <a:solidFill>
                  <a:schemeClr val="bg1"/>
                </a:solidFill>
                <a:latin typeface="Nevis" panose="02000800000000000000" pitchFamily="2" charset="0"/>
              </a:rPr>
              <a:t>Computer Based Theme</a:t>
            </a:r>
            <a:endParaRPr lang="id-ID" sz="4000" b="1" spc="-150" dirty="0">
              <a:solidFill>
                <a:schemeClr val="bg1"/>
              </a:solidFill>
              <a:latin typeface="Nevis" panose="02000800000000000000" pitchFamily="2" charset="0"/>
            </a:endParaRPr>
          </a:p>
        </p:txBody>
      </p:sp>
      <p:sp>
        <p:nvSpPr>
          <p:cNvPr id="24" name="TextBox 23">
            <a:extLst>
              <a:ext uri="{FF2B5EF4-FFF2-40B4-BE49-F238E27FC236}">
                <a16:creationId xmlns:a16="http://schemas.microsoft.com/office/drawing/2014/main" id="{1BDE6E68-FA7A-450D-8A9F-29A5CFB5A12F}"/>
              </a:ext>
            </a:extLst>
          </p:cNvPr>
          <p:cNvSpPr txBox="1"/>
          <p:nvPr/>
        </p:nvSpPr>
        <p:spPr>
          <a:xfrm>
            <a:off x="1336617" y="5718913"/>
            <a:ext cx="5277485" cy="523220"/>
          </a:xfrm>
          <a:prstGeom prst="rect">
            <a:avLst/>
          </a:prstGeom>
          <a:noFill/>
        </p:spPr>
        <p:txBody>
          <a:bodyPr wrap="square" rtlCol="0">
            <a:spAutoFit/>
          </a:bodyPr>
          <a:lstStyle/>
          <a:p>
            <a:r>
              <a:rPr lang="en-US" sz="14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Lorem ipsum dolor sit </a:t>
            </a:r>
            <a:r>
              <a:rPr lang="en-US" sz="1400" dirty="0" err="1">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amet</a:t>
            </a:r>
            <a:r>
              <a:rPr lang="en-US" sz="14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14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14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elit</a:t>
            </a:r>
            <a:r>
              <a:rPr lang="en-US" sz="14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sed do </a:t>
            </a:r>
            <a:r>
              <a:rPr lang="en-US" sz="1400" dirty="0" err="1">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eiusmod</a:t>
            </a:r>
            <a:r>
              <a:rPr lang="en-US" sz="14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tempor</a:t>
            </a:r>
            <a:r>
              <a:rPr lang="en-US" sz="1400" dirty="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dirty="0" err="1">
                <a:solidFill>
                  <a:schemeClr val="bg2"/>
                </a:solidFill>
                <a:latin typeface="Open Sans Light" panose="020B0306030504020204" pitchFamily="34" charset="0"/>
                <a:ea typeface="Open Sans Light" panose="020B0306030504020204" pitchFamily="34" charset="0"/>
                <a:cs typeface="Open Sans Light" panose="020B0306030504020204" pitchFamily="34" charset="0"/>
              </a:rPr>
              <a:t>incididunt</a:t>
            </a:r>
            <a:endParaRPr lang="en-US" sz="1400" dirty="0">
              <a:solidFill>
                <a:schemeClr val="bg1"/>
              </a:solidFill>
              <a:latin typeface="Roboto Light" panose="02000000000000000000" pitchFamily="2" charset="0"/>
              <a:ea typeface="Roboto Light" panose="02000000000000000000" pitchFamily="2" charset="0"/>
            </a:endParaRPr>
          </a:p>
        </p:txBody>
      </p:sp>
      <p:cxnSp>
        <p:nvCxnSpPr>
          <p:cNvPr id="19" name="Straight Connector 18">
            <a:extLst>
              <a:ext uri="{FF2B5EF4-FFF2-40B4-BE49-F238E27FC236}">
                <a16:creationId xmlns:a16="http://schemas.microsoft.com/office/drawing/2014/main" id="{AC07E2D3-8CF7-4EEB-91A6-7460A3616348}"/>
              </a:ext>
            </a:extLst>
          </p:cNvPr>
          <p:cNvCxnSpPr>
            <a:cxnSpLocks/>
          </p:cNvCxnSpPr>
          <p:nvPr/>
        </p:nvCxnSpPr>
        <p:spPr>
          <a:xfrm>
            <a:off x="1447800" y="6265180"/>
            <a:ext cx="3714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3672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465C937-A43B-4F89-8BEE-F5667905C89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5833" r="35833"/>
          <a:stretch>
            <a:fillRect/>
          </a:stretch>
        </p:blipFill>
        <p:spPr/>
      </p:pic>
      <p:cxnSp>
        <p:nvCxnSpPr>
          <p:cNvPr id="25" name="Straight Connector 24">
            <a:extLst>
              <a:ext uri="{FF2B5EF4-FFF2-40B4-BE49-F238E27FC236}">
                <a16:creationId xmlns:a16="http://schemas.microsoft.com/office/drawing/2014/main" id="{91D02100-18DC-49BE-9167-359FCC8C5C23}"/>
              </a:ext>
            </a:extLst>
          </p:cNvPr>
          <p:cNvCxnSpPr>
            <a:cxnSpLocks/>
            <a:stCxn id="11" idx="3"/>
            <a:endCxn id="13" idx="1"/>
          </p:cNvCxnSpPr>
          <p:nvPr/>
        </p:nvCxnSpPr>
        <p:spPr>
          <a:xfrm flipV="1">
            <a:off x="6701740" y="2401102"/>
            <a:ext cx="2911031" cy="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3886DDB-6D59-4FB9-8553-7CFD4AE0CF51}"/>
              </a:ext>
            </a:extLst>
          </p:cNvPr>
          <p:cNvSpPr/>
          <p:nvPr/>
        </p:nvSpPr>
        <p:spPr>
          <a:xfrm>
            <a:off x="0" y="1290320"/>
            <a:ext cx="4347464" cy="4277360"/>
          </a:xfrm>
          <a:prstGeom prst="rect">
            <a:avLst/>
          </a:prstGeom>
          <a:solidFill>
            <a:schemeClr val="tx1">
              <a:lumMod val="85000"/>
              <a:lumOff val="1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solidFill>
            </a:endParaRPr>
          </a:p>
        </p:txBody>
      </p:sp>
      <p:sp>
        <p:nvSpPr>
          <p:cNvPr id="4" name="TextBox 3">
            <a:extLst>
              <a:ext uri="{FF2B5EF4-FFF2-40B4-BE49-F238E27FC236}">
                <a16:creationId xmlns:a16="http://schemas.microsoft.com/office/drawing/2014/main" id="{2A215536-EF90-4312-853B-6A60C6EBAA74}"/>
              </a:ext>
            </a:extLst>
          </p:cNvPr>
          <p:cNvSpPr txBox="1"/>
          <p:nvPr/>
        </p:nvSpPr>
        <p:spPr>
          <a:xfrm>
            <a:off x="540196" y="2091017"/>
            <a:ext cx="2164375" cy="913070"/>
          </a:xfrm>
          <a:prstGeom prst="rect">
            <a:avLst/>
          </a:prstGeom>
          <a:noFill/>
        </p:spPr>
        <p:txBody>
          <a:bodyPr wrap="none" rtlCol="0">
            <a:spAutoFit/>
          </a:bodyPr>
          <a:lstStyle/>
          <a:p>
            <a:pPr>
              <a:lnSpc>
                <a:spcPts val="3200"/>
              </a:lnSpc>
            </a:pPr>
            <a:r>
              <a:rPr lang="en-US" sz="3200" b="1" dirty="0">
                <a:solidFill>
                  <a:schemeClr val="bg1"/>
                </a:solidFill>
                <a:latin typeface="Montserrat" panose="02000505000000020004" pitchFamily="2" charset="0"/>
                <a:ea typeface="Roboto" panose="02000000000000000000" pitchFamily="2" charset="0"/>
              </a:rPr>
              <a:t>MAIN</a:t>
            </a:r>
            <a:br>
              <a:rPr lang="en-US" sz="3200" b="1" dirty="0">
                <a:solidFill>
                  <a:schemeClr val="bg1"/>
                </a:solidFill>
                <a:latin typeface="Montserrat" panose="02000505000000020004" pitchFamily="2" charset="0"/>
                <a:ea typeface="Roboto" panose="02000000000000000000" pitchFamily="2" charset="0"/>
              </a:rPr>
            </a:br>
            <a:r>
              <a:rPr lang="en-US" sz="3200" b="1" dirty="0">
                <a:solidFill>
                  <a:schemeClr val="bg1"/>
                </a:solidFill>
                <a:latin typeface="Montserrat" panose="02000505000000020004" pitchFamily="2" charset="0"/>
                <a:ea typeface="Roboto" panose="02000000000000000000" pitchFamily="2" charset="0"/>
              </a:rPr>
              <a:t>HEADING</a:t>
            </a:r>
            <a:endParaRPr lang="id-ID" sz="3200" b="1" dirty="0">
              <a:solidFill>
                <a:schemeClr val="bg1"/>
              </a:solidFill>
              <a:latin typeface="Montserrat" panose="02000505000000020004" pitchFamily="2" charset="0"/>
              <a:ea typeface="Roboto" panose="02000000000000000000" pitchFamily="2" charset="0"/>
            </a:endParaRPr>
          </a:p>
        </p:txBody>
      </p:sp>
      <p:cxnSp>
        <p:nvCxnSpPr>
          <p:cNvPr id="5" name="Straight Connector 4">
            <a:extLst>
              <a:ext uri="{FF2B5EF4-FFF2-40B4-BE49-F238E27FC236}">
                <a16:creationId xmlns:a16="http://schemas.microsoft.com/office/drawing/2014/main" id="{B099CF94-E726-4A9D-8161-EDBF641D2965}"/>
              </a:ext>
            </a:extLst>
          </p:cNvPr>
          <p:cNvCxnSpPr>
            <a:cxnSpLocks/>
          </p:cNvCxnSpPr>
          <p:nvPr/>
        </p:nvCxnSpPr>
        <p:spPr>
          <a:xfrm rot="16200000">
            <a:off x="773195" y="2926184"/>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2C0AD07-DD4D-4ECC-8734-D7D8872CEE86}"/>
              </a:ext>
            </a:extLst>
          </p:cNvPr>
          <p:cNvSpPr txBox="1"/>
          <p:nvPr/>
        </p:nvSpPr>
        <p:spPr>
          <a:xfrm>
            <a:off x="563346" y="3306497"/>
            <a:ext cx="3267075" cy="1412823"/>
          </a:xfrm>
          <a:prstGeom prst="rect">
            <a:avLst/>
          </a:prstGeom>
          <a:noFill/>
        </p:spPr>
        <p:txBody>
          <a:bodyPr wrap="square" rtlCol="0">
            <a:spAutoFit/>
          </a:bodyPr>
          <a:lstStyle/>
          <a:p>
            <a:pPr>
              <a:lnSpc>
                <a:spcPts val="1300"/>
              </a:lnSpc>
            </a:pPr>
            <a:r>
              <a:rPr lang="id-ID" sz="900" dirty="0">
                <a:solidFill>
                  <a:schemeClr val="bg1"/>
                </a:solidFill>
                <a:latin typeface="Roboto" panose="02000000000000000000" pitchFamily="2" charset="0"/>
                <a:ea typeface="Roboto" panose="02000000000000000000" pitchFamily="2" charset="0"/>
              </a:rPr>
              <a:t>Lorem ipsum dolor sit amet, consectetur adipiscing elit, sed do eiusmod tempor incididunt ut labore et dolore magna aliqua.</a:t>
            </a:r>
          </a:p>
          <a:p>
            <a:pPr>
              <a:lnSpc>
                <a:spcPts val="1300"/>
              </a:lnSpc>
            </a:pPr>
            <a:endParaRPr lang="id-ID" sz="900" dirty="0">
              <a:solidFill>
                <a:schemeClr val="bg1"/>
              </a:solidFill>
              <a:latin typeface="Roboto" panose="02000000000000000000" pitchFamily="2" charset="0"/>
              <a:ea typeface="Roboto" panose="02000000000000000000" pitchFamily="2" charset="0"/>
            </a:endParaRPr>
          </a:p>
          <a:p>
            <a:pPr>
              <a:lnSpc>
                <a:spcPts val="1300"/>
              </a:lnSpc>
            </a:pPr>
            <a:r>
              <a:rPr lang="id-ID" sz="900" dirty="0">
                <a:solidFill>
                  <a:schemeClr val="bg1"/>
                </a:solidFill>
                <a:latin typeface="Roboto" panose="02000000000000000000" pitchFamily="2" charset="0"/>
                <a:ea typeface="Roboto" panose="02000000000000000000" pitchFamily="2" charset="0"/>
              </a:rPr>
              <a:t>Enim ad minim veniam, quis nostrud exercitation ullamco laboris nisi ut aliquip ex ea commodo consequat. Duis aute irure dolor in reprehenderit in voluptate velit esse cillum dolore eu fugiat nulla pariatur.</a:t>
            </a:r>
          </a:p>
        </p:txBody>
      </p:sp>
      <p:sp>
        <p:nvSpPr>
          <p:cNvPr id="11" name="Rectangle 10">
            <a:extLst>
              <a:ext uri="{FF2B5EF4-FFF2-40B4-BE49-F238E27FC236}">
                <a16:creationId xmlns:a16="http://schemas.microsoft.com/office/drawing/2014/main" id="{6AC09813-4BE0-4366-B62F-B204B3CFE569}"/>
              </a:ext>
            </a:extLst>
          </p:cNvPr>
          <p:cNvSpPr/>
          <p:nvPr/>
        </p:nvSpPr>
        <p:spPr>
          <a:xfrm>
            <a:off x="5150733" y="1625600"/>
            <a:ext cx="1551007" cy="1551007"/>
          </a:xfrm>
          <a:prstGeom prst="rect">
            <a:avLst/>
          </a:prstGeom>
          <a:solidFill>
            <a:schemeClr val="tx1">
              <a:lumMod val="85000"/>
              <a:lumOff val="15000"/>
            </a:schemeClr>
          </a:solid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753382E-1CB7-46E3-97A3-B46A94C507D8}"/>
              </a:ext>
            </a:extLst>
          </p:cNvPr>
          <p:cNvSpPr/>
          <p:nvPr/>
        </p:nvSpPr>
        <p:spPr>
          <a:xfrm>
            <a:off x="7386576" y="1625599"/>
            <a:ext cx="1551007" cy="1551007"/>
          </a:xfrm>
          <a:prstGeom prst="rect">
            <a:avLst/>
          </a:prstGeom>
          <a:solidFill>
            <a:schemeClr val="tx1">
              <a:lumMod val="85000"/>
              <a:lumOff val="15000"/>
            </a:schemeClr>
          </a:solid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a:extLst>
              <a:ext uri="{FF2B5EF4-FFF2-40B4-BE49-F238E27FC236}">
                <a16:creationId xmlns:a16="http://schemas.microsoft.com/office/drawing/2014/main" id="{1DCD28FB-8A49-46C7-9C72-1D3FF44373FC}"/>
              </a:ext>
            </a:extLst>
          </p:cNvPr>
          <p:cNvSpPr/>
          <p:nvPr/>
        </p:nvSpPr>
        <p:spPr>
          <a:xfrm>
            <a:off x="9612771" y="1625598"/>
            <a:ext cx="1551007" cy="1551007"/>
          </a:xfrm>
          <a:prstGeom prst="rect">
            <a:avLst/>
          </a:prstGeom>
          <a:solidFill>
            <a:schemeClr val="tx1">
              <a:lumMod val="85000"/>
              <a:lumOff val="15000"/>
            </a:schemeClr>
          </a:solid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5" name="Straight Connector 14">
            <a:extLst>
              <a:ext uri="{FF2B5EF4-FFF2-40B4-BE49-F238E27FC236}">
                <a16:creationId xmlns:a16="http://schemas.microsoft.com/office/drawing/2014/main" id="{E4394C17-1023-4E1C-9B92-741A93F4A17A}"/>
              </a:ext>
            </a:extLst>
          </p:cNvPr>
          <p:cNvCxnSpPr/>
          <p:nvPr/>
        </p:nvCxnSpPr>
        <p:spPr>
          <a:xfrm>
            <a:off x="5926236" y="3394814"/>
            <a:ext cx="0" cy="730146"/>
          </a:xfrm>
          <a:prstGeom prst="line">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22455CA-8E60-4DAD-9AD6-8376F6C64E76}"/>
              </a:ext>
            </a:extLst>
          </p:cNvPr>
          <p:cNvCxnSpPr/>
          <p:nvPr/>
        </p:nvCxnSpPr>
        <p:spPr>
          <a:xfrm>
            <a:off x="8162079" y="3394814"/>
            <a:ext cx="0" cy="730146"/>
          </a:xfrm>
          <a:prstGeom prst="line">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0658E2-29BC-403C-9A63-91F7DFDFC553}"/>
              </a:ext>
            </a:extLst>
          </p:cNvPr>
          <p:cNvCxnSpPr/>
          <p:nvPr/>
        </p:nvCxnSpPr>
        <p:spPr>
          <a:xfrm>
            <a:off x="10388274" y="3394814"/>
            <a:ext cx="0" cy="730146"/>
          </a:xfrm>
          <a:prstGeom prst="line">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7 CuadroTexto">
            <a:extLst>
              <a:ext uri="{FF2B5EF4-FFF2-40B4-BE49-F238E27FC236}">
                <a16:creationId xmlns:a16="http://schemas.microsoft.com/office/drawing/2014/main" id="{2B19CE5D-D884-4AE6-A35F-3BC967277844}"/>
              </a:ext>
            </a:extLst>
          </p:cNvPr>
          <p:cNvSpPr txBox="1"/>
          <p:nvPr/>
        </p:nvSpPr>
        <p:spPr>
          <a:xfrm>
            <a:off x="4962943" y="4270674"/>
            <a:ext cx="1926586" cy="1079398"/>
          </a:xfrm>
          <a:prstGeom prst="rect">
            <a:avLst/>
          </a:prstGeom>
          <a:noFill/>
        </p:spPr>
        <p:txBody>
          <a:bodyPr wrap="square">
            <a:spAutoFit/>
          </a:bodyPr>
          <a:lstStyle/>
          <a:p>
            <a:pPr algn="ct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a:p>
            <a:pPr algn="ctr">
              <a:lnSpc>
                <a:spcPts val="1280"/>
              </a:lnSpc>
              <a:defRPr/>
            </a:pPr>
            <a:r>
              <a:rPr lang="en-US" sz="900" dirty="0">
                <a:solidFill>
                  <a:schemeClr val="bg1">
                    <a:lumMod val="50000"/>
                  </a:schemeClr>
                </a:solidFill>
                <a:latin typeface="Roboto" panose="02000000000000000000" pitchFamily="2" charset="0"/>
                <a:ea typeface="Roboto" panose="02000000000000000000" pitchFamily="2" charset="0"/>
                <a:cs typeface="Lato" charset="0"/>
              </a:rPr>
              <a:t>Make a type specimen book unknown printer took a galley of type and scrambled it to make a type specimen book </a:t>
            </a:r>
          </a:p>
          <a:p>
            <a:pPr algn="ct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p:txBody>
      </p:sp>
      <p:sp>
        <p:nvSpPr>
          <p:cNvPr id="22" name="7 CuadroTexto">
            <a:extLst>
              <a:ext uri="{FF2B5EF4-FFF2-40B4-BE49-F238E27FC236}">
                <a16:creationId xmlns:a16="http://schemas.microsoft.com/office/drawing/2014/main" id="{48AC0196-3B08-41B6-ACA2-B0CC898C7D00}"/>
              </a:ext>
            </a:extLst>
          </p:cNvPr>
          <p:cNvSpPr txBox="1"/>
          <p:nvPr/>
        </p:nvSpPr>
        <p:spPr>
          <a:xfrm>
            <a:off x="7198786" y="4261888"/>
            <a:ext cx="1926586" cy="1079398"/>
          </a:xfrm>
          <a:prstGeom prst="rect">
            <a:avLst/>
          </a:prstGeom>
          <a:noFill/>
        </p:spPr>
        <p:txBody>
          <a:bodyPr wrap="square">
            <a:spAutoFit/>
          </a:bodyPr>
          <a:lstStyle/>
          <a:p>
            <a:pPr algn="ct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a:p>
            <a:pPr algn="ctr">
              <a:lnSpc>
                <a:spcPts val="1280"/>
              </a:lnSpc>
              <a:defRPr/>
            </a:pPr>
            <a:r>
              <a:rPr lang="en-US" sz="900" dirty="0">
                <a:solidFill>
                  <a:schemeClr val="bg1">
                    <a:lumMod val="50000"/>
                  </a:schemeClr>
                </a:solidFill>
                <a:latin typeface="Roboto" panose="02000000000000000000" pitchFamily="2" charset="0"/>
                <a:ea typeface="Roboto" panose="02000000000000000000" pitchFamily="2" charset="0"/>
                <a:cs typeface="Lato" charset="0"/>
              </a:rPr>
              <a:t>Make a type specimen book unknown printer took a galley of type and scrambled it to make a type specimen book </a:t>
            </a:r>
          </a:p>
          <a:p>
            <a:pPr algn="ct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p:txBody>
      </p:sp>
      <p:sp>
        <p:nvSpPr>
          <p:cNvPr id="23" name="7 CuadroTexto">
            <a:extLst>
              <a:ext uri="{FF2B5EF4-FFF2-40B4-BE49-F238E27FC236}">
                <a16:creationId xmlns:a16="http://schemas.microsoft.com/office/drawing/2014/main" id="{BF7A6C4F-9A38-480D-814A-7CD2C44736C0}"/>
              </a:ext>
            </a:extLst>
          </p:cNvPr>
          <p:cNvSpPr txBox="1"/>
          <p:nvPr/>
        </p:nvSpPr>
        <p:spPr>
          <a:xfrm>
            <a:off x="9424981" y="4261887"/>
            <a:ext cx="1926586" cy="1079398"/>
          </a:xfrm>
          <a:prstGeom prst="rect">
            <a:avLst/>
          </a:prstGeom>
          <a:noFill/>
        </p:spPr>
        <p:txBody>
          <a:bodyPr wrap="square">
            <a:spAutoFit/>
          </a:bodyPr>
          <a:lstStyle/>
          <a:p>
            <a:pPr algn="ct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a:p>
            <a:pPr algn="ctr">
              <a:lnSpc>
                <a:spcPts val="1280"/>
              </a:lnSpc>
              <a:defRPr/>
            </a:pPr>
            <a:r>
              <a:rPr lang="en-US" sz="900" dirty="0">
                <a:solidFill>
                  <a:schemeClr val="bg1">
                    <a:lumMod val="50000"/>
                  </a:schemeClr>
                </a:solidFill>
                <a:latin typeface="Roboto" panose="02000000000000000000" pitchFamily="2" charset="0"/>
                <a:ea typeface="Roboto" panose="02000000000000000000" pitchFamily="2" charset="0"/>
                <a:cs typeface="Lato" charset="0"/>
              </a:rPr>
              <a:t>Make a type specimen book unknown printer took a galley of type and scrambled it to make a type specimen book </a:t>
            </a:r>
          </a:p>
          <a:p>
            <a:pPr algn="ct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p:txBody>
      </p:sp>
      <p:sp>
        <p:nvSpPr>
          <p:cNvPr id="27" name="Rectangle 26">
            <a:extLst>
              <a:ext uri="{FF2B5EF4-FFF2-40B4-BE49-F238E27FC236}">
                <a16:creationId xmlns:a16="http://schemas.microsoft.com/office/drawing/2014/main" id="{241F8E98-6301-422B-A3BC-70FD5002853F}"/>
              </a:ext>
            </a:extLst>
          </p:cNvPr>
          <p:cNvSpPr/>
          <p:nvPr/>
        </p:nvSpPr>
        <p:spPr>
          <a:xfrm>
            <a:off x="5407689" y="2123096"/>
            <a:ext cx="1050289" cy="523220"/>
          </a:xfrm>
          <a:prstGeom prst="rect">
            <a:avLst/>
          </a:prstGeom>
        </p:spPr>
        <p:txBody>
          <a:bodyPr wrap="none">
            <a:spAutoFit/>
          </a:bodyPr>
          <a:lstStyle/>
          <a:p>
            <a:pPr algn="ctr"/>
            <a:r>
              <a:rPr lang="en-US" sz="1400" b="1" dirty="0">
                <a:solidFill>
                  <a:schemeClr val="bg1"/>
                </a:solidFill>
                <a:latin typeface="Montserrat" panose="02000505000000020004" pitchFamily="2" charset="0"/>
              </a:rPr>
              <a:t>MAIN</a:t>
            </a:r>
          </a:p>
          <a:p>
            <a:pPr algn="ctr"/>
            <a:r>
              <a:rPr lang="en-US" sz="1400" b="1" dirty="0">
                <a:solidFill>
                  <a:schemeClr val="bg1"/>
                </a:solidFill>
                <a:latin typeface="Montserrat" panose="02000505000000020004" pitchFamily="2" charset="0"/>
              </a:rPr>
              <a:t>HEADING</a:t>
            </a:r>
            <a:endParaRPr lang="id-ID" sz="1400" b="1" dirty="0">
              <a:solidFill>
                <a:schemeClr val="bg1"/>
              </a:solidFill>
              <a:latin typeface="Montserrat" panose="02000505000000020004" pitchFamily="2" charset="0"/>
            </a:endParaRPr>
          </a:p>
        </p:txBody>
      </p:sp>
      <p:sp>
        <p:nvSpPr>
          <p:cNvPr id="32" name="Rectangle 31">
            <a:extLst>
              <a:ext uri="{FF2B5EF4-FFF2-40B4-BE49-F238E27FC236}">
                <a16:creationId xmlns:a16="http://schemas.microsoft.com/office/drawing/2014/main" id="{1B47D593-E6BD-4D3B-B71B-B056619823DC}"/>
              </a:ext>
            </a:extLst>
          </p:cNvPr>
          <p:cNvSpPr/>
          <p:nvPr/>
        </p:nvSpPr>
        <p:spPr>
          <a:xfrm>
            <a:off x="7632115" y="2095137"/>
            <a:ext cx="1050289" cy="523220"/>
          </a:xfrm>
          <a:prstGeom prst="rect">
            <a:avLst/>
          </a:prstGeom>
        </p:spPr>
        <p:txBody>
          <a:bodyPr wrap="none">
            <a:spAutoFit/>
          </a:bodyPr>
          <a:lstStyle/>
          <a:p>
            <a:pPr algn="ctr"/>
            <a:r>
              <a:rPr lang="en-US" sz="1400" b="1" dirty="0">
                <a:solidFill>
                  <a:schemeClr val="bg1"/>
                </a:solidFill>
                <a:latin typeface="Montserrat" panose="02000505000000020004" pitchFamily="2" charset="0"/>
              </a:rPr>
              <a:t>MAIN</a:t>
            </a:r>
            <a:br>
              <a:rPr lang="en-US" sz="1400" b="1" dirty="0">
                <a:solidFill>
                  <a:schemeClr val="bg1"/>
                </a:solidFill>
                <a:latin typeface="Montserrat" panose="02000505000000020004" pitchFamily="2" charset="0"/>
              </a:rPr>
            </a:br>
            <a:r>
              <a:rPr lang="en-US" sz="1400" b="1" dirty="0">
                <a:solidFill>
                  <a:schemeClr val="bg1"/>
                </a:solidFill>
                <a:latin typeface="Montserrat" panose="02000505000000020004" pitchFamily="2" charset="0"/>
              </a:rPr>
              <a:t>HEADING</a:t>
            </a:r>
            <a:endParaRPr lang="id-ID" sz="1400" b="1" dirty="0">
              <a:solidFill>
                <a:schemeClr val="bg1"/>
              </a:solidFill>
              <a:latin typeface="Montserrat" panose="02000505000000020004" pitchFamily="2" charset="0"/>
            </a:endParaRPr>
          </a:p>
        </p:txBody>
      </p:sp>
      <p:sp>
        <p:nvSpPr>
          <p:cNvPr id="33" name="Rectangle 32">
            <a:extLst>
              <a:ext uri="{FF2B5EF4-FFF2-40B4-BE49-F238E27FC236}">
                <a16:creationId xmlns:a16="http://schemas.microsoft.com/office/drawing/2014/main" id="{8E900830-C3BD-43EC-BA70-90EEAFF9F1EF}"/>
              </a:ext>
            </a:extLst>
          </p:cNvPr>
          <p:cNvSpPr/>
          <p:nvPr/>
        </p:nvSpPr>
        <p:spPr>
          <a:xfrm>
            <a:off x="9856537" y="2095366"/>
            <a:ext cx="1050289" cy="523220"/>
          </a:xfrm>
          <a:prstGeom prst="rect">
            <a:avLst/>
          </a:prstGeom>
        </p:spPr>
        <p:txBody>
          <a:bodyPr wrap="none">
            <a:spAutoFit/>
          </a:bodyPr>
          <a:lstStyle/>
          <a:p>
            <a:pPr algn="ctr"/>
            <a:r>
              <a:rPr lang="en-US" sz="1400" b="1" dirty="0">
                <a:solidFill>
                  <a:schemeClr val="bg1"/>
                </a:solidFill>
                <a:latin typeface="Montserrat" panose="02000505000000020004" pitchFamily="2" charset="0"/>
              </a:rPr>
              <a:t>MAIN </a:t>
            </a:r>
          </a:p>
          <a:p>
            <a:pPr algn="ctr"/>
            <a:r>
              <a:rPr lang="en-US" sz="1400" b="1" dirty="0">
                <a:solidFill>
                  <a:schemeClr val="bg1"/>
                </a:solidFill>
                <a:latin typeface="Montserrat" panose="02000505000000020004" pitchFamily="2" charset="0"/>
              </a:rPr>
              <a:t>HEADING</a:t>
            </a:r>
            <a:endParaRPr lang="id-ID" sz="1400" b="1" dirty="0">
              <a:solidFill>
                <a:schemeClr val="bg1"/>
              </a:solidFill>
              <a:latin typeface="Montserrat" panose="02000505000000020004" pitchFamily="2" charset="0"/>
            </a:endParaRPr>
          </a:p>
        </p:txBody>
      </p:sp>
    </p:spTree>
    <p:extLst>
      <p:ext uri="{BB962C8B-B14F-4D97-AF65-F5344CB8AC3E}">
        <p14:creationId xmlns:p14="http://schemas.microsoft.com/office/powerpoint/2010/main" val="223087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0-#ppt_h/2"/>
                                          </p:val>
                                        </p:tav>
                                        <p:tav tm="100000">
                                          <p:val>
                                            <p:strVal val="#ppt_y"/>
                                          </p:val>
                                        </p:tav>
                                      </p:tavLst>
                                    </p:anim>
                                  </p:childTnLst>
                                </p:cTn>
                              </p:par>
                              <p:par>
                                <p:cTn id="63" presetID="2" presetClass="entr" presetSubtype="1"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par>
                                <p:cTn id="67" presetID="2"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0-#ppt_h/2"/>
                                          </p:val>
                                        </p:tav>
                                        <p:tav tm="100000">
                                          <p:val>
                                            <p:strVal val="#ppt_y"/>
                                          </p:val>
                                        </p:tav>
                                      </p:tavLst>
                                    </p:anim>
                                  </p:childTnLst>
                                </p:cTn>
                              </p:par>
                              <p:par>
                                <p:cTn id="71" presetID="2" presetClass="entr" presetSubtype="1"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11" grpId="0" animBg="1"/>
      <p:bldP spid="12" grpId="0" animBg="1"/>
      <p:bldP spid="13" grpId="0" animBg="1"/>
      <p:bldP spid="20" grpId="0"/>
      <p:bldP spid="22" grpId="0"/>
      <p:bldP spid="23" grpId="0"/>
      <p:bldP spid="27"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6356E46-D5DA-4D2F-B0E6-EE38DE07343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840" r="32840"/>
          <a:stretch>
            <a:fillRect/>
          </a:stretch>
        </p:blipFill>
        <p:spPr/>
      </p:pic>
      <p:sp>
        <p:nvSpPr>
          <p:cNvPr id="10" name="Rectangle 9">
            <a:extLst>
              <a:ext uri="{FF2B5EF4-FFF2-40B4-BE49-F238E27FC236}">
                <a16:creationId xmlns:a16="http://schemas.microsoft.com/office/drawing/2014/main" id="{1523F46F-A0E5-4B92-9EB5-AD4BBEB74222}"/>
              </a:ext>
            </a:extLst>
          </p:cNvPr>
          <p:cNvSpPr/>
          <p:nvPr/>
        </p:nvSpPr>
        <p:spPr>
          <a:xfrm>
            <a:off x="0" y="1127760"/>
            <a:ext cx="3456432" cy="573024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Box 2">
            <a:extLst>
              <a:ext uri="{FF2B5EF4-FFF2-40B4-BE49-F238E27FC236}">
                <a16:creationId xmlns:a16="http://schemas.microsoft.com/office/drawing/2014/main" id="{D993946C-202A-47A5-AB2D-96FA18ECE6BC}"/>
              </a:ext>
            </a:extLst>
          </p:cNvPr>
          <p:cNvSpPr txBox="1"/>
          <p:nvPr/>
        </p:nvSpPr>
        <p:spPr>
          <a:xfrm>
            <a:off x="844150" y="2171386"/>
            <a:ext cx="2164375" cy="866969"/>
          </a:xfrm>
          <a:prstGeom prst="rect">
            <a:avLst/>
          </a:prstGeom>
          <a:noFill/>
        </p:spPr>
        <p:txBody>
          <a:bodyPr wrap="none" rtlCol="0">
            <a:spAutoFit/>
          </a:bodyPr>
          <a:lstStyle/>
          <a:p>
            <a:pPr>
              <a:lnSpc>
                <a:spcPts val="3000"/>
              </a:lnSpc>
            </a:pPr>
            <a:r>
              <a:rPr lang="en-US" sz="3200" b="1" dirty="0">
                <a:solidFill>
                  <a:schemeClr val="bg1"/>
                </a:solidFill>
                <a:latin typeface="Montserrat" panose="02000505000000020004" pitchFamily="2" charset="0"/>
                <a:ea typeface="Roboto" panose="02000000000000000000" pitchFamily="2" charset="0"/>
              </a:rPr>
              <a:t>MAIN</a:t>
            </a:r>
            <a:br>
              <a:rPr lang="en-US" sz="3200" b="1" dirty="0">
                <a:solidFill>
                  <a:schemeClr val="bg1"/>
                </a:solidFill>
                <a:latin typeface="Montserrat" panose="02000505000000020004" pitchFamily="2" charset="0"/>
                <a:ea typeface="Roboto" panose="02000000000000000000" pitchFamily="2" charset="0"/>
              </a:rPr>
            </a:br>
            <a:r>
              <a:rPr lang="en-US" sz="3200" b="1" dirty="0">
                <a:solidFill>
                  <a:schemeClr val="bg1"/>
                </a:solidFill>
                <a:latin typeface="Montserrat" panose="02000505000000020004" pitchFamily="2" charset="0"/>
                <a:ea typeface="Roboto" panose="02000000000000000000" pitchFamily="2" charset="0"/>
              </a:rPr>
              <a:t>HEADING</a:t>
            </a:r>
            <a:endParaRPr lang="id-ID" sz="3200" b="1" dirty="0">
              <a:solidFill>
                <a:schemeClr val="bg1"/>
              </a:solidFill>
              <a:latin typeface="Montserrat" panose="02000505000000020004" pitchFamily="2" charset="0"/>
              <a:ea typeface="Roboto" panose="02000000000000000000" pitchFamily="2" charset="0"/>
            </a:endParaRPr>
          </a:p>
        </p:txBody>
      </p:sp>
      <p:cxnSp>
        <p:nvCxnSpPr>
          <p:cNvPr id="4" name="Straight Connector 3">
            <a:extLst>
              <a:ext uri="{FF2B5EF4-FFF2-40B4-BE49-F238E27FC236}">
                <a16:creationId xmlns:a16="http://schemas.microsoft.com/office/drawing/2014/main" id="{9D017CE1-B4BF-4BD3-B4A9-BD17F6C7F51A}"/>
              </a:ext>
            </a:extLst>
          </p:cNvPr>
          <p:cNvCxnSpPr>
            <a:cxnSpLocks/>
          </p:cNvCxnSpPr>
          <p:nvPr/>
        </p:nvCxnSpPr>
        <p:spPr>
          <a:xfrm rot="16200000">
            <a:off x="1070442" y="2992442"/>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CA254DA-7FA6-453B-AA09-180069CA6488}"/>
              </a:ext>
            </a:extLst>
          </p:cNvPr>
          <p:cNvSpPr txBox="1"/>
          <p:nvPr/>
        </p:nvSpPr>
        <p:spPr>
          <a:xfrm>
            <a:off x="844150" y="3295973"/>
            <a:ext cx="1810889" cy="912686"/>
          </a:xfrm>
          <a:prstGeom prst="rect">
            <a:avLst/>
          </a:prstGeom>
          <a:noFill/>
        </p:spPr>
        <p:txBody>
          <a:bodyPr wrap="square" rtlCol="0">
            <a:spAutoFit/>
          </a:bodyPr>
          <a:lstStyle/>
          <a:p>
            <a:pPr>
              <a:lnSpc>
                <a:spcPts val="1300"/>
              </a:lnSpc>
            </a:pPr>
            <a:r>
              <a:rPr lang="id-ID" sz="900" dirty="0">
                <a:solidFill>
                  <a:schemeClr val="bg1"/>
                </a:solidFill>
                <a:latin typeface="Roboto" panose="02000000000000000000" pitchFamily="2" charset="0"/>
                <a:ea typeface="Roboto" panose="02000000000000000000" pitchFamily="2" charset="0"/>
              </a:rPr>
              <a:t>Lorem ipsum dolor sit amet, consectetur adipiscing elit, sed do eiusmod tempor incididunt ut labore et dolore magna aliqua et labore.</a:t>
            </a:r>
          </a:p>
        </p:txBody>
      </p:sp>
      <p:sp>
        <p:nvSpPr>
          <p:cNvPr id="7" name="TextBox 6">
            <a:extLst>
              <a:ext uri="{FF2B5EF4-FFF2-40B4-BE49-F238E27FC236}">
                <a16:creationId xmlns:a16="http://schemas.microsoft.com/office/drawing/2014/main" id="{5CB0878E-7A1B-4AFE-B6ED-B88B99A51F03}"/>
              </a:ext>
            </a:extLst>
          </p:cNvPr>
          <p:cNvSpPr txBox="1"/>
          <p:nvPr/>
        </p:nvSpPr>
        <p:spPr>
          <a:xfrm>
            <a:off x="9386039" y="6146158"/>
            <a:ext cx="2339116" cy="251344"/>
          </a:xfrm>
          <a:prstGeom prst="rect">
            <a:avLst/>
          </a:prstGeom>
          <a:noFill/>
        </p:spPr>
        <p:txBody>
          <a:bodyPr wrap="square" rtlCol="0">
            <a:spAutoFit/>
          </a:bodyPr>
          <a:lstStyle/>
          <a:p>
            <a:r>
              <a:rPr lang="id-ID" sz="1000" spc="600" dirty="0">
                <a:solidFill>
                  <a:schemeClr val="bg1">
                    <a:lumMod val="65000"/>
                  </a:schemeClr>
                </a:solidFill>
                <a:latin typeface="Roboto" panose="02000000000000000000" pitchFamily="2" charset="0"/>
                <a:ea typeface="Roboto" panose="02000000000000000000" pitchFamily="2" charset="0"/>
              </a:rPr>
              <a:t>www.sugara.com</a:t>
            </a:r>
            <a:endParaRPr lang="en-US" sz="1000" spc="600" dirty="0">
              <a:solidFill>
                <a:schemeClr val="bg1">
                  <a:lumMod val="65000"/>
                </a:schemeClr>
              </a:solidFill>
              <a:latin typeface="Roboto" panose="02000000000000000000" pitchFamily="2" charset="0"/>
              <a:ea typeface="Roboto" panose="02000000000000000000" pitchFamily="2" charset="0"/>
            </a:endParaRPr>
          </a:p>
        </p:txBody>
      </p:sp>
      <p:grpSp>
        <p:nvGrpSpPr>
          <p:cNvPr id="29" name="Group 28">
            <a:extLst>
              <a:ext uri="{FF2B5EF4-FFF2-40B4-BE49-F238E27FC236}">
                <a16:creationId xmlns:a16="http://schemas.microsoft.com/office/drawing/2014/main" id="{873F59DF-B9D3-41D8-B64D-2AF76944D0DA}"/>
              </a:ext>
            </a:extLst>
          </p:cNvPr>
          <p:cNvGrpSpPr/>
          <p:nvPr/>
        </p:nvGrpSpPr>
        <p:grpSpPr>
          <a:xfrm>
            <a:off x="4190162" y="1966629"/>
            <a:ext cx="1988047" cy="553134"/>
            <a:chOff x="4660403" y="1418931"/>
            <a:chExt cx="1988047" cy="553134"/>
          </a:xfrm>
        </p:grpSpPr>
        <p:sp>
          <p:nvSpPr>
            <p:cNvPr id="28" name="Rectangle 27">
              <a:extLst>
                <a:ext uri="{FF2B5EF4-FFF2-40B4-BE49-F238E27FC236}">
                  <a16:creationId xmlns:a16="http://schemas.microsoft.com/office/drawing/2014/main" id="{23921E7A-4EED-4305-B3C7-24B1F021E0A2}"/>
                </a:ext>
              </a:extLst>
            </p:cNvPr>
            <p:cNvSpPr/>
            <p:nvPr/>
          </p:nvSpPr>
          <p:spPr>
            <a:xfrm>
              <a:off x="4660403" y="1418931"/>
              <a:ext cx="1988047" cy="55313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Box 22">
              <a:extLst>
                <a:ext uri="{FF2B5EF4-FFF2-40B4-BE49-F238E27FC236}">
                  <a16:creationId xmlns:a16="http://schemas.microsoft.com/office/drawing/2014/main" id="{AABA5AA0-1B25-4F6E-812C-6F7EEF813588}"/>
                </a:ext>
              </a:extLst>
            </p:cNvPr>
            <p:cNvSpPr txBox="1"/>
            <p:nvPr/>
          </p:nvSpPr>
          <p:spPr>
            <a:xfrm>
              <a:off x="4822508" y="1526221"/>
              <a:ext cx="1616197" cy="338554"/>
            </a:xfrm>
            <a:prstGeom prst="rect">
              <a:avLst/>
            </a:prstGeom>
            <a:noFill/>
          </p:spPr>
          <p:txBody>
            <a:bodyPr wrap="square" rtlCol="0">
              <a:spAutoFit/>
            </a:bodyPr>
            <a:lstStyle/>
            <a:p>
              <a:pPr algn="ctr"/>
              <a:r>
                <a:rPr lang="en-US" sz="1600" dirty="0">
                  <a:solidFill>
                    <a:schemeClr val="tx1">
                      <a:lumMod val="85000"/>
                      <a:lumOff val="15000"/>
                    </a:schemeClr>
                  </a:solidFill>
                  <a:latin typeface="Raleway ExtraBold" panose="020B0003030101060003" pitchFamily="34" charset="0"/>
                  <a:ea typeface="Roboto" panose="02000000000000000000" pitchFamily="2" charset="0"/>
                  <a:cs typeface="Lato" charset="0"/>
                </a:rPr>
                <a:t>HEADING</a:t>
              </a:r>
            </a:p>
          </p:txBody>
        </p:sp>
      </p:grpSp>
      <p:sp>
        <p:nvSpPr>
          <p:cNvPr id="11" name="7 CuadroTexto">
            <a:extLst>
              <a:ext uri="{FF2B5EF4-FFF2-40B4-BE49-F238E27FC236}">
                <a16:creationId xmlns:a16="http://schemas.microsoft.com/office/drawing/2014/main" id="{B60330AB-B101-4C5C-976B-337A72FF723D}"/>
              </a:ext>
            </a:extLst>
          </p:cNvPr>
          <p:cNvSpPr txBox="1"/>
          <p:nvPr/>
        </p:nvSpPr>
        <p:spPr>
          <a:xfrm>
            <a:off x="3955685" y="2609644"/>
            <a:ext cx="2457000" cy="580352"/>
          </a:xfrm>
          <a:prstGeom prst="rect">
            <a:avLst/>
          </a:prstGeom>
          <a:noFill/>
        </p:spPr>
        <p:txBody>
          <a:bodyPr wrap="square">
            <a:spAutoFit/>
          </a:bodyPr>
          <a:lstStyle/>
          <a:p>
            <a:pPr algn="ctr">
              <a:lnSpc>
                <a:spcPts val="1280"/>
              </a:lnSpc>
              <a:defRPr/>
            </a:pP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amet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elit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sed do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eiusmod</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tempor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incididunt</a:t>
            </a:r>
            <a:endParaRPr lang="en-US" sz="900" dirty="0">
              <a:solidFill>
                <a:schemeClr val="tx1">
                  <a:lumMod val="75000"/>
                  <a:lumOff val="25000"/>
                </a:schemeClr>
              </a:solidFill>
              <a:latin typeface="Roboto" panose="02000000000000000000" pitchFamily="2" charset="0"/>
              <a:ea typeface="Roboto" panose="02000000000000000000" pitchFamily="2" charset="0"/>
              <a:cs typeface="Lato" charset="0"/>
            </a:endParaRPr>
          </a:p>
        </p:txBody>
      </p:sp>
      <p:grpSp>
        <p:nvGrpSpPr>
          <p:cNvPr id="16" name="Group 15">
            <a:extLst>
              <a:ext uri="{FF2B5EF4-FFF2-40B4-BE49-F238E27FC236}">
                <a16:creationId xmlns:a16="http://schemas.microsoft.com/office/drawing/2014/main" id="{A3B28CA8-2D3C-45A2-B385-4059622AF21F}"/>
              </a:ext>
            </a:extLst>
          </p:cNvPr>
          <p:cNvGrpSpPr/>
          <p:nvPr/>
        </p:nvGrpSpPr>
        <p:grpSpPr>
          <a:xfrm>
            <a:off x="6790454" y="1966629"/>
            <a:ext cx="1988047" cy="553134"/>
            <a:chOff x="4660403" y="1418931"/>
            <a:chExt cx="1988047" cy="553134"/>
          </a:xfrm>
        </p:grpSpPr>
        <p:sp>
          <p:nvSpPr>
            <p:cNvPr id="17" name="Rectangle 16">
              <a:extLst>
                <a:ext uri="{FF2B5EF4-FFF2-40B4-BE49-F238E27FC236}">
                  <a16:creationId xmlns:a16="http://schemas.microsoft.com/office/drawing/2014/main" id="{C84F4A68-5950-45B2-8C3F-8FF9429A3A4F}"/>
                </a:ext>
              </a:extLst>
            </p:cNvPr>
            <p:cNvSpPr/>
            <p:nvPr/>
          </p:nvSpPr>
          <p:spPr>
            <a:xfrm>
              <a:off x="4660403" y="1418931"/>
              <a:ext cx="1988047" cy="553134"/>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a:extLst>
                <a:ext uri="{FF2B5EF4-FFF2-40B4-BE49-F238E27FC236}">
                  <a16:creationId xmlns:a16="http://schemas.microsoft.com/office/drawing/2014/main" id="{C71A7E55-BB4D-402D-A028-476E2C48C30E}"/>
                </a:ext>
              </a:extLst>
            </p:cNvPr>
            <p:cNvSpPr txBox="1"/>
            <p:nvPr/>
          </p:nvSpPr>
          <p:spPr>
            <a:xfrm>
              <a:off x="4846327" y="1526221"/>
              <a:ext cx="1616197" cy="338554"/>
            </a:xfrm>
            <a:prstGeom prst="rect">
              <a:avLst/>
            </a:prstGeom>
            <a:noFill/>
          </p:spPr>
          <p:txBody>
            <a:bodyPr wrap="square" rtlCol="0">
              <a:spAutoFit/>
            </a:bodyPr>
            <a:lstStyle/>
            <a:p>
              <a:pPr algn="ctr"/>
              <a:r>
                <a:rPr lang="en-US" sz="1600" dirty="0">
                  <a:solidFill>
                    <a:schemeClr val="tx1">
                      <a:lumMod val="85000"/>
                      <a:lumOff val="15000"/>
                    </a:schemeClr>
                  </a:solidFill>
                  <a:latin typeface="Raleway ExtraBold" panose="020B0003030101060003" pitchFamily="34" charset="0"/>
                  <a:ea typeface="Roboto" panose="02000000000000000000" pitchFamily="2" charset="0"/>
                  <a:cs typeface="Lato" charset="0"/>
                </a:rPr>
                <a:t>HEADING</a:t>
              </a:r>
            </a:p>
          </p:txBody>
        </p:sp>
      </p:grpSp>
      <p:grpSp>
        <p:nvGrpSpPr>
          <p:cNvPr id="21" name="Group 20">
            <a:extLst>
              <a:ext uri="{FF2B5EF4-FFF2-40B4-BE49-F238E27FC236}">
                <a16:creationId xmlns:a16="http://schemas.microsoft.com/office/drawing/2014/main" id="{64B88B02-CBB1-46F4-8043-16E3FB5739A2}"/>
              </a:ext>
            </a:extLst>
          </p:cNvPr>
          <p:cNvGrpSpPr/>
          <p:nvPr/>
        </p:nvGrpSpPr>
        <p:grpSpPr>
          <a:xfrm>
            <a:off x="9390746" y="1966629"/>
            <a:ext cx="1988047" cy="553134"/>
            <a:chOff x="4660403" y="1418931"/>
            <a:chExt cx="1988047" cy="553134"/>
          </a:xfrm>
          <a:noFill/>
        </p:grpSpPr>
        <p:sp>
          <p:nvSpPr>
            <p:cNvPr id="22" name="Rectangle 21">
              <a:extLst>
                <a:ext uri="{FF2B5EF4-FFF2-40B4-BE49-F238E27FC236}">
                  <a16:creationId xmlns:a16="http://schemas.microsoft.com/office/drawing/2014/main" id="{3D03EA81-0C8E-4D66-935E-AC7E791D5517}"/>
                </a:ext>
              </a:extLst>
            </p:cNvPr>
            <p:cNvSpPr/>
            <p:nvPr/>
          </p:nvSpPr>
          <p:spPr>
            <a:xfrm>
              <a:off x="4660403" y="1418931"/>
              <a:ext cx="1988047" cy="553134"/>
            </a:xfrm>
            <a:prstGeom prst="rect">
              <a:avLst/>
            </a:prstGeom>
            <a:grp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extBox 23">
              <a:extLst>
                <a:ext uri="{FF2B5EF4-FFF2-40B4-BE49-F238E27FC236}">
                  <a16:creationId xmlns:a16="http://schemas.microsoft.com/office/drawing/2014/main" id="{2310E696-F378-477F-9C6B-EF2AB80E18D4}"/>
                </a:ext>
              </a:extLst>
            </p:cNvPr>
            <p:cNvSpPr txBox="1"/>
            <p:nvPr/>
          </p:nvSpPr>
          <p:spPr>
            <a:xfrm>
              <a:off x="4846326" y="1526221"/>
              <a:ext cx="1616197" cy="338554"/>
            </a:xfrm>
            <a:prstGeom prst="rect">
              <a:avLst/>
            </a:prstGeom>
            <a:grpFill/>
          </p:spPr>
          <p:txBody>
            <a:bodyPr wrap="square" rtlCol="0">
              <a:spAutoFit/>
            </a:bodyPr>
            <a:lstStyle/>
            <a:p>
              <a:pPr algn="ctr"/>
              <a:r>
                <a:rPr lang="en-US" sz="1600" dirty="0">
                  <a:solidFill>
                    <a:schemeClr val="tx1">
                      <a:lumMod val="85000"/>
                      <a:lumOff val="15000"/>
                    </a:schemeClr>
                  </a:solidFill>
                  <a:latin typeface="Raleway ExtraBold" panose="020B0003030101060003" pitchFamily="34" charset="0"/>
                  <a:ea typeface="Roboto" panose="02000000000000000000" pitchFamily="2" charset="0"/>
                  <a:cs typeface="Lato" charset="0"/>
                </a:rPr>
                <a:t>HEADING</a:t>
              </a:r>
            </a:p>
          </p:txBody>
        </p:sp>
      </p:grpSp>
      <p:grpSp>
        <p:nvGrpSpPr>
          <p:cNvPr id="26" name="Group 25">
            <a:extLst>
              <a:ext uri="{FF2B5EF4-FFF2-40B4-BE49-F238E27FC236}">
                <a16:creationId xmlns:a16="http://schemas.microsoft.com/office/drawing/2014/main" id="{F5BE53D4-6473-41CB-AF17-D6F4B746AA32}"/>
              </a:ext>
            </a:extLst>
          </p:cNvPr>
          <p:cNvGrpSpPr/>
          <p:nvPr/>
        </p:nvGrpSpPr>
        <p:grpSpPr>
          <a:xfrm>
            <a:off x="4190162" y="4094652"/>
            <a:ext cx="1988047" cy="553134"/>
            <a:chOff x="4660403" y="1418931"/>
            <a:chExt cx="1988047" cy="553134"/>
          </a:xfrm>
        </p:grpSpPr>
        <p:sp>
          <p:nvSpPr>
            <p:cNvPr id="27" name="Rectangle 26">
              <a:extLst>
                <a:ext uri="{FF2B5EF4-FFF2-40B4-BE49-F238E27FC236}">
                  <a16:creationId xmlns:a16="http://schemas.microsoft.com/office/drawing/2014/main" id="{DAD0973A-6976-43DF-9BDF-9D5B159145DA}"/>
                </a:ext>
              </a:extLst>
            </p:cNvPr>
            <p:cNvSpPr/>
            <p:nvPr/>
          </p:nvSpPr>
          <p:spPr>
            <a:xfrm>
              <a:off x="4660403" y="1418931"/>
              <a:ext cx="1988047" cy="553134"/>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TextBox 29">
              <a:extLst>
                <a:ext uri="{FF2B5EF4-FFF2-40B4-BE49-F238E27FC236}">
                  <a16:creationId xmlns:a16="http://schemas.microsoft.com/office/drawing/2014/main" id="{72C445B4-3A44-4F2F-BCE8-C40E613A1C37}"/>
                </a:ext>
              </a:extLst>
            </p:cNvPr>
            <p:cNvSpPr txBox="1"/>
            <p:nvPr/>
          </p:nvSpPr>
          <p:spPr>
            <a:xfrm>
              <a:off x="4846115" y="1526221"/>
              <a:ext cx="1616197" cy="338554"/>
            </a:xfrm>
            <a:prstGeom prst="rect">
              <a:avLst/>
            </a:prstGeom>
            <a:noFill/>
          </p:spPr>
          <p:txBody>
            <a:bodyPr wrap="square" rtlCol="0">
              <a:spAutoFit/>
            </a:bodyPr>
            <a:lstStyle/>
            <a:p>
              <a:pPr algn="ctr"/>
              <a:r>
                <a:rPr lang="en-US" sz="1600" dirty="0">
                  <a:solidFill>
                    <a:schemeClr val="tx1">
                      <a:lumMod val="85000"/>
                      <a:lumOff val="15000"/>
                    </a:schemeClr>
                  </a:solidFill>
                  <a:latin typeface="Raleway ExtraBold" panose="020B0003030101060003" pitchFamily="34" charset="0"/>
                  <a:ea typeface="Roboto" panose="02000000000000000000" pitchFamily="2" charset="0"/>
                  <a:cs typeface="Lato" charset="0"/>
                </a:rPr>
                <a:t>HEADING</a:t>
              </a:r>
            </a:p>
          </p:txBody>
        </p:sp>
      </p:grpSp>
      <p:grpSp>
        <p:nvGrpSpPr>
          <p:cNvPr id="32" name="Group 31">
            <a:extLst>
              <a:ext uri="{FF2B5EF4-FFF2-40B4-BE49-F238E27FC236}">
                <a16:creationId xmlns:a16="http://schemas.microsoft.com/office/drawing/2014/main" id="{48E9B011-76F7-41B7-8525-C55D4D1A6C04}"/>
              </a:ext>
            </a:extLst>
          </p:cNvPr>
          <p:cNvGrpSpPr/>
          <p:nvPr/>
        </p:nvGrpSpPr>
        <p:grpSpPr>
          <a:xfrm>
            <a:off x="6790454" y="4094652"/>
            <a:ext cx="1988047" cy="553134"/>
            <a:chOff x="4660403" y="1418931"/>
            <a:chExt cx="1988047" cy="553134"/>
          </a:xfrm>
        </p:grpSpPr>
        <p:sp>
          <p:nvSpPr>
            <p:cNvPr id="33" name="Rectangle 32">
              <a:extLst>
                <a:ext uri="{FF2B5EF4-FFF2-40B4-BE49-F238E27FC236}">
                  <a16:creationId xmlns:a16="http://schemas.microsoft.com/office/drawing/2014/main" id="{7F0740CD-3AD4-4822-A6D4-F3DAF1B502D1}"/>
                </a:ext>
              </a:extLst>
            </p:cNvPr>
            <p:cNvSpPr/>
            <p:nvPr/>
          </p:nvSpPr>
          <p:spPr>
            <a:xfrm>
              <a:off x="4660403" y="1418931"/>
              <a:ext cx="1988047" cy="553134"/>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TextBox 33">
              <a:extLst>
                <a:ext uri="{FF2B5EF4-FFF2-40B4-BE49-F238E27FC236}">
                  <a16:creationId xmlns:a16="http://schemas.microsoft.com/office/drawing/2014/main" id="{514AD425-6B1B-4CFE-8A54-A411C23AB430}"/>
                </a:ext>
              </a:extLst>
            </p:cNvPr>
            <p:cNvSpPr txBox="1"/>
            <p:nvPr/>
          </p:nvSpPr>
          <p:spPr>
            <a:xfrm>
              <a:off x="4846327" y="1526221"/>
              <a:ext cx="1616197" cy="338554"/>
            </a:xfrm>
            <a:prstGeom prst="rect">
              <a:avLst/>
            </a:prstGeom>
            <a:noFill/>
          </p:spPr>
          <p:txBody>
            <a:bodyPr wrap="square" rtlCol="0">
              <a:spAutoFit/>
            </a:bodyPr>
            <a:lstStyle/>
            <a:p>
              <a:pPr algn="ctr"/>
              <a:r>
                <a:rPr lang="en-US" sz="1600" dirty="0">
                  <a:solidFill>
                    <a:schemeClr val="tx1">
                      <a:lumMod val="85000"/>
                      <a:lumOff val="15000"/>
                    </a:schemeClr>
                  </a:solidFill>
                  <a:latin typeface="Raleway ExtraBold" panose="020B0003030101060003" pitchFamily="34" charset="0"/>
                  <a:ea typeface="Roboto" panose="02000000000000000000" pitchFamily="2" charset="0"/>
                  <a:cs typeface="Lato" charset="0"/>
                </a:rPr>
                <a:t>HEADING</a:t>
              </a:r>
            </a:p>
          </p:txBody>
        </p:sp>
      </p:grpSp>
      <p:grpSp>
        <p:nvGrpSpPr>
          <p:cNvPr id="36" name="Group 35">
            <a:extLst>
              <a:ext uri="{FF2B5EF4-FFF2-40B4-BE49-F238E27FC236}">
                <a16:creationId xmlns:a16="http://schemas.microsoft.com/office/drawing/2014/main" id="{A0540BFF-8BF3-4B34-98D4-27866076CD74}"/>
              </a:ext>
            </a:extLst>
          </p:cNvPr>
          <p:cNvGrpSpPr/>
          <p:nvPr/>
        </p:nvGrpSpPr>
        <p:grpSpPr>
          <a:xfrm>
            <a:off x="9390746" y="4094652"/>
            <a:ext cx="1988047" cy="553134"/>
            <a:chOff x="4660403" y="1418931"/>
            <a:chExt cx="1988047" cy="553134"/>
          </a:xfrm>
        </p:grpSpPr>
        <p:sp>
          <p:nvSpPr>
            <p:cNvPr id="37" name="Rectangle 36">
              <a:extLst>
                <a:ext uri="{FF2B5EF4-FFF2-40B4-BE49-F238E27FC236}">
                  <a16:creationId xmlns:a16="http://schemas.microsoft.com/office/drawing/2014/main" id="{0AF4864E-9037-452E-80AD-C64560C76C9A}"/>
                </a:ext>
              </a:extLst>
            </p:cNvPr>
            <p:cNvSpPr/>
            <p:nvPr/>
          </p:nvSpPr>
          <p:spPr>
            <a:xfrm>
              <a:off x="4660403" y="1418931"/>
              <a:ext cx="1988047" cy="553134"/>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TextBox 37">
              <a:extLst>
                <a:ext uri="{FF2B5EF4-FFF2-40B4-BE49-F238E27FC236}">
                  <a16:creationId xmlns:a16="http://schemas.microsoft.com/office/drawing/2014/main" id="{EB3AE3AB-2046-41F2-BD16-BA7DEC4D5598}"/>
                </a:ext>
              </a:extLst>
            </p:cNvPr>
            <p:cNvSpPr txBox="1"/>
            <p:nvPr/>
          </p:nvSpPr>
          <p:spPr>
            <a:xfrm>
              <a:off x="4770127" y="1526221"/>
              <a:ext cx="1768597" cy="338554"/>
            </a:xfrm>
            <a:prstGeom prst="rect">
              <a:avLst/>
            </a:prstGeom>
            <a:noFill/>
          </p:spPr>
          <p:txBody>
            <a:bodyPr wrap="square" rtlCol="0">
              <a:spAutoFit/>
            </a:bodyPr>
            <a:lstStyle/>
            <a:p>
              <a:pPr algn="ctr"/>
              <a:r>
                <a:rPr lang="en-US" sz="1600" dirty="0">
                  <a:solidFill>
                    <a:schemeClr val="tx1">
                      <a:lumMod val="85000"/>
                      <a:lumOff val="15000"/>
                    </a:schemeClr>
                  </a:solidFill>
                  <a:latin typeface="Raleway ExtraBold" panose="020B0003030101060003" pitchFamily="34" charset="0"/>
                  <a:ea typeface="Roboto" panose="02000000000000000000" pitchFamily="2" charset="0"/>
                  <a:cs typeface="Lato" charset="0"/>
                </a:rPr>
                <a:t>HEADING</a:t>
              </a:r>
            </a:p>
          </p:txBody>
        </p:sp>
      </p:grpSp>
      <p:sp>
        <p:nvSpPr>
          <p:cNvPr id="2" name="TextBox 1">
            <a:extLst>
              <a:ext uri="{FF2B5EF4-FFF2-40B4-BE49-F238E27FC236}">
                <a16:creationId xmlns:a16="http://schemas.microsoft.com/office/drawing/2014/main" id="{B33F9632-2E5D-44C5-9BC6-B3B06227CF98}"/>
              </a:ext>
            </a:extLst>
          </p:cNvPr>
          <p:cNvSpPr txBox="1"/>
          <p:nvPr/>
        </p:nvSpPr>
        <p:spPr>
          <a:xfrm>
            <a:off x="4918151" y="1236107"/>
            <a:ext cx="484428" cy="584775"/>
          </a:xfrm>
          <a:prstGeom prst="rect">
            <a:avLst/>
          </a:prstGeom>
          <a:noFill/>
        </p:spPr>
        <p:txBody>
          <a:bodyPr wrap="none" rtlCol="0">
            <a:spAutoFit/>
          </a:bodyPr>
          <a:lstStyle/>
          <a:p>
            <a:r>
              <a:rPr lang="id-ID" sz="3200" b="1" dirty="0">
                <a:solidFill>
                  <a:schemeClr val="tx1">
                    <a:lumMod val="85000"/>
                    <a:lumOff val="15000"/>
                  </a:schemeClr>
                </a:solidFill>
                <a:latin typeface="Edo SZ" panose="02000000000000000000" pitchFamily="2" charset="0"/>
              </a:rPr>
              <a:t>01</a:t>
            </a:r>
          </a:p>
        </p:txBody>
      </p:sp>
      <p:sp>
        <p:nvSpPr>
          <p:cNvPr id="40" name="TextBox 39">
            <a:extLst>
              <a:ext uri="{FF2B5EF4-FFF2-40B4-BE49-F238E27FC236}">
                <a16:creationId xmlns:a16="http://schemas.microsoft.com/office/drawing/2014/main" id="{8A7278E7-310D-4C6E-8D8B-A6B1AED3C306}"/>
              </a:ext>
            </a:extLst>
          </p:cNvPr>
          <p:cNvSpPr txBox="1"/>
          <p:nvPr/>
        </p:nvSpPr>
        <p:spPr>
          <a:xfrm>
            <a:off x="7490966" y="1251587"/>
            <a:ext cx="587020" cy="584775"/>
          </a:xfrm>
          <a:prstGeom prst="rect">
            <a:avLst/>
          </a:prstGeom>
          <a:noFill/>
        </p:spPr>
        <p:txBody>
          <a:bodyPr wrap="none" rtlCol="0">
            <a:spAutoFit/>
          </a:bodyPr>
          <a:lstStyle/>
          <a:p>
            <a:r>
              <a:rPr lang="id-ID" sz="3200" b="1" dirty="0">
                <a:solidFill>
                  <a:schemeClr val="tx1">
                    <a:lumMod val="85000"/>
                    <a:lumOff val="15000"/>
                  </a:schemeClr>
                </a:solidFill>
                <a:latin typeface="Edo SZ" panose="02000000000000000000" pitchFamily="2" charset="0"/>
              </a:rPr>
              <a:t>02</a:t>
            </a:r>
          </a:p>
        </p:txBody>
      </p:sp>
      <p:sp>
        <p:nvSpPr>
          <p:cNvPr id="41" name="TextBox 40">
            <a:extLst>
              <a:ext uri="{FF2B5EF4-FFF2-40B4-BE49-F238E27FC236}">
                <a16:creationId xmlns:a16="http://schemas.microsoft.com/office/drawing/2014/main" id="{4C875D5A-5400-4154-B262-6063A2263D63}"/>
              </a:ext>
            </a:extLst>
          </p:cNvPr>
          <p:cNvSpPr txBox="1"/>
          <p:nvPr/>
        </p:nvSpPr>
        <p:spPr>
          <a:xfrm>
            <a:off x="10081639" y="1264888"/>
            <a:ext cx="606256" cy="584775"/>
          </a:xfrm>
          <a:prstGeom prst="rect">
            <a:avLst/>
          </a:prstGeom>
          <a:noFill/>
        </p:spPr>
        <p:txBody>
          <a:bodyPr wrap="none" rtlCol="0">
            <a:spAutoFit/>
          </a:bodyPr>
          <a:lstStyle/>
          <a:p>
            <a:r>
              <a:rPr lang="id-ID" sz="3200" b="1" dirty="0">
                <a:solidFill>
                  <a:schemeClr val="tx1">
                    <a:lumMod val="85000"/>
                    <a:lumOff val="15000"/>
                  </a:schemeClr>
                </a:solidFill>
                <a:latin typeface="Edo SZ" panose="02000000000000000000" pitchFamily="2" charset="0"/>
              </a:rPr>
              <a:t>03</a:t>
            </a:r>
          </a:p>
        </p:txBody>
      </p:sp>
      <p:sp>
        <p:nvSpPr>
          <p:cNvPr id="42" name="TextBox 41">
            <a:extLst>
              <a:ext uri="{FF2B5EF4-FFF2-40B4-BE49-F238E27FC236}">
                <a16:creationId xmlns:a16="http://schemas.microsoft.com/office/drawing/2014/main" id="{2F7B3710-5E20-4D94-A864-A35026573D01}"/>
              </a:ext>
            </a:extLst>
          </p:cNvPr>
          <p:cNvSpPr txBox="1"/>
          <p:nvPr/>
        </p:nvSpPr>
        <p:spPr>
          <a:xfrm>
            <a:off x="4888457" y="3361886"/>
            <a:ext cx="628698" cy="584775"/>
          </a:xfrm>
          <a:prstGeom prst="rect">
            <a:avLst/>
          </a:prstGeom>
          <a:noFill/>
        </p:spPr>
        <p:txBody>
          <a:bodyPr wrap="none" rtlCol="0">
            <a:spAutoFit/>
          </a:bodyPr>
          <a:lstStyle/>
          <a:p>
            <a:r>
              <a:rPr lang="id-ID" sz="3200" b="1" dirty="0">
                <a:solidFill>
                  <a:schemeClr val="tx1">
                    <a:lumMod val="85000"/>
                    <a:lumOff val="15000"/>
                  </a:schemeClr>
                </a:solidFill>
                <a:latin typeface="Edo SZ" panose="02000000000000000000" pitchFamily="2" charset="0"/>
              </a:rPr>
              <a:t>04</a:t>
            </a:r>
          </a:p>
        </p:txBody>
      </p:sp>
      <p:sp>
        <p:nvSpPr>
          <p:cNvPr id="43" name="TextBox 42">
            <a:extLst>
              <a:ext uri="{FF2B5EF4-FFF2-40B4-BE49-F238E27FC236}">
                <a16:creationId xmlns:a16="http://schemas.microsoft.com/office/drawing/2014/main" id="{F702DF01-8FB9-4605-A208-2F4376CEBB89}"/>
              </a:ext>
            </a:extLst>
          </p:cNvPr>
          <p:cNvSpPr txBox="1"/>
          <p:nvPr/>
        </p:nvSpPr>
        <p:spPr>
          <a:xfrm>
            <a:off x="7461272" y="3377366"/>
            <a:ext cx="577402" cy="584775"/>
          </a:xfrm>
          <a:prstGeom prst="rect">
            <a:avLst/>
          </a:prstGeom>
          <a:noFill/>
        </p:spPr>
        <p:txBody>
          <a:bodyPr wrap="none" rtlCol="0">
            <a:spAutoFit/>
          </a:bodyPr>
          <a:lstStyle/>
          <a:p>
            <a:r>
              <a:rPr lang="id-ID" sz="3200" b="1" dirty="0">
                <a:solidFill>
                  <a:schemeClr val="tx1">
                    <a:lumMod val="85000"/>
                    <a:lumOff val="15000"/>
                  </a:schemeClr>
                </a:solidFill>
                <a:latin typeface="Edo SZ" panose="02000000000000000000" pitchFamily="2" charset="0"/>
              </a:rPr>
              <a:t>05</a:t>
            </a:r>
          </a:p>
        </p:txBody>
      </p:sp>
      <p:sp>
        <p:nvSpPr>
          <p:cNvPr id="44" name="TextBox 43">
            <a:extLst>
              <a:ext uri="{FF2B5EF4-FFF2-40B4-BE49-F238E27FC236}">
                <a16:creationId xmlns:a16="http://schemas.microsoft.com/office/drawing/2014/main" id="{256A1314-7A01-4AF2-8A5B-3C9BC032D6AF}"/>
              </a:ext>
            </a:extLst>
          </p:cNvPr>
          <p:cNvSpPr txBox="1"/>
          <p:nvPr/>
        </p:nvSpPr>
        <p:spPr>
          <a:xfrm>
            <a:off x="10051945" y="3390667"/>
            <a:ext cx="598241" cy="584775"/>
          </a:xfrm>
          <a:prstGeom prst="rect">
            <a:avLst/>
          </a:prstGeom>
          <a:noFill/>
        </p:spPr>
        <p:txBody>
          <a:bodyPr wrap="none" rtlCol="0">
            <a:spAutoFit/>
          </a:bodyPr>
          <a:lstStyle/>
          <a:p>
            <a:r>
              <a:rPr lang="id-ID" sz="3200" b="1" dirty="0">
                <a:solidFill>
                  <a:schemeClr val="tx1">
                    <a:lumMod val="85000"/>
                    <a:lumOff val="15000"/>
                  </a:schemeClr>
                </a:solidFill>
                <a:latin typeface="Edo SZ" panose="02000000000000000000" pitchFamily="2" charset="0"/>
              </a:rPr>
              <a:t>06</a:t>
            </a:r>
          </a:p>
        </p:txBody>
      </p:sp>
      <p:sp>
        <p:nvSpPr>
          <p:cNvPr id="45" name="7 CuadroTexto">
            <a:extLst>
              <a:ext uri="{FF2B5EF4-FFF2-40B4-BE49-F238E27FC236}">
                <a16:creationId xmlns:a16="http://schemas.microsoft.com/office/drawing/2014/main" id="{889BBE7D-86FE-4F65-964D-91638241F9CD}"/>
              </a:ext>
            </a:extLst>
          </p:cNvPr>
          <p:cNvSpPr txBox="1"/>
          <p:nvPr/>
        </p:nvSpPr>
        <p:spPr>
          <a:xfrm>
            <a:off x="6555976" y="2609644"/>
            <a:ext cx="2457000" cy="580352"/>
          </a:xfrm>
          <a:prstGeom prst="rect">
            <a:avLst/>
          </a:prstGeom>
          <a:noFill/>
        </p:spPr>
        <p:txBody>
          <a:bodyPr wrap="square">
            <a:spAutoFit/>
          </a:bodyPr>
          <a:lstStyle/>
          <a:p>
            <a:pPr algn="ctr">
              <a:lnSpc>
                <a:spcPts val="1280"/>
              </a:lnSpc>
              <a:defRPr/>
            </a:pP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amet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elit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sed do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eiusmod</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tempor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incididunt</a:t>
            </a:r>
            <a:endParaRPr lang="en-US" sz="900" dirty="0">
              <a:solidFill>
                <a:schemeClr val="tx1">
                  <a:lumMod val="75000"/>
                  <a:lumOff val="25000"/>
                </a:schemeClr>
              </a:solidFill>
              <a:latin typeface="Roboto" panose="02000000000000000000" pitchFamily="2" charset="0"/>
              <a:ea typeface="Roboto" panose="02000000000000000000" pitchFamily="2" charset="0"/>
              <a:cs typeface="Lato" charset="0"/>
            </a:endParaRPr>
          </a:p>
        </p:txBody>
      </p:sp>
      <p:sp>
        <p:nvSpPr>
          <p:cNvPr id="46" name="7 CuadroTexto">
            <a:extLst>
              <a:ext uri="{FF2B5EF4-FFF2-40B4-BE49-F238E27FC236}">
                <a16:creationId xmlns:a16="http://schemas.microsoft.com/office/drawing/2014/main" id="{DC608156-A776-492D-999E-2D3137A40938}"/>
              </a:ext>
            </a:extLst>
          </p:cNvPr>
          <p:cNvSpPr txBox="1"/>
          <p:nvPr/>
        </p:nvSpPr>
        <p:spPr>
          <a:xfrm>
            <a:off x="9156267" y="2609644"/>
            <a:ext cx="2457000" cy="580352"/>
          </a:xfrm>
          <a:prstGeom prst="rect">
            <a:avLst/>
          </a:prstGeom>
          <a:noFill/>
        </p:spPr>
        <p:txBody>
          <a:bodyPr wrap="square">
            <a:spAutoFit/>
          </a:bodyPr>
          <a:lstStyle/>
          <a:p>
            <a:pPr algn="ctr">
              <a:lnSpc>
                <a:spcPts val="1280"/>
              </a:lnSpc>
              <a:defRPr/>
            </a:pP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amet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elit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sed do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eiusmod</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tempor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incididunt</a:t>
            </a:r>
            <a:endParaRPr lang="en-US" sz="900" dirty="0">
              <a:solidFill>
                <a:schemeClr val="tx1">
                  <a:lumMod val="75000"/>
                  <a:lumOff val="25000"/>
                </a:schemeClr>
              </a:solidFill>
              <a:latin typeface="Roboto" panose="02000000000000000000" pitchFamily="2" charset="0"/>
              <a:ea typeface="Roboto" panose="02000000000000000000" pitchFamily="2" charset="0"/>
              <a:cs typeface="Lato" charset="0"/>
            </a:endParaRPr>
          </a:p>
        </p:txBody>
      </p:sp>
      <p:sp>
        <p:nvSpPr>
          <p:cNvPr id="47" name="7 CuadroTexto">
            <a:extLst>
              <a:ext uri="{FF2B5EF4-FFF2-40B4-BE49-F238E27FC236}">
                <a16:creationId xmlns:a16="http://schemas.microsoft.com/office/drawing/2014/main" id="{53720005-3B6B-4171-BF19-E2786D679DF6}"/>
              </a:ext>
            </a:extLst>
          </p:cNvPr>
          <p:cNvSpPr txBox="1"/>
          <p:nvPr/>
        </p:nvSpPr>
        <p:spPr>
          <a:xfrm>
            <a:off x="9156267" y="4788283"/>
            <a:ext cx="2457000" cy="580352"/>
          </a:xfrm>
          <a:prstGeom prst="rect">
            <a:avLst/>
          </a:prstGeom>
          <a:noFill/>
        </p:spPr>
        <p:txBody>
          <a:bodyPr wrap="square">
            <a:spAutoFit/>
          </a:bodyPr>
          <a:lstStyle/>
          <a:p>
            <a:pPr algn="ctr">
              <a:lnSpc>
                <a:spcPts val="1280"/>
              </a:lnSpc>
              <a:defRPr/>
            </a:pP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amet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elit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sed do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eiusmod</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tempor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incididunt</a:t>
            </a:r>
            <a:endParaRPr lang="en-US" sz="900" dirty="0">
              <a:solidFill>
                <a:schemeClr val="tx1">
                  <a:lumMod val="75000"/>
                  <a:lumOff val="25000"/>
                </a:schemeClr>
              </a:solidFill>
              <a:latin typeface="Roboto" panose="02000000000000000000" pitchFamily="2" charset="0"/>
              <a:ea typeface="Roboto" panose="02000000000000000000" pitchFamily="2" charset="0"/>
              <a:cs typeface="Lato" charset="0"/>
            </a:endParaRPr>
          </a:p>
        </p:txBody>
      </p:sp>
      <p:sp>
        <p:nvSpPr>
          <p:cNvPr id="48" name="7 CuadroTexto">
            <a:extLst>
              <a:ext uri="{FF2B5EF4-FFF2-40B4-BE49-F238E27FC236}">
                <a16:creationId xmlns:a16="http://schemas.microsoft.com/office/drawing/2014/main" id="{4D5F55BE-2681-4556-BFD1-FF869A1E2DFB}"/>
              </a:ext>
            </a:extLst>
          </p:cNvPr>
          <p:cNvSpPr txBox="1"/>
          <p:nvPr/>
        </p:nvSpPr>
        <p:spPr>
          <a:xfrm>
            <a:off x="3955685" y="4755076"/>
            <a:ext cx="2457000" cy="580352"/>
          </a:xfrm>
          <a:prstGeom prst="rect">
            <a:avLst/>
          </a:prstGeom>
          <a:noFill/>
        </p:spPr>
        <p:txBody>
          <a:bodyPr wrap="square">
            <a:spAutoFit/>
          </a:bodyPr>
          <a:lstStyle/>
          <a:p>
            <a:pPr algn="ctr">
              <a:lnSpc>
                <a:spcPts val="1280"/>
              </a:lnSpc>
              <a:defRPr/>
            </a:pP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amet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elit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sed do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eiusmod</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tempor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incididunt</a:t>
            </a:r>
            <a:endParaRPr lang="en-US" sz="900" dirty="0">
              <a:solidFill>
                <a:schemeClr val="tx1">
                  <a:lumMod val="75000"/>
                  <a:lumOff val="25000"/>
                </a:schemeClr>
              </a:solidFill>
              <a:latin typeface="Roboto" panose="02000000000000000000" pitchFamily="2" charset="0"/>
              <a:ea typeface="Roboto" panose="02000000000000000000" pitchFamily="2" charset="0"/>
              <a:cs typeface="Lato" charset="0"/>
            </a:endParaRPr>
          </a:p>
        </p:txBody>
      </p:sp>
      <p:sp>
        <p:nvSpPr>
          <p:cNvPr id="49" name="7 CuadroTexto">
            <a:extLst>
              <a:ext uri="{FF2B5EF4-FFF2-40B4-BE49-F238E27FC236}">
                <a16:creationId xmlns:a16="http://schemas.microsoft.com/office/drawing/2014/main" id="{79A7AD69-875F-45A2-BBE5-3D6A893D799C}"/>
              </a:ext>
            </a:extLst>
          </p:cNvPr>
          <p:cNvSpPr txBox="1"/>
          <p:nvPr/>
        </p:nvSpPr>
        <p:spPr>
          <a:xfrm>
            <a:off x="6555976" y="4755076"/>
            <a:ext cx="2457000" cy="580352"/>
          </a:xfrm>
          <a:prstGeom prst="rect">
            <a:avLst/>
          </a:prstGeom>
          <a:noFill/>
        </p:spPr>
        <p:txBody>
          <a:bodyPr wrap="square">
            <a:spAutoFit/>
          </a:bodyPr>
          <a:lstStyle/>
          <a:p>
            <a:pPr algn="ctr">
              <a:lnSpc>
                <a:spcPts val="1280"/>
              </a:lnSpc>
              <a:defRPr/>
            </a:pP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amet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elit</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sed do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eiusmod</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tempor</a:t>
            </a:r>
            <a:r>
              <a:rPr lang="en-US" sz="9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900"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incididunt</a:t>
            </a:r>
            <a:endParaRPr lang="en-US" sz="900" dirty="0">
              <a:solidFill>
                <a:schemeClr val="tx1">
                  <a:lumMod val="75000"/>
                  <a:lumOff val="25000"/>
                </a:schemeClr>
              </a:solidFill>
              <a:latin typeface="Roboto" panose="02000000000000000000" pitchFamily="2" charset="0"/>
              <a:ea typeface="Roboto" panose="02000000000000000000" pitchFamily="2" charset="0"/>
              <a:cs typeface="Lato" charset="0"/>
            </a:endParaRPr>
          </a:p>
        </p:txBody>
      </p:sp>
    </p:spTree>
    <p:extLst>
      <p:ext uri="{BB962C8B-B14F-4D97-AF65-F5344CB8AC3E}">
        <p14:creationId xmlns:p14="http://schemas.microsoft.com/office/powerpoint/2010/main" val="25797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0-#ppt_h/2"/>
                                          </p:val>
                                        </p:tav>
                                        <p:tav tm="100000">
                                          <p:val>
                                            <p:strVal val="#ppt_y"/>
                                          </p:val>
                                        </p:tav>
                                      </p:tavLst>
                                    </p:anim>
                                  </p:childTnLst>
                                </p:cTn>
                              </p:par>
                              <p:par>
                                <p:cTn id="63" presetID="2" presetClass="entr" presetSubtype="1"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0-#ppt_h/2"/>
                                          </p:val>
                                        </p:tav>
                                        <p:tav tm="100000">
                                          <p:val>
                                            <p:strVal val="#ppt_y"/>
                                          </p:val>
                                        </p:tav>
                                      </p:tavLst>
                                    </p:anim>
                                  </p:childTnLst>
                                </p:cTn>
                              </p:par>
                              <p:par>
                                <p:cTn id="67" presetID="2" presetClass="entr" presetSubtype="1"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ppt_x"/>
                                          </p:val>
                                        </p:tav>
                                        <p:tav tm="100000">
                                          <p:val>
                                            <p:strVal val="#ppt_x"/>
                                          </p:val>
                                        </p:tav>
                                      </p:tavLst>
                                    </p:anim>
                                    <p:anim calcmode="lin" valueType="num">
                                      <p:cBhvr additive="base">
                                        <p:cTn id="70" dur="500" fill="hold"/>
                                        <p:tgtEl>
                                          <p:spTgt spid="43"/>
                                        </p:tgtEl>
                                        <p:attrNameLst>
                                          <p:attrName>ppt_y</p:attrName>
                                        </p:attrNameLst>
                                      </p:cBhvr>
                                      <p:tavLst>
                                        <p:tav tm="0">
                                          <p:val>
                                            <p:strVal val="0-#ppt_h/2"/>
                                          </p:val>
                                        </p:tav>
                                        <p:tav tm="100000">
                                          <p:val>
                                            <p:strVal val="#ppt_y"/>
                                          </p:val>
                                        </p:tav>
                                      </p:tavLst>
                                    </p:anim>
                                  </p:childTnLst>
                                </p:cTn>
                              </p:par>
                              <p:par>
                                <p:cTn id="71" presetID="2" presetClass="entr" presetSubtype="1"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additive="base">
                                        <p:cTn id="73" dur="500" fill="hold"/>
                                        <p:tgtEl>
                                          <p:spTgt spid="44"/>
                                        </p:tgtEl>
                                        <p:attrNameLst>
                                          <p:attrName>ppt_x</p:attrName>
                                        </p:attrNameLst>
                                      </p:cBhvr>
                                      <p:tavLst>
                                        <p:tav tm="0">
                                          <p:val>
                                            <p:strVal val="#ppt_x"/>
                                          </p:val>
                                        </p:tav>
                                        <p:tav tm="100000">
                                          <p:val>
                                            <p:strVal val="#ppt_x"/>
                                          </p:val>
                                        </p:tav>
                                      </p:tavLst>
                                    </p:anim>
                                    <p:anim calcmode="lin" valueType="num">
                                      <p:cBhvr additive="base">
                                        <p:cTn id="74" dur="500" fill="hold"/>
                                        <p:tgtEl>
                                          <p:spTgt spid="44"/>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500" fill="hold"/>
                                        <p:tgtEl>
                                          <p:spTgt spid="45"/>
                                        </p:tgtEl>
                                        <p:attrNameLst>
                                          <p:attrName>ppt_x</p:attrName>
                                        </p:attrNameLst>
                                      </p:cBhvr>
                                      <p:tavLst>
                                        <p:tav tm="0">
                                          <p:val>
                                            <p:strVal val="#ppt_x"/>
                                          </p:val>
                                        </p:tav>
                                        <p:tav tm="100000">
                                          <p:val>
                                            <p:strVal val="#ppt_x"/>
                                          </p:val>
                                        </p:tav>
                                      </p:tavLst>
                                    </p:anim>
                                    <p:anim calcmode="lin" valueType="num">
                                      <p:cBhvr additive="base">
                                        <p:cTn id="78" dur="500" fill="hold"/>
                                        <p:tgtEl>
                                          <p:spTgt spid="45"/>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 calcmode="lin" valueType="num">
                                      <p:cBhvr additive="base">
                                        <p:cTn id="81" dur="500" fill="hold"/>
                                        <p:tgtEl>
                                          <p:spTgt spid="46"/>
                                        </p:tgtEl>
                                        <p:attrNameLst>
                                          <p:attrName>ppt_x</p:attrName>
                                        </p:attrNameLst>
                                      </p:cBhvr>
                                      <p:tavLst>
                                        <p:tav tm="0">
                                          <p:val>
                                            <p:strVal val="#ppt_x"/>
                                          </p:val>
                                        </p:tav>
                                        <p:tav tm="100000">
                                          <p:val>
                                            <p:strVal val="#ppt_x"/>
                                          </p:val>
                                        </p:tav>
                                      </p:tavLst>
                                    </p:anim>
                                    <p:anim calcmode="lin" valueType="num">
                                      <p:cBhvr additive="base">
                                        <p:cTn id="82" dur="500" fill="hold"/>
                                        <p:tgtEl>
                                          <p:spTgt spid="46"/>
                                        </p:tgtEl>
                                        <p:attrNameLst>
                                          <p:attrName>ppt_y</p:attrName>
                                        </p:attrNameLst>
                                      </p:cBhvr>
                                      <p:tavLst>
                                        <p:tav tm="0">
                                          <p:val>
                                            <p:strVal val="0-#ppt_h/2"/>
                                          </p:val>
                                        </p:tav>
                                        <p:tav tm="100000">
                                          <p:val>
                                            <p:strVal val="#ppt_y"/>
                                          </p:val>
                                        </p:tav>
                                      </p:tavLst>
                                    </p:anim>
                                  </p:childTnLst>
                                </p:cTn>
                              </p:par>
                              <p:par>
                                <p:cTn id="83" presetID="2" presetClass="entr" presetSubtype="1"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500" fill="hold"/>
                                        <p:tgtEl>
                                          <p:spTgt spid="47"/>
                                        </p:tgtEl>
                                        <p:attrNameLst>
                                          <p:attrName>ppt_x</p:attrName>
                                        </p:attrNameLst>
                                      </p:cBhvr>
                                      <p:tavLst>
                                        <p:tav tm="0">
                                          <p:val>
                                            <p:strVal val="#ppt_x"/>
                                          </p:val>
                                        </p:tav>
                                        <p:tav tm="100000">
                                          <p:val>
                                            <p:strVal val="#ppt_x"/>
                                          </p:val>
                                        </p:tav>
                                      </p:tavLst>
                                    </p:anim>
                                    <p:anim calcmode="lin" valueType="num">
                                      <p:cBhvr additive="base">
                                        <p:cTn id="86" dur="500" fill="hold"/>
                                        <p:tgtEl>
                                          <p:spTgt spid="47"/>
                                        </p:tgtEl>
                                        <p:attrNameLst>
                                          <p:attrName>ppt_y</p:attrName>
                                        </p:attrNameLst>
                                      </p:cBhvr>
                                      <p:tavLst>
                                        <p:tav tm="0">
                                          <p:val>
                                            <p:strVal val="0-#ppt_h/2"/>
                                          </p:val>
                                        </p:tav>
                                        <p:tav tm="100000">
                                          <p:val>
                                            <p:strVal val="#ppt_y"/>
                                          </p:val>
                                        </p:tav>
                                      </p:tavLst>
                                    </p:anim>
                                  </p:childTnLst>
                                </p:cTn>
                              </p:par>
                              <p:par>
                                <p:cTn id="87" presetID="2" presetClass="entr" presetSubtype="1" fill="hold" grpId="0"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additive="base">
                                        <p:cTn id="89" dur="500" fill="hold"/>
                                        <p:tgtEl>
                                          <p:spTgt spid="48"/>
                                        </p:tgtEl>
                                        <p:attrNameLst>
                                          <p:attrName>ppt_x</p:attrName>
                                        </p:attrNameLst>
                                      </p:cBhvr>
                                      <p:tavLst>
                                        <p:tav tm="0">
                                          <p:val>
                                            <p:strVal val="#ppt_x"/>
                                          </p:val>
                                        </p:tav>
                                        <p:tav tm="100000">
                                          <p:val>
                                            <p:strVal val="#ppt_x"/>
                                          </p:val>
                                        </p:tav>
                                      </p:tavLst>
                                    </p:anim>
                                    <p:anim calcmode="lin" valueType="num">
                                      <p:cBhvr additive="base">
                                        <p:cTn id="90" dur="500" fill="hold"/>
                                        <p:tgtEl>
                                          <p:spTgt spid="48"/>
                                        </p:tgtEl>
                                        <p:attrNameLst>
                                          <p:attrName>ppt_y</p:attrName>
                                        </p:attrNameLst>
                                      </p:cBhvr>
                                      <p:tavLst>
                                        <p:tav tm="0">
                                          <p:val>
                                            <p:strVal val="0-#ppt_h/2"/>
                                          </p:val>
                                        </p:tav>
                                        <p:tav tm="100000">
                                          <p:val>
                                            <p:strVal val="#ppt_y"/>
                                          </p:val>
                                        </p:tav>
                                      </p:tavLst>
                                    </p:anim>
                                  </p:childTnLst>
                                </p:cTn>
                              </p:par>
                              <p:par>
                                <p:cTn id="91" presetID="2" presetClass="entr" presetSubtype="1"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 calcmode="lin" valueType="num">
                                      <p:cBhvr additive="base">
                                        <p:cTn id="93" dur="500" fill="hold"/>
                                        <p:tgtEl>
                                          <p:spTgt spid="49"/>
                                        </p:tgtEl>
                                        <p:attrNameLst>
                                          <p:attrName>ppt_x</p:attrName>
                                        </p:attrNameLst>
                                      </p:cBhvr>
                                      <p:tavLst>
                                        <p:tav tm="0">
                                          <p:val>
                                            <p:strVal val="#ppt_x"/>
                                          </p:val>
                                        </p:tav>
                                        <p:tav tm="100000">
                                          <p:val>
                                            <p:strVal val="#ppt_x"/>
                                          </p:val>
                                        </p:tav>
                                      </p:tavLst>
                                    </p:anim>
                                    <p:anim calcmode="lin" valueType="num">
                                      <p:cBhvr additive="base">
                                        <p:cTn id="94"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5" grpId="0"/>
      <p:bldP spid="11" grpId="0"/>
      <p:bldP spid="2" grpId="0"/>
      <p:bldP spid="40" grpId="0"/>
      <p:bldP spid="41" grpId="0"/>
      <p:bldP spid="42" grpId="0"/>
      <p:bldP spid="43" grpId="0"/>
      <p:bldP spid="44" grpId="0"/>
      <p:bldP spid="45" grpId="0"/>
      <p:bldP spid="46" grpId="0"/>
      <p:bldP spid="47" grpId="0"/>
      <p:bldP spid="48"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1087B-51F8-4CCA-8DEE-1142059F74F4}"/>
              </a:ext>
            </a:extLst>
          </p:cNvPr>
          <p:cNvSpPr txBox="1"/>
          <p:nvPr/>
        </p:nvSpPr>
        <p:spPr>
          <a:xfrm>
            <a:off x="1182492" y="2562031"/>
            <a:ext cx="2164375" cy="866969"/>
          </a:xfrm>
          <a:prstGeom prst="rect">
            <a:avLst/>
          </a:prstGeom>
          <a:noFill/>
        </p:spPr>
        <p:txBody>
          <a:bodyPr wrap="none" rtlCol="0">
            <a:spAutoFit/>
          </a:bodyPr>
          <a:lstStyle/>
          <a:p>
            <a:pPr>
              <a:lnSpc>
                <a:spcPts val="3000"/>
              </a:lnSpc>
            </a:pPr>
            <a:r>
              <a:rPr lang="en-US" sz="3200" b="1" dirty="0">
                <a:solidFill>
                  <a:schemeClr val="tx1">
                    <a:lumMod val="85000"/>
                    <a:lumOff val="15000"/>
                  </a:schemeClr>
                </a:solidFill>
                <a:latin typeface="Montserrat" panose="02000505000000020004" pitchFamily="2" charset="0"/>
                <a:ea typeface="Roboto" panose="02000000000000000000" pitchFamily="2" charset="0"/>
              </a:rPr>
              <a:t>MAIN</a:t>
            </a:r>
          </a:p>
          <a:p>
            <a:pPr>
              <a:lnSpc>
                <a:spcPts val="3000"/>
              </a:lnSpc>
            </a:pPr>
            <a:r>
              <a:rPr lang="en-US" sz="3200" b="1" dirty="0">
                <a:solidFill>
                  <a:schemeClr val="tx1">
                    <a:lumMod val="85000"/>
                    <a:lumOff val="15000"/>
                  </a:schemeClr>
                </a:solidFill>
                <a:latin typeface="Montserrat" panose="02000505000000020004" pitchFamily="2" charset="0"/>
                <a:ea typeface="Roboto" panose="02000000000000000000" pitchFamily="2" charset="0"/>
              </a:rPr>
              <a:t>HEADING</a:t>
            </a:r>
            <a:endParaRPr lang="id-ID" sz="3200" b="1" dirty="0">
              <a:solidFill>
                <a:schemeClr val="tx1">
                  <a:lumMod val="85000"/>
                  <a:lumOff val="15000"/>
                </a:schemeClr>
              </a:solidFill>
              <a:latin typeface="Montserrat" panose="02000505000000020004" pitchFamily="2" charset="0"/>
              <a:ea typeface="Roboto" panose="02000000000000000000" pitchFamily="2" charset="0"/>
            </a:endParaRPr>
          </a:p>
        </p:txBody>
      </p:sp>
      <p:cxnSp>
        <p:nvCxnSpPr>
          <p:cNvPr id="4" name="Straight Connector 3">
            <a:extLst>
              <a:ext uri="{FF2B5EF4-FFF2-40B4-BE49-F238E27FC236}">
                <a16:creationId xmlns:a16="http://schemas.microsoft.com/office/drawing/2014/main" id="{AB9FF3E2-2722-44A2-B788-64FE0735C593}"/>
              </a:ext>
            </a:extLst>
          </p:cNvPr>
          <p:cNvCxnSpPr>
            <a:cxnSpLocks/>
          </p:cNvCxnSpPr>
          <p:nvPr/>
        </p:nvCxnSpPr>
        <p:spPr>
          <a:xfrm rot="16200000">
            <a:off x="1408784" y="3383087"/>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59E1908-AF86-4F91-B48F-C8EDF7889413}"/>
              </a:ext>
            </a:extLst>
          </p:cNvPr>
          <p:cNvSpPr/>
          <p:nvPr/>
        </p:nvSpPr>
        <p:spPr>
          <a:xfrm>
            <a:off x="-292609" y="1837944"/>
            <a:ext cx="5755859" cy="5248656"/>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a:extLst>
              <a:ext uri="{FF2B5EF4-FFF2-40B4-BE49-F238E27FC236}">
                <a16:creationId xmlns:a16="http://schemas.microsoft.com/office/drawing/2014/main" id="{326BAED3-7F93-421E-BBF5-A22188785B12}"/>
              </a:ext>
            </a:extLst>
          </p:cNvPr>
          <p:cNvSpPr txBox="1"/>
          <p:nvPr/>
        </p:nvSpPr>
        <p:spPr>
          <a:xfrm>
            <a:off x="1182492" y="4462272"/>
            <a:ext cx="3267075" cy="1426031"/>
          </a:xfrm>
          <a:prstGeom prst="rect">
            <a:avLst/>
          </a:prstGeom>
          <a:noFill/>
        </p:spPr>
        <p:txBody>
          <a:bodyPr wrap="square" rtlCol="0">
            <a:spAutoFit/>
          </a:bodyPr>
          <a:lstStyle/>
          <a:p>
            <a:pPr>
              <a:lnSpc>
                <a:spcPts val="1300"/>
              </a:lnSpc>
            </a:pPr>
            <a:r>
              <a:rPr lang="id-ID" sz="900" dirty="0">
                <a:solidFill>
                  <a:schemeClr val="bg1">
                    <a:lumMod val="50000"/>
                  </a:schemeClr>
                </a:solidFill>
                <a:latin typeface="Roboto" panose="02000000000000000000" pitchFamily="2" charset="0"/>
                <a:ea typeface="Roboto" panose="02000000000000000000" pitchFamily="2" charset="0"/>
              </a:rPr>
              <a:t>Lorem ipsum dolor sit amet, consectetur adipiscing elit, sed do eiusmod tempor incididunt ut labore et dolore magna aliqua.</a:t>
            </a:r>
          </a:p>
          <a:p>
            <a:pPr>
              <a:lnSpc>
                <a:spcPts val="1300"/>
              </a:lnSpc>
            </a:pPr>
            <a:endParaRPr lang="id-ID" sz="900" dirty="0">
              <a:solidFill>
                <a:schemeClr val="bg1">
                  <a:lumMod val="50000"/>
                </a:schemeClr>
              </a:solidFill>
              <a:latin typeface="Roboto" panose="02000000000000000000" pitchFamily="2" charset="0"/>
              <a:ea typeface="Roboto" panose="02000000000000000000" pitchFamily="2" charset="0"/>
            </a:endParaRPr>
          </a:p>
          <a:p>
            <a:pPr>
              <a:lnSpc>
                <a:spcPts val="1300"/>
              </a:lnSpc>
            </a:pPr>
            <a:r>
              <a:rPr lang="id-ID" sz="900" dirty="0">
                <a:solidFill>
                  <a:schemeClr val="bg1">
                    <a:lumMod val="50000"/>
                  </a:schemeClr>
                </a:solidFill>
                <a:latin typeface="Roboto" panose="02000000000000000000" pitchFamily="2" charset="0"/>
                <a:ea typeface="Roboto" panose="02000000000000000000" pitchFamily="2" charset="0"/>
              </a:rPr>
              <a:t>Enim ad minim veniam, quis nostrud exercitation ullamco laboris nisi ut aliquip ex ea commodo consequat. Duis aute irure dolor in reprehenderit in voluptate velit esse cillum dolore eu fugiat nulla pariatur.</a:t>
            </a:r>
          </a:p>
        </p:txBody>
      </p:sp>
      <p:sp>
        <p:nvSpPr>
          <p:cNvPr id="14" name="Rectangle 13">
            <a:extLst>
              <a:ext uri="{FF2B5EF4-FFF2-40B4-BE49-F238E27FC236}">
                <a16:creationId xmlns:a16="http://schemas.microsoft.com/office/drawing/2014/main" id="{9637DA13-3027-4214-8882-2B979314BBEE}"/>
              </a:ext>
            </a:extLst>
          </p:cNvPr>
          <p:cNvSpPr/>
          <p:nvPr/>
        </p:nvSpPr>
        <p:spPr>
          <a:xfrm>
            <a:off x="6654800" y="4913677"/>
            <a:ext cx="4795520" cy="430118"/>
          </a:xfrm>
          <a:prstGeom prst="rect">
            <a:avLst/>
          </a:prstGeom>
        </p:spPr>
        <p:txBody>
          <a:bodyPr wrap="square">
            <a:spAutoFit/>
          </a:bodyPr>
          <a:lstStyle/>
          <a:p>
            <a:pPr algn="ctr">
              <a:lnSpc>
                <a:spcPts val="1280"/>
              </a:lnSpc>
              <a:defRPr/>
            </a:pPr>
            <a:r>
              <a:rPr lang="en-US" sz="1400" b="1"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t>
            </a:r>
            <a:r>
              <a:rPr lang="en-US" sz="1400" b="1"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amet</a:t>
            </a:r>
            <a:r>
              <a:rPr lang="en-US" sz="1400" b="1"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b="1"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consectetur</a:t>
            </a:r>
            <a:r>
              <a:rPr lang="en-US" sz="1400" b="1"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b="1"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adipiscing</a:t>
            </a:r>
            <a:r>
              <a:rPr lang="en-US" sz="1400" b="1"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b="1"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elit</a:t>
            </a:r>
            <a:r>
              <a:rPr lang="en-US" sz="1400" b="1"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sed do </a:t>
            </a:r>
            <a:r>
              <a:rPr lang="en-US" sz="1400" b="1"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eiusmod</a:t>
            </a:r>
            <a:r>
              <a:rPr lang="en-US" sz="1400" b="1"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b="1"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tempor</a:t>
            </a:r>
            <a:r>
              <a:rPr lang="en-US" sz="1400" b="1"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b="1" dirty="0" err="1">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incididunt</a:t>
            </a:r>
            <a:endParaRPr lang="en-US" sz="1400" b="1" dirty="0">
              <a:solidFill>
                <a:schemeClr val="tx1">
                  <a:lumMod val="75000"/>
                  <a:lumOff val="25000"/>
                </a:schemeClr>
              </a:solidFill>
              <a:latin typeface="Roboto" panose="02000000000000000000" pitchFamily="2" charset="0"/>
              <a:ea typeface="Roboto" panose="02000000000000000000" pitchFamily="2" charset="0"/>
              <a:cs typeface="Lato" charset="0"/>
            </a:endParaRPr>
          </a:p>
        </p:txBody>
      </p:sp>
      <p:pic>
        <p:nvPicPr>
          <p:cNvPr id="9" name="Picture Placeholder 8">
            <a:extLst>
              <a:ext uri="{FF2B5EF4-FFF2-40B4-BE49-F238E27FC236}">
                <a16:creationId xmlns:a16="http://schemas.microsoft.com/office/drawing/2014/main" id="{FB86F8C8-69E4-4EA8-BE87-B23A6C75171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515" b="24730"/>
          <a:stretch/>
        </p:blipFill>
        <p:spPr>
          <a:xfrm>
            <a:off x="3785614" y="518160"/>
            <a:ext cx="8406386" cy="3459479"/>
          </a:xfrm>
        </p:spPr>
      </p:pic>
    </p:spTree>
    <p:extLst>
      <p:ext uri="{BB962C8B-B14F-4D97-AF65-F5344CB8AC3E}">
        <p14:creationId xmlns:p14="http://schemas.microsoft.com/office/powerpoint/2010/main" val="193988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A096873-0C11-4CBF-9F83-88DA25277BE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589" r="15589"/>
          <a:stretch>
            <a:fillRect/>
          </a:stretch>
        </p:blipFill>
        <p:spPr/>
      </p:pic>
      <p:sp>
        <p:nvSpPr>
          <p:cNvPr id="7" name="Rectangle 6">
            <a:extLst>
              <a:ext uri="{FF2B5EF4-FFF2-40B4-BE49-F238E27FC236}">
                <a16:creationId xmlns:a16="http://schemas.microsoft.com/office/drawing/2014/main" id="{FAA61FE9-E274-4159-ADE0-CA56D2BD2900}"/>
              </a:ext>
            </a:extLst>
          </p:cNvPr>
          <p:cNvSpPr/>
          <p:nvPr/>
        </p:nvSpPr>
        <p:spPr>
          <a:xfrm flipH="1">
            <a:off x="0" y="4675222"/>
            <a:ext cx="8448675" cy="21827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a:extLst>
              <a:ext uri="{FF2B5EF4-FFF2-40B4-BE49-F238E27FC236}">
                <a16:creationId xmlns:a16="http://schemas.microsoft.com/office/drawing/2014/main" id="{9ADB03A3-870A-4371-A1A1-9CA66534E266}"/>
              </a:ext>
            </a:extLst>
          </p:cNvPr>
          <p:cNvSpPr/>
          <p:nvPr/>
        </p:nvSpPr>
        <p:spPr>
          <a:xfrm>
            <a:off x="0" y="695325"/>
            <a:ext cx="6705628" cy="5800898"/>
          </a:xfrm>
          <a:prstGeom prst="rect">
            <a:avLst/>
          </a:prstGeom>
          <a:solidFill>
            <a:schemeClr val="tx1">
              <a:lumMod val="95000"/>
              <a:lumOff val="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a:extLst>
              <a:ext uri="{FF2B5EF4-FFF2-40B4-BE49-F238E27FC236}">
                <a16:creationId xmlns:a16="http://schemas.microsoft.com/office/drawing/2014/main" id="{594976FF-F4CB-454C-975B-7DFF100D7C76}"/>
              </a:ext>
            </a:extLst>
          </p:cNvPr>
          <p:cNvSpPr txBox="1"/>
          <p:nvPr/>
        </p:nvSpPr>
        <p:spPr>
          <a:xfrm>
            <a:off x="1826690" y="2171700"/>
            <a:ext cx="3006568" cy="866969"/>
          </a:xfrm>
          <a:prstGeom prst="rect">
            <a:avLst/>
          </a:prstGeom>
          <a:noFill/>
        </p:spPr>
        <p:txBody>
          <a:bodyPr wrap="square" rtlCol="0">
            <a:spAutoFit/>
          </a:bodyPr>
          <a:lstStyle/>
          <a:p>
            <a:pPr algn="ctr">
              <a:lnSpc>
                <a:spcPts val="3000"/>
              </a:lnSpc>
            </a:pPr>
            <a:r>
              <a:rPr lang="en-US" sz="3200" b="1" dirty="0">
                <a:solidFill>
                  <a:schemeClr val="bg1"/>
                </a:solidFill>
                <a:latin typeface="Montserrat" panose="02000505000000020004" pitchFamily="2" charset="0"/>
                <a:ea typeface="Roboto" panose="02000000000000000000" pitchFamily="2" charset="0"/>
              </a:rPr>
              <a:t>MAIN HEADING</a:t>
            </a:r>
            <a:endParaRPr lang="id-ID" sz="3200" b="1" dirty="0">
              <a:solidFill>
                <a:schemeClr val="bg1"/>
              </a:solidFill>
              <a:latin typeface="Montserrat" panose="02000505000000020004" pitchFamily="2" charset="0"/>
              <a:ea typeface="Roboto" panose="02000000000000000000" pitchFamily="2" charset="0"/>
            </a:endParaRPr>
          </a:p>
        </p:txBody>
      </p:sp>
      <p:cxnSp>
        <p:nvCxnSpPr>
          <p:cNvPr id="5" name="Straight Connector 4">
            <a:extLst>
              <a:ext uri="{FF2B5EF4-FFF2-40B4-BE49-F238E27FC236}">
                <a16:creationId xmlns:a16="http://schemas.microsoft.com/office/drawing/2014/main" id="{EB838C8F-BD7C-4CB8-8760-DF338EF878CE}"/>
              </a:ext>
            </a:extLst>
          </p:cNvPr>
          <p:cNvCxnSpPr>
            <a:cxnSpLocks/>
          </p:cNvCxnSpPr>
          <p:nvPr/>
        </p:nvCxnSpPr>
        <p:spPr>
          <a:xfrm rot="16200000">
            <a:off x="3343894" y="2992756"/>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A8F832D-6505-446F-B814-20065CADB66E}"/>
              </a:ext>
            </a:extLst>
          </p:cNvPr>
          <p:cNvSpPr/>
          <p:nvPr/>
        </p:nvSpPr>
        <p:spPr>
          <a:xfrm>
            <a:off x="1625955" y="3288927"/>
            <a:ext cx="3480122" cy="745973"/>
          </a:xfrm>
          <a:prstGeom prst="rect">
            <a:avLst/>
          </a:prstGeom>
        </p:spPr>
        <p:txBody>
          <a:bodyPr wrap="square">
            <a:spAutoFit/>
          </a:bodyPr>
          <a:lstStyle/>
          <a:p>
            <a:pPr algn="ctr">
              <a:lnSpc>
                <a:spcPts val="1300"/>
              </a:lnSpc>
            </a:pPr>
            <a:r>
              <a:rPr lang="id-ID" sz="900" dirty="0">
                <a:solidFill>
                  <a:schemeClr val="bg1"/>
                </a:solidFill>
                <a:latin typeface="Roboto" panose="02000000000000000000" pitchFamily="2" charset="0"/>
                <a:ea typeface="Roboto" panose="02000000000000000000" pitchFamily="2" charset="0"/>
              </a:rPr>
              <a:t>Enim ad minim veniam, quis nostrud exercitation ullamco laboris nisi ut aliquip ex ea commodo consequat. Duis aute irure dolor in reprehenderit in voluptate velit esse cillum dolore eu fugiat nulla pariatur</a:t>
            </a:r>
          </a:p>
        </p:txBody>
      </p:sp>
      <p:sp>
        <p:nvSpPr>
          <p:cNvPr id="17" name="TextBox 16">
            <a:extLst>
              <a:ext uri="{FF2B5EF4-FFF2-40B4-BE49-F238E27FC236}">
                <a16:creationId xmlns:a16="http://schemas.microsoft.com/office/drawing/2014/main" id="{BE72C053-0E05-41AE-988B-3DE95C28A7CD}"/>
              </a:ext>
            </a:extLst>
          </p:cNvPr>
          <p:cNvSpPr txBox="1"/>
          <p:nvPr/>
        </p:nvSpPr>
        <p:spPr>
          <a:xfrm>
            <a:off x="7898761" y="1072647"/>
            <a:ext cx="611065" cy="584775"/>
          </a:xfrm>
          <a:prstGeom prst="rect">
            <a:avLst/>
          </a:prstGeom>
          <a:noFill/>
        </p:spPr>
        <p:txBody>
          <a:bodyPr wrap="none" rtlCol="0">
            <a:spAutoFit/>
          </a:bodyPr>
          <a:lstStyle/>
          <a:p>
            <a:r>
              <a:rPr lang="id-ID" sz="3200" b="1" dirty="0">
                <a:solidFill>
                  <a:schemeClr val="tx1">
                    <a:lumMod val="85000"/>
                    <a:lumOff val="15000"/>
                  </a:schemeClr>
                </a:solidFill>
                <a:latin typeface="Edo SZ" panose="02000000000000000000" pitchFamily="2" charset="0"/>
              </a:rPr>
              <a:t>01.</a:t>
            </a:r>
          </a:p>
        </p:txBody>
      </p:sp>
      <p:sp>
        <p:nvSpPr>
          <p:cNvPr id="22" name="7 CuadroTexto">
            <a:extLst>
              <a:ext uri="{FF2B5EF4-FFF2-40B4-BE49-F238E27FC236}">
                <a16:creationId xmlns:a16="http://schemas.microsoft.com/office/drawing/2014/main" id="{01B16017-5387-4CAF-80DB-64812FF21553}"/>
              </a:ext>
            </a:extLst>
          </p:cNvPr>
          <p:cNvSpPr txBox="1"/>
          <p:nvPr/>
        </p:nvSpPr>
        <p:spPr>
          <a:xfrm>
            <a:off x="8650763" y="908691"/>
            <a:ext cx="2457000" cy="912686"/>
          </a:xfrm>
          <a:prstGeom prst="rect">
            <a:avLst/>
          </a:prstGeom>
          <a:noFill/>
        </p:spPr>
        <p:txBody>
          <a:bodyPr wrap="square">
            <a:spAutoFit/>
          </a:bodyPr>
          <a:lstStyle/>
          <a:p>
            <a:pP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lumMod val="50000"/>
                  </a:schemeClr>
                </a:solidFill>
                <a:latin typeface="Roboto" panose="02000000000000000000" pitchFamily="2" charset="0"/>
                <a:ea typeface="Roboto" panose="02000000000000000000" pitchFamily="2" charset="0"/>
                <a:cs typeface="Lato" charset="0"/>
              </a:rPr>
              <a:t>Make a type specimen book unknown printer took a galley of type and scrambled it to make a type specimen book </a:t>
            </a:r>
          </a:p>
          <a:p>
            <a:pP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p:txBody>
      </p:sp>
      <p:sp>
        <p:nvSpPr>
          <p:cNvPr id="23" name="TextBox 22">
            <a:extLst>
              <a:ext uri="{FF2B5EF4-FFF2-40B4-BE49-F238E27FC236}">
                <a16:creationId xmlns:a16="http://schemas.microsoft.com/office/drawing/2014/main" id="{95A8E973-8F3C-43D3-A586-6815886EA36E}"/>
              </a:ext>
            </a:extLst>
          </p:cNvPr>
          <p:cNvSpPr txBox="1"/>
          <p:nvPr/>
        </p:nvSpPr>
        <p:spPr>
          <a:xfrm>
            <a:off x="7898761" y="2184174"/>
            <a:ext cx="713657" cy="584775"/>
          </a:xfrm>
          <a:prstGeom prst="rect">
            <a:avLst/>
          </a:prstGeom>
          <a:noFill/>
        </p:spPr>
        <p:txBody>
          <a:bodyPr wrap="none" rtlCol="0">
            <a:spAutoFit/>
          </a:bodyPr>
          <a:lstStyle/>
          <a:p>
            <a:r>
              <a:rPr lang="id-ID" sz="3200" b="1" dirty="0">
                <a:solidFill>
                  <a:schemeClr val="tx1">
                    <a:lumMod val="85000"/>
                    <a:lumOff val="15000"/>
                  </a:schemeClr>
                </a:solidFill>
                <a:latin typeface="Edo SZ" panose="02000000000000000000" pitchFamily="2" charset="0"/>
              </a:rPr>
              <a:t>02.</a:t>
            </a:r>
          </a:p>
        </p:txBody>
      </p:sp>
      <p:sp>
        <p:nvSpPr>
          <p:cNvPr id="24" name="7 CuadroTexto">
            <a:extLst>
              <a:ext uri="{FF2B5EF4-FFF2-40B4-BE49-F238E27FC236}">
                <a16:creationId xmlns:a16="http://schemas.microsoft.com/office/drawing/2014/main" id="{7D63B6E4-355A-472C-89A6-55C9B727B423}"/>
              </a:ext>
            </a:extLst>
          </p:cNvPr>
          <p:cNvSpPr txBox="1"/>
          <p:nvPr/>
        </p:nvSpPr>
        <p:spPr>
          <a:xfrm>
            <a:off x="8650763" y="2020218"/>
            <a:ext cx="2457000" cy="912686"/>
          </a:xfrm>
          <a:prstGeom prst="rect">
            <a:avLst/>
          </a:prstGeom>
          <a:noFill/>
        </p:spPr>
        <p:txBody>
          <a:bodyPr wrap="square">
            <a:spAutoFit/>
          </a:bodyPr>
          <a:lstStyle/>
          <a:p>
            <a:pP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lumMod val="50000"/>
                  </a:schemeClr>
                </a:solidFill>
                <a:latin typeface="Roboto" panose="02000000000000000000" pitchFamily="2" charset="0"/>
                <a:ea typeface="Roboto" panose="02000000000000000000" pitchFamily="2" charset="0"/>
                <a:cs typeface="Lato" charset="0"/>
              </a:rPr>
              <a:t>Make a type specimen book unknown printer took a galley of type and scrambled it to make a type specimen book </a:t>
            </a:r>
          </a:p>
          <a:p>
            <a:pP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p:txBody>
      </p:sp>
      <p:sp>
        <p:nvSpPr>
          <p:cNvPr id="25" name="TextBox 24">
            <a:extLst>
              <a:ext uri="{FF2B5EF4-FFF2-40B4-BE49-F238E27FC236}">
                <a16:creationId xmlns:a16="http://schemas.microsoft.com/office/drawing/2014/main" id="{87CC0326-9A3E-485E-B431-61220AE9B97C}"/>
              </a:ext>
            </a:extLst>
          </p:cNvPr>
          <p:cNvSpPr txBox="1"/>
          <p:nvPr/>
        </p:nvSpPr>
        <p:spPr>
          <a:xfrm>
            <a:off x="7898761" y="3388832"/>
            <a:ext cx="732893" cy="584775"/>
          </a:xfrm>
          <a:prstGeom prst="rect">
            <a:avLst/>
          </a:prstGeom>
          <a:noFill/>
        </p:spPr>
        <p:txBody>
          <a:bodyPr wrap="none" rtlCol="0">
            <a:spAutoFit/>
          </a:bodyPr>
          <a:lstStyle/>
          <a:p>
            <a:r>
              <a:rPr lang="id-ID" sz="3200" b="1" dirty="0">
                <a:solidFill>
                  <a:schemeClr val="tx1">
                    <a:lumMod val="85000"/>
                    <a:lumOff val="15000"/>
                  </a:schemeClr>
                </a:solidFill>
                <a:latin typeface="Edo SZ" panose="02000000000000000000" pitchFamily="2" charset="0"/>
              </a:rPr>
              <a:t>03.</a:t>
            </a:r>
          </a:p>
        </p:txBody>
      </p:sp>
      <p:sp>
        <p:nvSpPr>
          <p:cNvPr id="26" name="7 CuadroTexto">
            <a:extLst>
              <a:ext uri="{FF2B5EF4-FFF2-40B4-BE49-F238E27FC236}">
                <a16:creationId xmlns:a16="http://schemas.microsoft.com/office/drawing/2014/main" id="{99737D20-C4AE-4C86-AAC9-392357603CDB}"/>
              </a:ext>
            </a:extLst>
          </p:cNvPr>
          <p:cNvSpPr txBox="1"/>
          <p:nvPr/>
        </p:nvSpPr>
        <p:spPr>
          <a:xfrm>
            <a:off x="8650763" y="3224876"/>
            <a:ext cx="2457000" cy="912686"/>
          </a:xfrm>
          <a:prstGeom prst="rect">
            <a:avLst/>
          </a:prstGeom>
          <a:noFill/>
        </p:spPr>
        <p:txBody>
          <a:bodyPr wrap="square">
            <a:spAutoFit/>
          </a:bodyPr>
          <a:lstStyle/>
          <a:p>
            <a:pP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lumMod val="50000"/>
                  </a:schemeClr>
                </a:solidFill>
                <a:latin typeface="Roboto" panose="02000000000000000000" pitchFamily="2" charset="0"/>
                <a:ea typeface="Roboto" panose="02000000000000000000" pitchFamily="2" charset="0"/>
                <a:cs typeface="Lato" charset="0"/>
              </a:rPr>
              <a:t>Make a type specimen book unknown printer took a galley of type and scrambled it to make a type specimen book </a:t>
            </a:r>
          </a:p>
          <a:p>
            <a:pPr>
              <a:lnSpc>
                <a:spcPts val="1280"/>
              </a:lnSpc>
              <a:defRPr/>
            </a:pPr>
            <a:endParaRPr lang="en-US" sz="900" dirty="0">
              <a:solidFill>
                <a:schemeClr val="bg1">
                  <a:lumMod val="50000"/>
                </a:schemeClr>
              </a:solidFill>
              <a:latin typeface="Roboto" panose="02000000000000000000" pitchFamily="2" charset="0"/>
              <a:ea typeface="Roboto" panose="02000000000000000000" pitchFamily="2" charset="0"/>
              <a:cs typeface="Lato" charset="0"/>
            </a:endParaRPr>
          </a:p>
        </p:txBody>
      </p:sp>
    </p:spTree>
    <p:extLst>
      <p:ext uri="{BB962C8B-B14F-4D97-AF65-F5344CB8AC3E}">
        <p14:creationId xmlns:p14="http://schemas.microsoft.com/office/powerpoint/2010/main" val="23281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4" grpId="0"/>
      <p:bldP spid="6" grpId="0"/>
      <p:bldP spid="17" grpId="0"/>
      <p:bldP spid="22"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DDD63BD-5D29-46DE-B95D-848D63AB67C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497" b="18497"/>
          <a:stretch>
            <a:fillRect/>
          </a:stretch>
        </p:blipFill>
        <p:spPr/>
      </p:pic>
      <p:sp>
        <p:nvSpPr>
          <p:cNvPr id="2" name="TextBox 1">
            <a:extLst>
              <a:ext uri="{FF2B5EF4-FFF2-40B4-BE49-F238E27FC236}">
                <a16:creationId xmlns:a16="http://schemas.microsoft.com/office/drawing/2014/main" id="{0241D698-BEFF-4AA1-94D2-76FAC171FCD7}"/>
              </a:ext>
            </a:extLst>
          </p:cNvPr>
          <p:cNvSpPr txBox="1"/>
          <p:nvPr/>
        </p:nvSpPr>
        <p:spPr>
          <a:xfrm>
            <a:off x="7930954" y="2133406"/>
            <a:ext cx="3440365" cy="482248"/>
          </a:xfrm>
          <a:prstGeom prst="rect">
            <a:avLst/>
          </a:prstGeom>
          <a:noFill/>
        </p:spPr>
        <p:txBody>
          <a:bodyPr wrap="none" rtlCol="0">
            <a:spAutoFit/>
          </a:bodyPr>
          <a:lstStyle/>
          <a:p>
            <a:pPr>
              <a:lnSpc>
                <a:spcPts val="3000"/>
              </a:lnSpc>
            </a:pPr>
            <a:r>
              <a:rPr lang="en-US" sz="3200" b="1" dirty="0">
                <a:solidFill>
                  <a:schemeClr val="bg1"/>
                </a:solidFill>
                <a:latin typeface="Montserrat" panose="02000505000000020004" pitchFamily="2" charset="0"/>
                <a:ea typeface="Roboto" panose="02000000000000000000" pitchFamily="2" charset="0"/>
              </a:rPr>
              <a:t>MAIN HEADING</a:t>
            </a:r>
            <a:endParaRPr lang="id-ID" sz="3200" b="1" dirty="0">
              <a:solidFill>
                <a:schemeClr val="bg1"/>
              </a:solidFill>
              <a:latin typeface="Montserrat" panose="02000505000000020004" pitchFamily="2" charset="0"/>
              <a:ea typeface="Roboto" panose="02000000000000000000" pitchFamily="2" charset="0"/>
            </a:endParaRPr>
          </a:p>
        </p:txBody>
      </p:sp>
      <p:cxnSp>
        <p:nvCxnSpPr>
          <p:cNvPr id="3" name="Straight Connector 2">
            <a:extLst>
              <a:ext uri="{FF2B5EF4-FFF2-40B4-BE49-F238E27FC236}">
                <a16:creationId xmlns:a16="http://schemas.microsoft.com/office/drawing/2014/main" id="{9828B2A5-A692-40F0-9BA8-250184C922B5}"/>
              </a:ext>
            </a:extLst>
          </p:cNvPr>
          <p:cNvCxnSpPr>
            <a:cxnSpLocks/>
          </p:cNvCxnSpPr>
          <p:nvPr/>
        </p:nvCxnSpPr>
        <p:spPr>
          <a:xfrm rot="16200000">
            <a:off x="10829009" y="2630612"/>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D21C51F-9B48-43D2-A180-A0000772BDF7}"/>
              </a:ext>
            </a:extLst>
          </p:cNvPr>
          <p:cNvSpPr txBox="1"/>
          <p:nvPr/>
        </p:nvSpPr>
        <p:spPr>
          <a:xfrm>
            <a:off x="7840467" y="3052572"/>
            <a:ext cx="3267075" cy="1426031"/>
          </a:xfrm>
          <a:prstGeom prst="rect">
            <a:avLst/>
          </a:prstGeom>
          <a:noFill/>
        </p:spPr>
        <p:txBody>
          <a:bodyPr wrap="square" rtlCol="0">
            <a:spAutoFit/>
          </a:bodyPr>
          <a:lstStyle/>
          <a:p>
            <a:pPr algn="r">
              <a:lnSpc>
                <a:spcPts val="1300"/>
              </a:lnSpc>
            </a:pPr>
            <a:r>
              <a:rPr lang="id-ID" sz="900" dirty="0">
                <a:solidFill>
                  <a:schemeClr val="bg1"/>
                </a:solidFill>
                <a:latin typeface="Roboto" panose="02000000000000000000" pitchFamily="2" charset="0"/>
                <a:ea typeface="Roboto" panose="02000000000000000000" pitchFamily="2" charset="0"/>
              </a:rPr>
              <a:t>Lorem ipsum dolor sit amet, consectetur adipiscing elit, sed do eiusmod tempor incididunt ut labore et dolore magna aliqua.</a:t>
            </a:r>
          </a:p>
          <a:p>
            <a:pPr algn="r">
              <a:lnSpc>
                <a:spcPts val="1300"/>
              </a:lnSpc>
            </a:pPr>
            <a:endParaRPr lang="id-ID" sz="900" dirty="0">
              <a:solidFill>
                <a:schemeClr val="bg1"/>
              </a:solidFill>
              <a:latin typeface="Roboto" panose="02000000000000000000" pitchFamily="2" charset="0"/>
              <a:ea typeface="Roboto" panose="02000000000000000000" pitchFamily="2" charset="0"/>
            </a:endParaRPr>
          </a:p>
          <a:p>
            <a:pPr algn="r">
              <a:lnSpc>
                <a:spcPts val="1300"/>
              </a:lnSpc>
            </a:pPr>
            <a:r>
              <a:rPr lang="id-ID" sz="900" dirty="0">
                <a:solidFill>
                  <a:schemeClr val="bg1"/>
                </a:solidFill>
                <a:latin typeface="Roboto" panose="02000000000000000000" pitchFamily="2" charset="0"/>
                <a:ea typeface="Roboto" panose="02000000000000000000" pitchFamily="2" charset="0"/>
              </a:rPr>
              <a:t>Enim ad minim veniam, quis nostrud exercitation ullamco laboris nisi ut aliquip ex ea commodo consequat. Duis aute irure dolor in reprehenderit in voluptate velit esse cillum dolore eu fugiat nulla pariatur.</a:t>
            </a:r>
          </a:p>
        </p:txBody>
      </p:sp>
      <p:sp>
        <p:nvSpPr>
          <p:cNvPr id="19" name="Rectangle 18">
            <a:extLst>
              <a:ext uri="{FF2B5EF4-FFF2-40B4-BE49-F238E27FC236}">
                <a16:creationId xmlns:a16="http://schemas.microsoft.com/office/drawing/2014/main" id="{D8903E47-A1CD-45D8-8129-F43223AE7F5C}"/>
              </a:ext>
            </a:extLst>
          </p:cNvPr>
          <p:cNvSpPr/>
          <p:nvPr/>
        </p:nvSpPr>
        <p:spPr>
          <a:xfrm>
            <a:off x="386081" y="1080979"/>
            <a:ext cx="6979792" cy="469604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TextBox 42">
            <a:extLst>
              <a:ext uri="{FF2B5EF4-FFF2-40B4-BE49-F238E27FC236}">
                <a16:creationId xmlns:a16="http://schemas.microsoft.com/office/drawing/2014/main" id="{8FFFB539-A8F8-4729-A182-CF8054BF0182}"/>
              </a:ext>
            </a:extLst>
          </p:cNvPr>
          <p:cNvSpPr txBox="1"/>
          <p:nvPr/>
        </p:nvSpPr>
        <p:spPr>
          <a:xfrm>
            <a:off x="928665" y="2099978"/>
            <a:ext cx="611065" cy="584775"/>
          </a:xfrm>
          <a:prstGeom prst="rect">
            <a:avLst/>
          </a:prstGeom>
          <a:noFill/>
        </p:spPr>
        <p:txBody>
          <a:bodyPr wrap="none" rtlCol="0">
            <a:spAutoFit/>
          </a:bodyPr>
          <a:lstStyle/>
          <a:p>
            <a:r>
              <a:rPr lang="id-ID" sz="3200" b="1" dirty="0">
                <a:solidFill>
                  <a:schemeClr val="bg1"/>
                </a:solidFill>
                <a:latin typeface="Edo SZ" panose="02000000000000000000" pitchFamily="2" charset="0"/>
              </a:rPr>
              <a:t>01.</a:t>
            </a:r>
          </a:p>
        </p:txBody>
      </p:sp>
      <p:sp>
        <p:nvSpPr>
          <p:cNvPr id="44" name="7 CuadroTexto">
            <a:extLst>
              <a:ext uri="{FF2B5EF4-FFF2-40B4-BE49-F238E27FC236}">
                <a16:creationId xmlns:a16="http://schemas.microsoft.com/office/drawing/2014/main" id="{1391D233-ADAE-452A-BA4B-0FD0B5635D1E}"/>
              </a:ext>
            </a:extLst>
          </p:cNvPr>
          <p:cNvSpPr txBox="1"/>
          <p:nvPr/>
        </p:nvSpPr>
        <p:spPr>
          <a:xfrm>
            <a:off x="1539730" y="2321283"/>
            <a:ext cx="2229162" cy="912686"/>
          </a:xfrm>
          <a:prstGeom prst="rect">
            <a:avLst/>
          </a:prstGeom>
          <a:noFill/>
        </p:spPr>
        <p:txBody>
          <a:bodyPr wrap="square">
            <a:spAutoFit/>
          </a:bodyPr>
          <a:lstStyle/>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solidFill>
                <a:latin typeface="Roboto" panose="02000000000000000000" pitchFamily="2" charset="0"/>
                <a:ea typeface="Roboto" panose="02000000000000000000" pitchFamily="2" charset="0"/>
                <a:cs typeface="Lato" charset="0"/>
              </a:rPr>
              <a:t>Make a type specimen book unknown printer took a galley of type and scrambled it to make a t</a:t>
            </a:r>
            <a:r>
              <a:rPr lang="id-ID" sz="900" dirty="0">
                <a:solidFill>
                  <a:schemeClr val="bg1"/>
                </a:solidFill>
                <a:latin typeface="Roboto" panose="02000000000000000000" pitchFamily="2" charset="0"/>
                <a:ea typeface="Roboto" panose="02000000000000000000" pitchFamily="2" charset="0"/>
                <a:cs typeface="Lato" charset="0"/>
              </a:rPr>
              <a:t>ype.</a:t>
            </a:r>
            <a:r>
              <a:rPr lang="en-US" sz="900" dirty="0">
                <a:solidFill>
                  <a:schemeClr val="bg1"/>
                </a:solidFill>
                <a:latin typeface="Roboto" panose="02000000000000000000" pitchFamily="2" charset="0"/>
                <a:ea typeface="Roboto" panose="02000000000000000000" pitchFamily="2" charset="0"/>
                <a:cs typeface="Lato" charset="0"/>
              </a:rPr>
              <a:t> </a:t>
            </a:r>
          </a:p>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p:txBody>
      </p:sp>
      <p:sp>
        <p:nvSpPr>
          <p:cNvPr id="45" name="Rectangle 44">
            <a:extLst>
              <a:ext uri="{FF2B5EF4-FFF2-40B4-BE49-F238E27FC236}">
                <a16:creationId xmlns:a16="http://schemas.microsoft.com/office/drawing/2014/main" id="{585A892B-C386-4D99-AE66-608A15285927}"/>
              </a:ext>
            </a:extLst>
          </p:cNvPr>
          <p:cNvSpPr/>
          <p:nvPr/>
        </p:nvSpPr>
        <p:spPr>
          <a:xfrm>
            <a:off x="1534275" y="2182783"/>
            <a:ext cx="992579" cy="307777"/>
          </a:xfrm>
          <a:prstGeom prst="rect">
            <a:avLst/>
          </a:prstGeom>
        </p:spPr>
        <p:txBody>
          <a:bodyPr wrap="none">
            <a:spAutoFit/>
          </a:bodyPr>
          <a:lstStyle/>
          <a:p>
            <a:pPr algn="ctr"/>
            <a:r>
              <a:rPr lang="en-US" sz="1400" dirty="0">
                <a:solidFill>
                  <a:schemeClr val="bg1"/>
                </a:solidFill>
                <a:latin typeface="Raleway ExtraBold" panose="020B0003030101060003" pitchFamily="34" charset="0"/>
                <a:ea typeface="Roboto" panose="02000000000000000000" pitchFamily="2" charset="0"/>
                <a:cs typeface="Lato" charset="0"/>
              </a:rPr>
              <a:t>HEADING</a:t>
            </a:r>
          </a:p>
        </p:txBody>
      </p:sp>
      <p:sp>
        <p:nvSpPr>
          <p:cNvPr id="46" name="TextBox 45">
            <a:extLst>
              <a:ext uri="{FF2B5EF4-FFF2-40B4-BE49-F238E27FC236}">
                <a16:creationId xmlns:a16="http://schemas.microsoft.com/office/drawing/2014/main" id="{5E5A7472-CF36-43FC-A10B-E61EE29757FB}"/>
              </a:ext>
            </a:extLst>
          </p:cNvPr>
          <p:cNvSpPr txBox="1"/>
          <p:nvPr/>
        </p:nvSpPr>
        <p:spPr>
          <a:xfrm>
            <a:off x="893548" y="3671419"/>
            <a:ext cx="713657" cy="584775"/>
          </a:xfrm>
          <a:prstGeom prst="rect">
            <a:avLst/>
          </a:prstGeom>
          <a:noFill/>
        </p:spPr>
        <p:txBody>
          <a:bodyPr wrap="none" rtlCol="0">
            <a:spAutoFit/>
          </a:bodyPr>
          <a:lstStyle/>
          <a:p>
            <a:r>
              <a:rPr lang="id-ID" sz="3200" b="1" dirty="0">
                <a:solidFill>
                  <a:schemeClr val="bg1"/>
                </a:solidFill>
                <a:latin typeface="Edo SZ" panose="02000000000000000000" pitchFamily="2" charset="0"/>
              </a:rPr>
              <a:t>02.</a:t>
            </a:r>
          </a:p>
        </p:txBody>
      </p:sp>
      <p:sp>
        <p:nvSpPr>
          <p:cNvPr id="47" name="7 CuadroTexto">
            <a:extLst>
              <a:ext uri="{FF2B5EF4-FFF2-40B4-BE49-F238E27FC236}">
                <a16:creationId xmlns:a16="http://schemas.microsoft.com/office/drawing/2014/main" id="{6A843501-907A-4DC9-AB8C-ABE0336A56A3}"/>
              </a:ext>
            </a:extLst>
          </p:cNvPr>
          <p:cNvSpPr txBox="1"/>
          <p:nvPr/>
        </p:nvSpPr>
        <p:spPr>
          <a:xfrm>
            <a:off x="1504613" y="3892724"/>
            <a:ext cx="2229162" cy="912686"/>
          </a:xfrm>
          <a:prstGeom prst="rect">
            <a:avLst/>
          </a:prstGeom>
          <a:noFill/>
        </p:spPr>
        <p:txBody>
          <a:bodyPr wrap="square">
            <a:spAutoFit/>
          </a:bodyPr>
          <a:lstStyle/>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solidFill>
                <a:latin typeface="Roboto" panose="02000000000000000000" pitchFamily="2" charset="0"/>
                <a:ea typeface="Roboto" panose="02000000000000000000" pitchFamily="2" charset="0"/>
                <a:cs typeface="Lato" charset="0"/>
              </a:rPr>
              <a:t>Make a type specimen book unknown printer took a galley of type and scrambled it to make a t</a:t>
            </a:r>
            <a:r>
              <a:rPr lang="id-ID" sz="900" dirty="0">
                <a:solidFill>
                  <a:schemeClr val="bg1"/>
                </a:solidFill>
                <a:latin typeface="Roboto" panose="02000000000000000000" pitchFamily="2" charset="0"/>
                <a:ea typeface="Roboto" panose="02000000000000000000" pitchFamily="2" charset="0"/>
                <a:cs typeface="Lato" charset="0"/>
              </a:rPr>
              <a:t>ype.</a:t>
            </a:r>
            <a:r>
              <a:rPr lang="en-US" sz="900" dirty="0">
                <a:solidFill>
                  <a:schemeClr val="bg1"/>
                </a:solidFill>
                <a:latin typeface="Roboto" panose="02000000000000000000" pitchFamily="2" charset="0"/>
                <a:ea typeface="Roboto" panose="02000000000000000000" pitchFamily="2" charset="0"/>
                <a:cs typeface="Lato" charset="0"/>
              </a:rPr>
              <a:t> </a:t>
            </a:r>
          </a:p>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p:txBody>
      </p:sp>
      <p:sp>
        <p:nvSpPr>
          <p:cNvPr id="48" name="Rectangle 47">
            <a:extLst>
              <a:ext uri="{FF2B5EF4-FFF2-40B4-BE49-F238E27FC236}">
                <a16:creationId xmlns:a16="http://schemas.microsoft.com/office/drawing/2014/main" id="{D4163F1B-EBA6-459E-8EFE-10381B3BA3CB}"/>
              </a:ext>
            </a:extLst>
          </p:cNvPr>
          <p:cNvSpPr/>
          <p:nvPr/>
        </p:nvSpPr>
        <p:spPr>
          <a:xfrm>
            <a:off x="1506293" y="3754224"/>
            <a:ext cx="992579" cy="307777"/>
          </a:xfrm>
          <a:prstGeom prst="rect">
            <a:avLst/>
          </a:prstGeom>
        </p:spPr>
        <p:txBody>
          <a:bodyPr wrap="none">
            <a:spAutoFit/>
          </a:bodyPr>
          <a:lstStyle/>
          <a:p>
            <a:pPr algn="ctr"/>
            <a:r>
              <a:rPr lang="en-US" sz="1400" dirty="0">
                <a:solidFill>
                  <a:schemeClr val="bg1"/>
                </a:solidFill>
                <a:latin typeface="Raleway ExtraBold" panose="020B0003030101060003" pitchFamily="34" charset="0"/>
                <a:ea typeface="Roboto" panose="02000000000000000000" pitchFamily="2" charset="0"/>
                <a:cs typeface="Lato" charset="0"/>
              </a:rPr>
              <a:t>HEADING</a:t>
            </a:r>
          </a:p>
        </p:txBody>
      </p:sp>
      <p:sp>
        <p:nvSpPr>
          <p:cNvPr id="49" name="TextBox 48">
            <a:extLst>
              <a:ext uri="{FF2B5EF4-FFF2-40B4-BE49-F238E27FC236}">
                <a16:creationId xmlns:a16="http://schemas.microsoft.com/office/drawing/2014/main" id="{17912CD5-9CF0-4D04-903D-CC2871B3468B}"/>
              </a:ext>
            </a:extLst>
          </p:cNvPr>
          <p:cNvSpPr txBox="1"/>
          <p:nvPr/>
        </p:nvSpPr>
        <p:spPr>
          <a:xfrm>
            <a:off x="3939758" y="2099978"/>
            <a:ext cx="732893" cy="584775"/>
          </a:xfrm>
          <a:prstGeom prst="rect">
            <a:avLst/>
          </a:prstGeom>
          <a:noFill/>
        </p:spPr>
        <p:txBody>
          <a:bodyPr wrap="none" rtlCol="0">
            <a:spAutoFit/>
          </a:bodyPr>
          <a:lstStyle/>
          <a:p>
            <a:r>
              <a:rPr lang="id-ID" sz="3200" b="1" dirty="0">
                <a:solidFill>
                  <a:schemeClr val="bg1"/>
                </a:solidFill>
                <a:latin typeface="Edo SZ" panose="02000000000000000000" pitchFamily="2" charset="0"/>
              </a:rPr>
              <a:t>03.</a:t>
            </a:r>
          </a:p>
        </p:txBody>
      </p:sp>
      <p:sp>
        <p:nvSpPr>
          <p:cNvPr id="50" name="7 CuadroTexto">
            <a:extLst>
              <a:ext uri="{FF2B5EF4-FFF2-40B4-BE49-F238E27FC236}">
                <a16:creationId xmlns:a16="http://schemas.microsoft.com/office/drawing/2014/main" id="{09840757-AD3A-41F0-B997-A15B14E62DC0}"/>
              </a:ext>
            </a:extLst>
          </p:cNvPr>
          <p:cNvSpPr txBox="1"/>
          <p:nvPr/>
        </p:nvSpPr>
        <p:spPr>
          <a:xfrm>
            <a:off x="4550823" y="2321283"/>
            <a:ext cx="2229162" cy="912686"/>
          </a:xfrm>
          <a:prstGeom prst="rect">
            <a:avLst/>
          </a:prstGeom>
          <a:noFill/>
        </p:spPr>
        <p:txBody>
          <a:bodyPr wrap="square">
            <a:spAutoFit/>
          </a:bodyPr>
          <a:lstStyle/>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solidFill>
                <a:latin typeface="Roboto" panose="02000000000000000000" pitchFamily="2" charset="0"/>
                <a:ea typeface="Roboto" panose="02000000000000000000" pitchFamily="2" charset="0"/>
                <a:cs typeface="Lato" charset="0"/>
              </a:rPr>
              <a:t>Make a type specimen book unknown printer took a galley of type and scrambled it to make a t</a:t>
            </a:r>
            <a:r>
              <a:rPr lang="id-ID" sz="900" dirty="0">
                <a:solidFill>
                  <a:schemeClr val="bg1"/>
                </a:solidFill>
                <a:latin typeface="Roboto" panose="02000000000000000000" pitchFamily="2" charset="0"/>
                <a:ea typeface="Roboto" panose="02000000000000000000" pitchFamily="2" charset="0"/>
                <a:cs typeface="Lato" charset="0"/>
              </a:rPr>
              <a:t>ype.</a:t>
            </a:r>
            <a:r>
              <a:rPr lang="en-US" sz="900" dirty="0">
                <a:solidFill>
                  <a:schemeClr val="bg1"/>
                </a:solidFill>
                <a:latin typeface="Roboto" panose="02000000000000000000" pitchFamily="2" charset="0"/>
                <a:ea typeface="Roboto" panose="02000000000000000000" pitchFamily="2" charset="0"/>
                <a:cs typeface="Lato" charset="0"/>
              </a:rPr>
              <a:t> </a:t>
            </a:r>
          </a:p>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p:txBody>
      </p:sp>
      <p:sp>
        <p:nvSpPr>
          <p:cNvPr id="51" name="Rectangle 50">
            <a:extLst>
              <a:ext uri="{FF2B5EF4-FFF2-40B4-BE49-F238E27FC236}">
                <a16:creationId xmlns:a16="http://schemas.microsoft.com/office/drawing/2014/main" id="{19C3697F-E112-4115-B457-F16E88EFA604}"/>
              </a:ext>
            </a:extLst>
          </p:cNvPr>
          <p:cNvSpPr/>
          <p:nvPr/>
        </p:nvSpPr>
        <p:spPr>
          <a:xfrm>
            <a:off x="4565671" y="2182783"/>
            <a:ext cx="992579" cy="307777"/>
          </a:xfrm>
          <a:prstGeom prst="rect">
            <a:avLst/>
          </a:prstGeom>
        </p:spPr>
        <p:txBody>
          <a:bodyPr wrap="none">
            <a:spAutoFit/>
          </a:bodyPr>
          <a:lstStyle/>
          <a:p>
            <a:pPr algn="ctr"/>
            <a:r>
              <a:rPr lang="en-US" sz="1400" dirty="0">
                <a:solidFill>
                  <a:schemeClr val="bg1"/>
                </a:solidFill>
                <a:latin typeface="Raleway ExtraBold" panose="020B0003030101060003" pitchFamily="34" charset="0"/>
                <a:ea typeface="Roboto" panose="02000000000000000000" pitchFamily="2" charset="0"/>
                <a:cs typeface="Lato" charset="0"/>
              </a:rPr>
              <a:t>HEADING</a:t>
            </a:r>
          </a:p>
        </p:txBody>
      </p:sp>
      <p:sp>
        <p:nvSpPr>
          <p:cNvPr id="52" name="TextBox 51">
            <a:extLst>
              <a:ext uri="{FF2B5EF4-FFF2-40B4-BE49-F238E27FC236}">
                <a16:creationId xmlns:a16="http://schemas.microsoft.com/office/drawing/2014/main" id="{E5E3D120-08C8-44E2-91A9-B5EF18106C94}"/>
              </a:ext>
            </a:extLst>
          </p:cNvPr>
          <p:cNvSpPr txBox="1"/>
          <p:nvPr/>
        </p:nvSpPr>
        <p:spPr>
          <a:xfrm>
            <a:off x="3904641" y="3671419"/>
            <a:ext cx="755335" cy="584775"/>
          </a:xfrm>
          <a:prstGeom prst="rect">
            <a:avLst/>
          </a:prstGeom>
          <a:noFill/>
        </p:spPr>
        <p:txBody>
          <a:bodyPr wrap="none" rtlCol="0">
            <a:spAutoFit/>
          </a:bodyPr>
          <a:lstStyle/>
          <a:p>
            <a:r>
              <a:rPr lang="id-ID" sz="3200" b="1" dirty="0">
                <a:solidFill>
                  <a:schemeClr val="bg1"/>
                </a:solidFill>
                <a:latin typeface="Edo SZ" panose="02000000000000000000" pitchFamily="2" charset="0"/>
              </a:rPr>
              <a:t>04.</a:t>
            </a:r>
          </a:p>
        </p:txBody>
      </p:sp>
      <p:sp>
        <p:nvSpPr>
          <p:cNvPr id="53" name="7 CuadroTexto">
            <a:extLst>
              <a:ext uri="{FF2B5EF4-FFF2-40B4-BE49-F238E27FC236}">
                <a16:creationId xmlns:a16="http://schemas.microsoft.com/office/drawing/2014/main" id="{58AF8CB0-9C94-48CA-9D21-8083B08A785A}"/>
              </a:ext>
            </a:extLst>
          </p:cNvPr>
          <p:cNvSpPr txBox="1"/>
          <p:nvPr/>
        </p:nvSpPr>
        <p:spPr>
          <a:xfrm>
            <a:off x="4515706" y="3892724"/>
            <a:ext cx="2229162" cy="912686"/>
          </a:xfrm>
          <a:prstGeom prst="rect">
            <a:avLst/>
          </a:prstGeom>
          <a:noFill/>
        </p:spPr>
        <p:txBody>
          <a:bodyPr wrap="square">
            <a:spAutoFit/>
          </a:bodyPr>
          <a:lstStyle/>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solidFill>
                <a:latin typeface="Roboto" panose="02000000000000000000" pitchFamily="2" charset="0"/>
                <a:ea typeface="Roboto" panose="02000000000000000000" pitchFamily="2" charset="0"/>
                <a:cs typeface="Lato" charset="0"/>
              </a:rPr>
              <a:t>Make a type specimen book unknown printer took a galley of type and scrambled it to make a t</a:t>
            </a:r>
            <a:r>
              <a:rPr lang="id-ID" sz="900" dirty="0">
                <a:solidFill>
                  <a:schemeClr val="bg1"/>
                </a:solidFill>
                <a:latin typeface="Roboto" panose="02000000000000000000" pitchFamily="2" charset="0"/>
                <a:ea typeface="Roboto" panose="02000000000000000000" pitchFamily="2" charset="0"/>
                <a:cs typeface="Lato" charset="0"/>
              </a:rPr>
              <a:t>ype.</a:t>
            </a:r>
            <a:r>
              <a:rPr lang="en-US" sz="900" dirty="0">
                <a:solidFill>
                  <a:schemeClr val="bg1"/>
                </a:solidFill>
                <a:latin typeface="Roboto" panose="02000000000000000000" pitchFamily="2" charset="0"/>
                <a:ea typeface="Roboto" panose="02000000000000000000" pitchFamily="2" charset="0"/>
                <a:cs typeface="Lato" charset="0"/>
              </a:rPr>
              <a:t> </a:t>
            </a:r>
          </a:p>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p:txBody>
      </p:sp>
      <p:sp>
        <p:nvSpPr>
          <p:cNvPr id="54" name="Rectangle 53">
            <a:extLst>
              <a:ext uri="{FF2B5EF4-FFF2-40B4-BE49-F238E27FC236}">
                <a16:creationId xmlns:a16="http://schemas.microsoft.com/office/drawing/2014/main" id="{959C3177-CE63-424B-9155-FE06BDA60643}"/>
              </a:ext>
            </a:extLst>
          </p:cNvPr>
          <p:cNvSpPr/>
          <p:nvPr/>
        </p:nvSpPr>
        <p:spPr>
          <a:xfrm>
            <a:off x="4550972" y="3754224"/>
            <a:ext cx="992579" cy="307777"/>
          </a:xfrm>
          <a:prstGeom prst="rect">
            <a:avLst/>
          </a:prstGeom>
        </p:spPr>
        <p:txBody>
          <a:bodyPr wrap="none">
            <a:spAutoFit/>
          </a:bodyPr>
          <a:lstStyle/>
          <a:p>
            <a:pPr algn="ctr"/>
            <a:r>
              <a:rPr lang="en-US" sz="1400" dirty="0">
                <a:solidFill>
                  <a:schemeClr val="bg1"/>
                </a:solidFill>
                <a:latin typeface="Raleway ExtraBold" panose="020B0003030101060003" pitchFamily="34" charset="0"/>
                <a:ea typeface="Roboto" panose="02000000000000000000" pitchFamily="2" charset="0"/>
                <a:cs typeface="Lato" charset="0"/>
              </a:rPr>
              <a:t>HEADING</a:t>
            </a:r>
          </a:p>
        </p:txBody>
      </p:sp>
    </p:spTree>
    <p:extLst>
      <p:ext uri="{BB962C8B-B14F-4D97-AF65-F5344CB8AC3E}">
        <p14:creationId xmlns:p14="http://schemas.microsoft.com/office/powerpoint/2010/main" val="404073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0-#ppt_w/2"/>
                                          </p:val>
                                        </p:tav>
                                        <p:tav tm="100000">
                                          <p:val>
                                            <p:strVal val="#ppt_x"/>
                                          </p:val>
                                        </p:tav>
                                      </p:tavLst>
                                    </p:anim>
                                    <p:anim calcmode="lin" valueType="num">
                                      <p:cBhvr additive="base">
                                        <p:cTn id="22" dur="500" fill="hold"/>
                                        <p:tgtEl>
                                          <p:spTgt spid="4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0-#ppt_w/2"/>
                                          </p:val>
                                        </p:tav>
                                        <p:tav tm="100000">
                                          <p:val>
                                            <p:strVal val="#ppt_x"/>
                                          </p:val>
                                        </p:tav>
                                      </p:tavLst>
                                    </p:anim>
                                    <p:anim calcmode="lin" valueType="num">
                                      <p:cBhvr additive="base">
                                        <p:cTn id="26" dur="500" fill="hold"/>
                                        <p:tgtEl>
                                          <p:spTgt spid="4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0-#ppt_w/2"/>
                                          </p:val>
                                        </p:tav>
                                        <p:tav tm="100000">
                                          <p:val>
                                            <p:strVal val="#ppt_x"/>
                                          </p:val>
                                        </p:tav>
                                      </p:tavLst>
                                    </p:anim>
                                    <p:anim calcmode="lin" valueType="num">
                                      <p:cBhvr additive="base">
                                        <p:cTn id="30" dur="500" fill="hold"/>
                                        <p:tgtEl>
                                          <p:spTgt spid="45"/>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500" fill="hold"/>
                                        <p:tgtEl>
                                          <p:spTgt spid="46"/>
                                        </p:tgtEl>
                                        <p:attrNameLst>
                                          <p:attrName>ppt_x</p:attrName>
                                        </p:attrNameLst>
                                      </p:cBhvr>
                                      <p:tavLst>
                                        <p:tav tm="0">
                                          <p:val>
                                            <p:strVal val="0-#ppt_w/2"/>
                                          </p:val>
                                        </p:tav>
                                        <p:tav tm="100000">
                                          <p:val>
                                            <p:strVal val="#ppt_x"/>
                                          </p:val>
                                        </p:tav>
                                      </p:tavLst>
                                    </p:anim>
                                    <p:anim calcmode="lin" valueType="num">
                                      <p:cBhvr additive="base">
                                        <p:cTn id="34" dur="500" fill="hold"/>
                                        <p:tgtEl>
                                          <p:spTgt spid="4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0-#ppt_w/2"/>
                                          </p:val>
                                        </p:tav>
                                        <p:tav tm="100000">
                                          <p:val>
                                            <p:strVal val="#ppt_x"/>
                                          </p:val>
                                        </p:tav>
                                      </p:tavLst>
                                    </p:anim>
                                    <p:anim calcmode="lin" valueType="num">
                                      <p:cBhvr additive="base">
                                        <p:cTn id="38" dur="500" fill="hold"/>
                                        <p:tgtEl>
                                          <p:spTgt spid="4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0-#ppt_w/2"/>
                                          </p:val>
                                        </p:tav>
                                        <p:tav tm="100000">
                                          <p:val>
                                            <p:strVal val="#ppt_x"/>
                                          </p:val>
                                        </p:tav>
                                      </p:tavLst>
                                    </p:anim>
                                    <p:anim calcmode="lin" valueType="num">
                                      <p:cBhvr additive="base">
                                        <p:cTn id="42" dur="500" fill="hold"/>
                                        <p:tgtEl>
                                          <p:spTgt spid="4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0-#ppt_w/2"/>
                                          </p:val>
                                        </p:tav>
                                        <p:tav tm="100000">
                                          <p:val>
                                            <p:strVal val="#ppt_x"/>
                                          </p:val>
                                        </p:tav>
                                      </p:tavLst>
                                    </p:anim>
                                    <p:anim calcmode="lin" valueType="num">
                                      <p:cBhvr additive="base">
                                        <p:cTn id="46" dur="500" fill="hold"/>
                                        <p:tgtEl>
                                          <p:spTgt spid="4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0-#ppt_w/2"/>
                                          </p:val>
                                        </p:tav>
                                        <p:tav tm="100000">
                                          <p:val>
                                            <p:strVal val="#ppt_x"/>
                                          </p:val>
                                        </p:tav>
                                      </p:tavLst>
                                    </p:anim>
                                    <p:anim calcmode="lin" valueType="num">
                                      <p:cBhvr additive="base">
                                        <p:cTn id="50" dur="500" fill="hold"/>
                                        <p:tgtEl>
                                          <p:spTgt spid="50"/>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additive="base">
                                        <p:cTn id="53" dur="500" fill="hold"/>
                                        <p:tgtEl>
                                          <p:spTgt spid="51"/>
                                        </p:tgtEl>
                                        <p:attrNameLst>
                                          <p:attrName>ppt_x</p:attrName>
                                        </p:attrNameLst>
                                      </p:cBhvr>
                                      <p:tavLst>
                                        <p:tav tm="0">
                                          <p:val>
                                            <p:strVal val="0-#ppt_w/2"/>
                                          </p:val>
                                        </p:tav>
                                        <p:tav tm="100000">
                                          <p:val>
                                            <p:strVal val="#ppt_x"/>
                                          </p:val>
                                        </p:tav>
                                      </p:tavLst>
                                    </p:anim>
                                    <p:anim calcmode="lin" valueType="num">
                                      <p:cBhvr additive="base">
                                        <p:cTn id="54" dur="500" fill="hold"/>
                                        <p:tgtEl>
                                          <p:spTgt spid="51"/>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0-#ppt_w/2"/>
                                          </p:val>
                                        </p:tav>
                                        <p:tav tm="100000">
                                          <p:val>
                                            <p:strVal val="#ppt_x"/>
                                          </p:val>
                                        </p:tav>
                                      </p:tavLst>
                                    </p:anim>
                                    <p:anim calcmode="lin" valueType="num">
                                      <p:cBhvr additive="base">
                                        <p:cTn id="58" dur="500" fill="hold"/>
                                        <p:tgtEl>
                                          <p:spTgt spid="52"/>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0-#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additive="base">
                                        <p:cTn id="65" dur="500" fill="hold"/>
                                        <p:tgtEl>
                                          <p:spTgt spid="54"/>
                                        </p:tgtEl>
                                        <p:attrNameLst>
                                          <p:attrName>ppt_x</p:attrName>
                                        </p:attrNameLst>
                                      </p:cBhvr>
                                      <p:tavLst>
                                        <p:tav tm="0">
                                          <p:val>
                                            <p:strVal val="0-#ppt_w/2"/>
                                          </p:val>
                                        </p:tav>
                                        <p:tav tm="100000">
                                          <p:val>
                                            <p:strVal val="#ppt_x"/>
                                          </p:val>
                                        </p:tav>
                                      </p:tavLst>
                                    </p:anim>
                                    <p:anim calcmode="lin" valueType="num">
                                      <p:cBhvr additive="base">
                                        <p:cTn id="66" dur="500" fill="hold"/>
                                        <p:tgtEl>
                                          <p:spTgt spid="5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0-#ppt_w/2"/>
                                          </p:val>
                                        </p:tav>
                                        <p:tav tm="100000">
                                          <p:val>
                                            <p:strVal val="#ppt_x"/>
                                          </p:val>
                                        </p:tav>
                                      </p:tavLst>
                                    </p:anim>
                                    <p:anim calcmode="lin" valueType="num">
                                      <p:cBhvr additive="base">
                                        <p:cTn id="7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9" grpId="0" animBg="1"/>
      <p:bldP spid="43" grpId="0"/>
      <p:bldP spid="44" grpId="0"/>
      <p:bldP spid="45" grpId="0"/>
      <p:bldP spid="46" grpId="0"/>
      <p:bldP spid="47" grpId="0"/>
      <p:bldP spid="48" grpId="0"/>
      <p:bldP spid="49" grpId="0"/>
      <p:bldP spid="50" grpId="0"/>
      <p:bldP spid="51" grpId="0"/>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835F18E-E6F0-4D17-93C7-9D72FE9B2E4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257" b="8257"/>
          <a:stretch>
            <a:fillRect/>
          </a:stretch>
        </p:blipFill>
        <p:spPr/>
      </p:pic>
      <p:sp>
        <p:nvSpPr>
          <p:cNvPr id="18" name="Rectangle 17">
            <a:extLst>
              <a:ext uri="{FF2B5EF4-FFF2-40B4-BE49-F238E27FC236}">
                <a16:creationId xmlns:a16="http://schemas.microsoft.com/office/drawing/2014/main" id="{53CF7720-2CD6-485D-8FD1-65321A6149DA}"/>
              </a:ext>
            </a:extLst>
          </p:cNvPr>
          <p:cNvSpPr/>
          <p:nvPr/>
        </p:nvSpPr>
        <p:spPr>
          <a:xfrm>
            <a:off x="1908699" y="1413329"/>
            <a:ext cx="9080290" cy="5444671"/>
          </a:xfrm>
          <a:prstGeom prst="rect">
            <a:avLst/>
          </a:prstGeom>
          <a:solidFill>
            <a:schemeClr val="tx1">
              <a:lumMod val="95000"/>
              <a:lumOff val="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a:extLst>
              <a:ext uri="{FF2B5EF4-FFF2-40B4-BE49-F238E27FC236}">
                <a16:creationId xmlns:a16="http://schemas.microsoft.com/office/drawing/2014/main" id="{7EE0BFD5-5156-4573-90D7-405C0A7EBA3F}"/>
              </a:ext>
            </a:extLst>
          </p:cNvPr>
          <p:cNvSpPr/>
          <p:nvPr/>
        </p:nvSpPr>
        <p:spPr>
          <a:xfrm>
            <a:off x="3446581" y="0"/>
            <a:ext cx="5298831" cy="3429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a:extLst>
              <a:ext uri="{FF2B5EF4-FFF2-40B4-BE49-F238E27FC236}">
                <a16:creationId xmlns:a16="http://schemas.microsoft.com/office/drawing/2014/main" id="{B4DD2F53-E425-42DD-BDDC-6FD849391F19}"/>
              </a:ext>
            </a:extLst>
          </p:cNvPr>
          <p:cNvSpPr txBox="1"/>
          <p:nvPr/>
        </p:nvSpPr>
        <p:spPr>
          <a:xfrm>
            <a:off x="4979565" y="819150"/>
            <a:ext cx="2232861" cy="866969"/>
          </a:xfrm>
          <a:prstGeom prst="rect">
            <a:avLst/>
          </a:prstGeom>
          <a:noFill/>
        </p:spPr>
        <p:txBody>
          <a:bodyPr wrap="square" rtlCol="0">
            <a:spAutoFit/>
          </a:bodyPr>
          <a:lstStyle/>
          <a:p>
            <a:pPr algn="ctr">
              <a:lnSpc>
                <a:spcPts val="3000"/>
              </a:lnSpc>
            </a:pPr>
            <a:r>
              <a:rPr lang="en-US" sz="3200" b="1" dirty="0">
                <a:solidFill>
                  <a:schemeClr val="bg1"/>
                </a:solidFill>
                <a:latin typeface="Montserrat" panose="02000505000000020004" pitchFamily="2" charset="0"/>
                <a:ea typeface="Roboto" panose="02000000000000000000" pitchFamily="2" charset="0"/>
              </a:rPr>
              <a:t>MAIN HEADING</a:t>
            </a:r>
            <a:endParaRPr lang="id-ID" sz="3200" b="1" dirty="0">
              <a:solidFill>
                <a:schemeClr val="bg1"/>
              </a:solidFill>
              <a:latin typeface="Montserrat" panose="02000505000000020004" pitchFamily="2" charset="0"/>
              <a:ea typeface="Roboto" panose="02000000000000000000" pitchFamily="2" charset="0"/>
            </a:endParaRPr>
          </a:p>
        </p:txBody>
      </p:sp>
      <p:cxnSp>
        <p:nvCxnSpPr>
          <p:cNvPr id="6" name="Straight Connector 5">
            <a:extLst>
              <a:ext uri="{FF2B5EF4-FFF2-40B4-BE49-F238E27FC236}">
                <a16:creationId xmlns:a16="http://schemas.microsoft.com/office/drawing/2014/main" id="{114A29B7-5910-4858-830F-78327B8ADB4E}"/>
              </a:ext>
            </a:extLst>
          </p:cNvPr>
          <p:cNvCxnSpPr>
            <a:cxnSpLocks/>
          </p:cNvCxnSpPr>
          <p:nvPr/>
        </p:nvCxnSpPr>
        <p:spPr>
          <a:xfrm rot="16200000">
            <a:off x="6109921" y="1640206"/>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2BD13D4-888B-4C61-84F4-5F94F8C55EA6}"/>
              </a:ext>
            </a:extLst>
          </p:cNvPr>
          <p:cNvSpPr/>
          <p:nvPr/>
        </p:nvSpPr>
        <p:spPr>
          <a:xfrm>
            <a:off x="4355935" y="1936377"/>
            <a:ext cx="3480122" cy="745973"/>
          </a:xfrm>
          <a:prstGeom prst="rect">
            <a:avLst/>
          </a:prstGeom>
        </p:spPr>
        <p:txBody>
          <a:bodyPr wrap="square">
            <a:spAutoFit/>
          </a:bodyPr>
          <a:lstStyle/>
          <a:p>
            <a:pPr algn="ctr">
              <a:lnSpc>
                <a:spcPts val="1300"/>
              </a:lnSpc>
            </a:pPr>
            <a:r>
              <a:rPr lang="id-ID" sz="900" dirty="0">
                <a:solidFill>
                  <a:schemeClr val="bg1"/>
                </a:solidFill>
                <a:latin typeface="Roboto" panose="02000000000000000000" pitchFamily="2" charset="0"/>
                <a:ea typeface="Roboto" panose="02000000000000000000" pitchFamily="2" charset="0"/>
              </a:rPr>
              <a:t>Enim ad minim veniam, quis nostrud exercitation ullamco laboris nisi ut aliquip ex ea commodo consequat. Duis aute irure dolor in reprehenderit in voluptate velit esse cillum dolore eu fugiat nulla pariatur</a:t>
            </a:r>
          </a:p>
        </p:txBody>
      </p:sp>
      <p:sp>
        <p:nvSpPr>
          <p:cNvPr id="19" name="Rectangle 18">
            <a:extLst>
              <a:ext uri="{FF2B5EF4-FFF2-40B4-BE49-F238E27FC236}">
                <a16:creationId xmlns:a16="http://schemas.microsoft.com/office/drawing/2014/main" id="{A244968E-28C7-4B8B-845F-D6E8E63DF283}"/>
              </a:ext>
            </a:extLst>
          </p:cNvPr>
          <p:cNvSpPr/>
          <p:nvPr/>
        </p:nvSpPr>
        <p:spPr>
          <a:xfrm>
            <a:off x="3381913" y="4440962"/>
            <a:ext cx="5456016" cy="584775"/>
          </a:xfrm>
          <a:prstGeom prst="rect">
            <a:avLst/>
          </a:prstGeom>
        </p:spPr>
        <p:txBody>
          <a:bodyPr wrap="square">
            <a:spAutoFit/>
          </a:bodyPr>
          <a:lstStyle/>
          <a:p>
            <a:pPr algn="ctr"/>
            <a:r>
              <a:rPr lang="en-US" sz="1600" dirty="0">
                <a:solidFill>
                  <a:schemeClr val="bg1"/>
                </a:solidFill>
                <a:latin typeface="Montserrat" panose="02000505000000020004" pitchFamily="2" charset="0"/>
              </a:rPr>
              <a:t>” The real voyage of discovery consists not in seeking new landscapes, but in having new eyes.”</a:t>
            </a:r>
            <a:endParaRPr lang="id-ID" sz="1600" dirty="0">
              <a:solidFill>
                <a:schemeClr val="bg1"/>
              </a:solidFill>
              <a:latin typeface="Montserrat" panose="02000505000000020004" pitchFamily="2" charset="0"/>
            </a:endParaRPr>
          </a:p>
        </p:txBody>
      </p:sp>
      <p:sp>
        <p:nvSpPr>
          <p:cNvPr id="12" name="TextBox 11">
            <a:extLst>
              <a:ext uri="{FF2B5EF4-FFF2-40B4-BE49-F238E27FC236}">
                <a16:creationId xmlns:a16="http://schemas.microsoft.com/office/drawing/2014/main" id="{50C5E328-D447-4CD5-8E56-9256E32B70C7}"/>
              </a:ext>
            </a:extLst>
          </p:cNvPr>
          <p:cNvSpPr txBox="1"/>
          <p:nvPr/>
        </p:nvSpPr>
        <p:spPr>
          <a:xfrm>
            <a:off x="5358524" y="4996967"/>
            <a:ext cx="3267075" cy="1426031"/>
          </a:xfrm>
          <a:prstGeom prst="rect">
            <a:avLst/>
          </a:prstGeom>
          <a:noFill/>
        </p:spPr>
        <p:txBody>
          <a:bodyPr wrap="square" rtlCol="0">
            <a:spAutoFit/>
          </a:bodyPr>
          <a:lstStyle/>
          <a:p>
            <a:pPr algn="r">
              <a:lnSpc>
                <a:spcPts val="1300"/>
              </a:lnSpc>
            </a:pPr>
            <a:r>
              <a:rPr lang="id-ID" sz="900" dirty="0">
                <a:solidFill>
                  <a:schemeClr val="bg1"/>
                </a:solidFill>
                <a:latin typeface="Roboto" panose="02000000000000000000" pitchFamily="2" charset="0"/>
                <a:ea typeface="Roboto" panose="02000000000000000000" pitchFamily="2" charset="0"/>
              </a:rPr>
              <a:t>Lorem ipsum dolor sit amet, consectetur adipiscing elit, sed do eiusmod tempor incididunt ut labore et dolore magna aliqua.</a:t>
            </a:r>
          </a:p>
          <a:p>
            <a:pPr algn="r">
              <a:lnSpc>
                <a:spcPts val="1300"/>
              </a:lnSpc>
            </a:pPr>
            <a:endParaRPr lang="id-ID" sz="900" dirty="0">
              <a:solidFill>
                <a:schemeClr val="bg1"/>
              </a:solidFill>
              <a:latin typeface="Roboto" panose="02000000000000000000" pitchFamily="2" charset="0"/>
              <a:ea typeface="Roboto" panose="02000000000000000000" pitchFamily="2" charset="0"/>
            </a:endParaRPr>
          </a:p>
          <a:p>
            <a:pPr algn="r">
              <a:lnSpc>
                <a:spcPts val="1300"/>
              </a:lnSpc>
            </a:pPr>
            <a:r>
              <a:rPr lang="id-ID" sz="900" dirty="0">
                <a:solidFill>
                  <a:schemeClr val="bg1"/>
                </a:solidFill>
                <a:latin typeface="Roboto" panose="02000000000000000000" pitchFamily="2" charset="0"/>
                <a:ea typeface="Roboto" panose="02000000000000000000" pitchFamily="2" charset="0"/>
              </a:rPr>
              <a:t>Enim ad minim veniam, quis nostrud exercitation ullamco laboris nisi ut aliquip ex ea commodo consequat. Duis aute irure dolor in reprehenderit in voluptate velit esse cillum dolore eu fugiat nulla pariatur.</a:t>
            </a:r>
          </a:p>
        </p:txBody>
      </p:sp>
    </p:spTree>
    <p:extLst>
      <p:ext uri="{BB962C8B-B14F-4D97-AF65-F5344CB8AC3E}">
        <p14:creationId xmlns:p14="http://schemas.microsoft.com/office/powerpoint/2010/main" val="236055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5" grpId="0"/>
      <p:bldP spid="7" grpId="0"/>
      <p:bldP spid="1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227438-5297-426A-8E2A-AFE459178B03}"/>
              </a:ext>
            </a:extLst>
          </p:cNvPr>
          <p:cNvSpPr/>
          <p:nvPr/>
        </p:nvSpPr>
        <p:spPr>
          <a:xfrm>
            <a:off x="-48357" y="0"/>
            <a:ext cx="5231844" cy="421900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 name="Picture Placeholder 5">
            <a:extLst>
              <a:ext uri="{FF2B5EF4-FFF2-40B4-BE49-F238E27FC236}">
                <a16:creationId xmlns:a16="http://schemas.microsoft.com/office/drawing/2014/main" id="{0CEB5F18-EDA3-4CC6-853E-E3524134A1C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447" b="6447"/>
          <a:stretch>
            <a:fillRect/>
          </a:stretch>
        </p:blipFill>
        <p:spPr/>
      </p:pic>
      <p:sp>
        <p:nvSpPr>
          <p:cNvPr id="3" name="TextBox 2">
            <a:extLst>
              <a:ext uri="{FF2B5EF4-FFF2-40B4-BE49-F238E27FC236}">
                <a16:creationId xmlns:a16="http://schemas.microsoft.com/office/drawing/2014/main" id="{C9068777-FA37-4A67-A4E1-8246FC4DD08E}"/>
              </a:ext>
            </a:extLst>
          </p:cNvPr>
          <p:cNvSpPr txBox="1"/>
          <p:nvPr/>
        </p:nvSpPr>
        <p:spPr>
          <a:xfrm>
            <a:off x="6725443" y="2346228"/>
            <a:ext cx="3440365" cy="482248"/>
          </a:xfrm>
          <a:prstGeom prst="rect">
            <a:avLst/>
          </a:prstGeom>
          <a:noFill/>
        </p:spPr>
        <p:txBody>
          <a:bodyPr wrap="none" rtlCol="0">
            <a:spAutoFit/>
          </a:bodyPr>
          <a:lstStyle/>
          <a:p>
            <a:pPr>
              <a:lnSpc>
                <a:spcPts val="3000"/>
              </a:lnSpc>
            </a:pPr>
            <a:r>
              <a:rPr lang="en-US" sz="3200" b="1" dirty="0">
                <a:solidFill>
                  <a:schemeClr val="tx1">
                    <a:lumMod val="85000"/>
                    <a:lumOff val="15000"/>
                  </a:schemeClr>
                </a:solidFill>
                <a:latin typeface="Montserrat" panose="02000505000000020004" pitchFamily="2" charset="0"/>
                <a:ea typeface="Roboto" panose="02000000000000000000" pitchFamily="2" charset="0"/>
              </a:rPr>
              <a:t>MAIN HEADING</a:t>
            </a:r>
            <a:endParaRPr lang="id-ID" sz="3200" b="1" dirty="0">
              <a:solidFill>
                <a:schemeClr val="tx1">
                  <a:lumMod val="85000"/>
                  <a:lumOff val="15000"/>
                </a:schemeClr>
              </a:solidFill>
              <a:latin typeface="Montserrat" panose="02000505000000020004" pitchFamily="2" charset="0"/>
              <a:ea typeface="Roboto" panose="02000000000000000000" pitchFamily="2" charset="0"/>
            </a:endParaRPr>
          </a:p>
        </p:txBody>
      </p:sp>
      <p:cxnSp>
        <p:nvCxnSpPr>
          <p:cNvPr id="4" name="Straight Connector 3">
            <a:extLst>
              <a:ext uri="{FF2B5EF4-FFF2-40B4-BE49-F238E27FC236}">
                <a16:creationId xmlns:a16="http://schemas.microsoft.com/office/drawing/2014/main" id="{58E696FD-4C92-4A96-B2B2-5B712BF38F81}"/>
              </a:ext>
            </a:extLst>
          </p:cNvPr>
          <p:cNvCxnSpPr>
            <a:cxnSpLocks/>
          </p:cNvCxnSpPr>
          <p:nvPr/>
        </p:nvCxnSpPr>
        <p:spPr>
          <a:xfrm rot="16200000">
            <a:off x="6951735" y="2843434"/>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B4FE555-7D76-4899-A355-43BBFC90EC18}"/>
              </a:ext>
            </a:extLst>
          </p:cNvPr>
          <p:cNvSpPr txBox="1"/>
          <p:nvPr/>
        </p:nvSpPr>
        <p:spPr>
          <a:xfrm>
            <a:off x="6736202" y="3313226"/>
            <a:ext cx="4294471" cy="1079398"/>
          </a:xfrm>
          <a:prstGeom prst="rect">
            <a:avLst/>
          </a:prstGeom>
          <a:noFill/>
        </p:spPr>
        <p:txBody>
          <a:bodyPr wrap="square" rtlCol="0">
            <a:spAutoFit/>
          </a:bodyPr>
          <a:lstStyle/>
          <a:p>
            <a:pPr>
              <a:lnSpc>
                <a:spcPts val="1300"/>
              </a:lnSpc>
            </a:pPr>
            <a:r>
              <a:rPr lang="id-ID" sz="900" dirty="0">
                <a:solidFill>
                  <a:schemeClr val="bg1">
                    <a:lumMod val="50000"/>
                  </a:schemeClr>
                </a:solidFill>
                <a:latin typeface="Roboto" panose="02000000000000000000" pitchFamily="2" charset="0"/>
                <a:ea typeface="Roboto" panose="02000000000000000000" pitchFamily="2" charset="0"/>
              </a:rPr>
              <a:t>Lorem ipsum dolor sit amet, consectetur adipiscing elit, sed do eiusmod tempor incididunt ut labore et dolore magna aliqua.</a:t>
            </a:r>
          </a:p>
          <a:p>
            <a:pPr>
              <a:lnSpc>
                <a:spcPts val="1300"/>
              </a:lnSpc>
            </a:pPr>
            <a:endParaRPr lang="id-ID" sz="900" dirty="0">
              <a:solidFill>
                <a:schemeClr val="bg1">
                  <a:lumMod val="50000"/>
                </a:schemeClr>
              </a:solidFill>
              <a:latin typeface="Roboto" panose="02000000000000000000" pitchFamily="2" charset="0"/>
              <a:ea typeface="Roboto" panose="02000000000000000000" pitchFamily="2" charset="0"/>
            </a:endParaRPr>
          </a:p>
          <a:p>
            <a:pPr>
              <a:lnSpc>
                <a:spcPts val="1300"/>
              </a:lnSpc>
            </a:pPr>
            <a:r>
              <a:rPr lang="id-ID" sz="900" dirty="0">
                <a:solidFill>
                  <a:schemeClr val="bg1">
                    <a:lumMod val="50000"/>
                  </a:schemeClr>
                </a:solidFill>
                <a:latin typeface="Roboto" panose="02000000000000000000" pitchFamily="2" charset="0"/>
                <a:ea typeface="Roboto" panose="02000000000000000000" pitchFamily="2" charset="0"/>
              </a:rPr>
              <a:t>Enim ad minim veniam, quis nostrud exercitation ullamco laboris nisi ut aliquip ex ea commodo consequat. Duis aute irure dolor in reprehenderit in voluptate velit esse cillum dolore eu fugiat nulla pariatur.</a:t>
            </a:r>
          </a:p>
        </p:txBody>
      </p:sp>
      <p:sp>
        <p:nvSpPr>
          <p:cNvPr id="12" name="Rectangle 11">
            <a:extLst>
              <a:ext uri="{FF2B5EF4-FFF2-40B4-BE49-F238E27FC236}">
                <a16:creationId xmlns:a16="http://schemas.microsoft.com/office/drawing/2014/main" id="{4E711F5A-9F53-4D3B-832D-FF55460FD704}"/>
              </a:ext>
            </a:extLst>
          </p:cNvPr>
          <p:cNvSpPr/>
          <p:nvPr/>
        </p:nvSpPr>
        <p:spPr>
          <a:xfrm>
            <a:off x="335536" y="2188"/>
            <a:ext cx="7419502" cy="6481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Rectangle 27">
            <a:extLst>
              <a:ext uri="{FF2B5EF4-FFF2-40B4-BE49-F238E27FC236}">
                <a16:creationId xmlns:a16="http://schemas.microsoft.com/office/drawing/2014/main" id="{6DFFDB2A-0B93-4714-8B8E-C40B3BCE9B85}"/>
              </a:ext>
            </a:extLst>
          </p:cNvPr>
          <p:cNvSpPr/>
          <p:nvPr/>
        </p:nvSpPr>
        <p:spPr>
          <a:xfrm>
            <a:off x="1099232" y="4773955"/>
            <a:ext cx="3718147" cy="1443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Rectangle 29">
            <a:extLst>
              <a:ext uri="{FF2B5EF4-FFF2-40B4-BE49-F238E27FC236}">
                <a16:creationId xmlns:a16="http://schemas.microsoft.com/office/drawing/2014/main" id="{283FCA5A-2254-45E4-8ECC-66693909B6E6}"/>
              </a:ext>
            </a:extLst>
          </p:cNvPr>
          <p:cNvSpPr/>
          <p:nvPr/>
        </p:nvSpPr>
        <p:spPr>
          <a:xfrm>
            <a:off x="1549574" y="5126592"/>
            <a:ext cx="2817462" cy="762388"/>
          </a:xfrm>
          <a:prstGeom prst="rect">
            <a:avLst/>
          </a:prstGeom>
        </p:spPr>
        <p:txBody>
          <a:bodyPr wrap="square">
            <a:spAutoFit/>
          </a:bodyPr>
          <a:lstStyle/>
          <a:p>
            <a:pPr algn="ctr">
              <a:lnSpc>
                <a:spcPts val="1300"/>
              </a:lnSpc>
            </a:pPr>
            <a:r>
              <a:rPr lang="id-ID" sz="1400" b="1" dirty="0">
                <a:solidFill>
                  <a:schemeClr val="tx1">
                    <a:lumMod val="75000"/>
                    <a:lumOff val="25000"/>
                  </a:schemeClr>
                </a:solidFill>
                <a:latin typeface="Roboto" panose="02000000000000000000" pitchFamily="2" charset="0"/>
                <a:ea typeface="Roboto" panose="02000000000000000000" pitchFamily="2" charset="0"/>
              </a:rPr>
              <a:t>Lorem ipsum dolor sit amet, consectetur adipiscing elit, sed do eiusmod tempor incididunt ut labore et dolore magna aliqua.</a:t>
            </a:r>
          </a:p>
        </p:txBody>
      </p:sp>
    </p:spTree>
    <p:extLst>
      <p:ext uri="{BB962C8B-B14F-4D97-AF65-F5344CB8AC3E}">
        <p14:creationId xmlns:p14="http://schemas.microsoft.com/office/powerpoint/2010/main" val="345297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p:bldP spid="12" grpId="0" animBg="1"/>
      <p:bldP spid="28"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5D204F8-0251-4BED-886F-9D604081D8C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901" b="12901"/>
          <a:stretch>
            <a:fillRect/>
          </a:stretch>
        </p:blipFill>
        <p:spPr/>
      </p:pic>
      <p:sp>
        <p:nvSpPr>
          <p:cNvPr id="16" name="Rectangle 15">
            <a:extLst>
              <a:ext uri="{FF2B5EF4-FFF2-40B4-BE49-F238E27FC236}">
                <a16:creationId xmlns:a16="http://schemas.microsoft.com/office/drawing/2014/main" id="{8A0D66F9-059A-400B-A420-D536DC3AE65F}"/>
              </a:ext>
            </a:extLst>
          </p:cNvPr>
          <p:cNvSpPr/>
          <p:nvPr/>
        </p:nvSpPr>
        <p:spPr>
          <a:xfrm>
            <a:off x="0" y="589280"/>
            <a:ext cx="10974698" cy="5679440"/>
          </a:xfrm>
          <a:prstGeom prst="rect">
            <a:avLst/>
          </a:prstGeom>
          <a:solidFill>
            <a:schemeClr val="tx1">
              <a:lumMod val="95000"/>
              <a:lumOff val="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Rectangle 8">
            <a:extLst>
              <a:ext uri="{FF2B5EF4-FFF2-40B4-BE49-F238E27FC236}">
                <a16:creationId xmlns:a16="http://schemas.microsoft.com/office/drawing/2014/main" id="{A7D4D2A2-C345-4D88-B6C2-B4C1F8B4258E}"/>
              </a:ext>
            </a:extLst>
          </p:cNvPr>
          <p:cNvSpPr/>
          <p:nvPr/>
        </p:nvSpPr>
        <p:spPr>
          <a:xfrm>
            <a:off x="650240" y="0"/>
            <a:ext cx="395224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solidFill>
            </a:endParaRPr>
          </a:p>
        </p:txBody>
      </p:sp>
      <p:sp>
        <p:nvSpPr>
          <p:cNvPr id="6" name="TextBox 5">
            <a:extLst>
              <a:ext uri="{FF2B5EF4-FFF2-40B4-BE49-F238E27FC236}">
                <a16:creationId xmlns:a16="http://schemas.microsoft.com/office/drawing/2014/main" id="{E97A282D-3229-458E-89E1-87E487E05535}"/>
              </a:ext>
            </a:extLst>
          </p:cNvPr>
          <p:cNvSpPr txBox="1"/>
          <p:nvPr/>
        </p:nvSpPr>
        <p:spPr>
          <a:xfrm>
            <a:off x="1432083" y="1877657"/>
            <a:ext cx="2164375" cy="866969"/>
          </a:xfrm>
          <a:prstGeom prst="rect">
            <a:avLst/>
          </a:prstGeom>
          <a:noFill/>
        </p:spPr>
        <p:txBody>
          <a:bodyPr wrap="none" rtlCol="0">
            <a:spAutoFit/>
          </a:bodyPr>
          <a:lstStyle/>
          <a:p>
            <a:pPr>
              <a:lnSpc>
                <a:spcPts val="3000"/>
              </a:lnSpc>
            </a:pPr>
            <a:r>
              <a:rPr lang="en-US" sz="3200" b="1" dirty="0">
                <a:solidFill>
                  <a:schemeClr val="bg1"/>
                </a:solidFill>
                <a:latin typeface="Montserrat" panose="02000505000000020004" pitchFamily="2" charset="0"/>
                <a:ea typeface="Roboto" panose="02000000000000000000" pitchFamily="2" charset="0"/>
              </a:rPr>
              <a:t>MAIN </a:t>
            </a:r>
          </a:p>
          <a:p>
            <a:pPr>
              <a:lnSpc>
                <a:spcPts val="3000"/>
              </a:lnSpc>
            </a:pPr>
            <a:r>
              <a:rPr lang="en-US" sz="3200" b="1" dirty="0">
                <a:solidFill>
                  <a:schemeClr val="bg1"/>
                </a:solidFill>
                <a:latin typeface="Montserrat" panose="02000505000000020004" pitchFamily="2" charset="0"/>
                <a:ea typeface="Roboto" panose="02000000000000000000" pitchFamily="2" charset="0"/>
              </a:rPr>
              <a:t>HEADING</a:t>
            </a:r>
            <a:endParaRPr lang="id-ID" sz="3200" b="1" dirty="0">
              <a:solidFill>
                <a:schemeClr val="bg1"/>
              </a:solidFill>
              <a:latin typeface="Montserrat" panose="02000505000000020004" pitchFamily="2" charset="0"/>
              <a:ea typeface="Roboto" panose="02000000000000000000" pitchFamily="2" charset="0"/>
            </a:endParaRPr>
          </a:p>
        </p:txBody>
      </p:sp>
      <p:cxnSp>
        <p:nvCxnSpPr>
          <p:cNvPr id="7" name="Straight Connector 6">
            <a:extLst>
              <a:ext uri="{FF2B5EF4-FFF2-40B4-BE49-F238E27FC236}">
                <a16:creationId xmlns:a16="http://schemas.microsoft.com/office/drawing/2014/main" id="{79E94D51-B624-4832-8807-101058B35ABB}"/>
              </a:ext>
            </a:extLst>
          </p:cNvPr>
          <p:cNvCxnSpPr>
            <a:cxnSpLocks/>
          </p:cNvCxnSpPr>
          <p:nvPr/>
        </p:nvCxnSpPr>
        <p:spPr>
          <a:xfrm rot="16200000">
            <a:off x="1658375" y="2712824"/>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D5DDED7-BC56-44C1-98C6-5733563B2A20}"/>
              </a:ext>
            </a:extLst>
          </p:cNvPr>
          <p:cNvSpPr txBox="1"/>
          <p:nvPr/>
        </p:nvSpPr>
        <p:spPr>
          <a:xfrm>
            <a:off x="1432083" y="3093137"/>
            <a:ext cx="2418557" cy="1579535"/>
          </a:xfrm>
          <a:prstGeom prst="rect">
            <a:avLst/>
          </a:prstGeom>
          <a:noFill/>
        </p:spPr>
        <p:txBody>
          <a:bodyPr wrap="square" rtlCol="0">
            <a:spAutoFit/>
          </a:bodyPr>
          <a:lstStyle/>
          <a:p>
            <a:pPr>
              <a:lnSpc>
                <a:spcPts val="1300"/>
              </a:lnSpc>
            </a:pPr>
            <a:r>
              <a:rPr lang="id-ID" sz="900" dirty="0">
                <a:solidFill>
                  <a:schemeClr val="bg1"/>
                </a:solidFill>
                <a:latin typeface="Roboto" panose="02000000000000000000" pitchFamily="2" charset="0"/>
                <a:ea typeface="Roboto" panose="02000000000000000000" pitchFamily="2" charset="0"/>
              </a:rPr>
              <a:t>Lorem ipsum dolor sit amet, consectetur adipiscing elit, sed do eiusmod tempor incididunt ut labore et dolore magna aliqua.</a:t>
            </a:r>
          </a:p>
          <a:p>
            <a:pPr>
              <a:lnSpc>
                <a:spcPts val="1300"/>
              </a:lnSpc>
            </a:pPr>
            <a:endParaRPr lang="id-ID" sz="900" dirty="0">
              <a:solidFill>
                <a:schemeClr val="bg1"/>
              </a:solidFill>
              <a:latin typeface="Roboto" panose="02000000000000000000" pitchFamily="2" charset="0"/>
              <a:ea typeface="Roboto" panose="02000000000000000000" pitchFamily="2" charset="0"/>
            </a:endParaRPr>
          </a:p>
          <a:p>
            <a:pPr>
              <a:lnSpc>
                <a:spcPts val="1300"/>
              </a:lnSpc>
            </a:pPr>
            <a:r>
              <a:rPr lang="id-ID" sz="900" dirty="0">
                <a:solidFill>
                  <a:schemeClr val="bg1"/>
                </a:solidFill>
                <a:latin typeface="Roboto" panose="02000000000000000000" pitchFamily="2" charset="0"/>
                <a:ea typeface="Roboto" panose="02000000000000000000" pitchFamily="2" charset="0"/>
              </a:rPr>
              <a:t>Enim ad minim veniam, quis nostrud exercitation ullamco laboris nisi ut aliquip ex ea commodo consequat. Duis aute irure dolor in reprehenderit in voluptate velit esse cillum dolore eu fugiat nulla pariatur.</a:t>
            </a:r>
          </a:p>
        </p:txBody>
      </p:sp>
      <p:sp>
        <p:nvSpPr>
          <p:cNvPr id="17" name="TextBox 16">
            <a:extLst>
              <a:ext uri="{FF2B5EF4-FFF2-40B4-BE49-F238E27FC236}">
                <a16:creationId xmlns:a16="http://schemas.microsoft.com/office/drawing/2014/main" id="{72BCE1D0-6627-42F5-94B8-57E3F1A66F9C}"/>
              </a:ext>
            </a:extLst>
          </p:cNvPr>
          <p:cNvSpPr txBox="1"/>
          <p:nvPr/>
        </p:nvSpPr>
        <p:spPr>
          <a:xfrm>
            <a:off x="5123378" y="2150778"/>
            <a:ext cx="611065" cy="584775"/>
          </a:xfrm>
          <a:prstGeom prst="rect">
            <a:avLst/>
          </a:prstGeom>
          <a:noFill/>
        </p:spPr>
        <p:txBody>
          <a:bodyPr wrap="none" rtlCol="0">
            <a:spAutoFit/>
          </a:bodyPr>
          <a:lstStyle/>
          <a:p>
            <a:r>
              <a:rPr lang="id-ID" sz="3200" b="1" dirty="0">
                <a:solidFill>
                  <a:schemeClr val="bg1"/>
                </a:solidFill>
                <a:latin typeface="Edo SZ" panose="02000000000000000000" pitchFamily="2" charset="0"/>
              </a:rPr>
              <a:t>01.</a:t>
            </a:r>
          </a:p>
        </p:txBody>
      </p:sp>
      <p:sp>
        <p:nvSpPr>
          <p:cNvPr id="18" name="7 CuadroTexto">
            <a:extLst>
              <a:ext uri="{FF2B5EF4-FFF2-40B4-BE49-F238E27FC236}">
                <a16:creationId xmlns:a16="http://schemas.microsoft.com/office/drawing/2014/main" id="{3AC41229-D1C1-4033-8623-273606ED8F4F}"/>
              </a:ext>
            </a:extLst>
          </p:cNvPr>
          <p:cNvSpPr txBox="1"/>
          <p:nvPr/>
        </p:nvSpPr>
        <p:spPr>
          <a:xfrm>
            <a:off x="5734443" y="2372083"/>
            <a:ext cx="2229162" cy="912686"/>
          </a:xfrm>
          <a:prstGeom prst="rect">
            <a:avLst/>
          </a:prstGeom>
          <a:noFill/>
        </p:spPr>
        <p:txBody>
          <a:bodyPr wrap="square">
            <a:spAutoFit/>
          </a:bodyPr>
          <a:lstStyle/>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solidFill>
                <a:latin typeface="Roboto" panose="02000000000000000000" pitchFamily="2" charset="0"/>
                <a:ea typeface="Roboto" panose="02000000000000000000" pitchFamily="2" charset="0"/>
                <a:cs typeface="Lato" charset="0"/>
              </a:rPr>
              <a:t>Make a type specimen book unknown printer took a galley of type and scrambled it to make a t</a:t>
            </a:r>
            <a:r>
              <a:rPr lang="id-ID" sz="900" dirty="0">
                <a:solidFill>
                  <a:schemeClr val="bg1"/>
                </a:solidFill>
                <a:latin typeface="Roboto" panose="02000000000000000000" pitchFamily="2" charset="0"/>
                <a:ea typeface="Roboto" panose="02000000000000000000" pitchFamily="2" charset="0"/>
                <a:cs typeface="Lato" charset="0"/>
              </a:rPr>
              <a:t>ype.</a:t>
            </a:r>
            <a:r>
              <a:rPr lang="en-US" sz="900" dirty="0">
                <a:solidFill>
                  <a:schemeClr val="bg1"/>
                </a:solidFill>
                <a:latin typeface="Roboto" panose="02000000000000000000" pitchFamily="2" charset="0"/>
                <a:ea typeface="Roboto" panose="02000000000000000000" pitchFamily="2" charset="0"/>
                <a:cs typeface="Lato" charset="0"/>
              </a:rPr>
              <a:t> </a:t>
            </a:r>
          </a:p>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p:txBody>
      </p:sp>
      <p:sp>
        <p:nvSpPr>
          <p:cNvPr id="19" name="Rectangle 18">
            <a:extLst>
              <a:ext uri="{FF2B5EF4-FFF2-40B4-BE49-F238E27FC236}">
                <a16:creationId xmlns:a16="http://schemas.microsoft.com/office/drawing/2014/main" id="{02429F37-BEA4-4B54-8C91-D3C8B5BEB787}"/>
              </a:ext>
            </a:extLst>
          </p:cNvPr>
          <p:cNvSpPr/>
          <p:nvPr/>
        </p:nvSpPr>
        <p:spPr>
          <a:xfrm>
            <a:off x="5734443" y="2233583"/>
            <a:ext cx="1050288" cy="307777"/>
          </a:xfrm>
          <a:prstGeom prst="rect">
            <a:avLst/>
          </a:prstGeom>
        </p:spPr>
        <p:txBody>
          <a:bodyPr wrap="none">
            <a:spAutoFit/>
          </a:bodyPr>
          <a:lstStyle/>
          <a:p>
            <a:r>
              <a:rPr lang="en-US" sz="1400" b="1" dirty="0">
                <a:solidFill>
                  <a:schemeClr val="bg1"/>
                </a:solidFill>
                <a:latin typeface="Montserrat" panose="02000505000000020004" pitchFamily="2" charset="0"/>
              </a:rPr>
              <a:t>HEADING</a:t>
            </a:r>
            <a:endParaRPr lang="id-ID" sz="1400" b="1" dirty="0">
              <a:solidFill>
                <a:schemeClr val="bg1"/>
              </a:solidFill>
              <a:latin typeface="Montserrat" panose="02000505000000020004" pitchFamily="2" charset="0"/>
            </a:endParaRPr>
          </a:p>
        </p:txBody>
      </p:sp>
      <p:sp>
        <p:nvSpPr>
          <p:cNvPr id="20" name="TextBox 19">
            <a:extLst>
              <a:ext uri="{FF2B5EF4-FFF2-40B4-BE49-F238E27FC236}">
                <a16:creationId xmlns:a16="http://schemas.microsoft.com/office/drawing/2014/main" id="{B89E841F-60A7-456E-8D40-20F2388D3DBA}"/>
              </a:ext>
            </a:extLst>
          </p:cNvPr>
          <p:cNvSpPr txBox="1"/>
          <p:nvPr/>
        </p:nvSpPr>
        <p:spPr>
          <a:xfrm>
            <a:off x="5088261" y="3722219"/>
            <a:ext cx="713657" cy="584775"/>
          </a:xfrm>
          <a:prstGeom prst="rect">
            <a:avLst/>
          </a:prstGeom>
          <a:noFill/>
        </p:spPr>
        <p:txBody>
          <a:bodyPr wrap="none" rtlCol="0">
            <a:spAutoFit/>
          </a:bodyPr>
          <a:lstStyle/>
          <a:p>
            <a:r>
              <a:rPr lang="id-ID" sz="3200" b="1" dirty="0">
                <a:solidFill>
                  <a:schemeClr val="bg1"/>
                </a:solidFill>
                <a:latin typeface="Edo SZ" panose="02000000000000000000" pitchFamily="2" charset="0"/>
              </a:rPr>
              <a:t>02.</a:t>
            </a:r>
          </a:p>
        </p:txBody>
      </p:sp>
      <p:sp>
        <p:nvSpPr>
          <p:cNvPr id="21" name="7 CuadroTexto">
            <a:extLst>
              <a:ext uri="{FF2B5EF4-FFF2-40B4-BE49-F238E27FC236}">
                <a16:creationId xmlns:a16="http://schemas.microsoft.com/office/drawing/2014/main" id="{01B24A71-1598-4818-B796-8A0B3A70D779}"/>
              </a:ext>
            </a:extLst>
          </p:cNvPr>
          <p:cNvSpPr txBox="1"/>
          <p:nvPr/>
        </p:nvSpPr>
        <p:spPr>
          <a:xfrm>
            <a:off x="5699326" y="3943524"/>
            <a:ext cx="2229162" cy="912686"/>
          </a:xfrm>
          <a:prstGeom prst="rect">
            <a:avLst/>
          </a:prstGeom>
          <a:noFill/>
        </p:spPr>
        <p:txBody>
          <a:bodyPr wrap="square">
            <a:spAutoFit/>
          </a:bodyPr>
          <a:lstStyle/>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solidFill>
                <a:latin typeface="Roboto" panose="02000000000000000000" pitchFamily="2" charset="0"/>
                <a:ea typeface="Roboto" panose="02000000000000000000" pitchFamily="2" charset="0"/>
                <a:cs typeface="Lato" charset="0"/>
              </a:rPr>
              <a:t>Make a type specimen book unknown printer took a galley of type and scrambled it to make a t</a:t>
            </a:r>
            <a:r>
              <a:rPr lang="id-ID" sz="900" dirty="0">
                <a:solidFill>
                  <a:schemeClr val="bg1"/>
                </a:solidFill>
                <a:latin typeface="Roboto" panose="02000000000000000000" pitchFamily="2" charset="0"/>
                <a:ea typeface="Roboto" panose="02000000000000000000" pitchFamily="2" charset="0"/>
                <a:cs typeface="Lato" charset="0"/>
              </a:rPr>
              <a:t>ype.</a:t>
            </a:r>
            <a:r>
              <a:rPr lang="en-US" sz="900" dirty="0">
                <a:solidFill>
                  <a:schemeClr val="bg1"/>
                </a:solidFill>
                <a:latin typeface="Roboto" panose="02000000000000000000" pitchFamily="2" charset="0"/>
                <a:ea typeface="Roboto" panose="02000000000000000000" pitchFamily="2" charset="0"/>
                <a:cs typeface="Lato" charset="0"/>
              </a:rPr>
              <a:t> </a:t>
            </a:r>
          </a:p>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p:txBody>
      </p:sp>
      <p:sp>
        <p:nvSpPr>
          <p:cNvPr id="22" name="Rectangle 21">
            <a:extLst>
              <a:ext uri="{FF2B5EF4-FFF2-40B4-BE49-F238E27FC236}">
                <a16:creationId xmlns:a16="http://schemas.microsoft.com/office/drawing/2014/main" id="{4D01FCF1-A8BA-443A-ACCB-9DD37F256A35}"/>
              </a:ext>
            </a:extLst>
          </p:cNvPr>
          <p:cNvSpPr/>
          <p:nvPr/>
        </p:nvSpPr>
        <p:spPr>
          <a:xfrm>
            <a:off x="5699326" y="3805024"/>
            <a:ext cx="1050288" cy="307777"/>
          </a:xfrm>
          <a:prstGeom prst="rect">
            <a:avLst/>
          </a:prstGeom>
        </p:spPr>
        <p:txBody>
          <a:bodyPr wrap="none">
            <a:spAutoFit/>
          </a:bodyPr>
          <a:lstStyle/>
          <a:p>
            <a:r>
              <a:rPr lang="en-US" sz="1400" b="1" dirty="0">
                <a:solidFill>
                  <a:schemeClr val="bg1"/>
                </a:solidFill>
                <a:latin typeface="Montserrat" panose="02000505000000020004" pitchFamily="2" charset="0"/>
              </a:rPr>
              <a:t>HEADING</a:t>
            </a:r>
            <a:endParaRPr lang="id-ID" sz="1400" b="1" dirty="0">
              <a:solidFill>
                <a:schemeClr val="bg1"/>
              </a:solidFill>
              <a:latin typeface="Montserrat" panose="02000505000000020004" pitchFamily="2" charset="0"/>
            </a:endParaRPr>
          </a:p>
        </p:txBody>
      </p:sp>
      <p:sp>
        <p:nvSpPr>
          <p:cNvPr id="23" name="TextBox 22">
            <a:extLst>
              <a:ext uri="{FF2B5EF4-FFF2-40B4-BE49-F238E27FC236}">
                <a16:creationId xmlns:a16="http://schemas.microsoft.com/office/drawing/2014/main" id="{AADEAB0F-B6BD-404C-A765-4F00740291CA}"/>
              </a:ext>
            </a:extLst>
          </p:cNvPr>
          <p:cNvSpPr txBox="1"/>
          <p:nvPr/>
        </p:nvSpPr>
        <p:spPr>
          <a:xfrm>
            <a:off x="8134471" y="2150778"/>
            <a:ext cx="732893" cy="584775"/>
          </a:xfrm>
          <a:prstGeom prst="rect">
            <a:avLst/>
          </a:prstGeom>
          <a:noFill/>
        </p:spPr>
        <p:txBody>
          <a:bodyPr wrap="none" rtlCol="0">
            <a:spAutoFit/>
          </a:bodyPr>
          <a:lstStyle/>
          <a:p>
            <a:r>
              <a:rPr lang="id-ID" sz="3200" b="1" dirty="0">
                <a:solidFill>
                  <a:schemeClr val="bg1"/>
                </a:solidFill>
                <a:latin typeface="Edo SZ" panose="02000000000000000000" pitchFamily="2" charset="0"/>
              </a:rPr>
              <a:t>03.</a:t>
            </a:r>
          </a:p>
        </p:txBody>
      </p:sp>
      <p:sp>
        <p:nvSpPr>
          <p:cNvPr id="24" name="7 CuadroTexto">
            <a:extLst>
              <a:ext uri="{FF2B5EF4-FFF2-40B4-BE49-F238E27FC236}">
                <a16:creationId xmlns:a16="http://schemas.microsoft.com/office/drawing/2014/main" id="{C0DC8BAD-1723-41A3-83BA-0FA171788786}"/>
              </a:ext>
            </a:extLst>
          </p:cNvPr>
          <p:cNvSpPr txBox="1"/>
          <p:nvPr/>
        </p:nvSpPr>
        <p:spPr>
          <a:xfrm>
            <a:off x="8745536" y="2372083"/>
            <a:ext cx="2229162" cy="912686"/>
          </a:xfrm>
          <a:prstGeom prst="rect">
            <a:avLst/>
          </a:prstGeom>
          <a:noFill/>
        </p:spPr>
        <p:txBody>
          <a:bodyPr wrap="square">
            <a:spAutoFit/>
          </a:bodyPr>
          <a:lstStyle/>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solidFill>
                <a:latin typeface="Roboto" panose="02000000000000000000" pitchFamily="2" charset="0"/>
                <a:ea typeface="Roboto" panose="02000000000000000000" pitchFamily="2" charset="0"/>
                <a:cs typeface="Lato" charset="0"/>
              </a:rPr>
              <a:t>Make a type specimen book unknown printer took a galley of type and scrambled it to make a t</a:t>
            </a:r>
            <a:r>
              <a:rPr lang="id-ID" sz="900" dirty="0">
                <a:solidFill>
                  <a:schemeClr val="bg1"/>
                </a:solidFill>
                <a:latin typeface="Roboto" panose="02000000000000000000" pitchFamily="2" charset="0"/>
                <a:ea typeface="Roboto" panose="02000000000000000000" pitchFamily="2" charset="0"/>
                <a:cs typeface="Lato" charset="0"/>
              </a:rPr>
              <a:t>ype.</a:t>
            </a:r>
            <a:r>
              <a:rPr lang="en-US" sz="900" dirty="0">
                <a:solidFill>
                  <a:schemeClr val="bg1"/>
                </a:solidFill>
                <a:latin typeface="Roboto" panose="02000000000000000000" pitchFamily="2" charset="0"/>
                <a:ea typeface="Roboto" panose="02000000000000000000" pitchFamily="2" charset="0"/>
                <a:cs typeface="Lato" charset="0"/>
              </a:rPr>
              <a:t> </a:t>
            </a:r>
          </a:p>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p:txBody>
      </p:sp>
      <p:sp>
        <p:nvSpPr>
          <p:cNvPr id="25" name="Rectangle 24">
            <a:extLst>
              <a:ext uri="{FF2B5EF4-FFF2-40B4-BE49-F238E27FC236}">
                <a16:creationId xmlns:a16="http://schemas.microsoft.com/office/drawing/2014/main" id="{168894E3-1620-48E1-915A-687A835AF2B0}"/>
              </a:ext>
            </a:extLst>
          </p:cNvPr>
          <p:cNvSpPr/>
          <p:nvPr/>
        </p:nvSpPr>
        <p:spPr>
          <a:xfrm>
            <a:off x="8745536" y="2233583"/>
            <a:ext cx="1050288" cy="307777"/>
          </a:xfrm>
          <a:prstGeom prst="rect">
            <a:avLst/>
          </a:prstGeom>
        </p:spPr>
        <p:txBody>
          <a:bodyPr wrap="none">
            <a:spAutoFit/>
          </a:bodyPr>
          <a:lstStyle/>
          <a:p>
            <a:r>
              <a:rPr lang="en-US" sz="1400" b="1" dirty="0">
                <a:solidFill>
                  <a:schemeClr val="bg1"/>
                </a:solidFill>
                <a:latin typeface="Montserrat" panose="02000505000000020004" pitchFamily="2" charset="0"/>
              </a:rPr>
              <a:t>HEADING</a:t>
            </a:r>
            <a:endParaRPr lang="id-ID" sz="1400" b="1" dirty="0">
              <a:solidFill>
                <a:schemeClr val="bg1"/>
              </a:solidFill>
              <a:latin typeface="Montserrat" panose="02000505000000020004" pitchFamily="2" charset="0"/>
            </a:endParaRPr>
          </a:p>
        </p:txBody>
      </p:sp>
      <p:sp>
        <p:nvSpPr>
          <p:cNvPr id="26" name="TextBox 25">
            <a:extLst>
              <a:ext uri="{FF2B5EF4-FFF2-40B4-BE49-F238E27FC236}">
                <a16:creationId xmlns:a16="http://schemas.microsoft.com/office/drawing/2014/main" id="{4F02F754-B24D-495A-9C7F-498B2011F87A}"/>
              </a:ext>
            </a:extLst>
          </p:cNvPr>
          <p:cNvSpPr txBox="1"/>
          <p:nvPr/>
        </p:nvSpPr>
        <p:spPr>
          <a:xfrm>
            <a:off x="8099354" y="3722219"/>
            <a:ext cx="755335" cy="584775"/>
          </a:xfrm>
          <a:prstGeom prst="rect">
            <a:avLst/>
          </a:prstGeom>
          <a:noFill/>
        </p:spPr>
        <p:txBody>
          <a:bodyPr wrap="none" rtlCol="0">
            <a:spAutoFit/>
          </a:bodyPr>
          <a:lstStyle/>
          <a:p>
            <a:r>
              <a:rPr lang="id-ID" sz="3200" b="1" dirty="0">
                <a:solidFill>
                  <a:schemeClr val="bg1"/>
                </a:solidFill>
                <a:latin typeface="Edo SZ" panose="02000000000000000000" pitchFamily="2" charset="0"/>
              </a:rPr>
              <a:t>04.</a:t>
            </a:r>
          </a:p>
        </p:txBody>
      </p:sp>
      <p:sp>
        <p:nvSpPr>
          <p:cNvPr id="27" name="7 CuadroTexto">
            <a:extLst>
              <a:ext uri="{FF2B5EF4-FFF2-40B4-BE49-F238E27FC236}">
                <a16:creationId xmlns:a16="http://schemas.microsoft.com/office/drawing/2014/main" id="{90E84361-C008-46D7-9011-6A51BD486A88}"/>
              </a:ext>
            </a:extLst>
          </p:cNvPr>
          <p:cNvSpPr txBox="1"/>
          <p:nvPr/>
        </p:nvSpPr>
        <p:spPr>
          <a:xfrm>
            <a:off x="8710419" y="3943524"/>
            <a:ext cx="2229162" cy="912686"/>
          </a:xfrm>
          <a:prstGeom prst="rect">
            <a:avLst/>
          </a:prstGeom>
          <a:noFill/>
        </p:spPr>
        <p:txBody>
          <a:bodyPr wrap="square">
            <a:spAutoFit/>
          </a:bodyPr>
          <a:lstStyle/>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a:p>
            <a:pPr>
              <a:lnSpc>
                <a:spcPts val="1280"/>
              </a:lnSpc>
              <a:defRPr/>
            </a:pPr>
            <a:r>
              <a:rPr lang="en-US" sz="900" dirty="0">
                <a:solidFill>
                  <a:schemeClr val="bg1"/>
                </a:solidFill>
                <a:latin typeface="Roboto" panose="02000000000000000000" pitchFamily="2" charset="0"/>
                <a:ea typeface="Roboto" panose="02000000000000000000" pitchFamily="2" charset="0"/>
                <a:cs typeface="Lato" charset="0"/>
              </a:rPr>
              <a:t>Make a type specimen book unknown printer took a galley of type and scrambled it to make a t</a:t>
            </a:r>
            <a:r>
              <a:rPr lang="id-ID" sz="900" dirty="0">
                <a:solidFill>
                  <a:schemeClr val="bg1"/>
                </a:solidFill>
                <a:latin typeface="Roboto" panose="02000000000000000000" pitchFamily="2" charset="0"/>
                <a:ea typeface="Roboto" panose="02000000000000000000" pitchFamily="2" charset="0"/>
                <a:cs typeface="Lato" charset="0"/>
              </a:rPr>
              <a:t>ype.</a:t>
            </a:r>
            <a:r>
              <a:rPr lang="en-US" sz="900" dirty="0">
                <a:solidFill>
                  <a:schemeClr val="bg1"/>
                </a:solidFill>
                <a:latin typeface="Roboto" panose="02000000000000000000" pitchFamily="2" charset="0"/>
                <a:ea typeface="Roboto" panose="02000000000000000000" pitchFamily="2" charset="0"/>
                <a:cs typeface="Lato" charset="0"/>
              </a:rPr>
              <a:t> </a:t>
            </a:r>
          </a:p>
          <a:p>
            <a:pPr>
              <a:lnSpc>
                <a:spcPts val="1280"/>
              </a:lnSpc>
              <a:defRPr/>
            </a:pPr>
            <a:endParaRPr lang="en-US" sz="900" dirty="0">
              <a:solidFill>
                <a:schemeClr val="bg1"/>
              </a:solidFill>
              <a:latin typeface="Roboto" panose="02000000000000000000" pitchFamily="2" charset="0"/>
              <a:ea typeface="Roboto" panose="02000000000000000000" pitchFamily="2" charset="0"/>
              <a:cs typeface="Lato" charset="0"/>
            </a:endParaRPr>
          </a:p>
        </p:txBody>
      </p:sp>
      <p:sp>
        <p:nvSpPr>
          <p:cNvPr id="28" name="Rectangle 27">
            <a:extLst>
              <a:ext uri="{FF2B5EF4-FFF2-40B4-BE49-F238E27FC236}">
                <a16:creationId xmlns:a16="http://schemas.microsoft.com/office/drawing/2014/main" id="{86EF1D24-7508-446A-9BD4-1751F4730909}"/>
              </a:ext>
            </a:extLst>
          </p:cNvPr>
          <p:cNvSpPr/>
          <p:nvPr/>
        </p:nvSpPr>
        <p:spPr>
          <a:xfrm>
            <a:off x="8710419" y="3805024"/>
            <a:ext cx="1050288" cy="307777"/>
          </a:xfrm>
          <a:prstGeom prst="rect">
            <a:avLst/>
          </a:prstGeom>
        </p:spPr>
        <p:txBody>
          <a:bodyPr wrap="none">
            <a:spAutoFit/>
          </a:bodyPr>
          <a:lstStyle/>
          <a:p>
            <a:r>
              <a:rPr lang="en-US" sz="1400" b="1" dirty="0">
                <a:solidFill>
                  <a:schemeClr val="bg1"/>
                </a:solidFill>
                <a:latin typeface="Montserrat" panose="02000505000000020004" pitchFamily="2" charset="0"/>
              </a:rPr>
              <a:t>HEADING</a:t>
            </a:r>
            <a:endParaRPr lang="id-ID" sz="1400" b="1" dirty="0">
              <a:solidFill>
                <a:schemeClr val="bg1"/>
              </a:solidFill>
              <a:latin typeface="Montserrat" panose="02000505000000020004" pitchFamily="2" charset="0"/>
            </a:endParaRPr>
          </a:p>
        </p:txBody>
      </p:sp>
    </p:spTree>
    <p:extLst>
      <p:ext uri="{BB962C8B-B14F-4D97-AF65-F5344CB8AC3E}">
        <p14:creationId xmlns:p14="http://schemas.microsoft.com/office/powerpoint/2010/main" val="270067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500"/>
                                        <p:tgtEl>
                                          <p:spTgt spid="2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6" grpId="0"/>
      <p:bldP spid="8"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A3A1BA6-EA57-4038-B415-7AD03A875D06}"/>
              </a:ext>
            </a:extLst>
          </p:cNvPr>
          <p:cNvSpPr/>
          <p:nvPr/>
        </p:nvSpPr>
        <p:spPr>
          <a:xfrm>
            <a:off x="2529301" y="1794193"/>
            <a:ext cx="3267075" cy="33683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 name="Straight Connector 5">
            <a:extLst>
              <a:ext uri="{FF2B5EF4-FFF2-40B4-BE49-F238E27FC236}">
                <a16:creationId xmlns:a16="http://schemas.microsoft.com/office/drawing/2014/main" id="{E042D3CE-6546-45A5-AA4A-18A27D57717C}"/>
              </a:ext>
            </a:extLst>
          </p:cNvPr>
          <p:cNvCxnSpPr>
            <a:cxnSpLocks/>
          </p:cNvCxnSpPr>
          <p:nvPr/>
        </p:nvCxnSpPr>
        <p:spPr>
          <a:xfrm rot="16200000">
            <a:off x="10398667" y="2987948"/>
            <a:ext cx="0" cy="266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91D5AE2-6892-4FF9-9AF2-10D464B3DC22}"/>
              </a:ext>
            </a:extLst>
          </p:cNvPr>
          <p:cNvSpPr txBox="1"/>
          <p:nvPr/>
        </p:nvSpPr>
        <p:spPr>
          <a:xfrm>
            <a:off x="7410125" y="3409908"/>
            <a:ext cx="3267075" cy="1426031"/>
          </a:xfrm>
          <a:prstGeom prst="rect">
            <a:avLst/>
          </a:prstGeom>
          <a:noFill/>
        </p:spPr>
        <p:txBody>
          <a:bodyPr wrap="square" rtlCol="0">
            <a:spAutoFit/>
          </a:bodyPr>
          <a:lstStyle/>
          <a:p>
            <a:pPr algn="r">
              <a:lnSpc>
                <a:spcPts val="1300"/>
              </a:lnSpc>
            </a:pPr>
            <a:r>
              <a:rPr lang="id-ID" sz="900" dirty="0">
                <a:solidFill>
                  <a:schemeClr val="bg1">
                    <a:lumMod val="50000"/>
                  </a:schemeClr>
                </a:solidFill>
                <a:latin typeface="Roboto" panose="02000000000000000000" pitchFamily="2" charset="0"/>
                <a:ea typeface="Roboto" panose="02000000000000000000" pitchFamily="2" charset="0"/>
              </a:rPr>
              <a:t>Lorem ipsum dolor sit amet, consectetur adipiscing elit, sed do eiusmod tempor incididunt ut labore et dolore magna aliqua.</a:t>
            </a:r>
          </a:p>
          <a:p>
            <a:pPr algn="r">
              <a:lnSpc>
                <a:spcPts val="1300"/>
              </a:lnSpc>
            </a:pPr>
            <a:endParaRPr lang="id-ID" sz="900" dirty="0">
              <a:solidFill>
                <a:schemeClr val="bg1">
                  <a:lumMod val="50000"/>
                </a:schemeClr>
              </a:solidFill>
              <a:latin typeface="Roboto" panose="02000000000000000000" pitchFamily="2" charset="0"/>
              <a:ea typeface="Roboto" panose="02000000000000000000" pitchFamily="2" charset="0"/>
            </a:endParaRPr>
          </a:p>
          <a:p>
            <a:pPr algn="r">
              <a:lnSpc>
                <a:spcPts val="1300"/>
              </a:lnSpc>
            </a:pPr>
            <a:r>
              <a:rPr lang="id-ID" sz="900" dirty="0">
                <a:solidFill>
                  <a:schemeClr val="bg1">
                    <a:lumMod val="50000"/>
                  </a:schemeClr>
                </a:solidFill>
                <a:latin typeface="Roboto" panose="02000000000000000000" pitchFamily="2" charset="0"/>
                <a:ea typeface="Roboto" panose="02000000000000000000" pitchFamily="2" charset="0"/>
              </a:rPr>
              <a:t>Enim ad minim veniam, quis nostrud exercitation ullamco laboris nisi ut aliquip ex ea commodo consequat. Duis aute irure dolor in reprehenderit in voluptate velit esse cillum dolore eu fugiat nulla pariatur.</a:t>
            </a:r>
          </a:p>
        </p:txBody>
      </p:sp>
      <p:sp>
        <p:nvSpPr>
          <p:cNvPr id="8" name="Rectangle 7">
            <a:extLst>
              <a:ext uri="{FF2B5EF4-FFF2-40B4-BE49-F238E27FC236}">
                <a16:creationId xmlns:a16="http://schemas.microsoft.com/office/drawing/2014/main" id="{119B0EAD-AFB2-40F8-9953-FC05B0F0CF29}"/>
              </a:ext>
            </a:extLst>
          </p:cNvPr>
          <p:cNvSpPr/>
          <p:nvPr/>
        </p:nvSpPr>
        <p:spPr>
          <a:xfrm>
            <a:off x="867092" y="897097"/>
            <a:ext cx="10620375" cy="5558028"/>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a:extLst>
              <a:ext uri="{FF2B5EF4-FFF2-40B4-BE49-F238E27FC236}">
                <a16:creationId xmlns:a16="http://schemas.microsoft.com/office/drawing/2014/main" id="{9E277E73-6161-4108-A252-E7A804CC67D0}"/>
              </a:ext>
            </a:extLst>
          </p:cNvPr>
          <p:cNvSpPr/>
          <p:nvPr/>
        </p:nvSpPr>
        <p:spPr>
          <a:xfrm>
            <a:off x="0" y="2964216"/>
            <a:ext cx="2638425" cy="357945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24">
            <a:extLst>
              <a:ext uri="{FF2B5EF4-FFF2-40B4-BE49-F238E27FC236}">
                <a16:creationId xmlns:a16="http://schemas.microsoft.com/office/drawing/2014/main" id="{50318115-813C-4C35-8756-BD688BEABA33}"/>
              </a:ext>
            </a:extLst>
          </p:cNvPr>
          <p:cNvSpPr/>
          <p:nvPr/>
        </p:nvSpPr>
        <p:spPr>
          <a:xfrm>
            <a:off x="2638425" y="1"/>
            <a:ext cx="3943350" cy="20288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TextBox 25">
            <a:extLst>
              <a:ext uri="{FF2B5EF4-FFF2-40B4-BE49-F238E27FC236}">
                <a16:creationId xmlns:a16="http://schemas.microsoft.com/office/drawing/2014/main" id="{EBA6574B-2782-4B16-BF1D-6EC895528494}"/>
              </a:ext>
            </a:extLst>
          </p:cNvPr>
          <p:cNvSpPr txBox="1"/>
          <p:nvPr/>
        </p:nvSpPr>
        <p:spPr>
          <a:xfrm>
            <a:off x="8647490" y="2151529"/>
            <a:ext cx="2164375" cy="866969"/>
          </a:xfrm>
          <a:prstGeom prst="rect">
            <a:avLst/>
          </a:prstGeom>
          <a:noFill/>
        </p:spPr>
        <p:txBody>
          <a:bodyPr wrap="none" rtlCol="0">
            <a:spAutoFit/>
          </a:bodyPr>
          <a:lstStyle/>
          <a:p>
            <a:pPr algn="r">
              <a:lnSpc>
                <a:spcPts val="3000"/>
              </a:lnSpc>
            </a:pPr>
            <a:r>
              <a:rPr lang="en-US" sz="3200" b="1" dirty="0">
                <a:solidFill>
                  <a:schemeClr val="tx1">
                    <a:lumMod val="85000"/>
                    <a:lumOff val="15000"/>
                  </a:schemeClr>
                </a:solidFill>
                <a:latin typeface="Montserrat" panose="02000505000000020004" pitchFamily="2" charset="0"/>
                <a:ea typeface="Roboto" panose="02000000000000000000" pitchFamily="2" charset="0"/>
              </a:rPr>
              <a:t>MAIN</a:t>
            </a:r>
          </a:p>
          <a:p>
            <a:pPr algn="r">
              <a:lnSpc>
                <a:spcPts val="3000"/>
              </a:lnSpc>
            </a:pPr>
            <a:r>
              <a:rPr lang="en-US" sz="3200" b="1" dirty="0">
                <a:solidFill>
                  <a:schemeClr val="tx1">
                    <a:lumMod val="85000"/>
                    <a:lumOff val="15000"/>
                  </a:schemeClr>
                </a:solidFill>
                <a:latin typeface="Montserrat" panose="02000505000000020004" pitchFamily="2" charset="0"/>
                <a:ea typeface="Roboto" panose="02000000000000000000" pitchFamily="2" charset="0"/>
              </a:rPr>
              <a:t>HEADING</a:t>
            </a:r>
            <a:endParaRPr lang="id-ID" sz="3200" b="1" dirty="0">
              <a:solidFill>
                <a:schemeClr val="tx1">
                  <a:lumMod val="85000"/>
                  <a:lumOff val="15000"/>
                </a:schemeClr>
              </a:solidFill>
              <a:latin typeface="Montserrat" panose="02000505000000020004" pitchFamily="2" charset="0"/>
              <a:ea typeface="Roboto" panose="02000000000000000000" pitchFamily="2" charset="0"/>
            </a:endParaRPr>
          </a:p>
        </p:txBody>
      </p:sp>
      <p:sp>
        <p:nvSpPr>
          <p:cNvPr id="27" name="7 CuadroTexto">
            <a:extLst>
              <a:ext uri="{FF2B5EF4-FFF2-40B4-BE49-F238E27FC236}">
                <a16:creationId xmlns:a16="http://schemas.microsoft.com/office/drawing/2014/main" id="{47E84F88-2C33-41E6-BDA3-FCC98D87C088}"/>
              </a:ext>
            </a:extLst>
          </p:cNvPr>
          <p:cNvSpPr txBox="1"/>
          <p:nvPr/>
        </p:nvSpPr>
        <p:spPr>
          <a:xfrm>
            <a:off x="480443" y="4360110"/>
            <a:ext cx="1665587" cy="1079398"/>
          </a:xfrm>
          <a:prstGeom prst="rect">
            <a:avLst/>
          </a:prstGeom>
          <a:noFill/>
        </p:spPr>
        <p:txBody>
          <a:bodyPr wrap="square">
            <a:spAutoFit/>
          </a:bodyPr>
          <a:lstStyle/>
          <a:p>
            <a:pPr>
              <a:lnSpc>
                <a:spcPts val="1300"/>
              </a:lnSpc>
            </a:pPr>
            <a:r>
              <a:rPr lang="id-ID" sz="900" dirty="0">
                <a:solidFill>
                  <a:schemeClr val="bg1"/>
                </a:solidFill>
                <a:latin typeface="Roboto" panose="02000000000000000000" pitchFamily="2" charset="0"/>
                <a:ea typeface="Roboto" panose="02000000000000000000" pitchFamily="2" charset="0"/>
              </a:rPr>
              <a:t>Enim ad minim veniam, quis nostrud exercitation ullamco laboris nisi ut aliquip ex ea commodo consequa  aute irure dolor in reprehenderit in voluptate velit esse.</a:t>
            </a:r>
          </a:p>
        </p:txBody>
      </p:sp>
      <p:sp>
        <p:nvSpPr>
          <p:cNvPr id="28" name="Rectangle 27">
            <a:extLst>
              <a:ext uri="{FF2B5EF4-FFF2-40B4-BE49-F238E27FC236}">
                <a16:creationId xmlns:a16="http://schemas.microsoft.com/office/drawing/2014/main" id="{DFBE192F-3585-4518-985F-A787E36A6FA6}"/>
              </a:ext>
            </a:extLst>
          </p:cNvPr>
          <p:cNvSpPr/>
          <p:nvPr/>
        </p:nvSpPr>
        <p:spPr>
          <a:xfrm>
            <a:off x="480443" y="3986565"/>
            <a:ext cx="1050288" cy="307777"/>
          </a:xfrm>
          <a:prstGeom prst="rect">
            <a:avLst/>
          </a:prstGeom>
        </p:spPr>
        <p:txBody>
          <a:bodyPr wrap="none">
            <a:spAutoFit/>
          </a:bodyPr>
          <a:lstStyle/>
          <a:p>
            <a:r>
              <a:rPr lang="en-US" sz="1400" b="1" dirty="0">
                <a:solidFill>
                  <a:schemeClr val="bg1"/>
                </a:solidFill>
                <a:latin typeface="Montserrat" panose="02000505000000020004" pitchFamily="2" charset="0"/>
              </a:rPr>
              <a:t>HEADING</a:t>
            </a:r>
            <a:endParaRPr lang="id-ID" sz="1400" b="1" dirty="0">
              <a:solidFill>
                <a:schemeClr val="bg1"/>
              </a:solidFill>
              <a:latin typeface="Montserrat" panose="02000505000000020004" pitchFamily="2" charset="0"/>
            </a:endParaRPr>
          </a:p>
        </p:txBody>
      </p:sp>
      <p:sp>
        <p:nvSpPr>
          <p:cNvPr id="29" name="7 CuadroTexto">
            <a:extLst>
              <a:ext uri="{FF2B5EF4-FFF2-40B4-BE49-F238E27FC236}">
                <a16:creationId xmlns:a16="http://schemas.microsoft.com/office/drawing/2014/main" id="{483A9D2F-9849-42B5-B946-954F638BD497}"/>
              </a:ext>
            </a:extLst>
          </p:cNvPr>
          <p:cNvSpPr txBox="1"/>
          <p:nvPr/>
        </p:nvSpPr>
        <p:spPr>
          <a:xfrm>
            <a:off x="3504725" y="836431"/>
            <a:ext cx="2674692" cy="579261"/>
          </a:xfrm>
          <a:prstGeom prst="rect">
            <a:avLst/>
          </a:prstGeom>
          <a:noFill/>
        </p:spPr>
        <p:txBody>
          <a:bodyPr wrap="square">
            <a:spAutoFit/>
          </a:bodyPr>
          <a:lstStyle/>
          <a:p>
            <a:pPr>
              <a:lnSpc>
                <a:spcPts val="1300"/>
              </a:lnSpc>
            </a:pPr>
            <a:r>
              <a:rPr lang="id-ID" sz="900" dirty="0">
                <a:solidFill>
                  <a:schemeClr val="bg1"/>
                </a:solidFill>
                <a:latin typeface="Roboto" panose="02000000000000000000" pitchFamily="2" charset="0"/>
                <a:ea typeface="Roboto" panose="02000000000000000000" pitchFamily="2" charset="0"/>
              </a:rPr>
              <a:t>Enim ad minim veniam, quis nostrud exercitation ullamco laboris nisi ut aliquip  commodo consequat. Duis aute irure.</a:t>
            </a:r>
          </a:p>
        </p:txBody>
      </p:sp>
      <p:sp>
        <p:nvSpPr>
          <p:cNvPr id="30" name="Rectangle 29">
            <a:extLst>
              <a:ext uri="{FF2B5EF4-FFF2-40B4-BE49-F238E27FC236}">
                <a16:creationId xmlns:a16="http://schemas.microsoft.com/office/drawing/2014/main" id="{1ADAA623-BE6E-420A-B96A-0D5372DED1E6}"/>
              </a:ext>
            </a:extLst>
          </p:cNvPr>
          <p:cNvSpPr/>
          <p:nvPr/>
        </p:nvSpPr>
        <p:spPr>
          <a:xfrm>
            <a:off x="3504725" y="500770"/>
            <a:ext cx="1050288" cy="307777"/>
          </a:xfrm>
          <a:prstGeom prst="rect">
            <a:avLst/>
          </a:prstGeom>
        </p:spPr>
        <p:txBody>
          <a:bodyPr wrap="none">
            <a:spAutoFit/>
          </a:bodyPr>
          <a:lstStyle/>
          <a:p>
            <a:r>
              <a:rPr lang="en-US" sz="1400" b="1" dirty="0">
                <a:solidFill>
                  <a:schemeClr val="bg1"/>
                </a:solidFill>
                <a:latin typeface="Montserrat" panose="02000505000000020004" pitchFamily="2" charset="0"/>
              </a:rPr>
              <a:t>HEADING</a:t>
            </a:r>
            <a:endParaRPr lang="id-ID" sz="1400" b="1" dirty="0">
              <a:solidFill>
                <a:schemeClr val="bg1"/>
              </a:solidFill>
              <a:latin typeface="Montserrat" panose="02000505000000020004" pitchFamily="2" charset="0"/>
            </a:endParaRPr>
          </a:p>
        </p:txBody>
      </p:sp>
      <p:pic>
        <p:nvPicPr>
          <p:cNvPr id="4" name="Picture Placeholder 3">
            <a:extLst>
              <a:ext uri="{FF2B5EF4-FFF2-40B4-BE49-F238E27FC236}">
                <a16:creationId xmlns:a16="http://schemas.microsoft.com/office/drawing/2014/main" id="{FEE6B5FB-6564-4CB2-8005-AF72C1834BE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206" r="12206"/>
          <a:stretch>
            <a:fillRect/>
          </a:stretch>
        </p:blipFill>
        <p:spPr/>
      </p:pic>
    </p:spTree>
    <p:extLst>
      <p:ext uri="{BB962C8B-B14F-4D97-AF65-F5344CB8AC3E}">
        <p14:creationId xmlns:p14="http://schemas.microsoft.com/office/powerpoint/2010/main" val="233793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right)">
                                      <p:cBhvr>
                                        <p:cTn id="13" dur="500"/>
                                        <p:tgtEl>
                                          <p:spTgt spid="26"/>
                                        </p:tgtEl>
                                      </p:cBhvr>
                                    </p:animEffect>
                                  </p:childTnLst>
                                </p:cTn>
                              </p:par>
                              <p:par>
                                <p:cTn id="14" presetID="22" presetClass="entr" presetSubtype="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500"/>
                                        <p:tgtEl>
                                          <p:spTgt spid="28"/>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p:bldP spid="8" grpId="0" animBg="1"/>
      <p:bldP spid="23" grpId="0" animBg="1"/>
      <p:bldP spid="25" grpId="0" animBg="1"/>
      <p:bldP spid="26" grpId="0"/>
      <p:bldP spid="27" grpId="0"/>
      <p:bldP spid="28" grpId="0"/>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1067</Words>
  <Application>Microsoft Office PowerPoint</Application>
  <PresentationFormat>Widescreen</PresentationFormat>
  <Paragraphs>117</Paragraphs>
  <Slides>10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Calibri</vt:lpstr>
      <vt:lpstr>Calibri Light</vt:lpstr>
      <vt:lpstr>Edo SZ</vt:lpstr>
      <vt:lpstr>Montserrat</vt:lpstr>
      <vt:lpstr>Nevis</vt:lpstr>
      <vt:lpstr>Open Sans Light</vt:lpstr>
      <vt:lpstr>Raleway ExtraBold</vt:lpstr>
      <vt:lpstr>Roboto</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Ammar Khan</dc:creator>
  <cp:lastModifiedBy>Ammar Khan</cp:lastModifiedBy>
  <cp:revision>8</cp:revision>
  <dcterms:created xsi:type="dcterms:W3CDTF">2019-07-21T11:36:21Z</dcterms:created>
  <dcterms:modified xsi:type="dcterms:W3CDTF">2019-07-21T12:41:30Z</dcterms:modified>
</cp:coreProperties>
</file>