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7" r:id="rId3"/>
    <p:sldId id="259" r:id="rId4"/>
    <p:sldId id="260" r:id="rId5"/>
    <p:sldId id="262" r:id="rId6"/>
    <p:sldId id="263" r:id="rId7"/>
    <p:sldId id="265" r:id="rId8"/>
    <p:sldId id="269" r:id="rId9"/>
    <p:sldId id="268"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showGuides="1">
      <p:cViewPr varScale="1">
        <p:scale>
          <a:sx n="86" d="100"/>
          <a:sy n="86" d="100"/>
        </p:scale>
        <p:origin x="90" y="6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F5CC28-4548-4F81-A5CC-47BBE0536D5E}"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DF7F1-085D-4CE2-9CB5-0E0CE3C4B234}" type="slidenum">
              <a:rPr lang="en-US" smtClean="0"/>
              <a:t>‹#›</a:t>
            </a:fld>
            <a:endParaRPr lang="en-US"/>
          </a:p>
        </p:txBody>
      </p:sp>
    </p:spTree>
    <p:extLst>
      <p:ext uri="{BB962C8B-B14F-4D97-AF65-F5344CB8AC3E}">
        <p14:creationId xmlns:p14="http://schemas.microsoft.com/office/powerpoint/2010/main" val="3786805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F5CC28-4548-4F81-A5CC-47BBE0536D5E}"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DF7F1-085D-4CE2-9CB5-0E0CE3C4B234}" type="slidenum">
              <a:rPr lang="en-US" smtClean="0"/>
              <a:t>‹#›</a:t>
            </a:fld>
            <a:endParaRPr lang="en-US"/>
          </a:p>
        </p:txBody>
      </p:sp>
    </p:spTree>
    <p:extLst>
      <p:ext uri="{BB962C8B-B14F-4D97-AF65-F5344CB8AC3E}">
        <p14:creationId xmlns:p14="http://schemas.microsoft.com/office/powerpoint/2010/main" val="174104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F5CC28-4548-4F81-A5CC-47BBE0536D5E}"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DF7F1-085D-4CE2-9CB5-0E0CE3C4B234}" type="slidenum">
              <a:rPr lang="en-US" smtClean="0"/>
              <a:t>‹#›</a:t>
            </a:fld>
            <a:endParaRPr lang="en-US"/>
          </a:p>
        </p:txBody>
      </p:sp>
    </p:spTree>
    <p:extLst>
      <p:ext uri="{BB962C8B-B14F-4D97-AF65-F5344CB8AC3E}">
        <p14:creationId xmlns:p14="http://schemas.microsoft.com/office/powerpoint/2010/main" val="1450880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1701221"/>
            <a:ext cx="12192000" cy="4264108"/>
          </a:xfrm>
        </p:spPr>
        <p:txBody>
          <a:bodyPr>
            <a:normAutofit/>
          </a:bodyPr>
          <a:lstStyle>
            <a:lvl1pPr marL="0" indent="0">
              <a:buNone/>
              <a:defRPr sz="1600">
                <a:solidFill>
                  <a:schemeClr val="bg1"/>
                </a:solidFill>
              </a:defRPr>
            </a:lvl1pPr>
          </a:lstStyle>
          <a:p>
            <a:endParaRPr lang="en-US"/>
          </a:p>
        </p:txBody>
      </p:sp>
      <p:sp>
        <p:nvSpPr>
          <p:cNvPr id="2" name="Title 1"/>
          <p:cNvSpPr>
            <a:spLocks noGrp="1"/>
          </p:cNvSpPr>
          <p:nvPr>
            <p:ph type="title"/>
          </p:nvPr>
        </p:nvSpPr>
        <p:spPr>
          <a:xfrm>
            <a:off x="838200" y="557889"/>
            <a:ext cx="10515600" cy="757849"/>
          </a:xfrm>
          <a:prstGeom prst="rect">
            <a:avLst/>
          </a:prstGeo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fld id="{29C41B23-1EB8-4103-AFD8-E07943742ABF}" type="datetime1">
              <a:rPr lang="en-US" smtClean="0"/>
              <a:t>7/4/2019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lgn="ctr">
              <a:defRPr/>
            </a:lvl1pPr>
          </a:lstStyle>
          <a:p>
            <a:fld id="{C9D3F227-D80C-43C2-8A8F-7C0926469A71}" type="slidenum">
              <a:rPr lang="en-US" smtClean="0"/>
              <a:pPr/>
              <a:t>‹#›</a:t>
            </a:fld>
            <a:endParaRPr lang="en-US"/>
          </a:p>
        </p:txBody>
      </p:sp>
    </p:spTree>
    <p:extLst>
      <p:ext uri="{BB962C8B-B14F-4D97-AF65-F5344CB8AC3E}">
        <p14:creationId xmlns:p14="http://schemas.microsoft.com/office/powerpoint/2010/main" val="1854270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5057364" y="0"/>
            <a:ext cx="7134635" cy="6858000"/>
          </a:xfrm>
        </p:spPr>
        <p:txBody>
          <a:bodyPr>
            <a:normAutofit/>
          </a:bodyPr>
          <a:lstStyle>
            <a:lvl1pPr marL="0" indent="0">
              <a:buNone/>
              <a:defRPr sz="1600">
                <a:solidFill>
                  <a:schemeClr val="bg1"/>
                </a:solidFill>
              </a:defRPr>
            </a:lvl1pPr>
          </a:lstStyle>
          <a:p>
            <a:endParaRPr lang="en-US"/>
          </a:p>
        </p:txBody>
      </p:sp>
      <p:sp>
        <p:nvSpPr>
          <p:cNvPr id="2" name="Title 1"/>
          <p:cNvSpPr>
            <a:spLocks noGrp="1"/>
          </p:cNvSpPr>
          <p:nvPr>
            <p:ph type="title"/>
          </p:nvPr>
        </p:nvSpPr>
        <p:spPr>
          <a:xfrm>
            <a:off x="838200" y="557889"/>
            <a:ext cx="10515600" cy="757849"/>
          </a:xfrm>
          <a:prstGeom prst="rect">
            <a:avLst/>
          </a:prstGeo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fld id="{29C41B23-1EB8-4103-AFD8-E07943742ABF}" type="datetime1">
              <a:rPr lang="en-US" smtClean="0"/>
              <a:t>7/4/2019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lgn="ctr">
              <a:defRPr/>
            </a:lvl1pPr>
          </a:lstStyle>
          <a:p>
            <a:fld id="{C9D3F227-D80C-43C2-8A8F-7C0926469A71}" type="slidenum">
              <a:rPr lang="en-US" smtClean="0"/>
              <a:pPr/>
              <a:t>‹#›</a:t>
            </a:fld>
            <a:endParaRPr lang="en-US"/>
          </a:p>
        </p:txBody>
      </p:sp>
    </p:spTree>
    <p:extLst>
      <p:ext uri="{BB962C8B-B14F-4D97-AF65-F5344CB8AC3E}">
        <p14:creationId xmlns:p14="http://schemas.microsoft.com/office/powerpoint/2010/main" val="2803818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normAutofit/>
          </a:bodyPr>
          <a:lstStyle>
            <a:lvl1pPr marL="0" indent="0">
              <a:buNone/>
              <a:defRPr sz="1600">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lgn="ctr">
              <a:defRPr/>
            </a:lvl1pPr>
          </a:lstStyle>
          <a:p>
            <a:fld id="{C9D3F227-D80C-43C2-8A8F-7C0926469A71}" type="slidenum">
              <a:rPr lang="en-US" smtClean="0"/>
              <a:pPr/>
              <a:t>‹#›</a:t>
            </a:fld>
            <a:endParaRPr lang="en-US"/>
          </a:p>
        </p:txBody>
      </p:sp>
    </p:spTree>
    <p:extLst>
      <p:ext uri="{BB962C8B-B14F-4D97-AF65-F5344CB8AC3E}">
        <p14:creationId xmlns:p14="http://schemas.microsoft.com/office/powerpoint/2010/main" val="3965369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5513" y="759566"/>
            <a:ext cx="3177244" cy="5961908"/>
          </a:xfrm>
          <a:custGeom>
            <a:avLst/>
            <a:gdLst>
              <a:gd name="connsiteX0" fmla="*/ 193573 w 3177244"/>
              <a:gd name="connsiteY0" fmla="*/ 0 h 5961908"/>
              <a:gd name="connsiteX1" fmla="*/ 3177244 w 3177244"/>
              <a:gd name="connsiteY1" fmla="*/ 2983670 h 5961908"/>
              <a:gd name="connsiteX2" fmla="*/ 498636 w 3177244"/>
              <a:gd name="connsiteY2" fmla="*/ 5951936 h 5961908"/>
              <a:gd name="connsiteX3" fmla="*/ 301148 w 3177244"/>
              <a:gd name="connsiteY3" fmla="*/ 5961908 h 5961908"/>
              <a:gd name="connsiteX4" fmla="*/ 19652 w 3177244"/>
              <a:gd name="connsiteY4" fmla="*/ 5961908 h 5961908"/>
              <a:gd name="connsiteX5" fmla="*/ 0 w 3177244"/>
              <a:gd name="connsiteY5" fmla="*/ 5960414 h 5961908"/>
              <a:gd name="connsiteX6" fmla="*/ 0 w 3177244"/>
              <a:gd name="connsiteY6" fmla="*/ 6927 h 5961908"/>
              <a:gd name="connsiteX7" fmla="*/ 40035 w 3177244"/>
              <a:gd name="connsiteY7" fmla="*/ 3882 h 5961908"/>
              <a:gd name="connsiteX8" fmla="*/ 193573 w 3177244"/>
              <a:gd name="connsiteY8" fmla="*/ 0 h 596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7244" h="5961908">
                <a:moveTo>
                  <a:pt x="193573" y="0"/>
                </a:moveTo>
                <a:cubicBezTo>
                  <a:pt x="1841409" y="0"/>
                  <a:pt x="3177244" y="1335835"/>
                  <a:pt x="3177244" y="2983670"/>
                </a:cubicBezTo>
                <a:cubicBezTo>
                  <a:pt x="3177244" y="4528516"/>
                  <a:pt x="2003171" y="5799142"/>
                  <a:pt x="498636" y="5951936"/>
                </a:cubicBezTo>
                <a:lnTo>
                  <a:pt x="301148" y="5961908"/>
                </a:lnTo>
                <a:lnTo>
                  <a:pt x="19652" y="5961908"/>
                </a:lnTo>
                <a:lnTo>
                  <a:pt x="0" y="5960414"/>
                </a:lnTo>
                <a:lnTo>
                  <a:pt x="0" y="6927"/>
                </a:lnTo>
                <a:lnTo>
                  <a:pt x="40035" y="3882"/>
                </a:lnTo>
                <a:cubicBezTo>
                  <a:pt x="90889" y="1305"/>
                  <a:pt x="142079" y="0"/>
                  <a:pt x="193573" y="0"/>
                </a:cubicBezTo>
                <a:close/>
              </a:path>
            </a:pathLst>
          </a:custGeom>
          <a:noFill/>
        </p:spPr>
        <p:txBody>
          <a:bodyPr wrap="square">
            <a:noAutofit/>
          </a:bodyPr>
          <a:lstStyle>
            <a:lvl1pPr marL="0" indent="0">
              <a:buNone/>
              <a:defRPr sz="1600">
                <a:solidFill>
                  <a:schemeClr val="bg1"/>
                </a:solidFill>
              </a:defRPr>
            </a:lvl1pPr>
          </a:lstStyle>
          <a:p>
            <a:endParaRPr lang="en-US"/>
          </a:p>
        </p:txBody>
      </p:sp>
      <p:sp>
        <p:nvSpPr>
          <p:cNvPr id="8" name="Picture Placeholder 7"/>
          <p:cNvSpPr>
            <a:spLocks noGrp="1"/>
          </p:cNvSpPr>
          <p:nvPr>
            <p:ph type="pic" sz="quarter" idx="13"/>
          </p:nvPr>
        </p:nvSpPr>
        <p:spPr>
          <a:xfrm>
            <a:off x="6586930" y="2035631"/>
            <a:ext cx="4957369" cy="1821748"/>
          </a:xfrm>
        </p:spPr>
        <p:txBody>
          <a:bodyPr>
            <a:normAutofit/>
          </a:bodyPr>
          <a:lstStyle>
            <a:lvl1pPr marL="0" indent="0">
              <a:buNone/>
              <a:defRPr sz="1600">
                <a:solidFill>
                  <a:schemeClr val="bg1"/>
                </a:solidFill>
              </a:defRPr>
            </a:lvl1pPr>
          </a:lstStyle>
          <a:p>
            <a:endParaRPr lang="en-US"/>
          </a:p>
        </p:txBody>
      </p:sp>
      <p:sp>
        <p:nvSpPr>
          <p:cNvPr id="2" name="Title 1"/>
          <p:cNvSpPr>
            <a:spLocks noGrp="1"/>
          </p:cNvSpPr>
          <p:nvPr>
            <p:ph type="title"/>
          </p:nvPr>
        </p:nvSpPr>
        <p:spPr>
          <a:xfrm>
            <a:off x="838200" y="557889"/>
            <a:ext cx="10515600" cy="757849"/>
          </a:xfrm>
          <a:prstGeom prst="rect">
            <a:avLst/>
          </a:prstGeo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fld id="{29C41B23-1EB8-4103-AFD8-E07943742ABF}" type="datetime1">
              <a:rPr lang="en-US" smtClean="0"/>
              <a:t>7/4/2019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lgn="ctr">
              <a:defRPr/>
            </a:lvl1pPr>
          </a:lstStyle>
          <a:p>
            <a:fld id="{C9D3F227-D80C-43C2-8A8F-7C0926469A71}" type="slidenum">
              <a:rPr lang="en-US" smtClean="0"/>
              <a:pPr/>
              <a:t>‹#›</a:t>
            </a:fld>
            <a:endParaRPr lang="en-US"/>
          </a:p>
        </p:txBody>
      </p:sp>
    </p:spTree>
    <p:extLst>
      <p:ext uri="{BB962C8B-B14F-4D97-AF65-F5344CB8AC3E}">
        <p14:creationId xmlns:p14="http://schemas.microsoft.com/office/powerpoint/2010/main" val="1704153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49801" y="1"/>
            <a:ext cx="3343420" cy="3766812"/>
          </a:xfrm>
          <a:noFill/>
        </p:spPr>
        <p:txBody>
          <a:bodyPr>
            <a:normAutofit/>
          </a:bodyPr>
          <a:lstStyle>
            <a:lvl1pPr marL="0" indent="0">
              <a:buNone/>
              <a:defRPr sz="1600">
                <a:solidFill>
                  <a:schemeClr val="bg1"/>
                </a:solidFill>
              </a:defRPr>
            </a:lvl1pPr>
          </a:lstStyle>
          <a:p>
            <a:endParaRPr lang="en-US"/>
          </a:p>
        </p:txBody>
      </p:sp>
      <p:sp>
        <p:nvSpPr>
          <p:cNvPr id="2" name="Title 1"/>
          <p:cNvSpPr>
            <a:spLocks noGrp="1"/>
          </p:cNvSpPr>
          <p:nvPr>
            <p:ph type="title"/>
          </p:nvPr>
        </p:nvSpPr>
        <p:spPr>
          <a:xfrm>
            <a:off x="838200" y="557889"/>
            <a:ext cx="10515600" cy="757849"/>
          </a:xfrm>
          <a:prstGeom prst="rect">
            <a:avLst/>
          </a:prstGeo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fld id="{29C41B23-1EB8-4103-AFD8-E07943742ABF}" type="datetime1">
              <a:rPr lang="en-US" smtClean="0"/>
              <a:t>7/4/2019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lgn="ctr">
              <a:defRPr/>
            </a:lvl1pPr>
          </a:lstStyle>
          <a:p>
            <a:fld id="{C9D3F227-D80C-43C2-8A8F-7C0926469A71}" type="slidenum">
              <a:rPr lang="en-US" smtClean="0"/>
              <a:pPr/>
              <a:t>‹#›</a:t>
            </a:fld>
            <a:endParaRPr lang="en-US"/>
          </a:p>
        </p:txBody>
      </p:sp>
      <p:sp>
        <p:nvSpPr>
          <p:cNvPr id="7" name="Parallelogram 6"/>
          <p:cNvSpPr/>
          <p:nvPr userDrawn="1"/>
        </p:nvSpPr>
        <p:spPr>
          <a:xfrm>
            <a:off x="749801" y="3766813"/>
            <a:ext cx="3343420" cy="2604321"/>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72997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2000" cy="4851399"/>
          </a:xfrm>
          <a:noFill/>
        </p:spPr>
        <p:txBody>
          <a:bodyPr>
            <a:normAutofit/>
          </a:bodyPr>
          <a:lstStyle>
            <a:lvl1pPr marL="0" indent="0">
              <a:buNone/>
              <a:defRPr sz="1600">
                <a:solidFill>
                  <a:schemeClr val="bg1"/>
                </a:solidFill>
              </a:defRPr>
            </a:lvl1pPr>
          </a:lstStyle>
          <a:p>
            <a:endParaRPr lang="en-US"/>
          </a:p>
        </p:txBody>
      </p:sp>
      <p:sp>
        <p:nvSpPr>
          <p:cNvPr id="2" name="Title 1"/>
          <p:cNvSpPr>
            <a:spLocks noGrp="1"/>
          </p:cNvSpPr>
          <p:nvPr>
            <p:ph type="title"/>
          </p:nvPr>
        </p:nvSpPr>
        <p:spPr>
          <a:xfrm>
            <a:off x="838200" y="557889"/>
            <a:ext cx="10515600" cy="757849"/>
          </a:xfrm>
          <a:prstGeom prst="rect">
            <a:avLst/>
          </a:prstGeo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fld id="{29C41B23-1EB8-4103-AFD8-E07943742ABF}" type="datetime1">
              <a:rPr lang="en-US" smtClean="0"/>
              <a:t>7/4/2019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lgn="ctr">
              <a:defRPr/>
            </a:lvl1pPr>
          </a:lstStyle>
          <a:p>
            <a:fld id="{C9D3F227-D80C-43C2-8A8F-7C0926469A71}" type="slidenum">
              <a:rPr lang="en-US" smtClean="0"/>
              <a:pPr/>
              <a:t>‹#›</a:t>
            </a:fld>
            <a:endParaRPr lang="en-US"/>
          </a:p>
        </p:txBody>
      </p:sp>
    </p:spTree>
    <p:extLst>
      <p:ext uri="{BB962C8B-B14F-4D97-AF65-F5344CB8AC3E}">
        <p14:creationId xmlns:p14="http://schemas.microsoft.com/office/powerpoint/2010/main" val="2459158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2000" cy="6858000"/>
          </a:xfrm>
          <a:noFill/>
        </p:spPr>
        <p:txBody>
          <a:bodyPr>
            <a:normAutofit/>
          </a:bodyPr>
          <a:lstStyle>
            <a:lvl1pPr marL="0" indent="0">
              <a:buNone/>
              <a:defRPr sz="1600">
                <a:solidFill>
                  <a:schemeClr val="bg1"/>
                </a:solidFill>
              </a:defRPr>
            </a:lvl1pPr>
          </a:lstStyle>
          <a:p>
            <a:endParaRPr lang="en-US"/>
          </a:p>
        </p:txBody>
      </p:sp>
    </p:spTree>
    <p:extLst>
      <p:ext uri="{BB962C8B-B14F-4D97-AF65-F5344CB8AC3E}">
        <p14:creationId xmlns:p14="http://schemas.microsoft.com/office/powerpoint/2010/main" val="1311353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8752864" cy="4775200"/>
          </a:xfrm>
          <a:noFill/>
        </p:spPr>
        <p:txBody>
          <a:bodyPr>
            <a:normAutofit/>
          </a:bodyPr>
          <a:lstStyle>
            <a:lvl1pPr marL="0" indent="0">
              <a:buNone/>
              <a:defRPr sz="1600">
                <a:solidFill>
                  <a:schemeClr val="bg1"/>
                </a:solidFill>
              </a:defRPr>
            </a:lvl1pPr>
          </a:lstStyle>
          <a:p>
            <a:endParaRPr lang="en-US"/>
          </a:p>
        </p:txBody>
      </p:sp>
      <p:sp>
        <p:nvSpPr>
          <p:cNvPr id="9" name="Picture Placeholder 7"/>
          <p:cNvSpPr>
            <a:spLocks noGrp="1"/>
          </p:cNvSpPr>
          <p:nvPr>
            <p:ph type="pic" sz="quarter" idx="14"/>
          </p:nvPr>
        </p:nvSpPr>
        <p:spPr>
          <a:xfrm>
            <a:off x="8752864" y="4044950"/>
            <a:ext cx="3439136" cy="2813050"/>
          </a:xfrm>
          <a:noFill/>
        </p:spPr>
        <p:txBody>
          <a:bodyPr>
            <a:normAutofit/>
          </a:bodyPr>
          <a:lstStyle>
            <a:lvl1pPr marL="0" indent="0">
              <a:buNone/>
              <a:defRPr sz="1600">
                <a:solidFill>
                  <a:schemeClr val="bg1"/>
                </a:solidFill>
              </a:defRPr>
            </a:lvl1pPr>
          </a:lstStyle>
          <a:p>
            <a:endParaRPr lang="en-US"/>
          </a:p>
        </p:txBody>
      </p:sp>
      <p:sp>
        <p:nvSpPr>
          <p:cNvPr id="2" name="Title 1"/>
          <p:cNvSpPr>
            <a:spLocks noGrp="1"/>
          </p:cNvSpPr>
          <p:nvPr>
            <p:ph type="title"/>
          </p:nvPr>
        </p:nvSpPr>
        <p:spPr>
          <a:xfrm>
            <a:off x="838200" y="557889"/>
            <a:ext cx="10515600" cy="757849"/>
          </a:xfrm>
          <a:prstGeom prst="rect">
            <a:avLst/>
          </a:prstGeo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fld id="{29C41B23-1EB8-4103-AFD8-E07943742ABF}" type="datetime1">
              <a:rPr lang="en-US" smtClean="0"/>
              <a:t>7/4/2019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lgn="ctr">
              <a:defRPr/>
            </a:lvl1pPr>
          </a:lstStyle>
          <a:p>
            <a:fld id="{C9D3F227-D80C-43C2-8A8F-7C0926469A71}" type="slidenum">
              <a:rPr lang="en-US" smtClean="0"/>
              <a:pPr/>
              <a:t>‹#›</a:t>
            </a:fld>
            <a:endParaRPr lang="en-US"/>
          </a:p>
        </p:txBody>
      </p:sp>
    </p:spTree>
    <p:extLst>
      <p:ext uri="{BB962C8B-B14F-4D97-AF65-F5344CB8AC3E}">
        <p14:creationId xmlns:p14="http://schemas.microsoft.com/office/powerpoint/2010/main" val="3308544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F5CC28-4548-4F81-A5CC-47BBE0536D5E}"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DF7F1-085D-4CE2-9CB5-0E0CE3C4B234}" type="slidenum">
              <a:rPr lang="en-US" smtClean="0"/>
              <a:t>‹#›</a:t>
            </a:fld>
            <a:endParaRPr lang="en-US"/>
          </a:p>
        </p:txBody>
      </p:sp>
    </p:spTree>
    <p:extLst>
      <p:ext uri="{BB962C8B-B14F-4D97-AF65-F5344CB8AC3E}">
        <p14:creationId xmlns:p14="http://schemas.microsoft.com/office/powerpoint/2010/main" val="281815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557889"/>
            <a:ext cx="10515600" cy="757849"/>
          </a:xfrm>
          <a:prstGeom prst="rect">
            <a:avLst/>
          </a:prstGeo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fld id="{29C41B23-1EB8-4103-AFD8-E07943742ABF}" type="datetime1">
              <a:rPr lang="en-US" smtClean="0"/>
              <a:t>7/4/2019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lgn="ctr">
              <a:defRPr/>
            </a:lvl1pPr>
          </a:lstStyle>
          <a:p>
            <a:fld id="{C9D3F227-D80C-43C2-8A8F-7C0926469A71}" type="slidenum">
              <a:rPr lang="en-US" smtClean="0"/>
              <a:pPr/>
              <a:t>‹#›</a:t>
            </a:fld>
            <a:endParaRPr lang="en-US"/>
          </a:p>
        </p:txBody>
      </p:sp>
      <p:sp>
        <p:nvSpPr>
          <p:cNvPr id="10" name="Picture Placeholder 9"/>
          <p:cNvSpPr>
            <a:spLocks noGrp="1"/>
          </p:cNvSpPr>
          <p:nvPr>
            <p:ph type="pic" sz="quarter" idx="14"/>
          </p:nvPr>
        </p:nvSpPr>
        <p:spPr>
          <a:xfrm>
            <a:off x="890012" y="713183"/>
            <a:ext cx="4390354" cy="3640818"/>
          </a:xfrm>
          <a:custGeom>
            <a:avLst/>
            <a:gdLst>
              <a:gd name="connsiteX0" fmla="*/ 4390354 w 4390354"/>
              <a:gd name="connsiteY0" fmla="*/ 0 h 3640818"/>
              <a:gd name="connsiteX1" fmla="*/ 4323679 w 4390354"/>
              <a:gd name="connsiteY1" fmla="*/ 2650218 h 3640818"/>
              <a:gd name="connsiteX2" fmla="*/ 95250 w 4390354"/>
              <a:gd name="connsiteY2" fmla="*/ 3640818 h 3640818"/>
              <a:gd name="connsiteX3" fmla="*/ 0 w 4390354"/>
              <a:gd name="connsiteY3" fmla="*/ 962025 h 3640818"/>
            </a:gdLst>
            <a:ahLst/>
            <a:cxnLst>
              <a:cxn ang="0">
                <a:pos x="connsiteX0" y="connsiteY0"/>
              </a:cxn>
              <a:cxn ang="0">
                <a:pos x="connsiteX1" y="connsiteY1"/>
              </a:cxn>
              <a:cxn ang="0">
                <a:pos x="connsiteX2" y="connsiteY2"/>
              </a:cxn>
              <a:cxn ang="0">
                <a:pos x="connsiteX3" y="connsiteY3"/>
              </a:cxn>
            </a:cxnLst>
            <a:rect l="l" t="t" r="r" b="b"/>
            <a:pathLst>
              <a:path w="4390354" h="3640818">
                <a:moveTo>
                  <a:pt x="4390354" y="0"/>
                </a:moveTo>
                <a:lnTo>
                  <a:pt x="4323679" y="2650218"/>
                </a:lnTo>
                <a:lnTo>
                  <a:pt x="95250" y="3640818"/>
                </a:lnTo>
                <a:lnTo>
                  <a:pt x="0" y="962025"/>
                </a:lnTo>
                <a:close/>
              </a:path>
            </a:pathLst>
          </a:custGeom>
          <a:noFill/>
        </p:spPr>
        <p:txBody>
          <a:bodyPr wrap="square">
            <a:noAutofit/>
          </a:bodyPr>
          <a:lstStyle>
            <a:lvl1pPr marL="0" indent="0">
              <a:buNone/>
              <a:defRPr sz="1600">
                <a:solidFill>
                  <a:schemeClr val="bg1"/>
                </a:solidFill>
              </a:defRPr>
            </a:lvl1pPr>
          </a:lstStyle>
          <a:p>
            <a:endParaRPr lang="en-US" dirty="0"/>
          </a:p>
        </p:txBody>
      </p:sp>
    </p:spTree>
    <p:extLst>
      <p:ext uri="{BB962C8B-B14F-4D97-AF65-F5344CB8AC3E}">
        <p14:creationId xmlns:p14="http://schemas.microsoft.com/office/powerpoint/2010/main" val="1207377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F5CC28-4548-4F81-A5CC-47BBE0536D5E}"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DF7F1-085D-4CE2-9CB5-0E0CE3C4B234}" type="slidenum">
              <a:rPr lang="en-US" smtClean="0"/>
              <a:t>‹#›</a:t>
            </a:fld>
            <a:endParaRPr lang="en-US"/>
          </a:p>
        </p:txBody>
      </p:sp>
    </p:spTree>
    <p:extLst>
      <p:ext uri="{BB962C8B-B14F-4D97-AF65-F5344CB8AC3E}">
        <p14:creationId xmlns:p14="http://schemas.microsoft.com/office/powerpoint/2010/main" val="3298026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F5CC28-4548-4F81-A5CC-47BBE0536D5E}" type="datetimeFigureOut">
              <a:rPr lang="en-US" smtClean="0"/>
              <a:t>7/4/2019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DF7F1-085D-4CE2-9CB5-0E0CE3C4B234}" type="slidenum">
              <a:rPr lang="en-US" smtClean="0"/>
              <a:t>‹#›</a:t>
            </a:fld>
            <a:endParaRPr lang="en-US"/>
          </a:p>
        </p:txBody>
      </p:sp>
    </p:spTree>
    <p:extLst>
      <p:ext uri="{BB962C8B-B14F-4D97-AF65-F5344CB8AC3E}">
        <p14:creationId xmlns:p14="http://schemas.microsoft.com/office/powerpoint/2010/main" val="284594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F5CC28-4548-4F81-A5CC-47BBE0536D5E}" type="datetimeFigureOut">
              <a:rPr lang="en-US" smtClean="0"/>
              <a:t>7/4/2019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DDF7F1-085D-4CE2-9CB5-0E0CE3C4B234}" type="slidenum">
              <a:rPr lang="en-US" smtClean="0"/>
              <a:t>‹#›</a:t>
            </a:fld>
            <a:endParaRPr lang="en-US"/>
          </a:p>
        </p:txBody>
      </p:sp>
    </p:spTree>
    <p:extLst>
      <p:ext uri="{BB962C8B-B14F-4D97-AF65-F5344CB8AC3E}">
        <p14:creationId xmlns:p14="http://schemas.microsoft.com/office/powerpoint/2010/main" val="3401861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F5CC28-4548-4F81-A5CC-47BBE0536D5E}" type="datetimeFigureOut">
              <a:rPr lang="en-US" smtClean="0"/>
              <a:t>7/4/2019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DDF7F1-085D-4CE2-9CB5-0E0CE3C4B234}" type="slidenum">
              <a:rPr lang="en-US" smtClean="0"/>
              <a:t>‹#›</a:t>
            </a:fld>
            <a:endParaRPr lang="en-US"/>
          </a:p>
        </p:txBody>
      </p:sp>
    </p:spTree>
    <p:extLst>
      <p:ext uri="{BB962C8B-B14F-4D97-AF65-F5344CB8AC3E}">
        <p14:creationId xmlns:p14="http://schemas.microsoft.com/office/powerpoint/2010/main" val="1290390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5CC28-4548-4F81-A5CC-47BBE0536D5E}" type="datetimeFigureOut">
              <a:rPr lang="en-US" smtClean="0"/>
              <a:t>7/4/2019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DDF7F1-085D-4CE2-9CB5-0E0CE3C4B234}" type="slidenum">
              <a:rPr lang="en-US" smtClean="0"/>
              <a:t>‹#›</a:t>
            </a:fld>
            <a:endParaRPr lang="en-US"/>
          </a:p>
        </p:txBody>
      </p:sp>
    </p:spTree>
    <p:extLst>
      <p:ext uri="{BB962C8B-B14F-4D97-AF65-F5344CB8AC3E}">
        <p14:creationId xmlns:p14="http://schemas.microsoft.com/office/powerpoint/2010/main" val="387177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46459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F5CC28-4548-4F81-A5CC-47BBE0536D5E}" type="datetimeFigureOut">
              <a:rPr lang="en-US" smtClean="0"/>
              <a:t>7/4/2019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DF7F1-085D-4CE2-9CB5-0E0CE3C4B234}" type="slidenum">
              <a:rPr lang="en-US" smtClean="0"/>
              <a:t>‹#›</a:t>
            </a:fld>
            <a:endParaRPr lang="en-US"/>
          </a:p>
        </p:txBody>
      </p:sp>
    </p:spTree>
    <p:extLst>
      <p:ext uri="{BB962C8B-B14F-4D97-AF65-F5344CB8AC3E}">
        <p14:creationId xmlns:p14="http://schemas.microsoft.com/office/powerpoint/2010/main" val="45705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5CC28-4548-4F81-A5CC-47BBE0536D5E}" type="datetimeFigureOut">
              <a:rPr lang="en-US" smtClean="0"/>
              <a:t>7/4/2019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DF7F1-085D-4CE2-9CB5-0E0CE3C4B234}" type="slidenum">
              <a:rPr lang="en-US" smtClean="0"/>
              <a:t>‹#›</a:t>
            </a:fld>
            <a:endParaRPr lang="en-US"/>
          </a:p>
        </p:txBody>
      </p:sp>
    </p:spTree>
    <p:extLst>
      <p:ext uri="{BB962C8B-B14F-4D97-AF65-F5344CB8AC3E}">
        <p14:creationId xmlns:p14="http://schemas.microsoft.com/office/powerpoint/2010/main" val="2713828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5" r:id="rId15"/>
    <p:sldLayoutId id="2147483666" r:id="rId16"/>
    <p:sldLayoutId id="2147483668" r:id="rId17"/>
    <p:sldLayoutId id="2147483670" r:id="rId18"/>
    <p:sldLayoutId id="2147483671" r:id="rId19"/>
    <p:sldLayoutId id="214748367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0.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Placeholder 18"/>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 b="1"/>
          <a:stretch>
            <a:fillRect/>
          </a:stretch>
        </p:blipFill>
        <p:spPr/>
      </p:pic>
      <p:sp>
        <p:nvSpPr>
          <p:cNvPr id="20" name="Rectangle 19"/>
          <p:cNvSpPr/>
          <p:nvPr/>
        </p:nvSpPr>
        <p:spPr>
          <a:xfrm>
            <a:off x="0" y="0"/>
            <a:ext cx="12192000" cy="6858000"/>
          </a:xfrm>
          <a:prstGeom prst="rect">
            <a:avLst/>
          </a:prstGeom>
          <a:solidFill>
            <a:schemeClr val="bg2">
              <a:lumMod val="2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H="1">
            <a:off x="7188200" y="3732002"/>
            <a:ext cx="4533900" cy="2667000"/>
          </a:xfrm>
          <a:prstGeom prst="rect">
            <a:avLst/>
          </a:prstGeom>
          <a:solidFill>
            <a:srgbClr val="404040"/>
          </a:solidFill>
          <a:ln>
            <a:noFill/>
          </a:ln>
          <a:effectLst>
            <a:outerShdw blurRad="1270000" dist="215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Shape 6350"/>
          <p:cNvSpPr/>
          <p:nvPr/>
        </p:nvSpPr>
        <p:spPr>
          <a:xfrm>
            <a:off x="8022088" y="4255596"/>
            <a:ext cx="2866123" cy="1080788"/>
          </a:xfrm>
          <a:prstGeom prst="rect">
            <a:avLst/>
          </a:prstGeom>
          <a:extLst>
            <a:ext uri="{C572A759-6A51-4108-AA02-DFA0A04FC94B}">
              <ma14:wrappingTextBoxFlag xmlns:ma14="http://schemas.microsoft.com/office/mac/drawingml/2011/main" xmlns="" val="1"/>
            </a:ext>
          </a:extLst>
        </p:spPr>
        <p:txBody>
          <a:bodyPr vert="horz" wrap="square" lIns="91416" tIns="45708" rIns="91416" bIns="45708" rtlCol="0" anchor="ctr">
            <a:noAutofit/>
          </a:bodyPr>
          <a:lstStyle/>
          <a:p>
            <a:pPr>
              <a:lnSpc>
                <a:spcPct val="90000"/>
              </a:lnSpc>
              <a:spcBef>
                <a:spcPct val="0"/>
              </a:spcBef>
            </a:pPr>
            <a:r>
              <a:rPr lang="en-US" sz="3600" b="1" spc="-150" dirty="0" smtClean="0">
                <a:solidFill>
                  <a:schemeClr val="bg1"/>
                </a:solidFill>
                <a:latin typeface="Montserrat" panose="00000500000000000000" pitchFamily="2" charset="0"/>
                <a:ea typeface="Roboto" panose="02000000000000000000" pitchFamily="2" charset="0"/>
                <a:cs typeface="Times New Roman" panose="02020603050405020304" pitchFamily="18" charset="0"/>
              </a:rPr>
              <a:t>LOGO HERE</a:t>
            </a:r>
            <a:endParaRPr lang="en-US" sz="3600" b="1" spc="-150" dirty="0">
              <a:solidFill>
                <a:schemeClr val="bg1"/>
              </a:solidFill>
              <a:latin typeface="Montserrat" panose="00000500000000000000" pitchFamily="2" charset="0"/>
              <a:ea typeface="Roboto" panose="02000000000000000000" pitchFamily="2" charset="0"/>
              <a:cs typeface="Times New Roman" panose="02020603050405020304" pitchFamily="18" charset="0"/>
            </a:endParaRPr>
          </a:p>
        </p:txBody>
      </p:sp>
      <p:sp>
        <p:nvSpPr>
          <p:cNvPr id="11" name="Rectangle 10"/>
          <p:cNvSpPr/>
          <p:nvPr/>
        </p:nvSpPr>
        <p:spPr>
          <a:xfrm>
            <a:off x="7464656" y="4964284"/>
            <a:ext cx="3980985" cy="499814"/>
          </a:xfrm>
          <a:prstGeom prst="rect">
            <a:avLst/>
          </a:prstGeom>
        </p:spPr>
        <p:txBody>
          <a:bodyPr wrap="square">
            <a:noAutofit/>
          </a:bodyPr>
          <a:lstStyle/>
          <a:p>
            <a:pPr algn="ctr">
              <a:spcBef>
                <a:spcPts val="600"/>
              </a:spcBef>
              <a:buClr>
                <a:srgbClr val="E24848"/>
              </a:buClr>
              <a:defRPr/>
            </a:pPr>
            <a:r>
              <a:rPr lang="en-US" sz="1100" noProof="1">
                <a:solidFill>
                  <a:schemeClr val="bg1"/>
                </a:solidFill>
                <a:latin typeface="Open Sans"/>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Tree>
    <p:extLst>
      <p:ext uri="{BB962C8B-B14F-4D97-AF65-F5344CB8AC3E}">
        <p14:creationId xmlns:p14="http://schemas.microsoft.com/office/powerpoint/2010/main" val="228101959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3" b="7813"/>
          <a:stretch>
            <a:fillRect/>
          </a:stretch>
        </p:blipFill>
        <p:spPr/>
      </p:pic>
      <p:sp>
        <p:nvSpPr>
          <p:cNvPr id="4" name="Rectangle 3"/>
          <p:cNvSpPr/>
          <p:nvPr/>
        </p:nvSpPr>
        <p:spPr>
          <a:xfrm>
            <a:off x="0" y="0"/>
            <a:ext cx="12192000" cy="6858000"/>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4647" y="5531444"/>
            <a:ext cx="3649236" cy="707886"/>
          </a:xfrm>
          <a:prstGeom prst="rect">
            <a:avLst/>
          </a:prstGeom>
          <a:noFill/>
        </p:spPr>
        <p:txBody>
          <a:bodyPr wrap="square" rtlCol="0">
            <a:spAutoFit/>
          </a:bodyPr>
          <a:lstStyle/>
          <a:p>
            <a:r>
              <a:rPr lang="en-US" sz="4000" dirty="0" smtClean="0">
                <a:solidFill>
                  <a:schemeClr val="bg1"/>
                </a:solidFill>
                <a:latin typeface="Montserrat" panose="02000505000000020004" pitchFamily="2" charset="0"/>
              </a:rPr>
              <a:t>THANK YOU</a:t>
            </a:r>
            <a:endParaRPr lang="en-US" sz="4000" dirty="0">
              <a:solidFill>
                <a:schemeClr val="bg1"/>
              </a:solidFill>
              <a:latin typeface="Montserrat" panose="02000505000000020004" pitchFamily="2" charset="0"/>
            </a:endParaRPr>
          </a:p>
        </p:txBody>
      </p:sp>
    </p:spTree>
    <p:extLst>
      <p:ext uri="{BB962C8B-B14F-4D97-AF65-F5344CB8AC3E}">
        <p14:creationId xmlns:p14="http://schemas.microsoft.com/office/powerpoint/2010/main" val="3265400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91" t="36" r="-91" b="47504"/>
          <a:stretch/>
        </p:blipFill>
        <p:spPr>
          <a:solidFill>
            <a:schemeClr val="bg1">
              <a:lumMod val="85000"/>
            </a:schemeClr>
          </a:solidFill>
        </p:spPr>
      </p:pic>
      <p:sp>
        <p:nvSpPr>
          <p:cNvPr id="3" name="Rectangle 2"/>
          <p:cNvSpPr/>
          <p:nvPr/>
        </p:nvSpPr>
        <p:spPr>
          <a:xfrm>
            <a:off x="6678092" y="1538687"/>
            <a:ext cx="4917007" cy="46418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7149045" y="3417411"/>
            <a:ext cx="3975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149045" y="3537755"/>
            <a:ext cx="3975100" cy="1384995"/>
          </a:xfrm>
          <a:prstGeom prst="rect">
            <a:avLst/>
          </a:prstGeom>
        </p:spPr>
        <p:txBody>
          <a:bodyPr wrap="square">
            <a:spAutoFit/>
          </a:bodyPr>
          <a:lstStyle/>
          <a:p>
            <a:pPr algn="just">
              <a:buClr>
                <a:srgbClr val="E24848"/>
              </a:buClr>
              <a:defRPr/>
            </a:pPr>
            <a:r>
              <a:rPr lang="en-US" sz="1200" noProof="1">
                <a:solidFill>
                  <a:schemeClr val="bg1"/>
                </a:solidFill>
                <a:latin typeface="Open Sans"/>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sollicitudinLorem ipsum dolor sit amet, consectetur adipiscing elit. Nulla imperdiet volutpat dui at fermentum. Aliquam erat volutpat. Aenean lacinia lacus aliquet ante mollis, sollicitudin </a:t>
            </a:r>
          </a:p>
        </p:txBody>
      </p:sp>
      <p:sp>
        <p:nvSpPr>
          <p:cNvPr id="6" name="Title 11"/>
          <p:cNvSpPr txBox="1">
            <a:spLocks/>
          </p:cNvSpPr>
          <p:nvPr/>
        </p:nvSpPr>
        <p:spPr>
          <a:xfrm>
            <a:off x="7149045" y="2735865"/>
            <a:ext cx="2490255" cy="80189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spc="-150" dirty="0" smtClean="0">
                <a:solidFill>
                  <a:schemeClr val="bg1"/>
                </a:solidFill>
                <a:latin typeface="Montserrat" panose="00000500000000000000" pitchFamily="2" charset="0"/>
                <a:ea typeface="Roboto" panose="02000000000000000000" pitchFamily="2" charset="0"/>
                <a:cs typeface="Times New Roman" panose="02020603050405020304" pitchFamily="18" charset="0"/>
              </a:rPr>
              <a:t>ABOUT US</a:t>
            </a:r>
            <a:endParaRPr lang="en-US" sz="3600" b="1" spc="-150" dirty="0">
              <a:solidFill>
                <a:schemeClr val="bg1"/>
              </a:solidFill>
              <a:latin typeface="Montserrat" panose="000005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56875775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5549" r="15549"/>
          <a:stretch>
            <a:fillRect/>
          </a:stretch>
        </p:blipFill>
        <p:spPr>
          <a:solidFill>
            <a:schemeClr val="bg1">
              <a:lumMod val="85000"/>
            </a:schemeClr>
          </a:solidFill>
        </p:spPr>
      </p:pic>
      <p:sp>
        <p:nvSpPr>
          <p:cNvPr id="8" name="Title 11"/>
          <p:cNvSpPr txBox="1">
            <a:spLocks/>
          </p:cNvSpPr>
          <p:nvPr/>
        </p:nvSpPr>
        <p:spPr>
          <a:xfrm>
            <a:off x="525966" y="1487994"/>
            <a:ext cx="2328747" cy="556011"/>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spc="-300" dirty="0" smtClean="0">
                <a:solidFill>
                  <a:schemeClr val="bg1"/>
                </a:solidFill>
                <a:latin typeface="Montserrat" panose="00000500000000000000" pitchFamily="2" charset="0"/>
                <a:ea typeface="Roboto" panose="02000000000000000000" pitchFamily="2" charset="0"/>
                <a:cs typeface="Times New Roman" panose="02020603050405020304" pitchFamily="18" charset="0"/>
              </a:rPr>
              <a:t>HEADING</a:t>
            </a:r>
            <a:endParaRPr lang="en-US" sz="3600" spc="-300" dirty="0">
              <a:solidFill>
                <a:schemeClr val="bg1"/>
              </a:solidFill>
              <a:latin typeface="Montserrat" panose="00000500000000000000" pitchFamily="2" charset="0"/>
              <a:ea typeface="Roboto" panose="02000000000000000000" pitchFamily="2" charset="0"/>
              <a:cs typeface="Times New Roman" panose="02020603050405020304" pitchFamily="18" charset="0"/>
            </a:endParaRPr>
          </a:p>
        </p:txBody>
      </p:sp>
      <p:sp>
        <p:nvSpPr>
          <p:cNvPr id="11" name="Rectangle 10"/>
          <p:cNvSpPr/>
          <p:nvPr/>
        </p:nvSpPr>
        <p:spPr>
          <a:xfrm>
            <a:off x="548268" y="2044005"/>
            <a:ext cx="3975100" cy="1384995"/>
          </a:xfrm>
          <a:prstGeom prst="rect">
            <a:avLst/>
          </a:prstGeom>
        </p:spPr>
        <p:txBody>
          <a:bodyPr wrap="square">
            <a:spAutoFit/>
          </a:bodyPr>
          <a:lstStyle/>
          <a:p>
            <a:pPr algn="just">
              <a:buClr>
                <a:srgbClr val="E24848"/>
              </a:buClr>
              <a:defRPr/>
            </a:pPr>
            <a:r>
              <a:rPr lang="en-US" sz="1200" noProof="1">
                <a:solidFill>
                  <a:schemeClr val="bg1"/>
                </a:solidFill>
                <a:latin typeface="Open Sans"/>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sollicitudinLorem ipsum dolor sit amet, consectetur adipiscing elit. Nulla imperdiet volutpat dui at fermentum. Aliquam erat volutpat. Aenean lacinia lacus aliquet ante mollis, sollicitudin </a:t>
            </a:r>
          </a:p>
        </p:txBody>
      </p:sp>
      <p:sp>
        <p:nvSpPr>
          <p:cNvPr id="12" name="Rectangle 11"/>
          <p:cNvSpPr/>
          <p:nvPr/>
        </p:nvSpPr>
        <p:spPr>
          <a:xfrm>
            <a:off x="548268" y="3429000"/>
            <a:ext cx="3975100" cy="1384995"/>
          </a:xfrm>
          <a:prstGeom prst="rect">
            <a:avLst/>
          </a:prstGeom>
        </p:spPr>
        <p:txBody>
          <a:bodyPr wrap="square">
            <a:spAutoFit/>
          </a:bodyPr>
          <a:lstStyle/>
          <a:p>
            <a:pPr algn="just">
              <a:buClr>
                <a:srgbClr val="E24848"/>
              </a:buClr>
              <a:defRPr/>
            </a:pPr>
            <a:r>
              <a:rPr lang="en-US" sz="1200" noProof="1">
                <a:solidFill>
                  <a:schemeClr val="bg1"/>
                </a:solidFill>
                <a:latin typeface="Open Sans"/>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sollicitudinLorem ipsum dolor sit amet, consectetur adipiscing elit. Nulla imperdiet volutpat dui at fermentum. Aliquam erat volutpat. Aenean lacinia lacus aliquet ante mollis, sollicitudin </a:t>
            </a:r>
          </a:p>
        </p:txBody>
      </p:sp>
    </p:spTree>
    <p:extLst>
      <p:ext uri="{BB962C8B-B14F-4D97-AF65-F5344CB8AC3E}">
        <p14:creationId xmlns:p14="http://schemas.microsoft.com/office/powerpoint/2010/main" val="116504622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844" b="14844"/>
          <a:stretch>
            <a:fillRect/>
          </a:stretch>
        </p:blipFill>
        <p:spPr>
          <a:solidFill>
            <a:schemeClr val="bg1">
              <a:lumMod val="85000"/>
            </a:schemeClr>
          </a:solidFill>
        </p:spPr>
      </p:pic>
      <p:sp>
        <p:nvSpPr>
          <p:cNvPr id="13" name="Rectangle 12"/>
          <p:cNvSpPr/>
          <p:nvPr/>
        </p:nvSpPr>
        <p:spPr>
          <a:xfrm>
            <a:off x="0" y="0"/>
            <a:ext cx="6096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6369" y="1420468"/>
            <a:ext cx="5041900" cy="5437532"/>
          </a:xfrm>
          <a:prstGeom prst="rect">
            <a:avLst/>
          </a:prstGeom>
          <a:solidFill>
            <a:srgbClr val="404040">
              <a:alpha val="92000"/>
            </a:srgbClr>
          </a:solidFill>
          <a:ln>
            <a:noFill/>
          </a:ln>
          <a:effectLst>
            <a:outerShdw blurRad="1270000" dist="215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p:cNvSpPr/>
          <p:nvPr/>
        </p:nvSpPr>
        <p:spPr>
          <a:xfrm>
            <a:off x="973037" y="2854985"/>
            <a:ext cx="3909478" cy="646331"/>
          </a:xfrm>
          <a:prstGeom prst="rect">
            <a:avLst/>
          </a:prstGeom>
        </p:spPr>
        <p:txBody>
          <a:bodyPr wrap="square">
            <a:spAutoFit/>
          </a:bodyPr>
          <a:lstStyle/>
          <a:p>
            <a:pPr algn="just">
              <a:buClr>
                <a:srgbClr val="E24848"/>
              </a:buClr>
              <a:defRPr/>
            </a:pPr>
            <a:r>
              <a:rPr lang="en-US" sz="1200" noProof="1">
                <a:solidFill>
                  <a:schemeClr val="bg1"/>
                </a:solidFill>
                <a:latin typeface="Open Sans"/>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a:t>
            </a:r>
          </a:p>
        </p:txBody>
      </p:sp>
      <p:sp>
        <p:nvSpPr>
          <p:cNvPr id="9" name="Oval 8"/>
          <p:cNvSpPr/>
          <p:nvPr/>
        </p:nvSpPr>
        <p:spPr>
          <a:xfrm>
            <a:off x="1379631" y="3832644"/>
            <a:ext cx="757028" cy="75702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606027" y="4075777"/>
            <a:ext cx="298829" cy="270762"/>
            <a:chOff x="6448425" y="796925"/>
            <a:chExt cx="287338" cy="260350"/>
          </a:xfrm>
          <a:solidFill>
            <a:schemeClr val="bg1"/>
          </a:solidFill>
        </p:grpSpPr>
        <p:sp>
          <p:nvSpPr>
            <p:cNvPr id="11" name="Freeform 3562"/>
            <p:cNvSpPr>
              <a:spLocks/>
            </p:cNvSpPr>
            <p:nvPr/>
          </p:nvSpPr>
          <p:spPr bwMode="auto">
            <a:xfrm>
              <a:off x="6448425" y="796925"/>
              <a:ext cx="277812" cy="161925"/>
            </a:xfrm>
            <a:custGeom>
              <a:avLst/>
              <a:gdLst>
                <a:gd name="T0" fmla="*/ 8 w 701"/>
                <a:gd name="T1" fmla="*/ 285 h 408"/>
                <a:gd name="T2" fmla="*/ 5 w 701"/>
                <a:gd name="T3" fmla="*/ 288 h 408"/>
                <a:gd name="T4" fmla="*/ 2 w 701"/>
                <a:gd name="T5" fmla="*/ 290 h 408"/>
                <a:gd name="T6" fmla="*/ 1 w 701"/>
                <a:gd name="T7" fmla="*/ 293 h 408"/>
                <a:gd name="T8" fmla="*/ 0 w 701"/>
                <a:gd name="T9" fmla="*/ 297 h 408"/>
                <a:gd name="T10" fmla="*/ 1 w 701"/>
                <a:gd name="T11" fmla="*/ 300 h 408"/>
                <a:gd name="T12" fmla="*/ 2 w 701"/>
                <a:gd name="T13" fmla="*/ 303 h 408"/>
                <a:gd name="T14" fmla="*/ 5 w 701"/>
                <a:gd name="T15" fmla="*/ 306 h 408"/>
                <a:gd name="T16" fmla="*/ 8 w 701"/>
                <a:gd name="T17" fmla="*/ 308 h 408"/>
                <a:gd name="T18" fmla="*/ 259 w 701"/>
                <a:gd name="T19" fmla="*/ 408 h 408"/>
                <a:gd name="T20" fmla="*/ 701 w 701"/>
                <a:gd name="T21" fmla="*/ 0 h 408"/>
                <a:gd name="T22" fmla="*/ 8 w 701"/>
                <a:gd name="T23" fmla="*/ 28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408">
                  <a:moveTo>
                    <a:pt x="8" y="285"/>
                  </a:moveTo>
                  <a:lnTo>
                    <a:pt x="5" y="288"/>
                  </a:lnTo>
                  <a:lnTo>
                    <a:pt x="2" y="290"/>
                  </a:lnTo>
                  <a:lnTo>
                    <a:pt x="1" y="293"/>
                  </a:lnTo>
                  <a:lnTo>
                    <a:pt x="0" y="297"/>
                  </a:lnTo>
                  <a:lnTo>
                    <a:pt x="1" y="300"/>
                  </a:lnTo>
                  <a:lnTo>
                    <a:pt x="2" y="303"/>
                  </a:lnTo>
                  <a:lnTo>
                    <a:pt x="5" y="306"/>
                  </a:lnTo>
                  <a:lnTo>
                    <a:pt x="8" y="308"/>
                  </a:lnTo>
                  <a:lnTo>
                    <a:pt x="259" y="408"/>
                  </a:lnTo>
                  <a:lnTo>
                    <a:pt x="701" y="0"/>
                  </a:lnTo>
                  <a:lnTo>
                    <a:pt x="8"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563"/>
            <p:cNvSpPr>
              <a:spLocks/>
            </p:cNvSpPr>
            <p:nvPr/>
          </p:nvSpPr>
          <p:spPr bwMode="auto">
            <a:xfrm>
              <a:off x="6554788" y="800100"/>
              <a:ext cx="180975" cy="257175"/>
            </a:xfrm>
            <a:custGeom>
              <a:avLst/>
              <a:gdLst>
                <a:gd name="T0" fmla="*/ 0 w 456"/>
                <a:gd name="T1" fmla="*/ 424 h 646"/>
                <a:gd name="T2" fmla="*/ 0 w 456"/>
                <a:gd name="T3" fmla="*/ 635 h 646"/>
                <a:gd name="T4" fmla="*/ 0 w 456"/>
                <a:gd name="T5" fmla="*/ 639 h 646"/>
                <a:gd name="T6" fmla="*/ 3 w 456"/>
                <a:gd name="T7" fmla="*/ 642 h 646"/>
                <a:gd name="T8" fmla="*/ 5 w 456"/>
                <a:gd name="T9" fmla="*/ 645 h 646"/>
                <a:gd name="T10" fmla="*/ 9 w 456"/>
                <a:gd name="T11" fmla="*/ 646 h 646"/>
                <a:gd name="T12" fmla="*/ 11 w 456"/>
                <a:gd name="T13" fmla="*/ 646 h 646"/>
                <a:gd name="T14" fmla="*/ 12 w 456"/>
                <a:gd name="T15" fmla="*/ 646 h 646"/>
                <a:gd name="T16" fmla="*/ 16 w 456"/>
                <a:gd name="T17" fmla="*/ 646 h 646"/>
                <a:gd name="T18" fmla="*/ 18 w 456"/>
                <a:gd name="T19" fmla="*/ 645 h 646"/>
                <a:gd name="T20" fmla="*/ 21 w 456"/>
                <a:gd name="T21" fmla="*/ 644 h 646"/>
                <a:gd name="T22" fmla="*/ 22 w 456"/>
                <a:gd name="T23" fmla="*/ 641 h 646"/>
                <a:gd name="T24" fmla="*/ 126 w 456"/>
                <a:gd name="T25" fmla="*/ 469 h 646"/>
                <a:gd name="T26" fmla="*/ 315 w 456"/>
                <a:gd name="T27" fmla="*/ 569 h 646"/>
                <a:gd name="T28" fmla="*/ 317 w 456"/>
                <a:gd name="T29" fmla="*/ 570 h 646"/>
                <a:gd name="T30" fmla="*/ 320 w 456"/>
                <a:gd name="T31" fmla="*/ 572 h 646"/>
                <a:gd name="T32" fmla="*/ 323 w 456"/>
                <a:gd name="T33" fmla="*/ 570 h 646"/>
                <a:gd name="T34" fmla="*/ 325 w 456"/>
                <a:gd name="T35" fmla="*/ 570 h 646"/>
                <a:gd name="T36" fmla="*/ 329 w 456"/>
                <a:gd name="T37" fmla="*/ 567 h 646"/>
                <a:gd name="T38" fmla="*/ 332 w 456"/>
                <a:gd name="T39" fmla="*/ 561 h 646"/>
                <a:gd name="T40" fmla="*/ 456 w 456"/>
                <a:gd name="T41" fmla="*/ 0 h 646"/>
                <a:gd name="T42" fmla="*/ 0 w 456"/>
                <a:gd name="T43" fmla="*/ 4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6" h="646">
                  <a:moveTo>
                    <a:pt x="0" y="424"/>
                  </a:moveTo>
                  <a:lnTo>
                    <a:pt x="0" y="635"/>
                  </a:lnTo>
                  <a:lnTo>
                    <a:pt x="0" y="639"/>
                  </a:lnTo>
                  <a:lnTo>
                    <a:pt x="3" y="642"/>
                  </a:lnTo>
                  <a:lnTo>
                    <a:pt x="5" y="645"/>
                  </a:lnTo>
                  <a:lnTo>
                    <a:pt x="9" y="646"/>
                  </a:lnTo>
                  <a:lnTo>
                    <a:pt x="11" y="646"/>
                  </a:lnTo>
                  <a:lnTo>
                    <a:pt x="12" y="646"/>
                  </a:lnTo>
                  <a:lnTo>
                    <a:pt x="16" y="646"/>
                  </a:lnTo>
                  <a:lnTo>
                    <a:pt x="18" y="645"/>
                  </a:lnTo>
                  <a:lnTo>
                    <a:pt x="21" y="644"/>
                  </a:lnTo>
                  <a:lnTo>
                    <a:pt x="22" y="641"/>
                  </a:lnTo>
                  <a:lnTo>
                    <a:pt x="126" y="469"/>
                  </a:lnTo>
                  <a:lnTo>
                    <a:pt x="315" y="569"/>
                  </a:lnTo>
                  <a:lnTo>
                    <a:pt x="317" y="570"/>
                  </a:lnTo>
                  <a:lnTo>
                    <a:pt x="320" y="572"/>
                  </a:lnTo>
                  <a:lnTo>
                    <a:pt x="323" y="570"/>
                  </a:lnTo>
                  <a:lnTo>
                    <a:pt x="325" y="570"/>
                  </a:lnTo>
                  <a:lnTo>
                    <a:pt x="329" y="567"/>
                  </a:lnTo>
                  <a:lnTo>
                    <a:pt x="332" y="561"/>
                  </a:lnTo>
                  <a:lnTo>
                    <a:pt x="456" y="0"/>
                  </a:lnTo>
                  <a:lnTo>
                    <a:pt x="0" y="4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Oval 19"/>
          <p:cNvSpPr/>
          <p:nvPr/>
        </p:nvSpPr>
        <p:spPr>
          <a:xfrm>
            <a:off x="3750166" y="3832644"/>
            <a:ext cx="757028" cy="75702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3493"/>
          <p:cNvSpPr>
            <a:spLocks noEditPoints="1"/>
          </p:cNvSpPr>
          <p:nvPr/>
        </p:nvSpPr>
        <p:spPr bwMode="auto">
          <a:xfrm>
            <a:off x="3968501" y="4036561"/>
            <a:ext cx="345758" cy="345758"/>
          </a:xfrm>
          <a:custGeom>
            <a:avLst/>
            <a:gdLst>
              <a:gd name="T0" fmla="*/ 300 w 720"/>
              <a:gd name="T1" fmla="*/ 449 h 720"/>
              <a:gd name="T2" fmla="*/ 256 w 720"/>
              <a:gd name="T3" fmla="*/ 393 h 720"/>
              <a:gd name="T4" fmla="*/ 260 w 720"/>
              <a:gd name="T5" fmla="*/ 318 h 720"/>
              <a:gd name="T6" fmla="*/ 309 w 720"/>
              <a:gd name="T7" fmla="*/ 266 h 720"/>
              <a:gd name="T8" fmla="*/ 381 w 720"/>
              <a:gd name="T9" fmla="*/ 255 h 720"/>
              <a:gd name="T10" fmla="*/ 443 w 720"/>
              <a:gd name="T11" fmla="*/ 291 h 720"/>
              <a:gd name="T12" fmla="*/ 467 w 720"/>
              <a:gd name="T13" fmla="*/ 361 h 720"/>
              <a:gd name="T14" fmla="*/ 443 w 720"/>
              <a:gd name="T15" fmla="*/ 429 h 720"/>
              <a:gd name="T16" fmla="*/ 381 w 720"/>
              <a:gd name="T17" fmla="*/ 466 h 720"/>
              <a:gd name="T18" fmla="*/ 287 w 720"/>
              <a:gd name="T19" fmla="*/ 7 h 720"/>
              <a:gd name="T20" fmla="*/ 173 w 720"/>
              <a:gd name="T21" fmla="*/ 52 h 720"/>
              <a:gd name="T22" fmla="*/ 82 w 720"/>
              <a:gd name="T23" fmla="*/ 131 h 720"/>
              <a:gd name="T24" fmla="*/ 21 w 720"/>
              <a:gd name="T25" fmla="*/ 236 h 720"/>
              <a:gd name="T26" fmla="*/ 0 w 720"/>
              <a:gd name="T27" fmla="*/ 361 h 720"/>
              <a:gd name="T28" fmla="*/ 21 w 720"/>
              <a:gd name="T29" fmla="*/ 484 h 720"/>
              <a:gd name="T30" fmla="*/ 82 w 720"/>
              <a:gd name="T31" fmla="*/ 589 h 720"/>
              <a:gd name="T32" fmla="*/ 173 w 720"/>
              <a:gd name="T33" fmla="*/ 669 h 720"/>
              <a:gd name="T34" fmla="*/ 287 w 720"/>
              <a:gd name="T35" fmla="*/ 714 h 720"/>
              <a:gd name="T36" fmla="*/ 441 w 720"/>
              <a:gd name="T37" fmla="*/ 711 h 720"/>
              <a:gd name="T38" fmla="*/ 570 w 720"/>
              <a:gd name="T39" fmla="*/ 651 h 720"/>
              <a:gd name="T40" fmla="*/ 567 w 720"/>
              <a:gd name="T41" fmla="*/ 621 h 720"/>
              <a:gd name="T42" fmla="*/ 536 w 720"/>
              <a:gd name="T43" fmla="*/ 619 h 720"/>
              <a:gd name="T44" fmla="*/ 384 w 720"/>
              <a:gd name="T45" fmla="*/ 671 h 720"/>
              <a:gd name="T46" fmla="*/ 267 w 720"/>
              <a:gd name="T47" fmla="*/ 659 h 720"/>
              <a:gd name="T48" fmla="*/ 173 w 720"/>
              <a:gd name="T49" fmla="*/ 611 h 720"/>
              <a:gd name="T50" fmla="*/ 101 w 720"/>
              <a:gd name="T51" fmla="*/ 535 h 720"/>
              <a:gd name="T52" fmla="*/ 57 w 720"/>
              <a:gd name="T53" fmla="*/ 438 h 720"/>
              <a:gd name="T54" fmla="*/ 48 w 720"/>
              <a:gd name="T55" fmla="*/ 329 h 720"/>
              <a:gd name="T56" fmla="*/ 78 w 720"/>
              <a:gd name="T57" fmla="*/ 225 h 720"/>
              <a:gd name="T58" fmla="*/ 140 w 720"/>
              <a:gd name="T59" fmla="*/ 140 h 720"/>
              <a:gd name="T60" fmla="*/ 224 w 720"/>
              <a:gd name="T61" fmla="*/ 78 h 720"/>
              <a:gd name="T62" fmla="*/ 328 w 720"/>
              <a:gd name="T63" fmla="*/ 50 h 720"/>
              <a:gd name="T64" fmla="*/ 437 w 720"/>
              <a:gd name="T65" fmla="*/ 58 h 720"/>
              <a:gd name="T66" fmla="*/ 534 w 720"/>
              <a:gd name="T67" fmla="*/ 101 h 720"/>
              <a:gd name="T68" fmla="*/ 610 w 720"/>
              <a:gd name="T69" fmla="*/ 173 h 720"/>
              <a:gd name="T70" fmla="*/ 658 w 720"/>
              <a:gd name="T71" fmla="*/ 267 h 720"/>
              <a:gd name="T72" fmla="*/ 672 w 720"/>
              <a:gd name="T73" fmla="*/ 389 h 720"/>
              <a:gd name="T74" fmla="*/ 654 w 720"/>
              <a:gd name="T75" fmla="*/ 439 h 720"/>
              <a:gd name="T76" fmla="*/ 610 w 720"/>
              <a:gd name="T77" fmla="*/ 466 h 720"/>
              <a:gd name="T78" fmla="*/ 557 w 720"/>
              <a:gd name="T79" fmla="*/ 458 h 720"/>
              <a:gd name="T80" fmla="*/ 522 w 720"/>
              <a:gd name="T81" fmla="*/ 420 h 720"/>
              <a:gd name="T82" fmla="*/ 512 w 720"/>
              <a:gd name="T83" fmla="*/ 329 h 720"/>
              <a:gd name="T84" fmla="*/ 459 w 720"/>
              <a:gd name="T85" fmla="*/ 240 h 720"/>
              <a:gd name="T86" fmla="*/ 359 w 720"/>
              <a:gd name="T87" fmla="*/ 204 h 720"/>
              <a:gd name="T88" fmla="*/ 260 w 720"/>
              <a:gd name="T89" fmla="*/ 240 h 720"/>
              <a:gd name="T90" fmla="*/ 208 w 720"/>
              <a:gd name="T91" fmla="*/ 329 h 720"/>
              <a:gd name="T92" fmla="*/ 223 w 720"/>
              <a:gd name="T93" fmla="*/ 434 h 720"/>
              <a:gd name="T94" fmla="*/ 299 w 720"/>
              <a:gd name="T95" fmla="*/ 503 h 720"/>
              <a:gd name="T96" fmla="*/ 414 w 720"/>
              <a:gd name="T97" fmla="*/ 506 h 720"/>
              <a:gd name="T98" fmla="*/ 504 w 720"/>
              <a:gd name="T99" fmla="*/ 479 h 720"/>
              <a:gd name="T100" fmla="*/ 607 w 720"/>
              <a:gd name="T101" fmla="*/ 515 h 720"/>
              <a:gd name="T102" fmla="*/ 683 w 720"/>
              <a:gd name="T103" fmla="*/ 479 h 720"/>
              <a:gd name="T104" fmla="*/ 720 w 720"/>
              <a:gd name="T105" fmla="*/ 403 h 720"/>
              <a:gd name="T106" fmla="*/ 708 w 720"/>
              <a:gd name="T107" fmla="*/ 271 h 720"/>
              <a:gd name="T108" fmla="*/ 658 w 720"/>
              <a:gd name="T109" fmla="*/ 159 h 720"/>
              <a:gd name="T110" fmla="*/ 575 w 720"/>
              <a:gd name="T111" fmla="*/ 72 h 720"/>
              <a:gd name="T112" fmla="*/ 467 w 720"/>
              <a:gd name="T113" fmla="*/ 1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359" y="467"/>
                </a:moveTo>
                <a:lnTo>
                  <a:pt x="349" y="467"/>
                </a:lnTo>
                <a:lnTo>
                  <a:pt x="339" y="466"/>
                </a:lnTo>
                <a:lnTo>
                  <a:pt x="328" y="463"/>
                </a:lnTo>
                <a:lnTo>
                  <a:pt x="318" y="460"/>
                </a:lnTo>
                <a:lnTo>
                  <a:pt x="309" y="454"/>
                </a:lnTo>
                <a:lnTo>
                  <a:pt x="300" y="449"/>
                </a:lnTo>
                <a:lnTo>
                  <a:pt x="291" y="443"/>
                </a:lnTo>
                <a:lnTo>
                  <a:pt x="283" y="436"/>
                </a:lnTo>
                <a:lnTo>
                  <a:pt x="277" y="429"/>
                </a:lnTo>
                <a:lnTo>
                  <a:pt x="270" y="421"/>
                </a:lnTo>
                <a:lnTo>
                  <a:pt x="265" y="412"/>
                </a:lnTo>
                <a:lnTo>
                  <a:pt x="260" y="402"/>
                </a:lnTo>
                <a:lnTo>
                  <a:pt x="256" y="393"/>
                </a:lnTo>
                <a:lnTo>
                  <a:pt x="254" y="382"/>
                </a:lnTo>
                <a:lnTo>
                  <a:pt x="253" y="371"/>
                </a:lnTo>
                <a:lnTo>
                  <a:pt x="253" y="361"/>
                </a:lnTo>
                <a:lnTo>
                  <a:pt x="253" y="349"/>
                </a:lnTo>
                <a:lnTo>
                  <a:pt x="254" y="339"/>
                </a:lnTo>
                <a:lnTo>
                  <a:pt x="256" y="329"/>
                </a:lnTo>
                <a:lnTo>
                  <a:pt x="260" y="318"/>
                </a:lnTo>
                <a:lnTo>
                  <a:pt x="265" y="309"/>
                </a:lnTo>
                <a:lnTo>
                  <a:pt x="270" y="300"/>
                </a:lnTo>
                <a:lnTo>
                  <a:pt x="277" y="291"/>
                </a:lnTo>
                <a:lnTo>
                  <a:pt x="283" y="284"/>
                </a:lnTo>
                <a:lnTo>
                  <a:pt x="291" y="277"/>
                </a:lnTo>
                <a:lnTo>
                  <a:pt x="300" y="271"/>
                </a:lnTo>
                <a:lnTo>
                  <a:pt x="309" y="266"/>
                </a:lnTo>
                <a:lnTo>
                  <a:pt x="318" y="260"/>
                </a:lnTo>
                <a:lnTo>
                  <a:pt x="328" y="258"/>
                </a:lnTo>
                <a:lnTo>
                  <a:pt x="339" y="255"/>
                </a:lnTo>
                <a:lnTo>
                  <a:pt x="349" y="253"/>
                </a:lnTo>
                <a:lnTo>
                  <a:pt x="359" y="253"/>
                </a:lnTo>
                <a:lnTo>
                  <a:pt x="371" y="253"/>
                </a:lnTo>
                <a:lnTo>
                  <a:pt x="381" y="255"/>
                </a:lnTo>
                <a:lnTo>
                  <a:pt x="391" y="258"/>
                </a:lnTo>
                <a:lnTo>
                  <a:pt x="401" y="260"/>
                </a:lnTo>
                <a:lnTo>
                  <a:pt x="410" y="266"/>
                </a:lnTo>
                <a:lnTo>
                  <a:pt x="419" y="271"/>
                </a:lnTo>
                <a:lnTo>
                  <a:pt x="428" y="277"/>
                </a:lnTo>
                <a:lnTo>
                  <a:pt x="436" y="284"/>
                </a:lnTo>
                <a:lnTo>
                  <a:pt x="443" y="291"/>
                </a:lnTo>
                <a:lnTo>
                  <a:pt x="449" y="300"/>
                </a:lnTo>
                <a:lnTo>
                  <a:pt x="454" y="309"/>
                </a:lnTo>
                <a:lnTo>
                  <a:pt x="459" y="318"/>
                </a:lnTo>
                <a:lnTo>
                  <a:pt x="463" y="329"/>
                </a:lnTo>
                <a:lnTo>
                  <a:pt x="466" y="339"/>
                </a:lnTo>
                <a:lnTo>
                  <a:pt x="467" y="349"/>
                </a:lnTo>
                <a:lnTo>
                  <a:pt x="467" y="361"/>
                </a:lnTo>
                <a:lnTo>
                  <a:pt x="467" y="371"/>
                </a:lnTo>
                <a:lnTo>
                  <a:pt x="466" y="382"/>
                </a:lnTo>
                <a:lnTo>
                  <a:pt x="463" y="393"/>
                </a:lnTo>
                <a:lnTo>
                  <a:pt x="459" y="402"/>
                </a:lnTo>
                <a:lnTo>
                  <a:pt x="454" y="412"/>
                </a:lnTo>
                <a:lnTo>
                  <a:pt x="449" y="421"/>
                </a:lnTo>
                <a:lnTo>
                  <a:pt x="443" y="429"/>
                </a:lnTo>
                <a:lnTo>
                  <a:pt x="436" y="436"/>
                </a:lnTo>
                <a:lnTo>
                  <a:pt x="428" y="443"/>
                </a:lnTo>
                <a:lnTo>
                  <a:pt x="419" y="449"/>
                </a:lnTo>
                <a:lnTo>
                  <a:pt x="410" y="454"/>
                </a:lnTo>
                <a:lnTo>
                  <a:pt x="401" y="460"/>
                </a:lnTo>
                <a:lnTo>
                  <a:pt x="391" y="463"/>
                </a:lnTo>
                <a:lnTo>
                  <a:pt x="381" y="466"/>
                </a:lnTo>
                <a:lnTo>
                  <a:pt x="371" y="467"/>
                </a:lnTo>
                <a:lnTo>
                  <a:pt x="359" y="467"/>
                </a:lnTo>
                <a:close/>
                <a:moveTo>
                  <a:pt x="359" y="0"/>
                </a:moveTo>
                <a:lnTo>
                  <a:pt x="341" y="0"/>
                </a:lnTo>
                <a:lnTo>
                  <a:pt x="323" y="1"/>
                </a:lnTo>
                <a:lnTo>
                  <a:pt x="305" y="4"/>
                </a:lnTo>
                <a:lnTo>
                  <a:pt x="287" y="7"/>
                </a:lnTo>
                <a:lnTo>
                  <a:pt x="269" y="11"/>
                </a:lnTo>
                <a:lnTo>
                  <a:pt x="253" y="16"/>
                </a:lnTo>
                <a:lnTo>
                  <a:pt x="236" y="22"/>
                </a:lnTo>
                <a:lnTo>
                  <a:pt x="219" y="28"/>
                </a:lnTo>
                <a:lnTo>
                  <a:pt x="204" y="36"/>
                </a:lnTo>
                <a:lnTo>
                  <a:pt x="188" y="43"/>
                </a:lnTo>
                <a:lnTo>
                  <a:pt x="173" y="52"/>
                </a:lnTo>
                <a:lnTo>
                  <a:pt x="159" y="61"/>
                </a:lnTo>
                <a:lnTo>
                  <a:pt x="145" y="72"/>
                </a:lnTo>
                <a:lnTo>
                  <a:pt x="131" y="82"/>
                </a:lnTo>
                <a:lnTo>
                  <a:pt x="118" y="94"/>
                </a:lnTo>
                <a:lnTo>
                  <a:pt x="105" y="105"/>
                </a:lnTo>
                <a:lnTo>
                  <a:pt x="93" y="118"/>
                </a:lnTo>
                <a:lnTo>
                  <a:pt x="82" y="131"/>
                </a:lnTo>
                <a:lnTo>
                  <a:pt x="71" y="145"/>
                </a:lnTo>
                <a:lnTo>
                  <a:pt x="61" y="159"/>
                </a:lnTo>
                <a:lnTo>
                  <a:pt x="51" y="173"/>
                </a:lnTo>
                <a:lnTo>
                  <a:pt x="43" y="189"/>
                </a:lnTo>
                <a:lnTo>
                  <a:pt x="34" y="204"/>
                </a:lnTo>
                <a:lnTo>
                  <a:pt x="28" y="221"/>
                </a:lnTo>
                <a:lnTo>
                  <a:pt x="21" y="236"/>
                </a:lnTo>
                <a:lnTo>
                  <a:pt x="15" y="253"/>
                </a:lnTo>
                <a:lnTo>
                  <a:pt x="11" y="271"/>
                </a:lnTo>
                <a:lnTo>
                  <a:pt x="6" y="287"/>
                </a:lnTo>
                <a:lnTo>
                  <a:pt x="3" y="305"/>
                </a:lnTo>
                <a:lnTo>
                  <a:pt x="1" y="323"/>
                </a:lnTo>
                <a:lnTo>
                  <a:pt x="0" y="341"/>
                </a:lnTo>
                <a:lnTo>
                  <a:pt x="0" y="361"/>
                </a:lnTo>
                <a:lnTo>
                  <a:pt x="0" y="379"/>
                </a:lnTo>
                <a:lnTo>
                  <a:pt x="1" y="397"/>
                </a:lnTo>
                <a:lnTo>
                  <a:pt x="3" y="415"/>
                </a:lnTo>
                <a:lnTo>
                  <a:pt x="6" y="433"/>
                </a:lnTo>
                <a:lnTo>
                  <a:pt x="11" y="451"/>
                </a:lnTo>
                <a:lnTo>
                  <a:pt x="15" y="467"/>
                </a:lnTo>
                <a:lnTo>
                  <a:pt x="21" y="484"/>
                </a:lnTo>
                <a:lnTo>
                  <a:pt x="28" y="501"/>
                </a:lnTo>
                <a:lnTo>
                  <a:pt x="34" y="516"/>
                </a:lnTo>
                <a:lnTo>
                  <a:pt x="43" y="531"/>
                </a:lnTo>
                <a:lnTo>
                  <a:pt x="51" y="547"/>
                </a:lnTo>
                <a:lnTo>
                  <a:pt x="61" y="562"/>
                </a:lnTo>
                <a:lnTo>
                  <a:pt x="71" y="576"/>
                </a:lnTo>
                <a:lnTo>
                  <a:pt x="82" y="589"/>
                </a:lnTo>
                <a:lnTo>
                  <a:pt x="93" y="602"/>
                </a:lnTo>
                <a:lnTo>
                  <a:pt x="105" y="615"/>
                </a:lnTo>
                <a:lnTo>
                  <a:pt x="118" y="626"/>
                </a:lnTo>
                <a:lnTo>
                  <a:pt x="131" y="638"/>
                </a:lnTo>
                <a:lnTo>
                  <a:pt x="145" y="650"/>
                </a:lnTo>
                <a:lnTo>
                  <a:pt x="159" y="659"/>
                </a:lnTo>
                <a:lnTo>
                  <a:pt x="173" y="669"/>
                </a:lnTo>
                <a:lnTo>
                  <a:pt x="188" y="678"/>
                </a:lnTo>
                <a:lnTo>
                  <a:pt x="204" y="686"/>
                </a:lnTo>
                <a:lnTo>
                  <a:pt x="219" y="692"/>
                </a:lnTo>
                <a:lnTo>
                  <a:pt x="236" y="698"/>
                </a:lnTo>
                <a:lnTo>
                  <a:pt x="253" y="705"/>
                </a:lnTo>
                <a:lnTo>
                  <a:pt x="269" y="710"/>
                </a:lnTo>
                <a:lnTo>
                  <a:pt x="287" y="714"/>
                </a:lnTo>
                <a:lnTo>
                  <a:pt x="305" y="716"/>
                </a:lnTo>
                <a:lnTo>
                  <a:pt x="323" y="719"/>
                </a:lnTo>
                <a:lnTo>
                  <a:pt x="341" y="720"/>
                </a:lnTo>
                <a:lnTo>
                  <a:pt x="359" y="720"/>
                </a:lnTo>
                <a:lnTo>
                  <a:pt x="387" y="720"/>
                </a:lnTo>
                <a:lnTo>
                  <a:pt x="414" y="716"/>
                </a:lnTo>
                <a:lnTo>
                  <a:pt x="441" y="711"/>
                </a:lnTo>
                <a:lnTo>
                  <a:pt x="467" y="705"/>
                </a:lnTo>
                <a:lnTo>
                  <a:pt x="493" y="696"/>
                </a:lnTo>
                <a:lnTo>
                  <a:pt x="517" y="686"/>
                </a:lnTo>
                <a:lnTo>
                  <a:pt x="540" y="673"/>
                </a:lnTo>
                <a:lnTo>
                  <a:pt x="563" y="659"/>
                </a:lnTo>
                <a:lnTo>
                  <a:pt x="567" y="655"/>
                </a:lnTo>
                <a:lnTo>
                  <a:pt x="570" y="651"/>
                </a:lnTo>
                <a:lnTo>
                  <a:pt x="572" y="647"/>
                </a:lnTo>
                <a:lnTo>
                  <a:pt x="574" y="643"/>
                </a:lnTo>
                <a:lnTo>
                  <a:pt x="574" y="638"/>
                </a:lnTo>
                <a:lnTo>
                  <a:pt x="574" y="633"/>
                </a:lnTo>
                <a:lnTo>
                  <a:pt x="572" y="629"/>
                </a:lnTo>
                <a:lnTo>
                  <a:pt x="570" y="625"/>
                </a:lnTo>
                <a:lnTo>
                  <a:pt x="567" y="621"/>
                </a:lnTo>
                <a:lnTo>
                  <a:pt x="563" y="617"/>
                </a:lnTo>
                <a:lnTo>
                  <a:pt x="558" y="616"/>
                </a:lnTo>
                <a:lnTo>
                  <a:pt x="554" y="615"/>
                </a:lnTo>
                <a:lnTo>
                  <a:pt x="549" y="614"/>
                </a:lnTo>
                <a:lnTo>
                  <a:pt x="545" y="615"/>
                </a:lnTo>
                <a:lnTo>
                  <a:pt x="540" y="616"/>
                </a:lnTo>
                <a:lnTo>
                  <a:pt x="536" y="619"/>
                </a:lnTo>
                <a:lnTo>
                  <a:pt x="517" y="630"/>
                </a:lnTo>
                <a:lnTo>
                  <a:pt x="495" y="642"/>
                </a:lnTo>
                <a:lnTo>
                  <a:pt x="475" y="651"/>
                </a:lnTo>
                <a:lnTo>
                  <a:pt x="453" y="659"/>
                </a:lnTo>
                <a:lnTo>
                  <a:pt x="430" y="665"/>
                </a:lnTo>
                <a:lnTo>
                  <a:pt x="407" y="669"/>
                </a:lnTo>
                <a:lnTo>
                  <a:pt x="384" y="671"/>
                </a:lnTo>
                <a:lnTo>
                  <a:pt x="359" y="673"/>
                </a:lnTo>
                <a:lnTo>
                  <a:pt x="344" y="673"/>
                </a:lnTo>
                <a:lnTo>
                  <a:pt x="328" y="671"/>
                </a:lnTo>
                <a:lnTo>
                  <a:pt x="312" y="669"/>
                </a:lnTo>
                <a:lnTo>
                  <a:pt x="297" y="666"/>
                </a:lnTo>
                <a:lnTo>
                  <a:pt x="282" y="662"/>
                </a:lnTo>
                <a:lnTo>
                  <a:pt x="267" y="659"/>
                </a:lnTo>
                <a:lnTo>
                  <a:pt x="253" y="653"/>
                </a:lnTo>
                <a:lnTo>
                  <a:pt x="238" y="648"/>
                </a:lnTo>
                <a:lnTo>
                  <a:pt x="224" y="642"/>
                </a:lnTo>
                <a:lnTo>
                  <a:pt x="211" y="635"/>
                </a:lnTo>
                <a:lnTo>
                  <a:pt x="197" y="628"/>
                </a:lnTo>
                <a:lnTo>
                  <a:pt x="186" y="619"/>
                </a:lnTo>
                <a:lnTo>
                  <a:pt x="173" y="611"/>
                </a:lnTo>
                <a:lnTo>
                  <a:pt x="161" y="601"/>
                </a:lnTo>
                <a:lnTo>
                  <a:pt x="150" y="592"/>
                </a:lnTo>
                <a:lnTo>
                  <a:pt x="140" y="582"/>
                </a:lnTo>
                <a:lnTo>
                  <a:pt x="128" y="570"/>
                </a:lnTo>
                <a:lnTo>
                  <a:pt x="119" y="558"/>
                </a:lnTo>
                <a:lnTo>
                  <a:pt x="110" y="547"/>
                </a:lnTo>
                <a:lnTo>
                  <a:pt x="101" y="535"/>
                </a:lnTo>
                <a:lnTo>
                  <a:pt x="92" y="522"/>
                </a:lnTo>
                <a:lnTo>
                  <a:pt x="86" y="510"/>
                </a:lnTo>
                <a:lnTo>
                  <a:pt x="78" y="495"/>
                </a:lnTo>
                <a:lnTo>
                  <a:pt x="71" y="481"/>
                </a:lnTo>
                <a:lnTo>
                  <a:pt x="66" y="467"/>
                </a:lnTo>
                <a:lnTo>
                  <a:pt x="61" y="453"/>
                </a:lnTo>
                <a:lnTo>
                  <a:pt x="57" y="438"/>
                </a:lnTo>
                <a:lnTo>
                  <a:pt x="53" y="424"/>
                </a:lnTo>
                <a:lnTo>
                  <a:pt x="51" y="408"/>
                </a:lnTo>
                <a:lnTo>
                  <a:pt x="48" y="393"/>
                </a:lnTo>
                <a:lnTo>
                  <a:pt x="48" y="376"/>
                </a:lnTo>
                <a:lnTo>
                  <a:pt x="47" y="361"/>
                </a:lnTo>
                <a:lnTo>
                  <a:pt x="48" y="344"/>
                </a:lnTo>
                <a:lnTo>
                  <a:pt x="48" y="329"/>
                </a:lnTo>
                <a:lnTo>
                  <a:pt x="51" y="313"/>
                </a:lnTo>
                <a:lnTo>
                  <a:pt x="53" y="298"/>
                </a:lnTo>
                <a:lnTo>
                  <a:pt x="57" y="282"/>
                </a:lnTo>
                <a:lnTo>
                  <a:pt x="61" y="267"/>
                </a:lnTo>
                <a:lnTo>
                  <a:pt x="66" y="253"/>
                </a:lnTo>
                <a:lnTo>
                  <a:pt x="71" y="239"/>
                </a:lnTo>
                <a:lnTo>
                  <a:pt x="78" y="225"/>
                </a:lnTo>
                <a:lnTo>
                  <a:pt x="86" y="212"/>
                </a:lnTo>
                <a:lnTo>
                  <a:pt x="92" y="199"/>
                </a:lnTo>
                <a:lnTo>
                  <a:pt x="101" y="186"/>
                </a:lnTo>
                <a:lnTo>
                  <a:pt x="110" y="173"/>
                </a:lnTo>
                <a:lnTo>
                  <a:pt x="119" y="162"/>
                </a:lnTo>
                <a:lnTo>
                  <a:pt x="128" y="150"/>
                </a:lnTo>
                <a:lnTo>
                  <a:pt x="140" y="140"/>
                </a:lnTo>
                <a:lnTo>
                  <a:pt x="150" y="129"/>
                </a:lnTo>
                <a:lnTo>
                  <a:pt x="161" y="119"/>
                </a:lnTo>
                <a:lnTo>
                  <a:pt x="173" y="110"/>
                </a:lnTo>
                <a:lnTo>
                  <a:pt x="186" y="101"/>
                </a:lnTo>
                <a:lnTo>
                  <a:pt x="197" y="94"/>
                </a:lnTo>
                <a:lnTo>
                  <a:pt x="211" y="86"/>
                </a:lnTo>
                <a:lnTo>
                  <a:pt x="224" y="78"/>
                </a:lnTo>
                <a:lnTo>
                  <a:pt x="238" y="73"/>
                </a:lnTo>
                <a:lnTo>
                  <a:pt x="253" y="67"/>
                </a:lnTo>
                <a:lnTo>
                  <a:pt x="267" y="61"/>
                </a:lnTo>
                <a:lnTo>
                  <a:pt x="282" y="58"/>
                </a:lnTo>
                <a:lnTo>
                  <a:pt x="297" y="54"/>
                </a:lnTo>
                <a:lnTo>
                  <a:pt x="312" y="51"/>
                </a:lnTo>
                <a:lnTo>
                  <a:pt x="328" y="50"/>
                </a:lnTo>
                <a:lnTo>
                  <a:pt x="344" y="49"/>
                </a:lnTo>
                <a:lnTo>
                  <a:pt x="359" y="47"/>
                </a:lnTo>
                <a:lnTo>
                  <a:pt x="376" y="49"/>
                </a:lnTo>
                <a:lnTo>
                  <a:pt x="391" y="50"/>
                </a:lnTo>
                <a:lnTo>
                  <a:pt x="407" y="51"/>
                </a:lnTo>
                <a:lnTo>
                  <a:pt x="422" y="54"/>
                </a:lnTo>
                <a:lnTo>
                  <a:pt x="437" y="58"/>
                </a:lnTo>
                <a:lnTo>
                  <a:pt x="453" y="61"/>
                </a:lnTo>
                <a:lnTo>
                  <a:pt x="467" y="67"/>
                </a:lnTo>
                <a:lnTo>
                  <a:pt x="481" y="73"/>
                </a:lnTo>
                <a:lnTo>
                  <a:pt x="495" y="78"/>
                </a:lnTo>
                <a:lnTo>
                  <a:pt x="508" y="86"/>
                </a:lnTo>
                <a:lnTo>
                  <a:pt x="522" y="94"/>
                </a:lnTo>
                <a:lnTo>
                  <a:pt x="534" y="101"/>
                </a:lnTo>
                <a:lnTo>
                  <a:pt x="547" y="110"/>
                </a:lnTo>
                <a:lnTo>
                  <a:pt x="558" y="119"/>
                </a:lnTo>
                <a:lnTo>
                  <a:pt x="570" y="129"/>
                </a:lnTo>
                <a:lnTo>
                  <a:pt x="580" y="140"/>
                </a:lnTo>
                <a:lnTo>
                  <a:pt x="592" y="150"/>
                </a:lnTo>
                <a:lnTo>
                  <a:pt x="601" y="162"/>
                </a:lnTo>
                <a:lnTo>
                  <a:pt x="610" y="173"/>
                </a:lnTo>
                <a:lnTo>
                  <a:pt x="619" y="186"/>
                </a:lnTo>
                <a:lnTo>
                  <a:pt x="628" y="199"/>
                </a:lnTo>
                <a:lnTo>
                  <a:pt x="634" y="212"/>
                </a:lnTo>
                <a:lnTo>
                  <a:pt x="642" y="225"/>
                </a:lnTo>
                <a:lnTo>
                  <a:pt x="648" y="239"/>
                </a:lnTo>
                <a:lnTo>
                  <a:pt x="653" y="253"/>
                </a:lnTo>
                <a:lnTo>
                  <a:pt x="658" y="267"/>
                </a:lnTo>
                <a:lnTo>
                  <a:pt x="662" y="282"/>
                </a:lnTo>
                <a:lnTo>
                  <a:pt x="666" y="298"/>
                </a:lnTo>
                <a:lnTo>
                  <a:pt x="669" y="313"/>
                </a:lnTo>
                <a:lnTo>
                  <a:pt x="671" y="329"/>
                </a:lnTo>
                <a:lnTo>
                  <a:pt x="671" y="344"/>
                </a:lnTo>
                <a:lnTo>
                  <a:pt x="672" y="361"/>
                </a:lnTo>
                <a:lnTo>
                  <a:pt x="672" y="389"/>
                </a:lnTo>
                <a:lnTo>
                  <a:pt x="671" y="398"/>
                </a:lnTo>
                <a:lnTo>
                  <a:pt x="671" y="406"/>
                </a:lnTo>
                <a:lnTo>
                  <a:pt x="669" y="413"/>
                </a:lnTo>
                <a:lnTo>
                  <a:pt x="666" y="420"/>
                </a:lnTo>
                <a:lnTo>
                  <a:pt x="662" y="427"/>
                </a:lnTo>
                <a:lnTo>
                  <a:pt x="658" y="434"/>
                </a:lnTo>
                <a:lnTo>
                  <a:pt x="654" y="439"/>
                </a:lnTo>
                <a:lnTo>
                  <a:pt x="649" y="445"/>
                </a:lnTo>
                <a:lnTo>
                  <a:pt x="644" y="451"/>
                </a:lnTo>
                <a:lnTo>
                  <a:pt x="638" y="454"/>
                </a:lnTo>
                <a:lnTo>
                  <a:pt x="631" y="458"/>
                </a:lnTo>
                <a:lnTo>
                  <a:pt x="625" y="462"/>
                </a:lnTo>
                <a:lnTo>
                  <a:pt x="617" y="465"/>
                </a:lnTo>
                <a:lnTo>
                  <a:pt x="610" y="466"/>
                </a:lnTo>
                <a:lnTo>
                  <a:pt x="602" y="467"/>
                </a:lnTo>
                <a:lnTo>
                  <a:pt x="594" y="467"/>
                </a:lnTo>
                <a:lnTo>
                  <a:pt x="586" y="467"/>
                </a:lnTo>
                <a:lnTo>
                  <a:pt x="577" y="466"/>
                </a:lnTo>
                <a:lnTo>
                  <a:pt x="571" y="465"/>
                </a:lnTo>
                <a:lnTo>
                  <a:pt x="563" y="462"/>
                </a:lnTo>
                <a:lnTo>
                  <a:pt x="557" y="458"/>
                </a:lnTo>
                <a:lnTo>
                  <a:pt x="550" y="454"/>
                </a:lnTo>
                <a:lnTo>
                  <a:pt x="544" y="451"/>
                </a:lnTo>
                <a:lnTo>
                  <a:pt x="539" y="445"/>
                </a:lnTo>
                <a:lnTo>
                  <a:pt x="534" y="439"/>
                </a:lnTo>
                <a:lnTo>
                  <a:pt x="529" y="434"/>
                </a:lnTo>
                <a:lnTo>
                  <a:pt x="525" y="427"/>
                </a:lnTo>
                <a:lnTo>
                  <a:pt x="522" y="420"/>
                </a:lnTo>
                <a:lnTo>
                  <a:pt x="518" y="413"/>
                </a:lnTo>
                <a:lnTo>
                  <a:pt x="517" y="406"/>
                </a:lnTo>
                <a:lnTo>
                  <a:pt x="516" y="398"/>
                </a:lnTo>
                <a:lnTo>
                  <a:pt x="516" y="389"/>
                </a:lnTo>
                <a:lnTo>
                  <a:pt x="516" y="361"/>
                </a:lnTo>
                <a:lnTo>
                  <a:pt x="515" y="344"/>
                </a:lnTo>
                <a:lnTo>
                  <a:pt x="512" y="329"/>
                </a:lnTo>
                <a:lnTo>
                  <a:pt x="508" y="314"/>
                </a:lnTo>
                <a:lnTo>
                  <a:pt x="503" y="300"/>
                </a:lnTo>
                <a:lnTo>
                  <a:pt x="497" y="286"/>
                </a:lnTo>
                <a:lnTo>
                  <a:pt x="489" y="273"/>
                </a:lnTo>
                <a:lnTo>
                  <a:pt x="480" y="262"/>
                </a:lnTo>
                <a:lnTo>
                  <a:pt x="470" y="250"/>
                </a:lnTo>
                <a:lnTo>
                  <a:pt x="459" y="240"/>
                </a:lnTo>
                <a:lnTo>
                  <a:pt x="446" y="231"/>
                </a:lnTo>
                <a:lnTo>
                  <a:pt x="434" y="223"/>
                </a:lnTo>
                <a:lnTo>
                  <a:pt x="421" y="217"/>
                </a:lnTo>
                <a:lnTo>
                  <a:pt x="407" y="212"/>
                </a:lnTo>
                <a:lnTo>
                  <a:pt x="391" y="208"/>
                </a:lnTo>
                <a:lnTo>
                  <a:pt x="376" y="205"/>
                </a:lnTo>
                <a:lnTo>
                  <a:pt x="359" y="204"/>
                </a:lnTo>
                <a:lnTo>
                  <a:pt x="344" y="205"/>
                </a:lnTo>
                <a:lnTo>
                  <a:pt x="328" y="208"/>
                </a:lnTo>
                <a:lnTo>
                  <a:pt x="313" y="212"/>
                </a:lnTo>
                <a:lnTo>
                  <a:pt x="299" y="217"/>
                </a:lnTo>
                <a:lnTo>
                  <a:pt x="286" y="223"/>
                </a:lnTo>
                <a:lnTo>
                  <a:pt x="273" y="231"/>
                </a:lnTo>
                <a:lnTo>
                  <a:pt x="260" y="240"/>
                </a:lnTo>
                <a:lnTo>
                  <a:pt x="250" y="250"/>
                </a:lnTo>
                <a:lnTo>
                  <a:pt x="240" y="262"/>
                </a:lnTo>
                <a:lnTo>
                  <a:pt x="231" y="273"/>
                </a:lnTo>
                <a:lnTo>
                  <a:pt x="223" y="286"/>
                </a:lnTo>
                <a:lnTo>
                  <a:pt x="217" y="300"/>
                </a:lnTo>
                <a:lnTo>
                  <a:pt x="211" y="314"/>
                </a:lnTo>
                <a:lnTo>
                  <a:pt x="208" y="329"/>
                </a:lnTo>
                <a:lnTo>
                  <a:pt x="205" y="344"/>
                </a:lnTo>
                <a:lnTo>
                  <a:pt x="204" y="361"/>
                </a:lnTo>
                <a:lnTo>
                  <a:pt x="205" y="376"/>
                </a:lnTo>
                <a:lnTo>
                  <a:pt x="208" y="391"/>
                </a:lnTo>
                <a:lnTo>
                  <a:pt x="211" y="407"/>
                </a:lnTo>
                <a:lnTo>
                  <a:pt x="217" y="421"/>
                </a:lnTo>
                <a:lnTo>
                  <a:pt x="223" y="434"/>
                </a:lnTo>
                <a:lnTo>
                  <a:pt x="231" y="447"/>
                </a:lnTo>
                <a:lnTo>
                  <a:pt x="240" y="460"/>
                </a:lnTo>
                <a:lnTo>
                  <a:pt x="250" y="470"/>
                </a:lnTo>
                <a:lnTo>
                  <a:pt x="260" y="480"/>
                </a:lnTo>
                <a:lnTo>
                  <a:pt x="273" y="489"/>
                </a:lnTo>
                <a:lnTo>
                  <a:pt x="286" y="497"/>
                </a:lnTo>
                <a:lnTo>
                  <a:pt x="299" y="503"/>
                </a:lnTo>
                <a:lnTo>
                  <a:pt x="313" y="508"/>
                </a:lnTo>
                <a:lnTo>
                  <a:pt x="328" y="512"/>
                </a:lnTo>
                <a:lnTo>
                  <a:pt x="344" y="515"/>
                </a:lnTo>
                <a:lnTo>
                  <a:pt x="359" y="516"/>
                </a:lnTo>
                <a:lnTo>
                  <a:pt x="378" y="515"/>
                </a:lnTo>
                <a:lnTo>
                  <a:pt x="396" y="511"/>
                </a:lnTo>
                <a:lnTo>
                  <a:pt x="414" y="506"/>
                </a:lnTo>
                <a:lnTo>
                  <a:pt x="431" y="499"/>
                </a:lnTo>
                <a:lnTo>
                  <a:pt x="446" y="489"/>
                </a:lnTo>
                <a:lnTo>
                  <a:pt x="461" y="479"/>
                </a:lnTo>
                <a:lnTo>
                  <a:pt x="473" y="466"/>
                </a:lnTo>
                <a:lnTo>
                  <a:pt x="485" y="453"/>
                </a:lnTo>
                <a:lnTo>
                  <a:pt x="494" y="466"/>
                </a:lnTo>
                <a:lnTo>
                  <a:pt x="504" y="479"/>
                </a:lnTo>
                <a:lnTo>
                  <a:pt x="517" y="489"/>
                </a:lnTo>
                <a:lnTo>
                  <a:pt x="530" y="498"/>
                </a:lnTo>
                <a:lnTo>
                  <a:pt x="544" y="506"/>
                </a:lnTo>
                <a:lnTo>
                  <a:pt x="561" y="511"/>
                </a:lnTo>
                <a:lnTo>
                  <a:pt x="576" y="515"/>
                </a:lnTo>
                <a:lnTo>
                  <a:pt x="594" y="516"/>
                </a:lnTo>
                <a:lnTo>
                  <a:pt x="607" y="515"/>
                </a:lnTo>
                <a:lnTo>
                  <a:pt x="620" y="513"/>
                </a:lnTo>
                <a:lnTo>
                  <a:pt x="631" y="510"/>
                </a:lnTo>
                <a:lnTo>
                  <a:pt x="643" y="506"/>
                </a:lnTo>
                <a:lnTo>
                  <a:pt x="654" y="501"/>
                </a:lnTo>
                <a:lnTo>
                  <a:pt x="665" y="494"/>
                </a:lnTo>
                <a:lnTo>
                  <a:pt x="674" y="487"/>
                </a:lnTo>
                <a:lnTo>
                  <a:pt x="683" y="479"/>
                </a:lnTo>
                <a:lnTo>
                  <a:pt x="692" y="470"/>
                </a:lnTo>
                <a:lnTo>
                  <a:pt x="698" y="460"/>
                </a:lnTo>
                <a:lnTo>
                  <a:pt x="705" y="449"/>
                </a:lnTo>
                <a:lnTo>
                  <a:pt x="710" y="439"/>
                </a:lnTo>
                <a:lnTo>
                  <a:pt x="715" y="427"/>
                </a:lnTo>
                <a:lnTo>
                  <a:pt x="717" y="415"/>
                </a:lnTo>
                <a:lnTo>
                  <a:pt x="720" y="403"/>
                </a:lnTo>
                <a:lnTo>
                  <a:pt x="720" y="389"/>
                </a:lnTo>
                <a:lnTo>
                  <a:pt x="720" y="361"/>
                </a:lnTo>
                <a:lnTo>
                  <a:pt x="720" y="341"/>
                </a:lnTo>
                <a:lnTo>
                  <a:pt x="719" y="323"/>
                </a:lnTo>
                <a:lnTo>
                  <a:pt x="716" y="305"/>
                </a:lnTo>
                <a:lnTo>
                  <a:pt x="714" y="287"/>
                </a:lnTo>
                <a:lnTo>
                  <a:pt x="708" y="271"/>
                </a:lnTo>
                <a:lnTo>
                  <a:pt x="705" y="253"/>
                </a:lnTo>
                <a:lnTo>
                  <a:pt x="698" y="236"/>
                </a:lnTo>
                <a:lnTo>
                  <a:pt x="692" y="221"/>
                </a:lnTo>
                <a:lnTo>
                  <a:pt x="685" y="204"/>
                </a:lnTo>
                <a:lnTo>
                  <a:pt x="676" y="189"/>
                </a:lnTo>
                <a:lnTo>
                  <a:pt x="669" y="173"/>
                </a:lnTo>
                <a:lnTo>
                  <a:pt x="658" y="159"/>
                </a:lnTo>
                <a:lnTo>
                  <a:pt x="648" y="145"/>
                </a:lnTo>
                <a:lnTo>
                  <a:pt x="638" y="131"/>
                </a:lnTo>
                <a:lnTo>
                  <a:pt x="626" y="118"/>
                </a:lnTo>
                <a:lnTo>
                  <a:pt x="615" y="105"/>
                </a:lnTo>
                <a:lnTo>
                  <a:pt x="602" y="94"/>
                </a:lnTo>
                <a:lnTo>
                  <a:pt x="589" y="82"/>
                </a:lnTo>
                <a:lnTo>
                  <a:pt x="575" y="72"/>
                </a:lnTo>
                <a:lnTo>
                  <a:pt x="561" y="61"/>
                </a:lnTo>
                <a:lnTo>
                  <a:pt x="547" y="52"/>
                </a:lnTo>
                <a:lnTo>
                  <a:pt x="531" y="43"/>
                </a:lnTo>
                <a:lnTo>
                  <a:pt x="516" y="36"/>
                </a:lnTo>
                <a:lnTo>
                  <a:pt x="500" y="28"/>
                </a:lnTo>
                <a:lnTo>
                  <a:pt x="484" y="22"/>
                </a:lnTo>
                <a:lnTo>
                  <a:pt x="467" y="16"/>
                </a:lnTo>
                <a:lnTo>
                  <a:pt x="450" y="11"/>
                </a:lnTo>
                <a:lnTo>
                  <a:pt x="432" y="7"/>
                </a:lnTo>
                <a:lnTo>
                  <a:pt x="414" y="4"/>
                </a:lnTo>
                <a:lnTo>
                  <a:pt x="396" y="1"/>
                </a:lnTo>
                <a:lnTo>
                  <a:pt x="378" y="0"/>
                </a:lnTo>
                <a:lnTo>
                  <a:pt x="359"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 name="Shape 5049"/>
          <p:cNvSpPr/>
          <p:nvPr/>
        </p:nvSpPr>
        <p:spPr>
          <a:xfrm>
            <a:off x="1066584" y="4637697"/>
            <a:ext cx="1377717" cy="266920"/>
          </a:xfrm>
          <a:prstGeom prst="rect">
            <a:avLst/>
          </a:prstGeom>
          <a:extLst>
            <a:ext uri="{C572A759-6A51-4108-AA02-DFA0A04FC94B}">
              <ma14:wrappingTextBoxFlag xmlns:ma14="http://schemas.microsoft.com/office/mac/drawingml/2011/main" xmlns="" val="1"/>
            </a:ext>
          </a:extLst>
        </p:spPr>
        <p:txBody>
          <a:bodyPr vert="horz" wrap="square" lIns="91416" tIns="45708" rIns="91416" bIns="45708" rtlCol="0" anchor="t">
            <a:noAutofit/>
          </a:bodyPr>
          <a:lstStyle/>
          <a:p>
            <a:pPr>
              <a:lnSpc>
                <a:spcPct val="90000"/>
              </a:lnSpc>
              <a:spcBef>
                <a:spcPct val="0"/>
              </a:spcBef>
            </a:pPr>
            <a:r>
              <a:rPr lang="en-US" sz="1600" b="1" dirty="0" smtClean="0">
                <a:solidFill>
                  <a:schemeClr val="bg1"/>
                </a:solidFill>
                <a:latin typeface="Montserrat" panose="00000500000000000000" pitchFamily="2" charset="0"/>
                <a:ea typeface="Roboto" panose="02000000000000000000" pitchFamily="2" charset="0"/>
                <a:cs typeface="Lato" panose="020F0502020204030203" pitchFamily="34" charset="0"/>
              </a:rPr>
              <a:t>TEXT HERE</a:t>
            </a:r>
            <a:endParaRPr lang="en-US" sz="1600" b="1" dirty="0">
              <a:solidFill>
                <a:schemeClr val="bg1"/>
              </a:solidFill>
              <a:latin typeface="Montserrat" panose="00000500000000000000" pitchFamily="2" charset="0"/>
              <a:ea typeface="Roboto" panose="02000000000000000000" pitchFamily="2" charset="0"/>
              <a:cs typeface="Lato" panose="020F0502020204030203" pitchFamily="34" charset="0"/>
            </a:endParaRPr>
          </a:p>
        </p:txBody>
      </p:sp>
      <p:sp>
        <p:nvSpPr>
          <p:cNvPr id="24" name="Shape 5050"/>
          <p:cNvSpPr/>
          <p:nvPr/>
        </p:nvSpPr>
        <p:spPr>
          <a:xfrm>
            <a:off x="904334" y="4905817"/>
            <a:ext cx="1812831" cy="8638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5400" tIns="25400" rIns="25400" bIns="25400" numCol="1" anchor="t">
            <a:spAutoFit/>
          </a:bodyPr>
          <a:lstStyle>
            <a:lvl1pPr>
              <a:lnSpc>
                <a:spcPct val="110000"/>
              </a:lnSpc>
              <a:defRPr sz="2000">
                <a:solidFill>
                  <a:srgbClr val="4C6077"/>
                </a:solidFill>
                <a:latin typeface="Helvetica"/>
                <a:ea typeface="Helvetica"/>
                <a:cs typeface="Helvetica"/>
                <a:sym typeface="Helvetica"/>
              </a:defRPr>
            </a:lvl1pPr>
          </a:lstStyle>
          <a:p>
            <a:pPr algn="ctr"/>
            <a:r>
              <a:rPr sz="1200" dirty="0">
                <a:solidFill>
                  <a:schemeClr val="bg1"/>
                </a:solidFill>
                <a:latin typeface="Open Sans"/>
              </a:rPr>
              <a:t>Lorem Ipsum is simply dummy text of the printing and typesetting industry. Lorem Ipsum has.</a:t>
            </a:r>
          </a:p>
        </p:txBody>
      </p:sp>
      <p:sp>
        <p:nvSpPr>
          <p:cNvPr id="25" name="Shape 5049"/>
          <p:cNvSpPr/>
          <p:nvPr/>
        </p:nvSpPr>
        <p:spPr>
          <a:xfrm>
            <a:off x="3437011" y="4637697"/>
            <a:ext cx="1408738" cy="314945"/>
          </a:xfrm>
          <a:prstGeom prst="rect">
            <a:avLst/>
          </a:prstGeom>
          <a:extLst>
            <a:ext uri="{C572A759-6A51-4108-AA02-DFA0A04FC94B}">
              <ma14:wrappingTextBoxFlag xmlns:ma14="http://schemas.microsoft.com/office/mac/drawingml/2011/main" xmlns="" val="1"/>
            </a:ext>
          </a:extLst>
        </p:spPr>
        <p:txBody>
          <a:bodyPr vert="horz" wrap="square" lIns="91416" tIns="45708" rIns="91416" bIns="45708" rtlCol="0" anchor="t">
            <a:noAutofit/>
          </a:bodyPr>
          <a:lstStyle/>
          <a:p>
            <a:pPr>
              <a:lnSpc>
                <a:spcPct val="90000"/>
              </a:lnSpc>
              <a:spcBef>
                <a:spcPct val="0"/>
              </a:spcBef>
            </a:pPr>
            <a:r>
              <a:rPr lang="en-US" sz="1600" b="1" dirty="0" smtClean="0">
                <a:solidFill>
                  <a:schemeClr val="bg1"/>
                </a:solidFill>
                <a:latin typeface="Montserrat" panose="00000500000000000000" pitchFamily="2" charset="0"/>
                <a:ea typeface="Roboto" panose="02000000000000000000" pitchFamily="2" charset="0"/>
                <a:cs typeface="Lato" panose="020F0502020204030203" pitchFamily="34" charset="0"/>
              </a:rPr>
              <a:t>TEXT HERE</a:t>
            </a:r>
            <a:endParaRPr lang="en-US" sz="1600" b="1" dirty="0">
              <a:solidFill>
                <a:schemeClr val="bg1"/>
              </a:solidFill>
              <a:latin typeface="Montserrat" panose="00000500000000000000" pitchFamily="2" charset="0"/>
              <a:ea typeface="Roboto" panose="02000000000000000000" pitchFamily="2" charset="0"/>
              <a:cs typeface="Lato" panose="020F0502020204030203" pitchFamily="34" charset="0"/>
            </a:endParaRPr>
          </a:p>
        </p:txBody>
      </p:sp>
      <p:sp>
        <p:nvSpPr>
          <p:cNvPr id="26" name="Shape 5050"/>
          <p:cNvSpPr/>
          <p:nvPr/>
        </p:nvSpPr>
        <p:spPr>
          <a:xfrm>
            <a:off x="3176187" y="4905817"/>
            <a:ext cx="2089233" cy="8638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5400" tIns="25400" rIns="25400" bIns="25400" numCol="1" anchor="t">
            <a:spAutoFit/>
          </a:bodyPr>
          <a:lstStyle>
            <a:lvl1pPr>
              <a:lnSpc>
                <a:spcPct val="110000"/>
              </a:lnSpc>
              <a:defRPr sz="2000">
                <a:solidFill>
                  <a:srgbClr val="4C6077"/>
                </a:solidFill>
                <a:latin typeface="Helvetica"/>
                <a:ea typeface="Helvetica"/>
                <a:cs typeface="Helvetica"/>
                <a:sym typeface="Helvetica"/>
              </a:defRPr>
            </a:lvl1pPr>
          </a:lstStyle>
          <a:p>
            <a:pPr algn="ctr"/>
            <a:r>
              <a:rPr sz="1200" dirty="0">
                <a:solidFill>
                  <a:schemeClr val="bg1"/>
                </a:solidFill>
                <a:latin typeface="Open Sans"/>
              </a:rPr>
              <a:t>Lorem Ipsum is simply dummy text of the printing and typesetting industry. Lorem Ipsum has.</a:t>
            </a:r>
          </a:p>
        </p:txBody>
      </p:sp>
      <p:sp>
        <p:nvSpPr>
          <p:cNvPr id="19" name="Title 11"/>
          <p:cNvSpPr txBox="1">
            <a:spLocks/>
          </p:cNvSpPr>
          <p:nvPr/>
        </p:nvSpPr>
        <p:spPr>
          <a:xfrm>
            <a:off x="939584" y="2384476"/>
            <a:ext cx="2328747" cy="556011"/>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spc="-300" dirty="0" smtClean="0">
                <a:solidFill>
                  <a:schemeClr val="bg1"/>
                </a:solidFill>
                <a:latin typeface="Montserrat" panose="00000500000000000000" pitchFamily="2" charset="0"/>
                <a:ea typeface="Roboto" panose="02000000000000000000" pitchFamily="2" charset="0"/>
                <a:cs typeface="Times New Roman" panose="02020603050405020304" pitchFamily="18" charset="0"/>
              </a:rPr>
              <a:t>HEADING</a:t>
            </a:r>
            <a:endParaRPr lang="en-US" sz="3600" spc="-300" dirty="0">
              <a:solidFill>
                <a:schemeClr val="bg1"/>
              </a:solidFill>
              <a:latin typeface="Montserrat" panose="000005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551002578"/>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pic>
        <p:nvPicPr>
          <p:cNvPr id="34" name="Picture Placeholder 33"/>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0024" r="10024"/>
          <a:stretch>
            <a:fillRect/>
          </a:stretch>
        </p:blipFill>
        <p:spPr/>
      </p:pic>
      <p:pic>
        <p:nvPicPr>
          <p:cNvPr id="14" name="Picture Placeholder 1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2428" b="22428"/>
          <a:stretch>
            <a:fillRect/>
          </a:stretch>
        </p:blipFill>
        <p:spPr>
          <a:solidFill>
            <a:schemeClr val="bg1">
              <a:lumMod val="85000"/>
            </a:schemeClr>
          </a:solidFill>
        </p:spPr>
      </p:pic>
      <p:sp>
        <p:nvSpPr>
          <p:cNvPr id="35" name="Freeform 34"/>
          <p:cNvSpPr/>
          <p:nvPr/>
        </p:nvSpPr>
        <p:spPr>
          <a:xfrm>
            <a:off x="5513" y="759566"/>
            <a:ext cx="3177244" cy="5967340"/>
          </a:xfrm>
          <a:custGeom>
            <a:avLst/>
            <a:gdLst>
              <a:gd name="connsiteX0" fmla="*/ 226571 w 3718856"/>
              <a:gd name="connsiteY0" fmla="*/ 0 h 6984570"/>
              <a:gd name="connsiteX1" fmla="*/ 3718856 w 3718856"/>
              <a:gd name="connsiteY1" fmla="*/ 3492285 h 6984570"/>
              <a:gd name="connsiteX2" fmla="*/ 226571 w 3718856"/>
              <a:gd name="connsiteY2" fmla="*/ 6984570 h 6984570"/>
              <a:gd name="connsiteX3" fmla="*/ 46859 w 3718856"/>
              <a:gd name="connsiteY3" fmla="*/ 6980026 h 6984570"/>
              <a:gd name="connsiteX4" fmla="*/ 0 w 3718856"/>
              <a:gd name="connsiteY4" fmla="*/ 6976463 h 6984570"/>
              <a:gd name="connsiteX5" fmla="*/ 0 w 3718856"/>
              <a:gd name="connsiteY5" fmla="*/ 8108 h 6984570"/>
              <a:gd name="connsiteX6" fmla="*/ 46859 w 3718856"/>
              <a:gd name="connsiteY6" fmla="*/ 4544 h 6984570"/>
              <a:gd name="connsiteX7" fmla="*/ 226571 w 3718856"/>
              <a:gd name="connsiteY7" fmla="*/ 0 h 698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8856" h="6984570">
                <a:moveTo>
                  <a:pt x="226571" y="0"/>
                </a:moveTo>
                <a:cubicBezTo>
                  <a:pt x="2155307" y="0"/>
                  <a:pt x="3718856" y="1563549"/>
                  <a:pt x="3718856" y="3492285"/>
                </a:cubicBezTo>
                <a:cubicBezTo>
                  <a:pt x="3718856" y="5421021"/>
                  <a:pt x="2155307" y="6984570"/>
                  <a:pt x="226571" y="6984570"/>
                </a:cubicBezTo>
                <a:cubicBezTo>
                  <a:pt x="166298" y="6984570"/>
                  <a:pt x="106382" y="6983043"/>
                  <a:pt x="46859" y="6980026"/>
                </a:cubicBezTo>
                <a:lnTo>
                  <a:pt x="0" y="6976463"/>
                </a:lnTo>
                <a:lnTo>
                  <a:pt x="0" y="8108"/>
                </a:lnTo>
                <a:lnTo>
                  <a:pt x="46859" y="4544"/>
                </a:lnTo>
                <a:cubicBezTo>
                  <a:pt x="106382" y="1527"/>
                  <a:pt x="166298" y="0"/>
                  <a:pt x="226571" y="0"/>
                </a:cubicBezTo>
                <a:close/>
              </a:path>
            </a:pathLst>
          </a:custGeom>
          <a:solidFill>
            <a:schemeClr val="bg1">
              <a:alpha val="0"/>
            </a:schemeClr>
          </a:solidFill>
          <a:ln>
            <a:noFill/>
          </a:ln>
          <a:effectLst>
            <a:outerShdw blurRad="1219200" dist="190500" sx="96000" sy="96000" algn="r"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Rectangle 9"/>
          <p:cNvSpPr/>
          <p:nvPr/>
        </p:nvSpPr>
        <p:spPr>
          <a:xfrm>
            <a:off x="3839316" y="2259162"/>
            <a:ext cx="2064707" cy="646331"/>
          </a:xfrm>
          <a:prstGeom prst="rect">
            <a:avLst/>
          </a:prstGeom>
        </p:spPr>
        <p:txBody>
          <a:bodyPr wrap="square">
            <a:spAutoFit/>
          </a:bodyPr>
          <a:lstStyle/>
          <a:p>
            <a:pPr>
              <a:spcBef>
                <a:spcPts val="600"/>
              </a:spcBef>
              <a:buClr>
                <a:srgbClr val="E24848"/>
              </a:buClr>
              <a:defRPr/>
            </a:pPr>
            <a:r>
              <a:rPr lang="en-US" sz="1200" noProof="1">
                <a:solidFill>
                  <a:schemeClr val="bg1"/>
                </a:solidFill>
                <a:latin typeface="Open Sans" panose="020B0606030504020204"/>
                <a:ea typeface="Open Sans Light" panose="020B0306030504020204" pitchFamily="34" charset="0"/>
                <a:cs typeface="Open Sans Light" panose="020B0306030504020204" pitchFamily="34" charset="0"/>
              </a:rPr>
              <a:t>Lorem ipsum dolor sit amet, consectetur adipiscing elit. Nulla imperdiet volutpat dui</a:t>
            </a:r>
          </a:p>
        </p:txBody>
      </p:sp>
      <p:sp>
        <p:nvSpPr>
          <p:cNvPr id="11" name="Rectangle 10"/>
          <p:cNvSpPr/>
          <p:nvPr/>
        </p:nvSpPr>
        <p:spPr>
          <a:xfrm>
            <a:off x="3839317" y="1988701"/>
            <a:ext cx="1696361" cy="363099"/>
          </a:xfrm>
          <a:prstGeom prst="rect">
            <a:avLst/>
          </a:prstGeom>
        </p:spPr>
        <p:txBody>
          <a:bodyPr vert="horz" lIns="91440" tIns="45720" rIns="91440" bIns="45720" rtlCol="0" anchor="ctr">
            <a:noAutofit/>
          </a:bodyPr>
          <a:lstStyle/>
          <a:p>
            <a:pPr>
              <a:spcBef>
                <a:spcPct val="0"/>
              </a:spcBef>
            </a:pPr>
            <a:r>
              <a:rPr lang="en-US" sz="1600" b="1" noProof="1">
                <a:solidFill>
                  <a:schemeClr val="bg1"/>
                </a:solidFill>
                <a:latin typeface="Montserrat" panose="00000500000000000000" pitchFamily="2" charset="0"/>
                <a:ea typeface="Open Sans" panose="020B0606030504020204" pitchFamily="34" charset="0"/>
                <a:cs typeface="Open Sans" panose="020B0606030504020204" pitchFamily="34" charset="0"/>
              </a:rPr>
              <a:t>Lorem Ipsum</a:t>
            </a:r>
          </a:p>
        </p:txBody>
      </p:sp>
      <p:sp>
        <p:nvSpPr>
          <p:cNvPr id="12" name="Rectangle 11"/>
          <p:cNvSpPr/>
          <p:nvPr/>
        </p:nvSpPr>
        <p:spPr>
          <a:xfrm>
            <a:off x="3839317" y="3698047"/>
            <a:ext cx="2064706" cy="646331"/>
          </a:xfrm>
          <a:prstGeom prst="rect">
            <a:avLst/>
          </a:prstGeom>
        </p:spPr>
        <p:txBody>
          <a:bodyPr wrap="square">
            <a:spAutoFit/>
          </a:bodyPr>
          <a:lstStyle/>
          <a:p>
            <a:pPr>
              <a:spcBef>
                <a:spcPts val="600"/>
              </a:spcBef>
              <a:buClr>
                <a:srgbClr val="E24848"/>
              </a:buClr>
              <a:defRPr/>
            </a:pPr>
            <a:r>
              <a:rPr lang="en-US" sz="1200" noProof="1">
                <a:solidFill>
                  <a:schemeClr val="bg1"/>
                </a:solidFill>
                <a:latin typeface="Open Sans" panose="020B0606030504020204"/>
                <a:ea typeface="Open Sans Light" panose="020B0306030504020204" pitchFamily="34" charset="0"/>
                <a:cs typeface="Open Sans Light" panose="020B0306030504020204" pitchFamily="34" charset="0"/>
              </a:rPr>
              <a:t>Lorem ipsum dolor sit amet, consectetur adipiscing elit. Nulla imperdiet volutpat dui</a:t>
            </a:r>
          </a:p>
        </p:txBody>
      </p:sp>
      <p:sp>
        <p:nvSpPr>
          <p:cNvPr id="13" name="Rectangle 12"/>
          <p:cNvSpPr/>
          <p:nvPr/>
        </p:nvSpPr>
        <p:spPr>
          <a:xfrm>
            <a:off x="3839317" y="3427586"/>
            <a:ext cx="1696361" cy="363099"/>
          </a:xfrm>
          <a:prstGeom prst="rect">
            <a:avLst/>
          </a:prstGeom>
        </p:spPr>
        <p:txBody>
          <a:bodyPr vert="horz" lIns="91440" tIns="45720" rIns="91440" bIns="45720" rtlCol="0" anchor="ctr">
            <a:noAutofit/>
          </a:bodyPr>
          <a:lstStyle/>
          <a:p>
            <a:pPr>
              <a:spcBef>
                <a:spcPct val="0"/>
              </a:spcBef>
            </a:pPr>
            <a:r>
              <a:rPr lang="en-US" sz="1600" b="1" noProof="1">
                <a:solidFill>
                  <a:schemeClr val="bg1"/>
                </a:solidFill>
                <a:latin typeface="Montserrat" panose="00000500000000000000" pitchFamily="2" charset="0"/>
                <a:ea typeface="Open Sans" panose="020B0606030504020204" pitchFamily="34" charset="0"/>
                <a:cs typeface="Open Sans" panose="020B0606030504020204" pitchFamily="34" charset="0"/>
              </a:rPr>
              <a:t>Lorem Ipsum</a:t>
            </a:r>
          </a:p>
        </p:txBody>
      </p:sp>
      <p:sp>
        <p:nvSpPr>
          <p:cNvPr id="37" name="Rectangle 36"/>
          <p:cNvSpPr/>
          <p:nvPr/>
        </p:nvSpPr>
        <p:spPr>
          <a:xfrm>
            <a:off x="3839317" y="5086142"/>
            <a:ext cx="2064706" cy="646331"/>
          </a:xfrm>
          <a:prstGeom prst="rect">
            <a:avLst/>
          </a:prstGeom>
        </p:spPr>
        <p:txBody>
          <a:bodyPr wrap="square">
            <a:spAutoFit/>
          </a:bodyPr>
          <a:lstStyle/>
          <a:p>
            <a:pPr>
              <a:spcBef>
                <a:spcPts val="600"/>
              </a:spcBef>
              <a:buClr>
                <a:srgbClr val="E24848"/>
              </a:buClr>
              <a:defRPr/>
            </a:pPr>
            <a:r>
              <a:rPr lang="en-US" sz="1200" noProof="1">
                <a:solidFill>
                  <a:schemeClr val="bg1"/>
                </a:solidFill>
                <a:latin typeface="Open Sans" panose="020B0606030504020204"/>
                <a:ea typeface="Open Sans Light" panose="020B0306030504020204" pitchFamily="34" charset="0"/>
                <a:cs typeface="Open Sans Light" panose="020B0306030504020204" pitchFamily="34" charset="0"/>
              </a:rPr>
              <a:t>Lorem ipsum dolor sit amet, consectetur adipiscing elit. Nulla imperdiet volutpat dui</a:t>
            </a:r>
          </a:p>
        </p:txBody>
      </p:sp>
      <p:sp>
        <p:nvSpPr>
          <p:cNvPr id="38" name="Rectangle 37"/>
          <p:cNvSpPr/>
          <p:nvPr/>
        </p:nvSpPr>
        <p:spPr>
          <a:xfrm>
            <a:off x="3839317" y="4815681"/>
            <a:ext cx="1696361" cy="363099"/>
          </a:xfrm>
          <a:prstGeom prst="rect">
            <a:avLst/>
          </a:prstGeom>
        </p:spPr>
        <p:txBody>
          <a:bodyPr vert="horz" lIns="91440" tIns="45720" rIns="91440" bIns="45720" rtlCol="0" anchor="ctr">
            <a:noAutofit/>
          </a:bodyPr>
          <a:lstStyle/>
          <a:p>
            <a:pPr>
              <a:spcBef>
                <a:spcPct val="0"/>
              </a:spcBef>
            </a:pPr>
            <a:r>
              <a:rPr lang="en-US" sz="1600" b="1" noProof="1">
                <a:solidFill>
                  <a:schemeClr val="bg1"/>
                </a:solidFill>
                <a:latin typeface="Montserrat" panose="00000500000000000000" pitchFamily="2" charset="0"/>
                <a:ea typeface="Open Sans" panose="020B0606030504020204" pitchFamily="34" charset="0"/>
                <a:cs typeface="Open Sans" panose="020B0606030504020204" pitchFamily="34" charset="0"/>
              </a:rPr>
              <a:t>Lorem Ipsum</a:t>
            </a:r>
          </a:p>
        </p:txBody>
      </p:sp>
      <p:sp>
        <p:nvSpPr>
          <p:cNvPr id="7" name="Oval 6"/>
          <p:cNvSpPr/>
          <p:nvPr/>
        </p:nvSpPr>
        <p:spPr>
          <a:xfrm>
            <a:off x="2573099" y="2052291"/>
            <a:ext cx="763339" cy="763335"/>
          </a:xfrm>
          <a:prstGeom prst="ellipse">
            <a:avLst/>
          </a:prstGeom>
          <a:solidFill>
            <a:schemeClr val="bg1"/>
          </a:solidFill>
          <a:ln w="28575">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8" name="Oval 7"/>
          <p:cNvSpPr/>
          <p:nvPr/>
        </p:nvSpPr>
        <p:spPr>
          <a:xfrm>
            <a:off x="2675527" y="3467944"/>
            <a:ext cx="763339" cy="763335"/>
          </a:xfrm>
          <a:prstGeom prst="ellipse">
            <a:avLst/>
          </a:prstGeom>
          <a:solidFill>
            <a:schemeClr val="bg1"/>
          </a:solidFill>
          <a:ln w="28575">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9" name="Oval 8"/>
          <p:cNvSpPr/>
          <p:nvPr/>
        </p:nvSpPr>
        <p:spPr>
          <a:xfrm>
            <a:off x="2361884" y="4815681"/>
            <a:ext cx="763339" cy="763335"/>
          </a:xfrm>
          <a:prstGeom prst="ellipse">
            <a:avLst/>
          </a:prstGeom>
          <a:solidFill>
            <a:schemeClr val="bg1"/>
          </a:solidFill>
          <a:ln w="28575">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grpSp>
        <p:nvGrpSpPr>
          <p:cNvPr id="16" name="Group 15"/>
          <p:cNvGrpSpPr/>
          <p:nvPr/>
        </p:nvGrpSpPr>
        <p:grpSpPr>
          <a:xfrm>
            <a:off x="2869909" y="2317791"/>
            <a:ext cx="194630" cy="232333"/>
            <a:chOff x="1133476" y="4130676"/>
            <a:chExt cx="303213" cy="361950"/>
          </a:xfrm>
          <a:solidFill>
            <a:schemeClr val="tx1">
              <a:lumMod val="85000"/>
              <a:lumOff val="15000"/>
            </a:schemeClr>
          </a:solidFill>
        </p:grpSpPr>
        <p:sp>
          <p:nvSpPr>
            <p:cNvPr id="17" name="Freeform 16"/>
            <p:cNvSpPr>
              <a:spLocks/>
            </p:cNvSpPr>
            <p:nvPr/>
          </p:nvSpPr>
          <p:spPr bwMode="auto">
            <a:xfrm>
              <a:off x="1222376" y="4130676"/>
              <a:ext cx="114300" cy="11113"/>
            </a:xfrm>
            <a:custGeom>
              <a:avLst/>
              <a:gdLst>
                <a:gd name="T0" fmla="*/ 68 w 72"/>
                <a:gd name="T1" fmla="*/ 7 h 7"/>
                <a:gd name="T2" fmla="*/ 68 w 72"/>
                <a:gd name="T3" fmla="*/ 7 h 7"/>
                <a:gd name="T4" fmla="*/ 70 w 72"/>
                <a:gd name="T5" fmla="*/ 6 h 7"/>
                <a:gd name="T6" fmla="*/ 72 w 72"/>
                <a:gd name="T7" fmla="*/ 4 h 7"/>
                <a:gd name="T8" fmla="*/ 72 w 72"/>
                <a:gd name="T9" fmla="*/ 4 h 7"/>
                <a:gd name="T10" fmla="*/ 70 w 72"/>
                <a:gd name="T11" fmla="*/ 1 h 7"/>
                <a:gd name="T12" fmla="*/ 68 w 72"/>
                <a:gd name="T13" fmla="*/ 0 h 7"/>
                <a:gd name="T14" fmla="*/ 4 w 72"/>
                <a:gd name="T15" fmla="*/ 0 h 7"/>
                <a:gd name="T16" fmla="*/ 4 w 72"/>
                <a:gd name="T17" fmla="*/ 0 h 7"/>
                <a:gd name="T18" fmla="*/ 1 w 72"/>
                <a:gd name="T19" fmla="*/ 1 h 7"/>
                <a:gd name="T20" fmla="*/ 0 w 72"/>
                <a:gd name="T21" fmla="*/ 4 h 7"/>
                <a:gd name="T22" fmla="*/ 0 w 72"/>
                <a:gd name="T23" fmla="*/ 4 h 7"/>
                <a:gd name="T24" fmla="*/ 1 w 72"/>
                <a:gd name="T25" fmla="*/ 6 h 7"/>
                <a:gd name="T26" fmla="*/ 4 w 72"/>
                <a:gd name="T27" fmla="*/ 7 h 7"/>
                <a:gd name="T28" fmla="*/ 68 w 72"/>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7">
                  <a:moveTo>
                    <a:pt x="68" y="7"/>
                  </a:moveTo>
                  <a:lnTo>
                    <a:pt x="68" y="7"/>
                  </a:lnTo>
                  <a:lnTo>
                    <a:pt x="70" y="6"/>
                  </a:lnTo>
                  <a:lnTo>
                    <a:pt x="72" y="4"/>
                  </a:lnTo>
                  <a:lnTo>
                    <a:pt x="72" y="4"/>
                  </a:lnTo>
                  <a:lnTo>
                    <a:pt x="70" y="1"/>
                  </a:lnTo>
                  <a:lnTo>
                    <a:pt x="68" y="0"/>
                  </a:lnTo>
                  <a:lnTo>
                    <a:pt x="4" y="0"/>
                  </a:lnTo>
                  <a:lnTo>
                    <a:pt x="4" y="0"/>
                  </a:lnTo>
                  <a:lnTo>
                    <a:pt x="1" y="1"/>
                  </a:lnTo>
                  <a:lnTo>
                    <a:pt x="0" y="4"/>
                  </a:lnTo>
                  <a:lnTo>
                    <a:pt x="0" y="4"/>
                  </a:lnTo>
                  <a:lnTo>
                    <a:pt x="1" y="6"/>
                  </a:lnTo>
                  <a:lnTo>
                    <a:pt x="4" y="7"/>
                  </a:lnTo>
                  <a:lnTo>
                    <a:pt x="6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19" name="Freeform 17"/>
            <p:cNvSpPr>
              <a:spLocks noEditPoints="1"/>
            </p:cNvSpPr>
            <p:nvPr/>
          </p:nvSpPr>
          <p:spPr bwMode="auto">
            <a:xfrm>
              <a:off x="1133476" y="4152901"/>
              <a:ext cx="303213" cy="339725"/>
            </a:xfrm>
            <a:custGeom>
              <a:avLst/>
              <a:gdLst>
                <a:gd name="T0" fmla="*/ 6 w 191"/>
                <a:gd name="T1" fmla="*/ 184 h 214"/>
                <a:gd name="T2" fmla="*/ 0 w 191"/>
                <a:gd name="T3" fmla="*/ 197 h 214"/>
                <a:gd name="T4" fmla="*/ 1 w 191"/>
                <a:gd name="T5" fmla="*/ 205 h 214"/>
                <a:gd name="T6" fmla="*/ 4 w 191"/>
                <a:gd name="T7" fmla="*/ 208 h 214"/>
                <a:gd name="T8" fmla="*/ 14 w 191"/>
                <a:gd name="T9" fmla="*/ 214 h 214"/>
                <a:gd name="T10" fmla="*/ 167 w 191"/>
                <a:gd name="T11" fmla="*/ 214 h 214"/>
                <a:gd name="T12" fmla="*/ 177 w 191"/>
                <a:gd name="T13" fmla="*/ 214 h 214"/>
                <a:gd name="T14" fmla="*/ 187 w 191"/>
                <a:gd name="T15" fmla="*/ 208 h 214"/>
                <a:gd name="T16" fmla="*/ 190 w 191"/>
                <a:gd name="T17" fmla="*/ 205 h 214"/>
                <a:gd name="T18" fmla="*/ 191 w 191"/>
                <a:gd name="T19" fmla="*/ 197 h 214"/>
                <a:gd name="T20" fmla="*/ 185 w 191"/>
                <a:gd name="T21" fmla="*/ 184 h 214"/>
                <a:gd name="T22" fmla="*/ 139 w 191"/>
                <a:gd name="T23" fmla="*/ 111 h 214"/>
                <a:gd name="T24" fmla="*/ 136 w 191"/>
                <a:gd name="T25" fmla="*/ 104 h 214"/>
                <a:gd name="T26" fmla="*/ 125 w 191"/>
                <a:gd name="T27" fmla="*/ 82 h 214"/>
                <a:gd name="T28" fmla="*/ 121 w 191"/>
                <a:gd name="T29" fmla="*/ 65 h 214"/>
                <a:gd name="T30" fmla="*/ 121 w 191"/>
                <a:gd name="T31" fmla="*/ 4 h 214"/>
                <a:gd name="T32" fmla="*/ 119 w 191"/>
                <a:gd name="T33" fmla="*/ 1 h 214"/>
                <a:gd name="T34" fmla="*/ 67 w 191"/>
                <a:gd name="T35" fmla="*/ 0 h 214"/>
                <a:gd name="T36" fmla="*/ 64 w 191"/>
                <a:gd name="T37" fmla="*/ 1 h 214"/>
                <a:gd name="T38" fmla="*/ 63 w 191"/>
                <a:gd name="T39" fmla="*/ 55 h 214"/>
                <a:gd name="T40" fmla="*/ 62 w 191"/>
                <a:gd name="T41" fmla="*/ 66 h 214"/>
                <a:gd name="T42" fmla="*/ 54 w 191"/>
                <a:gd name="T43" fmla="*/ 94 h 214"/>
                <a:gd name="T44" fmla="*/ 46 w 191"/>
                <a:gd name="T45" fmla="*/ 113 h 214"/>
                <a:gd name="T46" fmla="*/ 184 w 191"/>
                <a:gd name="T47" fmla="*/ 202 h 214"/>
                <a:gd name="T48" fmla="*/ 181 w 191"/>
                <a:gd name="T49" fmla="*/ 205 h 214"/>
                <a:gd name="T50" fmla="*/ 173 w 191"/>
                <a:gd name="T51" fmla="*/ 207 h 214"/>
                <a:gd name="T52" fmla="*/ 24 w 191"/>
                <a:gd name="T53" fmla="*/ 207 h 214"/>
                <a:gd name="T54" fmla="*/ 18 w 191"/>
                <a:gd name="T55" fmla="*/ 207 h 214"/>
                <a:gd name="T56" fmla="*/ 10 w 191"/>
                <a:gd name="T57" fmla="*/ 205 h 214"/>
                <a:gd name="T58" fmla="*/ 7 w 191"/>
                <a:gd name="T59" fmla="*/ 202 h 214"/>
                <a:gd name="T60" fmla="*/ 7 w 191"/>
                <a:gd name="T61" fmla="*/ 195 h 214"/>
                <a:gd name="T62" fmla="*/ 12 w 191"/>
                <a:gd name="T63" fmla="*/ 187 h 214"/>
                <a:gd name="T64" fmla="*/ 48 w 191"/>
                <a:gd name="T65" fmla="*/ 123 h 214"/>
                <a:gd name="T66" fmla="*/ 53 w 191"/>
                <a:gd name="T67" fmla="*/ 127 h 214"/>
                <a:gd name="T68" fmla="*/ 66 w 191"/>
                <a:gd name="T69" fmla="*/ 130 h 214"/>
                <a:gd name="T70" fmla="*/ 75 w 191"/>
                <a:gd name="T71" fmla="*/ 131 h 214"/>
                <a:gd name="T72" fmla="*/ 90 w 191"/>
                <a:gd name="T73" fmla="*/ 129 h 214"/>
                <a:gd name="T74" fmla="*/ 101 w 191"/>
                <a:gd name="T75" fmla="*/ 123 h 214"/>
                <a:gd name="T76" fmla="*/ 110 w 191"/>
                <a:gd name="T77" fmla="*/ 118 h 214"/>
                <a:gd name="T78" fmla="*/ 124 w 191"/>
                <a:gd name="T79" fmla="*/ 117 h 214"/>
                <a:gd name="T80" fmla="*/ 130 w 191"/>
                <a:gd name="T81" fmla="*/ 117 h 214"/>
                <a:gd name="T82" fmla="*/ 179 w 191"/>
                <a:gd name="T83" fmla="*/ 187 h 214"/>
                <a:gd name="T84" fmla="*/ 181 w 191"/>
                <a:gd name="T85" fmla="*/ 192 h 214"/>
                <a:gd name="T86" fmla="*/ 184 w 191"/>
                <a:gd name="T87" fmla="*/ 199 h 214"/>
                <a:gd name="T88" fmla="*/ 184 w 191"/>
                <a:gd name="T89" fmla="*/ 202 h 214"/>
                <a:gd name="T90" fmla="*/ 70 w 191"/>
                <a:gd name="T91" fmla="*/ 7 h 214"/>
                <a:gd name="T92" fmla="*/ 114 w 191"/>
                <a:gd name="T93" fmla="*/ 55 h 214"/>
                <a:gd name="T94" fmla="*/ 114 w 191"/>
                <a:gd name="T95" fmla="*/ 63 h 214"/>
                <a:gd name="T96" fmla="*/ 119 w 191"/>
                <a:gd name="T97" fmla="*/ 87 h 214"/>
                <a:gd name="T98" fmla="*/ 130 w 191"/>
                <a:gd name="T99" fmla="*/ 110 h 214"/>
                <a:gd name="T100" fmla="*/ 124 w 191"/>
                <a:gd name="T101" fmla="*/ 110 h 214"/>
                <a:gd name="T102" fmla="*/ 115 w 191"/>
                <a:gd name="T103" fmla="*/ 110 h 214"/>
                <a:gd name="T104" fmla="*/ 102 w 191"/>
                <a:gd name="T105" fmla="*/ 115 h 214"/>
                <a:gd name="T106" fmla="*/ 97 w 191"/>
                <a:gd name="T107" fmla="*/ 117 h 214"/>
                <a:gd name="T108" fmla="*/ 82 w 191"/>
                <a:gd name="T109" fmla="*/ 123 h 214"/>
                <a:gd name="T110" fmla="*/ 75 w 191"/>
                <a:gd name="T111" fmla="*/ 124 h 214"/>
                <a:gd name="T112" fmla="*/ 61 w 191"/>
                <a:gd name="T113" fmla="*/ 122 h 214"/>
                <a:gd name="T114" fmla="*/ 52 w 191"/>
                <a:gd name="T115" fmla="*/ 117 h 214"/>
                <a:gd name="T116" fmla="*/ 52 w 191"/>
                <a:gd name="T117" fmla="*/ 117 h 214"/>
                <a:gd name="T118" fmla="*/ 61 w 191"/>
                <a:gd name="T119" fmla="*/ 96 h 214"/>
                <a:gd name="T120" fmla="*/ 68 w 191"/>
                <a:gd name="T121" fmla="*/ 76 h 214"/>
                <a:gd name="T122" fmla="*/ 70 w 191"/>
                <a:gd name="T123" fmla="*/ 5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 h="214">
                  <a:moveTo>
                    <a:pt x="6" y="184"/>
                  </a:moveTo>
                  <a:lnTo>
                    <a:pt x="6" y="184"/>
                  </a:lnTo>
                  <a:lnTo>
                    <a:pt x="1" y="191"/>
                  </a:lnTo>
                  <a:lnTo>
                    <a:pt x="0" y="197"/>
                  </a:lnTo>
                  <a:lnTo>
                    <a:pt x="0" y="201"/>
                  </a:lnTo>
                  <a:lnTo>
                    <a:pt x="1" y="205"/>
                  </a:lnTo>
                  <a:lnTo>
                    <a:pt x="1" y="205"/>
                  </a:lnTo>
                  <a:lnTo>
                    <a:pt x="4" y="208"/>
                  </a:lnTo>
                  <a:lnTo>
                    <a:pt x="8" y="212"/>
                  </a:lnTo>
                  <a:lnTo>
                    <a:pt x="14" y="214"/>
                  </a:lnTo>
                  <a:lnTo>
                    <a:pt x="24" y="214"/>
                  </a:lnTo>
                  <a:lnTo>
                    <a:pt x="167" y="214"/>
                  </a:lnTo>
                  <a:lnTo>
                    <a:pt x="167" y="214"/>
                  </a:lnTo>
                  <a:lnTo>
                    <a:pt x="177" y="214"/>
                  </a:lnTo>
                  <a:lnTo>
                    <a:pt x="183" y="212"/>
                  </a:lnTo>
                  <a:lnTo>
                    <a:pt x="187" y="208"/>
                  </a:lnTo>
                  <a:lnTo>
                    <a:pt x="190" y="205"/>
                  </a:lnTo>
                  <a:lnTo>
                    <a:pt x="190" y="205"/>
                  </a:lnTo>
                  <a:lnTo>
                    <a:pt x="191" y="201"/>
                  </a:lnTo>
                  <a:lnTo>
                    <a:pt x="191" y="197"/>
                  </a:lnTo>
                  <a:lnTo>
                    <a:pt x="190" y="191"/>
                  </a:lnTo>
                  <a:lnTo>
                    <a:pt x="185" y="184"/>
                  </a:lnTo>
                  <a:lnTo>
                    <a:pt x="140" y="113"/>
                  </a:lnTo>
                  <a:lnTo>
                    <a:pt x="139" y="111"/>
                  </a:lnTo>
                  <a:lnTo>
                    <a:pt x="139" y="111"/>
                  </a:lnTo>
                  <a:lnTo>
                    <a:pt x="136" y="104"/>
                  </a:lnTo>
                  <a:lnTo>
                    <a:pt x="129" y="90"/>
                  </a:lnTo>
                  <a:lnTo>
                    <a:pt x="125" y="82"/>
                  </a:lnTo>
                  <a:lnTo>
                    <a:pt x="123" y="74"/>
                  </a:lnTo>
                  <a:lnTo>
                    <a:pt x="121" y="65"/>
                  </a:lnTo>
                  <a:lnTo>
                    <a:pt x="121" y="55"/>
                  </a:lnTo>
                  <a:lnTo>
                    <a:pt x="121" y="4"/>
                  </a:lnTo>
                  <a:lnTo>
                    <a:pt x="121" y="4"/>
                  </a:lnTo>
                  <a:lnTo>
                    <a:pt x="119" y="1"/>
                  </a:lnTo>
                  <a:lnTo>
                    <a:pt x="117" y="0"/>
                  </a:lnTo>
                  <a:lnTo>
                    <a:pt x="67" y="0"/>
                  </a:lnTo>
                  <a:lnTo>
                    <a:pt x="67" y="0"/>
                  </a:lnTo>
                  <a:lnTo>
                    <a:pt x="64" y="1"/>
                  </a:lnTo>
                  <a:lnTo>
                    <a:pt x="63" y="4"/>
                  </a:lnTo>
                  <a:lnTo>
                    <a:pt x="63" y="55"/>
                  </a:lnTo>
                  <a:lnTo>
                    <a:pt x="63" y="55"/>
                  </a:lnTo>
                  <a:lnTo>
                    <a:pt x="62" y="66"/>
                  </a:lnTo>
                  <a:lnTo>
                    <a:pt x="61" y="75"/>
                  </a:lnTo>
                  <a:lnTo>
                    <a:pt x="54" y="94"/>
                  </a:lnTo>
                  <a:lnTo>
                    <a:pt x="48" y="108"/>
                  </a:lnTo>
                  <a:lnTo>
                    <a:pt x="46" y="113"/>
                  </a:lnTo>
                  <a:lnTo>
                    <a:pt x="6" y="184"/>
                  </a:lnTo>
                  <a:close/>
                  <a:moveTo>
                    <a:pt x="184" y="202"/>
                  </a:moveTo>
                  <a:lnTo>
                    <a:pt x="184" y="202"/>
                  </a:lnTo>
                  <a:lnTo>
                    <a:pt x="181" y="205"/>
                  </a:lnTo>
                  <a:lnTo>
                    <a:pt x="178" y="206"/>
                  </a:lnTo>
                  <a:lnTo>
                    <a:pt x="173" y="207"/>
                  </a:lnTo>
                  <a:lnTo>
                    <a:pt x="167" y="207"/>
                  </a:lnTo>
                  <a:lnTo>
                    <a:pt x="24" y="207"/>
                  </a:lnTo>
                  <a:lnTo>
                    <a:pt x="24" y="207"/>
                  </a:lnTo>
                  <a:lnTo>
                    <a:pt x="18" y="207"/>
                  </a:lnTo>
                  <a:lnTo>
                    <a:pt x="13" y="206"/>
                  </a:lnTo>
                  <a:lnTo>
                    <a:pt x="10" y="205"/>
                  </a:lnTo>
                  <a:lnTo>
                    <a:pt x="7" y="202"/>
                  </a:lnTo>
                  <a:lnTo>
                    <a:pt x="7" y="202"/>
                  </a:lnTo>
                  <a:lnTo>
                    <a:pt x="7" y="199"/>
                  </a:lnTo>
                  <a:lnTo>
                    <a:pt x="7" y="195"/>
                  </a:lnTo>
                  <a:lnTo>
                    <a:pt x="10" y="192"/>
                  </a:lnTo>
                  <a:lnTo>
                    <a:pt x="12" y="187"/>
                  </a:lnTo>
                  <a:lnTo>
                    <a:pt x="48" y="123"/>
                  </a:lnTo>
                  <a:lnTo>
                    <a:pt x="48" y="123"/>
                  </a:lnTo>
                  <a:lnTo>
                    <a:pt x="48" y="123"/>
                  </a:lnTo>
                  <a:lnTo>
                    <a:pt x="53" y="127"/>
                  </a:lnTo>
                  <a:lnTo>
                    <a:pt x="59" y="129"/>
                  </a:lnTo>
                  <a:lnTo>
                    <a:pt x="66" y="130"/>
                  </a:lnTo>
                  <a:lnTo>
                    <a:pt x="75" y="131"/>
                  </a:lnTo>
                  <a:lnTo>
                    <a:pt x="75" y="131"/>
                  </a:lnTo>
                  <a:lnTo>
                    <a:pt x="83" y="130"/>
                  </a:lnTo>
                  <a:lnTo>
                    <a:pt x="90" y="129"/>
                  </a:lnTo>
                  <a:lnTo>
                    <a:pt x="96" y="127"/>
                  </a:lnTo>
                  <a:lnTo>
                    <a:pt x="101" y="123"/>
                  </a:lnTo>
                  <a:lnTo>
                    <a:pt x="101" y="123"/>
                  </a:lnTo>
                  <a:lnTo>
                    <a:pt x="110" y="118"/>
                  </a:lnTo>
                  <a:lnTo>
                    <a:pt x="116" y="117"/>
                  </a:lnTo>
                  <a:lnTo>
                    <a:pt x="124" y="117"/>
                  </a:lnTo>
                  <a:lnTo>
                    <a:pt x="124" y="117"/>
                  </a:lnTo>
                  <a:lnTo>
                    <a:pt x="130" y="117"/>
                  </a:lnTo>
                  <a:lnTo>
                    <a:pt x="136" y="118"/>
                  </a:lnTo>
                  <a:lnTo>
                    <a:pt x="179" y="187"/>
                  </a:lnTo>
                  <a:lnTo>
                    <a:pt x="179" y="187"/>
                  </a:lnTo>
                  <a:lnTo>
                    <a:pt x="181" y="192"/>
                  </a:lnTo>
                  <a:lnTo>
                    <a:pt x="184" y="195"/>
                  </a:lnTo>
                  <a:lnTo>
                    <a:pt x="184" y="199"/>
                  </a:lnTo>
                  <a:lnTo>
                    <a:pt x="184" y="202"/>
                  </a:lnTo>
                  <a:lnTo>
                    <a:pt x="184" y="202"/>
                  </a:lnTo>
                  <a:close/>
                  <a:moveTo>
                    <a:pt x="70" y="55"/>
                  </a:moveTo>
                  <a:lnTo>
                    <a:pt x="70" y="7"/>
                  </a:lnTo>
                  <a:lnTo>
                    <a:pt x="114" y="7"/>
                  </a:lnTo>
                  <a:lnTo>
                    <a:pt x="114" y="55"/>
                  </a:lnTo>
                  <a:lnTo>
                    <a:pt x="114" y="55"/>
                  </a:lnTo>
                  <a:lnTo>
                    <a:pt x="114" y="63"/>
                  </a:lnTo>
                  <a:lnTo>
                    <a:pt x="115" y="72"/>
                  </a:lnTo>
                  <a:lnTo>
                    <a:pt x="119" y="87"/>
                  </a:lnTo>
                  <a:lnTo>
                    <a:pt x="125" y="100"/>
                  </a:lnTo>
                  <a:lnTo>
                    <a:pt x="130" y="110"/>
                  </a:lnTo>
                  <a:lnTo>
                    <a:pt x="130" y="110"/>
                  </a:lnTo>
                  <a:lnTo>
                    <a:pt x="124" y="110"/>
                  </a:lnTo>
                  <a:lnTo>
                    <a:pt x="124" y="110"/>
                  </a:lnTo>
                  <a:lnTo>
                    <a:pt x="115" y="110"/>
                  </a:lnTo>
                  <a:lnTo>
                    <a:pt x="108" y="113"/>
                  </a:lnTo>
                  <a:lnTo>
                    <a:pt x="102" y="115"/>
                  </a:lnTo>
                  <a:lnTo>
                    <a:pt x="97" y="117"/>
                  </a:lnTo>
                  <a:lnTo>
                    <a:pt x="97" y="117"/>
                  </a:lnTo>
                  <a:lnTo>
                    <a:pt x="88" y="122"/>
                  </a:lnTo>
                  <a:lnTo>
                    <a:pt x="82" y="123"/>
                  </a:lnTo>
                  <a:lnTo>
                    <a:pt x="75" y="124"/>
                  </a:lnTo>
                  <a:lnTo>
                    <a:pt x="75" y="124"/>
                  </a:lnTo>
                  <a:lnTo>
                    <a:pt x="67" y="123"/>
                  </a:lnTo>
                  <a:lnTo>
                    <a:pt x="61" y="122"/>
                  </a:lnTo>
                  <a:lnTo>
                    <a:pt x="52" y="117"/>
                  </a:lnTo>
                  <a:lnTo>
                    <a:pt x="52" y="117"/>
                  </a:lnTo>
                  <a:lnTo>
                    <a:pt x="52" y="117"/>
                  </a:lnTo>
                  <a:lnTo>
                    <a:pt x="52" y="117"/>
                  </a:lnTo>
                  <a:lnTo>
                    <a:pt x="55" y="111"/>
                  </a:lnTo>
                  <a:lnTo>
                    <a:pt x="61" y="96"/>
                  </a:lnTo>
                  <a:lnTo>
                    <a:pt x="64" y="87"/>
                  </a:lnTo>
                  <a:lnTo>
                    <a:pt x="68" y="76"/>
                  </a:lnTo>
                  <a:lnTo>
                    <a:pt x="69" y="66"/>
                  </a:lnTo>
                  <a:lnTo>
                    <a:pt x="70" y="55"/>
                  </a:lnTo>
                  <a:lnTo>
                    <a:pt x="70"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grpSp>
      <p:grpSp>
        <p:nvGrpSpPr>
          <p:cNvPr id="20" name="Group 19"/>
          <p:cNvGrpSpPr/>
          <p:nvPr/>
        </p:nvGrpSpPr>
        <p:grpSpPr>
          <a:xfrm>
            <a:off x="2907630" y="3707156"/>
            <a:ext cx="299132" cy="300445"/>
            <a:chOff x="1835151" y="5308601"/>
            <a:chExt cx="361950" cy="363538"/>
          </a:xfrm>
          <a:solidFill>
            <a:schemeClr val="tx1">
              <a:lumMod val="85000"/>
              <a:lumOff val="15000"/>
            </a:schemeClr>
          </a:solidFill>
        </p:grpSpPr>
        <p:sp>
          <p:nvSpPr>
            <p:cNvPr id="21" name="Freeform 84"/>
            <p:cNvSpPr>
              <a:spLocks noEditPoints="1"/>
            </p:cNvSpPr>
            <p:nvPr/>
          </p:nvSpPr>
          <p:spPr bwMode="auto">
            <a:xfrm>
              <a:off x="1835151" y="5308601"/>
              <a:ext cx="361950" cy="363538"/>
            </a:xfrm>
            <a:custGeom>
              <a:avLst/>
              <a:gdLst>
                <a:gd name="T0" fmla="*/ 102 w 228"/>
                <a:gd name="T1" fmla="*/ 2 h 229"/>
                <a:gd name="T2" fmla="*/ 69 w 228"/>
                <a:gd name="T3" fmla="*/ 10 h 229"/>
                <a:gd name="T4" fmla="*/ 41 w 228"/>
                <a:gd name="T5" fmla="*/ 26 h 229"/>
                <a:gd name="T6" fmla="*/ 19 w 228"/>
                <a:gd name="T7" fmla="*/ 51 h 229"/>
                <a:gd name="T8" fmla="*/ 5 w 228"/>
                <a:gd name="T9" fmla="*/ 81 h 229"/>
                <a:gd name="T10" fmla="*/ 0 w 228"/>
                <a:gd name="T11" fmla="*/ 115 h 229"/>
                <a:gd name="T12" fmla="*/ 2 w 228"/>
                <a:gd name="T13" fmla="*/ 138 h 229"/>
                <a:gd name="T14" fmla="*/ 13 w 228"/>
                <a:gd name="T15" fmla="*/ 170 h 229"/>
                <a:gd name="T16" fmla="*/ 33 w 228"/>
                <a:gd name="T17" fmla="*/ 196 h 229"/>
                <a:gd name="T18" fmla="*/ 60 w 228"/>
                <a:gd name="T19" fmla="*/ 215 h 229"/>
                <a:gd name="T20" fmla="*/ 91 w 228"/>
                <a:gd name="T21" fmla="*/ 227 h 229"/>
                <a:gd name="T22" fmla="*/ 113 w 228"/>
                <a:gd name="T23" fmla="*/ 229 h 229"/>
                <a:gd name="T24" fmla="*/ 148 w 228"/>
                <a:gd name="T25" fmla="*/ 225 h 229"/>
                <a:gd name="T26" fmla="*/ 178 w 228"/>
                <a:gd name="T27" fmla="*/ 210 h 229"/>
                <a:gd name="T28" fmla="*/ 202 w 228"/>
                <a:gd name="T29" fmla="*/ 187 h 229"/>
                <a:gd name="T30" fmla="*/ 220 w 228"/>
                <a:gd name="T31" fmla="*/ 159 h 229"/>
                <a:gd name="T32" fmla="*/ 228 w 228"/>
                <a:gd name="T33" fmla="*/ 127 h 229"/>
                <a:gd name="T34" fmla="*/ 228 w 228"/>
                <a:gd name="T35" fmla="*/ 103 h 229"/>
                <a:gd name="T36" fmla="*/ 220 w 228"/>
                <a:gd name="T37" fmla="*/ 70 h 229"/>
                <a:gd name="T38" fmla="*/ 202 w 228"/>
                <a:gd name="T39" fmla="*/ 42 h 229"/>
                <a:gd name="T40" fmla="*/ 178 w 228"/>
                <a:gd name="T41" fmla="*/ 20 h 229"/>
                <a:gd name="T42" fmla="*/ 148 w 228"/>
                <a:gd name="T43" fmla="*/ 5 h 229"/>
                <a:gd name="T44" fmla="*/ 113 w 228"/>
                <a:gd name="T45" fmla="*/ 0 h 229"/>
                <a:gd name="T46" fmla="*/ 113 w 228"/>
                <a:gd name="T47" fmla="*/ 221 h 229"/>
                <a:gd name="T48" fmla="*/ 82 w 228"/>
                <a:gd name="T49" fmla="*/ 217 h 229"/>
                <a:gd name="T50" fmla="*/ 54 w 228"/>
                <a:gd name="T51" fmla="*/ 204 h 229"/>
                <a:gd name="T52" fmla="*/ 32 w 228"/>
                <a:gd name="T53" fmla="*/ 183 h 229"/>
                <a:gd name="T54" fmla="*/ 15 w 228"/>
                <a:gd name="T55" fmla="*/ 157 h 229"/>
                <a:gd name="T56" fmla="*/ 8 w 228"/>
                <a:gd name="T57" fmla="*/ 125 h 229"/>
                <a:gd name="T58" fmla="*/ 8 w 228"/>
                <a:gd name="T59" fmla="*/ 104 h 229"/>
                <a:gd name="T60" fmla="*/ 15 w 228"/>
                <a:gd name="T61" fmla="*/ 73 h 229"/>
                <a:gd name="T62" fmla="*/ 32 w 228"/>
                <a:gd name="T63" fmla="*/ 47 h 229"/>
                <a:gd name="T64" fmla="*/ 54 w 228"/>
                <a:gd name="T65" fmla="*/ 26 h 229"/>
                <a:gd name="T66" fmla="*/ 82 w 228"/>
                <a:gd name="T67" fmla="*/ 13 h 229"/>
                <a:gd name="T68" fmla="*/ 113 w 228"/>
                <a:gd name="T69" fmla="*/ 9 h 229"/>
                <a:gd name="T70" fmla="*/ 136 w 228"/>
                <a:gd name="T71" fmla="*/ 10 h 229"/>
                <a:gd name="T72" fmla="*/ 165 w 228"/>
                <a:gd name="T73" fmla="*/ 21 h 229"/>
                <a:gd name="T74" fmla="*/ 189 w 228"/>
                <a:gd name="T75" fmla="*/ 39 h 229"/>
                <a:gd name="T76" fmla="*/ 208 w 228"/>
                <a:gd name="T77" fmla="*/ 63 h 229"/>
                <a:gd name="T78" fmla="*/ 219 w 228"/>
                <a:gd name="T79" fmla="*/ 94 h 229"/>
                <a:gd name="T80" fmla="*/ 221 w 228"/>
                <a:gd name="T81" fmla="*/ 115 h 229"/>
                <a:gd name="T82" fmla="*/ 216 w 228"/>
                <a:gd name="T83" fmla="*/ 146 h 229"/>
                <a:gd name="T84" fmla="*/ 202 w 228"/>
                <a:gd name="T85" fmla="*/ 174 h 229"/>
                <a:gd name="T86" fmla="*/ 182 w 228"/>
                <a:gd name="T87" fmla="*/ 197 h 229"/>
                <a:gd name="T88" fmla="*/ 155 w 228"/>
                <a:gd name="T89" fmla="*/ 213 h 229"/>
                <a:gd name="T90" fmla="*/ 125 w 228"/>
                <a:gd name="T91" fmla="*/ 22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229">
                  <a:moveTo>
                    <a:pt x="113" y="0"/>
                  </a:moveTo>
                  <a:lnTo>
                    <a:pt x="113" y="0"/>
                  </a:lnTo>
                  <a:lnTo>
                    <a:pt x="102" y="2"/>
                  </a:lnTo>
                  <a:lnTo>
                    <a:pt x="91" y="3"/>
                  </a:lnTo>
                  <a:lnTo>
                    <a:pt x="79" y="5"/>
                  </a:lnTo>
                  <a:lnTo>
                    <a:pt x="69" y="10"/>
                  </a:lnTo>
                  <a:lnTo>
                    <a:pt x="60" y="14"/>
                  </a:lnTo>
                  <a:lnTo>
                    <a:pt x="50" y="20"/>
                  </a:lnTo>
                  <a:lnTo>
                    <a:pt x="41" y="26"/>
                  </a:lnTo>
                  <a:lnTo>
                    <a:pt x="33" y="34"/>
                  </a:lnTo>
                  <a:lnTo>
                    <a:pt x="26" y="42"/>
                  </a:lnTo>
                  <a:lnTo>
                    <a:pt x="19" y="51"/>
                  </a:lnTo>
                  <a:lnTo>
                    <a:pt x="13" y="60"/>
                  </a:lnTo>
                  <a:lnTo>
                    <a:pt x="8" y="70"/>
                  </a:lnTo>
                  <a:lnTo>
                    <a:pt x="5" y="81"/>
                  </a:lnTo>
                  <a:lnTo>
                    <a:pt x="2" y="92"/>
                  </a:lnTo>
                  <a:lnTo>
                    <a:pt x="0" y="103"/>
                  </a:lnTo>
                  <a:lnTo>
                    <a:pt x="0" y="115"/>
                  </a:lnTo>
                  <a:lnTo>
                    <a:pt x="0" y="115"/>
                  </a:lnTo>
                  <a:lnTo>
                    <a:pt x="0" y="127"/>
                  </a:lnTo>
                  <a:lnTo>
                    <a:pt x="2" y="138"/>
                  </a:lnTo>
                  <a:lnTo>
                    <a:pt x="5" y="149"/>
                  </a:lnTo>
                  <a:lnTo>
                    <a:pt x="8" y="159"/>
                  </a:lnTo>
                  <a:lnTo>
                    <a:pt x="13" y="170"/>
                  </a:lnTo>
                  <a:lnTo>
                    <a:pt x="19" y="179"/>
                  </a:lnTo>
                  <a:lnTo>
                    <a:pt x="26" y="187"/>
                  </a:lnTo>
                  <a:lnTo>
                    <a:pt x="33" y="196"/>
                  </a:lnTo>
                  <a:lnTo>
                    <a:pt x="41" y="204"/>
                  </a:lnTo>
                  <a:lnTo>
                    <a:pt x="50" y="210"/>
                  </a:lnTo>
                  <a:lnTo>
                    <a:pt x="60" y="215"/>
                  </a:lnTo>
                  <a:lnTo>
                    <a:pt x="69" y="220"/>
                  </a:lnTo>
                  <a:lnTo>
                    <a:pt x="79" y="225"/>
                  </a:lnTo>
                  <a:lnTo>
                    <a:pt x="91" y="227"/>
                  </a:lnTo>
                  <a:lnTo>
                    <a:pt x="102" y="228"/>
                  </a:lnTo>
                  <a:lnTo>
                    <a:pt x="113" y="229"/>
                  </a:lnTo>
                  <a:lnTo>
                    <a:pt x="113" y="229"/>
                  </a:lnTo>
                  <a:lnTo>
                    <a:pt x="125" y="228"/>
                  </a:lnTo>
                  <a:lnTo>
                    <a:pt x="137" y="227"/>
                  </a:lnTo>
                  <a:lnTo>
                    <a:pt x="148" y="225"/>
                  </a:lnTo>
                  <a:lnTo>
                    <a:pt x="159" y="220"/>
                  </a:lnTo>
                  <a:lnTo>
                    <a:pt x="168" y="215"/>
                  </a:lnTo>
                  <a:lnTo>
                    <a:pt x="178" y="210"/>
                  </a:lnTo>
                  <a:lnTo>
                    <a:pt x="187" y="204"/>
                  </a:lnTo>
                  <a:lnTo>
                    <a:pt x="195" y="196"/>
                  </a:lnTo>
                  <a:lnTo>
                    <a:pt x="202" y="187"/>
                  </a:lnTo>
                  <a:lnTo>
                    <a:pt x="209" y="179"/>
                  </a:lnTo>
                  <a:lnTo>
                    <a:pt x="215" y="170"/>
                  </a:lnTo>
                  <a:lnTo>
                    <a:pt x="220" y="159"/>
                  </a:lnTo>
                  <a:lnTo>
                    <a:pt x="223" y="149"/>
                  </a:lnTo>
                  <a:lnTo>
                    <a:pt x="226" y="138"/>
                  </a:lnTo>
                  <a:lnTo>
                    <a:pt x="228" y="127"/>
                  </a:lnTo>
                  <a:lnTo>
                    <a:pt x="228" y="115"/>
                  </a:lnTo>
                  <a:lnTo>
                    <a:pt x="228" y="115"/>
                  </a:lnTo>
                  <a:lnTo>
                    <a:pt x="228" y="103"/>
                  </a:lnTo>
                  <a:lnTo>
                    <a:pt x="226" y="92"/>
                  </a:lnTo>
                  <a:lnTo>
                    <a:pt x="223" y="81"/>
                  </a:lnTo>
                  <a:lnTo>
                    <a:pt x="220" y="70"/>
                  </a:lnTo>
                  <a:lnTo>
                    <a:pt x="215" y="60"/>
                  </a:lnTo>
                  <a:lnTo>
                    <a:pt x="209" y="51"/>
                  </a:lnTo>
                  <a:lnTo>
                    <a:pt x="202" y="42"/>
                  </a:lnTo>
                  <a:lnTo>
                    <a:pt x="195" y="34"/>
                  </a:lnTo>
                  <a:lnTo>
                    <a:pt x="187" y="26"/>
                  </a:lnTo>
                  <a:lnTo>
                    <a:pt x="178" y="20"/>
                  </a:lnTo>
                  <a:lnTo>
                    <a:pt x="168" y="14"/>
                  </a:lnTo>
                  <a:lnTo>
                    <a:pt x="159" y="10"/>
                  </a:lnTo>
                  <a:lnTo>
                    <a:pt x="148" y="5"/>
                  </a:lnTo>
                  <a:lnTo>
                    <a:pt x="137" y="3"/>
                  </a:lnTo>
                  <a:lnTo>
                    <a:pt x="125" y="2"/>
                  </a:lnTo>
                  <a:lnTo>
                    <a:pt x="113" y="0"/>
                  </a:lnTo>
                  <a:lnTo>
                    <a:pt x="113" y="0"/>
                  </a:lnTo>
                  <a:close/>
                  <a:moveTo>
                    <a:pt x="113" y="221"/>
                  </a:moveTo>
                  <a:lnTo>
                    <a:pt x="113" y="221"/>
                  </a:lnTo>
                  <a:lnTo>
                    <a:pt x="103" y="221"/>
                  </a:lnTo>
                  <a:lnTo>
                    <a:pt x="92" y="220"/>
                  </a:lnTo>
                  <a:lnTo>
                    <a:pt x="82" y="217"/>
                  </a:lnTo>
                  <a:lnTo>
                    <a:pt x="72" y="213"/>
                  </a:lnTo>
                  <a:lnTo>
                    <a:pt x="63" y="208"/>
                  </a:lnTo>
                  <a:lnTo>
                    <a:pt x="54" y="204"/>
                  </a:lnTo>
                  <a:lnTo>
                    <a:pt x="46" y="197"/>
                  </a:lnTo>
                  <a:lnTo>
                    <a:pt x="39" y="191"/>
                  </a:lnTo>
                  <a:lnTo>
                    <a:pt x="32" y="183"/>
                  </a:lnTo>
                  <a:lnTo>
                    <a:pt x="26" y="174"/>
                  </a:lnTo>
                  <a:lnTo>
                    <a:pt x="20" y="166"/>
                  </a:lnTo>
                  <a:lnTo>
                    <a:pt x="15" y="157"/>
                  </a:lnTo>
                  <a:lnTo>
                    <a:pt x="12" y="146"/>
                  </a:lnTo>
                  <a:lnTo>
                    <a:pt x="9" y="136"/>
                  </a:lnTo>
                  <a:lnTo>
                    <a:pt x="8" y="125"/>
                  </a:lnTo>
                  <a:lnTo>
                    <a:pt x="7" y="115"/>
                  </a:lnTo>
                  <a:lnTo>
                    <a:pt x="7" y="115"/>
                  </a:lnTo>
                  <a:lnTo>
                    <a:pt x="8" y="104"/>
                  </a:lnTo>
                  <a:lnTo>
                    <a:pt x="9" y="94"/>
                  </a:lnTo>
                  <a:lnTo>
                    <a:pt x="12" y="83"/>
                  </a:lnTo>
                  <a:lnTo>
                    <a:pt x="15" y="73"/>
                  </a:lnTo>
                  <a:lnTo>
                    <a:pt x="20" y="63"/>
                  </a:lnTo>
                  <a:lnTo>
                    <a:pt x="26" y="55"/>
                  </a:lnTo>
                  <a:lnTo>
                    <a:pt x="32" y="47"/>
                  </a:lnTo>
                  <a:lnTo>
                    <a:pt x="39" y="39"/>
                  </a:lnTo>
                  <a:lnTo>
                    <a:pt x="46" y="32"/>
                  </a:lnTo>
                  <a:lnTo>
                    <a:pt x="54" y="26"/>
                  </a:lnTo>
                  <a:lnTo>
                    <a:pt x="63" y="21"/>
                  </a:lnTo>
                  <a:lnTo>
                    <a:pt x="72" y="17"/>
                  </a:lnTo>
                  <a:lnTo>
                    <a:pt x="82" y="13"/>
                  </a:lnTo>
                  <a:lnTo>
                    <a:pt x="92" y="10"/>
                  </a:lnTo>
                  <a:lnTo>
                    <a:pt x="103" y="9"/>
                  </a:lnTo>
                  <a:lnTo>
                    <a:pt x="113" y="9"/>
                  </a:lnTo>
                  <a:lnTo>
                    <a:pt x="113" y="9"/>
                  </a:lnTo>
                  <a:lnTo>
                    <a:pt x="125" y="9"/>
                  </a:lnTo>
                  <a:lnTo>
                    <a:pt x="136" y="10"/>
                  </a:lnTo>
                  <a:lnTo>
                    <a:pt x="146" y="13"/>
                  </a:lnTo>
                  <a:lnTo>
                    <a:pt x="155" y="17"/>
                  </a:lnTo>
                  <a:lnTo>
                    <a:pt x="165" y="21"/>
                  </a:lnTo>
                  <a:lnTo>
                    <a:pt x="174" y="26"/>
                  </a:lnTo>
                  <a:lnTo>
                    <a:pt x="182" y="32"/>
                  </a:lnTo>
                  <a:lnTo>
                    <a:pt x="189" y="39"/>
                  </a:lnTo>
                  <a:lnTo>
                    <a:pt x="196" y="47"/>
                  </a:lnTo>
                  <a:lnTo>
                    <a:pt x="202" y="55"/>
                  </a:lnTo>
                  <a:lnTo>
                    <a:pt x="208" y="63"/>
                  </a:lnTo>
                  <a:lnTo>
                    <a:pt x="213" y="73"/>
                  </a:lnTo>
                  <a:lnTo>
                    <a:pt x="216" y="83"/>
                  </a:lnTo>
                  <a:lnTo>
                    <a:pt x="219" y="94"/>
                  </a:lnTo>
                  <a:lnTo>
                    <a:pt x="220" y="104"/>
                  </a:lnTo>
                  <a:lnTo>
                    <a:pt x="221" y="115"/>
                  </a:lnTo>
                  <a:lnTo>
                    <a:pt x="221" y="115"/>
                  </a:lnTo>
                  <a:lnTo>
                    <a:pt x="220" y="125"/>
                  </a:lnTo>
                  <a:lnTo>
                    <a:pt x="219" y="136"/>
                  </a:lnTo>
                  <a:lnTo>
                    <a:pt x="216" y="146"/>
                  </a:lnTo>
                  <a:lnTo>
                    <a:pt x="213" y="157"/>
                  </a:lnTo>
                  <a:lnTo>
                    <a:pt x="208" y="166"/>
                  </a:lnTo>
                  <a:lnTo>
                    <a:pt x="202" y="174"/>
                  </a:lnTo>
                  <a:lnTo>
                    <a:pt x="196" y="183"/>
                  </a:lnTo>
                  <a:lnTo>
                    <a:pt x="189" y="191"/>
                  </a:lnTo>
                  <a:lnTo>
                    <a:pt x="182" y="197"/>
                  </a:lnTo>
                  <a:lnTo>
                    <a:pt x="174" y="204"/>
                  </a:lnTo>
                  <a:lnTo>
                    <a:pt x="165" y="208"/>
                  </a:lnTo>
                  <a:lnTo>
                    <a:pt x="155" y="213"/>
                  </a:lnTo>
                  <a:lnTo>
                    <a:pt x="146" y="217"/>
                  </a:lnTo>
                  <a:lnTo>
                    <a:pt x="136" y="220"/>
                  </a:lnTo>
                  <a:lnTo>
                    <a:pt x="125" y="221"/>
                  </a:lnTo>
                  <a:lnTo>
                    <a:pt x="113" y="221"/>
                  </a:lnTo>
                  <a:lnTo>
                    <a:pt x="113" y="2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2" name="Freeform 85"/>
            <p:cNvSpPr>
              <a:spLocks/>
            </p:cNvSpPr>
            <p:nvPr/>
          </p:nvSpPr>
          <p:spPr bwMode="auto">
            <a:xfrm>
              <a:off x="2014538" y="5341938"/>
              <a:ext cx="14288" cy="36513"/>
            </a:xfrm>
            <a:custGeom>
              <a:avLst/>
              <a:gdLst>
                <a:gd name="T0" fmla="*/ 5 w 9"/>
                <a:gd name="T1" fmla="*/ 23 h 23"/>
                <a:gd name="T2" fmla="*/ 5 w 9"/>
                <a:gd name="T3" fmla="*/ 23 h 23"/>
                <a:gd name="T4" fmla="*/ 7 w 9"/>
                <a:gd name="T5" fmla="*/ 21 h 23"/>
                <a:gd name="T6" fmla="*/ 9 w 9"/>
                <a:gd name="T7" fmla="*/ 19 h 23"/>
                <a:gd name="T8" fmla="*/ 9 w 9"/>
                <a:gd name="T9" fmla="*/ 5 h 23"/>
                <a:gd name="T10" fmla="*/ 9 w 9"/>
                <a:gd name="T11" fmla="*/ 5 h 23"/>
                <a:gd name="T12" fmla="*/ 7 w 9"/>
                <a:gd name="T13" fmla="*/ 2 h 23"/>
                <a:gd name="T14" fmla="*/ 5 w 9"/>
                <a:gd name="T15" fmla="*/ 0 h 23"/>
                <a:gd name="T16" fmla="*/ 5 w 9"/>
                <a:gd name="T17" fmla="*/ 0 h 23"/>
                <a:gd name="T18" fmla="*/ 2 w 9"/>
                <a:gd name="T19" fmla="*/ 2 h 23"/>
                <a:gd name="T20" fmla="*/ 0 w 9"/>
                <a:gd name="T21" fmla="*/ 5 h 23"/>
                <a:gd name="T22" fmla="*/ 0 w 9"/>
                <a:gd name="T23" fmla="*/ 19 h 23"/>
                <a:gd name="T24" fmla="*/ 0 w 9"/>
                <a:gd name="T25" fmla="*/ 19 h 23"/>
                <a:gd name="T26" fmla="*/ 2 w 9"/>
                <a:gd name="T27" fmla="*/ 21 h 23"/>
                <a:gd name="T28" fmla="*/ 5 w 9"/>
                <a:gd name="T29" fmla="*/ 23 h 23"/>
                <a:gd name="T30" fmla="*/ 5 w 9"/>
                <a:gd name="T3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23">
                  <a:moveTo>
                    <a:pt x="5" y="23"/>
                  </a:moveTo>
                  <a:lnTo>
                    <a:pt x="5" y="23"/>
                  </a:lnTo>
                  <a:lnTo>
                    <a:pt x="7" y="21"/>
                  </a:lnTo>
                  <a:lnTo>
                    <a:pt x="9" y="19"/>
                  </a:lnTo>
                  <a:lnTo>
                    <a:pt x="9" y="5"/>
                  </a:lnTo>
                  <a:lnTo>
                    <a:pt x="9" y="5"/>
                  </a:lnTo>
                  <a:lnTo>
                    <a:pt x="7" y="2"/>
                  </a:lnTo>
                  <a:lnTo>
                    <a:pt x="5" y="0"/>
                  </a:lnTo>
                  <a:lnTo>
                    <a:pt x="5" y="0"/>
                  </a:lnTo>
                  <a:lnTo>
                    <a:pt x="2" y="2"/>
                  </a:lnTo>
                  <a:lnTo>
                    <a:pt x="0" y="5"/>
                  </a:lnTo>
                  <a:lnTo>
                    <a:pt x="0" y="19"/>
                  </a:lnTo>
                  <a:lnTo>
                    <a:pt x="0" y="19"/>
                  </a:lnTo>
                  <a:lnTo>
                    <a:pt x="2" y="21"/>
                  </a:lnTo>
                  <a:lnTo>
                    <a:pt x="5" y="23"/>
                  </a:lnTo>
                  <a:lnTo>
                    <a:pt x="5"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3" name="Freeform 86"/>
            <p:cNvSpPr>
              <a:spLocks/>
            </p:cNvSpPr>
            <p:nvPr/>
          </p:nvSpPr>
          <p:spPr bwMode="auto">
            <a:xfrm>
              <a:off x="1868488" y="5480051"/>
              <a:ext cx="34925" cy="11113"/>
            </a:xfrm>
            <a:custGeom>
              <a:avLst/>
              <a:gdLst>
                <a:gd name="T0" fmla="*/ 18 w 22"/>
                <a:gd name="T1" fmla="*/ 0 h 7"/>
                <a:gd name="T2" fmla="*/ 4 w 22"/>
                <a:gd name="T3" fmla="*/ 0 h 7"/>
                <a:gd name="T4" fmla="*/ 4 w 22"/>
                <a:gd name="T5" fmla="*/ 0 h 7"/>
                <a:gd name="T6" fmla="*/ 1 w 22"/>
                <a:gd name="T7" fmla="*/ 1 h 7"/>
                <a:gd name="T8" fmla="*/ 0 w 22"/>
                <a:gd name="T9" fmla="*/ 3 h 7"/>
                <a:gd name="T10" fmla="*/ 0 w 22"/>
                <a:gd name="T11" fmla="*/ 3 h 7"/>
                <a:gd name="T12" fmla="*/ 1 w 22"/>
                <a:gd name="T13" fmla="*/ 6 h 7"/>
                <a:gd name="T14" fmla="*/ 4 w 22"/>
                <a:gd name="T15" fmla="*/ 7 h 7"/>
                <a:gd name="T16" fmla="*/ 18 w 22"/>
                <a:gd name="T17" fmla="*/ 7 h 7"/>
                <a:gd name="T18" fmla="*/ 18 w 22"/>
                <a:gd name="T19" fmla="*/ 7 h 7"/>
                <a:gd name="T20" fmla="*/ 21 w 22"/>
                <a:gd name="T21" fmla="*/ 6 h 7"/>
                <a:gd name="T22" fmla="*/ 22 w 22"/>
                <a:gd name="T23" fmla="*/ 3 h 7"/>
                <a:gd name="T24" fmla="*/ 22 w 22"/>
                <a:gd name="T25" fmla="*/ 3 h 7"/>
                <a:gd name="T26" fmla="*/ 21 w 22"/>
                <a:gd name="T27" fmla="*/ 1 h 7"/>
                <a:gd name="T28" fmla="*/ 18 w 22"/>
                <a:gd name="T29" fmla="*/ 0 h 7"/>
                <a:gd name="T30" fmla="*/ 18 w 22"/>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7">
                  <a:moveTo>
                    <a:pt x="18" y="0"/>
                  </a:moveTo>
                  <a:lnTo>
                    <a:pt x="4" y="0"/>
                  </a:lnTo>
                  <a:lnTo>
                    <a:pt x="4" y="0"/>
                  </a:lnTo>
                  <a:lnTo>
                    <a:pt x="1" y="1"/>
                  </a:lnTo>
                  <a:lnTo>
                    <a:pt x="0" y="3"/>
                  </a:lnTo>
                  <a:lnTo>
                    <a:pt x="0" y="3"/>
                  </a:lnTo>
                  <a:lnTo>
                    <a:pt x="1" y="6"/>
                  </a:lnTo>
                  <a:lnTo>
                    <a:pt x="4" y="7"/>
                  </a:lnTo>
                  <a:lnTo>
                    <a:pt x="18" y="7"/>
                  </a:lnTo>
                  <a:lnTo>
                    <a:pt x="18" y="7"/>
                  </a:lnTo>
                  <a:lnTo>
                    <a:pt x="21" y="6"/>
                  </a:lnTo>
                  <a:lnTo>
                    <a:pt x="22" y="3"/>
                  </a:lnTo>
                  <a:lnTo>
                    <a:pt x="22" y="3"/>
                  </a:lnTo>
                  <a:lnTo>
                    <a:pt x="21"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4" name="Freeform 87"/>
            <p:cNvSpPr>
              <a:spLocks/>
            </p:cNvSpPr>
            <p:nvPr/>
          </p:nvSpPr>
          <p:spPr bwMode="auto">
            <a:xfrm>
              <a:off x="2128838" y="5480051"/>
              <a:ext cx="34925" cy="11113"/>
            </a:xfrm>
            <a:custGeom>
              <a:avLst/>
              <a:gdLst>
                <a:gd name="T0" fmla="*/ 0 w 22"/>
                <a:gd name="T1" fmla="*/ 3 h 7"/>
                <a:gd name="T2" fmla="*/ 0 w 22"/>
                <a:gd name="T3" fmla="*/ 3 h 7"/>
                <a:gd name="T4" fmla="*/ 1 w 22"/>
                <a:gd name="T5" fmla="*/ 6 h 7"/>
                <a:gd name="T6" fmla="*/ 4 w 22"/>
                <a:gd name="T7" fmla="*/ 7 h 7"/>
                <a:gd name="T8" fmla="*/ 18 w 22"/>
                <a:gd name="T9" fmla="*/ 7 h 7"/>
                <a:gd name="T10" fmla="*/ 18 w 22"/>
                <a:gd name="T11" fmla="*/ 7 h 7"/>
                <a:gd name="T12" fmla="*/ 21 w 22"/>
                <a:gd name="T13" fmla="*/ 6 h 7"/>
                <a:gd name="T14" fmla="*/ 22 w 22"/>
                <a:gd name="T15" fmla="*/ 3 h 7"/>
                <a:gd name="T16" fmla="*/ 22 w 22"/>
                <a:gd name="T17" fmla="*/ 3 h 7"/>
                <a:gd name="T18" fmla="*/ 21 w 22"/>
                <a:gd name="T19" fmla="*/ 1 h 7"/>
                <a:gd name="T20" fmla="*/ 18 w 22"/>
                <a:gd name="T21" fmla="*/ 0 h 7"/>
                <a:gd name="T22" fmla="*/ 4 w 22"/>
                <a:gd name="T23" fmla="*/ 0 h 7"/>
                <a:gd name="T24" fmla="*/ 4 w 22"/>
                <a:gd name="T25" fmla="*/ 0 h 7"/>
                <a:gd name="T26" fmla="*/ 1 w 22"/>
                <a:gd name="T27" fmla="*/ 1 h 7"/>
                <a:gd name="T28" fmla="*/ 0 w 22"/>
                <a:gd name="T29" fmla="*/ 3 h 7"/>
                <a:gd name="T30" fmla="*/ 0 w 22"/>
                <a:gd name="T3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7">
                  <a:moveTo>
                    <a:pt x="0" y="3"/>
                  </a:moveTo>
                  <a:lnTo>
                    <a:pt x="0" y="3"/>
                  </a:lnTo>
                  <a:lnTo>
                    <a:pt x="1" y="6"/>
                  </a:lnTo>
                  <a:lnTo>
                    <a:pt x="4" y="7"/>
                  </a:lnTo>
                  <a:lnTo>
                    <a:pt x="18" y="7"/>
                  </a:lnTo>
                  <a:lnTo>
                    <a:pt x="18" y="7"/>
                  </a:lnTo>
                  <a:lnTo>
                    <a:pt x="21" y="6"/>
                  </a:lnTo>
                  <a:lnTo>
                    <a:pt x="22" y="3"/>
                  </a:lnTo>
                  <a:lnTo>
                    <a:pt x="22" y="3"/>
                  </a:lnTo>
                  <a:lnTo>
                    <a:pt x="21" y="1"/>
                  </a:lnTo>
                  <a:lnTo>
                    <a:pt x="18" y="0"/>
                  </a:lnTo>
                  <a:lnTo>
                    <a:pt x="4" y="0"/>
                  </a:lnTo>
                  <a:lnTo>
                    <a:pt x="4" y="0"/>
                  </a:lnTo>
                  <a:lnTo>
                    <a:pt x="1" y="1"/>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5" name="Freeform 88"/>
            <p:cNvSpPr>
              <a:spLocks/>
            </p:cNvSpPr>
            <p:nvPr/>
          </p:nvSpPr>
          <p:spPr bwMode="auto">
            <a:xfrm>
              <a:off x="1908176" y="5394326"/>
              <a:ext cx="30163" cy="30163"/>
            </a:xfrm>
            <a:custGeom>
              <a:avLst/>
              <a:gdLst>
                <a:gd name="T0" fmla="*/ 15 w 19"/>
                <a:gd name="T1" fmla="*/ 19 h 19"/>
                <a:gd name="T2" fmla="*/ 15 w 19"/>
                <a:gd name="T3" fmla="*/ 19 h 19"/>
                <a:gd name="T4" fmla="*/ 18 w 19"/>
                <a:gd name="T5" fmla="*/ 18 h 19"/>
                <a:gd name="T6" fmla="*/ 18 w 19"/>
                <a:gd name="T7" fmla="*/ 18 h 19"/>
                <a:gd name="T8" fmla="*/ 19 w 19"/>
                <a:gd name="T9" fmla="*/ 15 h 19"/>
                <a:gd name="T10" fmla="*/ 18 w 19"/>
                <a:gd name="T11" fmla="*/ 12 h 19"/>
                <a:gd name="T12" fmla="*/ 7 w 19"/>
                <a:gd name="T13" fmla="*/ 1 h 19"/>
                <a:gd name="T14" fmla="*/ 7 w 19"/>
                <a:gd name="T15" fmla="*/ 1 h 19"/>
                <a:gd name="T16" fmla="*/ 4 w 19"/>
                <a:gd name="T17" fmla="*/ 0 h 19"/>
                <a:gd name="T18" fmla="*/ 1 w 19"/>
                <a:gd name="T19" fmla="*/ 1 h 19"/>
                <a:gd name="T20" fmla="*/ 1 w 19"/>
                <a:gd name="T21" fmla="*/ 1 h 19"/>
                <a:gd name="T22" fmla="*/ 0 w 19"/>
                <a:gd name="T23" fmla="*/ 4 h 19"/>
                <a:gd name="T24" fmla="*/ 1 w 19"/>
                <a:gd name="T25" fmla="*/ 6 h 19"/>
                <a:gd name="T26" fmla="*/ 12 w 19"/>
                <a:gd name="T27" fmla="*/ 18 h 19"/>
                <a:gd name="T28" fmla="*/ 12 w 19"/>
                <a:gd name="T29" fmla="*/ 18 h 19"/>
                <a:gd name="T30" fmla="*/ 15 w 19"/>
                <a:gd name="T31" fmla="*/ 19 h 19"/>
                <a:gd name="T32" fmla="*/ 15 w 19"/>
                <a:gd name="T3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9">
                  <a:moveTo>
                    <a:pt x="15" y="19"/>
                  </a:moveTo>
                  <a:lnTo>
                    <a:pt x="15" y="19"/>
                  </a:lnTo>
                  <a:lnTo>
                    <a:pt x="18" y="18"/>
                  </a:lnTo>
                  <a:lnTo>
                    <a:pt x="18" y="18"/>
                  </a:lnTo>
                  <a:lnTo>
                    <a:pt x="19" y="15"/>
                  </a:lnTo>
                  <a:lnTo>
                    <a:pt x="18" y="12"/>
                  </a:lnTo>
                  <a:lnTo>
                    <a:pt x="7" y="1"/>
                  </a:lnTo>
                  <a:lnTo>
                    <a:pt x="7" y="1"/>
                  </a:lnTo>
                  <a:lnTo>
                    <a:pt x="4" y="0"/>
                  </a:lnTo>
                  <a:lnTo>
                    <a:pt x="1" y="1"/>
                  </a:lnTo>
                  <a:lnTo>
                    <a:pt x="1" y="1"/>
                  </a:lnTo>
                  <a:lnTo>
                    <a:pt x="0" y="4"/>
                  </a:lnTo>
                  <a:lnTo>
                    <a:pt x="1" y="6"/>
                  </a:lnTo>
                  <a:lnTo>
                    <a:pt x="12" y="18"/>
                  </a:lnTo>
                  <a:lnTo>
                    <a:pt x="12" y="18"/>
                  </a:lnTo>
                  <a:lnTo>
                    <a:pt x="15" y="19"/>
                  </a:lnTo>
                  <a:lnTo>
                    <a:pt x="1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6" name="Freeform 89"/>
            <p:cNvSpPr>
              <a:spLocks/>
            </p:cNvSpPr>
            <p:nvPr/>
          </p:nvSpPr>
          <p:spPr bwMode="auto">
            <a:xfrm>
              <a:off x="2095501" y="5546726"/>
              <a:ext cx="28575" cy="30163"/>
            </a:xfrm>
            <a:custGeom>
              <a:avLst/>
              <a:gdLst>
                <a:gd name="T0" fmla="*/ 7 w 18"/>
                <a:gd name="T1" fmla="*/ 1 h 19"/>
                <a:gd name="T2" fmla="*/ 7 w 18"/>
                <a:gd name="T3" fmla="*/ 1 h 19"/>
                <a:gd name="T4" fmla="*/ 3 w 18"/>
                <a:gd name="T5" fmla="*/ 0 h 19"/>
                <a:gd name="T6" fmla="*/ 1 w 18"/>
                <a:gd name="T7" fmla="*/ 1 h 19"/>
                <a:gd name="T8" fmla="*/ 1 w 18"/>
                <a:gd name="T9" fmla="*/ 1 h 19"/>
                <a:gd name="T10" fmla="*/ 0 w 18"/>
                <a:gd name="T11" fmla="*/ 5 h 19"/>
                <a:gd name="T12" fmla="*/ 1 w 18"/>
                <a:gd name="T13" fmla="*/ 7 h 19"/>
                <a:gd name="T14" fmla="*/ 11 w 18"/>
                <a:gd name="T15" fmla="*/ 17 h 19"/>
                <a:gd name="T16" fmla="*/ 11 w 18"/>
                <a:gd name="T17" fmla="*/ 17 h 19"/>
                <a:gd name="T18" fmla="*/ 14 w 18"/>
                <a:gd name="T19" fmla="*/ 19 h 19"/>
                <a:gd name="T20" fmla="*/ 14 w 18"/>
                <a:gd name="T21" fmla="*/ 19 h 19"/>
                <a:gd name="T22" fmla="*/ 17 w 18"/>
                <a:gd name="T23" fmla="*/ 17 h 19"/>
                <a:gd name="T24" fmla="*/ 17 w 18"/>
                <a:gd name="T25" fmla="*/ 17 h 19"/>
                <a:gd name="T26" fmla="*/ 18 w 18"/>
                <a:gd name="T27" fmla="*/ 15 h 19"/>
                <a:gd name="T28" fmla="*/ 17 w 18"/>
                <a:gd name="T29" fmla="*/ 12 h 19"/>
                <a:gd name="T30" fmla="*/ 7 w 18"/>
                <a:gd name="T3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9">
                  <a:moveTo>
                    <a:pt x="7" y="1"/>
                  </a:moveTo>
                  <a:lnTo>
                    <a:pt x="7" y="1"/>
                  </a:lnTo>
                  <a:lnTo>
                    <a:pt x="3" y="0"/>
                  </a:lnTo>
                  <a:lnTo>
                    <a:pt x="1" y="1"/>
                  </a:lnTo>
                  <a:lnTo>
                    <a:pt x="1" y="1"/>
                  </a:lnTo>
                  <a:lnTo>
                    <a:pt x="0" y="5"/>
                  </a:lnTo>
                  <a:lnTo>
                    <a:pt x="1" y="7"/>
                  </a:lnTo>
                  <a:lnTo>
                    <a:pt x="11" y="17"/>
                  </a:lnTo>
                  <a:lnTo>
                    <a:pt x="11" y="17"/>
                  </a:lnTo>
                  <a:lnTo>
                    <a:pt x="14" y="19"/>
                  </a:lnTo>
                  <a:lnTo>
                    <a:pt x="14" y="19"/>
                  </a:lnTo>
                  <a:lnTo>
                    <a:pt x="17" y="17"/>
                  </a:lnTo>
                  <a:lnTo>
                    <a:pt x="17" y="17"/>
                  </a:lnTo>
                  <a:lnTo>
                    <a:pt x="18" y="15"/>
                  </a:lnTo>
                  <a:lnTo>
                    <a:pt x="17" y="12"/>
                  </a:lnTo>
                  <a:lnTo>
                    <a:pt x="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7" name="Freeform 90"/>
            <p:cNvSpPr>
              <a:spLocks/>
            </p:cNvSpPr>
            <p:nvPr/>
          </p:nvSpPr>
          <p:spPr bwMode="auto">
            <a:xfrm>
              <a:off x="2087563" y="5389563"/>
              <a:ext cx="31750" cy="28575"/>
            </a:xfrm>
            <a:custGeom>
              <a:avLst/>
              <a:gdLst>
                <a:gd name="T0" fmla="*/ 19 w 20"/>
                <a:gd name="T1" fmla="*/ 5 h 18"/>
                <a:gd name="T2" fmla="*/ 19 w 20"/>
                <a:gd name="T3" fmla="*/ 5 h 18"/>
                <a:gd name="T4" fmla="*/ 20 w 20"/>
                <a:gd name="T5" fmla="*/ 3 h 18"/>
                <a:gd name="T6" fmla="*/ 19 w 20"/>
                <a:gd name="T7" fmla="*/ 1 h 18"/>
                <a:gd name="T8" fmla="*/ 19 w 20"/>
                <a:gd name="T9" fmla="*/ 1 h 18"/>
                <a:gd name="T10" fmla="*/ 15 w 20"/>
                <a:gd name="T11" fmla="*/ 0 h 18"/>
                <a:gd name="T12" fmla="*/ 13 w 20"/>
                <a:gd name="T13" fmla="*/ 1 h 18"/>
                <a:gd name="T14" fmla="*/ 1 w 20"/>
                <a:gd name="T15" fmla="*/ 11 h 18"/>
                <a:gd name="T16" fmla="*/ 1 w 20"/>
                <a:gd name="T17" fmla="*/ 11 h 18"/>
                <a:gd name="T18" fmla="*/ 0 w 20"/>
                <a:gd name="T19" fmla="*/ 15 h 18"/>
                <a:gd name="T20" fmla="*/ 1 w 20"/>
                <a:gd name="T21" fmla="*/ 17 h 18"/>
                <a:gd name="T22" fmla="*/ 1 w 20"/>
                <a:gd name="T23" fmla="*/ 17 h 18"/>
                <a:gd name="T24" fmla="*/ 5 w 20"/>
                <a:gd name="T25" fmla="*/ 18 h 18"/>
                <a:gd name="T26" fmla="*/ 5 w 20"/>
                <a:gd name="T27" fmla="*/ 18 h 18"/>
                <a:gd name="T28" fmla="*/ 7 w 20"/>
                <a:gd name="T29" fmla="*/ 17 h 18"/>
                <a:gd name="T30" fmla="*/ 19 w 20"/>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8">
                  <a:moveTo>
                    <a:pt x="19" y="5"/>
                  </a:moveTo>
                  <a:lnTo>
                    <a:pt x="19" y="5"/>
                  </a:lnTo>
                  <a:lnTo>
                    <a:pt x="20" y="3"/>
                  </a:lnTo>
                  <a:lnTo>
                    <a:pt x="19" y="1"/>
                  </a:lnTo>
                  <a:lnTo>
                    <a:pt x="19" y="1"/>
                  </a:lnTo>
                  <a:lnTo>
                    <a:pt x="15" y="0"/>
                  </a:lnTo>
                  <a:lnTo>
                    <a:pt x="13" y="1"/>
                  </a:lnTo>
                  <a:lnTo>
                    <a:pt x="1" y="11"/>
                  </a:lnTo>
                  <a:lnTo>
                    <a:pt x="1" y="11"/>
                  </a:lnTo>
                  <a:lnTo>
                    <a:pt x="0" y="15"/>
                  </a:lnTo>
                  <a:lnTo>
                    <a:pt x="1" y="17"/>
                  </a:lnTo>
                  <a:lnTo>
                    <a:pt x="1" y="17"/>
                  </a:lnTo>
                  <a:lnTo>
                    <a:pt x="5" y="18"/>
                  </a:lnTo>
                  <a:lnTo>
                    <a:pt x="5" y="18"/>
                  </a:lnTo>
                  <a:lnTo>
                    <a:pt x="7" y="17"/>
                  </a:lnTo>
                  <a:lnTo>
                    <a:pt x="1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8" name="Freeform 91"/>
            <p:cNvSpPr>
              <a:spLocks/>
            </p:cNvSpPr>
            <p:nvPr/>
          </p:nvSpPr>
          <p:spPr bwMode="auto">
            <a:xfrm>
              <a:off x="1912938" y="5551488"/>
              <a:ext cx="30163" cy="30163"/>
            </a:xfrm>
            <a:custGeom>
              <a:avLst/>
              <a:gdLst>
                <a:gd name="T0" fmla="*/ 12 w 19"/>
                <a:gd name="T1" fmla="*/ 2 h 19"/>
                <a:gd name="T2" fmla="*/ 1 w 19"/>
                <a:gd name="T3" fmla="*/ 12 h 19"/>
                <a:gd name="T4" fmla="*/ 1 w 19"/>
                <a:gd name="T5" fmla="*/ 12 h 19"/>
                <a:gd name="T6" fmla="*/ 0 w 19"/>
                <a:gd name="T7" fmla="*/ 16 h 19"/>
                <a:gd name="T8" fmla="*/ 1 w 19"/>
                <a:gd name="T9" fmla="*/ 18 h 19"/>
                <a:gd name="T10" fmla="*/ 1 w 19"/>
                <a:gd name="T11" fmla="*/ 18 h 19"/>
                <a:gd name="T12" fmla="*/ 5 w 19"/>
                <a:gd name="T13" fmla="*/ 19 h 19"/>
                <a:gd name="T14" fmla="*/ 5 w 19"/>
                <a:gd name="T15" fmla="*/ 19 h 19"/>
                <a:gd name="T16" fmla="*/ 7 w 19"/>
                <a:gd name="T17" fmla="*/ 18 h 19"/>
                <a:gd name="T18" fmla="*/ 18 w 19"/>
                <a:gd name="T19" fmla="*/ 7 h 19"/>
                <a:gd name="T20" fmla="*/ 18 w 19"/>
                <a:gd name="T21" fmla="*/ 7 h 19"/>
                <a:gd name="T22" fmla="*/ 19 w 19"/>
                <a:gd name="T23" fmla="*/ 5 h 19"/>
                <a:gd name="T24" fmla="*/ 18 w 19"/>
                <a:gd name="T25" fmla="*/ 2 h 19"/>
                <a:gd name="T26" fmla="*/ 18 w 19"/>
                <a:gd name="T27" fmla="*/ 2 h 19"/>
                <a:gd name="T28" fmla="*/ 15 w 19"/>
                <a:gd name="T29" fmla="*/ 0 h 19"/>
                <a:gd name="T30" fmla="*/ 12 w 19"/>
                <a:gd name="T31" fmla="*/ 2 h 19"/>
                <a:gd name="T32" fmla="*/ 12 w 19"/>
                <a:gd name="T3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9">
                  <a:moveTo>
                    <a:pt x="12" y="2"/>
                  </a:moveTo>
                  <a:lnTo>
                    <a:pt x="1" y="12"/>
                  </a:lnTo>
                  <a:lnTo>
                    <a:pt x="1" y="12"/>
                  </a:lnTo>
                  <a:lnTo>
                    <a:pt x="0" y="16"/>
                  </a:lnTo>
                  <a:lnTo>
                    <a:pt x="1" y="18"/>
                  </a:lnTo>
                  <a:lnTo>
                    <a:pt x="1" y="18"/>
                  </a:lnTo>
                  <a:lnTo>
                    <a:pt x="5" y="19"/>
                  </a:lnTo>
                  <a:lnTo>
                    <a:pt x="5" y="19"/>
                  </a:lnTo>
                  <a:lnTo>
                    <a:pt x="7" y="18"/>
                  </a:lnTo>
                  <a:lnTo>
                    <a:pt x="18" y="7"/>
                  </a:lnTo>
                  <a:lnTo>
                    <a:pt x="18" y="7"/>
                  </a:lnTo>
                  <a:lnTo>
                    <a:pt x="19" y="5"/>
                  </a:lnTo>
                  <a:lnTo>
                    <a:pt x="18" y="2"/>
                  </a:lnTo>
                  <a:lnTo>
                    <a:pt x="18" y="2"/>
                  </a:lnTo>
                  <a:lnTo>
                    <a:pt x="15" y="0"/>
                  </a:lnTo>
                  <a:lnTo>
                    <a:pt x="12" y="2"/>
                  </a:lnTo>
                  <a:lnTo>
                    <a:pt x="1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9" name="Freeform 92"/>
            <p:cNvSpPr>
              <a:spLocks noEditPoints="1"/>
            </p:cNvSpPr>
            <p:nvPr/>
          </p:nvSpPr>
          <p:spPr bwMode="auto">
            <a:xfrm>
              <a:off x="1958976" y="5581651"/>
              <a:ext cx="114300" cy="46038"/>
            </a:xfrm>
            <a:custGeom>
              <a:avLst/>
              <a:gdLst>
                <a:gd name="T0" fmla="*/ 61 w 72"/>
                <a:gd name="T1" fmla="*/ 0 h 29"/>
                <a:gd name="T2" fmla="*/ 11 w 72"/>
                <a:gd name="T3" fmla="*/ 0 h 29"/>
                <a:gd name="T4" fmla="*/ 11 w 72"/>
                <a:gd name="T5" fmla="*/ 0 h 29"/>
                <a:gd name="T6" fmla="*/ 6 w 72"/>
                <a:gd name="T7" fmla="*/ 0 h 29"/>
                <a:gd name="T8" fmla="*/ 3 w 72"/>
                <a:gd name="T9" fmla="*/ 2 h 29"/>
                <a:gd name="T10" fmla="*/ 0 w 72"/>
                <a:gd name="T11" fmla="*/ 6 h 29"/>
                <a:gd name="T12" fmla="*/ 0 w 72"/>
                <a:gd name="T13" fmla="*/ 11 h 29"/>
                <a:gd name="T14" fmla="*/ 0 w 72"/>
                <a:gd name="T15" fmla="*/ 18 h 29"/>
                <a:gd name="T16" fmla="*/ 0 w 72"/>
                <a:gd name="T17" fmla="*/ 18 h 29"/>
                <a:gd name="T18" fmla="*/ 0 w 72"/>
                <a:gd name="T19" fmla="*/ 22 h 29"/>
                <a:gd name="T20" fmla="*/ 3 w 72"/>
                <a:gd name="T21" fmla="*/ 26 h 29"/>
                <a:gd name="T22" fmla="*/ 6 w 72"/>
                <a:gd name="T23" fmla="*/ 28 h 29"/>
                <a:gd name="T24" fmla="*/ 11 w 72"/>
                <a:gd name="T25" fmla="*/ 29 h 29"/>
                <a:gd name="T26" fmla="*/ 61 w 72"/>
                <a:gd name="T27" fmla="*/ 29 h 29"/>
                <a:gd name="T28" fmla="*/ 61 w 72"/>
                <a:gd name="T29" fmla="*/ 29 h 29"/>
                <a:gd name="T30" fmla="*/ 66 w 72"/>
                <a:gd name="T31" fmla="*/ 28 h 29"/>
                <a:gd name="T32" fmla="*/ 69 w 72"/>
                <a:gd name="T33" fmla="*/ 26 h 29"/>
                <a:gd name="T34" fmla="*/ 72 w 72"/>
                <a:gd name="T35" fmla="*/ 22 h 29"/>
                <a:gd name="T36" fmla="*/ 72 w 72"/>
                <a:gd name="T37" fmla="*/ 18 h 29"/>
                <a:gd name="T38" fmla="*/ 72 w 72"/>
                <a:gd name="T39" fmla="*/ 11 h 29"/>
                <a:gd name="T40" fmla="*/ 72 w 72"/>
                <a:gd name="T41" fmla="*/ 11 h 29"/>
                <a:gd name="T42" fmla="*/ 72 w 72"/>
                <a:gd name="T43" fmla="*/ 6 h 29"/>
                <a:gd name="T44" fmla="*/ 69 w 72"/>
                <a:gd name="T45" fmla="*/ 2 h 29"/>
                <a:gd name="T46" fmla="*/ 66 w 72"/>
                <a:gd name="T47" fmla="*/ 0 h 29"/>
                <a:gd name="T48" fmla="*/ 61 w 72"/>
                <a:gd name="T49" fmla="*/ 0 h 29"/>
                <a:gd name="T50" fmla="*/ 61 w 72"/>
                <a:gd name="T51" fmla="*/ 0 h 29"/>
                <a:gd name="T52" fmla="*/ 65 w 72"/>
                <a:gd name="T53" fmla="*/ 18 h 29"/>
                <a:gd name="T54" fmla="*/ 65 w 72"/>
                <a:gd name="T55" fmla="*/ 18 h 29"/>
                <a:gd name="T56" fmla="*/ 63 w 72"/>
                <a:gd name="T57" fmla="*/ 20 h 29"/>
                <a:gd name="T58" fmla="*/ 62 w 72"/>
                <a:gd name="T59" fmla="*/ 21 h 29"/>
                <a:gd name="T60" fmla="*/ 61 w 72"/>
                <a:gd name="T61" fmla="*/ 21 h 29"/>
                <a:gd name="T62" fmla="*/ 11 w 72"/>
                <a:gd name="T63" fmla="*/ 21 h 29"/>
                <a:gd name="T64" fmla="*/ 11 w 72"/>
                <a:gd name="T65" fmla="*/ 21 h 29"/>
                <a:gd name="T66" fmla="*/ 10 w 72"/>
                <a:gd name="T67" fmla="*/ 21 h 29"/>
                <a:gd name="T68" fmla="*/ 8 w 72"/>
                <a:gd name="T69" fmla="*/ 20 h 29"/>
                <a:gd name="T70" fmla="*/ 7 w 72"/>
                <a:gd name="T71" fmla="*/ 18 h 29"/>
                <a:gd name="T72" fmla="*/ 7 w 72"/>
                <a:gd name="T73" fmla="*/ 11 h 29"/>
                <a:gd name="T74" fmla="*/ 7 w 72"/>
                <a:gd name="T75" fmla="*/ 11 h 29"/>
                <a:gd name="T76" fmla="*/ 8 w 72"/>
                <a:gd name="T77" fmla="*/ 8 h 29"/>
                <a:gd name="T78" fmla="*/ 11 w 72"/>
                <a:gd name="T79" fmla="*/ 7 h 29"/>
                <a:gd name="T80" fmla="*/ 61 w 72"/>
                <a:gd name="T81" fmla="*/ 7 h 29"/>
                <a:gd name="T82" fmla="*/ 61 w 72"/>
                <a:gd name="T83" fmla="*/ 7 h 29"/>
                <a:gd name="T84" fmla="*/ 63 w 72"/>
                <a:gd name="T85" fmla="*/ 8 h 29"/>
                <a:gd name="T86" fmla="*/ 65 w 72"/>
                <a:gd name="T87" fmla="*/ 11 h 29"/>
                <a:gd name="T88" fmla="*/ 65 w 72"/>
                <a:gd name="T89"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29">
                  <a:moveTo>
                    <a:pt x="61" y="0"/>
                  </a:moveTo>
                  <a:lnTo>
                    <a:pt x="11" y="0"/>
                  </a:lnTo>
                  <a:lnTo>
                    <a:pt x="11" y="0"/>
                  </a:lnTo>
                  <a:lnTo>
                    <a:pt x="6" y="0"/>
                  </a:lnTo>
                  <a:lnTo>
                    <a:pt x="3" y="2"/>
                  </a:lnTo>
                  <a:lnTo>
                    <a:pt x="0" y="6"/>
                  </a:lnTo>
                  <a:lnTo>
                    <a:pt x="0" y="11"/>
                  </a:lnTo>
                  <a:lnTo>
                    <a:pt x="0" y="18"/>
                  </a:lnTo>
                  <a:lnTo>
                    <a:pt x="0" y="18"/>
                  </a:lnTo>
                  <a:lnTo>
                    <a:pt x="0" y="22"/>
                  </a:lnTo>
                  <a:lnTo>
                    <a:pt x="3" y="26"/>
                  </a:lnTo>
                  <a:lnTo>
                    <a:pt x="6" y="28"/>
                  </a:lnTo>
                  <a:lnTo>
                    <a:pt x="11" y="29"/>
                  </a:lnTo>
                  <a:lnTo>
                    <a:pt x="61" y="29"/>
                  </a:lnTo>
                  <a:lnTo>
                    <a:pt x="61" y="29"/>
                  </a:lnTo>
                  <a:lnTo>
                    <a:pt x="66" y="28"/>
                  </a:lnTo>
                  <a:lnTo>
                    <a:pt x="69" y="26"/>
                  </a:lnTo>
                  <a:lnTo>
                    <a:pt x="72" y="22"/>
                  </a:lnTo>
                  <a:lnTo>
                    <a:pt x="72" y="18"/>
                  </a:lnTo>
                  <a:lnTo>
                    <a:pt x="72" y="11"/>
                  </a:lnTo>
                  <a:lnTo>
                    <a:pt x="72" y="11"/>
                  </a:lnTo>
                  <a:lnTo>
                    <a:pt x="72" y="6"/>
                  </a:lnTo>
                  <a:lnTo>
                    <a:pt x="69" y="2"/>
                  </a:lnTo>
                  <a:lnTo>
                    <a:pt x="66" y="0"/>
                  </a:lnTo>
                  <a:lnTo>
                    <a:pt x="61" y="0"/>
                  </a:lnTo>
                  <a:lnTo>
                    <a:pt x="61" y="0"/>
                  </a:lnTo>
                  <a:close/>
                  <a:moveTo>
                    <a:pt x="65" y="18"/>
                  </a:moveTo>
                  <a:lnTo>
                    <a:pt x="65" y="18"/>
                  </a:lnTo>
                  <a:lnTo>
                    <a:pt x="63" y="20"/>
                  </a:lnTo>
                  <a:lnTo>
                    <a:pt x="62" y="21"/>
                  </a:lnTo>
                  <a:lnTo>
                    <a:pt x="61" y="21"/>
                  </a:lnTo>
                  <a:lnTo>
                    <a:pt x="11" y="21"/>
                  </a:lnTo>
                  <a:lnTo>
                    <a:pt x="11" y="21"/>
                  </a:lnTo>
                  <a:lnTo>
                    <a:pt x="10" y="21"/>
                  </a:lnTo>
                  <a:lnTo>
                    <a:pt x="8" y="20"/>
                  </a:lnTo>
                  <a:lnTo>
                    <a:pt x="7" y="18"/>
                  </a:lnTo>
                  <a:lnTo>
                    <a:pt x="7" y="11"/>
                  </a:lnTo>
                  <a:lnTo>
                    <a:pt x="7" y="11"/>
                  </a:lnTo>
                  <a:lnTo>
                    <a:pt x="8" y="8"/>
                  </a:lnTo>
                  <a:lnTo>
                    <a:pt x="11" y="7"/>
                  </a:lnTo>
                  <a:lnTo>
                    <a:pt x="61" y="7"/>
                  </a:lnTo>
                  <a:lnTo>
                    <a:pt x="61" y="7"/>
                  </a:lnTo>
                  <a:lnTo>
                    <a:pt x="63" y="8"/>
                  </a:lnTo>
                  <a:lnTo>
                    <a:pt x="65" y="11"/>
                  </a:lnTo>
                  <a:lnTo>
                    <a:pt x="6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30" name="Freeform 93"/>
            <p:cNvSpPr>
              <a:spLocks noEditPoints="1"/>
            </p:cNvSpPr>
            <p:nvPr/>
          </p:nvSpPr>
          <p:spPr bwMode="auto">
            <a:xfrm>
              <a:off x="1985963" y="5434013"/>
              <a:ext cx="87313" cy="87313"/>
            </a:xfrm>
            <a:custGeom>
              <a:avLst/>
              <a:gdLst>
                <a:gd name="T0" fmla="*/ 18 w 55"/>
                <a:gd name="T1" fmla="*/ 55 h 55"/>
                <a:gd name="T2" fmla="*/ 18 w 55"/>
                <a:gd name="T3" fmla="*/ 55 h 55"/>
                <a:gd name="T4" fmla="*/ 23 w 55"/>
                <a:gd name="T5" fmla="*/ 55 h 55"/>
                <a:gd name="T6" fmla="*/ 27 w 55"/>
                <a:gd name="T7" fmla="*/ 53 h 55"/>
                <a:gd name="T8" fmla="*/ 30 w 55"/>
                <a:gd name="T9" fmla="*/ 52 h 55"/>
                <a:gd name="T10" fmla="*/ 32 w 55"/>
                <a:gd name="T11" fmla="*/ 49 h 55"/>
                <a:gd name="T12" fmla="*/ 32 w 55"/>
                <a:gd name="T13" fmla="*/ 49 h 55"/>
                <a:gd name="T14" fmla="*/ 36 w 55"/>
                <a:gd name="T15" fmla="*/ 44 h 55"/>
                <a:gd name="T16" fmla="*/ 38 w 55"/>
                <a:gd name="T17" fmla="*/ 38 h 55"/>
                <a:gd name="T18" fmla="*/ 37 w 55"/>
                <a:gd name="T19" fmla="*/ 31 h 55"/>
                <a:gd name="T20" fmla="*/ 35 w 55"/>
                <a:gd name="T21" fmla="*/ 25 h 55"/>
                <a:gd name="T22" fmla="*/ 53 w 55"/>
                <a:gd name="T23" fmla="*/ 7 h 55"/>
                <a:gd name="T24" fmla="*/ 53 w 55"/>
                <a:gd name="T25" fmla="*/ 7 h 55"/>
                <a:gd name="T26" fmla="*/ 55 w 55"/>
                <a:gd name="T27" fmla="*/ 3 h 55"/>
                <a:gd name="T28" fmla="*/ 53 w 55"/>
                <a:gd name="T29" fmla="*/ 1 h 55"/>
                <a:gd name="T30" fmla="*/ 53 w 55"/>
                <a:gd name="T31" fmla="*/ 1 h 55"/>
                <a:gd name="T32" fmla="*/ 51 w 55"/>
                <a:gd name="T33" fmla="*/ 0 h 55"/>
                <a:gd name="T34" fmla="*/ 49 w 55"/>
                <a:gd name="T35" fmla="*/ 1 h 55"/>
                <a:gd name="T36" fmla="*/ 29 w 55"/>
                <a:gd name="T37" fmla="*/ 20 h 55"/>
                <a:gd name="T38" fmla="*/ 29 w 55"/>
                <a:gd name="T39" fmla="*/ 20 h 55"/>
                <a:gd name="T40" fmla="*/ 23 w 55"/>
                <a:gd name="T41" fmla="*/ 17 h 55"/>
                <a:gd name="T42" fmla="*/ 17 w 55"/>
                <a:gd name="T43" fmla="*/ 17 h 55"/>
                <a:gd name="T44" fmla="*/ 11 w 55"/>
                <a:gd name="T45" fmla="*/ 18 h 55"/>
                <a:gd name="T46" fmla="*/ 6 w 55"/>
                <a:gd name="T47" fmla="*/ 22 h 55"/>
                <a:gd name="T48" fmla="*/ 6 w 55"/>
                <a:gd name="T49" fmla="*/ 22 h 55"/>
                <a:gd name="T50" fmla="*/ 3 w 55"/>
                <a:gd name="T51" fmla="*/ 25 h 55"/>
                <a:gd name="T52" fmla="*/ 1 w 55"/>
                <a:gd name="T53" fmla="*/ 29 h 55"/>
                <a:gd name="T54" fmla="*/ 0 w 55"/>
                <a:gd name="T55" fmla="*/ 32 h 55"/>
                <a:gd name="T56" fmla="*/ 0 w 55"/>
                <a:gd name="T57" fmla="*/ 36 h 55"/>
                <a:gd name="T58" fmla="*/ 0 w 55"/>
                <a:gd name="T59" fmla="*/ 39 h 55"/>
                <a:gd name="T60" fmla="*/ 1 w 55"/>
                <a:gd name="T61" fmla="*/ 43 h 55"/>
                <a:gd name="T62" fmla="*/ 3 w 55"/>
                <a:gd name="T63" fmla="*/ 46 h 55"/>
                <a:gd name="T64" fmla="*/ 6 w 55"/>
                <a:gd name="T65" fmla="*/ 49 h 55"/>
                <a:gd name="T66" fmla="*/ 6 w 55"/>
                <a:gd name="T67" fmla="*/ 49 h 55"/>
                <a:gd name="T68" fmla="*/ 8 w 55"/>
                <a:gd name="T69" fmla="*/ 52 h 55"/>
                <a:gd name="T70" fmla="*/ 11 w 55"/>
                <a:gd name="T71" fmla="*/ 53 h 55"/>
                <a:gd name="T72" fmla="*/ 15 w 55"/>
                <a:gd name="T73" fmla="*/ 55 h 55"/>
                <a:gd name="T74" fmla="*/ 18 w 55"/>
                <a:gd name="T75" fmla="*/ 55 h 55"/>
                <a:gd name="T76" fmla="*/ 18 w 55"/>
                <a:gd name="T77" fmla="*/ 55 h 55"/>
                <a:gd name="T78" fmla="*/ 13 w 55"/>
                <a:gd name="T79" fmla="*/ 29 h 55"/>
                <a:gd name="T80" fmla="*/ 13 w 55"/>
                <a:gd name="T81" fmla="*/ 29 h 55"/>
                <a:gd name="T82" fmla="*/ 15 w 55"/>
                <a:gd name="T83" fmla="*/ 27 h 55"/>
                <a:gd name="T84" fmla="*/ 18 w 55"/>
                <a:gd name="T85" fmla="*/ 27 h 55"/>
                <a:gd name="T86" fmla="*/ 18 w 55"/>
                <a:gd name="T87" fmla="*/ 27 h 55"/>
                <a:gd name="T88" fmla="*/ 23 w 55"/>
                <a:gd name="T89" fmla="*/ 27 h 55"/>
                <a:gd name="T90" fmla="*/ 25 w 55"/>
                <a:gd name="T91" fmla="*/ 29 h 55"/>
                <a:gd name="T92" fmla="*/ 25 w 55"/>
                <a:gd name="T93" fmla="*/ 29 h 55"/>
                <a:gd name="T94" fmla="*/ 28 w 55"/>
                <a:gd name="T95" fmla="*/ 32 h 55"/>
                <a:gd name="T96" fmla="*/ 29 w 55"/>
                <a:gd name="T97" fmla="*/ 36 h 55"/>
                <a:gd name="T98" fmla="*/ 28 w 55"/>
                <a:gd name="T99" fmla="*/ 39 h 55"/>
                <a:gd name="T100" fmla="*/ 25 w 55"/>
                <a:gd name="T101" fmla="*/ 43 h 55"/>
                <a:gd name="T102" fmla="*/ 25 w 55"/>
                <a:gd name="T103" fmla="*/ 43 h 55"/>
                <a:gd name="T104" fmla="*/ 23 w 55"/>
                <a:gd name="T105" fmla="*/ 44 h 55"/>
                <a:gd name="T106" fmla="*/ 18 w 55"/>
                <a:gd name="T107" fmla="*/ 45 h 55"/>
                <a:gd name="T108" fmla="*/ 15 w 55"/>
                <a:gd name="T109" fmla="*/ 44 h 55"/>
                <a:gd name="T110" fmla="*/ 13 w 55"/>
                <a:gd name="T111" fmla="*/ 43 h 55"/>
                <a:gd name="T112" fmla="*/ 13 w 55"/>
                <a:gd name="T113" fmla="*/ 43 h 55"/>
                <a:gd name="T114" fmla="*/ 10 w 55"/>
                <a:gd name="T115" fmla="*/ 39 h 55"/>
                <a:gd name="T116" fmla="*/ 9 w 55"/>
                <a:gd name="T117" fmla="*/ 36 h 55"/>
                <a:gd name="T118" fmla="*/ 10 w 55"/>
                <a:gd name="T119" fmla="*/ 32 h 55"/>
                <a:gd name="T120" fmla="*/ 13 w 55"/>
                <a:gd name="T121" fmla="*/ 29 h 55"/>
                <a:gd name="T122" fmla="*/ 13 w 55"/>
                <a:gd name="T123" fmla="*/ 2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 h="55">
                  <a:moveTo>
                    <a:pt x="18" y="55"/>
                  </a:moveTo>
                  <a:lnTo>
                    <a:pt x="18" y="55"/>
                  </a:lnTo>
                  <a:lnTo>
                    <a:pt x="23" y="55"/>
                  </a:lnTo>
                  <a:lnTo>
                    <a:pt x="27" y="53"/>
                  </a:lnTo>
                  <a:lnTo>
                    <a:pt x="30" y="52"/>
                  </a:lnTo>
                  <a:lnTo>
                    <a:pt x="32" y="49"/>
                  </a:lnTo>
                  <a:lnTo>
                    <a:pt x="32" y="49"/>
                  </a:lnTo>
                  <a:lnTo>
                    <a:pt x="36" y="44"/>
                  </a:lnTo>
                  <a:lnTo>
                    <a:pt x="38" y="38"/>
                  </a:lnTo>
                  <a:lnTo>
                    <a:pt x="37" y="31"/>
                  </a:lnTo>
                  <a:lnTo>
                    <a:pt x="35" y="25"/>
                  </a:lnTo>
                  <a:lnTo>
                    <a:pt x="53" y="7"/>
                  </a:lnTo>
                  <a:lnTo>
                    <a:pt x="53" y="7"/>
                  </a:lnTo>
                  <a:lnTo>
                    <a:pt x="55" y="3"/>
                  </a:lnTo>
                  <a:lnTo>
                    <a:pt x="53" y="1"/>
                  </a:lnTo>
                  <a:lnTo>
                    <a:pt x="53" y="1"/>
                  </a:lnTo>
                  <a:lnTo>
                    <a:pt x="51" y="0"/>
                  </a:lnTo>
                  <a:lnTo>
                    <a:pt x="49" y="1"/>
                  </a:lnTo>
                  <a:lnTo>
                    <a:pt x="29" y="20"/>
                  </a:lnTo>
                  <a:lnTo>
                    <a:pt x="29" y="20"/>
                  </a:lnTo>
                  <a:lnTo>
                    <a:pt x="23" y="17"/>
                  </a:lnTo>
                  <a:lnTo>
                    <a:pt x="17" y="17"/>
                  </a:lnTo>
                  <a:lnTo>
                    <a:pt x="11" y="18"/>
                  </a:lnTo>
                  <a:lnTo>
                    <a:pt x="6" y="22"/>
                  </a:lnTo>
                  <a:lnTo>
                    <a:pt x="6" y="22"/>
                  </a:lnTo>
                  <a:lnTo>
                    <a:pt x="3" y="25"/>
                  </a:lnTo>
                  <a:lnTo>
                    <a:pt x="1" y="29"/>
                  </a:lnTo>
                  <a:lnTo>
                    <a:pt x="0" y="32"/>
                  </a:lnTo>
                  <a:lnTo>
                    <a:pt x="0" y="36"/>
                  </a:lnTo>
                  <a:lnTo>
                    <a:pt x="0" y="39"/>
                  </a:lnTo>
                  <a:lnTo>
                    <a:pt x="1" y="43"/>
                  </a:lnTo>
                  <a:lnTo>
                    <a:pt x="3" y="46"/>
                  </a:lnTo>
                  <a:lnTo>
                    <a:pt x="6" y="49"/>
                  </a:lnTo>
                  <a:lnTo>
                    <a:pt x="6" y="49"/>
                  </a:lnTo>
                  <a:lnTo>
                    <a:pt x="8" y="52"/>
                  </a:lnTo>
                  <a:lnTo>
                    <a:pt x="11" y="53"/>
                  </a:lnTo>
                  <a:lnTo>
                    <a:pt x="15" y="55"/>
                  </a:lnTo>
                  <a:lnTo>
                    <a:pt x="18" y="55"/>
                  </a:lnTo>
                  <a:lnTo>
                    <a:pt x="18" y="55"/>
                  </a:lnTo>
                  <a:close/>
                  <a:moveTo>
                    <a:pt x="13" y="29"/>
                  </a:moveTo>
                  <a:lnTo>
                    <a:pt x="13" y="29"/>
                  </a:lnTo>
                  <a:lnTo>
                    <a:pt x="15" y="27"/>
                  </a:lnTo>
                  <a:lnTo>
                    <a:pt x="18" y="27"/>
                  </a:lnTo>
                  <a:lnTo>
                    <a:pt x="18" y="27"/>
                  </a:lnTo>
                  <a:lnTo>
                    <a:pt x="23" y="27"/>
                  </a:lnTo>
                  <a:lnTo>
                    <a:pt x="25" y="29"/>
                  </a:lnTo>
                  <a:lnTo>
                    <a:pt x="25" y="29"/>
                  </a:lnTo>
                  <a:lnTo>
                    <a:pt x="28" y="32"/>
                  </a:lnTo>
                  <a:lnTo>
                    <a:pt x="29" y="36"/>
                  </a:lnTo>
                  <a:lnTo>
                    <a:pt x="28" y="39"/>
                  </a:lnTo>
                  <a:lnTo>
                    <a:pt x="25" y="43"/>
                  </a:lnTo>
                  <a:lnTo>
                    <a:pt x="25" y="43"/>
                  </a:lnTo>
                  <a:lnTo>
                    <a:pt x="23" y="44"/>
                  </a:lnTo>
                  <a:lnTo>
                    <a:pt x="18" y="45"/>
                  </a:lnTo>
                  <a:lnTo>
                    <a:pt x="15" y="44"/>
                  </a:lnTo>
                  <a:lnTo>
                    <a:pt x="13" y="43"/>
                  </a:lnTo>
                  <a:lnTo>
                    <a:pt x="13" y="43"/>
                  </a:lnTo>
                  <a:lnTo>
                    <a:pt x="10" y="39"/>
                  </a:lnTo>
                  <a:lnTo>
                    <a:pt x="9" y="36"/>
                  </a:lnTo>
                  <a:lnTo>
                    <a:pt x="10" y="32"/>
                  </a:lnTo>
                  <a:lnTo>
                    <a:pt x="13" y="29"/>
                  </a:lnTo>
                  <a:lnTo>
                    <a:pt x="13"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grpSp>
      <p:sp>
        <p:nvSpPr>
          <p:cNvPr id="31" name="Freeform 98"/>
          <p:cNvSpPr>
            <a:spLocks noEditPoints="1"/>
          </p:cNvSpPr>
          <p:nvPr/>
        </p:nvSpPr>
        <p:spPr bwMode="auto">
          <a:xfrm>
            <a:off x="2608816" y="5059049"/>
            <a:ext cx="356622" cy="271938"/>
          </a:xfrm>
          <a:custGeom>
            <a:avLst/>
            <a:gdLst>
              <a:gd name="T0" fmla="*/ 265 w 299"/>
              <a:gd name="T1" fmla="*/ 113 h 228"/>
              <a:gd name="T2" fmla="*/ 254 w 299"/>
              <a:gd name="T3" fmla="*/ 113 h 228"/>
              <a:gd name="T4" fmla="*/ 250 w 299"/>
              <a:gd name="T5" fmla="*/ 93 h 228"/>
              <a:gd name="T6" fmla="*/ 215 w 299"/>
              <a:gd name="T7" fmla="*/ 60 h 228"/>
              <a:gd name="T8" fmla="*/ 148 w 299"/>
              <a:gd name="T9" fmla="*/ 5 h 228"/>
              <a:gd name="T10" fmla="*/ 70 w 299"/>
              <a:gd name="T11" fmla="*/ 8 h 228"/>
              <a:gd name="T12" fmla="*/ 9 w 299"/>
              <a:gd name="T13" fmla="*/ 69 h 228"/>
              <a:gd name="T14" fmla="*/ 4 w 299"/>
              <a:gd name="T15" fmla="*/ 147 h 228"/>
              <a:gd name="T16" fmla="*/ 59 w 299"/>
              <a:gd name="T17" fmla="*/ 214 h 228"/>
              <a:gd name="T18" fmla="*/ 136 w 299"/>
              <a:gd name="T19" fmla="*/ 225 h 228"/>
              <a:gd name="T20" fmla="*/ 205 w 299"/>
              <a:gd name="T21" fmla="*/ 181 h 228"/>
              <a:gd name="T22" fmla="*/ 250 w 299"/>
              <a:gd name="T23" fmla="*/ 141 h 228"/>
              <a:gd name="T24" fmla="*/ 256 w 299"/>
              <a:gd name="T25" fmla="*/ 137 h 228"/>
              <a:gd name="T26" fmla="*/ 277 w 299"/>
              <a:gd name="T27" fmla="*/ 141 h 228"/>
              <a:gd name="T28" fmla="*/ 293 w 299"/>
              <a:gd name="T29" fmla="*/ 141 h 228"/>
              <a:gd name="T30" fmla="*/ 299 w 299"/>
              <a:gd name="T31" fmla="*/ 137 h 228"/>
              <a:gd name="T32" fmla="*/ 114 w 299"/>
              <a:gd name="T33" fmla="*/ 221 h 228"/>
              <a:gd name="T34" fmla="*/ 38 w 299"/>
              <a:gd name="T35" fmla="*/ 189 h 228"/>
              <a:gd name="T36" fmla="*/ 7 w 299"/>
              <a:gd name="T37" fmla="*/ 113 h 228"/>
              <a:gd name="T38" fmla="*/ 31 w 299"/>
              <a:gd name="T39" fmla="*/ 45 h 228"/>
              <a:gd name="T40" fmla="*/ 102 w 299"/>
              <a:gd name="T41" fmla="*/ 7 h 228"/>
              <a:gd name="T42" fmla="*/ 174 w 299"/>
              <a:gd name="T43" fmla="*/ 24 h 228"/>
              <a:gd name="T44" fmla="*/ 218 w 299"/>
              <a:gd name="T45" fmla="*/ 92 h 228"/>
              <a:gd name="T46" fmla="*/ 192 w 299"/>
              <a:gd name="T47" fmla="*/ 81 h 228"/>
              <a:gd name="T48" fmla="*/ 147 w 299"/>
              <a:gd name="T49" fmla="*/ 35 h 228"/>
              <a:gd name="T50" fmla="*/ 88 w 299"/>
              <a:gd name="T51" fmla="*/ 31 h 228"/>
              <a:gd name="T52" fmla="*/ 38 w 299"/>
              <a:gd name="T53" fmla="*/ 72 h 228"/>
              <a:gd name="T54" fmla="*/ 30 w 299"/>
              <a:gd name="T55" fmla="*/ 131 h 228"/>
              <a:gd name="T56" fmla="*/ 66 w 299"/>
              <a:gd name="T57" fmla="*/ 185 h 228"/>
              <a:gd name="T58" fmla="*/ 122 w 299"/>
              <a:gd name="T59" fmla="*/ 199 h 228"/>
              <a:gd name="T60" fmla="*/ 177 w 299"/>
              <a:gd name="T61" fmla="*/ 171 h 228"/>
              <a:gd name="T62" fmla="*/ 220 w 299"/>
              <a:gd name="T63" fmla="*/ 121 h 228"/>
              <a:gd name="T64" fmla="*/ 194 w 299"/>
              <a:gd name="T65" fmla="*/ 185 h 228"/>
              <a:gd name="T66" fmla="*/ 125 w 299"/>
              <a:gd name="T67" fmla="*/ 221 h 228"/>
              <a:gd name="T68" fmla="*/ 154 w 299"/>
              <a:gd name="T69" fmla="*/ 74 h 228"/>
              <a:gd name="T70" fmla="*/ 81 w 299"/>
              <a:gd name="T71" fmla="*/ 67 h 228"/>
              <a:gd name="T72" fmla="*/ 61 w 299"/>
              <a:gd name="T73" fmla="*/ 135 h 228"/>
              <a:gd name="T74" fmla="*/ 125 w 299"/>
              <a:gd name="T75" fmla="*/ 169 h 228"/>
              <a:gd name="T76" fmla="*/ 192 w 299"/>
              <a:gd name="T77" fmla="*/ 121 h 228"/>
              <a:gd name="T78" fmla="*/ 142 w 299"/>
              <a:gd name="T79" fmla="*/ 187 h 228"/>
              <a:gd name="T80" fmla="*/ 84 w 299"/>
              <a:gd name="T81" fmla="*/ 186 h 228"/>
              <a:gd name="T82" fmla="*/ 42 w 299"/>
              <a:gd name="T83" fmla="*/ 144 h 228"/>
              <a:gd name="T84" fmla="*/ 38 w 299"/>
              <a:gd name="T85" fmla="*/ 90 h 228"/>
              <a:gd name="T86" fmla="*/ 77 w 299"/>
              <a:gd name="T87" fmla="*/ 44 h 228"/>
              <a:gd name="T88" fmla="*/ 129 w 299"/>
              <a:gd name="T89" fmla="*/ 36 h 228"/>
              <a:gd name="T90" fmla="*/ 178 w 299"/>
              <a:gd name="T91" fmla="*/ 70 h 228"/>
              <a:gd name="T92" fmla="*/ 142 w 299"/>
              <a:gd name="T93" fmla="*/ 113 h 228"/>
              <a:gd name="T94" fmla="*/ 120 w 299"/>
              <a:gd name="T95" fmla="*/ 85 h 228"/>
              <a:gd name="T96" fmla="*/ 87 w 299"/>
              <a:gd name="T97" fmla="*/ 103 h 228"/>
              <a:gd name="T98" fmla="*/ 98 w 299"/>
              <a:gd name="T99" fmla="*/ 138 h 228"/>
              <a:gd name="T100" fmla="*/ 132 w 299"/>
              <a:gd name="T101" fmla="*/ 137 h 228"/>
              <a:gd name="T102" fmla="*/ 157 w 299"/>
              <a:gd name="T103" fmla="*/ 138 h 228"/>
              <a:gd name="T104" fmla="*/ 104 w 299"/>
              <a:gd name="T105" fmla="*/ 162 h 228"/>
              <a:gd name="T106" fmla="*/ 64 w 299"/>
              <a:gd name="T107" fmla="*/ 113 h 228"/>
              <a:gd name="T108" fmla="*/ 114 w 299"/>
              <a:gd name="T109" fmla="*/ 64 h 228"/>
              <a:gd name="T110" fmla="*/ 163 w 299"/>
              <a:gd name="T111" fmla="*/ 104 h 228"/>
              <a:gd name="T112" fmla="*/ 120 w 299"/>
              <a:gd name="T113" fmla="*/ 134 h 228"/>
              <a:gd name="T114" fmla="*/ 94 w 299"/>
              <a:gd name="T115" fmla="*/ 121 h 228"/>
              <a:gd name="T116" fmla="*/ 101 w 299"/>
              <a:gd name="T117" fmla="*/ 96 h 228"/>
              <a:gd name="T118" fmla="*/ 129 w 299"/>
              <a:gd name="T119" fmla="*/ 98 h 228"/>
              <a:gd name="T120" fmla="*/ 113 w 299"/>
              <a:gd name="T121" fmla="*/ 11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9" h="228">
                <a:moveTo>
                  <a:pt x="298" y="93"/>
                </a:moveTo>
                <a:lnTo>
                  <a:pt x="298" y="93"/>
                </a:lnTo>
                <a:lnTo>
                  <a:pt x="295" y="92"/>
                </a:lnTo>
                <a:lnTo>
                  <a:pt x="293" y="93"/>
                </a:lnTo>
                <a:lnTo>
                  <a:pt x="275" y="113"/>
                </a:lnTo>
                <a:lnTo>
                  <a:pt x="275" y="113"/>
                </a:lnTo>
                <a:lnTo>
                  <a:pt x="274" y="113"/>
                </a:lnTo>
                <a:lnTo>
                  <a:pt x="265" y="113"/>
                </a:lnTo>
                <a:lnTo>
                  <a:pt x="277" y="98"/>
                </a:lnTo>
                <a:lnTo>
                  <a:pt x="277" y="98"/>
                </a:lnTo>
                <a:lnTo>
                  <a:pt x="278" y="96"/>
                </a:lnTo>
                <a:lnTo>
                  <a:pt x="277" y="93"/>
                </a:lnTo>
                <a:lnTo>
                  <a:pt x="277" y="93"/>
                </a:lnTo>
                <a:lnTo>
                  <a:pt x="274" y="92"/>
                </a:lnTo>
                <a:lnTo>
                  <a:pt x="271" y="93"/>
                </a:lnTo>
                <a:lnTo>
                  <a:pt x="254" y="113"/>
                </a:lnTo>
                <a:lnTo>
                  <a:pt x="243" y="113"/>
                </a:lnTo>
                <a:lnTo>
                  <a:pt x="256" y="98"/>
                </a:lnTo>
                <a:lnTo>
                  <a:pt x="256" y="98"/>
                </a:lnTo>
                <a:lnTo>
                  <a:pt x="257" y="96"/>
                </a:lnTo>
                <a:lnTo>
                  <a:pt x="256" y="93"/>
                </a:lnTo>
                <a:lnTo>
                  <a:pt x="256" y="93"/>
                </a:lnTo>
                <a:lnTo>
                  <a:pt x="253" y="92"/>
                </a:lnTo>
                <a:lnTo>
                  <a:pt x="250" y="93"/>
                </a:lnTo>
                <a:lnTo>
                  <a:pt x="233" y="113"/>
                </a:lnTo>
                <a:lnTo>
                  <a:pt x="227" y="113"/>
                </a:lnTo>
                <a:lnTo>
                  <a:pt x="227" y="113"/>
                </a:lnTo>
                <a:lnTo>
                  <a:pt x="227" y="102"/>
                </a:lnTo>
                <a:lnTo>
                  <a:pt x="225" y="90"/>
                </a:lnTo>
                <a:lnTo>
                  <a:pt x="223" y="79"/>
                </a:lnTo>
                <a:lnTo>
                  <a:pt x="219" y="69"/>
                </a:lnTo>
                <a:lnTo>
                  <a:pt x="215" y="60"/>
                </a:lnTo>
                <a:lnTo>
                  <a:pt x="209" y="50"/>
                </a:lnTo>
                <a:lnTo>
                  <a:pt x="202" y="41"/>
                </a:lnTo>
                <a:lnTo>
                  <a:pt x="195" y="33"/>
                </a:lnTo>
                <a:lnTo>
                  <a:pt x="187" y="26"/>
                </a:lnTo>
                <a:lnTo>
                  <a:pt x="177" y="19"/>
                </a:lnTo>
                <a:lnTo>
                  <a:pt x="168" y="13"/>
                </a:lnTo>
                <a:lnTo>
                  <a:pt x="158" y="8"/>
                </a:lnTo>
                <a:lnTo>
                  <a:pt x="148" y="5"/>
                </a:lnTo>
                <a:lnTo>
                  <a:pt x="136" y="2"/>
                </a:lnTo>
                <a:lnTo>
                  <a:pt x="126" y="0"/>
                </a:lnTo>
                <a:lnTo>
                  <a:pt x="114" y="0"/>
                </a:lnTo>
                <a:lnTo>
                  <a:pt x="114" y="0"/>
                </a:lnTo>
                <a:lnTo>
                  <a:pt x="102" y="0"/>
                </a:lnTo>
                <a:lnTo>
                  <a:pt x="91" y="2"/>
                </a:lnTo>
                <a:lnTo>
                  <a:pt x="80" y="5"/>
                </a:lnTo>
                <a:lnTo>
                  <a:pt x="70" y="8"/>
                </a:lnTo>
                <a:lnTo>
                  <a:pt x="59" y="13"/>
                </a:lnTo>
                <a:lnTo>
                  <a:pt x="50" y="19"/>
                </a:lnTo>
                <a:lnTo>
                  <a:pt x="42" y="26"/>
                </a:lnTo>
                <a:lnTo>
                  <a:pt x="33" y="33"/>
                </a:lnTo>
                <a:lnTo>
                  <a:pt x="25" y="41"/>
                </a:lnTo>
                <a:lnTo>
                  <a:pt x="19" y="50"/>
                </a:lnTo>
                <a:lnTo>
                  <a:pt x="14" y="60"/>
                </a:lnTo>
                <a:lnTo>
                  <a:pt x="9" y="69"/>
                </a:lnTo>
                <a:lnTo>
                  <a:pt x="4" y="79"/>
                </a:lnTo>
                <a:lnTo>
                  <a:pt x="2" y="91"/>
                </a:lnTo>
                <a:lnTo>
                  <a:pt x="0" y="102"/>
                </a:lnTo>
                <a:lnTo>
                  <a:pt x="0" y="113"/>
                </a:lnTo>
                <a:lnTo>
                  <a:pt x="0" y="113"/>
                </a:lnTo>
                <a:lnTo>
                  <a:pt x="0" y="125"/>
                </a:lnTo>
                <a:lnTo>
                  <a:pt x="2" y="137"/>
                </a:lnTo>
                <a:lnTo>
                  <a:pt x="4" y="147"/>
                </a:lnTo>
                <a:lnTo>
                  <a:pt x="9" y="158"/>
                </a:lnTo>
                <a:lnTo>
                  <a:pt x="14" y="168"/>
                </a:lnTo>
                <a:lnTo>
                  <a:pt x="19" y="178"/>
                </a:lnTo>
                <a:lnTo>
                  <a:pt x="25" y="186"/>
                </a:lnTo>
                <a:lnTo>
                  <a:pt x="33" y="194"/>
                </a:lnTo>
                <a:lnTo>
                  <a:pt x="42" y="202"/>
                </a:lnTo>
                <a:lnTo>
                  <a:pt x="50" y="208"/>
                </a:lnTo>
                <a:lnTo>
                  <a:pt x="59" y="214"/>
                </a:lnTo>
                <a:lnTo>
                  <a:pt x="70" y="218"/>
                </a:lnTo>
                <a:lnTo>
                  <a:pt x="80" y="223"/>
                </a:lnTo>
                <a:lnTo>
                  <a:pt x="91" y="225"/>
                </a:lnTo>
                <a:lnTo>
                  <a:pt x="102" y="228"/>
                </a:lnTo>
                <a:lnTo>
                  <a:pt x="114" y="228"/>
                </a:lnTo>
                <a:lnTo>
                  <a:pt x="114" y="228"/>
                </a:lnTo>
                <a:lnTo>
                  <a:pt x="125" y="228"/>
                </a:lnTo>
                <a:lnTo>
                  <a:pt x="136" y="225"/>
                </a:lnTo>
                <a:lnTo>
                  <a:pt x="147" y="223"/>
                </a:lnTo>
                <a:lnTo>
                  <a:pt x="156" y="220"/>
                </a:lnTo>
                <a:lnTo>
                  <a:pt x="167" y="215"/>
                </a:lnTo>
                <a:lnTo>
                  <a:pt x="175" y="210"/>
                </a:lnTo>
                <a:lnTo>
                  <a:pt x="184" y="203"/>
                </a:lnTo>
                <a:lnTo>
                  <a:pt x="192" y="196"/>
                </a:lnTo>
                <a:lnTo>
                  <a:pt x="199" y="189"/>
                </a:lnTo>
                <a:lnTo>
                  <a:pt x="205" y="181"/>
                </a:lnTo>
                <a:lnTo>
                  <a:pt x="211" y="172"/>
                </a:lnTo>
                <a:lnTo>
                  <a:pt x="217" y="162"/>
                </a:lnTo>
                <a:lnTo>
                  <a:pt x="220" y="153"/>
                </a:lnTo>
                <a:lnTo>
                  <a:pt x="224" y="142"/>
                </a:lnTo>
                <a:lnTo>
                  <a:pt x="226" y="132"/>
                </a:lnTo>
                <a:lnTo>
                  <a:pt x="227" y="121"/>
                </a:lnTo>
                <a:lnTo>
                  <a:pt x="233" y="121"/>
                </a:lnTo>
                <a:lnTo>
                  <a:pt x="250" y="141"/>
                </a:lnTo>
                <a:lnTo>
                  <a:pt x="250" y="141"/>
                </a:lnTo>
                <a:lnTo>
                  <a:pt x="251" y="142"/>
                </a:lnTo>
                <a:lnTo>
                  <a:pt x="253" y="142"/>
                </a:lnTo>
                <a:lnTo>
                  <a:pt x="253" y="142"/>
                </a:lnTo>
                <a:lnTo>
                  <a:pt x="256" y="141"/>
                </a:lnTo>
                <a:lnTo>
                  <a:pt x="256" y="141"/>
                </a:lnTo>
                <a:lnTo>
                  <a:pt x="257" y="139"/>
                </a:lnTo>
                <a:lnTo>
                  <a:pt x="256" y="137"/>
                </a:lnTo>
                <a:lnTo>
                  <a:pt x="243" y="121"/>
                </a:lnTo>
                <a:lnTo>
                  <a:pt x="254" y="121"/>
                </a:lnTo>
                <a:lnTo>
                  <a:pt x="271" y="141"/>
                </a:lnTo>
                <a:lnTo>
                  <a:pt x="271" y="141"/>
                </a:lnTo>
                <a:lnTo>
                  <a:pt x="273" y="142"/>
                </a:lnTo>
                <a:lnTo>
                  <a:pt x="274" y="142"/>
                </a:lnTo>
                <a:lnTo>
                  <a:pt x="274" y="142"/>
                </a:lnTo>
                <a:lnTo>
                  <a:pt x="277" y="141"/>
                </a:lnTo>
                <a:lnTo>
                  <a:pt x="277" y="141"/>
                </a:lnTo>
                <a:lnTo>
                  <a:pt x="278" y="139"/>
                </a:lnTo>
                <a:lnTo>
                  <a:pt x="277" y="137"/>
                </a:lnTo>
                <a:lnTo>
                  <a:pt x="265" y="121"/>
                </a:lnTo>
                <a:lnTo>
                  <a:pt x="274" y="121"/>
                </a:lnTo>
                <a:lnTo>
                  <a:pt x="274" y="121"/>
                </a:lnTo>
                <a:lnTo>
                  <a:pt x="275" y="120"/>
                </a:lnTo>
                <a:lnTo>
                  <a:pt x="293" y="141"/>
                </a:lnTo>
                <a:lnTo>
                  <a:pt x="293" y="141"/>
                </a:lnTo>
                <a:lnTo>
                  <a:pt x="294" y="142"/>
                </a:lnTo>
                <a:lnTo>
                  <a:pt x="295" y="142"/>
                </a:lnTo>
                <a:lnTo>
                  <a:pt x="295" y="142"/>
                </a:lnTo>
                <a:lnTo>
                  <a:pt x="298" y="141"/>
                </a:lnTo>
                <a:lnTo>
                  <a:pt x="298" y="141"/>
                </a:lnTo>
                <a:lnTo>
                  <a:pt x="299" y="139"/>
                </a:lnTo>
                <a:lnTo>
                  <a:pt x="299" y="137"/>
                </a:lnTo>
                <a:lnTo>
                  <a:pt x="282" y="117"/>
                </a:lnTo>
                <a:lnTo>
                  <a:pt x="299" y="98"/>
                </a:lnTo>
                <a:lnTo>
                  <a:pt x="299" y="98"/>
                </a:lnTo>
                <a:lnTo>
                  <a:pt x="299" y="96"/>
                </a:lnTo>
                <a:lnTo>
                  <a:pt x="298" y="93"/>
                </a:lnTo>
                <a:lnTo>
                  <a:pt x="298" y="93"/>
                </a:lnTo>
                <a:close/>
                <a:moveTo>
                  <a:pt x="114" y="221"/>
                </a:moveTo>
                <a:lnTo>
                  <a:pt x="114" y="221"/>
                </a:lnTo>
                <a:lnTo>
                  <a:pt x="102" y="220"/>
                </a:lnTo>
                <a:lnTo>
                  <a:pt x="92" y="218"/>
                </a:lnTo>
                <a:lnTo>
                  <a:pt x="81" y="216"/>
                </a:lnTo>
                <a:lnTo>
                  <a:pt x="72" y="213"/>
                </a:lnTo>
                <a:lnTo>
                  <a:pt x="63" y="208"/>
                </a:lnTo>
                <a:lnTo>
                  <a:pt x="53" y="202"/>
                </a:lnTo>
                <a:lnTo>
                  <a:pt x="45" y="196"/>
                </a:lnTo>
                <a:lnTo>
                  <a:pt x="38" y="189"/>
                </a:lnTo>
                <a:lnTo>
                  <a:pt x="31" y="182"/>
                </a:lnTo>
                <a:lnTo>
                  <a:pt x="25" y="174"/>
                </a:lnTo>
                <a:lnTo>
                  <a:pt x="19" y="165"/>
                </a:lnTo>
                <a:lnTo>
                  <a:pt x="15" y="155"/>
                </a:lnTo>
                <a:lnTo>
                  <a:pt x="11" y="146"/>
                </a:lnTo>
                <a:lnTo>
                  <a:pt x="9" y="135"/>
                </a:lnTo>
                <a:lnTo>
                  <a:pt x="8" y="125"/>
                </a:lnTo>
                <a:lnTo>
                  <a:pt x="7" y="113"/>
                </a:lnTo>
                <a:lnTo>
                  <a:pt x="7" y="113"/>
                </a:lnTo>
                <a:lnTo>
                  <a:pt x="8" y="103"/>
                </a:lnTo>
                <a:lnTo>
                  <a:pt x="9" y="92"/>
                </a:lnTo>
                <a:lnTo>
                  <a:pt x="11" y="82"/>
                </a:lnTo>
                <a:lnTo>
                  <a:pt x="15" y="72"/>
                </a:lnTo>
                <a:lnTo>
                  <a:pt x="19" y="63"/>
                </a:lnTo>
                <a:lnTo>
                  <a:pt x="25" y="54"/>
                </a:lnTo>
                <a:lnTo>
                  <a:pt x="31" y="45"/>
                </a:lnTo>
                <a:lnTo>
                  <a:pt x="38" y="38"/>
                </a:lnTo>
                <a:lnTo>
                  <a:pt x="45" y="31"/>
                </a:lnTo>
                <a:lnTo>
                  <a:pt x="53" y="24"/>
                </a:lnTo>
                <a:lnTo>
                  <a:pt x="63" y="20"/>
                </a:lnTo>
                <a:lnTo>
                  <a:pt x="72" y="15"/>
                </a:lnTo>
                <a:lnTo>
                  <a:pt x="81" y="12"/>
                </a:lnTo>
                <a:lnTo>
                  <a:pt x="92" y="9"/>
                </a:lnTo>
                <a:lnTo>
                  <a:pt x="102" y="7"/>
                </a:lnTo>
                <a:lnTo>
                  <a:pt x="114" y="7"/>
                </a:lnTo>
                <a:lnTo>
                  <a:pt x="114" y="7"/>
                </a:lnTo>
                <a:lnTo>
                  <a:pt x="125" y="7"/>
                </a:lnTo>
                <a:lnTo>
                  <a:pt x="135" y="9"/>
                </a:lnTo>
                <a:lnTo>
                  <a:pt x="146" y="12"/>
                </a:lnTo>
                <a:lnTo>
                  <a:pt x="155" y="15"/>
                </a:lnTo>
                <a:lnTo>
                  <a:pt x="164" y="20"/>
                </a:lnTo>
                <a:lnTo>
                  <a:pt x="174" y="24"/>
                </a:lnTo>
                <a:lnTo>
                  <a:pt x="182" y="31"/>
                </a:lnTo>
                <a:lnTo>
                  <a:pt x="189" y="37"/>
                </a:lnTo>
                <a:lnTo>
                  <a:pt x="196" y="45"/>
                </a:lnTo>
                <a:lnTo>
                  <a:pt x="203" y="54"/>
                </a:lnTo>
                <a:lnTo>
                  <a:pt x="208" y="63"/>
                </a:lnTo>
                <a:lnTo>
                  <a:pt x="212" y="72"/>
                </a:lnTo>
                <a:lnTo>
                  <a:pt x="216" y="82"/>
                </a:lnTo>
                <a:lnTo>
                  <a:pt x="218" y="92"/>
                </a:lnTo>
                <a:lnTo>
                  <a:pt x="220" y="103"/>
                </a:lnTo>
                <a:lnTo>
                  <a:pt x="220" y="113"/>
                </a:lnTo>
                <a:lnTo>
                  <a:pt x="199" y="113"/>
                </a:lnTo>
                <a:lnTo>
                  <a:pt x="199" y="113"/>
                </a:lnTo>
                <a:lnTo>
                  <a:pt x="199" y="105"/>
                </a:lnTo>
                <a:lnTo>
                  <a:pt x="197" y="96"/>
                </a:lnTo>
                <a:lnTo>
                  <a:pt x="196" y="88"/>
                </a:lnTo>
                <a:lnTo>
                  <a:pt x="192" y="81"/>
                </a:lnTo>
                <a:lnTo>
                  <a:pt x="189" y="72"/>
                </a:lnTo>
                <a:lnTo>
                  <a:pt x="184" y="65"/>
                </a:lnTo>
                <a:lnTo>
                  <a:pt x="180" y="60"/>
                </a:lnTo>
                <a:lnTo>
                  <a:pt x="174" y="52"/>
                </a:lnTo>
                <a:lnTo>
                  <a:pt x="168" y="48"/>
                </a:lnTo>
                <a:lnTo>
                  <a:pt x="162" y="43"/>
                </a:lnTo>
                <a:lnTo>
                  <a:pt x="155" y="38"/>
                </a:lnTo>
                <a:lnTo>
                  <a:pt x="147" y="35"/>
                </a:lnTo>
                <a:lnTo>
                  <a:pt x="139" y="31"/>
                </a:lnTo>
                <a:lnTo>
                  <a:pt x="130" y="29"/>
                </a:lnTo>
                <a:lnTo>
                  <a:pt x="122" y="28"/>
                </a:lnTo>
                <a:lnTo>
                  <a:pt x="114" y="28"/>
                </a:lnTo>
                <a:lnTo>
                  <a:pt x="114" y="28"/>
                </a:lnTo>
                <a:lnTo>
                  <a:pt x="105" y="28"/>
                </a:lnTo>
                <a:lnTo>
                  <a:pt x="97" y="30"/>
                </a:lnTo>
                <a:lnTo>
                  <a:pt x="88" y="31"/>
                </a:lnTo>
                <a:lnTo>
                  <a:pt x="80" y="35"/>
                </a:lnTo>
                <a:lnTo>
                  <a:pt x="73" y="38"/>
                </a:lnTo>
                <a:lnTo>
                  <a:pt x="66" y="43"/>
                </a:lnTo>
                <a:lnTo>
                  <a:pt x="59" y="48"/>
                </a:lnTo>
                <a:lnTo>
                  <a:pt x="53" y="54"/>
                </a:lnTo>
                <a:lnTo>
                  <a:pt x="47" y="60"/>
                </a:lnTo>
                <a:lnTo>
                  <a:pt x="43" y="65"/>
                </a:lnTo>
                <a:lnTo>
                  <a:pt x="38" y="72"/>
                </a:lnTo>
                <a:lnTo>
                  <a:pt x="35" y="81"/>
                </a:lnTo>
                <a:lnTo>
                  <a:pt x="32" y="89"/>
                </a:lnTo>
                <a:lnTo>
                  <a:pt x="30" y="97"/>
                </a:lnTo>
                <a:lnTo>
                  <a:pt x="29" y="105"/>
                </a:lnTo>
                <a:lnTo>
                  <a:pt x="28" y="113"/>
                </a:lnTo>
                <a:lnTo>
                  <a:pt x="28" y="113"/>
                </a:lnTo>
                <a:lnTo>
                  <a:pt x="29" y="123"/>
                </a:lnTo>
                <a:lnTo>
                  <a:pt x="30" y="131"/>
                </a:lnTo>
                <a:lnTo>
                  <a:pt x="32" y="139"/>
                </a:lnTo>
                <a:lnTo>
                  <a:pt x="35" y="147"/>
                </a:lnTo>
                <a:lnTo>
                  <a:pt x="38" y="154"/>
                </a:lnTo>
                <a:lnTo>
                  <a:pt x="43" y="161"/>
                </a:lnTo>
                <a:lnTo>
                  <a:pt x="47" y="168"/>
                </a:lnTo>
                <a:lnTo>
                  <a:pt x="53" y="174"/>
                </a:lnTo>
                <a:lnTo>
                  <a:pt x="59" y="180"/>
                </a:lnTo>
                <a:lnTo>
                  <a:pt x="66" y="185"/>
                </a:lnTo>
                <a:lnTo>
                  <a:pt x="73" y="189"/>
                </a:lnTo>
                <a:lnTo>
                  <a:pt x="80" y="193"/>
                </a:lnTo>
                <a:lnTo>
                  <a:pt x="88" y="195"/>
                </a:lnTo>
                <a:lnTo>
                  <a:pt x="97" y="197"/>
                </a:lnTo>
                <a:lnTo>
                  <a:pt x="105" y="199"/>
                </a:lnTo>
                <a:lnTo>
                  <a:pt x="114" y="200"/>
                </a:lnTo>
                <a:lnTo>
                  <a:pt x="114" y="200"/>
                </a:lnTo>
                <a:lnTo>
                  <a:pt x="122" y="199"/>
                </a:lnTo>
                <a:lnTo>
                  <a:pt x="130" y="197"/>
                </a:lnTo>
                <a:lnTo>
                  <a:pt x="137" y="196"/>
                </a:lnTo>
                <a:lnTo>
                  <a:pt x="146" y="193"/>
                </a:lnTo>
                <a:lnTo>
                  <a:pt x="153" y="190"/>
                </a:lnTo>
                <a:lnTo>
                  <a:pt x="160" y="186"/>
                </a:lnTo>
                <a:lnTo>
                  <a:pt x="166" y="181"/>
                </a:lnTo>
                <a:lnTo>
                  <a:pt x="171" y="176"/>
                </a:lnTo>
                <a:lnTo>
                  <a:pt x="177" y="171"/>
                </a:lnTo>
                <a:lnTo>
                  <a:pt x="182" y="165"/>
                </a:lnTo>
                <a:lnTo>
                  <a:pt x="187" y="159"/>
                </a:lnTo>
                <a:lnTo>
                  <a:pt x="190" y="152"/>
                </a:lnTo>
                <a:lnTo>
                  <a:pt x="194" y="145"/>
                </a:lnTo>
                <a:lnTo>
                  <a:pt x="196" y="137"/>
                </a:lnTo>
                <a:lnTo>
                  <a:pt x="198" y="130"/>
                </a:lnTo>
                <a:lnTo>
                  <a:pt x="199" y="121"/>
                </a:lnTo>
                <a:lnTo>
                  <a:pt x="220" y="121"/>
                </a:lnTo>
                <a:lnTo>
                  <a:pt x="220" y="121"/>
                </a:lnTo>
                <a:lnTo>
                  <a:pt x="219" y="131"/>
                </a:lnTo>
                <a:lnTo>
                  <a:pt x="217" y="141"/>
                </a:lnTo>
                <a:lnTo>
                  <a:pt x="213" y="151"/>
                </a:lnTo>
                <a:lnTo>
                  <a:pt x="210" y="160"/>
                </a:lnTo>
                <a:lnTo>
                  <a:pt x="205" y="169"/>
                </a:lnTo>
                <a:lnTo>
                  <a:pt x="199" y="178"/>
                </a:lnTo>
                <a:lnTo>
                  <a:pt x="194" y="185"/>
                </a:lnTo>
                <a:lnTo>
                  <a:pt x="187" y="192"/>
                </a:lnTo>
                <a:lnTo>
                  <a:pt x="180" y="199"/>
                </a:lnTo>
                <a:lnTo>
                  <a:pt x="171" y="204"/>
                </a:lnTo>
                <a:lnTo>
                  <a:pt x="163" y="209"/>
                </a:lnTo>
                <a:lnTo>
                  <a:pt x="154" y="213"/>
                </a:lnTo>
                <a:lnTo>
                  <a:pt x="144" y="216"/>
                </a:lnTo>
                <a:lnTo>
                  <a:pt x="134" y="218"/>
                </a:lnTo>
                <a:lnTo>
                  <a:pt x="125" y="221"/>
                </a:lnTo>
                <a:lnTo>
                  <a:pt x="114" y="221"/>
                </a:lnTo>
                <a:lnTo>
                  <a:pt x="114" y="221"/>
                </a:lnTo>
                <a:close/>
                <a:moveTo>
                  <a:pt x="171" y="113"/>
                </a:moveTo>
                <a:lnTo>
                  <a:pt x="171" y="113"/>
                </a:lnTo>
                <a:lnTo>
                  <a:pt x="169" y="102"/>
                </a:lnTo>
                <a:lnTo>
                  <a:pt x="167" y="91"/>
                </a:lnTo>
                <a:lnTo>
                  <a:pt x="161" y="82"/>
                </a:lnTo>
                <a:lnTo>
                  <a:pt x="154" y="74"/>
                </a:lnTo>
                <a:lnTo>
                  <a:pt x="146" y="67"/>
                </a:lnTo>
                <a:lnTo>
                  <a:pt x="136" y="61"/>
                </a:lnTo>
                <a:lnTo>
                  <a:pt x="125" y="57"/>
                </a:lnTo>
                <a:lnTo>
                  <a:pt x="114" y="56"/>
                </a:lnTo>
                <a:lnTo>
                  <a:pt x="114" y="56"/>
                </a:lnTo>
                <a:lnTo>
                  <a:pt x="102" y="57"/>
                </a:lnTo>
                <a:lnTo>
                  <a:pt x="92" y="61"/>
                </a:lnTo>
                <a:lnTo>
                  <a:pt x="81" y="67"/>
                </a:lnTo>
                <a:lnTo>
                  <a:pt x="73" y="74"/>
                </a:lnTo>
                <a:lnTo>
                  <a:pt x="66" y="82"/>
                </a:lnTo>
                <a:lnTo>
                  <a:pt x="61" y="91"/>
                </a:lnTo>
                <a:lnTo>
                  <a:pt x="58" y="102"/>
                </a:lnTo>
                <a:lnTo>
                  <a:pt x="57" y="113"/>
                </a:lnTo>
                <a:lnTo>
                  <a:pt x="57" y="113"/>
                </a:lnTo>
                <a:lnTo>
                  <a:pt x="58" y="125"/>
                </a:lnTo>
                <a:lnTo>
                  <a:pt x="61" y="135"/>
                </a:lnTo>
                <a:lnTo>
                  <a:pt x="66" y="146"/>
                </a:lnTo>
                <a:lnTo>
                  <a:pt x="73" y="154"/>
                </a:lnTo>
                <a:lnTo>
                  <a:pt x="81" y="161"/>
                </a:lnTo>
                <a:lnTo>
                  <a:pt x="92" y="166"/>
                </a:lnTo>
                <a:lnTo>
                  <a:pt x="102" y="169"/>
                </a:lnTo>
                <a:lnTo>
                  <a:pt x="114" y="171"/>
                </a:lnTo>
                <a:lnTo>
                  <a:pt x="114" y="171"/>
                </a:lnTo>
                <a:lnTo>
                  <a:pt x="125" y="169"/>
                </a:lnTo>
                <a:lnTo>
                  <a:pt x="134" y="167"/>
                </a:lnTo>
                <a:lnTo>
                  <a:pt x="143" y="162"/>
                </a:lnTo>
                <a:lnTo>
                  <a:pt x="151" y="157"/>
                </a:lnTo>
                <a:lnTo>
                  <a:pt x="158" y="149"/>
                </a:lnTo>
                <a:lnTo>
                  <a:pt x="164" y="140"/>
                </a:lnTo>
                <a:lnTo>
                  <a:pt x="168" y="131"/>
                </a:lnTo>
                <a:lnTo>
                  <a:pt x="170" y="121"/>
                </a:lnTo>
                <a:lnTo>
                  <a:pt x="192" y="121"/>
                </a:lnTo>
                <a:lnTo>
                  <a:pt x="192" y="121"/>
                </a:lnTo>
                <a:lnTo>
                  <a:pt x="191" y="128"/>
                </a:lnTo>
                <a:lnTo>
                  <a:pt x="189" y="135"/>
                </a:lnTo>
                <a:lnTo>
                  <a:pt x="184" y="149"/>
                </a:lnTo>
                <a:lnTo>
                  <a:pt x="176" y="161"/>
                </a:lnTo>
                <a:lnTo>
                  <a:pt x="167" y="172"/>
                </a:lnTo>
                <a:lnTo>
                  <a:pt x="155" y="180"/>
                </a:lnTo>
                <a:lnTo>
                  <a:pt x="142" y="187"/>
                </a:lnTo>
                <a:lnTo>
                  <a:pt x="128" y="190"/>
                </a:lnTo>
                <a:lnTo>
                  <a:pt x="121" y="192"/>
                </a:lnTo>
                <a:lnTo>
                  <a:pt x="114" y="193"/>
                </a:lnTo>
                <a:lnTo>
                  <a:pt x="114" y="193"/>
                </a:lnTo>
                <a:lnTo>
                  <a:pt x="106" y="192"/>
                </a:lnTo>
                <a:lnTo>
                  <a:pt x="98" y="190"/>
                </a:lnTo>
                <a:lnTo>
                  <a:pt x="91" y="188"/>
                </a:lnTo>
                <a:lnTo>
                  <a:pt x="84" y="186"/>
                </a:lnTo>
                <a:lnTo>
                  <a:pt x="77" y="182"/>
                </a:lnTo>
                <a:lnTo>
                  <a:pt x="70" y="179"/>
                </a:lnTo>
                <a:lnTo>
                  <a:pt x="64" y="174"/>
                </a:lnTo>
                <a:lnTo>
                  <a:pt x="58" y="169"/>
                </a:lnTo>
                <a:lnTo>
                  <a:pt x="53" y="164"/>
                </a:lnTo>
                <a:lnTo>
                  <a:pt x="49" y="158"/>
                </a:lnTo>
                <a:lnTo>
                  <a:pt x="45" y="151"/>
                </a:lnTo>
                <a:lnTo>
                  <a:pt x="42" y="144"/>
                </a:lnTo>
                <a:lnTo>
                  <a:pt x="38" y="137"/>
                </a:lnTo>
                <a:lnTo>
                  <a:pt x="37" y="130"/>
                </a:lnTo>
                <a:lnTo>
                  <a:pt x="36" y="121"/>
                </a:lnTo>
                <a:lnTo>
                  <a:pt x="35" y="113"/>
                </a:lnTo>
                <a:lnTo>
                  <a:pt x="35" y="113"/>
                </a:lnTo>
                <a:lnTo>
                  <a:pt x="36" y="105"/>
                </a:lnTo>
                <a:lnTo>
                  <a:pt x="37" y="98"/>
                </a:lnTo>
                <a:lnTo>
                  <a:pt x="38" y="90"/>
                </a:lnTo>
                <a:lnTo>
                  <a:pt x="42" y="83"/>
                </a:lnTo>
                <a:lnTo>
                  <a:pt x="45" y="76"/>
                </a:lnTo>
                <a:lnTo>
                  <a:pt x="49" y="70"/>
                </a:lnTo>
                <a:lnTo>
                  <a:pt x="53" y="64"/>
                </a:lnTo>
                <a:lnTo>
                  <a:pt x="58" y="58"/>
                </a:lnTo>
                <a:lnTo>
                  <a:pt x="64" y="52"/>
                </a:lnTo>
                <a:lnTo>
                  <a:pt x="70" y="49"/>
                </a:lnTo>
                <a:lnTo>
                  <a:pt x="77" y="44"/>
                </a:lnTo>
                <a:lnTo>
                  <a:pt x="84" y="41"/>
                </a:lnTo>
                <a:lnTo>
                  <a:pt x="91" y="38"/>
                </a:lnTo>
                <a:lnTo>
                  <a:pt x="98" y="36"/>
                </a:lnTo>
                <a:lnTo>
                  <a:pt x="106" y="35"/>
                </a:lnTo>
                <a:lnTo>
                  <a:pt x="114" y="35"/>
                </a:lnTo>
                <a:lnTo>
                  <a:pt x="114" y="35"/>
                </a:lnTo>
                <a:lnTo>
                  <a:pt x="122" y="35"/>
                </a:lnTo>
                <a:lnTo>
                  <a:pt x="129" y="36"/>
                </a:lnTo>
                <a:lnTo>
                  <a:pt x="137" y="38"/>
                </a:lnTo>
                <a:lnTo>
                  <a:pt x="144" y="41"/>
                </a:lnTo>
                <a:lnTo>
                  <a:pt x="151" y="44"/>
                </a:lnTo>
                <a:lnTo>
                  <a:pt x="157" y="49"/>
                </a:lnTo>
                <a:lnTo>
                  <a:pt x="163" y="52"/>
                </a:lnTo>
                <a:lnTo>
                  <a:pt x="169" y="58"/>
                </a:lnTo>
                <a:lnTo>
                  <a:pt x="174" y="64"/>
                </a:lnTo>
                <a:lnTo>
                  <a:pt x="178" y="70"/>
                </a:lnTo>
                <a:lnTo>
                  <a:pt x="183" y="76"/>
                </a:lnTo>
                <a:lnTo>
                  <a:pt x="187" y="83"/>
                </a:lnTo>
                <a:lnTo>
                  <a:pt x="189" y="90"/>
                </a:lnTo>
                <a:lnTo>
                  <a:pt x="190" y="98"/>
                </a:lnTo>
                <a:lnTo>
                  <a:pt x="191" y="105"/>
                </a:lnTo>
                <a:lnTo>
                  <a:pt x="192" y="113"/>
                </a:lnTo>
                <a:lnTo>
                  <a:pt x="171" y="113"/>
                </a:lnTo>
                <a:close/>
                <a:moveTo>
                  <a:pt x="142" y="113"/>
                </a:moveTo>
                <a:lnTo>
                  <a:pt x="142" y="113"/>
                </a:lnTo>
                <a:lnTo>
                  <a:pt x="142" y="107"/>
                </a:lnTo>
                <a:lnTo>
                  <a:pt x="140" y="103"/>
                </a:lnTo>
                <a:lnTo>
                  <a:pt x="137" y="98"/>
                </a:lnTo>
                <a:lnTo>
                  <a:pt x="134" y="93"/>
                </a:lnTo>
                <a:lnTo>
                  <a:pt x="129" y="90"/>
                </a:lnTo>
                <a:lnTo>
                  <a:pt x="125" y="88"/>
                </a:lnTo>
                <a:lnTo>
                  <a:pt x="120" y="85"/>
                </a:lnTo>
                <a:lnTo>
                  <a:pt x="114" y="85"/>
                </a:lnTo>
                <a:lnTo>
                  <a:pt x="114" y="85"/>
                </a:lnTo>
                <a:lnTo>
                  <a:pt x="108" y="85"/>
                </a:lnTo>
                <a:lnTo>
                  <a:pt x="102" y="88"/>
                </a:lnTo>
                <a:lnTo>
                  <a:pt x="98" y="90"/>
                </a:lnTo>
                <a:lnTo>
                  <a:pt x="93" y="93"/>
                </a:lnTo>
                <a:lnTo>
                  <a:pt x="90" y="98"/>
                </a:lnTo>
                <a:lnTo>
                  <a:pt x="87" y="103"/>
                </a:lnTo>
                <a:lnTo>
                  <a:pt x="86" y="107"/>
                </a:lnTo>
                <a:lnTo>
                  <a:pt x="85" y="113"/>
                </a:lnTo>
                <a:lnTo>
                  <a:pt x="85" y="113"/>
                </a:lnTo>
                <a:lnTo>
                  <a:pt x="86" y="119"/>
                </a:lnTo>
                <a:lnTo>
                  <a:pt x="87" y="125"/>
                </a:lnTo>
                <a:lnTo>
                  <a:pt x="90" y="130"/>
                </a:lnTo>
                <a:lnTo>
                  <a:pt x="93" y="134"/>
                </a:lnTo>
                <a:lnTo>
                  <a:pt x="98" y="138"/>
                </a:lnTo>
                <a:lnTo>
                  <a:pt x="102" y="140"/>
                </a:lnTo>
                <a:lnTo>
                  <a:pt x="108" y="141"/>
                </a:lnTo>
                <a:lnTo>
                  <a:pt x="114" y="142"/>
                </a:lnTo>
                <a:lnTo>
                  <a:pt x="114" y="142"/>
                </a:lnTo>
                <a:lnTo>
                  <a:pt x="119" y="141"/>
                </a:lnTo>
                <a:lnTo>
                  <a:pt x="123" y="140"/>
                </a:lnTo>
                <a:lnTo>
                  <a:pt x="127" y="139"/>
                </a:lnTo>
                <a:lnTo>
                  <a:pt x="132" y="137"/>
                </a:lnTo>
                <a:lnTo>
                  <a:pt x="134" y="133"/>
                </a:lnTo>
                <a:lnTo>
                  <a:pt x="137" y="130"/>
                </a:lnTo>
                <a:lnTo>
                  <a:pt x="140" y="125"/>
                </a:lnTo>
                <a:lnTo>
                  <a:pt x="141" y="121"/>
                </a:lnTo>
                <a:lnTo>
                  <a:pt x="163" y="121"/>
                </a:lnTo>
                <a:lnTo>
                  <a:pt x="163" y="121"/>
                </a:lnTo>
                <a:lnTo>
                  <a:pt x="161" y="130"/>
                </a:lnTo>
                <a:lnTo>
                  <a:pt x="157" y="138"/>
                </a:lnTo>
                <a:lnTo>
                  <a:pt x="153" y="145"/>
                </a:lnTo>
                <a:lnTo>
                  <a:pt x="147" y="152"/>
                </a:lnTo>
                <a:lnTo>
                  <a:pt x="140" y="157"/>
                </a:lnTo>
                <a:lnTo>
                  <a:pt x="132" y="160"/>
                </a:lnTo>
                <a:lnTo>
                  <a:pt x="123" y="162"/>
                </a:lnTo>
                <a:lnTo>
                  <a:pt x="114" y="164"/>
                </a:lnTo>
                <a:lnTo>
                  <a:pt x="114" y="164"/>
                </a:lnTo>
                <a:lnTo>
                  <a:pt x="104" y="162"/>
                </a:lnTo>
                <a:lnTo>
                  <a:pt x="94" y="160"/>
                </a:lnTo>
                <a:lnTo>
                  <a:pt x="86" y="155"/>
                </a:lnTo>
                <a:lnTo>
                  <a:pt x="78" y="149"/>
                </a:lnTo>
                <a:lnTo>
                  <a:pt x="72" y="141"/>
                </a:lnTo>
                <a:lnTo>
                  <a:pt x="67" y="133"/>
                </a:lnTo>
                <a:lnTo>
                  <a:pt x="65" y="124"/>
                </a:lnTo>
                <a:lnTo>
                  <a:pt x="64" y="113"/>
                </a:lnTo>
                <a:lnTo>
                  <a:pt x="64" y="113"/>
                </a:lnTo>
                <a:lnTo>
                  <a:pt x="65" y="104"/>
                </a:lnTo>
                <a:lnTo>
                  <a:pt x="67" y="95"/>
                </a:lnTo>
                <a:lnTo>
                  <a:pt x="72" y="85"/>
                </a:lnTo>
                <a:lnTo>
                  <a:pt x="78" y="78"/>
                </a:lnTo>
                <a:lnTo>
                  <a:pt x="86" y="72"/>
                </a:lnTo>
                <a:lnTo>
                  <a:pt x="94" y="68"/>
                </a:lnTo>
                <a:lnTo>
                  <a:pt x="104" y="64"/>
                </a:lnTo>
                <a:lnTo>
                  <a:pt x="114" y="64"/>
                </a:lnTo>
                <a:lnTo>
                  <a:pt x="114" y="64"/>
                </a:lnTo>
                <a:lnTo>
                  <a:pt x="123" y="64"/>
                </a:lnTo>
                <a:lnTo>
                  <a:pt x="133" y="68"/>
                </a:lnTo>
                <a:lnTo>
                  <a:pt x="141" y="72"/>
                </a:lnTo>
                <a:lnTo>
                  <a:pt x="149" y="78"/>
                </a:lnTo>
                <a:lnTo>
                  <a:pt x="155" y="85"/>
                </a:lnTo>
                <a:lnTo>
                  <a:pt x="160" y="95"/>
                </a:lnTo>
                <a:lnTo>
                  <a:pt x="163" y="104"/>
                </a:lnTo>
                <a:lnTo>
                  <a:pt x="163" y="113"/>
                </a:lnTo>
                <a:lnTo>
                  <a:pt x="142" y="113"/>
                </a:lnTo>
                <a:close/>
                <a:moveTo>
                  <a:pt x="118" y="121"/>
                </a:moveTo>
                <a:lnTo>
                  <a:pt x="134" y="121"/>
                </a:lnTo>
                <a:lnTo>
                  <a:pt x="134" y="121"/>
                </a:lnTo>
                <a:lnTo>
                  <a:pt x="130" y="126"/>
                </a:lnTo>
                <a:lnTo>
                  <a:pt x="126" y="131"/>
                </a:lnTo>
                <a:lnTo>
                  <a:pt x="120" y="134"/>
                </a:lnTo>
                <a:lnTo>
                  <a:pt x="114" y="135"/>
                </a:lnTo>
                <a:lnTo>
                  <a:pt x="114" y="135"/>
                </a:lnTo>
                <a:lnTo>
                  <a:pt x="109" y="134"/>
                </a:lnTo>
                <a:lnTo>
                  <a:pt x="106" y="133"/>
                </a:lnTo>
                <a:lnTo>
                  <a:pt x="101" y="132"/>
                </a:lnTo>
                <a:lnTo>
                  <a:pt x="99" y="128"/>
                </a:lnTo>
                <a:lnTo>
                  <a:pt x="95" y="126"/>
                </a:lnTo>
                <a:lnTo>
                  <a:pt x="94" y="121"/>
                </a:lnTo>
                <a:lnTo>
                  <a:pt x="93" y="118"/>
                </a:lnTo>
                <a:lnTo>
                  <a:pt x="92" y="113"/>
                </a:lnTo>
                <a:lnTo>
                  <a:pt x="92" y="113"/>
                </a:lnTo>
                <a:lnTo>
                  <a:pt x="93" y="110"/>
                </a:lnTo>
                <a:lnTo>
                  <a:pt x="94" y="105"/>
                </a:lnTo>
                <a:lnTo>
                  <a:pt x="95" y="102"/>
                </a:lnTo>
                <a:lnTo>
                  <a:pt x="99" y="98"/>
                </a:lnTo>
                <a:lnTo>
                  <a:pt x="101" y="96"/>
                </a:lnTo>
                <a:lnTo>
                  <a:pt x="106" y="93"/>
                </a:lnTo>
                <a:lnTo>
                  <a:pt x="109" y="92"/>
                </a:lnTo>
                <a:lnTo>
                  <a:pt x="114" y="92"/>
                </a:lnTo>
                <a:lnTo>
                  <a:pt x="114" y="92"/>
                </a:lnTo>
                <a:lnTo>
                  <a:pt x="118" y="92"/>
                </a:lnTo>
                <a:lnTo>
                  <a:pt x="122" y="93"/>
                </a:lnTo>
                <a:lnTo>
                  <a:pt x="126" y="96"/>
                </a:lnTo>
                <a:lnTo>
                  <a:pt x="129" y="98"/>
                </a:lnTo>
                <a:lnTo>
                  <a:pt x="132" y="102"/>
                </a:lnTo>
                <a:lnTo>
                  <a:pt x="133" y="105"/>
                </a:lnTo>
                <a:lnTo>
                  <a:pt x="135" y="109"/>
                </a:lnTo>
                <a:lnTo>
                  <a:pt x="135" y="113"/>
                </a:lnTo>
                <a:lnTo>
                  <a:pt x="118" y="113"/>
                </a:lnTo>
                <a:lnTo>
                  <a:pt x="118" y="113"/>
                </a:lnTo>
                <a:lnTo>
                  <a:pt x="114" y="114"/>
                </a:lnTo>
                <a:lnTo>
                  <a:pt x="113" y="117"/>
                </a:lnTo>
                <a:lnTo>
                  <a:pt x="113" y="117"/>
                </a:lnTo>
                <a:lnTo>
                  <a:pt x="114" y="120"/>
                </a:lnTo>
                <a:lnTo>
                  <a:pt x="118" y="121"/>
                </a:lnTo>
                <a:lnTo>
                  <a:pt x="118" y="121"/>
                </a:lnTo>
                <a:close/>
              </a:path>
            </a:pathLst>
          </a:custGeom>
          <a:solidFill>
            <a:schemeClr val="tx1">
              <a:lumMod val="85000"/>
              <a:lumOff val="15000"/>
            </a:schemeClr>
          </a:solidFill>
          <a:ln>
            <a:noFill/>
          </a:ln>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40" name="Rectangle 39"/>
          <p:cNvSpPr/>
          <p:nvPr/>
        </p:nvSpPr>
        <p:spPr>
          <a:xfrm>
            <a:off x="6563180" y="4490969"/>
            <a:ext cx="4981119" cy="830997"/>
          </a:xfrm>
          <a:prstGeom prst="rect">
            <a:avLst/>
          </a:prstGeom>
        </p:spPr>
        <p:txBody>
          <a:bodyPr wrap="square">
            <a:spAutoFit/>
          </a:bodyPr>
          <a:lstStyle/>
          <a:p>
            <a:pPr algn="just">
              <a:buClr>
                <a:srgbClr val="E24848"/>
              </a:buClr>
              <a:defRPr/>
            </a:pPr>
            <a:r>
              <a:rPr lang="en-US" sz="1200" noProof="1">
                <a:solidFill>
                  <a:schemeClr val="bg1"/>
                </a:solidFill>
                <a:latin typeface="Open Sans" panose="020B0606030504020204"/>
                <a:ea typeface="Open Sans Light" panose="020B0306030504020204" pitchFamily="34" charset="0"/>
                <a:cs typeface="Open Sans Light" panose="020B0306030504020204" pitchFamily="34" charset="0"/>
              </a:rPr>
              <a:t>Lorem ipsum dolor sit amet, consectetur adipiscing elit. Nulla imperdiet volutpat dui at fermentum. Aliquaam erat volutpat. Lorem ipsum dolor sit amet, consectetur adipiscing elit. Nulla imperdiet volutpat dui at fermentum. Aliquam erat volutpa</a:t>
            </a:r>
          </a:p>
        </p:txBody>
      </p:sp>
      <p:sp>
        <p:nvSpPr>
          <p:cNvPr id="41" name="Title 11"/>
          <p:cNvSpPr txBox="1">
            <a:spLocks/>
          </p:cNvSpPr>
          <p:nvPr/>
        </p:nvSpPr>
        <p:spPr>
          <a:xfrm>
            <a:off x="6472524" y="4021723"/>
            <a:ext cx="2753305"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smtClean="0">
                <a:solidFill>
                  <a:schemeClr val="bg1"/>
                </a:solidFill>
                <a:latin typeface="Montserrat" panose="00000500000000000000" pitchFamily="2" charset="0"/>
                <a:ea typeface="Roboto" panose="02000000000000000000" pitchFamily="2" charset="0"/>
                <a:cs typeface="Lato" panose="020F0502020204030203" pitchFamily="34" charset="0"/>
              </a:rPr>
              <a:t>TEXT HERE</a:t>
            </a:r>
            <a:endParaRPr lang="en-US" sz="3600" b="1" dirty="0">
              <a:solidFill>
                <a:schemeClr val="bg1"/>
              </a:solidFill>
              <a:latin typeface="Montserrat" panose="00000500000000000000" pitchFamily="2" charset="0"/>
              <a:ea typeface="Roboto" panose="02000000000000000000" pitchFamily="2" charset="0"/>
              <a:cs typeface="Lato" panose="020F0502020204030203" pitchFamily="34" charset="0"/>
            </a:endParaRPr>
          </a:p>
        </p:txBody>
      </p:sp>
      <p:cxnSp>
        <p:nvCxnSpPr>
          <p:cNvPr id="42" name="Straight Connector 41"/>
          <p:cNvCxnSpPr/>
          <p:nvPr/>
        </p:nvCxnSpPr>
        <p:spPr>
          <a:xfrm>
            <a:off x="6586931" y="4749293"/>
            <a:ext cx="270580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36" name="Title 11"/>
          <p:cNvSpPr txBox="1">
            <a:spLocks/>
          </p:cNvSpPr>
          <p:nvPr/>
        </p:nvSpPr>
        <p:spPr>
          <a:xfrm>
            <a:off x="3800393" y="1475044"/>
            <a:ext cx="2260911" cy="556011"/>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spc="-300" dirty="0" smtClean="0">
                <a:solidFill>
                  <a:schemeClr val="bg1"/>
                </a:solidFill>
                <a:latin typeface="Montserrat" panose="00000500000000000000" pitchFamily="2" charset="0"/>
                <a:ea typeface="Roboto" panose="02000000000000000000" pitchFamily="2" charset="0"/>
                <a:cs typeface="Times New Roman" panose="02020603050405020304" pitchFamily="18" charset="0"/>
              </a:rPr>
              <a:t>HEADING</a:t>
            </a:r>
            <a:endParaRPr lang="en-US" sz="3600" spc="-300" dirty="0">
              <a:solidFill>
                <a:schemeClr val="bg1"/>
              </a:solidFill>
              <a:latin typeface="Montserrat" panose="000005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89321053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p:cNvSpPr txBox="1">
            <a:spLocks/>
          </p:cNvSpPr>
          <p:nvPr/>
        </p:nvSpPr>
        <p:spPr>
          <a:xfrm>
            <a:off x="6096000" y="1231094"/>
            <a:ext cx="2433956" cy="658539"/>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spc="-150" dirty="0" smtClean="0">
                <a:latin typeface="Montserrat" panose="00000500000000000000" pitchFamily="2" charset="0"/>
                <a:ea typeface="Roboto" panose="02000000000000000000" pitchFamily="2" charset="0"/>
                <a:cs typeface="Times New Roman" panose="02020603050405020304" pitchFamily="18" charset="0"/>
              </a:rPr>
              <a:t>HEADING</a:t>
            </a:r>
            <a:endParaRPr lang="en-US" sz="3600" spc="-150" dirty="0">
              <a:latin typeface="Montserrat" panose="00000500000000000000" pitchFamily="2" charset="0"/>
              <a:ea typeface="Roboto" panose="02000000000000000000" pitchFamily="2" charset="0"/>
              <a:cs typeface="Times New Roman" panose="02020603050405020304" pitchFamily="18" charset="0"/>
            </a:endParaRPr>
          </a:p>
        </p:txBody>
      </p:sp>
      <p:pic>
        <p:nvPicPr>
          <p:cNvPr id="2" name="Picture Placeholder 1"/>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719" r="16719"/>
          <a:stretch>
            <a:fillRect/>
          </a:stretch>
        </p:blipFill>
        <p:spPr>
          <a:solidFill>
            <a:schemeClr val="bg1">
              <a:lumMod val="85000"/>
            </a:schemeClr>
          </a:solidFill>
        </p:spPr>
      </p:pic>
      <p:sp>
        <p:nvSpPr>
          <p:cNvPr id="4" name="Slide Number Placeholder 3"/>
          <p:cNvSpPr>
            <a:spLocks noGrp="1"/>
          </p:cNvSpPr>
          <p:nvPr>
            <p:ph type="sldNum" sz="quarter" idx="12"/>
          </p:nvPr>
        </p:nvSpPr>
        <p:spPr/>
        <p:txBody>
          <a:bodyPr/>
          <a:lstStyle/>
          <a:p>
            <a:fld id="{C9D3F227-D80C-43C2-8A8F-7C0926469A71}" type="slidenum">
              <a:rPr lang="en-US" smtClean="0"/>
              <a:t>6</a:t>
            </a:fld>
            <a:endParaRPr lang="en-US"/>
          </a:p>
        </p:txBody>
      </p:sp>
      <p:sp>
        <p:nvSpPr>
          <p:cNvPr id="7" name="Parallelogram 6"/>
          <p:cNvSpPr/>
          <p:nvPr/>
        </p:nvSpPr>
        <p:spPr>
          <a:xfrm>
            <a:off x="749801" y="3766813"/>
            <a:ext cx="3343420" cy="2604321"/>
          </a:xfrm>
          <a:prstGeom prst="parallelogram">
            <a:avLst>
              <a:gd name="adj"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9" name="Text Placeholder 2"/>
          <p:cNvSpPr txBox="1">
            <a:spLocks/>
          </p:cNvSpPr>
          <p:nvPr/>
        </p:nvSpPr>
        <p:spPr>
          <a:xfrm>
            <a:off x="1451973" y="4488922"/>
            <a:ext cx="2102079" cy="3983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smtClean="0">
                <a:solidFill>
                  <a:schemeClr val="bg1"/>
                </a:solidFill>
                <a:latin typeface="Montserrat" panose="02000505000000020004" pitchFamily="2" charset="0"/>
                <a:ea typeface="Open Sans" panose="020B0606030504020204" pitchFamily="34" charset="0"/>
                <a:cs typeface="Open Sans" panose="020B0606030504020204" pitchFamily="34" charset="0"/>
              </a:rPr>
              <a:t>LOREM IPSUM</a:t>
            </a:r>
            <a:endParaRPr lang="id-ID" sz="2000" dirty="0">
              <a:solidFill>
                <a:schemeClr val="bg1"/>
              </a:solidFill>
              <a:latin typeface="Montserrat" panose="02000505000000020004" pitchFamily="2" charset="0"/>
              <a:ea typeface="Open Sans" panose="020B0606030504020204" pitchFamily="34" charset="0"/>
              <a:cs typeface="Open Sans" panose="020B0606030504020204" pitchFamily="34" charset="0"/>
            </a:endParaRPr>
          </a:p>
        </p:txBody>
      </p:sp>
      <p:cxnSp>
        <p:nvCxnSpPr>
          <p:cNvPr id="14" name="Straight Connector 13"/>
          <p:cNvCxnSpPr/>
          <p:nvPr/>
        </p:nvCxnSpPr>
        <p:spPr>
          <a:xfrm>
            <a:off x="1057040" y="4884750"/>
            <a:ext cx="28919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49801" y="4944788"/>
            <a:ext cx="3343419" cy="646331"/>
          </a:xfrm>
          <a:prstGeom prst="rect">
            <a:avLst/>
          </a:prstGeom>
        </p:spPr>
        <p:txBody>
          <a:bodyPr wrap="square" anchor="ctr">
            <a:spAutoFit/>
          </a:bodyPr>
          <a:lstStyle/>
          <a:p>
            <a:pPr algn="ctr">
              <a:buClr>
                <a:srgbClr val="E24848"/>
              </a:buClr>
              <a:defRPr/>
            </a:pPr>
            <a:r>
              <a:rPr lang="en-US" sz="1200" noProof="1">
                <a:solidFill>
                  <a:schemeClr val="bg1"/>
                </a:solidFill>
                <a:latin typeface="Open Sans" panose="020B0606030504020204"/>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t>
            </a:r>
          </a:p>
        </p:txBody>
      </p:sp>
      <p:sp>
        <p:nvSpPr>
          <p:cNvPr id="16" name="Rectangle 15"/>
          <p:cNvSpPr/>
          <p:nvPr/>
        </p:nvSpPr>
        <p:spPr>
          <a:xfrm>
            <a:off x="6096000" y="2083316"/>
            <a:ext cx="3898900" cy="646331"/>
          </a:xfrm>
          <a:prstGeom prst="rect">
            <a:avLst/>
          </a:prstGeom>
        </p:spPr>
        <p:txBody>
          <a:bodyPr wrap="square">
            <a:spAutoFit/>
          </a:bodyPr>
          <a:lstStyle/>
          <a:p>
            <a:pPr algn="just">
              <a:buClr>
                <a:srgbClr val="E24848"/>
              </a:buClr>
              <a:defRPr/>
            </a:pPr>
            <a:r>
              <a:rPr lang="en-US" sz="1200" noProof="1">
                <a:latin typeface="Open Sans" panose="020B0606030504020204"/>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Lorem ipsum dolor sit amet, consectetur adipiscing elit. Nulla</a:t>
            </a:r>
          </a:p>
        </p:txBody>
      </p:sp>
      <p:sp>
        <p:nvSpPr>
          <p:cNvPr id="17" name="Title 11"/>
          <p:cNvSpPr txBox="1">
            <a:spLocks/>
          </p:cNvSpPr>
          <p:nvPr/>
        </p:nvSpPr>
        <p:spPr>
          <a:xfrm>
            <a:off x="6096000" y="1788907"/>
            <a:ext cx="1334065" cy="417788"/>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b="1" dirty="0" smtClean="0">
                <a:latin typeface="Montserrat" panose="00000500000000000000" pitchFamily="2" charset="0"/>
                <a:ea typeface="Roboto" panose="02000000000000000000" pitchFamily="2" charset="0"/>
                <a:cs typeface="Lato" panose="020F0502020204030203" pitchFamily="34" charset="0"/>
              </a:rPr>
              <a:t>TETX HERE</a:t>
            </a:r>
            <a:endParaRPr lang="en-US" sz="1600" b="1" dirty="0">
              <a:latin typeface="Montserrat" panose="00000500000000000000" pitchFamily="2" charset="0"/>
              <a:ea typeface="Roboto" panose="02000000000000000000" pitchFamily="2" charset="0"/>
              <a:cs typeface="Lato" panose="020F0502020204030203" pitchFamily="34" charset="0"/>
            </a:endParaRPr>
          </a:p>
        </p:txBody>
      </p:sp>
      <p:sp>
        <p:nvSpPr>
          <p:cNvPr id="20" name="Rectangle 19"/>
          <p:cNvSpPr/>
          <p:nvPr/>
        </p:nvSpPr>
        <p:spPr>
          <a:xfrm>
            <a:off x="6096000" y="3655829"/>
            <a:ext cx="3898900" cy="646331"/>
          </a:xfrm>
          <a:prstGeom prst="rect">
            <a:avLst/>
          </a:prstGeom>
        </p:spPr>
        <p:txBody>
          <a:bodyPr wrap="square">
            <a:spAutoFit/>
          </a:bodyPr>
          <a:lstStyle/>
          <a:p>
            <a:pPr algn="just">
              <a:buClr>
                <a:srgbClr val="E24848"/>
              </a:buClr>
              <a:defRPr/>
            </a:pPr>
            <a:r>
              <a:rPr lang="en-US" sz="1200" noProof="1">
                <a:latin typeface="Open Sans" panose="020B0606030504020204"/>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Lorem ipsum dolor sit amet, consectetur adipiscing elit. Nulla</a:t>
            </a:r>
          </a:p>
        </p:txBody>
      </p:sp>
      <p:sp>
        <p:nvSpPr>
          <p:cNvPr id="21" name="Title 11"/>
          <p:cNvSpPr txBox="1">
            <a:spLocks/>
          </p:cNvSpPr>
          <p:nvPr/>
        </p:nvSpPr>
        <p:spPr>
          <a:xfrm>
            <a:off x="6096000" y="3350010"/>
            <a:ext cx="1334065" cy="417788"/>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b="1" dirty="0" smtClean="0">
                <a:latin typeface="Montserrat" panose="00000500000000000000" pitchFamily="2" charset="0"/>
                <a:ea typeface="Roboto" panose="02000000000000000000" pitchFamily="2" charset="0"/>
                <a:cs typeface="Lato" panose="020F0502020204030203" pitchFamily="34" charset="0"/>
              </a:rPr>
              <a:t>TEXT HERE</a:t>
            </a:r>
            <a:endParaRPr lang="en-US" sz="1600" b="1" dirty="0">
              <a:latin typeface="Montserrat" panose="00000500000000000000" pitchFamily="2" charset="0"/>
              <a:ea typeface="Roboto" panose="02000000000000000000" pitchFamily="2" charset="0"/>
              <a:cs typeface="Lato" panose="020F0502020204030203" pitchFamily="34" charset="0"/>
            </a:endParaRPr>
          </a:p>
        </p:txBody>
      </p:sp>
      <p:sp>
        <p:nvSpPr>
          <p:cNvPr id="23" name="Rectangle 22"/>
          <p:cNvSpPr/>
          <p:nvPr/>
        </p:nvSpPr>
        <p:spPr>
          <a:xfrm>
            <a:off x="6096000" y="5228342"/>
            <a:ext cx="4000500" cy="646331"/>
          </a:xfrm>
          <a:prstGeom prst="rect">
            <a:avLst/>
          </a:prstGeom>
        </p:spPr>
        <p:txBody>
          <a:bodyPr wrap="square">
            <a:spAutoFit/>
          </a:bodyPr>
          <a:lstStyle/>
          <a:p>
            <a:pPr algn="just">
              <a:buClr>
                <a:srgbClr val="E24848"/>
              </a:buClr>
              <a:defRPr/>
            </a:pPr>
            <a:r>
              <a:rPr lang="en-US" sz="1200" noProof="1">
                <a:latin typeface="Open Sans" panose="020B0606030504020204"/>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Lorem ipsum dolor sit amet, consectetur adipiscing elit. Nulla</a:t>
            </a:r>
          </a:p>
        </p:txBody>
      </p:sp>
      <p:sp>
        <p:nvSpPr>
          <p:cNvPr id="24" name="Title 11"/>
          <p:cNvSpPr txBox="1">
            <a:spLocks/>
          </p:cNvSpPr>
          <p:nvPr/>
        </p:nvSpPr>
        <p:spPr>
          <a:xfrm>
            <a:off x="6096000" y="4944788"/>
            <a:ext cx="1334065" cy="417788"/>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b="1" dirty="0" smtClean="0">
                <a:latin typeface="Montserrat" panose="00000500000000000000" pitchFamily="2" charset="0"/>
                <a:ea typeface="Roboto" panose="02000000000000000000" pitchFamily="2" charset="0"/>
                <a:cs typeface="Lato" panose="020F0502020204030203" pitchFamily="34" charset="0"/>
              </a:rPr>
              <a:t>TEXT HERE</a:t>
            </a:r>
            <a:endParaRPr lang="en-US" sz="1600" b="1" dirty="0">
              <a:latin typeface="Montserrat" panose="00000500000000000000" pitchFamily="2" charset="0"/>
              <a:ea typeface="Roboto" panose="02000000000000000000" pitchFamily="2" charset="0"/>
              <a:cs typeface="Lato" panose="020F0502020204030203" pitchFamily="34" charset="0"/>
            </a:endParaRPr>
          </a:p>
        </p:txBody>
      </p:sp>
      <p:sp>
        <p:nvSpPr>
          <p:cNvPr id="41" name="Freeform 258"/>
          <p:cNvSpPr>
            <a:spLocks noEditPoints="1"/>
          </p:cNvSpPr>
          <p:nvPr/>
        </p:nvSpPr>
        <p:spPr bwMode="auto">
          <a:xfrm>
            <a:off x="5389100" y="1905134"/>
            <a:ext cx="603121" cy="603121"/>
          </a:xfrm>
          <a:custGeom>
            <a:avLst/>
            <a:gdLst>
              <a:gd name="T0" fmla="*/ 393 w 883"/>
              <a:gd name="T1" fmla="*/ 555 h 883"/>
              <a:gd name="T2" fmla="*/ 346 w 883"/>
              <a:gd name="T3" fmla="*/ 520 h 883"/>
              <a:gd name="T4" fmla="*/ 321 w 883"/>
              <a:gd name="T5" fmla="*/ 466 h 883"/>
              <a:gd name="T6" fmla="*/ 323 w 883"/>
              <a:gd name="T7" fmla="*/ 404 h 883"/>
              <a:gd name="T8" fmla="*/ 354 w 883"/>
              <a:gd name="T9" fmla="*/ 354 h 883"/>
              <a:gd name="T10" fmla="*/ 404 w 883"/>
              <a:gd name="T11" fmla="*/ 323 h 883"/>
              <a:gd name="T12" fmla="*/ 467 w 883"/>
              <a:gd name="T13" fmla="*/ 320 h 883"/>
              <a:gd name="T14" fmla="*/ 520 w 883"/>
              <a:gd name="T15" fmla="*/ 346 h 883"/>
              <a:gd name="T16" fmla="*/ 555 w 883"/>
              <a:gd name="T17" fmla="*/ 393 h 883"/>
              <a:gd name="T18" fmla="*/ 564 w 883"/>
              <a:gd name="T19" fmla="*/ 454 h 883"/>
              <a:gd name="T20" fmla="*/ 543 w 883"/>
              <a:gd name="T21" fmla="*/ 510 h 883"/>
              <a:gd name="T22" fmla="*/ 500 w 883"/>
              <a:gd name="T23" fmla="*/ 550 h 883"/>
              <a:gd name="T24" fmla="*/ 441 w 883"/>
              <a:gd name="T25" fmla="*/ 565 h 883"/>
              <a:gd name="T26" fmla="*/ 328 w 883"/>
              <a:gd name="T27" fmla="*/ 102 h 883"/>
              <a:gd name="T28" fmla="*/ 67 w 883"/>
              <a:gd name="T29" fmla="*/ 191 h 883"/>
              <a:gd name="T30" fmla="*/ 98 w 883"/>
              <a:gd name="T31" fmla="*/ 353 h 883"/>
              <a:gd name="T32" fmla="*/ 118 w 883"/>
              <a:gd name="T33" fmla="*/ 575 h 883"/>
              <a:gd name="T34" fmla="*/ 266 w 883"/>
              <a:gd name="T35" fmla="*/ 741 h 883"/>
              <a:gd name="T36" fmla="*/ 353 w 883"/>
              <a:gd name="T37" fmla="*/ 883 h 883"/>
              <a:gd name="T38" fmla="*/ 596 w 883"/>
              <a:gd name="T39" fmla="*/ 752 h 883"/>
              <a:gd name="T40" fmla="*/ 754 w 883"/>
              <a:gd name="T41" fmla="*/ 597 h 883"/>
              <a:gd name="T42" fmla="*/ 883 w 883"/>
              <a:gd name="T43" fmla="*/ 353 h 883"/>
              <a:gd name="T44" fmla="*/ 748 w 883"/>
              <a:gd name="T45" fmla="*/ 260 h 883"/>
              <a:gd name="T46" fmla="*/ 578 w 883"/>
              <a:gd name="T47" fmla="*/ 110 h 883"/>
              <a:gd name="T48" fmla="*/ 457 w 883"/>
              <a:gd name="T49" fmla="*/ 600 h 883"/>
              <a:gd name="T50" fmla="*/ 530 w 883"/>
              <a:gd name="T51" fmla="*/ 573 h 883"/>
              <a:gd name="T52" fmla="*/ 581 w 883"/>
              <a:gd name="T53" fmla="*/ 516 h 883"/>
              <a:gd name="T54" fmla="*/ 600 w 883"/>
              <a:gd name="T55" fmla="*/ 441 h 883"/>
              <a:gd name="T56" fmla="*/ 581 w 883"/>
              <a:gd name="T57" fmla="*/ 365 h 883"/>
              <a:gd name="T58" fmla="*/ 530 w 883"/>
              <a:gd name="T59" fmla="*/ 310 h 883"/>
              <a:gd name="T60" fmla="*/ 457 w 883"/>
              <a:gd name="T61" fmla="*/ 283 h 883"/>
              <a:gd name="T62" fmla="*/ 379 w 883"/>
              <a:gd name="T63" fmla="*/ 295 h 883"/>
              <a:gd name="T64" fmla="*/ 319 w 883"/>
              <a:gd name="T65" fmla="*/ 340 h 883"/>
              <a:gd name="T66" fmla="*/ 286 w 883"/>
              <a:gd name="T67" fmla="*/ 410 h 883"/>
              <a:gd name="T68" fmla="*/ 290 w 883"/>
              <a:gd name="T69" fmla="*/ 488 h 883"/>
              <a:gd name="T70" fmla="*/ 329 w 883"/>
              <a:gd name="T71" fmla="*/ 553 h 883"/>
              <a:gd name="T72" fmla="*/ 394 w 883"/>
              <a:gd name="T73" fmla="*/ 593 h 883"/>
              <a:gd name="T74" fmla="*/ 494 w 883"/>
              <a:gd name="T75" fmla="*/ 36 h 883"/>
              <a:gd name="T76" fmla="*/ 564 w 883"/>
              <a:gd name="T77" fmla="*/ 143 h 883"/>
              <a:gd name="T78" fmla="*/ 690 w 883"/>
              <a:gd name="T79" fmla="*/ 117 h 883"/>
              <a:gd name="T80" fmla="*/ 727 w 883"/>
              <a:gd name="T81" fmla="*/ 297 h 883"/>
              <a:gd name="T82" fmla="*/ 784 w 883"/>
              <a:gd name="T83" fmla="*/ 388 h 883"/>
              <a:gd name="T84" fmla="*/ 746 w 883"/>
              <a:gd name="T85" fmla="*/ 520 h 883"/>
              <a:gd name="T86" fmla="*/ 698 w 883"/>
              <a:gd name="T87" fmla="*/ 623 h 883"/>
              <a:gd name="T88" fmla="*/ 622 w 883"/>
              <a:gd name="T89" fmla="*/ 697 h 883"/>
              <a:gd name="T90" fmla="*/ 521 w 883"/>
              <a:gd name="T91" fmla="*/ 742 h 883"/>
              <a:gd name="T92" fmla="*/ 389 w 883"/>
              <a:gd name="T93" fmla="*/ 777 h 883"/>
              <a:gd name="T94" fmla="*/ 302 w 883"/>
              <a:gd name="T95" fmla="*/ 721 h 883"/>
              <a:gd name="T96" fmla="*/ 117 w 883"/>
              <a:gd name="T97" fmla="*/ 690 h 883"/>
              <a:gd name="T98" fmla="*/ 150 w 883"/>
              <a:gd name="T99" fmla="*/ 561 h 883"/>
              <a:gd name="T100" fmla="*/ 36 w 883"/>
              <a:gd name="T101" fmla="*/ 494 h 883"/>
              <a:gd name="T102" fmla="*/ 139 w 883"/>
              <a:gd name="T103" fmla="*/ 339 h 883"/>
              <a:gd name="T104" fmla="*/ 160 w 883"/>
              <a:gd name="T105" fmla="*/ 236 h 883"/>
              <a:gd name="T106" fmla="*/ 277 w 883"/>
              <a:gd name="T107" fmla="*/ 164 h 883"/>
              <a:gd name="T108" fmla="*/ 389 w 883"/>
              <a:gd name="T109" fmla="*/ 121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3" h="883">
                <a:moveTo>
                  <a:pt x="441" y="565"/>
                </a:moveTo>
                <a:lnTo>
                  <a:pt x="429" y="564"/>
                </a:lnTo>
                <a:lnTo>
                  <a:pt x="416" y="562"/>
                </a:lnTo>
                <a:lnTo>
                  <a:pt x="404" y="560"/>
                </a:lnTo>
                <a:lnTo>
                  <a:pt x="393" y="555"/>
                </a:lnTo>
                <a:lnTo>
                  <a:pt x="382" y="550"/>
                </a:lnTo>
                <a:lnTo>
                  <a:pt x="373" y="543"/>
                </a:lnTo>
                <a:lnTo>
                  <a:pt x="363" y="537"/>
                </a:lnTo>
                <a:lnTo>
                  <a:pt x="354" y="528"/>
                </a:lnTo>
                <a:lnTo>
                  <a:pt x="346" y="520"/>
                </a:lnTo>
                <a:lnTo>
                  <a:pt x="339" y="510"/>
                </a:lnTo>
                <a:lnTo>
                  <a:pt x="333" y="500"/>
                </a:lnTo>
                <a:lnTo>
                  <a:pt x="327" y="489"/>
                </a:lnTo>
                <a:lnTo>
                  <a:pt x="323" y="478"/>
                </a:lnTo>
                <a:lnTo>
                  <a:pt x="321" y="466"/>
                </a:lnTo>
                <a:lnTo>
                  <a:pt x="319" y="454"/>
                </a:lnTo>
                <a:lnTo>
                  <a:pt x="318" y="441"/>
                </a:lnTo>
                <a:lnTo>
                  <a:pt x="319" y="429"/>
                </a:lnTo>
                <a:lnTo>
                  <a:pt x="321" y="416"/>
                </a:lnTo>
                <a:lnTo>
                  <a:pt x="323" y="404"/>
                </a:lnTo>
                <a:lnTo>
                  <a:pt x="327" y="393"/>
                </a:lnTo>
                <a:lnTo>
                  <a:pt x="333" y="383"/>
                </a:lnTo>
                <a:lnTo>
                  <a:pt x="339" y="372"/>
                </a:lnTo>
                <a:lnTo>
                  <a:pt x="346" y="363"/>
                </a:lnTo>
                <a:lnTo>
                  <a:pt x="354" y="354"/>
                </a:lnTo>
                <a:lnTo>
                  <a:pt x="363" y="346"/>
                </a:lnTo>
                <a:lnTo>
                  <a:pt x="373" y="339"/>
                </a:lnTo>
                <a:lnTo>
                  <a:pt x="382" y="333"/>
                </a:lnTo>
                <a:lnTo>
                  <a:pt x="393" y="327"/>
                </a:lnTo>
                <a:lnTo>
                  <a:pt x="404" y="323"/>
                </a:lnTo>
                <a:lnTo>
                  <a:pt x="416" y="320"/>
                </a:lnTo>
                <a:lnTo>
                  <a:pt x="429" y="319"/>
                </a:lnTo>
                <a:lnTo>
                  <a:pt x="441" y="318"/>
                </a:lnTo>
                <a:lnTo>
                  <a:pt x="454" y="319"/>
                </a:lnTo>
                <a:lnTo>
                  <a:pt x="467" y="320"/>
                </a:lnTo>
                <a:lnTo>
                  <a:pt x="477" y="323"/>
                </a:lnTo>
                <a:lnTo>
                  <a:pt x="489" y="327"/>
                </a:lnTo>
                <a:lnTo>
                  <a:pt x="500" y="333"/>
                </a:lnTo>
                <a:lnTo>
                  <a:pt x="510" y="339"/>
                </a:lnTo>
                <a:lnTo>
                  <a:pt x="520" y="346"/>
                </a:lnTo>
                <a:lnTo>
                  <a:pt x="528" y="354"/>
                </a:lnTo>
                <a:lnTo>
                  <a:pt x="537" y="363"/>
                </a:lnTo>
                <a:lnTo>
                  <a:pt x="543" y="372"/>
                </a:lnTo>
                <a:lnTo>
                  <a:pt x="550" y="383"/>
                </a:lnTo>
                <a:lnTo>
                  <a:pt x="555" y="393"/>
                </a:lnTo>
                <a:lnTo>
                  <a:pt x="560" y="404"/>
                </a:lnTo>
                <a:lnTo>
                  <a:pt x="562" y="416"/>
                </a:lnTo>
                <a:lnTo>
                  <a:pt x="564" y="429"/>
                </a:lnTo>
                <a:lnTo>
                  <a:pt x="565" y="441"/>
                </a:lnTo>
                <a:lnTo>
                  <a:pt x="564" y="454"/>
                </a:lnTo>
                <a:lnTo>
                  <a:pt x="562" y="466"/>
                </a:lnTo>
                <a:lnTo>
                  <a:pt x="560" y="478"/>
                </a:lnTo>
                <a:lnTo>
                  <a:pt x="555" y="489"/>
                </a:lnTo>
                <a:lnTo>
                  <a:pt x="550" y="500"/>
                </a:lnTo>
                <a:lnTo>
                  <a:pt x="543" y="510"/>
                </a:lnTo>
                <a:lnTo>
                  <a:pt x="537" y="520"/>
                </a:lnTo>
                <a:lnTo>
                  <a:pt x="528" y="528"/>
                </a:lnTo>
                <a:lnTo>
                  <a:pt x="520" y="537"/>
                </a:lnTo>
                <a:lnTo>
                  <a:pt x="510" y="543"/>
                </a:lnTo>
                <a:lnTo>
                  <a:pt x="500" y="550"/>
                </a:lnTo>
                <a:lnTo>
                  <a:pt x="489" y="555"/>
                </a:lnTo>
                <a:lnTo>
                  <a:pt x="477" y="560"/>
                </a:lnTo>
                <a:lnTo>
                  <a:pt x="467" y="562"/>
                </a:lnTo>
                <a:lnTo>
                  <a:pt x="454" y="564"/>
                </a:lnTo>
                <a:lnTo>
                  <a:pt x="441" y="565"/>
                </a:lnTo>
                <a:lnTo>
                  <a:pt x="441" y="565"/>
                </a:lnTo>
                <a:close/>
                <a:moveTo>
                  <a:pt x="529" y="0"/>
                </a:moveTo>
                <a:lnTo>
                  <a:pt x="353" y="0"/>
                </a:lnTo>
                <a:lnTo>
                  <a:pt x="353" y="94"/>
                </a:lnTo>
                <a:lnTo>
                  <a:pt x="328" y="102"/>
                </a:lnTo>
                <a:lnTo>
                  <a:pt x="305" y="110"/>
                </a:lnTo>
                <a:lnTo>
                  <a:pt x="281" y="121"/>
                </a:lnTo>
                <a:lnTo>
                  <a:pt x="259" y="134"/>
                </a:lnTo>
                <a:lnTo>
                  <a:pt x="192" y="67"/>
                </a:lnTo>
                <a:lnTo>
                  <a:pt x="67" y="191"/>
                </a:lnTo>
                <a:lnTo>
                  <a:pt x="135" y="260"/>
                </a:lnTo>
                <a:lnTo>
                  <a:pt x="124" y="282"/>
                </a:lnTo>
                <a:lnTo>
                  <a:pt x="113" y="305"/>
                </a:lnTo>
                <a:lnTo>
                  <a:pt x="106" y="329"/>
                </a:lnTo>
                <a:lnTo>
                  <a:pt x="98" y="353"/>
                </a:lnTo>
                <a:lnTo>
                  <a:pt x="0" y="353"/>
                </a:lnTo>
                <a:lnTo>
                  <a:pt x="0" y="529"/>
                </a:lnTo>
                <a:lnTo>
                  <a:pt x="102" y="529"/>
                </a:lnTo>
                <a:lnTo>
                  <a:pt x="109" y="553"/>
                </a:lnTo>
                <a:lnTo>
                  <a:pt x="118" y="575"/>
                </a:lnTo>
                <a:lnTo>
                  <a:pt x="129" y="597"/>
                </a:lnTo>
                <a:lnTo>
                  <a:pt x="139" y="618"/>
                </a:lnTo>
                <a:lnTo>
                  <a:pt x="67" y="690"/>
                </a:lnTo>
                <a:lnTo>
                  <a:pt x="192" y="816"/>
                </a:lnTo>
                <a:lnTo>
                  <a:pt x="266" y="741"/>
                </a:lnTo>
                <a:lnTo>
                  <a:pt x="286" y="752"/>
                </a:lnTo>
                <a:lnTo>
                  <a:pt x="308" y="762"/>
                </a:lnTo>
                <a:lnTo>
                  <a:pt x="331" y="770"/>
                </a:lnTo>
                <a:lnTo>
                  <a:pt x="353" y="777"/>
                </a:lnTo>
                <a:lnTo>
                  <a:pt x="353" y="883"/>
                </a:lnTo>
                <a:lnTo>
                  <a:pt x="529" y="883"/>
                </a:lnTo>
                <a:lnTo>
                  <a:pt x="529" y="777"/>
                </a:lnTo>
                <a:lnTo>
                  <a:pt x="552" y="770"/>
                </a:lnTo>
                <a:lnTo>
                  <a:pt x="575" y="762"/>
                </a:lnTo>
                <a:lnTo>
                  <a:pt x="596" y="752"/>
                </a:lnTo>
                <a:lnTo>
                  <a:pt x="617" y="741"/>
                </a:lnTo>
                <a:lnTo>
                  <a:pt x="690" y="816"/>
                </a:lnTo>
                <a:lnTo>
                  <a:pt x="816" y="690"/>
                </a:lnTo>
                <a:lnTo>
                  <a:pt x="743" y="618"/>
                </a:lnTo>
                <a:lnTo>
                  <a:pt x="754" y="597"/>
                </a:lnTo>
                <a:lnTo>
                  <a:pt x="765" y="575"/>
                </a:lnTo>
                <a:lnTo>
                  <a:pt x="773" y="553"/>
                </a:lnTo>
                <a:lnTo>
                  <a:pt x="781" y="529"/>
                </a:lnTo>
                <a:lnTo>
                  <a:pt x="883" y="529"/>
                </a:lnTo>
                <a:lnTo>
                  <a:pt x="883" y="353"/>
                </a:lnTo>
                <a:lnTo>
                  <a:pt x="784" y="353"/>
                </a:lnTo>
                <a:lnTo>
                  <a:pt x="777" y="329"/>
                </a:lnTo>
                <a:lnTo>
                  <a:pt x="769" y="305"/>
                </a:lnTo>
                <a:lnTo>
                  <a:pt x="758" y="282"/>
                </a:lnTo>
                <a:lnTo>
                  <a:pt x="748" y="260"/>
                </a:lnTo>
                <a:lnTo>
                  <a:pt x="816" y="191"/>
                </a:lnTo>
                <a:lnTo>
                  <a:pt x="690" y="67"/>
                </a:lnTo>
                <a:lnTo>
                  <a:pt x="623" y="134"/>
                </a:lnTo>
                <a:lnTo>
                  <a:pt x="602" y="121"/>
                </a:lnTo>
                <a:lnTo>
                  <a:pt x="578" y="110"/>
                </a:lnTo>
                <a:lnTo>
                  <a:pt x="554" y="102"/>
                </a:lnTo>
                <a:lnTo>
                  <a:pt x="529" y="94"/>
                </a:lnTo>
                <a:lnTo>
                  <a:pt x="529" y="0"/>
                </a:lnTo>
                <a:close/>
                <a:moveTo>
                  <a:pt x="441" y="600"/>
                </a:moveTo>
                <a:lnTo>
                  <a:pt x="457" y="600"/>
                </a:lnTo>
                <a:lnTo>
                  <a:pt x="473" y="596"/>
                </a:lnTo>
                <a:lnTo>
                  <a:pt x="488" y="593"/>
                </a:lnTo>
                <a:lnTo>
                  <a:pt x="503" y="588"/>
                </a:lnTo>
                <a:lnTo>
                  <a:pt x="516" y="581"/>
                </a:lnTo>
                <a:lnTo>
                  <a:pt x="530" y="573"/>
                </a:lnTo>
                <a:lnTo>
                  <a:pt x="542" y="564"/>
                </a:lnTo>
                <a:lnTo>
                  <a:pt x="553" y="553"/>
                </a:lnTo>
                <a:lnTo>
                  <a:pt x="564" y="542"/>
                </a:lnTo>
                <a:lnTo>
                  <a:pt x="573" y="529"/>
                </a:lnTo>
                <a:lnTo>
                  <a:pt x="581" y="516"/>
                </a:lnTo>
                <a:lnTo>
                  <a:pt x="588" y="503"/>
                </a:lnTo>
                <a:lnTo>
                  <a:pt x="593" y="488"/>
                </a:lnTo>
                <a:lnTo>
                  <a:pt x="596" y="473"/>
                </a:lnTo>
                <a:lnTo>
                  <a:pt x="600" y="457"/>
                </a:lnTo>
                <a:lnTo>
                  <a:pt x="600" y="441"/>
                </a:lnTo>
                <a:lnTo>
                  <a:pt x="600" y="425"/>
                </a:lnTo>
                <a:lnTo>
                  <a:pt x="596" y="410"/>
                </a:lnTo>
                <a:lnTo>
                  <a:pt x="593" y="394"/>
                </a:lnTo>
                <a:lnTo>
                  <a:pt x="588" y="379"/>
                </a:lnTo>
                <a:lnTo>
                  <a:pt x="581" y="365"/>
                </a:lnTo>
                <a:lnTo>
                  <a:pt x="573" y="352"/>
                </a:lnTo>
                <a:lnTo>
                  <a:pt x="564" y="340"/>
                </a:lnTo>
                <a:lnTo>
                  <a:pt x="553" y="329"/>
                </a:lnTo>
                <a:lnTo>
                  <a:pt x="542" y="319"/>
                </a:lnTo>
                <a:lnTo>
                  <a:pt x="530" y="310"/>
                </a:lnTo>
                <a:lnTo>
                  <a:pt x="516" y="302"/>
                </a:lnTo>
                <a:lnTo>
                  <a:pt x="503" y="295"/>
                </a:lnTo>
                <a:lnTo>
                  <a:pt x="488" y="290"/>
                </a:lnTo>
                <a:lnTo>
                  <a:pt x="473" y="285"/>
                </a:lnTo>
                <a:lnTo>
                  <a:pt x="457" y="283"/>
                </a:lnTo>
                <a:lnTo>
                  <a:pt x="441" y="282"/>
                </a:lnTo>
                <a:lnTo>
                  <a:pt x="425" y="283"/>
                </a:lnTo>
                <a:lnTo>
                  <a:pt x="409" y="285"/>
                </a:lnTo>
                <a:lnTo>
                  <a:pt x="394" y="290"/>
                </a:lnTo>
                <a:lnTo>
                  <a:pt x="379" y="295"/>
                </a:lnTo>
                <a:lnTo>
                  <a:pt x="366" y="302"/>
                </a:lnTo>
                <a:lnTo>
                  <a:pt x="352" y="310"/>
                </a:lnTo>
                <a:lnTo>
                  <a:pt x="340" y="319"/>
                </a:lnTo>
                <a:lnTo>
                  <a:pt x="329" y="329"/>
                </a:lnTo>
                <a:lnTo>
                  <a:pt x="319" y="340"/>
                </a:lnTo>
                <a:lnTo>
                  <a:pt x="310" y="352"/>
                </a:lnTo>
                <a:lnTo>
                  <a:pt x="301" y="365"/>
                </a:lnTo>
                <a:lnTo>
                  <a:pt x="295" y="379"/>
                </a:lnTo>
                <a:lnTo>
                  <a:pt x="290" y="394"/>
                </a:lnTo>
                <a:lnTo>
                  <a:pt x="286" y="410"/>
                </a:lnTo>
                <a:lnTo>
                  <a:pt x="283" y="425"/>
                </a:lnTo>
                <a:lnTo>
                  <a:pt x="283" y="441"/>
                </a:lnTo>
                <a:lnTo>
                  <a:pt x="283" y="457"/>
                </a:lnTo>
                <a:lnTo>
                  <a:pt x="286" y="473"/>
                </a:lnTo>
                <a:lnTo>
                  <a:pt x="290" y="488"/>
                </a:lnTo>
                <a:lnTo>
                  <a:pt x="295" y="503"/>
                </a:lnTo>
                <a:lnTo>
                  <a:pt x="301" y="516"/>
                </a:lnTo>
                <a:lnTo>
                  <a:pt x="310" y="529"/>
                </a:lnTo>
                <a:lnTo>
                  <a:pt x="319" y="542"/>
                </a:lnTo>
                <a:lnTo>
                  <a:pt x="329" y="553"/>
                </a:lnTo>
                <a:lnTo>
                  <a:pt x="340" y="564"/>
                </a:lnTo>
                <a:lnTo>
                  <a:pt x="352" y="573"/>
                </a:lnTo>
                <a:lnTo>
                  <a:pt x="366" y="581"/>
                </a:lnTo>
                <a:lnTo>
                  <a:pt x="379" y="588"/>
                </a:lnTo>
                <a:lnTo>
                  <a:pt x="394" y="593"/>
                </a:lnTo>
                <a:lnTo>
                  <a:pt x="409" y="596"/>
                </a:lnTo>
                <a:lnTo>
                  <a:pt x="425" y="600"/>
                </a:lnTo>
                <a:lnTo>
                  <a:pt x="441" y="600"/>
                </a:lnTo>
                <a:lnTo>
                  <a:pt x="441" y="600"/>
                </a:lnTo>
                <a:close/>
                <a:moveTo>
                  <a:pt x="494" y="36"/>
                </a:moveTo>
                <a:lnTo>
                  <a:pt x="494" y="94"/>
                </a:lnTo>
                <a:lnTo>
                  <a:pt x="494" y="121"/>
                </a:lnTo>
                <a:lnTo>
                  <a:pt x="521" y="129"/>
                </a:lnTo>
                <a:lnTo>
                  <a:pt x="542" y="135"/>
                </a:lnTo>
                <a:lnTo>
                  <a:pt x="564" y="143"/>
                </a:lnTo>
                <a:lnTo>
                  <a:pt x="585" y="152"/>
                </a:lnTo>
                <a:lnTo>
                  <a:pt x="606" y="164"/>
                </a:lnTo>
                <a:lnTo>
                  <a:pt x="629" y="178"/>
                </a:lnTo>
                <a:lnTo>
                  <a:pt x="649" y="159"/>
                </a:lnTo>
                <a:lnTo>
                  <a:pt x="690" y="117"/>
                </a:lnTo>
                <a:lnTo>
                  <a:pt x="766" y="191"/>
                </a:lnTo>
                <a:lnTo>
                  <a:pt x="723" y="236"/>
                </a:lnTo>
                <a:lnTo>
                  <a:pt x="703" y="254"/>
                </a:lnTo>
                <a:lnTo>
                  <a:pt x="716" y="278"/>
                </a:lnTo>
                <a:lnTo>
                  <a:pt x="727" y="297"/>
                </a:lnTo>
                <a:lnTo>
                  <a:pt x="736" y="318"/>
                </a:lnTo>
                <a:lnTo>
                  <a:pt x="743" y="339"/>
                </a:lnTo>
                <a:lnTo>
                  <a:pt x="750" y="361"/>
                </a:lnTo>
                <a:lnTo>
                  <a:pt x="756" y="388"/>
                </a:lnTo>
                <a:lnTo>
                  <a:pt x="784" y="388"/>
                </a:lnTo>
                <a:lnTo>
                  <a:pt x="847" y="388"/>
                </a:lnTo>
                <a:lnTo>
                  <a:pt x="847" y="494"/>
                </a:lnTo>
                <a:lnTo>
                  <a:pt x="781" y="494"/>
                </a:lnTo>
                <a:lnTo>
                  <a:pt x="754" y="494"/>
                </a:lnTo>
                <a:lnTo>
                  <a:pt x="746" y="520"/>
                </a:lnTo>
                <a:lnTo>
                  <a:pt x="740" y="540"/>
                </a:lnTo>
                <a:lnTo>
                  <a:pt x="732" y="561"/>
                </a:lnTo>
                <a:lnTo>
                  <a:pt x="724" y="580"/>
                </a:lnTo>
                <a:lnTo>
                  <a:pt x="713" y="600"/>
                </a:lnTo>
                <a:lnTo>
                  <a:pt x="698" y="623"/>
                </a:lnTo>
                <a:lnTo>
                  <a:pt x="717" y="643"/>
                </a:lnTo>
                <a:lnTo>
                  <a:pt x="766" y="690"/>
                </a:lnTo>
                <a:lnTo>
                  <a:pt x="690" y="766"/>
                </a:lnTo>
                <a:lnTo>
                  <a:pt x="642" y="716"/>
                </a:lnTo>
                <a:lnTo>
                  <a:pt x="622" y="697"/>
                </a:lnTo>
                <a:lnTo>
                  <a:pt x="600" y="711"/>
                </a:lnTo>
                <a:lnTo>
                  <a:pt x="580" y="721"/>
                </a:lnTo>
                <a:lnTo>
                  <a:pt x="561" y="729"/>
                </a:lnTo>
                <a:lnTo>
                  <a:pt x="541" y="737"/>
                </a:lnTo>
                <a:lnTo>
                  <a:pt x="521" y="742"/>
                </a:lnTo>
                <a:lnTo>
                  <a:pt x="494" y="749"/>
                </a:lnTo>
                <a:lnTo>
                  <a:pt x="494" y="777"/>
                </a:lnTo>
                <a:lnTo>
                  <a:pt x="494" y="847"/>
                </a:lnTo>
                <a:lnTo>
                  <a:pt x="389" y="847"/>
                </a:lnTo>
                <a:lnTo>
                  <a:pt x="389" y="777"/>
                </a:lnTo>
                <a:lnTo>
                  <a:pt x="389" y="749"/>
                </a:lnTo>
                <a:lnTo>
                  <a:pt x="362" y="742"/>
                </a:lnTo>
                <a:lnTo>
                  <a:pt x="341" y="737"/>
                </a:lnTo>
                <a:lnTo>
                  <a:pt x="322" y="729"/>
                </a:lnTo>
                <a:lnTo>
                  <a:pt x="302" y="721"/>
                </a:lnTo>
                <a:lnTo>
                  <a:pt x="283" y="711"/>
                </a:lnTo>
                <a:lnTo>
                  <a:pt x="260" y="697"/>
                </a:lnTo>
                <a:lnTo>
                  <a:pt x="241" y="716"/>
                </a:lnTo>
                <a:lnTo>
                  <a:pt x="192" y="766"/>
                </a:lnTo>
                <a:lnTo>
                  <a:pt x="117" y="690"/>
                </a:lnTo>
                <a:lnTo>
                  <a:pt x="165" y="643"/>
                </a:lnTo>
                <a:lnTo>
                  <a:pt x="185" y="623"/>
                </a:lnTo>
                <a:lnTo>
                  <a:pt x="170" y="600"/>
                </a:lnTo>
                <a:lnTo>
                  <a:pt x="159" y="580"/>
                </a:lnTo>
                <a:lnTo>
                  <a:pt x="150" y="561"/>
                </a:lnTo>
                <a:lnTo>
                  <a:pt x="143" y="540"/>
                </a:lnTo>
                <a:lnTo>
                  <a:pt x="135" y="520"/>
                </a:lnTo>
                <a:lnTo>
                  <a:pt x="129" y="494"/>
                </a:lnTo>
                <a:lnTo>
                  <a:pt x="102" y="494"/>
                </a:lnTo>
                <a:lnTo>
                  <a:pt x="36" y="494"/>
                </a:lnTo>
                <a:lnTo>
                  <a:pt x="36" y="388"/>
                </a:lnTo>
                <a:lnTo>
                  <a:pt x="98" y="388"/>
                </a:lnTo>
                <a:lnTo>
                  <a:pt x="126" y="388"/>
                </a:lnTo>
                <a:lnTo>
                  <a:pt x="133" y="361"/>
                </a:lnTo>
                <a:lnTo>
                  <a:pt x="139" y="339"/>
                </a:lnTo>
                <a:lnTo>
                  <a:pt x="147" y="318"/>
                </a:lnTo>
                <a:lnTo>
                  <a:pt x="156" y="297"/>
                </a:lnTo>
                <a:lnTo>
                  <a:pt x="166" y="278"/>
                </a:lnTo>
                <a:lnTo>
                  <a:pt x="179" y="254"/>
                </a:lnTo>
                <a:lnTo>
                  <a:pt x="160" y="236"/>
                </a:lnTo>
                <a:lnTo>
                  <a:pt x="117" y="191"/>
                </a:lnTo>
                <a:lnTo>
                  <a:pt x="192" y="117"/>
                </a:lnTo>
                <a:lnTo>
                  <a:pt x="233" y="159"/>
                </a:lnTo>
                <a:lnTo>
                  <a:pt x="254" y="178"/>
                </a:lnTo>
                <a:lnTo>
                  <a:pt x="277" y="164"/>
                </a:lnTo>
                <a:lnTo>
                  <a:pt x="297" y="152"/>
                </a:lnTo>
                <a:lnTo>
                  <a:pt x="318" y="143"/>
                </a:lnTo>
                <a:lnTo>
                  <a:pt x="339" y="135"/>
                </a:lnTo>
                <a:lnTo>
                  <a:pt x="362" y="129"/>
                </a:lnTo>
                <a:lnTo>
                  <a:pt x="389" y="121"/>
                </a:lnTo>
                <a:lnTo>
                  <a:pt x="389" y="94"/>
                </a:lnTo>
                <a:lnTo>
                  <a:pt x="389" y="36"/>
                </a:lnTo>
                <a:lnTo>
                  <a:pt x="494" y="36"/>
                </a:lnTo>
                <a:close/>
              </a:path>
            </a:pathLst>
          </a:custGeom>
          <a:solidFill>
            <a:schemeClr val="tx1">
              <a:lumMod val="75000"/>
              <a:lumOff val="2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2" name="Freeform 76"/>
          <p:cNvSpPr>
            <a:spLocks noEditPoints="1"/>
          </p:cNvSpPr>
          <p:nvPr/>
        </p:nvSpPr>
        <p:spPr bwMode="auto">
          <a:xfrm>
            <a:off x="5405473" y="3477489"/>
            <a:ext cx="586748" cy="551268"/>
          </a:xfrm>
          <a:custGeom>
            <a:avLst/>
            <a:gdLst>
              <a:gd name="T0" fmla="*/ 773 w 860"/>
              <a:gd name="T1" fmla="*/ 591 h 809"/>
              <a:gd name="T2" fmla="*/ 791 w 860"/>
              <a:gd name="T3" fmla="*/ 616 h 809"/>
              <a:gd name="T4" fmla="*/ 787 w 860"/>
              <a:gd name="T5" fmla="*/ 651 h 809"/>
              <a:gd name="T6" fmla="*/ 768 w 860"/>
              <a:gd name="T7" fmla="*/ 665 h 809"/>
              <a:gd name="T8" fmla="*/ 740 w 860"/>
              <a:gd name="T9" fmla="*/ 700 h 809"/>
              <a:gd name="T10" fmla="*/ 758 w 860"/>
              <a:gd name="T11" fmla="*/ 729 h 809"/>
              <a:gd name="T12" fmla="*/ 754 w 860"/>
              <a:gd name="T13" fmla="*/ 756 h 809"/>
              <a:gd name="T14" fmla="*/ 732 w 860"/>
              <a:gd name="T15" fmla="*/ 773 h 809"/>
              <a:gd name="T16" fmla="*/ 296 w 860"/>
              <a:gd name="T17" fmla="*/ 775 h 809"/>
              <a:gd name="T18" fmla="*/ 249 w 860"/>
              <a:gd name="T19" fmla="*/ 752 h 809"/>
              <a:gd name="T20" fmla="*/ 219 w 860"/>
              <a:gd name="T21" fmla="*/ 445 h 809"/>
              <a:gd name="T22" fmla="*/ 354 w 860"/>
              <a:gd name="T23" fmla="*/ 289 h 809"/>
              <a:gd name="T24" fmla="*/ 410 w 860"/>
              <a:gd name="T25" fmla="*/ 215 h 809"/>
              <a:gd name="T26" fmla="*/ 421 w 860"/>
              <a:gd name="T27" fmla="*/ 79 h 809"/>
              <a:gd name="T28" fmla="*/ 441 w 860"/>
              <a:gd name="T29" fmla="*/ 40 h 809"/>
              <a:gd name="T30" fmla="*/ 478 w 860"/>
              <a:gd name="T31" fmla="*/ 36 h 809"/>
              <a:gd name="T32" fmla="*/ 504 w 860"/>
              <a:gd name="T33" fmla="*/ 68 h 809"/>
              <a:gd name="T34" fmla="*/ 496 w 860"/>
              <a:gd name="T35" fmla="*/ 302 h 809"/>
              <a:gd name="T36" fmla="*/ 792 w 860"/>
              <a:gd name="T37" fmla="*/ 342 h 809"/>
              <a:gd name="T38" fmla="*/ 813 w 860"/>
              <a:gd name="T39" fmla="*/ 357 h 809"/>
              <a:gd name="T40" fmla="*/ 825 w 860"/>
              <a:gd name="T41" fmla="*/ 381 h 809"/>
              <a:gd name="T42" fmla="*/ 819 w 860"/>
              <a:gd name="T43" fmla="*/ 420 h 809"/>
              <a:gd name="T44" fmla="*/ 787 w 860"/>
              <a:gd name="T45" fmla="*/ 439 h 809"/>
              <a:gd name="T46" fmla="*/ 793 w 860"/>
              <a:gd name="T47" fmla="*/ 471 h 809"/>
              <a:gd name="T48" fmla="*/ 811 w 860"/>
              <a:gd name="T49" fmla="*/ 477 h 809"/>
              <a:gd name="T50" fmla="*/ 826 w 860"/>
              <a:gd name="T51" fmla="*/ 505 h 809"/>
              <a:gd name="T52" fmla="*/ 818 w 860"/>
              <a:gd name="T53" fmla="*/ 541 h 809"/>
              <a:gd name="T54" fmla="*/ 33 w 860"/>
              <a:gd name="T55" fmla="*/ 776 h 809"/>
              <a:gd name="T56" fmla="*/ 186 w 860"/>
              <a:gd name="T57" fmla="*/ 728 h 809"/>
              <a:gd name="T58" fmla="*/ 846 w 860"/>
              <a:gd name="T59" fmla="*/ 442 h 809"/>
              <a:gd name="T60" fmla="*/ 860 w 860"/>
              <a:gd name="T61" fmla="*/ 402 h 809"/>
              <a:gd name="T62" fmla="*/ 853 w 860"/>
              <a:gd name="T63" fmla="*/ 357 h 809"/>
              <a:gd name="T64" fmla="*/ 827 w 860"/>
              <a:gd name="T65" fmla="*/ 323 h 809"/>
              <a:gd name="T66" fmla="*/ 786 w 860"/>
              <a:gd name="T67" fmla="*/ 305 h 809"/>
              <a:gd name="T68" fmla="*/ 537 w 860"/>
              <a:gd name="T69" fmla="*/ 288 h 809"/>
              <a:gd name="T70" fmla="*/ 538 w 860"/>
              <a:gd name="T71" fmla="*/ 61 h 809"/>
              <a:gd name="T72" fmla="*/ 520 w 860"/>
              <a:gd name="T73" fmla="*/ 25 h 809"/>
              <a:gd name="T74" fmla="*/ 491 w 860"/>
              <a:gd name="T75" fmla="*/ 5 h 809"/>
              <a:gd name="T76" fmla="*/ 457 w 860"/>
              <a:gd name="T77" fmla="*/ 0 h 809"/>
              <a:gd name="T78" fmla="*/ 423 w 860"/>
              <a:gd name="T79" fmla="*/ 11 h 809"/>
              <a:gd name="T80" fmla="*/ 397 w 860"/>
              <a:gd name="T81" fmla="*/ 38 h 809"/>
              <a:gd name="T82" fmla="*/ 388 w 860"/>
              <a:gd name="T83" fmla="*/ 79 h 809"/>
              <a:gd name="T84" fmla="*/ 380 w 860"/>
              <a:gd name="T85" fmla="*/ 199 h 809"/>
              <a:gd name="T86" fmla="*/ 339 w 860"/>
              <a:gd name="T87" fmla="*/ 254 h 809"/>
              <a:gd name="T88" fmla="*/ 219 w 860"/>
              <a:gd name="T89" fmla="*/ 396 h 809"/>
              <a:gd name="T90" fmla="*/ 219 w 860"/>
              <a:gd name="T91" fmla="*/ 769 h 809"/>
              <a:gd name="T92" fmla="*/ 267 w 860"/>
              <a:gd name="T93" fmla="*/ 802 h 809"/>
              <a:gd name="T94" fmla="*/ 717 w 860"/>
              <a:gd name="T95" fmla="*/ 809 h 809"/>
              <a:gd name="T96" fmla="*/ 757 w 860"/>
              <a:gd name="T97" fmla="*/ 797 h 809"/>
              <a:gd name="T98" fmla="*/ 783 w 860"/>
              <a:gd name="T99" fmla="*/ 773 h 809"/>
              <a:gd name="T100" fmla="*/ 793 w 860"/>
              <a:gd name="T101" fmla="*/ 735 h 809"/>
              <a:gd name="T102" fmla="*/ 792 w 860"/>
              <a:gd name="T103" fmla="*/ 692 h 809"/>
              <a:gd name="T104" fmla="*/ 823 w 860"/>
              <a:gd name="T105" fmla="*/ 653 h 809"/>
              <a:gd name="T106" fmla="*/ 820 w 860"/>
              <a:gd name="T107" fmla="*/ 597 h 809"/>
              <a:gd name="T108" fmla="*/ 848 w 860"/>
              <a:gd name="T109" fmla="*/ 557 h 809"/>
              <a:gd name="T110" fmla="*/ 859 w 860"/>
              <a:gd name="T111" fmla="*/ 496 h 809"/>
              <a:gd name="T112" fmla="*/ 845 w 860"/>
              <a:gd name="T113" fmla="*/ 462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0" h="809">
                <a:moveTo>
                  <a:pt x="793" y="557"/>
                </a:moveTo>
                <a:lnTo>
                  <a:pt x="716" y="557"/>
                </a:lnTo>
                <a:lnTo>
                  <a:pt x="716" y="590"/>
                </a:lnTo>
                <a:lnTo>
                  <a:pt x="768" y="590"/>
                </a:lnTo>
                <a:lnTo>
                  <a:pt x="773" y="591"/>
                </a:lnTo>
                <a:lnTo>
                  <a:pt x="778" y="594"/>
                </a:lnTo>
                <a:lnTo>
                  <a:pt x="782" y="598"/>
                </a:lnTo>
                <a:lnTo>
                  <a:pt x="785" y="603"/>
                </a:lnTo>
                <a:lnTo>
                  <a:pt x="788" y="609"/>
                </a:lnTo>
                <a:lnTo>
                  <a:pt x="791" y="616"/>
                </a:lnTo>
                <a:lnTo>
                  <a:pt x="792" y="624"/>
                </a:lnTo>
                <a:lnTo>
                  <a:pt x="793" y="631"/>
                </a:lnTo>
                <a:lnTo>
                  <a:pt x="792" y="638"/>
                </a:lnTo>
                <a:lnTo>
                  <a:pt x="791" y="644"/>
                </a:lnTo>
                <a:lnTo>
                  <a:pt x="787" y="651"/>
                </a:lnTo>
                <a:lnTo>
                  <a:pt x="784" y="655"/>
                </a:lnTo>
                <a:lnTo>
                  <a:pt x="781" y="659"/>
                </a:lnTo>
                <a:lnTo>
                  <a:pt x="776" y="662"/>
                </a:lnTo>
                <a:lnTo>
                  <a:pt x="772" y="663"/>
                </a:lnTo>
                <a:lnTo>
                  <a:pt x="768" y="665"/>
                </a:lnTo>
                <a:lnTo>
                  <a:pt x="681" y="665"/>
                </a:lnTo>
                <a:lnTo>
                  <a:pt x="681" y="698"/>
                </a:lnTo>
                <a:lnTo>
                  <a:pt x="730" y="698"/>
                </a:lnTo>
                <a:lnTo>
                  <a:pt x="735" y="698"/>
                </a:lnTo>
                <a:lnTo>
                  <a:pt x="740" y="700"/>
                </a:lnTo>
                <a:lnTo>
                  <a:pt x="743" y="701"/>
                </a:lnTo>
                <a:lnTo>
                  <a:pt x="746" y="703"/>
                </a:lnTo>
                <a:lnTo>
                  <a:pt x="752" y="710"/>
                </a:lnTo>
                <a:lnTo>
                  <a:pt x="755" y="716"/>
                </a:lnTo>
                <a:lnTo>
                  <a:pt x="758" y="729"/>
                </a:lnTo>
                <a:lnTo>
                  <a:pt x="759" y="735"/>
                </a:lnTo>
                <a:lnTo>
                  <a:pt x="758" y="741"/>
                </a:lnTo>
                <a:lnTo>
                  <a:pt x="757" y="747"/>
                </a:lnTo>
                <a:lnTo>
                  <a:pt x="756" y="752"/>
                </a:lnTo>
                <a:lnTo>
                  <a:pt x="754" y="756"/>
                </a:lnTo>
                <a:lnTo>
                  <a:pt x="751" y="761"/>
                </a:lnTo>
                <a:lnTo>
                  <a:pt x="747" y="764"/>
                </a:lnTo>
                <a:lnTo>
                  <a:pt x="744" y="766"/>
                </a:lnTo>
                <a:lnTo>
                  <a:pt x="741" y="768"/>
                </a:lnTo>
                <a:lnTo>
                  <a:pt x="732" y="773"/>
                </a:lnTo>
                <a:lnTo>
                  <a:pt x="724" y="775"/>
                </a:lnTo>
                <a:lnTo>
                  <a:pt x="716" y="776"/>
                </a:lnTo>
                <a:lnTo>
                  <a:pt x="708" y="776"/>
                </a:lnTo>
                <a:lnTo>
                  <a:pt x="303" y="776"/>
                </a:lnTo>
                <a:lnTo>
                  <a:pt x="296" y="775"/>
                </a:lnTo>
                <a:lnTo>
                  <a:pt x="288" y="774"/>
                </a:lnTo>
                <a:lnTo>
                  <a:pt x="281" y="771"/>
                </a:lnTo>
                <a:lnTo>
                  <a:pt x="274" y="768"/>
                </a:lnTo>
                <a:lnTo>
                  <a:pt x="261" y="761"/>
                </a:lnTo>
                <a:lnTo>
                  <a:pt x="249" y="752"/>
                </a:lnTo>
                <a:lnTo>
                  <a:pt x="239" y="742"/>
                </a:lnTo>
                <a:lnTo>
                  <a:pt x="230" y="733"/>
                </a:lnTo>
                <a:lnTo>
                  <a:pt x="223" y="724"/>
                </a:lnTo>
                <a:lnTo>
                  <a:pt x="219" y="717"/>
                </a:lnTo>
                <a:lnTo>
                  <a:pt x="219" y="445"/>
                </a:lnTo>
                <a:lnTo>
                  <a:pt x="243" y="419"/>
                </a:lnTo>
                <a:lnTo>
                  <a:pt x="271" y="388"/>
                </a:lnTo>
                <a:lnTo>
                  <a:pt x="300" y="355"/>
                </a:lnTo>
                <a:lnTo>
                  <a:pt x="328" y="320"/>
                </a:lnTo>
                <a:lnTo>
                  <a:pt x="354" y="289"/>
                </a:lnTo>
                <a:lnTo>
                  <a:pt x="376" y="262"/>
                </a:lnTo>
                <a:lnTo>
                  <a:pt x="391" y="243"/>
                </a:lnTo>
                <a:lnTo>
                  <a:pt x="398" y="235"/>
                </a:lnTo>
                <a:lnTo>
                  <a:pt x="402" y="229"/>
                </a:lnTo>
                <a:lnTo>
                  <a:pt x="410" y="215"/>
                </a:lnTo>
                <a:lnTo>
                  <a:pt x="415" y="204"/>
                </a:lnTo>
                <a:lnTo>
                  <a:pt x="418" y="193"/>
                </a:lnTo>
                <a:lnTo>
                  <a:pt x="420" y="180"/>
                </a:lnTo>
                <a:lnTo>
                  <a:pt x="421" y="165"/>
                </a:lnTo>
                <a:lnTo>
                  <a:pt x="421" y="79"/>
                </a:lnTo>
                <a:lnTo>
                  <a:pt x="422" y="68"/>
                </a:lnTo>
                <a:lnTo>
                  <a:pt x="425" y="59"/>
                </a:lnTo>
                <a:lnTo>
                  <a:pt x="429" y="51"/>
                </a:lnTo>
                <a:lnTo>
                  <a:pt x="434" y="45"/>
                </a:lnTo>
                <a:lnTo>
                  <a:pt x="441" y="40"/>
                </a:lnTo>
                <a:lnTo>
                  <a:pt x="448" y="36"/>
                </a:lnTo>
                <a:lnTo>
                  <a:pt x="456" y="35"/>
                </a:lnTo>
                <a:lnTo>
                  <a:pt x="463" y="34"/>
                </a:lnTo>
                <a:lnTo>
                  <a:pt x="471" y="35"/>
                </a:lnTo>
                <a:lnTo>
                  <a:pt x="478" y="36"/>
                </a:lnTo>
                <a:lnTo>
                  <a:pt x="486" y="40"/>
                </a:lnTo>
                <a:lnTo>
                  <a:pt x="492" y="45"/>
                </a:lnTo>
                <a:lnTo>
                  <a:pt x="498" y="51"/>
                </a:lnTo>
                <a:lnTo>
                  <a:pt x="502" y="59"/>
                </a:lnTo>
                <a:lnTo>
                  <a:pt x="504" y="68"/>
                </a:lnTo>
                <a:lnTo>
                  <a:pt x="505" y="79"/>
                </a:lnTo>
                <a:lnTo>
                  <a:pt x="505" y="273"/>
                </a:lnTo>
                <a:lnTo>
                  <a:pt x="504" y="280"/>
                </a:lnTo>
                <a:lnTo>
                  <a:pt x="501" y="291"/>
                </a:lnTo>
                <a:lnTo>
                  <a:pt x="496" y="302"/>
                </a:lnTo>
                <a:lnTo>
                  <a:pt x="490" y="312"/>
                </a:lnTo>
                <a:lnTo>
                  <a:pt x="477" y="337"/>
                </a:lnTo>
                <a:lnTo>
                  <a:pt x="768" y="337"/>
                </a:lnTo>
                <a:lnTo>
                  <a:pt x="780" y="338"/>
                </a:lnTo>
                <a:lnTo>
                  <a:pt x="792" y="342"/>
                </a:lnTo>
                <a:lnTo>
                  <a:pt x="797" y="344"/>
                </a:lnTo>
                <a:lnTo>
                  <a:pt x="801" y="346"/>
                </a:lnTo>
                <a:lnTo>
                  <a:pt x="806" y="349"/>
                </a:lnTo>
                <a:lnTo>
                  <a:pt x="810" y="352"/>
                </a:lnTo>
                <a:lnTo>
                  <a:pt x="813" y="357"/>
                </a:lnTo>
                <a:lnTo>
                  <a:pt x="816" y="361"/>
                </a:lnTo>
                <a:lnTo>
                  <a:pt x="820" y="365"/>
                </a:lnTo>
                <a:lnTo>
                  <a:pt x="822" y="370"/>
                </a:lnTo>
                <a:lnTo>
                  <a:pt x="824" y="375"/>
                </a:lnTo>
                <a:lnTo>
                  <a:pt x="825" y="381"/>
                </a:lnTo>
                <a:lnTo>
                  <a:pt x="826" y="386"/>
                </a:lnTo>
                <a:lnTo>
                  <a:pt x="826" y="392"/>
                </a:lnTo>
                <a:lnTo>
                  <a:pt x="825" y="403"/>
                </a:lnTo>
                <a:lnTo>
                  <a:pt x="823" y="413"/>
                </a:lnTo>
                <a:lnTo>
                  <a:pt x="819" y="420"/>
                </a:lnTo>
                <a:lnTo>
                  <a:pt x="814" y="427"/>
                </a:lnTo>
                <a:lnTo>
                  <a:pt x="808" y="432"/>
                </a:lnTo>
                <a:lnTo>
                  <a:pt x="801" y="436"/>
                </a:lnTo>
                <a:lnTo>
                  <a:pt x="795" y="438"/>
                </a:lnTo>
                <a:lnTo>
                  <a:pt x="787" y="439"/>
                </a:lnTo>
                <a:lnTo>
                  <a:pt x="716" y="439"/>
                </a:lnTo>
                <a:lnTo>
                  <a:pt x="716" y="472"/>
                </a:lnTo>
                <a:lnTo>
                  <a:pt x="787" y="472"/>
                </a:lnTo>
                <a:lnTo>
                  <a:pt x="791" y="472"/>
                </a:lnTo>
                <a:lnTo>
                  <a:pt x="793" y="471"/>
                </a:lnTo>
                <a:lnTo>
                  <a:pt x="793" y="472"/>
                </a:lnTo>
                <a:lnTo>
                  <a:pt x="798" y="472"/>
                </a:lnTo>
                <a:lnTo>
                  <a:pt x="803" y="473"/>
                </a:lnTo>
                <a:lnTo>
                  <a:pt x="807" y="474"/>
                </a:lnTo>
                <a:lnTo>
                  <a:pt x="811" y="477"/>
                </a:lnTo>
                <a:lnTo>
                  <a:pt x="816" y="481"/>
                </a:lnTo>
                <a:lnTo>
                  <a:pt x="821" y="486"/>
                </a:lnTo>
                <a:lnTo>
                  <a:pt x="824" y="493"/>
                </a:lnTo>
                <a:lnTo>
                  <a:pt x="825" y="499"/>
                </a:lnTo>
                <a:lnTo>
                  <a:pt x="826" y="505"/>
                </a:lnTo>
                <a:lnTo>
                  <a:pt x="826" y="510"/>
                </a:lnTo>
                <a:lnTo>
                  <a:pt x="825" y="519"/>
                </a:lnTo>
                <a:lnTo>
                  <a:pt x="824" y="526"/>
                </a:lnTo>
                <a:lnTo>
                  <a:pt x="821" y="535"/>
                </a:lnTo>
                <a:lnTo>
                  <a:pt x="818" y="541"/>
                </a:lnTo>
                <a:lnTo>
                  <a:pt x="812" y="548"/>
                </a:lnTo>
                <a:lnTo>
                  <a:pt x="807" y="552"/>
                </a:lnTo>
                <a:lnTo>
                  <a:pt x="800" y="555"/>
                </a:lnTo>
                <a:lnTo>
                  <a:pt x="793" y="557"/>
                </a:lnTo>
                <a:close/>
                <a:moveTo>
                  <a:pt x="33" y="776"/>
                </a:moveTo>
                <a:lnTo>
                  <a:pt x="33" y="405"/>
                </a:lnTo>
                <a:lnTo>
                  <a:pt x="186" y="405"/>
                </a:lnTo>
                <a:lnTo>
                  <a:pt x="186" y="721"/>
                </a:lnTo>
                <a:lnTo>
                  <a:pt x="183" y="725"/>
                </a:lnTo>
                <a:lnTo>
                  <a:pt x="186" y="728"/>
                </a:lnTo>
                <a:lnTo>
                  <a:pt x="186" y="776"/>
                </a:lnTo>
                <a:lnTo>
                  <a:pt x="33" y="776"/>
                </a:lnTo>
                <a:close/>
                <a:moveTo>
                  <a:pt x="836" y="453"/>
                </a:moveTo>
                <a:lnTo>
                  <a:pt x="841" y="447"/>
                </a:lnTo>
                <a:lnTo>
                  <a:pt x="846" y="442"/>
                </a:lnTo>
                <a:lnTo>
                  <a:pt x="850" y="435"/>
                </a:lnTo>
                <a:lnTo>
                  <a:pt x="853" y="428"/>
                </a:lnTo>
                <a:lnTo>
                  <a:pt x="856" y="419"/>
                </a:lnTo>
                <a:lnTo>
                  <a:pt x="859" y="411"/>
                </a:lnTo>
                <a:lnTo>
                  <a:pt x="860" y="402"/>
                </a:lnTo>
                <a:lnTo>
                  <a:pt x="860" y="392"/>
                </a:lnTo>
                <a:lnTo>
                  <a:pt x="860" y="383"/>
                </a:lnTo>
                <a:lnTo>
                  <a:pt x="858" y="374"/>
                </a:lnTo>
                <a:lnTo>
                  <a:pt x="855" y="365"/>
                </a:lnTo>
                <a:lnTo>
                  <a:pt x="853" y="357"/>
                </a:lnTo>
                <a:lnTo>
                  <a:pt x="849" y="349"/>
                </a:lnTo>
                <a:lnTo>
                  <a:pt x="845" y="342"/>
                </a:lnTo>
                <a:lnTo>
                  <a:pt x="839" y="335"/>
                </a:lnTo>
                <a:lnTo>
                  <a:pt x="834" y="329"/>
                </a:lnTo>
                <a:lnTo>
                  <a:pt x="827" y="323"/>
                </a:lnTo>
                <a:lnTo>
                  <a:pt x="820" y="318"/>
                </a:lnTo>
                <a:lnTo>
                  <a:pt x="812" y="314"/>
                </a:lnTo>
                <a:lnTo>
                  <a:pt x="805" y="310"/>
                </a:lnTo>
                <a:lnTo>
                  <a:pt x="796" y="307"/>
                </a:lnTo>
                <a:lnTo>
                  <a:pt x="786" y="305"/>
                </a:lnTo>
                <a:lnTo>
                  <a:pt x="778" y="304"/>
                </a:lnTo>
                <a:lnTo>
                  <a:pt x="768" y="304"/>
                </a:lnTo>
                <a:lnTo>
                  <a:pt x="532" y="304"/>
                </a:lnTo>
                <a:lnTo>
                  <a:pt x="535" y="296"/>
                </a:lnTo>
                <a:lnTo>
                  <a:pt x="537" y="288"/>
                </a:lnTo>
                <a:lnTo>
                  <a:pt x="539" y="280"/>
                </a:lnTo>
                <a:lnTo>
                  <a:pt x="540" y="273"/>
                </a:lnTo>
                <a:lnTo>
                  <a:pt x="540" y="79"/>
                </a:lnTo>
                <a:lnTo>
                  <a:pt x="539" y="69"/>
                </a:lnTo>
                <a:lnTo>
                  <a:pt x="538" y="61"/>
                </a:lnTo>
                <a:lnTo>
                  <a:pt x="536" y="52"/>
                </a:lnTo>
                <a:lnTo>
                  <a:pt x="532" y="45"/>
                </a:lnTo>
                <a:lnTo>
                  <a:pt x="529" y="38"/>
                </a:lnTo>
                <a:lnTo>
                  <a:pt x="526" y="32"/>
                </a:lnTo>
                <a:lnTo>
                  <a:pt x="520" y="25"/>
                </a:lnTo>
                <a:lnTo>
                  <a:pt x="515" y="20"/>
                </a:lnTo>
                <a:lnTo>
                  <a:pt x="510" y="15"/>
                </a:lnTo>
                <a:lnTo>
                  <a:pt x="504" y="11"/>
                </a:lnTo>
                <a:lnTo>
                  <a:pt x="498" y="8"/>
                </a:lnTo>
                <a:lnTo>
                  <a:pt x="491" y="5"/>
                </a:lnTo>
                <a:lnTo>
                  <a:pt x="485" y="3"/>
                </a:lnTo>
                <a:lnTo>
                  <a:pt x="477" y="1"/>
                </a:lnTo>
                <a:lnTo>
                  <a:pt x="471" y="0"/>
                </a:lnTo>
                <a:lnTo>
                  <a:pt x="463" y="0"/>
                </a:lnTo>
                <a:lnTo>
                  <a:pt x="457" y="0"/>
                </a:lnTo>
                <a:lnTo>
                  <a:pt x="449" y="1"/>
                </a:lnTo>
                <a:lnTo>
                  <a:pt x="443" y="3"/>
                </a:lnTo>
                <a:lnTo>
                  <a:pt x="435" y="5"/>
                </a:lnTo>
                <a:lnTo>
                  <a:pt x="429" y="8"/>
                </a:lnTo>
                <a:lnTo>
                  <a:pt x="423" y="11"/>
                </a:lnTo>
                <a:lnTo>
                  <a:pt x="417" y="15"/>
                </a:lnTo>
                <a:lnTo>
                  <a:pt x="411" y="20"/>
                </a:lnTo>
                <a:lnTo>
                  <a:pt x="406" y="25"/>
                </a:lnTo>
                <a:lnTo>
                  <a:pt x="402" y="32"/>
                </a:lnTo>
                <a:lnTo>
                  <a:pt x="397" y="38"/>
                </a:lnTo>
                <a:lnTo>
                  <a:pt x="394" y="45"/>
                </a:lnTo>
                <a:lnTo>
                  <a:pt x="392" y="52"/>
                </a:lnTo>
                <a:lnTo>
                  <a:pt x="390" y="61"/>
                </a:lnTo>
                <a:lnTo>
                  <a:pt x="388" y="69"/>
                </a:lnTo>
                <a:lnTo>
                  <a:pt x="388" y="79"/>
                </a:lnTo>
                <a:lnTo>
                  <a:pt x="388" y="165"/>
                </a:lnTo>
                <a:lnTo>
                  <a:pt x="387" y="174"/>
                </a:lnTo>
                <a:lnTo>
                  <a:pt x="385" y="184"/>
                </a:lnTo>
                <a:lnTo>
                  <a:pt x="383" y="193"/>
                </a:lnTo>
                <a:lnTo>
                  <a:pt x="380" y="199"/>
                </a:lnTo>
                <a:lnTo>
                  <a:pt x="375" y="209"/>
                </a:lnTo>
                <a:lnTo>
                  <a:pt x="372" y="213"/>
                </a:lnTo>
                <a:lnTo>
                  <a:pt x="367" y="219"/>
                </a:lnTo>
                <a:lnTo>
                  <a:pt x="356" y="233"/>
                </a:lnTo>
                <a:lnTo>
                  <a:pt x="339" y="254"/>
                </a:lnTo>
                <a:lnTo>
                  <a:pt x="317" y="280"/>
                </a:lnTo>
                <a:lnTo>
                  <a:pt x="294" y="308"/>
                </a:lnTo>
                <a:lnTo>
                  <a:pt x="269" y="339"/>
                </a:lnTo>
                <a:lnTo>
                  <a:pt x="243" y="369"/>
                </a:lnTo>
                <a:lnTo>
                  <a:pt x="219" y="396"/>
                </a:lnTo>
                <a:lnTo>
                  <a:pt x="219" y="371"/>
                </a:lnTo>
                <a:lnTo>
                  <a:pt x="0" y="371"/>
                </a:lnTo>
                <a:lnTo>
                  <a:pt x="0" y="809"/>
                </a:lnTo>
                <a:lnTo>
                  <a:pt x="219" y="809"/>
                </a:lnTo>
                <a:lnTo>
                  <a:pt x="219" y="769"/>
                </a:lnTo>
                <a:lnTo>
                  <a:pt x="227" y="777"/>
                </a:lnTo>
                <a:lnTo>
                  <a:pt x="236" y="784"/>
                </a:lnTo>
                <a:lnTo>
                  <a:pt x="245" y="791"/>
                </a:lnTo>
                <a:lnTo>
                  <a:pt x="256" y="797"/>
                </a:lnTo>
                <a:lnTo>
                  <a:pt x="267" y="802"/>
                </a:lnTo>
                <a:lnTo>
                  <a:pt x="278" y="806"/>
                </a:lnTo>
                <a:lnTo>
                  <a:pt x="290" y="808"/>
                </a:lnTo>
                <a:lnTo>
                  <a:pt x="303" y="809"/>
                </a:lnTo>
                <a:lnTo>
                  <a:pt x="708" y="809"/>
                </a:lnTo>
                <a:lnTo>
                  <a:pt x="717" y="809"/>
                </a:lnTo>
                <a:lnTo>
                  <a:pt x="727" y="808"/>
                </a:lnTo>
                <a:lnTo>
                  <a:pt x="734" y="806"/>
                </a:lnTo>
                <a:lnTo>
                  <a:pt x="743" y="804"/>
                </a:lnTo>
                <a:lnTo>
                  <a:pt x="751" y="802"/>
                </a:lnTo>
                <a:lnTo>
                  <a:pt x="757" y="797"/>
                </a:lnTo>
                <a:lnTo>
                  <a:pt x="764" y="794"/>
                </a:lnTo>
                <a:lnTo>
                  <a:pt x="769" y="789"/>
                </a:lnTo>
                <a:lnTo>
                  <a:pt x="774" y="784"/>
                </a:lnTo>
                <a:lnTo>
                  <a:pt x="780" y="778"/>
                </a:lnTo>
                <a:lnTo>
                  <a:pt x="783" y="773"/>
                </a:lnTo>
                <a:lnTo>
                  <a:pt x="786" y="766"/>
                </a:lnTo>
                <a:lnTo>
                  <a:pt x="789" y="759"/>
                </a:lnTo>
                <a:lnTo>
                  <a:pt x="791" y="751"/>
                </a:lnTo>
                <a:lnTo>
                  <a:pt x="792" y="743"/>
                </a:lnTo>
                <a:lnTo>
                  <a:pt x="793" y="735"/>
                </a:lnTo>
                <a:lnTo>
                  <a:pt x="792" y="725"/>
                </a:lnTo>
                <a:lnTo>
                  <a:pt x="789" y="714"/>
                </a:lnTo>
                <a:lnTo>
                  <a:pt x="787" y="705"/>
                </a:lnTo>
                <a:lnTo>
                  <a:pt x="783" y="696"/>
                </a:lnTo>
                <a:lnTo>
                  <a:pt x="792" y="692"/>
                </a:lnTo>
                <a:lnTo>
                  <a:pt x="800" y="686"/>
                </a:lnTo>
                <a:lnTo>
                  <a:pt x="808" y="680"/>
                </a:lnTo>
                <a:lnTo>
                  <a:pt x="813" y="672"/>
                </a:lnTo>
                <a:lnTo>
                  <a:pt x="819" y="662"/>
                </a:lnTo>
                <a:lnTo>
                  <a:pt x="823" y="653"/>
                </a:lnTo>
                <a:lnTo>
                  <a:pt x="825" y="642"/>
                </a:lnTo>
                <a:lnTo>
                  <a:pt x="826" y="631"/>
                </a:lnTo>
                <a:lnTo>
                  <a:pt x="825" y="619"/>
                </a:lnTo>
                <a:lnTo>
                  <a:pt x="823" y="607"/>
                </a:lnTo>
                <a:lnTo>
                  <a:pt x="820" y="597"/>
                </a:lnTo>
                <a:lnTo>
                  <a:pt x="814" y="587"/>
                </a:lnTo>
                <a:lnTo>
                  <a:pt x="825" y="581"/>
                </a:lnTo>
                <a:lnTo>
                  <a:pt x="834" y="574"/>
                </a:lnTo>
                <a:lnTo>
                  <a:pt x="841" y="566"/>
                </a:lnTo>
                <a:lnTo>
                  <a:pt x="848" y="557"/>
                </a:lnTo>
                <a:lnTo>
                  <a:pt x="853" y="546"/>
                </a:lnTo>
                <a:lnTo>
                  <a:pt x="856" y="534"/>
                </a:lnTo>
                <a:lnTo>
                  <a:pt x="859" y="522"/>
                </a:lnTo>
                <a:lnTo>
                  <a:pt x="860" y="510"/>
                </a:lnTo>
                <a:lnTo>
                  <a:pt x="859" y="496"/>
                </a:lnTo>
                <a:lnTo>
                  <a:pt x="855" y="483"/>
                </a:lnTo>
                <a:lnTo>
                  <a:pt x="853" y="478"/>
                </a:lnTo>
                <a:lnTo>
                  <a:pt x="851" y="472"/>
                </a:lnTo>
                <a:lnTo>
                  <a:pt x="848" y="467"/>
                </a:lnTo>
                <a:lnTo>
                  <a:pt x="845" y="462"/>
                </a:lnTo>
                <a:lnTo>
                  <a:pt x="840" y="457"/>
                </a:lnTo>
                <a:lnTo>
                  <a:pt x="836" y="453"/>
                </a:lnTo>
                <a:close/>
              </a:path>
            </a:pathLst>
          </a:custGeom>
          <a:solidFill>
            <a:schemeClr val="tx1">
              <a:lumMod val="75000"/>
              <a:lumOff val="2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3" name="Freeform 102"/>
          <p:cNvSpPr>
            <a:spLocks noEditPoints="1"/>
          </p:cNvSpPr>
          <p:nvPr/>
        </p:nvSpPr>
        <p:spPr bwMode="auto">
          <a:xfrm>
            <a:off x="5459944" y="5095307"/>
            <a:ext cx="532277" cy="534537"/>
          </a:xfrm>
          <a:custGeom>
            <a:avLst/>
            <a:gdLst>
              <a:gd name="T0" fmla="*/ 848 w 946"/>
              <a:gd name="T1" fmla="*/ 911 h 948"/>
              <a:gd name="T2" fmla="*/ 896 w 946"/>
              <a:gd name="T3" fmla="*/ 821 h 948"/>
              <a:gd name="T4" fmla="*/ 907 w 946"/>
              <a:gd name="T5" fmla="*/ 878 h 948"/>
              <a:gd name="T6" fmla="*/ 333 w 946"/>
              <a:gd name="T7" fmla="*/ 720 h 948"/>
              <a:gd name="T8" fmla="*/ 330 w 946"/>
              <a:gd name="T9" fmla="*/ 786 h 948"/>
              <a:gd name="T10" fmla="*/ 298 w 946"/>
              <a:gd name="T11" fmla="*/ 844 h 948"/>
              <a:gd name="T12" fmla="*/ 229 w 946"/>
              <a:gd name="T13" fmla="*/ 890 h 948"/>
              <a:gd name="T14" fmla="*/ 160 w 946"/>
              <a:gd name="T15" fmla="*/ 895 h 948"/>
              <a:gd name="T16" fmla="*/ 37 w 946"/>
              <a:gd name="T17" fmla="*/ 771 h 948"/>
              <a:gd name="T18" fmla="*/ 38 w 946"/>
              <a:gd name="T19" fmla="*/ 715 h 948"/>
              <a:gd name="T20" fmla="*/ 61 w 946"/>
              <a:gd name="T21" fmla="*/ 663 h 948"/>
              <a:gd name="T22" fmla="*/ 115 w 946"/>
              <a:gd name="T23" fmla="*/ 614 h 948"/>
              <a:gd name="T24" fmla="*/ 200 w 946"/>
              <a:gd name="T25" fmla="*/ 598 h 948"/>
              <a:gd name="T26" fmla="*/ 608 w 946"/>
              <a:gd name="T27" fmla="*/ 244 h 948"/>
              <a:gd name="T28" fmla="*/ 596 w 946"/>
              <a:gd name="T29" fmla="*/ 180 h 948"/>
              <a:gd name="T30" fmla="*/ 614 w 946"/>
              <a:gd name="T31" fmla="*/ 116 h 948"/>
              <a:gd name="T32" fmla="*/ 663 w 946"/>
              <a:gd name="T33" fmla="*/ 61 h 948"/>
              <a:gd name="T34" fmla="*/ 745 w 946"/>
              <a:gd name="T35" fmla="*/ 36 h 948"/>
              <a:gd name="T36" fmla="*/ 725 w 946"/>
              <a:gd name="T37" fmla="*/ 206 h 948"/>
              <a:gd name="T38" fmla="*/ 896 w 946"/>
              <a:gd name="T39" fmla="*/ 189 h 948"/>
              <a:gd name="T40" fmla="*/ 884 w 946"/>
              <a:gd name="T41" fmla="*/ 244 h 948"/>
              <a:gd name="T42" fmla="*/ 852 w 946"/>
              <a:gd name="T43" fmla="*/ 292 h 948"/>
              <a:gd name="T44" fmla="*/ 776 w 946"/>
              <a:gd name="T45" fmla="*/ 332 h 948"/>
              <a:gd name="T46" fmla="*/ 687 w 946"/>
              <a:gd name="T47" fmla="*/ 323 h 948"/>
              <a:gd name="T48" fmla="*/ 185 w 946"/>
              <a:gd name="T49" fmla="*/ 160 h 948"/>
              <a:gd name="T50" fmla="*/ 734 w 946"/>
              <a:gd name="T51" fmla="*/ 560 h 948"/>
              <a:gd name="T52" fmla="*/ 730 w 946"/>
              <a:gd name="T53" fmla="*/ 370 h 948"/>
              <a:gd name="T54" fmla="*/ 833 w 946"/>
              <a:gd name="T55" fmla="*/ 349 h 948"/>
              <a:gd name="T56" fmla="*/ 903 w 946"/>
              <a:gd name="T57" fmla="*/ 283 h 948"/>
              <a:gd name="T58" fmla="*/ 930 w 946"/>
              <a:gd name="T59" fmla="*/ 207 h 948"/>
              <a:gd name="T60" fmla="*/ 922 w 946"/>
              <a:gd name="T61" fmla="*/ 126 h 948"/>
              <a:gd name="T62" fmla="*/ 844 w 946"/>
              <a:gd name="T63" fmla="*/ 26 h 948"/>
              <a:gd name="T64" fmla="*/ 727 w 946"/>
              <a:gd name="T65" fmla="*/ 1 h 948"/>
              <a:gd name="T66" fmla="*/ 629 w 946"/>
              <a:gd name="T67" fmla="*/ 42 h 948"/>
              <a:gd name="T68" fmla="*/ 577 w 946"/>
              <a:gd name="T69" fmla="*/ 108 h 948"/>
              <a:gd name="T70" fmla="*/ 561 w 946"/>
              <a:gd name="T71" fmla="*/ 183 h 948"/>
              <a:gd name="T72" fmla="*/ 421 w 946"/>
              <a:gd name="T73" fmla="*/ 398 h 948"/>
              <a:gd name="T74" fmla="*/ 185 w 946"/>
              <a:gd name="T75" fmla="*/ 211 h 948"/>
              <a:gd name="T76" fmla="*/ 185 w 946"/>
              <a:gd name="T77" fmla="*/ 562 h 948"/>
              <a:gd name="T78" fmla="*/ 82 w 946"/>
              <a:gd name="T79" fmla="*/ 592 h 948"/>
              <a:gd name="T80" fmla="*/ 21 w 946"/>
              <a:gd name="T81" fmla="*/ 660 h 948"/>
              <a:gd name="T82" fmla="*/ 0 w 946"/>
              <a:gd name="T83" fmla="*/ 739 h 948"/>
              <a:gd name="T84" fmla="*/ 15 w 946"/>
              <a:gd name="T85" fmla="*/ 820 h 948"/>
              <a:gd name="T86" fmla="*/ 111 w 946"/>
              <a:gd name="T87" fmla="*/ 916 h 948"/>
              <a:gd name="T88" fmla="*/ 222 w 946"/>
              <a:gd name="T89" fmla="*/ 928 h 948"/>
              <a:gd name="T90" fmla="*/ 316 w 946"/>
              <a:gd name="T91" fmla="*/ 877 h 948"/>
              <a:gd name="T92" fmla="*/ 359 w 946"/>
              <a:gd name="T93" fmla="*/ 811 h 948"/>
              <a:gd name="T94" fmla="*/ 370 w 946"/>
              <a:gd name="T95" fmla="*/ 736 h 948"/>
              <a:gd name="T96" fmla="*/ 634 w 946"/>
              <a:gd name="T97" fmla="*/ 659 h 948"/>
              <a:gd name="T98" fmla="*/ 809 w 946"/>
              <a:gd name="T99" fmla="*/ 932 h 948"/>
              <a:gd name="T100" fmla="*/ 859 w 946"/>
              <a:gd name="T101" fmla="*/ 948 h 948"/>
              <a:gd name="T102" fmla="*/ 907 w 946"/>
              <a:gd name="T103" fmla="*/ 932 h 948"/>
              <a:gd name="T104" fmla="*/ 940 w 946"/>
              <a:gd name="T105" fmla="*/ 892 h 948"/>
              <a:gd name="T106" fmla="*/ 945 w 946"/>
              <a:gd name="T107" fmla="*/ 842 h 948"/>
              <a:gd name="T108" fmla="*/ 920 w 946"/>
              <a:gd name="T109" fmla="*/ 796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6" h="948">
                <a:moveTo>
                  <a:pt x="896" y="896"/>
                </a:moveTo>
                <a:lnTo>
                  <a:pt x="888" y="903"/>
                </a:lnTo>
                <a:lnTo>
                  <a:pt x="878" y="908"/>
                </a:lnTo>
                <a:lnTo>
                  <a:pt x="869" y="911"/>
                </a:lnTo>
                <a:lnTo>
                  <a:pt x="859" y="912"/>
                </a:lnTo>
                <a:lnTo>
                  <a:pt x="848" y="911"/>
                </a:lnTo>
                <a:lnTo>
                  <a:pt x="838" y="908"/>
                </a:lnTo>
                <a:lnTo>
                  <a:pt x="829" y="903"/>
                </a:lnTo>
                <a:lnTo>
                  <a:pt x="821" y="896"/>
                </a:lnTo>
                <a:lnTo>
                  <a:pt x="634" y="709"/>
                </a:lnTo>
                <a:lnTo>
                  <a:pt x="709" y="634"/>
                </a:lnTo>
                <a:lnTo>
                  <a:pt x="896" y="821"/>
                </a:lnTo>
                <a:lnTo>
                  <a:pt x="902" y="830"/>
                </a:lnTo>
                <a:lnTo>
                  <a:pt x="907" y="838"/>
                </a:lnTo>
                <a:lnTo>
                  <a:pt x="911" y="849"/>
                </a:lnTo>
                <a:lnTo>
                  <a:pt x="911" y="859"/>
                </a:lnTo>
                <a:lnTo>
                  <a:pt x="911" y="869"/>
                </a:lnTo>
                <a:lnTo>
                  <a:pt x="907" y="878"/>
                </a:lnTo>
                <a:lnTo>
                  <a:pt x="902" y="888"/>
                </a:lnTo>
                <a:lnTo>
                  <a:pt x="896" y="896"/>
                </a:lnTo>
                <a:close/>
                <a:moveTo>
                  <a:pt x="322" y="687"/>
                </a:moveTo>
                <a:lnTo>
                  <a:pt x="326" y="698"/>
                </a:lnTo>
                <a:lnTo>
                  <a:pt x="330" y="709"/>
                </a:lnTo>
                <a:lnTo>
                  <a:pt x="333" y="720"/>
                </a:lnTo>
                <a:lnTo>
                  <a:pt x="334" y="730"/>
                </a:lnTo>
                <a:lnTo>
                  <a:pt x="335" y="742"/>
                </a:lnTo>
                <a:lnTo>
                  <a:pt x="335" y="753"/>
                </a:lnTo>
                <a:lnTo>
                  <a:pt x="334" y="764"/>
                </a:lnTo>
                <a:lnTo>
                  <a:pt x="332" y="775"/>
                </a:lnTo>
                <a:lnTo>
                  <a:pt x="330" y="786"/>
                </a:lnTo>
                <a:lnTo>
                  <a:pt x="326" y="796"/>
                </a:lnTo>
                <a:lnTo>
                  <a:pt x="322" y="806"/>
                </a:lnTo>
                <a:lnTo>
                  <a:pt x="318" y="816"/>
                </a:lnTo>
                <a:lnTo>
                  <a:pt x="312" y="825"/>
                </a:lnTo>
                <a:lnTo>
                  <a:pt x="306" y="835"/>
                </a:lnTo>
                <a:lnTo>
                  <a:pt x="298" y="844"/>
                </a:lnTo>
                <a:lnTo>
                  <a:pt x="291" y="852"/>
                </a:lnTo>
                <a:lnTo>
                  <a:pt x="280" y="862"/>
                </a:lnTo>
                <a:lnTo>
                  <a:pt x="268" y="871"/>
                </a:lnTo>
                <a:lnTo>
                  <a:pt x="255" y="878"/>
                </a:lnTo>
                <a:lnTo>
                  <a:pt x="242" y="885"/>
                </a:lnTo>
                <a:lnTo>
                  <a:pt x="229" y="890"/>
                </a:lnTo>
                <a:lnTo>
                  <a:pt x="214" y="894"/>
                </a:lnTo>
                <a:lnTo>
                  <a:pt x="200" y="896"/>
                </a:lnTo>
                <a:lnTo>
                  <a:pt x="185" y="897"/>
                </a:lnTo>
                <a:lnTo>
                  <a:pt x="176" y="896"/>
                </a:lnTo>
                <a:lnTo>
                  <a:pt x="168" y="896"/>
                </a:lnTo>
                <a:lnTo>
                  <a:pt x="160" y="895"/>
                </a:lnTo>
                <a:lnTo>
                  <a:pt x="151" y="892"/>
                </a:lnTo>
                <a:lnTo>
                  <a:pt x="203" y="841"/>
                </a:lnTo>
                <a:lnTo>
                  <a:pt x="204" y="725"/>
                </a:lnTo>
                <a:lnTo>
                  <a:pt x="92" y="727"/>
                </a:lnTo>
                <a:lnTo>
                  <a:pt x="39" y="780"/>
                </a:lnTo>
                <a:lnTo>
                  <a:pt x="37" y="771"/>
                </a:lnTo>
                <a:lnTo>
                  <a:pt x="36" y="762"/>
                </a:lnTo>
                <a:lnTo>
                  <a:pt x="35" y="752"/>
                </a:lnTo>
                <a:lnTo>
                  <a:pt x="35" y="742"/>
                </a:lnTo>
                <a:lnTo>
                  <a:pt x="36" y="734"/>
                </a:lnTo>
                <a:lnTo>
                  <a:pt x="37" y="724"/>
                </a:lnTo>
                <a:lnTo>
                  <a:pt x="38" y="715"/>
                </a:lnTo>
                <a:lnTo>
                  <a:pt x="40" y="706"/>
                </a:lnTo>
                <a:lnTo>
                  <a:pt x="43" y="697"/>
                </a:lnTo>
                <a:lnTo>
                  <a:pt x="47" y="688"/>
                </a:lnTo>
                <a:lnTo>
                  <a:pt x="51" y="680"/>
                </a:lnTo>
                <a:lnTo>
                  <a:pt x="55" y="671"/>
                </a:lnTo>
                <a:lnTo>
                  <a:pt x="61" y="663"/>
                </a:lnTo>
                <a:lnTo>
                  <a:pt x="66" y="655"/>
                </a:lnTo>
                <a:lnTo>
                  <a:pt x="73" y="647"/>
                </a:lnTo>
                <a:lnTo>
                  <a:pt x="79" y="641"/>
                </a:lnTo>
                <a:lnTo>
                  <a:pt x="90" y="631"/>
                </a:lnTo>
                <a:lnTo>
                  <a:pt x="102" y="621"/>
                </a:lnTo>
                <a:lnTo>
                  <a:pt x="115" y="614"/>
                </a:lnTo>
                <a:lnTo>
                  <a:pt x="128" y="608"/>
                </a:lnTo>
                <a:lnTo>
                  <a:pt x="141" y="603"/>
                </a:lnTo>
                <a:lnTo>
                  <a:pt x="156" y="600"/>
                </a:lnTo>
                <a:lnTo>
                  <a:pt x="170" y="598"/>
                </a:lnTo>
                <a:lnTo>
                  <a:pt x="185" y="597"/>
                </a:lnTo>
                <a:lnTo>
                  <a:pt x="200" y="598"/>
                </a:lnTo>
                <a:lnTo>
                  <a:pt x="215" y="600"/>
                </a:lnTo>
                <a:lnTo>
                  <a:pt x="230" y="604"/>
                </a:lnTo>
                <a:lnTo>
                  <a:pt x="244" y="609"/>
                </a:lnTo>
                <a:lnTo>
                  <a:pt x="255" y="614"/>
                </a:lnTo>
                <a:lnTo>
                  <a:pt x="614" y="256"/>
                </a:lnTo>
                <a:lnTo>
                  <a:pt x="608" y="244"/>
                </a:lnTo>
                <a:lnTo>
                  <a:pt x="604" y="235"/>
                </a:lnTo>
                <a:lnTo>
                  <a:pt x="601" y="223"/>
                </a:lnTo>
                <a:lnTo>
                  <a:pt x="599" y="212"/>
                </a:lnTo>
                <a:lnTo>
                  <a:pt x="597" y="201"/>
                </a:lnTo>
                <a:lnTo>
                  <a:pt x="596" y="190"/>
                </a:lnTo>
                <a:lnTo>
                  <a:pt x="596" y="180"/>
                </a:lnTo>
                <a:lnTo>
                  <a:pt x="597" y="168"/>
                </a:lnTo>
                <a:lnTo>
                  <a:pt x="599" y="157"/>
                </a:lnTo>
                <a:lnTo>
                  <a:pt x="601" y="146"/>
                </a:lnTo>
                <a:lnTo>
                  <a:pt x="604" y="136"/>
                </a:lnTo>
                <a:lnTo>
                  <a:pt x="608" y="126"/>
                </a:lnTo>
                <a:lnTo>
                  <a:pt x="614" y="116"/>
                </a:lnTo>
                <a:lnTo>
                  <a:pt x="619" y="106"/>
                </a:lnTo>
                <a:lnTo>
                  <a:pt x="626" y="96"/>
                </a:lnTo>
                <a:lnTo>
                  <a:pt x="632" y="88"/>
                </a:lnTo>
                <a:lnTo>
                  <a:pt x="640" y="79"/>
                </a:lnTo>
                <a:lnTo>
                  <a:pt x="651" y="69"/>
                </a:lnTo>
                <a:lnTo>
                  <a:pt x="663" y="61"/>
                </a:lnTo>
                <a:lnTo>
                  <a:pt x="675" y="53"/>
                </a:lnTo>
                <a:lnTo>
                  <a:pt x="688" y="47"/>
                </a:lnTo>
                <a:lnTo>
                  <a:pt x="702" y="42"/>
                </a:lnTo>
                <a:lnTo>
                  <a:pt x="716" y="38"/>
                </a:lnTo>
                <a:lnTo>
                  <a:pt x="731" y="36"/>
                </a:lnTo>
                <a:lnTo>
                  <a:pt x="745" y="36"/>
                </a:lnTo>
                <a:lnTo>
                  <a:pt x="754" y="36"/>
                </a:lnTo>
                <a:lnTo>
                  <a:pt x="763" y="37"/>
                </a:lnTo>
                <a:lnTo>
                  <a:pt x="771" y="38"/>
                </a:lnTo>
                <a:lnTo>
                  <a:pt x="780" y="39"/>
                </a:lnTo>
                <a:lnTo>
                  <a:pt x="726" y="93"/>
                </a:lnTo>
                <a:lnTo>
                  <a:pt x="725" y="206"/>
                </a:lnTo>
                <a:lnTo>
                  <a:pt x="841" y="203"/>
                </a:lnTo>
                <a:lnTo>
                  <a:pt x="892" y="152"/>
                </a:lnTo>
                <a:lnTo>
                  <a:pt x="893" y="161"/>
                </a:lnTo>
                <a:lnTo>
                  <a:pt x="896" y="171"/>
                </a:lnTo>
                <a:lnTo>
                  <a:pt x="896" y="180"/>
                </a:lnTo>
                <a:lnTo>
                  <a:pt x="896" y="189"/>
                </a:lnTo>
                <a:lnTo>
                  <a:pt x="896" y="199"/>
                </a:lnTo>
                <a:lnTo>
                  <a:pt x="895" y="208"/>
                </a:lnTo>
                <a:lnTo>
                  <a:pt x="892" y="217"/>
                </a:lnTo>
                <a:lnTo>
                  <a:pt x="890" y="226"/>
                </a:lnTo>
                <a:lnTo>
                  <a:pt x="888" y="236"/>
                </a:lnTo>
                <a:lnTo>
                  <a:pt x="884" y="244"/>
                </a:lnTo>
                <a:lnTo>
                  <a:pt x="880" y="253"/>
                </a:lnTo>
                <a:lnTo>
                  <a:pt x="876" y="261"/>
                </a:lnTo>
                <a:lnTo>
                  <a:pt x="871" y="269"/>
                </a:lnTo>
                <a:lnTo>
                  <a:pt x="865" y="277"/>
                </a:lnTo>
                <a:lnTo>
                  <a:pt x="859" y="284"/>
                </a:lnTo>
                <a:lnTo>
                  <a:pt x="852" y="292"/>
                </a:lnTo>
                <a:lnTo>
                  <a:pt x="841" y="302"/>
                </a:lnTo>
                <a:lnTo>
                  <a:pt x="830" y="310"/>
                </a:lnTo>
                <a:lnTo>
                  <a:pt x="817" y="318"/>
                </a:lnTo>
                <a:lnTo>
                  <a:pt x="804" y="324"/>
                </a:lnTo>
                <a:lnTo>
                  <a:pt x="790" y="329"/>
                </a:lnTo>
                <a:lnTo>
                  <a:pt x="776" y="332"/>
                </a:lnTo>
                <a:lnTo>
                  <a:pt x="761" y="334"/>
                </a:lnTo>
                <a:lnTo>
                  <a:pt x="747" y="335"/>
                </a:lnTo>
                <a:lnTo>
                  <a:pt x="730" y="334"/>
                </a:lnTo>
                <a:lnTo>
                  <a:pt x="716" y="332"/>
                </a:lnTo>
                <a:lnTo>
                  <a:pt x="701" y="329"/>
                </a:lnTo>
                <a:lnTo>
                  <a:pt x="687" y="323"/>
                </a:lnTo>
                <a:lnTo>
                  <a:pt x="675" y="318"/>
                </a:lnTo>
                <a:lnTo>
                  <a:pt x="318" y="676"/>
                </a:lnTo>
                <a:lnTo>
                  <a:pt x="322" y="687"/>
                </a:lnTo>
                <a:close/>
                <a:moveTo>
                  <a:pt x="73" y="99"/>
                </a:moveTo>
                <a:lnTo>
                  <a:pt x="97" y="74"/>
                </a:lnTo>
                <a:lnTo>
                  <a:pt x="185" y="160"/>
                </a:lnTo>
                <a:lnTo>
                  <a:pt x="160" y="185"/>
                </a:lnTo>
                <a:lnTo>
                  <a:pt x="73" y="99"/>
                </a:lnTo>
                <a:close/>
                <a:moveTo>
                  <a:pt x="920" y="796"/>
                </a:moveTo>
                <a:lnTo>
                  <a:pt x="734" y="609"/>
                </a:lnTo>
                <a:lnTo>
                  <a:pt x="758" y="585"/>
                </a:lnTo>
                <a:lnTo>
                  <a:pt x="734" y="560"/>
                </a:lnTo>
                <a:lnTo>
                  <a:pt x="659" y="634"/>
                </a:lnTo>
                <a:lnTo>
                  <a:pt x="534" y="510"/>
                </a:lnTo>
                <a:lnTo>
                  <a:pt x="684" y="360"/>
                </a:lnTo>
                <a:lnTo>
                  <a:pt x="699" y="364"/>
                </a:lnTo>
                <a:lnTo>
                  <a:pt x="714" y="368"/>
                </a:lnTo>
                <a:lnTo>
                  <a:pt x="730" y="370"/>
                </a:lnTo>
                <a:lnTo>
                  <a:pt x="747" y="371"/>
                </a:lnTo>
                <a:lnTo>
                  <a:pt x="765" y="370"/>
                </a:lnTo>
                <a:lnTo>
                  <a:pt x="782" y="366"/>
                </a:lnTo>
                <a:lnTo>
                  <a:pt x="801" y="362"/>
                </a:lnTo>
                <a:lnTo>
                  <a:pt x="817" y="357"/>
                </a:lnTo>
                <a:lnTo>
                  <a:pt x="833" y="349"/>
                </a:lnTo>
                <a:lnTo>
                  <a:pt x="849" y="339"/>
                </a:lnTo>
                <a:lnTo>
                  <a:pt x="863" y="329"/>
                </a:lnTo>
                <a:lnTo>
                  <a:pt x="877" y="317"/>
                </a:lnTo>
                <a:lnTo>
                  <a:pt x="887" y="306"/>
                </a:lnTo>
                <a:lnTo>
                  <a:pt x="896" y="295"/>
                </a:lnTo>
                <a:lnTo>
                  <a:pt x="903" y="283"/>
                </a:lnTo>
                <a:lnTo>
                  <a:pt x="910" y="271"/>
                </a:lnTo>
                <a:lnTo>
                  <a:pt x="916" y="260"/>
                </a:lnTo>
                <a:lnTo>
                  <a:pt x="922" y="247"/>
                </a:lnTo>
                <a:lnTo>
                  <a:pt x="925" y="234"/>
                </a:lnTo>
                <a:lnTo>
                  <a:pt x="928" y="221"/>
                </a:lnTo>
                <a:lnTo>
                  <a:pt x="930" y="207"/>
                </a:lnTo>
                <a:lnTo>
                  <a:pt x="931" y="194"/>
                </a:lnTo>
                <a:lnTo>
                  <a:pt x="931" y="180"/>
                </a:lnTo>
                <a:lnTo>
                  <a:pt x="930" y="166"/>
                </a:lnTo>
                <a:lnTo>
                  <a:pt x="928" y="153"/>
                </a:lnTo>
                <a:lnTo>
                  <a:pt x="925" y="139"/>
                </a:lnTo>
                <a:lnTo>
                  <a:pt x="922" y="126"/>
                </a:lnTo>
                <a:lnTo>
                  <a:pt x="916" y="113"/>
                </a:lnTo>
                <a:lnTo>
                  <a:pt x="905" y="88"/>
                </a:lnTo>
                <a:lnTo>
                  <a:pt x="825" y="169"/>
                </a:lnTo>
                <a:lnTo>
                  <a:pt x="761" y="170"/>
                </a:lnTo>
                <a:lnTo>
                  <a:pt x="762" y="108"/>
                </a:lnTo>
                <a:lnTo>
                  <a:pt x="844" y="26"/>
                </a:lnTo>
                <a:lnTo>
                  <a:pt x="820" y="15"/>
                </a:lnTo>
                <a:lnTo>
                  <a:pt x="802" y="9"/>
                </a:lnTo>
                <a:lnTo>
                  <a:pt x="783" y="5"/>
                </a:lnTo>
                <a:lnTo>
                  <a:pt x="765" y="1"/>
                </a:lnTo>
                <a:lnTo>
                  <a:pt x="745" y="0"/>
                </a:lnTo>
                <a:lnTo>
                  <a:pt x="727" y="1"/>
                </a:lnTo>
                <a:lnTo>
                  <a:pt x="710" y="4"/>
                </a:lnTo>
                <a:lnTo>
                  <a:pt x="691" y="8"/>
                </a:lnTo>
                <a:lnTo>
                  <a:pt x="675" y="14"/>
                </a:lnTo>
                <a:lnTo>
                  <a:pt x="659" y="22"/>
                </a:lnTo>
                <a:lnTo>
                  <a:pt x="643" y="32"/>
                </a:lnTo>
                <a:lnTo>
                  <a:pt x="629" y="42"/>
                </a:lnTo>
                <a:lnTo>
                  <a:pt x="615" y="54"/>
                </a:lnTo>
                <a:lnTo>
                  <a:pt x="606" y="64"/>
                </a:lnTo>
                <a:lnTo>
                  <a:pt x="597" y="75"/>
                </a:lnTo>
                <a:lnTo>
                  <a:pt x="590" y="86"/>
                </a:lnTo>
                <a:lnTo>
                  <a:pt x="583" y="96"/>
                </a:lnTo>
                <a:lnTo>
                  <a:pt x="577" y="108"/>
                </a:lnTo>
                <a:lnTo>
                  <a:pt x="573" y="120"/>
                </a:lnTo>
                <a:lnTo>
                  <a:pt x="568" y="132"/>
                </a:lnTo>
                <a:lnTo>
                  <a:pt x="565" y="145"/>
                </a:lnTo>
                <a:lnTo>
                  <a:pt x="563" y="158"/>
                </a:lnTo>
                <a:lnTo>
                  <a:pt x="562" y="170"/>
                </a:lnTo>
                <a:lnTo>
                  <a:pt x="561" y="183"/>
                </a:lnTo>
                <a:lnTo>
                  <a:pt x="561" y="196"/>
                </a:lnTo>
                <a:lnTo>
                  <a:pt x="562" y="209"/>
                </a:lnTo>
                <a:lnTo>
                  <a:pt x="565" y="222"/>
                </a:lnTo>
                <a:lnTo>
                  <a:pt x="567" y="235"/>
                </a:lnTo>
                <a:lnTo>
                  <a:pt x="572" y="248"/>
                </a:lnTo>
                <a:lnTo>
                  <a:pt x="421" y="398"/>
                </a:lnTo>
                <a:lnTo>
                  <a:pt x="210" y="185"/>
                </a:lnTo>
                <a:lnTo>
                  <a:pt x="235" y="160"/>
                </a:lnTo>
                <a:lnTo>
                  <a:pt x="97" y="23"/>
                </a:lnTo>
                <a:lnTo>
                  <a:pt x="23" y="99"/>
                </a:lnTo>
                <a:lnTo>
                  <a:pt x="160" y="236"/>
                </a:lnTo>
                <a:lnTo>
                  <a:pt x="185" y="211"/>
                </a:lnTo>
                <a:lnTo>
                  <a:pt x="397" y="423"/>
                </a:lnTo>
                <a:lnTo>
                  <a:pt x="248" y="573"/>
                </a:lnTo>
                <a:lnTo>
                  <a:pt x="232" y="567"/>
                </a:lnTo>
                <a:lnTo>
                  <a:pt x="216" y="564"/>
                </a:lnTo>
                <a:lnTo>
                  <a:pt x="201" y="562"/>
                </a:lnTo>
                <a:lnTo>
                  <a:pt x="185" y="562"/>
                </a:lnTo>
                <a:lnTo>
                  <a:pt x="167" y="562"/>
                </a:lnTo>
                <a:lnTo>
                  <a:pt x="148" y="565"/>
                </a:lnTo>
                <a:lnTo>
                  <a:pt x="131" y="570"/>
                </a:lnTo>
                <a:lnTo>
                  <a:pt x="114" y="575"/>
                </a:lnTo>
                <a:lnTo>
                  <a:pt x="97" y="584"/>
                </a:lnTo>
                <a:lnTo>
                  <a:pt x="82" y="592"/>
                </a:lnTo>
                <a:lnTo>
                  <a:pt x="67" y="603"/>
                </a:lnTo>
                <a:lnTo>
                  <a:pt x="54" y="616"/>
                </a:lnTo>
                <a:lnTo>
                  <a:pt x="44" y="626"/>
                </a:lnTo>
                <a:lnTo>
                  <a:pt x="36" y="636"/>
                </a:lnTo>
                <a:lnTo>
                  <a:pt x="27" y="648"/>
                </a:lnTo>
                <a:lnTo>
                  <a:pt x="21" y="660"/>
                </a:lnTo>
                <a:lnTo>
                  <a:pt x="15" y="673"/>
                </a:lnTo>
                <a:lnTo>
                  <a:pt x="10" y="685"/>
                </a:lnTo>
                <a:lnTo>
                  <a:pt x="6" y="698"/>
                </a:lnTo>
                <a:lnTo>
                  <a:pt x="2" y="712"/>
                </a:lnTo>
                <a:lnTo>
                  <a:pt x="1" y="725"/>
                </a:lnTo>
                <a:lnTo>
                  <a:pt x="0" y="739"/>
                </a:lnTo>
                <a:lnTo>
                  <a:pt x="0" y="752"/>
                </a:lnTo>
                <a:lnTo>
                  <a:pt x="0" y="766"/>
                </a:lnTo>
                <a:lnTo>
                  <a:pt x="2" y="780"/>
                </a:lnTo>
                <a:lnTo>
                  <a:pt x="6" y="793"/>
                </a:lnTo>
                <a:lnTo>
                  <a:pt x="10" y="807"/>
                </a:lnTo>
                <a:lnTo>
                  <a:pt x="15" y="820"/>
                </a:lnTo>
                <a:lnTo>
                  <a:pt x="25" y="844"/>
                </a:lnTo>
                <a:lnTo>
                  <a:pt x="107" y="762"/>
                </a:lnTo>
                <a:lnTo>
                  <a:pt x="169" y="761"/>
                </a:lnTo>
                <a:lnTo>
                  <a:pt x="168" y="825"/>
                </a:lnTo>
                <a:lnTo>
                  <a:pt x="88" y="906"/>
                </a:lnTo>
                <a:lnTo>
                  <a:pt x="111" y="916"/>
                </a:lnTo>
                <a:lnTo>
                  <a:pt x="130" y="923"/>
                </a:lnTo>
                <a:lnTo>
                  <a:pt x="147" y="928"/>
                </a:lnTo>
                <a:lnTo>
                  <a:pt x="167" y="930"/>
                </a:lnTo>
                <a:lnTo>
                  <a:pt x="185" y="931"/>
                </a:lnTo>
                <a:lnTo>
                  <a:pt x="203" y="930"/>
                </a:lnTo>
                <a:lnTo>
                  <a:pt x="222" y="928"/>
                </a:lnTo>
                <a:lnTo>
                  <a:pt x="239" y="924"/>
                </a:lnTo>
                <a:lnTo>
                  <a:pt x="256" y="917"/>
                </a:lnTo>
                <a:lnTo>
                  <a:pt x="272" y="910"/>
                </a:lnTo>
                <a:lnTo>
                  <a:pt x="287" y="901"/>
                </a:lnTo>
                <a:lnTo>
                  <a:pt x="303" y="890"/>
                </a:lnTo>
                <a:lnTo>
                  <a:pt x="316" y="877"/>
                </a:lnTo>
                <a:lnTo>
                  <a:pt x="325" y="868"/>
                </a:lnTo>
                <a:lnTo>
                  <a:pt x="333" y="857"/>
                </a:lnTo>
                <a:lnTo>
                  <a:pt x="340" y="846"/>
                </a:lnTo>
                <a:lnTo>
                  <a:pt x="348" y="835"/>
                </a:lnTo>
                <a:lnTo>
                  <a:pt x="353" y="823"/>
                </a:lnTo>
                <a:lnTo>
                  <a:pt x="359" y="811"/>
                </a:lnTo>
                <a:lnTo>
                  <a:pt x="362" y="800"/>
                </a:lnTo>
                <a:lnTo>
                  <a:pt x="365" y="787"/>
                </a:lnTo>
                <a:lnTo>
                  <a:pt x="368" y="775"/>
                </a:lnTo>
                <a:lnTo>
                  <a:pt x="370" y="762"/>
                </a:lnTo>
                <a:lnTo>
                  <a:pt x="371" y="749"/>
                </a:lnTo>
                <a:lnTo>
                  <a:pt x="370" y="736"/>
                </a:lnTo>
                <a:lnTo>
                  <a:pt x="368" y="723"/>
                </a:lnTo>
                <a:lnTo>
                  <a:pt x="366" y="710"/>
                </a:lnTo>
                <a:lnTo>
                  <a:pt x="363" y="697"/>
                </a:lnTo>
                <a:lnTo>
                  <a:pt x="359" y="685"/>
                </a:lnTo>
                <a:lnTo>
                  <a:pt x="509" y="535"/>
                </a:lnTo>
                <a:lnTo>
                  <a:pt x="634" y="659"/>
                </a:lnTo>
                <a:lnTo>
                  <a:pt x="559" y="734"/>
                </a:lnTo>
                <a:lnTo>
                  <a:pt x="585" y="760"/>
                </a:lnTo>
                <a:lnTo>
                  <a:pt x="609" y="734"/>
                </a:lnTo>
                <a:lnTo>
                  <a:pt x="796" y="922"/>
                </a:lnTo>
                <a:lnTo>
                  <a:pt x="803" y="927"/>
                </a:lnTo>
                <a:lnTo>
                  <a:pt x="809" y="932"/>
                </a:lnTo>
                <a:lnTo>
                  <a:pt x="817" y="937"/>
                </a:lnTo>
                <a:lnTo>
                  <a:pt x="824" y="940"/>
                </a:lnTo>
                <a:lnTo>
                  <a:pt x="833" y="943"/>
                </a:lnTo>
                <a:lnTo>
                  <a:pt x="841" y="945"/>
                </a:lnTo>
                <a:lnTo>
                  <a:pt x="849" y="946"/>
                </a:lnTo>
                <a:lnTo>
                  <a:pt x="859" y="948"/>
                </a:lnTo>
                <a:lnTo>
                  <a:pt x="868" y="946"/>
                </a:lnTo>
                <a:lnTo>
                  <a:pt x="876" y="945"/>
                </a:lnTo>
                <a:lnTo>
                  <a:pt x="884" y="943"/>
                </a:lnTo>
                <a:lnTo>
                  <a:pt x="892" y="940"/>
                </a:lnTo>
                <a:lnTo>
                  <a:pt x="900" y="937"/>
                </a:lnTo>
                <a:lnTo>
                  <a:pt x="907" y="932"/>
                </a:lnTo>
                <a:lnTo>
                  <a:pt x="914" y="927"/>
                </a:lnTo>
                <a:lnTo>
                  <a:pt x="920" y="922"/>
                </a:lnTo>
                <a:lnTo>
                  <a:pt x="927" y="914"/>
                </a:lnTo>
                <a:lnTo>
                  <a:pt x="932" y="908"/>
                </a:lnTo>
                <a:lnTo>
                  <a:pt x="937" y="900"/>
                </a:lnTo>
                <a:lnTo>
                  <a:pt x="940" y="892"/>
                </a:lnTo>
                <a:lnTo>
                  <a:pt x="943" y="884"/>
                </a:lnTo>
                <a:lnTo>
                  <a:pt x="945" y="875"/>
                </a:lnTo>
                <a:lnTo>
                  <a:pt x="946" y="868"/>
                </a:lnTo>
                <a:lnTo>
                  <a:pt x="946" y="859"/>
                </a:lnTo>
                <a:lnTo>
                  <a:pt x="946" y="850"/>
                </a:lnTo>
                <a:lnTo>
                  <a:pt x="945" y="842"/>
                </a:lnTo>
                <a:lnTo>
                  <a:pt x="943" y="834"/>
                </a:lnTo>
                <a:lnTo>
                  <a:pt x="940" y="825"/>
                </a:lnTo>
                <a:lnTo>
                  <a:pt x="937" y="818"/>
                </a:lnTo>
                <a:lnTo>
                  <a:pt x="932" y="810"/>
                </a:lnTo>
                <a:lnTo>
                  <a:pt x="927" y="803"/>
                </a:lnTo>
                <a:lnTo>
                  <a:pt x="920" y="796"/>
                </a:lnTo>
                <a:close/>
              </a:path>
            </a:pathLst>
          </a:custGeom>
          <a:solidFill>
            <a:schemeClr val="tx1">
              <a:lumMod val="75000"/>
              <a:lumOff val="2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462438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0156" b="20156"/>
          <a:stretch>
            <a:fillRect/>
          </a:stretch>
        </p:blipFill>
        <p:spPr/>
      </p:pic>
      <p:sp>
        <p:nvSpPr>
          <p:cNvPr id="5" name="Rectangle 4"/>
          <p:cNvSpPr/>
          <p:nvPr/>
        </p:nvSpPr>
        <p:spPr>
          <a:xfrm>
            <a:off x="0" y="0"/>
            <a:ext cx="12192000" cy="48514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51192" y="4094666"/>
            <a:ext cx="9889617" cy="1432021"/>
          </a:xfrm>
          <a:prstGeom prst="rect">
            <a:avLst/>
          </a:prstGeom>
          <a:solidFill>
            <a:schemeClr val="bg1"/>
          </a:solidFill>
          <a:ln>
            <a:noFill/>
          </a:ln>
          <a:effectLst>
            <a:outerShdw blurRad="1270000" dist="215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itle 11"/>
          <p:cNvSpPr txBox="1">
            <a:spLocks/>
          </p:cNvSpPr>
          <p:nvPr/>
        </p:nvSpPr>
        <p:spPr>
          <a:xfrm>
            <a:off x="1766259" y="4357101"/>
            <a:ext cx="1382021" cy="309092"/>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1" dirty="0" smtClean="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TEXT HERE</a:t>
            </a:r>
            <a:endParaRPr lang="en-US" sz="1600" b="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11" name="Rectangle 10"/>
          <p:cNvSpPr/>
          <p:nvPr/>
        </p:nvSpPr>
        <p:spPr>
          <a:xfrm>
            <a:off x="1353160" y="4605461"/>
            <a:ext cx="2210367" cy="646331"/>
          </a:xfrm>
          <a:prstGeom prst="rect">
            <a:avLst/>
          </a:prstGeom>
          <a:noFill/>
        </p:spPr>
        <p:txBody>
          <a:bodyPr wrap="square">
            <a:spAutoFit/>
          </a:bodyPr>
          <a:lstStyle/>
          <a:p>
            <a:pPr algn="ctr">
              <a:buClr>
                <a:srgbClr val="E24848"/>
              </a:buClr>
              <a:defRPr/>
            </a:pPr>
            <a:r>
              <a:rPr lang="en-US" sz="1200" noProof="1">
                <a:solidFill>
                  <a:schemeClr val="tx1">
                    <a:lumMod val="85000"/>
                    <a:lumOff val="15000"/>
                  </a:schemeClr>
                </a:solidFill>
                <a:latin typeface="Open Sans" panose="020B0606030504020204"/>
                <a:ea typeface="Roboto Light" panose="02000000000000000000" pitchFamily="2" charset="0"/>
                <a:cs typeface="Arial" charset="0"/>
              </a:rPr>
              <a:t>Lorem ipsum dolor sit amet, consectetur adipiscing elit. Nulla imperdiet volutpat</a:t>
            </a:r>
          </a:p>
        </p:txBody>
      </p:sp>
      <p:sp>
        <p:nvSpPr>
          <p:cNvPr id="19" name="Rectangle 18"/>
          <p:cNvSpPr/>
          <p:nvPr/>
        </p:nvSpPr>
        <p:spPr>
          <a:xfrm>
            <a:off x="3963941" y="4605461"/>
            <a:ext cx="2090471" cy="646331"/>
          </a:xfrm>
          <a:prstGeom prst="rect">
            <a:avLst/>
          </a:prstGeom>
          <a:noFill/>
        </p:spPr>
        <p:txBody>
          <a:bodyPr wrap="square">
            <a:spAutoFit/>
          </a:bodyPr>
          <a:lstStyle/>
          <a:p>
            <a:pPr algn="ctr">
              <a:buClr>
                <a:srgbClr val="E24848"/>
              </a:buClr>
              <a:defRPr/>
            </a:pPr>
            <a:r>
              <a:rPr lang="en-US" sz="1200" noProof="1">
                <a:solidFill>
                  <a:schemeClr val="tx1">
                    <a:lumMod val="85000"/>
                    <a:lumOff val="15000"/>
                  </a:schemeClr>
                </a:solidFill>
                <a:latin typeface="Open Sans" panose="020B0606030504020204"/>
                <a:ea typeface="Roboto Light" panose="02000000000000000000" pitchFamily="2" charset="0"/>
                <a:cs typeface="Arial" charset="0"/>
              </a:rPr>
              <a:t>Lorem ipsum dolor sit amet, consectetur adipiscing elit. Nulla imperdiet volutpat</a:t>
            </a:r>
          </a:p>
        </p:txBody>
      </p:sp>
      <p:sp>
        <p:nvSpPr>
          <p:cNvPr id="20" name="Rectangle 19"/>
          <p:cNvSpPr/>
          <p:nvPr/>
        </p:nvSpPr>
        <p:spPr>
          <a:xfrm>
            <a:off x="6096000" y="4605462"/>
            <a:ext cx="2299237" cy="646331"/>
          </a:xfrm>
          <a:prstGeom prst="rect">
            <a:avLst/>
          </a:prstGeom>
          <a:noFill/>
        </p:spPr>
        <p:txBody>
          <a:bodyPr wrap="square">
            <a:spAutoFit/>
          </a:bodyPr>
          <a:lstStyle/>
          <a:p>
            <a:pPr algn="ctr">
              <a:buClr>
                <a:srgbClr val="E24848"/>
              </a:buClr>
              <a:defRPr/>
            </a:pPr>
            <a:r>
              <a:rPr lang="en-US" sz="1200" noProof="1">
                <a:solidFill>
                  <a:schemeClr val="tx1">
                    <a:lumMod val="85000"/>
                    <a:lumOff val="15000"/>
                  </a:schemeClr>
                </a:solidFill>
                <a:latin typeface="Open Sans" panose="020B0606030504020204"/>
                <a:ea typeface="Roboto Light" panose="02000000000000000000" pitchFamily="2" charset="0"/>
                <a:cs typeface="Arial" charset="0"/>
              </a:rPr>
              <a:t>Lorem ipsum dolor sit amet, consectetur adipiscing elit. Nulla imperdiet volutpat</a:t>
            </a:r>
          </a:p>
        </p:txBody>
      </p:sp>
      <p:sp>
        <p:nvSpPr>
          <p:cNvPr id="21" name="Rectangle 20"/>
          <p:cNvSpPr/>
          <p:nvPr/>
        </p:nvSpPr>
        <p:spPr>
          <a:xfrm>
            <a:off x="8493317" y="4605460"/>
            <a:ext cx="2288354" cy="646331"/>
          </a:xfrm>
          <a:prstGeom prst="rect">
            <a:avLst/>
          </a:prstGeom>
          <a:noFill/>
        </p:spPr>
        <p:txBody>
          <a:bodyPr wrap="square">
            <a:spAutoFit/>
          </a:bodyPr>
          <a:lstStyle/>
          <a:p>
            <a:pPr algn="ctr">
              <a:buClr>
                <a:srgbClr val="E24848"/>
              </a:buClr>
              <a:defRPr/>
            </a:pPr>
            <a:r>
              <a:rPr lang="en-US" sz="1200" noProof="1">
                <a:solidFill>
                  <a:schemeClr val="tx1">
                    <a:lumMod val="85000"/>
                    <a:lumOff val="15000"/>
                  </a:schemeClr>
                </a:solidFill>
                <a:latin typeface="Open Sans" panose="020B0606030504020204"/>
                <a:ea typeface="Roboto Light" panose="02000000000000000000" pitchFamily="2" charset="0"/>
                <a:cs typeface="Arial" charset="0"/>
              </a:rPr>
              <a:t>Lorem ipsum dolor sit amet, consectetur adipiscing elit. Nulla imperdiet volutpat</a:t>
            </a:r>
          </a:p>
        </p:txBody>
      </p:sp>
      <p:grpSp>
        <p:nvGrpSpPr>
          <p:cNvPr id="22" name="Group 21"/>
          <p:cNvGrpSpPr/>
          <p:nvPr/>
        </p:nvGrpSpPr>
        <p:grpSpPr>
          <a:xfrm>
            <a:off x="4722682" y="3459345"/>
            <a:ext cx="333553" cy="401371"/>
            <a:chOff x="381906" y="1233774"/>
            <a:chExt cx="366908" cy="441508"/>
          </a:xfrm>
          <a:solidFill>
            <a:schemeClr val="bg1"/>
          </a:solidFill>
        </p:grpSpPr>
        <p:sp>
          <p:nvSpPr>
            <p:cNvPr id="23" name="Freeform 10945"/>
            <p:cNvSpPr>
              <a:spLocks/>
            </p:cNvSpPr>
            <p:nvPr/>
          </p:nvSpPr>
          <p:spPr bwMode="auto">
            <a:xfrm>
              <a:off x="418444" y="1579369"/>
              <a:ext cx="53285" cy="54808"/>
            </a:xfrm>
            <a:custGeom>
              <a:avLst/>
              <a:gdLst>
                <a:gd name="T0" fmla="*/ 141 w 141"/>
                <a:gd name="T1" fmla="*/ 70 h 141"/>
                <a:gd name="T2" fmla="*/ 141 w 141"/>
                <a:gd name="T3" fmla="*/ 70 h 141"/>
                <a:gd name="T4" fmla="*/ 140 w 141"/>
                <a:gd name="T5" fmla="*/ 85 h 141"/>
                <a:gd name="T6" fmla="*/ 134 w 141"/>
                <a:gd name="T7" fmla="*/ 98 h 141"/>
                <a:gd name="T8" fmla="*/ 128 w 141"/>
                <a:gd name="T9" fmla="*/ 111 h 141"/>
                <a:gd name="T10" fmla="*/ 120 w 141"/>
                <a:gd name="T11" fmla="*/ 121 h 141"/>
                <a:gd name="T12" fmla="*/ 110 w 141"/>
                <a:gd name="T13" fmla="*/ 129 h 141"/>
                <a:gd name="T14" fmla="*/ 98 w 141"/>
                <a:gd name="T15" fmla="*/ 136 h 141"/>
                <a:gd name="T16" fmla="*/ 85 w 141"/>
                <a:gd name="T17" fmla="*/ 140 h 141"/>
                <a:gd name="T18" fmla="*/ 70 w 141"/>
                <a:gd name="T19" fmla="*/ 141 h 141"/>
                <a:gd name="T20" fmla="*/ 70 w 141"/>
                <a:gd name="T21" fmla="*/ 141 h 141"/>
                <a:gd name="T22" fmla="*/ 56 w 141"/>
                <a:gd name="T23" fmla="*/ 140 h 141"/>
                <a:gd name="T24" fmla="*/ 43 w 141"/>
                <a:gd name="T25" fmla="*/ 136 h 141"/>
                <a:gd name="T26" fmla="*/ 30 w 141"/>
                <a:gd name="T27" fmla="*/ 129 h 141"/>
                <a:gd name="T28" fmla="*/ 21 w 141"/>
                <a:gd name="T29" fmla="*/ 121 h 141"/>
                <a:gd name="T30" fmla="*/ 12 w 141"/>
                <a:gd name="T31" fmla="*/ 111 h 141"/>
                <a:gd name="T32" fmla="*/ 5 w 141"/>
                <a:gd name="T33" fmla="*/ 98 h 141"/>
                <a:gd name="T34" fmla="*/ 1 w 141"/>
                <a:gd name="T35" fmla="*/ 85 h 141"/>
                <a:gd name="T36" fmla="*/ 0 w 141"/>
                <a:gd name="T37" fmla="*/ 70 h 141"/>
                <a:gd name="T38" fmla="*/ 0 w 141"/>
                <a:gd name="T39" fmla="*/ 70 h 141"/>
                <a:gd name="T40" fmla="*/ 1 w 141"/>
                <a:gd name="T41" fmla="*/ 57 h 141"/>
                <a:gd name="T42" fmla="*/ 5 w 141"/>
                <a:gd name="T43" fmla="*/ 43 h 141"/>
                <a:gd name="T44" fmla="*/ 12 w 141"/>
                <a:gd name="T45" fmla="*/ 31 h 141"/>
                <a:gd name="T46" fmla="*/ 21 w 141"/>
                <a:gd name="T47" fmla="*/ 21 h 141"/>
                <a:gd name="T48" fmla="*/ 30 w 141"/>
                <a:gd name="T49" fmla="*/ 13 h 141"/>
                <a:gd name="T50" fmla="*/ 43 w 141"/>
                <a:gd name="T51" fmla="*/ 6 h 141"/>
                <a:gd name="T52" fmla="*/ 56 w 141"/>
                <a:gd name="T53" fmla="*/ 2 h 141"/>
                <a:gd name="T54" fmla="*/ 70 w 141"/>
                <a:gd name="T55" fmla="*/ 0 h 141"/>
                <a:gd name="T56" fmla="*/ 70 w 141"/>
                <a:gd name="T57" fmla="*/ 0 h 141"/>
                <a:gd name="T58" fmla="*/ 85 w 141"/>
                <a:gd name="T59" fmla="*/ 2 h 141"/>
                <a:gd name="T60" fmla="*/ 98 w 141"/>
                <a:gd name="T61" fmla="*/ 6 h 141"/>
                <a:gd name="T62" fmla="*/ 110 w 141"/>
                <a:gd name="T63" fmla="*/ 13 h 141"/>
                <a:gd name="T64" fmla="*/ 120 w 141"/>
                <a:gd name="T65" fmla="*/ 21 h 141"/>
                <a:gd name="T66" fmla="*/ 128 w 141"/>
                <a:gd name="T67" fmla="*/ 31 h 141"/>
                <a:gd name="T68" fmla="*/ 134 w 141"/>
                <a:gd name="T69" fmla="*/ 43 h 141"/>
                <a:gd name="T70" fmla="*/ 140 w 141"/>
                <a:gd name="T71" fmla="*/ 57 h 141"/>
                <a:gd name="T72" fmla="*/ 141 w 141"/>
                <a:gd name="T73" fmla="*/ 70 h 141"/>
                <a:gd name="T74" fmla="*/ 141 w 141"/>
                <a:gd name="T7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141">
                  <a:moveTo>
                    <a:pt x="141" y="70"/>
                  </a:moveTo>
                  <a:lnTo>
                    <a:pt x="141" y="70"/>
                  </a:lnTo>
                  <a:lnTo>
                    <a:pt x="140" y="85"/>
                  </a:lnTo>
                  <a:lnTo>
                    <a:pt x="134" y="98"/>
                  </a:lnTo>
                  <a:lnTo>
                    <a:pt x="128" y="111"/>
                  </a:lnTo>
                  <a:lnTo>
                    <a:pt x="120" y="121"/>
                  </a:lnTo>
                  <a:lnTo>
                    <a:pt x="110" y="129"/>
                  </a:lnTo>
                  <a:lnTo>
                    <a:pt x="98" y="136"/>
                  </a:lnTo>
                  <a:lnTo>
                    <a:pt x="85" y="140"/>
                  </a:lnTo>
                  <a:lnTo>
                    <a:pt x="70" y="141"/>
                  </a:lnTo>
                  <a:lnTo>
                    <a:pt x="70" y="141"/>
                  </a:lnTo>
                  <a:lnTo>
                    <a:pt x="56" y="140"/>
                  </a:lnTo>
                  <a:lnTo>
                    <a:pt x="43" y="136"/>
                  </a:lnTo>
                  <a:lnTo>
                    <a:pt x="30" y="129"/>
                  </a:lnTo>
                  <a:lnTo>
                    <a:pt x="21" y="121"/>
                  </a:lnTo>
                  <a:lnTo>
                    <a:pt x="12" y="111"/>
                  </a:lnTo>
                  <a:lnTo>
                    <a:pt x="5" y="98"/>
                  </a:lnTo>
                  <a:lnTo>
                    <a:pt x="1" y="85"/>
                  </a:lnTo>
                  <a:lnTo>
                    <a:pt x="0" y="70"/>
                  </a:lnTo>
                  <a:lnTo>
                    <a:pt x="0" y="70"/>
                  </a:lnTo>
                  <a:lnTo>
                    <a:pt x="1" y="57"/>
                  </a:lnTo>
                  <a:lnTo>
                    <a:pt x="5" y="43"/>
                  </a:lnTo>
                  <a:lnTo>
                    <a:pt x="12" y="31"/>
                  </a:lnTo>
                  <a:lnTo>
                    <a:pt x="21" y="21"/>
                  </a:lnTo>
                  <a:lnTo>
                    <a:pt x="30" y="13"/>
                  </a:lnTo>
                  <a:lnTo>
                    <a:pt x="43" y="6"/>
                  </a:lnTo>
                  <a:lnTo>
                    <a:pt x="56" y="2"/>
                  </a:lnTo>
                  <a:lnTo>
                    <a:pt x="70" y="0"/>
                  </a:lnTo>
                  <a:lnTo>
                    <a:pt x="70" y="0"/>
                  </a:lnTo>
                  <a:lnTo>
                    <a:pt x="85" y="2"/>
                  </a:lnTo>
                  <a:lnTo>
                    <a:pt x="98" y="6"/>
                  </a:lnTo>
                  <a:lnTo>
                    <a:pt x="110" y="13"/>
                  </a:lnTo>
                  <a:lnTo>
                    <a:pt x="120" y="21"/>
                  </a:lnTo>
                  <a:lnTo>
                    <a:pt x="128" y="31"/>
                  </a:lnTo>
                  <a:lnTo>
                    <a:pt x="134" y="43"/>
                  </a:lnTo>
                  <a:lnTo>
                    <a:pt x="140" y="57"/>
                  </a:lnTo>
                  <a:lnTo>
                    <a:pt x="141" y="70"/>
                  </a:lnTo>
                  <a:lnTo>
                    <a:pt x="141"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 name="Freeform 10946"/>
            <p:cNvSpPr>
              <a:spLocks/>
            </p:cNvSpPr>
            <p:nvPr/>
          </p:nvSpPr>
          <p:spPr bwMode="auto">
            <a:xfrm>
              <a:off x="555464" y="1597638"/>
              <a:ext cx="44151" cy="44151"/>
            </a:xfrm>
            <a:custGeom>
              <a:avLst/>
              <a:gdLst>
                <a:gd name="T0" fmla="*/ 115 w 115"/>
                <a:gd name="T1" fmla="*/ 57 h 115"/>
                <a:gd name="T2" fmla="*/ 115 w 115"/>
                <a:gd name="T3" fmla="*/ 57 h 115"/>
                <a:gd name="T4" fmla="*/ 114 w 115"/>
                <a:gd name="T5" fmla="*/ 69 h 115"/>
                <a:gd name="T6" fmla="*/ 111 w 115"/>
                <a:gd name="T7" fmla="*/ 79 h 115"/>
                <a:gd name="T8" fmla="*/ 106 w 115"/>
                <a:gd name="T9" fmla="*/ 90 h 115"/>
                <a:gd name="T10" fmla="*/ 98 w 115"/>
                <a:gd name="T11" fmla="*/ 98 h 115"/>
                <a:gd name="T12" fmla="*/ 90 w 115"/>
                <a:gd name="T13" fmla="*/ 105 h 115"/>
                <a:gd name="T14" fmla="*/ 80 w 115"/>
                <a:gd name="T15" fmla="*/ 111 h 115"/>
                <a:gd name="T16" fmla="*/ 69 w 115"/>
                <a:gd name="T17" fmla="*/ 113 h 115"/>
                <a:gd name="T18" fmla="*/ 57 w 115"/>
                <a:gd name="T19" fmla="*/ 115 h 115"/>
                <a:gd name="T20" fmla="*/ 57 w 115"/>
                <a:gd name="T21" fmla="*/ 115 h 115"/>
                <a:gd name="T22" fmla="*/ 46 w 115"/>
                <a:gd name="T23" fmla="*/ 113 h 115"/>
                <a:gd name="T24" fmla="*/ 35 w 115"/>
                <a:gd name="T25" fmla="*/ 111 h 115"/>
                <a:gd name="T26" fmla="*/ 25 w 115"/>
                <a:gd name="T27" fmla="*/ 105 h 115"/>
                <a:gd name="T28" fmla="*/ 17 w 115"/>
                <a:gd name="T29" fmla="*/ 98 h 115"/>
                <a:gd name="T30" fmla="*/ 9 w 115"/>
                <a:gd name="T31" fmla="*/ 90 h 115"/>
                <a:gd name="T32" fmla="*/ 4 w 115"/>
                <a:gd name="T33" fmla="*/ 79 h 115"/>
                <a:gd name="T34" fmla="*/ 1 w 115"/>
                <a:gd name="T35" fmla="*/ 69 h 115"/>
                <a:gd name="T36" fmla="*/ 0 w 115"/>
                <a:gd name="T37" fmla="*/ 57 h 115"/>
                <a:gd name="T38" fmla="*/ 0 w 115"/>
                <a:gd name="T39" fmla="*/ 57 h 115"/>
                <a:gd name="T40" fmla="*/ 1 w 115"/>
                <a:gd name="T41" fmla="*/ 45 h 115"/>
                <a:gd name="T42" fmla="*/ 4 w 115"/>
                <a:gd name="T43" fmla="*/ 35 h 115"/>
                <a:gd name="T44" fmla="*/ 9 w 115"/>
                <a:gd name="T45" fmla="*/ 24 h 115"/>
                <a:gd name="T46" fmla="*/ 17 w 115"/>
                <a:gd name="T47" fmla="*/ 17 h 115"/>
                <a:gd name="T48" fmla="*/ 25 w 115"/>
                <a:gd name="T49" fmla="*/ 9 h 115"/>
                <a:gd name="T50" fmla="*/ 35 w 115"/>
                <a:gd name="T51" fmla="*/ 4 h 115"/>
                <a:gd name="T52" fmla="*/ 46 w 115"/>
                <a:gd name="T53" fmla="*/ 1 h 115"/>
                <a:gd name="T54" fmla="*/ 57 w 115"/>
                <a:gd name="T55" fmla="*/ 0 h 115"/>
                <a:gd name="T56" fmla="*/ 57 w 115"/>
                <a:gd name="T57" fmla="*/ 0 h 115"/>
                <a:gd name="T58" fmla="*/ 69 w 115"/>
                <a:gd name="T59" fmla="*/ 1 h 115"/>
                <a:gd name="T60" fmla="*/ 80 w 115"/>
                <a:gd name="T61" fmla="*/ 4 h 115"/>
                <a:gd name="T62" fmla="*/ 90 w 115"/>
                <a:gd name="T63" fmla="*/ 9 h 115"/>
                <a:gd name="T64" fmla="*/ 98 w 115"/>
                <a:gd name="T65" fmla="*/ 17 h 115"/>
                <a:gd name="T66" fmla="*/ 106 w 115"/>
                <a:gd name="T67" fmla="*/ 24 h 115"/>
                <a:gd name="T68" fmla="*/ 111 w 115"/>
                <a:gd name="T69" fmla="*/ 35 h 115"/>
                <a:gd name="T70" fmla="*/ 114 w 115"/>
                <a:gd name="T71" fmla="*/ 45 h 115"/>
                <a:gd name="T72" fmla="*/ 115 w 115"/>
                <a:gd name="T73" fmla="*/ 57 h 115"/>
                <a:gd name="T74" fmla="*/ 115 w 115"/>
                <a:gd name="T75"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15">
                  <a:moveTo>
                    <a:pt x="115" y="57"/>
                  </a:moveTo>
                  <a:lnTo>
                    <a:pt x="115" y="57"/>
                  </a:lnTo>
                  <a:lnTo>
                    <a:pt x="114" y="69"/>
                  </a:lnTo>
                  <a:lnTo>
                    <a:pt x="111" y="79"/>
                  </a:lnTo>
                  <a:lnTo>
                    <a:pt x="106" y="90"/>
                  </a:lnTo>
                  <a:lnTo>
                    <a:pt x="98" y="98"/>
                  </a:lnTo>
                  <a:lnTo>
                    <a:pt x="90" y="105"/>
                  </a:lnTo>
                  <a:lnTo>
                    <a:pt x="80" y="111"/>
                  </a:lnTo>
                  <a:lnTo>
                    <a:pt x="69" y="113"/>
                  </a:lnTo>
                  <a:lnTo>
                    <a:pt x="57" y="115"/>
                  </a:lnTo>
                  <a:lnTo>
                    <a:pt x="57" y="115"/>
                  </a:lnTo>
                  <a:lnTo>
                    <a:pt x="46" y="113"/>
                  </a:lnTo>
                  <a:lnTo>
                    <a:pt x="35" y="111"/>
                  </a:lnTo>
                  <a:lnTo>
                    <a:pt x="25" y="105"/>
                  </a:lnTo>
                  <a:lnTo>
                    <a:pt x="17" y="98"/>
                  </a:lnTo>
                  <a:lnTo>
                    <a:pt x="9" y="90"/>
                  </a:lnTo>
                  <a:lnTo>
                    <a:pt x="4" y="79"/>
                  </a:lnTo>
                  <a:lnTo>
                    <a:pt x="1" y="69"/>
                  </a:lnTo>
                  <a:lnTo>
                    <a:pt x="0" y="57"/>
                  </a:lnTo>
                  <a:lnTo>
                    <a:pt x="0" y="57"/>
                  </a:lnTo>
                  <a:lnTo>
                    <a:pt x="1" y="45"/>
                  </a:lnTo>
                  <a:lnTo>
                    <a:pt x="4" y="35"/>
                  </a:lnTo>
                  <a:lnTo>
                    <a:pt x="9" y="24"/>
                  </a:lnTo>
                  <a:lnTo>
                    <a:pt x="17" y="17"/>
                  </a:lnTo>
                  <a:lnTo>
                    <a:pt x="25" y="9"/>
                  </a:lnTo>
                  <a:lnTo>
                    <a:pt x="35" y="4"/>
                  </a:lnTo>
                  <a:lnTo>
                    <a:pt x="46" y="1"/>
                  </a:lnTo>
                  <a:lnTo>
                    <a:pt x="57" y="0"/>
                  </a:lnTo>
                  <a:lnTo>
                    <a:pt x="57" y="0"/>
                  </a:lnTo>
                  <a:lnTo>
                    <a:pt x="69" y="1"/>
                  </a:lnTo>
                  <a:lnTo>
                    <a:pt x="80" y="4"/>
                  </a:lnTo>
                  <a:lnTo>
                    <a:pt x="90" y="9"/>
                  </a:lnTo>
                  <a:lnTo>
                    <a:pt x="98" y="17"/>
                  </a:lnTo>
                  <a:lnTo>
                    <a:pt x="106" y="24"/>
                  </a:lnTo>
                  <a:lnTo>
                    <a:pt x="111" y="35"/>
                  </a:lnTo>
                  <a:lnTo>
                    <a:pt x="114" y="45"/>
                  </a:lnTo>
                  <a:lnTo>
                    <a:pt x="115" y="57"/>
                  </a:lnTo>
                  <a:lnTo>
                    <a:pt x="115"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5" name="Freeform 10947"/>
            <p:cNvSpPr>
              <a:spLocks noEditPoints="1"/>
            </p:cNvSpPr>
            <p:nvPr/>
          </p:nvSpPr>
          <p:spPr bwMode="auto">
            <a:xfrm>
              <a:off x="381906" y="1233774"/>
              <a:ext cx="126363" cy="441508"/>
            </a:xfrm>
            <a:custGeom>
              <a:avLst/>
              <a:gdLst>
                <a:gd name="T0" fmla="*/ 333 w 333"/>
                <a:gd name="T1" fmla="*/ 1158 h 1158"/>
                <a:gd name="T2" fmla="*/ 0 w 333"/>
                <a:gd name="T3" fmla="*/ 0 h 1158"/>
                <a:gd name="T4" fmla="*/ 167 w 333"/>
                <a:gd name="T5" fmla="*/ 1088 h 1158"/>
                <a:gd name="T6" fmla="*/ 157 w 333"/>
                <a:gd name="T7" fmla="*/ 1086 h 1158"/>
                <a:gd name="T8" fmla="*/ 136 w 333"/>
                <a:gd name="T9" fmla="*/ 1082 h 1158"/>
                <a:gd name="T10" fmla="*/ 119 w 333"/>
                <a:gd name="T11" fmla="*/ 1074 h 1158"/>
                <a:gd name="T12" fmla="*/ 102 w 333"/>
                <a:gd name="T13" fmla="*/ 1064 h 1158"/>
                <a:gd name="T14" fmla="*/ 89 w 333"/>
                <a:gd name="T15" fmla="*/ 1050 h 1158"/>
                <a:gd name="T16" fmla="*/ 77 w 333"/>
                <a:gd name="T17" fmla="*/ 1034 h 1158"/>
                <a:gd name="T18" fmla="*/ 69 w 333"/>
                <a:gd name="T19" fmla="*/ 1016 h 1158"/>
                <a:gd name="T20" fmla="*/ 66 w 333"/>
                <a:gd name="T21" fmla="*/ 996 h 1158"/>
                <a:gd name="T22" fmla="*/ 66 w 333"/>
                <a:gd name="T23" fmla="*/ 986 h 1158"/>
                <a:gd name="T24" fmla="*/ 67 w 333"/>
                <a:gd name="T25" fmla="*/ 965 h 1158"/>
                <a:gd name="T26" fmla="*/ 73 w 333"/>
                <a:gd name="T27" fmla="*/ 945 h 1158"/>
                <a:gd name="T28" fmla="*/ 83 w 333"/>
                <a:gd name="T29" fmla="*/ 928 h 1158"/>
                <a:gd name="T30" fmla="*/ 96 w 333"/>
                <a:gd name="T31" fmla="*/ 914 h 1158"/>
                <a:gd name="T32" fmla="*/ 110 w 333"/>
                <a:gd name="T33" fmla="*/ 901 h 1158"/>
                <a:gd name="T34" fmla="*/ 127 w 333"/>
                <a:gd name="T35" fmla="*/ 892 h 1158"/>
                <a:gd name="T36" fmla="*/ 147 w 333"/>
                <a:gd name="T37" fmla="*/ 885 h 1158"/>
                <a:gd name="T38" fmla="*/ 167 w 333"/>
                <a:gd name="T39" fmla="*/ 884 h 1158"/>
                <a:gd name="T40" fmla="*/ 178 w 333"/>
                <a:gd name="T41" fmla="*/ 884 h 1158"/>
                <a:gd name="T42" fmla="*/ 197 w 333"/>
                <a:gd name="T43" fmla="*/ 888 h 1158"/>
                <a:gd name="T44" fmla="*/ 216 w 333"/>
                <a:gd name="T45" fmla="*/ 896 h 1158"/>
                <a:gd name="T46" fmla="*/ 231 w 333"/>
                <a:gd name="T47" fmla="*/ 907 h 1158"/>
                <a:gd name="T48" fmla="*/ 246 w 333"/>
                <a:gd name="T49" fmla="*/ 920 h 1158"/>
                <a:gd name="T50" fmla="*/ 256 w 333"/>
                <a:gd name="T51" fmla="*/ 936 h 1158"/>
                <a:gd name="T52" fmla="*/ 264 w 333"/>
                <a:gd name="T53" fmla="*/ 954 h 1158"/>
                <a:gd name="T54" fmla="*/ 268 w 333"/>
                <a:gd name="T55" fmla="*/ 975 h 1158"/>
                <a:gd name="T56" fmla="*/ 269 w 333"/>
                <a:gd name="T57" fmla="*/ 986 h 1158"/>
                <a:gd name="T58" fmla="*/ 267 w 333"/>
                <a:gd name="T59" fmla="*/ 1005 h 1158"/>
                <a:gd name="T60" fmla="*/ 261 w 333"/>
                <a:gd name="T61" fmla="*/ 1025 h 1158"/>
                <a:gd name="T62" fmla="*/ 251 w 333"/>
                <a:gd name="T63" fmla="*/ 1042 h 1158"/>
                <a:gd name="T64" fmla="*/ 239 w 333"/>
                <a:gd name="T65" fmla="*/ 1057 h 1158"/>
                <a:gd name="T66" fmla="*/ 224 w 333"/>
                <a:gd name="T67" fmla="*/ 1069 h 1158"/>
                <a:gd name="T68" fmla="*/ 207 w 333"/>
                <a:gd name="T69" fmla="*/ 1078 h 1158"/>
                <a:gd name="T70" fmla="*/ 187 w 333"/>
                <a:gd name="T71" fmla="*/ 1085 h 1158"/>
                <a:gd name="T72" fmla="*/ 167 w 333"/>
                <a:gd name="T73" fmla="*/ 1088 h 1158"/>
                <a:gd name="T74" fmla="*/ 63 w 333"/>
                <a:gd name="T75" fmla="*/ 41 h 1158"/>
                <a:gd name="T76" fmla="*/ 272 w 333"/>
                <a:gd name="T77" fmla="*/ 649 h 1158"/>
                <a:gd name="T78" fmla="*/ 63 w 333"/>
                <a:gd name="T79" fmla="*/ 41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3" h="1158">
                  <a:moveTo>
                    <a:pt x="0" y="1158"/>
                  </a:moveTo>
                  <a:lnTo>
                    <a:pt x="333" y="1158"/>
                  </a:lnTo>
                  <a:lnTo>
                    <a:pt x="333" y="0"/>
                  </a:lnTo>
                  <a:lnTo>
                    <a:pt x="0" y="0"/>
                  </a:lnTo>
                  <a:lnTo>
                    <a:pt x="0" y="1158"/>
                  </a:lnTo>
                  <a:close/>
                  <a:moveTo>
                    <a:pt x="167" y="1088"/>
                  </a:moveTo>
                  <a:lnTo>
                    <a:pt x="167" y="1088"/>
                  </a:lnTo>
                  <a:lnTo>
                    <a:pt x="157" y="1086"/>
                  </a:lnTo>
                  <a:lnTo>
                    <a:pt x="147" y="1085"/>
                  </a:lnTo>
                  <a:lnTo>
                    <a:pt x="136" y="1082"/>
                  </a:lnTo>
                  <a:lnTo>
                    <a:pt x="127" y="1078"/>
                  </a:lnTo>
                  <a:lnTo>
                    <a:pt x="119" y="1074"/>
                  </a:lnTo>
                  <a:lnTo>
                    <a:pt x="110" y="1069"/>
                  </a:lnTo>
                  <a:lnTo>
                    <a:pt x="102" y="1064"/>
                  </a:lnTo>
                  <a:lnTo>
                    <a:pt x="96" y="1057"/>
                  </a:lnTo>
                  <a:lnTo>
                    <a:pt x="89" y="1050"/>
                  </a:lnTo>
                  <a:lnTo>
                    <a:pt x="83" y="1042"/>
                  </a:lnTo>
                  <a:lnTo>
                    <a:pt x="77" y="1034"/>
                  </a:lnTo>
                  <a:lnTo>
                    <a:pt x="73" y="1025"/>
                  </a:lnTo>
                  <a:lnTo>
                    <a:pt x="69" y="1016"/>
                  </a:lnTo>
                  <a:lnTo>
                    <a:pt x="67" y="1005"/>
                  </a:lnTo>
                  <a:lnTo>
                    <a:pt x="66" y="996"/>
                  </a:lnTo>
                  <a:lnTo>
                    <a:pt x="66" y="986"/>
                  </a:lnTo>
                  <a:lnTo>
                    <a:pt x="66" y="986"/>
                  </a:lnTo>
                  <a:lnTo>
                    <a:pt x="66" y="975"/>
                  </a:lnTo>
                  <a:lnTo>
                    <a:pt x="67" y="965"/>
                  </a:lnTo>
                  <a:lnTo>
                    <a:pt x="69" y="954"/>
                  </a:lnTo>
                  <a:lnTo>
                    <a:pt x="73" y="945"/>
                  </a:lnTo>
                  <a:lnTo>
                    <a:pt x="77" y="936"/>
                  </a:lnTo>
                  <a:lnTo>
                    <a:pt x="83" y="928"/>
                  </a:lnTo>
                  <a:lnTo>
                    <a:pt x="89" y="920"/>
                  </a:lnTo>
                  <a:lnTo>
                    <a:pt x="96" y="914"/>
                  </a:lnTo>
                  <a:lnTo>
                    <a:pt x="102" y="907"/>
                  </a:lnTo>
                  <a:lnTo>
                    <a:pt x="110" y="901"/>
                  </a:lnTo>
                  <a:lnTo>
                    <a:pt x="119" y="896"/>
                  </a:lnTo>
                  <a:lnTo>
                    <a:pt x="127" y="892"/>
                  </a:lnTo>
                  <a:lnTo>
                    <a:pt x="136" y="888"/>
                  </a:lnTo>
                  <a:lnTo>
                    <a:pt x="147" y="885"/>
                  </a:lnTo>
                  <a:lnTo>
                    <a:pt x="157" y="884"/>
                  </a:lnTo>
                  <a:lnTo>
                    <a:pt x="167" y="884"/>
                  </a:lnTo>
                  <a:lnTo>
                    <a:pt x="167" y="884"/>
                  </a:lnTo>
                  <a:lnTo>
                    <a:pt x="178" y="884"/>
                  </a:lnTo>
                  <a:lnTo>
                    <a:pt x="187" y="885"/>
                  </a:lnTo>
                  <a:lnTo>
                    <a:pt x="197" y="888"/>
                  </a:lnTo>
                  <a:lnTo>
                    <a:pt x="207" y="892"/>
                  </a:lnTo>
                  <a:lnTo>
                    <a:pt x="216" y="896"/>
                  </a:lnTo>
                  <a:lnTo>
                    <a:pt x="224" y="901"/>
                  </a:lnTo>
                  <a:lnTo>
                    <a:pt x="231" y="907"/>
                  </a:lnTo>
                  <a:lnTo>
                    <a:pt x="239" y="914"/>
                  </a:lnTo>
                  <a:lnTo>
                    <a:pt x="246" y="920"/>
                  </a:lnTo>
                  <a:lnTo>
                    <a:pt x="251" y="928"/>
                  </a:lnTo>
                  <a:lnTo>
                    <a:pt x="256" y="936"/>
                  </a:lnTo>
                  <a:lnTo>
                    <a:pt x="261" y="945"/>
                  </a:lnTo>
                  <a:lnTo>
                    <a:pt x="264" y="954"/>
                  </a:lnTo>
                  <a:lnTo>
                    <a:pt x="267" y="965"/>
                  </a:lnTo>
                  <a:lnTo>
                    <a:pt x="268" y="975"/>
                  </a:lnTo>
                  <a:lnTo>
                    <a:pt x="269" y="986"/>
                  </a:lnTo>
                  <a:lnTo>
                    <a:pt x="269" y="986"/>
                  </a:lnTo>
                  <a:lnTo>
                    <a:pt x="268" y="996"/>
                  </a:lnTo>
                  <a:lnTo>
                    <a:pt x="267" y="1005"/>
                  </a:lnTo>
                  <a:lnTo>
                    <a:pt x="264" y="1016"/>
                  </a:lnTo>
                  <a:lnTo>
                    <a:pt x="261" y="1025"/>
                  </a:lnTo>
                  <a:lnTo>
                    <a:pt x="256" y="1034"/>
                  </a:lnTo>
                  <a:lnTo>
                    <a:pt x="251" y="1042"/>
                  </a:lnTo>
                  <a:lnTo>
                    <a:pt x="246" y="1050"/>
                  </a:lnTo>
                  <a:lnTo>
                    <a:pt x="239" y="1057"/>
                  </a:lnTo>
                  <a:lnTo>
                    <a:pt x="231" y="1064"/>
                  </a:lnTo>
                  <a:lnTo>
                    <a:pt x="224" y="1069"/>
                  </a:lnTo>
                  <a:lnTo>
                    <a:pt x="216" y="1074"/>
                  </a:lnTo>
                  <a:lnTo>
                    <a:pt x="207" y="1078"/>
                  </a:lnTo>
                  <a:lnTo>
                    <a:pt x="197" y="1082"/>
                  </a:lnTo>
                  <a:lnTo>
                    <a:pt x="187" y="1085"/>
                  </a:lnTo>
                  <a:lnTo>
                    <a:pt x="178" y="1086"/>
                  </a:lnTo>
                  <a:lnTo>
                    <a:pt x="167" y="1088"/>
                  </a:lnTo>
                  <a:lnTo>
                    <a:pt x="167" y="1088"/>
                  </a:lnTo>
                  <a:close/>
                  <a:moveTo>
                    <a:pt x="63" y="41"/>
                  </a:moveTo>
                  <a:lnTo>
                    <a:pt x="272" y="41"/>
                  </a:lnTo>
                  <a:lnTo>
                    <a:pt x="272" y="649"/>
                  </a:lnTo>
                  <a:lnTo>
                    <a:pt x="63" y="649"/>
                  </a:lnTo>
                  <a:lnTo>
                    <a:pt x="63"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6" name="Freeform 10948"/>
            <p:cNvSpPr>
              <a:spLocks noEditPoints="1"/>
            </p:cNvSpPr>
            <p:nvPr/>
          </p:nvSpPr>
          <p:spPr bwMode="auto">
            <a:xfrm>
              <a:off x="526538" y="1312941"/>
              <a:ext cx="103526" cy="362341"/>
            </a:xfrm>
            <a:custGeom>
              <a:avLst/>
              <a:gdLst>
                <a:gd name="T0" fmla="*/ 271 w 271"/>
                <a:gd name="T1" fmla="*/ 949 h 949"/>
                <a:gd name="T2" fmla="*/ 0 w 271"/>
                <a:gd name="T3" fmla="*/ 0 h 949"/>
                <a:gd name="T4" fmla="*/ 135 w 271"/>
                <a:gd name="T5" fmla="*/ 890 h 949"/>
                <a:gd name="T6" fmla="*/ 126 w 271"/>
                <a:gd name="T7" fmla="*/ 890 h 949"/>
                <a:gd name="T8" fmla="*/ 111 w 271"/>
                <a:gd name="T9" fmla="*/ 888 h 949"/>
                <a:gd name="T10" fmla="*/ 96 w 271"/>
                <a:gd name="T11" fmla="*/ 881 h 949"/>
                <a:gd name="T12" fmla="*/ 77 w 271"/>
                <a:gd name="T13" fmla="*/ 867 h 949"/>
                <a:gd name="T14" fmla="*/ 62 w 271"/>
                <a:gd name="T15" fmla="*/ 847 h 949"/>
                <a:gd name="T16" fmla="*/ 56 w 271"/>
                <a:gd name="T17" fmla="*/ 833 h 949"/>
                <a:gd name="T18" fmla="*/ 52 w 271"/>
                <a:gd name="T19" fmla="*/ 816 h 949"/>
                <a:gd name="T20" fmla="*/ 52 w 271"/>
                <a:gd name="T21" fmla="*/ 808 h 949"/>
                <a:gd name="T22" fmla="*/ 53 w 271"/>
                <a:gd name="T23" fmla="*/ 791 h 949"/>
                <a:gd name="T24" fmla="*/ 58 w 271"/>
                <a:gd name="T25" fmla="*/ 775 h 949"/>
                <a:gd name="T26" fmla="*/ 66 w 271"/>
                <a:gd name="T27" fmla="*/ 761 h 949"/>
                <a:gd name="T28" fmla="*/ 88 w 271"/>
                <a:gd name="T29" fmla="*/ 739 h 949"/>
                <a:gd name="T30" fmla="*/ 103 w 271"/>
                <a:gd name="T31" fmla="*/ 731 h 949"/>
                <a:gd name="T32" fmla="*/ 118 w 271"/>
                <a:gd name="T33" fmla="*/ 726 h 949"/>
                <a:gd name="T34" fmla="*/ 135 w 271"/>
                <a:gd name="T35" fmla="*/ 724 h 949"/>
                <a:gd name="T36" fmla="*/ 145 w 271"/>
                <a:gd name="T37" fmla="*/ 724 h 949"/>
                <a:gd name="T38" fmla="*/ 160 w 271"/>
                <a:gd name="T39" fmla="*/ 727 h 949"/>
                <a:gd name="T40" fmla="*/ 175 w 271"/>
                <a:gd name="T41" fmla="*/ 734 h 949"/>
                <a:gd name="T42" fmla="*/ 194 w 271"/>
                <a:gd name="T43" fmla="*/ 748 h 949"/>
                <a:gd name="T44" fmla="*/ 209 w 271"/>
                <a:gd name="T45" fmla="*/ 767 h 949"/>
                <a:gd name="T46" fmla="*/ 215 w 271"/>
                <a:gd name="T47" fmla="*/ 783 h 949"/>
                <a:gd name="T48" fmla="*/ 219 w 271"/>
                <a:gd name="T49" fmla="*/ 799 h 949"/>
                <a:gd name="T50" fmla="*/ 219 w 271"/>
                <a:gd name="T51" fmla="*/ 808 h 949"/>
                <a:gd name="T52" fmla="*/ 218 w 271"/>
                <a:gd name="T53" fmla="*/ 824 h 949"/>
                <a:gd name="T54" fmla="*/ 212 w 271"/>
                <a:gd name="T55" fmla="*/ 839 h 949"/>
                <a:gd name="T56" fmla="*/ 205 w 271"/>
                <a:gd name="T57" fmla="*/ 854 h 949"/>
                <a:gd name="T58" fmla="*/ 182 w 271"/>
                <a:gd name="T59" fmla="*/ 877 h 949"/>
                <a:gd name="T60" fmla="*/ 168 w 271"/>
                <a:gd name="T61" fmla="*/ 884 h 949"/>
                <a:gd name="T62" fmla="*/ 152 w 271"/>
                <a:gd name="T63" fmla="*/ 889 h 949"/>
                <a:gd name="T64" fmla="*/ 135 w 271"/>
                <a:gd name="T65" fmla="*/ 890 h 949"/>
                <a:gd name="T66" fmla="*/ 49 w 271"/>
                <a:gd name="T67" fmla="*/ 34 h 949"/>
                <a:gd name="T68" fmla="*/ 222 w 271"/>
                <a:gd name="T69" fmla="*/ 532 h 949"/>
                <a:gd name="T70" fmla="*/ 49 w 271"/>
                <a:gd name="T71" fmla="*/ 34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1" h="949">
                  <a:moveTo>
                    <a:pt x="0" y="949"/>
                  </a:moveTo>
                  <a:lnTo>
                    <a:pt x="271" y="949"/>
                  </a:lnTo>
                  <a:lnTo>
                    <a:pt x="271" y="0"/>
                  </a:lnTo>
                  <a:lnTo>
                    <a:pt x="0" y="0"/>
                  </a:lnTo>
                  <a:lnTo>
                    <a:pt x="0" y="949"/>
                  </a:lnTo>
                  <a:close/>
                  <a:moveTo>
                    <a:pt x="135" y="890"/>
                  </a:moveTo>
                  <a:lnTo>
                    <a:pt x="135" y="890"/>
                  </a:lnTo>
                  <a:lnTo>
                    <a:pt x="126" y="890"/>
                  </a:lnTo>
                  <a:lnTo>
                    <a:pt x="118" y="889"/>
                  </a:lnTo>
                  <a:lnTo>
                    <a:pt x="111" y="888"/>
                  </a:lnTo>
                  <a:lnTo>
                    <a:pt x="103" y="884"/>
                  </a:lnTo>
                  <a:lnTo>
                    <a:pt x="96" y="881"/>
                  </a:lnTo>
                  <a:lnTo>
                    <a:pt x="88" y="877"/>
                  </a:lnTo>
                  <a:lnTo>
                    <a:pt x="77" y="867"/>
                  </a:lnTo>
                  <a:lnTo>
                    <a:pt x="66" y="854"/>
                  </a:lnTo>
                  <a:lnTo>
                    <a:pt x="62" y="847"/>
                  </a:lnTo>
                  <a:lnTo>
                    <a:pt x="58" y="839"/>
                  </a:lnTo>
                  <a:lnTo>
                    <a:pt x="56" y="833"/>
                  </a:lnTo>
                  <a:lnTo>
                    <a:pt x="53" y="824"/>
                  </a:lnTo>
                  <a:lnTo>
                    <a:pt x="52" y="816"/>
                  </a:lnTo>
                  <a:lnTo>
                    <a:pt x="52" y="808"/>
                  </a:lnTo>
                  <a:lnTo>
                    <a:pt x="52" y="808"/>
                  </a:lnTo>
                  <a:lnTo>
                    <a:pt x="52" y="799"/>
                  </a:lnTo>
                  <a:lnTo>
                    <a:pt x="53" y="791"/>
                  </a:lnTo>
                  <a:lnTo>
                    <a:pt x="56" y="783"/>
                  </a:lnTo>
                  <a:lnTo>
                    <a:pt x="58" y="775"/>
                  </a:lnTo>
                  <a:lnTo>
                    <a:pt x="62" y="767"/>
                  </a:lnTo>
                  <a:lnTo>
                    <a:pt x="66" y="761"/>
                  </a:lnTo>
                  <a:lnTo>
                    <a:pt x="77" y="748"/>
                  </a:lnTo>
                  <a:lnTo>
                    <a:pt x="88" y="739"/>
                  </a:lnTo>
                  <a:lnTo>
                    <a:pt x="96" y="734"/>
                  </a:lnTo>
                  <a:lnTo>
                    <a:pt x="103" y="731"/>
                  </a:lnTo>
                  <a:lnTo>
                    <a:pt x="111" y="727"/>
                  </a:lnTo>
                  <a:lnTo>
                    <a:pt x="118" y="726"/>
                  </a:lnTo>
                  <a:lnTo>
                    <a:pt x="126" y="724"/>
                  </a:lnTo>
                  <a:lnTo>
                    <a:pt x="135" y="724"/>
                  </a:lnTo>
                  <a:lnTo>
                    <a:pt x="135" y="724"/>
                  </a:lnTo>
                  <a:lnTo>
                    <a:pt x="145" y="724"/>
                  </a:lnTo>
                  <a:lnTo>
                    <a:pt x="152" y="726"/>
                  </a:lnTo>
                  <a:lnTo>
                    <a:pt x="160" y="727"/>
                  </a:lnTo>
                  <a:lnTo>
                    <a:pt x="168" y="731"/>
                  </a:lnTo>
                  <a:lnTo>
                    <a:pt x="175" y="734"/>
                  </a:lnTo>
                  <a:lnTo>
                    <a:pt x="182" y="739"/>
                  </a:lnTo>
                  <a:lnTo>
                    <a:pt x="194" y="748"/>
                  </a:lnTo>
                  <a:lnTo>
                    <a:pt x="205" y="761"/>
                  </a:lnTo>
                  <a:lnTo>
                    <a:pt x="209" y="767"/>
                  </a:lnTo>
                  <a:lnTo>
                    <a:pt x="212" y="775"/>
                  </a:lnTo>
                  <a:lnTo>
                    <a:pt x="215" y="783"/>
                  </a:lnTo>
                  <a:lnTo>
                    <a:pt x="218" y="791"/>
                  </a:lnTo>
                  <a:lnTo>
                    <a:pt x="219" y="799"/>
                  </a:lnTo>
                  <a:lnTo>
                    <a:pt x="219" y="808"/>
                  </a:lnTo>
                  <a:lnTo>
                    <a:pt x="219" y="808"/>
                  </a:lnTo>
                  <a:lnTo>
                    <a:pt x="219" y="816"/>
                  </a:lnTo>
                  <a:lnTo>
                    <a:pt x="218" y="824"/>
                  </a:lnTo>
                  <a:lnTo>
                    <a:pt x="215" y="833"/>
                  </a:lnTo>
                  <a:lnTo>
                    <a:pt x="212" y="839"/>
                  </a:lnTo>
                  <a:lnTo>
                    <a:pt x="209" y="847"/>
                  </a:lnTo>
                  <a:lnTo>
                    <a:pt x="205" y="854"/>
                  </a:lnTo>
                  <a:lnTo>
                    <a:pt x="194" y="867"/>
                  </a:lnTo>
                  <a:lnTo>
                    <a:pt x="182" y="877"/>
                  </a:lnTo>
                  <a:lnTo>
                    <a:pt x="175" y="881"/>
                  </a:lnTo>
                  <a:lnTo>
                    <a:pt x="168" y="884"/>
                  </a:lnTo>
                  <a:lnTo>
                    <a:pt x="160" y="888"/>
                  </a:lnTo>
                  <a:lnTo>
                    <a:pt x="152" y="889"/>
                  </a:lnTo>
                  <a:lnTo>
                    <a:pt x="145" y="890"/>
                  </a:lnTo>
                  <a:lnTo>
                    <a:pt x="135" y="890"/>
                  </a:lnTo>
                  <a:lnTo>
                    <a:pt x="135" y="890"/>
                  </a:lnTo>
                  <a:close/>
                  <a:moveTo>
                    <a:pt x="49" y="34"/>
                  </a:moveTo>
                  <a:lnTo>
                    <a:pt x="222" y="34"/>
                  </a:lnTo>
                  <a:lnTo>
                    <a:pt x="222" y="532"/>
                  </a:lnTo>
                  <a:lnTo>
                    <a:pt x="49" y="532"/>
                  </a:lnTo>
                  <a:lnTo>
                    <a:pt x="49"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7" name="Freeform 10949"/>
            <p:cNvSpPr>
              <a:spLocks noEditPoints="1"/>
            </p:cNvSpPr>
            <p:nvPr/>
          </p:nvSpPr>
          <p:spPr bwMode="auto">
            <a:xfrm>
              <a:off x="645288" y="1267268"/>
              <a:ext cx="103526" cy="408014"/>
            </a:xfrm>
            <a:custGeom>
              <a:avLst/>
              <a:gdLst>
                <a:gd name="T0" fmla="*/ 0 w 273"/>
                <a:gd name="T1" fmla="*/ 1070 h 1070"/>
                <a:gd name="T2" fmla="*/ 273 w 273"/>
                <a:gd name="T3" fmla="*/ 0 h 1070"/>
                <a:gd name="T4" fmla="*/ 137 w 273"/>
                <a:gd name="T5" fmla="*/ 1005 h 1070"/>
                <a:gd name="T6" fmla="*/ 128 w 273"/>
                <a:gd name="T7" fmla="*/ 1003 h 1070"/>
                <a:gd name="T8" fmla="*/ 112 w 273"/>
                <a:gd name="T9" fmla="*/ 1001 h 1070"/>
                <a:gd name="T10" fmla="*/ 97 w 273"/>
                <a:gd name="T11" fmla="*/ 993 h 1070"/>
                <a:gd name="T12" fmla="*/ 84 w 273"/>
                <a:gd name="T13" fmla="*/ 983 h 1070"/>
                <a:gd name="T14" fmla="*/ 72 w 273"/>
                <a:gd name="T15" fmla="*/ 971 h 1070"/>
                <a:gd name="T16" fmla="*/ 63 w 273"/>
                <a:gd name="T17" fmla="*/ 955 h 1070"/>
                <a:gd name="T18" fmla="*/ 57 w 273"/>
                <a:gd name="T19" fmla="*/ 938 h 1070"/>
                <a:gd name="T20" fmla="*/ 54 w 273"/>
                <a:gd name="T21" fmla="*/ 920 h 1070"/>
                <a:gd name="T22" fmla="*/ 54 w 273"/>
                <a:gd name="T23" fmla="*/ 911 h 1070"/>
                <a:gd name="T24" fmla="*/ 55 w 273"/>
                <a:gd name="T25" fmla="*/ 891 h 1070"/>
                <a:gd name="T26" fmla="*/ 60 w 273"/>
                <a:gd name="T27" fmla="*/ 874 h 1070"/>
                <a:gd name="T28" fmla="*/ 68 w 273"/>
                <a:gd name="T29" fmla="*/ 858 h 1070"/>
                <a:gd name="T30" fmla="*/ 77 w 273"/>
                <a:gd name="T31" fmla="*/ 844 h 1070"/>
                <a:gd name="T32" fmla="*/ 90 w 273"/>
                <a:gd name="T33" fmla="*/ 832 h 1070"/>
                <a:gd name="T34" fmla="*/ 104 w 273"/>
                <a:gd name="T35" fmla="*/ 823 h 1070"/>
                <a:gd name="T36" fmla="*/ 120 w 273"/>
                <a:gd name="T37" fmla="*/ 818 h 1070"/>
                <a:gd name="T38" fmla="*/ 137 w 273"/>
                <a:gd name="T39" fmla="*/ 817 h 1070"/>
                <a:gd name="T40" fmla="*/ 145 w 273"/>
                <a:gd name="T41" fmla="*/ 817 h 1070"/>
                <a:gd name="T42" fmla="*/ 162 w 273"/>
                <a:gd name="T43" fmla="*/ 821 h 1070"/>
                <a:gd name="T44" fmla="*/ 176 w 273"/>
                <a:gd name="T45" fmla="*/ 828 h 1070"/>
                <a:gd name="T46" fmla="*/ 189 w 273"/>
                <a:gd name="T47" fmla="*/ 838 h 1070"/>
                <a:gd name="T48" fmla="*/ 201 w 273"/>
                <a:gd name="T49" fmla="*/ 851 h 1070"/>
                <a:gd name="T50" fmla="*/ 210 w 273"/>
                <a:gd name="T51" fmla="*/ 866 h 1070"/>
                <a:gd name="T52" fmla="*/ 217 w 273"/>
                <a:gd name="T53" fmla="*/ 882 h 1070"/>
                <a:gd name="T54" fmla="*/ 219 w 273"/>
                <a:gd name="T55" fmla="*/ 900 h 1070"/>
                <a:gd name="T56" fmla="*/ 221 w 273"/>
                <a:gd name="T57" fmla="*/ 911 h 1070"/>
                <a:gd name="T58" fmla="*/ 218 w 273"/>
                <a:gd name="T59" fmla="*/ 929 h 1070"/>
                <a:gd name="T60" fmla="*/ 214 w 273"/>
                <a:gd name="T61" fmla="*/ 947 h 1070"/>
                <a:gd name="T62" fmla="*/ 206 w 273"/>
                <a:gd name="T63" fmla="*/ 963 h 1070"/>
                <a:gd name="T64" fmla="*/ 196 w 273"/>
                <a:gd name="T65" fmla="*/ 977 h 1070"/>
                <a:gd name="T66" fmla="*/ 183 w 273"/>
                <a:gd name="T67" fmla="*/ 989 h 1070"/>
                <a:gd name="T68" fmla="*/ 168 w 273"/>
                <a:gd name="T69" fmla="*/ 997 h 1070"/>
                <a:gd name="T70" fmla="*/ 153 w 273"/>
                <a:gd name="T71" fmla="*/ 1002 h 1070"/>
                <a:gd name="T72" fmla="*/ 137 w 273"/>
                <a:gd name="T73" fmla="*/ 1005 h 1070"/>
                <a:gd name="T74" fmla="*/ 222 w 273"/>
                <a:gd name="T75" fmla="*/ 665 h 1070"/>
                <a:gd name="T76" fmla="*/ 51 w 273"/>
                <a:gd name="T77" fmla="*/ 50 h 1070"/>
                <a:gd name="T78" fmla="*/ 222 w 273"/>
                <a:gd name="T79" fmla="*/ 665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3" h="1070">
                  <a:moveTo>
                    <a:pt x="0" y="0"/>
                  </a:moveTo>
                  <a:lnTo>
                    <a:pt x="0" y="1070"/>
                  </a:lnTo>
                  <a:lnTo>
                    <a:pt x="273" y="1070"/>
                  </a:lnTo>
                  <a:lnTo>
                    <a:pt x="273" y="0"/>
                  </a:lnTo>
                  <a:lnTo>
                    <a:pt x="0" y="0"/>
                  </a:lnTo>
                  <a:close/>
                  <a:moveTo>
                    <a:pt x="137" y="1005"/>
                  </a:moveTo>
                  <a:lnTo>
                    <a:pt x="137" y="1005"/>
                  </a:lnTo>
                  <a:lnTo>
                    <a:pt x="128" y="1003"/>
                  </a:lnTo>
                  <a:lnTo>
                    <a:pt x="120" y="1002"/>
                  </a:lnTo>
                  <a:lnTo>
                    <a:pt x="112" y="1001"/>
                  </a:lnTo>
                  <a:lnTo>
                    <a:pt x="104" y="997"/>
                  </a:lnTo>
                  <a:lnTo>
                    <a:pt x="97" y="993"/>
                  </a:lnTo>
                  <a:lnTo>
                    <a:pt x="90" y="989"/>
                  </a:lnTo>
                  <a:lnTo>
                    <a:pt x="84" y="983"/>
                  </a:lnTo>
                  <a:lnTo>
                    <a:pt x="77" y="977"/>
                  </a:lnTo>
                  <a:lnTo>
                    <a:pt x="72" y="971"/>
                  </a:lnTo>
                  <a:lnTo>
                    <a:pt x="68" y="963"/>
                  </a:lnTo>
                  <a:lnTo>
                    <a:pt x="63" y="955"/>
                  </a:lnTo>
                  <a:lnTo>
                    <a:pt x="60" y="947"/>
                  </a:lnTo>
                  <a:lnTo>
                    <a:pt x="57" y="938"/>
                  </a:lnTo>
                  <a:lnTo>
                    <a:pt x="55" y="929"/>
                  </a:lnTo>
                  <a:lnTo>
                    <a:pt x="54" y="920"/>
                  </a:lnTo>
                  <a:lnTo>
                    <a:pt x="54" y="911"/>
                  </a:lnTo>
                  <a:lnTo>
                    <a:pt x="54" y="911"/>
                  </a:lnTo>
                  <a:lnTo>
                    <a:pt x="54" y="900"/>
                  </a:lnTo>
                  <a:lnTo>
                    <a:pt x="55" y="891"/>
                  </a:lnTo>
                  <a:lnTo>
                    <a:pt x="57" y="882"/>
                  </a:lnTo>
                  <a:lnTo>
                    <a:pt x="60" y="874"/>
                  </a:lnTo>
                  <a:lnTo>
                    <a:pt x="63" y="866"/>
                  </a:lnTo>
                  <a:lnTo>
                    <a:pt x="68" y="858"/>
                  </a:lnTo>
                  <a:lnTo>
                    <a:pt x="72" y="851"/>
                  </a:lnTo>
                  <a:lnTo>
                    <a:pt x="77" y="844"/>
                  </a:lnTo>
                  <a:lnTo>
                    <a:pt x="84" y="838"/>
                  </a:lnTo>
                  <a:lnTo>
                    <a:pt x="90" y="832"/>
                  </a:lnTo>
                  <a:lnTo>
                    <a:pt x="97" y="828"/>
                  </a:lnTo>
                  <a:lnTo>
                    <a:pt x="104" y="823"/>
                  </a:lnTo>
                  <a:lnTo>
                    <a:pt x="112" y="821"/>
                  </a:lnTo>
                  <a:lnTo>
                    <a:pt x="120" y="818"/>
                  </a:lnTo>
                  <a:lnTo>
                    <a:pt x="128" y="817"/>
                  </a:lnTo>
                  <a:lnTo>
                    <a:pt x="137" y="817"/>
                  </a:lnTo>
                  <a:lnTo>
                    <a:pt x="137" y="817"/>
                  </a:lnTo>
                  <a:lnTo>
                    <a:pt x="145" y="817"/>
                  </a:lnTo>
                  <a:lnTo>
                    <a:pt x="153" y="818"/>
                  </a:lnTo>
                  <a:lnTo>
                    <a:pt x="162" y="821"/>
                  </a:lnTo>
                  <a:lnTo>
                    <a:pt x="168" y="823"/>
                  </a:lnTo>
                  <a:lnTo>
                    <a:pt x="176" y="828"/>
                  </a:lnTo>
                  <a:lnTo>
                    <a:pt x="183" y="832"/>
                  </a:lnTo>
                  <a:lnTo>
                    <a:pt x="189" y="838"/>
                  </a:lnTo>
                  <a:lnTo>
                    <a:pt x="196" y="844"/>
                  </a:lnTo>
                  <a:lnTo>
                    <a:pt x="201" y="851"/>
                  </a:lnTo>
                  <a:lnTo>
                    <a:pt x="206" y="858"/>
                  </a:lnTo>
                  <a:lnTo>
                    <a:pt x="210" y="866"/>
                  </a:lnTo>
                  <a:lnTo>
                    <a:pt x="214" y="874"/>
                  </a:lnTo>
                  <a:lnTo>
                    <a:pt x="217" y="882"/>
                  </a:lnTo>
                  <a:lnTo>
                    <a:pt x="218" y="891"/>
                  </a:lnTo>
                  <a:lnTo>
                    <a:pt x="219" y="900"/>
                  </a:lnTo>
                  <a:lnTo>
                    <a:pt x="221" y="911"/>
                  </a:lnTo>
                  <a:lnTo>
                    <a:pt x="221" y="911"/>
                  </a:lnTo>
                  <a:lnTo>
                    <a:pt x="219" y="920"/>
                  </a:lnTo>
                  <a:lnTo>
                    <a:pt x="218" y="929"/>
                  </a:lnTo>
                  <a:lnTo>
                    <a:pt x="217" y="938"/>
                  </a:lnTo>
                  <a:lnTo>
                    <a:pt x="214" y="947"/>
                  </a:lnTo>
                  <a:lnTo>
                    <a:pt x="210" y="955"/>
                  </a:lnTo>
                  <a:lnTo>
                    <a:pt x="206" y="963"/>
                  </a:lnTo>
                  <a:lnTo>
                    <a:pt x="201" y="971"/>
                  </a:lnTo>
                  <a:lnTo>
                    <a:pt x="196" y="977"/>
                  </a:lnTo>
                  <a:lnTo>
                    <a:pt x="189" y="983"/>
                  </a:lnTo>
                  <a:lnTo>
                    <a:pt x="183" y="989"/>
                  </a:lnTo>
                  <a:lnTo>
                    <a:pt x="176" y="993"/>
                  </a:lnTo>
                  <a:lnTo>
                    <a:pt x="168" y="997"/>
                  </a:lnTo>
                  <a:lnTo>
                    <a:pt x="162" y="1001"/>
                  </a:lnTo>
                  <a:lnTo>
                    <a:pt x="153" y="1002"/>
                  </a:lnTo>
                  <a:lnTo>
                    <a:pt x="145" y="1003"/>
                  </a:lnTo>
                  <a:lnTo>
                    <a:pt x="137" y="1005"/>
                  </a:lnTo>
                  <a:lnTo>
                    <a:pt x="137" y="1005"/>
                  </a:lnTo>
                  <a:close/>
                  <a:moveTo>
                    <a:pt x="222" y="665"/>
                  </a:moveTo>
                  <a:lnTo>
                    <a:pt x="51" y="665"/>
                  </a:lnTo>
                  <a:lnTo>
                    <a:pt x="51" y="50"/>
                  </a:lnTo>
                  <a:lnTo>
                    <a:pt x="222" y="50"/>
                  </a:lnTo>
                  <a:lnTo>
                    <a:pt x="222" y="6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8" name="Freeform 10950"/>
            <p:cNvSpPr>
              <a:spLocks/>
            </p:cNvSpPr>
            <p:nvPr/>
          </p:nvSpPr>
          <p:spPr bwMode="auto">
            <a:xfrm>
              <a:off x="675737" y="1593071"/>
              <a:ext cx="44151" cy="44151"/>
            </a:xfrm>
            <a:custGeom>
              <a:avLst/>
              <a:gdLst>
                <a:gd name="T0" fmla="*/ 117 w 117"/>
                <a:gd name="T1" fmla="*/ 57 h 115"/>
                <a:gd name="T2" fmla="*/ 117 w 117"/>
                <a:gd name="T3" fmla="*/ 57 h 115"/>
                <a:gd name="T4" fmla="*/ 115 w 117"/>
                <a:gd name="T5" fmla="*/ 69 h 115"/>
                <a:gd name="T6" fmla="*/ 111 w 117"/>
                <a:gd name="T7" fmla="*/ 80 h 115"/>
                <a:gd name="T8" fmla="*/ 106 w 117"/>
                <a:gd name="T9" fmla="*/ 90 h 115"/>
                <a:gd name="T10" fmla="*/ 100 w 117"/>
                <a:gd name="T11" fmla="*/ 98 h 115"/>
                <a:gd name="T12" fmla="*/ 90 w 117"/>
                <a:gd name="T13" fmla="*/ 106 h 115"/>
                <a:gd name="T14" fmla="*/ 81 w 117"/>
                <a:gd name="T15" fmla="*/ 111 h 115"/>
                <a:gd name="T16" fmla="*/ 71 w 117"/>
                <a:gd name="T17" fmla="*/ 113 h 115"/>
                <a:gd name="T18" fmla="*/ 59 w 117"/>
                <a:gd name="T19" fmla="*/ 115 h 115"/>
                <a:gd name="T20" fmla="*/ 59 w 117"/>
                <a:gd name="T21" fmla="*/ 115 h 115"/>
                <a:gd name="T22" fmla="*/ 47 w 117"/>
                <a:gd name="T23" fmla="*/ 113 h 115"/>
                <a:gd name="T24" fmla="*/ 36 w 117"/>
                <a:gd name="T25" fmla="*/ 111 h 115"/>
                <a:gd name="T26" fmla="*/ 26 w 117"/>
                <a:gd name="T27" fmla="*/ 106 h 115"/>
                <a:gd name="T28" fmla="*/ 17 w 117"/>
                <a:gd name="T29" fmla="*/ 98 h 115"/>
                <a:gd name="T30" fmla="*/ 11 w 117"/>
                <a:gd name="T31" fmla="*/ 90 h 115"/>
                <a:gd name="T32" fmla="*/ 6 w 117"/>
                <a:gd name="T33" fmla="*/ 80 h 115"/>
                <a:gd name="T34" fmla="*/ 2 w 117"/>
                <a:gd name="T35" fmla="*/ 69 h 115"/>
                <a:gd name="T36" fmla="*/ 0 w 117"/>
                <a:gd name="T37" fmla="*/ 57 h 115"/>
                <a:gd name="T38" fmla="*/ 0 w 117"/>
                <a:gd name="T39" fmla="*/ 57 h 115"/>
                <a:gd name="T40" fmla="*/ 2 w 117"/>
                <a:gd name="T41" fmla="*/ 46 h 115"/>
                <a:gd name="T42" fmla="*/ 6 w 117"/>
                <a:gd name="T43" fmla="*/ 35 h 115"/>
                <a:gd name="T44" fmla="*/ 11 w 117"/>
                <a:gd name="T45" fmla="*/ 25 h 115"/>
                <a:gd name="T46" fmla="*/ 17 w 117"/>
                <a:gd name="T47" fmla="*/ 17 h 115"/>
                <a:gd name="T48" fmla="*/ 26 w 117"/>
                <a:gd name="T49" fmla="*/ 9 h 115"/>
                <a:gd name="T50" fmla="*/ 36 w 117"/>
                <a:gd name="T51" fmla="*/ 4 h 115"/>
                <a:gd name="T52" fmla="*/ 47 w 117"/>
                <a:gd name="T53" fmla="*/ 1 h 115"/>
                <a:gd name="T54" fmla="*/ 59 w 117"/>
                <a:gd name="T55" fmla="*/ 0 h 115"/>
                <a:gd name="T56" fmla="*/ 59 w 117"/>
                <a:gd name="T57" fmla="*/ 0 h 115"/>
                <a:gd name="T58" fmla="*/ 71 w 117"/>
                <a:gd name="T59" fmla="*/ 1 h 115"/>
                <a:gd name="T60" fmla="*/ 81 w 117"/>
                <a:gd name="T61" fmla="*/ 4 h 115"/>
                <a:gd name="T62" fmla="*/ 90 w 117"/>
                <a:gd name="T63" fmla="*/ 9 h 115"/>
                <a:gd name="T64" fmla="*/ 100 w 117"/>
                <a:gd name="T65" fmla="*/ 17 h 115"/>
                <a:gd name="T66" fmla="*/ 106 w 117"/>
                <a:gd name="T67" fmla="*/ 25 h 115"/>
                <a:gd name="T68" fmla="*/ 111 w 117"/>
                <a:gd name="T69" fmla="*/ 35 h 115"/>
                <a:gd name="T70" fmla="*/ 115 w 117"/>
                <a:gd name="T71" fmla="*/ 46 h 115"/>
                <a:gd name="T72" fmla="*/ 117 w 117"/>
                <a:gd name="T73" fmla="*/ 57 h 115"/>
                <a:gd name="T74" fmla="*/ 117 w 117"/>
                <a:gd name="T75"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115">
                  <a:moveTo>
                    <a:pt x="117" y="57"/>
                  </a:moveTo>
                  <a:lnTo>
                    <a:pt x="117" y="57"/>
                  </a:lnTo>
                  <a:lnTo>
                    <a:pt x="115" y="69"/>
                  </a:lnTo>
                  <a:lnTo>
                    <a:pt x="111" y="80"/>
                  </a:lnTo>
                  <a:lnTo>
                    <a:pt x="106" y="90"/>
                  </a:lnTo>
                  <a:lnTo>
                    <a:pt x="100" y="98"/>
                  </a:lnTo>
                  <a:lnTo>
                    <a:pt x="90" y="106"/>
                  </a:lnTo>
                  <a:lnTo>
                    <a:pt x="81" y="111"/>
                  </a:lnTo>
                  <a:lnTo>
                    <a:pt x="71" y="113"/>
                  </a:lnTo>
                  <a:lnTo>
                    <a:pt x="59" y="115"/>
                  </a:lnTo>
                  <a:lnTo>
                    <a:pt x="59" y="115"/>
                  </a:lnTo>
                  <a:lnTo>
                    <a:pt x="47" y="113"/>
                  </a:lnTo>
                  <a:lnTo>
                    <a:pt x="36" y="111"/>
                  </a:lnTo>
                  <a:lnTo>
                    <a:pt x="26" y="106"/>
                  </a:lnTo>
                  <a:lnTo>
                    <a:pt x="17" y="98"/>
                  </a:lnTo>
                  <a:lnTo>
                    <a:pt x="11" y="90"/>
                  </a:lnTo>
                  <a:lnTo>
                    <a:pt x="6" y="80"/>
                  </a:lnTo>
                  <a:lnTo>
                    <a:pt x="2" y="69"/>
                  </a:lnTo>
                  <a:lnTo>
                    <a:pt x="0" y="57"/>
                  </a:lnTo>
                  <a:lnTo>
                    <a:pt x="0" y="57"/>
                  </a:lnTo>
                  <a:lnTo>
                    <a:pt x="2" y="46"/>
                  </a:lnTo>
                  <a:lnTo>
                    <a:pt x="6" y="35"/>
                  </a:lnTo>
                  <a:lnTo>
                    <a:pt x="11" y="25"/>
                  </a:lnTo>
                  <a:lnTo>
                    <a:pt x="17" y="17"/>
                  </a:lnTo>
                  <a:lnTo>
                    <a:pt x="26" y="9"/>
                  </a:lnTo>
                  <a:lnTo>
                    <a:pt x="36" y="4"/>
                  </a:lnTo>
                  <a:lnTo>
                    <a:pt x="47" y="1"/>
                  </a:lnTo>
                  <a:lnTo>
                    <a:pt x="59" y="0"/>
                  </a:lnTo>
                  <a:lnTo>
                    <a:pt x="59" y="0"/>
                  </a:lnTo>
                  <a:lnTo>
                    <a:pt x="71" y="1"/>
                  </a:lnTo>
                  <a:lnTo>
                    <a:pt x="81" y="4"/>
                  </a:lnTo>
                  <a:lnTo>
                    <a:pt x="90" y="9"/>
                  </a:lnTo>
                  <a:lnTo>
                    <a:pt x="100" y="17"/>
                  </a:lnTo>
                  <a:lnTo>
                    <a:pt x="106" y="25"/>
                  </a:lnTo>
                  <a:lnTo>
                    <a:pt x="111" y="35"/>
                  </a:lnTo>
                  <a:lnTo>
                    <a:pt x="115" y="46"/>
                  </a:lnTo>
                  <a:lnTo>
                    <a:pt x="117" y="57"/>
                  </a:lnTo>
                  <a:lnTo>
                    <a:pt x="11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9" name="Group 28"/>
          <p:cNvGrpSpPr/>
          <p:nvPr/>
        </p:nvGrpSpPr>
        <p:grpSpPr>
          <a:xfrm>
            <a:off x="9447281" y="3431362"/>
            <a:ext cx="385178" cy="504081"/>
            <a:chOff x="1185755" y="1227684"/>
            <a:chExt cx="350162" cy="458255"/>
          </a:xfrm>
          <a:solidFill>
            <a:schemeClr val="bg1"/>
          </a:solidFill>
        </p:grpSpPr>
        <p:sp>
          <p:nvSpPr>
            <p:cNvPr id="30" name="Freeform 10951"/>
            <p:cNvSpPr>
              <a:spLocks/>
            </p:cNvSpPr>
            <p:nvPr/>
          </p:nvSpPr>
          <p:spPr bwMode="auto">
            <a:xfrm>
              <a:off x="1185755" y="1227684"/>
              <a:ext cx="350162" cy="415627"/>
            </a:xfrm>
            <a:custGeom>
              <a:avLst/>
              <a:gdLst>
                <a:gd name="T0" fmla="*/ 917 w 918"/>
                <a:gd name="T1" fmla="*/ 897 h 1091"/>
                <a:gd name="T2" fmla="*/ 887 w 918"/>
                <a:gd name="T3" fmla="*/ 794 h 1091"/>
                <a:gd name="T4" fmla="*/ 821 w 918"/>
                <a:gd name="T5" fmla="*/ 730 h 1091"/>
                <a:gd name="T6" fmla="*/ 727 w 918"/>
                <a:gd name="T7" fmla="*/ 696 h 1091"/>
                <a:gd name="T8" fmla="*/ 624 w 918"/>
                <a:gd name="T9" fmla="*/ 671 h 1091"/>
                <a:gd name="T10" fmla="*/ 572 w 918"/>
                <a:gd name="T11" fmla="*/ 629 h 1091"/>
                <a:gd name="T12" fmla="*/ 572 w 918"/>
                <a:gd name="T13" fmla="*/ 536 h 1091"/>
                <a:gd name="T14" fmla="*/ 616 w 918"/>
                <a:gd name="T15" fmla="*/ 484 h 1091"/>
                <a:gd name="T16" fmla="*/ 663 w 918"/>
                <a:gd name="T17" fmla="*/ 421 h 1091"/>
                <a:gd name="T18" fmla="*/ 695 w 918"/>
                <a:gd name="T19" fmla="*/ 377 h 1091"/>
                <a:gd name="T20" fmla="*/ 689 w 918"/>
                <a:gd name="T21" fmla="*/ 301 h 1091"/>
                <a:gd name="T22" fmla="*/ 667 w 918"/>
                <a:gd name="T23" fmla="*/ 291 h 1091"/>
                <a:gd name="T24" fmla="*/ 662 w 918"/>
                <a:gd name="T25" fmla="*/ 222 h 1091"/>
                <a:gd name="T26" fmla="*/ 662 w 918"/>
                <a:gd name="T27" fmla="*/ 113 h 1091"/>
                <a:gd name="T28" fmla="*/ 635 w 918"/>
                <a:gd name="T29" fmla="*/ 61 h 1091"/>
                <a:gd name="T30" fmla="*/ 608 w 918"/>
                <a:gd name="T31" fmla="*/ 54 h 1091"/>
                <a:gd name="T32" fmla="*/ 569 w 918"/>
                <a:gd name="T33" fmla="*/ 56 h 1091"/>
                <a:gd name="T34" fmla="*/ 542 w 918"/>
                <a:gd name="T35" fmla="*/ 40 h 1091"/>
                <a:gd name="T36" fmla="*/ 508 w 918"/>
                <a:gd name="T37" fmla="*/ 2 h 1091"/>
                <a:gd name="T38" fmla="*/ 470 w 918"/>
                <a:gd name="T39" fmla="*/ 0 h 1091"/>
                <a:gd name="T40" fmla="*/ 362 w 918"/>
                <a:gd name="T41" fmla="*/ 30 h 1091"/>
                <a:gd name="T42" fmla="*/ 320 w 918"/>
                <a:gd name="T43" fmla="*/ 39 h 1091"/>
                <a:gd name="T44" fmla="*/ 281 w 918"/>
                <a:gd name="T45" fmla="*/ 64 h 1091"/>
                <a:gd name="T46" fmla="*/ 261 w 918"/>
                <a:gd name="T47" fmla="*/ 96 h 1091"/>
                <a:gd name="T48" fmla="*/ 248 w 918"/>
                <a:gd name="T49" fmla="*/ 197 h 1091"/>
                <a:gd name="T50" fmla="*/ 234 w 918"/>
                <a:gd name="T51" fmla="*/ 290 h 1091"/>
                <a:gd name="T52" fmla="*/ 217 w 918"/>
                <a:gd name="T53" fmla="*/ 333 h 1091"/>
                <a:gd name="T54" fmla="*/ 219 w 918"/>
                <a:gd name="T55" fmla="*/ 376 h 1091"/>
                <a:gd name="T56" fmla="*/ 236 w 918"/>
                <a:gd name="T57" fmla="*/ 408 h 1091"/>
                <a:gd name="T58" fmla="*/ 270 w 918"/>
                <a:gd name="T59" fmla="*/ 440 h 1091"/>
                <a:gd name="T60" fmla="*/ 320 w 918"/>
                <a:gd name="T61" fmla="*/ 514 h 1091"/>
                <a:gd name="T62" fmla="*/ 343 w 918"/>
                <a:gd name="T63" fmla="*/ 535 h 1091"/>
                <a:gd name="T64" fmla="*/ 339 w 918"/>
                <a:gd name="T65" fmla="*/ 638 h 1091"/>
                <a:gd name="T66" fmla="*/ 273 w 918"/>
                <a:gd name="T67" fmla="*/ 680 h 1091"/>
                <a:gd name="T68" fmla="*/ 142 w 918"/>
                <a:gd name="T69" fmla="*/ 714 h 1091"/>
                <a:gd name="T70" fmla="*/ 47 w 918"/>
                <a:gd name="T71" fmla="*/ 760 h 1091"/>
                <a:gd name="T72" fmla="*/ 22 w 918"/>
                <a:gd name="T73" fmla="*/ 794 h 1091"/>
                <a:gd name="T74" fmla="*/ 5 w 918"/>
                <a:gd name="T75" fmla="*/ 881 h 1091"/>
                <a:gd name="T76" fmla="*/ 0 w 918"/>
                <a:gd name="T77" fmla="*/ 919 h 1091"/>
                <a:gd name="T78" fmla="*/ 2 w 918"/>
                <a:gd name="T79" fmla="*/ 944 h 1091"/>
                <a:gd name="T80" fmla="*/ 42 w 918"/>
                <a:gd name="T81" fmla="*/ 996 h 1091"/>
                <a:gd name="T82" fmla="*/ 124 w 918"/>
                <a:gd name="T83" fmla="*/ 1041 h 1091"/>
                <a:gd name="T84" fmla="*/ 241 w 918"/>
                <a:gd name="T85" fmla="*/ 1073 h 1091"/>
                <a:gd name="T86" fmla="*/ 346 w 918"/>
                <a:gd name="T87" fmla="*/ 1086 h 1091"/>
                <a:gd name="T88" fmla="*/ 507 w 918"/>
                <a:gd name="T89" fmla="*/ 1090 h 1091"/>
                <a:gd name="T90" fmla="*/ 505 w 918"/>
                <a:gd name="T91" fmla="*/ 1013 h 1091"/>
                <a:gd name="T92" fmla="*/ 540 w 918"/>
                <a:gd name="T93" fmla="*/ 939 h 1091"/>
                <a:gd name="T94" fmla="*/ 606 w 918"/>
                <a:gd name="T95" fmla="*/ 889 h 1091"/>
                <a:gd name="T96" fmla="*/ 672 w 918"/>
                <a:gd name="T97" fmla="*/ 876 h 1091"/>
                <a:gd name="T98" fmla="*/ 747 w 918"/>
                <a:gd name="T99" fmla="*/ 893 h 1091"/>
                <a:gd name="T100" fmla="*/ 804 w 918"/>
                <a:gd name="T101" fmla="*/ 937 h 1091"/>
                <a:gd name="T102" fmla="*/ 838 w 918"/>
                <a:gd name="T103" fmla="*/ 1003 h 1091"/>
                <a:gd name="T104" fmla="*/ 892 w 918"/>
                <a:gd name="T105" fmla="*/ 980 h 1091"/>
                <a:gd name="T106" fmla="*/ 915 w 918"/>
                <a:gd name="T107" fmla="*/ 944 h 1091"/>
                <a:gd name="T108" fmla="*/ 918 w 918"/>
                <a:gd name="T109" fmla="*/ 927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8" h="1091">
                  <a:moveTo>
                    <a:pt x="918" y="926"/>
                  </a:moveTo>
                  <a:lnTo>
                    <a:pt x="918" y="926"/>
                  </a:lnTo>
                  <a:lnTo>
                    <a:pt x="918" y="924"/>
                  </a:lnTo>
                  <a:lnTo>
                    <a:pt x="918" y="924"/>
                  </a:lnTo>
                  <a:lnTo>
                    <a:pt x="917" y="897"/>
                  </a:lnTo>
                  <a:lnTo>
                    <a:pt x="914" y="873"/>
                  </a:lnTo>
                  <a:lnTo>
                    <a:pt x="910" y="850"/>
                  </a:lnTo>
                  <a:lnTo>
                    <a:pt x="904" y="829"/>
                  </a:lnTo>
                  <a:lnTo>
                    <a:pt x="896" y="811"/>
                  </a:lnTo>
                  <a:lnTo>
                    <a:pt x="887" y="794"/>
                  </a:lnTo>
                  <a:lnTo>
                    <a:pt x="876" y="778"/>
                  </a:lnTo>
                  <a:lnTo>
                    <a:pt x="864" y="764"/>
                  </a:lnTo>
                  <a:lnTo>
                    <a:pt x="851" y="751"/>
                  </a:lnTo>
                  <a:lnTo>
                    <a:pt x="837" y="739"/>
                  </a:lnTo>
                  <a:lnTo>
                    <a:pt x="821" y="730"/>
                  </a:lnTo>
                  <a:lnTo>
                    <a:pt x="804" y="721"/>
                  </a:lnTo>
                  <a:lnTo>
                    <a:pt x="786" y="713"/>
                  </a:lnTo>
                  <a:lnTo>
                    <a:pt x="768" y="706"/>
                  </a:lnTo>
                  <a:lnTo>
                    <a:pt x="748" y="701"/>
                  </a:lnTo>
                  <a:lnTo>
                    <a:pt x="727" y="696"/>
                  </a:lnTo>
                  <a:lnTo>
                    <a:pt x="727" y="696"/>
                  </a:lnTo>
                  <a:lnTo>
                    <a:pt x="691" y="688"/>
                  </a:lnTo>
                  <a:lnTo>
                    <a:pt x="655" y="681"/>
                  </a:lnTo>
                  <a:lnTo>
                    <a:pt x="640" y="676"/>
                  </a:lnTo>
                  <a:lnTo>
                    <a:pt x="624" y="671"/>
                  </a:lnTo>
                  <a:lnTo>
                    <a:pt x="611" y="666"/>
                  </a:lnTo>
                  <a:lnTo>
                    <a:pt x="598" y="659"/>
                  </a:lnTo>
                  <a:lnTo>
                    <a:pt x="587" y="650"/>
                  </a:lnTo>
                  <a:lnTo>
                    <a:pt x="578" y="641"/>
                  </a:lnTo>
                  <a:lnTo>
                    <a:pt x="572" y="629"/>
                  </a:lnTo>
                  <a:lnTo>
                    <a:pt x="567" y="615"/>
                  </a:lnTo>
                  <a:lnTo>
                    <a:pt x="564" y="599"/>
                  </a:lnTo>
                  <a:lnTo>
                    <a:pt x="564" y="581"/>
                  </a:lnTo>
                  <a:lnTo>
                    <a:pt x="567" y="560"/>
                  </a:lnTo>
                  <a:lnTo>
                    <a:pt x="572" y="536"/>
                  </a:lnTo>
                  <a:lnTo>
                    <a:pt x="572" y="536"/>
                  </a:lnTo>
                  <a:lnTo>
                    <a:pt x="581" y="529"/>
                  </a:lnTo>
                  <a:lnTo>
                    <a:pt x="589" y="521"/>
                  </a:lnTo>
                  <a:lnTo>
                    <a:pt x="603" y="504"/>
                  </a:lnTo>
                  <a:lnTo>
                    <a:pt x="616" y="484"/>
                  </a:lnTo>
                  <a:lnTo>
                    <a:pt x="628" y="466"/>
                  </a:lnTo>
                  <a:lnTo>
                    <a:pt x="641" y="446"/>
                  </a:lnTo>
                  <a:lnTo>
                    <a:pt x="648" y="437"/>
                  </a:lnTo>
                  <a:lnTo>
                    <a:pt x="654" y="429"/>
                  </a:lnTo>
                  <a:lnTo>
                    <a:pt x="663" y="421"/>
                  </a:lnTo>
                  <a:lnTo>
                    <a:pt x="671" y="414"/>
                  </a:lnTo>
                  <a:lnTo>
                    <a:pt x="682" y="408"/>
                  </a:lnTo>
                  <a:lnTo>
                    <a:pt x="692" y="403"/>
                  </a:lnTo>
                  <a:lnTo>
                    <a:pt x="692" y="403"/>
                  </a:lnTo>
                  <a:lnTo>
                    <a:pt x="695" y="377"/>
                  </a:lnTo>
                  <a:lnTo>
                    <a:pt x="695" y="355"/>
                  </a:lnTo>
                  <a:lnTo>
                    <a:pt x="693" y="331"/>
                  </a:lnTo>
                  <a:lnTo>
                    <a:pt x="692" y="305"/>
                  </a:lnTo>
                  <a:lnTo>
                    <a:pt x="692" y="305"/>
                  </a:lnTo>
                  <a:lnTo>
                    <a:pt x="689" y="301"/>
                  </a:lnTo>
                  <a:lnTo>
                    <a:pt x="685" y="297"/>
                  </a:lnTo>
                  <a:lnTo>
                    <a:pt x="682" y="296"/>
                  </a:lnTo>
                  <a:lnTo>
                    <a:pt x="676" y="295"/>
                  </a:lnTo>
                  <a:lnTo>
                    <a:pt x="671" y="292"/>
                  </a:lnTo>
                  <a:lnTo>
                    <a:pt x="667" y="291"/>
                  </a:lnTo>
                  <a:lnTo>
                    <a:pt x="663" y="288"/>
                  </a:lnTo>
                  <a:lnTo>
                    <a:pt x="661" y="283"/>
                  </a:lnTo>
                  <a:lnTo>
                    <a:pt x="661" y="283"/>
                  </a:lnTo>
                  <a:lnTo>
                    <a:pt x="661" y="253"/>
                  </a:lnTo>
                  <a:lnTo>
                    <a:pt x="662" y="222"/>
                  </a:lnTo>
                  <a:lnTo>
                    <a:pt x="665" y="189"/>
                  </a:lnTo>
                  <a:lnTo>
                    <a:pt x="666" y="158"/>
                  </a:lnTo>
                  <a:lnTo>
                    <a:pt x="666" y="142"/>
                  </a:lnTo>
                  <a:lnTo>
                    <a:pt x="665" y="128"/>
                  </a:lnTo>
                  <a:lnTo>
                    <a:pt x="662" y="113"/>
                  </a:lnTo>
                  <a:lnTo>
                    <a:pt x="659" y="100"/>
                  </a:lnTo>
                  <a:lnTo>
                    <a:pt x="655" y="88"/>
                  </a:lnTo>
                  <a:lnTo>
                    <a:pt x="650" y="78"/>
                  </a:lnTo>
                  <a:lnTo>
                    <a:pt x="642" y="69"/>
                  </a:lnTo>
                  <a:lnTo>
                    <a:pt x="635" y="61"/>
                  </a:lnTo>
                  <a:lnTo>
                    <a:pt x="635" y="61"/>
                  </a:lnTo>
                  <a:lnTo>
                    <a:pt x="628" y="58"/>
                  </a:lnTo>
                  <a:lnTo>
                    <a:pt x="621" y="56"/>
                  </a:lnTo>
                  <a:lnTo>
                    <a:pt x="615" y="54"/>
                  </a:lnTo>
                  <a:lnTo>
                    <a:pt x="608" y="54"/>
                  </a:lnTo>
                  <a:lnTo>
                    <a:pt x="608" y="54"/>
                  </a:lnTo>
                  <a:lnTo>
                    <a:pt x="594" y="54"/>
                  </a:lnTo>
                  <a:lnTo>
                    <a:pt x="580" y="56"/>
                  </a:lnTo>
                  <a:lnTo>
                    <a:pt x="580" y="56"/>
                  </a:lnTo>
                  <a:lnTo>
                    <a:pt x="569" y="56"/>
                  </a:lnTo>
                  <a:lnTo>
                    <a:pt x="559" y="52"/>
                  </a:lnTo>
                  <a:lnTo>
                    <a:pt x="559" y="52"/>
                  </a:lnTo>
                  <a:lnTo>
                    <a:pt x="554" y="51"/>
                  </a:lnTo>
                  <a:lnTo>
                    <a:pt x="550" y="47"/>
                  </a:lnTo>
                  <a:lnTo>
                    <a:pt x="542" y="40"/>
                  </a:lnTo>
                  <a:lnTo>
                    <a:pt x="535" y="32"/>
                  </a:lnTo>
                  <a:lnTo>
                    <a:pt x="529" y="23"/>
                  </a:lnTo>
                  <a:lnTo>
                    <a:pt x="522" y="15"/>
                  </a:lnTo>
                  <a:lnTo>
                    <a:pt x="516" y="7"/>
                  </a:lnTo>
                  <a:lnTo>
                    <a:pt x="508" y="2"/>
                  </a:lnTo>
                  <a:lnTo>
                    <a:pt x="503" y="1"/>
                  </a:lnTo>
                  <a:lnTo>
                    <a:pt x="496" y="0"/>
                  </a:lnTo>
                  <a:lnTo>
                    <a:pt x="496" y="0"/>
                  </a:lnTo>
                  <a:lnTo>
                    <a:pt x="470" y="0"/>
                  </a:lnTo>
                  <a:lnTo>
                    <a:pt x="470" y="0"/>
                  </a:lnTo>
                  <a:lnTo>
                    <a:pt x="453" y="9"/>
                  </a:lnTo>
                  <a:lnTo>
                    <a:pt x="435" y="17"/>
                  </a:lnTo>
                  <a:lnTo>
                    <a:pt x="418" y="21"/>
                  </a:lnTo>
                  <a:lnTo>
                    <a:pt x="398" y="24"/>
                  </a:lnTo>
                  <a:lnTo>
                    <a:pt x="362" y="30"/>
                  </a:lnTo>
                  <a:lnTo>
                    <a:pt x="345" y="34"/>
                  </a:lnTo>
                  <a:lnTo>
                    <a:pt x="326" y="37"/>
                  </a:lnTo>
                  <a:lnTo>
                    <a:pt x="326" y="37"/>
                  </a:lnTo>
                  <a:lnTo>
                    <a:pt x="320" y="39"/>
                  </a:lnTo>
                  <a:lnTo>
                    <a:pt x="320" y="39"/>
                  </a:lnTo>
                  <a:lnTo>
                    <a:pt x="309" y="43"/>
                  </a:lnTo>
                  <a:lnTo>
                    <a:pt x="301" y="47"/>
                  </a:lnTo>
                  <a:lnTo>
                    <a:pt x="294" y="52"/>
                  </a:lnTo>
                  <a:lnTo>
                    <a:pt x="287" y="57"/>
                  </a:lnTo>
                  <a:lnTo>
                    <a:pt x="281" y="64"/>
                  </a:lnTo>
                  <a:lnTo>
                    <a:pt x="274" y="70"/>
                  </a:lnTo>
                  <a:lnTo>
                    <a:pt x="270" y="77"/>
                  </a:lnTo>
                  <a:lnTo>
                    <a:pt x="265" y="84"/>
                  </a:lnTo>
                  <a:lnTo>
                    <a:pt x="265" y="84"/>
                  </a:lnTo>
                  <a:lnTo>
                    <a:pt x="261" y="96"/>
                  </a:lnTo>
                  <a:lnTo>
                    <a:pt x="257" y="108"/>
                  </a:lnTo>
                  <a:lnTo>
                    <a:pt x="253" y="121"/>
                  </a:lnTo>
                  <a:lnTo>
                    <a:pt x="251" y="135"/>
                  </a:lnTo>
                  <a:lnTo>
                    <a:pt x="248" y="164"/>
                  </a:lnTo>
                  <a:lnTo>
                    <a:pt x="248" y="197"/>
                  </a:lnTo>
                  <a:lnTo>
                    <a:pt x="248" y="197"/>
                  </a:lnTo>
                  <a:lnTo>
                    <a:pt x="248" y="279"/>
                  </a:lnTo>
                  <a:lnTo>
                    <a:pt x="248" y="279"/>
                  </a:lnTo>
                  <a:lnTo>
                    <a:pt x="240" y="284"/>
                  </a:lnTo>
                  <a:lnTo>
                    <a:pt x="234" y="290"/>
                  </a:lnTo>
                  <a:lnTo>
                    <a:pt x="228" y="297"/>
                  </a:lnTo>
                  <a:lnTo>
                    <a:pt x="223" y="305"/>
                  </a:lnTo>
                  <a:lnTo>
                    <a:pt x="221" y="314"/>
                  </a:lnTo>
                  <a:lnTo>
                    <a:pt x="218" y="324"/>
                  </a:lnTo>
                  <a:lnTo>
                    <a:pt x="217" y="333"/>
                  </a:lnTo>
                  <a:lnTo>
                    <a:pt x="215" y="342"/>
                  </a:lnTo>
                  <a:lnTo>
                    <a:pt x="215" y="342"/>
                  </a:lnTo>
                  <a:lnTo>
                    <a:pt x="215" y="354"/>
                  </a:lnTo>
                  <a:lnTo>
                    <a:pt x="217" y="365"/>
                  </a:lnTo>
                  <a:lnTo>
                    <a:pt x="219" y="376"/>
                  </a:lnTo>
                  <a:lnTo>
                    <a:pt x="222" y="386"/>
                  </a:lnTo>
                  <a:lnTo>
                    <a:pt x="222" y="386"/>
                  </a:lnTo>
                  <a:lnTo>
                    <a:pt x="226" y="395"/>
                  </a:lnTo>
                  <a:lnTo>
                    <a:pt x="230" y="402"/>
                  </a:lnTo>
                  <a:lnTo>
                    <a:pt x="236" y="408"/>
                  </a:lnTo>
                  <a:lnTo>
                    <a:pt x="241" y="414"/>
                  </a:lnTo>
                  <a:lnTo>
                    <a:pt x="256" y="425"/>
                  </a:lnTo>
                  <a:lnTo>
                    <a:pt x="264" y="432"/>
                  </a:lnTo>
                  <a:lnTo>
                    <a:pt x="270" y="440"/>
                  </a:lnTo>
                  <a:lnTo>
                    <a:pt x="270" y="440"/>
                  </a:lnTo>
                  <a:lnTo>
                    <a:pt x="278" y="450"/>
                  </a:lnTo>
                  <a:lnTo>
                    <a:pt x="286" y="461"/>
                  </a:lnTo>
                  <a:lnTo>
                    <a:pt x="299" y="484"/>
                  </a:lnTo>
                  <a:lnTo>
                    <a:pt x="313" y="505"/>
                  </a:lnTo>
                  <a:lnTo>
                    <a:pt x="320" y="514"/>
                  </a:lnTo>
                  <a:lnTo>
                    <a:pt x="326" y="523"/>
                  </a:lnTo>
                  <a:lnTo>
                    <a:pt x="326" y="523"/>
                  </a:lnTo>
                  <a:lnTo>
                    <a:pt x="332" y="529"/>
                  </a:lnTo>
                  <a:lnTo>
                    <a:pt x="338" y="532"/>
                  </a:lnTo>
                  <a:lnTo>
                    <a:pt x="343" y="535"/>
                  </a:lnTo>
                  <a:lnTo>
                    <a:pt x="350" y="538"/>
                  </a:lnTo>
                  <a:lnTo>
                    <a:pt x="350" y="538"/>
                  </a:lnTo>
                  <a:lnTo>
                    <a:pt x="350" y="625"/>
                  </a:lnTo>
                  <a:lnTo>
                    <a:pt x="350" y="625"/>
                  </a:lnTo>
                  <a:lnTo>
                    <a:pt x="339" y="638"/>
                  </a:lnTo>
                  <a:lnTo>
                    <a:pt x="326" y="650"/>
                  </a:lnTo>
                  <a:lnTo>
                    <a:pt x="326" y="650"/>
                  </a:lnTo>
                  <a:lnTo>
                    <a:pt x="311" y="662"/>
                  </a:lnTo>
                  <a:lnTo>
                    <a:pt x="292" y="672"/>
                  </a:lnTo>
                  <a:lnTo>
                    <a:pt x="273" y="680"/>
                  </a:lnTo>
                  <a:lnTo>
                    <a:pt x="252" y="688"/>
                  </a:lnTo>
                  <a:lnTo>
                    <a:pt x="230" y="693"/>
                  </a:lnTo>
                  <a:lnTo>
                    <a:pt x="209" y="698"/>
                  </a:lnTo>
                  <a:lnTo>
                    <a:pt x="163" y="709"/>
                  </a:lnTo>
                  <a:lnTo>
                    <a:pt x="142" y="714"/>
                  </a:lnTo>
                  <a:lnTo>
                    <a:pt x="120" y="721"/>
                  </a:lnTo>
                  <a:lnTo>
                    <a:pt x="100" y="728"/>
                  </a:lnTo>
                  <a:lnTo>
                    <a:pt x="81" y="738"/>
                  </a:lnTo>
                  <a:lnTo>
                    <a:pt x="63" y="748"/>
                  </a:lnTo>
                  <a:lnTo>
                    <a:pt x="47" y="760"/>
                  </a:lnTo>
                  <a:lnTo>
                    <a:pt x="40" y="768"/>
                  </a:lnTo>
                  <a:lnTo>
                    <a:pt x="34" y="775"/>
                  </a:lnTo>
                  <a:lnTo>
                    <a:pt x="27" y="785"/>
                  </a:lnTo>
                  <a:lnTo>
                    <a:pt x="22" y="794"/>
                  </a:lnTo>
                  <a:lnTo>
                    <a:pt x="22" y="794"/>
                  </a:lnTo>
                  <a:lnTo>
                    <a:pt x="17" y="805"/>
                  </a:lnTo>
                  <a:lnTo>
                    <a:pt x="13" y="818"/>
                  </a:lnTo>
                  <a:lnTo>
                    <a:pt x="10" y="833"/>
                  </a:lnTo>
                  <a:lnTo>
                    <a:pt x="9" y="849"/>
                  </a:lnTo>
                  <a:lnTo>
                    <a:pt x="5" y="881"/>
                  </a:lnTo>
                  <a:lnTo>
                    <a:pt x="2" y="899"/>
                  </a:lnTo>
                  <a:lnTo>
                    <a:pt x="0" y="918"/>
                  </a:lnTo>
                  <a:lnTo>
                    <a:pt x="0" y="918"/>
                  </a:lnTo>
                  <a:lnTo>
                    <a:pt x="0" y="919"/>
                  </a:lnTo>
                  <a:lnTo>
                    <a:pt x="0" y="919"/>
                  </a:lnTo>
                  <a:lnTo>
                    <a:pt x="0" y="931"/>
                  </a:lnTo>
                  <a:lnTo>
                    <a:pt x="0" y="932"/>
                  </a:lnTo>
                  <a:lnTo>
                    <a:pt x="0" y="932"/>
                  </a:lnTo>
                  <a:lnTo>
                    <a:pt x="0" y="932"/>
                  </a:lnTo>
                  <a:lnTo>
                    <a:pt x="2" y="944"/>
                  </a:lnTo>
                  <a:lnTo>
                    <a:pt x="6" y="954"/>
                  </a:lnTo>
                  <a:lnTo>
                    <a:pt x="13" y="965"/>
                  </a:lnTo>
                  <a:lnTo>
                    <a:pt x="21" y="977"/>
                  </a:lnTo>
                  <a:lnTo>
                    <a:pt x="30" y="986"/>
                  </a:lnTo>
                  <a:lnTo>
                    <a:pt x="42" y="996"/>
                  </a:lnTo>
                  <a:lnTo>
                    <a:pt x="55" y="1005"/>
                  </a:lnTo>
                  <a:lnTo>
                    <a:pt x="70" y="1016"/>
                  </a:lnTo>
                  <a:lnTo>
                    <a:pt x="86" y="1024"/>
                  </a:lnTo>
                  <a:lnTo>
                    <a:pt x="104" y="1033"/>
                  </a:lnTo>
                  <a:lnTo>
                    <a:pt x="124" y="1041"/>
                  </a:lnTo>
                  <a:lnTo>
                    <a:pt x="145" y="1048"/>
                  </a:lnTo>
                  <a:lnTo>
                    <a:pt x="167" y="1055"/>
                  </a:lnTo>
                  <a:lnTo>
                    <a:pt x="190" y="1061"/>
                  </a:lnTo>
                  <a:lnTo>
                    <a:pt x="215" y="1068"/>
                  </a:lnTo>
                  <a:lnTo>
                    <a:pt x="241" y="1073"/>
                  </a:lnTo>
                  <a:lnTo>
                    <a:pt x="241" y="1073"/>
                  </a:lnTo>
                  <a:lnTo>
                    <a:pt x="243" y="1072"/>
                  </a:lnTo>
                  <a:lnTo>
                    <a:pt x="243" y="1072"/>
                  </a:lnTo>
                  <a:lnTo>
                    <a:pt x="294" y="1080"/>
                  </a:lnTo>
                  <a:lnTo>
                    <a:pt x="346" y="1086"/>
                  </a:lnTo>
                  <a:lnTo>
                    <a:pt x="402" y="1090"/>
                  </a:lnTo>
                  <a:lnTo>
                    <a:pt x="460" y="1091"/>
                  </a:lnTo>
                  <a:lnTo>
                    <a:pt x="460" y="1091"/>
                  </a:lnTo>
                  <a:lnTo>
                    <a:pt x="507" y="1090"/>
                  </a:lnTo>
                  <a:lnTo>
                    <a:pt x="507" y="1090"/>
                  </a:lnTo>
                  <a:lnTo>
                    <a:pt x="503" y="1069"/>
                  </a:lnTo>
                  <a:lnTo>
                    <a:pt x="501" y="1047"/>
                  </a:lnTo>
                  <a:lnTo>
                    <a:pt x="501" y="1047"/>
                  </a:lnTo>
                  <a:lnTo>
                    <a:pt x="503" y="1030"/>
                  </a:lnTo>
                  <a:lnTo>
                    <a:pt x="505" y="1013"/>
                  </a:lnTo>
                  <a:lnTo>
                    <a:pt x="509" y="996"/>
                  </a:lnTo>
                  <a:lnTo>
                    <a:pt x="514" y="980"/>
                  </a:lnTo>
                  <a:lnTo>
                    <a:pt x="522" y="966"/>
                  </a:lnTo>
                  <a:lnTo>
                    <a:pt x="530" y="952"/>
                  </a:lnTo>
                  <a:lnTo>
                    <a:pt x="540" y="939"/>
                  </a:lnTo>
                  <a:lnTo>
                    <a:pt x="552" y="926"/>
                  </a:lnTo>
                  <a:lnTo>
                    <a:pt x="564" y="915"/>
                  </a:lnTo>
                  <a:lnTo>
                    <a:pt x="577" y="905"/>
                  </a:lnTo>
                  <a:lnTo>
                    <a:pt x="591" y="897"/>
                  </a:lnTo>
                  <a:lnTo>
                    <a:pt x="606" y="889"/>
                  </a:lnTo>
                  <a:lnTo>
                    <a:pt x="621" y="884"/>
                  </a:lnTo>
                  <a:lnTo>
                    <a:pt x="638" y="880"/>
                  </a:lnTo>
                  <a:lnTo>
                    <a:pt x="655" y="877"/>
                  </a:lnTo>
                  <a:lnTo>
                    <a:pt x="672" y="876"/>
                  </a:lnTo>
                  <a:lnTo>
                    <a:pt x="672" y="876"/>
                  </a:lnTo>
                  <a:lnTo>
                    <a:pt x="688" y="876"/>
                  </a:lnTo>
                  <a:lnTo>
                    <a:pt x="704" y="879"/>
                  </a:lnTo>
                  <a:lnTo>
                    <a:pt x="718" y="882"/>
                  </a:lnTo>
                  <a:lnTo>
                    <a:pt x="732" y="886"/>
                  </a:lnTo>
                  <a:lnTo>
                    <a:pt x="747" y="893"/>
                  </a:lnTo>
                  <a:lnTo>
                    <a:pt x="760" y="899"/>
                  </a:lnTo>
                  <a:lnTo>
                    <a:pt x="772" y="907"/>
                  </a:lnTo>
                  <a:lnTo>
                    <a:pt x="783" y="916"/>
                  </a:lnTo>
                  <a:lnTo>
                    <a:pt x="794" y="926"/>
                  </a:lnTo>
                  <a:lnTo>
                    <a:pt x="804" y="937"/>
                  </a:lnTo>
                  <a:lnTo>
                    <a:pt x="813" y="949"/>
                  </a:lnTo>
                  <a:lnTo>
                    <a:pt x="821" y="961"/>
                  </a:lnTo>
                  <a:lnTo>
                    <a:pt x="828" y="974"/>
                  </a:lnTo>
                  <a:lnTo>
                    <a:pt x="834" y="988"/>
                  </a:lnTo>
                  <a:lnTo>
                    <a:pt x="838" y="1003"/>
                  </a:lnTo>
                  <a:lnTo>
                    <a:pt x="842" y="1017"/>
                  </a:lnTo>
                  <a:lnTo>
                    <a:pt x="842" y="1017"/>
                  </a:lnTo>
                  <a:lnTo>
                    <a:pt x="864" y="1003"/>
                  </a:lnTo>
                  <a:lnTo>
                    <a:pt x="884" y="988"/>
                  </a:lnTo>
                  <a:lnTo>
                    <a:pt x="892" y="980"/>
                  </a:lnTo>
                  <a:lnTo>
                    <a:pt x="898" y="973"/>
                  </a:lnTo>
                  <a:lnTo>
                    <a:pt x="905" y="965"/>
                  </a:lnTo>
                  <a:lnTo>
                    <a:pt x="910" y="957"/>
                  </a:lnTo>
                  <a:lnTo>
                    <a:pt x="910" y="957"/>
                  </a:lnTo>
                  <a:lnTo>
                    <a:pt x="915" y="944"/>
                  </a:lnTo>
                  <a:lnTo>
                    <a:pt x="917" y="937"/>
                  </a:lnTo>
                  <a:lnTo>
                    <a:pt x="918" y="931"/>
                  </a:lnTo>
                  <a:lnTo>
                    <a:pt x="918" y="931"/>
                  </a:lnTo>
                  <a:lnTo>
                    <a:pt x="918" y="931"/>
                  </a:lnTo>
                  <a:lnTo>
                    <a:pt x="918" y="927"/>
                  </a:lnTo>
                  <a:lnTo>
                    <a:pt x="918" y="9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30"/>
            <p:cNvSpPr>
              <a:spLocks/>
            </p:cNvSpPr>
            <p:nvPr/>
          </p:nvSpPr>
          <p:spPr bwMode="auto">
            <a:xfrm>
              <a:off x="1388240" y="1574801"/>
              <a:ext cx="111138" cy="111138"/>
            </a:xfrm>
            <a:custGeom>
              <a:avLst/>
              <a:gdLst>
                <a:gd name="connsiteX0" fmla="*/ 51546 w 111138"/>
                <a:gd name="connsiteY0" fmla="*/ 28927 h 111138"/>
                <a:gd name="connsiteX1" fmla="*/ 50397 w 111138"/>
                <a:gd name="connsiteY1" fmla="*/ 30054 h 111138"/>
                <a:gd name="connsiteX2" fmla="*/ 49248 w 111138"/>
                <a:gd name="connsiteY2" fmla="*/ 30805 h 111138"/>
                <a:gd name="connsiteX3" fmla="*/ 49248 w 111138"/>
                <a:gd name="connsiteY3" fmla="*/ 32308 h 111138"/>
                <a:gd name="connsiteX4" fmla="*/ 49248 w 111138"/>
                <a:gd name="connsiteY4" fmla="*/ 51467 h 111138"/>
                <a:gd name="connsiteX5" fmla="*/ 29329 w 111138"/>
                <a:gd name="connsiteY5" fmla="*/ 51467 h 111138"/>
                <a:gd name="connsiteX6" fmla="*/ 28179 w 111138"/>
                <a:gd name="connsiteY6" fmla="*/ 52219 h 111138"/>
                <a:gd name="connsiteX7" fmla="*/ 27030 w 111138"/>
                <a:gd name="connsiteY7" fmla="*/ 52594 h 111138"/>
                <a:gd name="connsiteX8" fmla="*/ 26264 w 111138"/>
                <a:gd name="connsiteY8" fmla="*/ 53721 h 111138"/>
                <a:gd name="connsiteX9" fmla="*/ 25881 w 111138"/>
                <a:gd name="connsiteY9" fmla="*/ 54848 h 111138"/>
                <a:gd name="connsiteX10" fmla="*/ 25881 w 111138"/>
                <a:gd name="connsiteY10" fmla="*/ 60859 h 111138"/>
                <a:gd name="connsiteX11" fmla="*/ 26264 w 111138"/>
                <a:gd name="connsiteY11" fmla="*/ 62362 h 111138"/>
                <a:gd name="connsiteX12" fmla="*/ 27030 w 111138"/>
                <a:gd name="connsiteY12" fmla="*/ 63489 h 111138"/>
                <a:gd name="connsiteX13" fmla="*/ 28179 w 111138"/>
                <a:gd name="connsiteY13" fmla="*/ 63864 h 111138"/>
                <a:gd name="connsiteX14" fmla="*/ 29329 w 111138"/>
                <a:gd name="connsiteY14" fmla="*/ 64240 h 111138"/>
                <a:gd name="connsiteX15" fmla="*/ 49248 w 111138"/>
                <a:gd name="connsiteY15" fmla="*/ 64240 h 111138"/>
                <a:gd name="connsiteX16" fmla="*/ 49248 w 111138"/>
                <a:gd name="connsiteY16" fmla="*/ 83399 h 111138"/>
                <a:gd name="connsiteX17" fmla="*/ 49248 w 111138"/>
                <a:gd name="connsiteY17" fmla="*/ 84902 h 111138"/>
                <a:gd name="connsiteX18" fmla="*/ 50397 w 111138"/>
                <a:gd name="connsiteY18" fmla="*/ 86029 h 111138"/>
                <a:gd name="connsiteX19" fmla="*/ 51546 w 111138"/>
                <a:gd name="connsiteY19" fmla="*/ 86780 h 111138"/>
                <a:gd name="connsiteX20" fmla="*/ 52696 w 111138"/>
                <a:gd name="connsiteY20" fmla="*/ 86780 h 111138"/>
                <a:gd name="connsiteX21" fmla="*/ 58825 w 111138"/>
                <a:gd name="connsiteY21" fmla="*/ 86780 h 111138"/>
                <a:gd name="connsiteX22" fmla="*/ 59974 w 111138"/>
                <a:gd name="connsiteY22" fmla="*/ 86780 h 111138"/>
                <a:gd name="connsiteX23" fmla="*/ 61506 w 111138"/>
                <a:gd name="connsiteY23" fmla="*/ 86029 h 111138"/>
                <a:gd name="connsiteX24" fmla="*/ 61889 w 111138"/>
                <a:gd name="connsiteY24" fmla="*/ 84902 h 111138"/>
                <a:gd name="connsiteX25" fmla="*/ 62272 w 111138"/>
                <a:gd name="connsiteY25" fmla="*/ 83399 h 111138"/>
                <a:gd name="connsiteX26" fmla="*/ 62272 w 111138"/>
                <a:gd name="connsiteY26" fmla="*/ 64240 h 111138"/>
                <a:gd name="connsiteX27" fmla="*/ 81808 w 111138"/>
                <a:gd name="connsiteY27" fmla="*/ 64240 h 111138"/>
                <a:gd name="connsiteX28" fmla="*/ 83341 w 111138"/>
                <a:gd name="connsiteY28" fmla="*/ 63864 h 111138"/>
                <a:gd name="connsiteX29" fmla="*/ 84490 w 111138"/>
                <a:gd name="connsiteY29" fmla="*/ 63489 h 111138"/>
                <a:gd name="connsiteX30" fmla="*/ 84873 w 111138"/>
                <a:gd name="connsiteY30" fmla="*/ 62362 h 111138"/>
                <a:gd name="connsiteX31" fmla="*/ 85256 w 111138"/>
                <a:gd name="connsiteY31" fmla="*/ 60859 h 111138"/>
                <a:gd name="connsiteX32" fmla="*/ 85256 w 111138"/>
                <a:gd name="connsiteY32" fmla="*/ 54848 h 111138"/>
                <a:gd name="connsiteX33" fmla="*/ 84873 w 111138"/>
                <a:gd name="connsiteY33" fmla="*/ 53721 h 111138"/>
                <a:gd name="connsiteX34" fmla="*/ 84490 w 111138"/>
                <a:gd name="connsiteY34" fmla="*/ 52594 h 111138"/>
                <a:gd name="connsiteX35" fmla="*/ 83341 w 111138"/>
                <a:gd name="connsiteY35" fmla="*/ 52219 h 111138"/>
                <a:gd name="connsiteX36" fmla="*/ 81808 w 111138"/>
                <a:gd name="connsiteY36" fmla="*/ 51467 h 111138"/>
                <a:gd name="connsiteX37" fmla="*/ 62272 w 111138"/>
                <a:gd name="connsiteY37" fmla="*/ 51467 h 111138"/>
                <a:gd name="connsiteX38" fmla="*/ 62272 w 111138"/>
                <a:gd name="connsiteY38" fmla="*/ 32308 h 111138"/>
                <a:gd name="connsiteX39" fmla="*/ 61889 w 111138"/>
                <a:gd name="connsiteY39" fmla="*/ 30805 h 111138"/>
                <a:gd name="connsiteX40" fmla="*/ 61506 w 111138"/>
                <a:gd name="connsiteY40" fmla="*/ 30054 h 111138"/>
                <a:gd name="connsiteX41" fmla="*/ 59974 w 111138"/>
                <a:gd name="connsiteY41" fmla="*/ 28927 h 111138"/>
                <a:gd name="connsiteX42" fmla="*/ 58825 w 111138"/>
                <a:gd name="connsiteY42" fmla="*/ 28927 h 111138"/>
                <a:gd name="connsiteX43" fmla="*/ 52696 w 111138"/>
                <a:gd name="connsiteY43" fmla="*/ 28927 h 111138"/>
                <a:gd name="connsiteX44" fmla="*/ 55188 w 111138"/>
                <a:gd name="connsiteY44" fmla="*/ 0 h 111138"/>
                <a:gd name="connsiteX45" fmla="*/ 60136 w 111138"/>
                <a:gd name="connsiteY45" fmla="*/ 382 h 111138"/>
                <a:gd name="connsiteX46" fmla="*/ 65084 w 111138"/>
                <a:gd name="connsiteY46" fmla="*/ 764 h 111138"/>
                <a:gd name="connsiteX47" fmla="*/ 70032 w 111138"/>
                <a:gd name="connsiteY47" fmla="*/ 1910 h 111138"/>
                <a:gd name="connsiteX48" fmla="*/ 74600 w 111138"/>
                <a:gd name="connsiteY48" fmla="*/ 3437 h 111138"/>
                <a:gd name="connsiteX49" fmla="*/ 79167 w 111138"/>
                <a:gd name="connsiteY49" fmla="*/ 5347 h 111138"/>
                <a:gd name="connsiteX50" fmla="*/ 82973 w 111138"/>
                <a:gd name="connsiteY50" fmla="*/ 8020 h 111138"/>
                <a:gd name="connsiteX51" fmla="*/ 87540 w 111138"/>
                <a:gd name="connsiteY51" fmla="*/ 10312 h 111138"/>
                <a:gd name="connsiteX52" fmla="*/ 90966 w 111138"/>
                <a:gd name="connsiteY52" fmla="*/ 13367 h 111138"/>
                <a:gd name="connsiteX53" fmla="*/ 94391 w 111138"/>
                <a:gd name="connsiteY53" fmla="*/ 16423 h 111138"/>
                <a:gd name="connsiteX54" fmla="*/ 97436 w 111138"/>
                <a:gd name="connsiteY54" fmla="*/ 19860 h 111138"/>
                <a:gd name="connsiteX55" fmla="*/ 100481 w 111138"/>
                <a:gd name="connsiteY55" fmla="*/ 24061 h 111138"/>
                <a:gd name="connsiteX56" fmla="*/ 103145 w 111138"/>
                <a:gd name="connsiteY56" fmla="*/ 27880 h 111138"/>
                <a:gd name="connsiteX57" fmla="*/ 105429 w 111138"/>
                <a:gd name="connsiteY57" fmla="*/ 31699 h 111138"/>
                <a:gd name="connsiteX58" fmla="*/ 107332 w 111138"/>
                <a:gd name="connsiteY58" fmla="*/ 36282 h 111138"/>
                <a:gd name="connsiteX59" fmla="*/ 108854 w 111138"/>
                <a:gd name="connsiteY59" fmla="*/ 40865 h 111138"/>
                <a:gd name="connsiteX60" fmla="*/ 109996 w 111138"/>
                <a:gd name="connsiteY60" fmla="*/ 45830 h 111138"/>
                <a:gd name="connsiteX61" fmla="*/ 110377 w 111138"/>
                <a:gd name="connsiteY61" fmla="*/ 50795 h 111138"/>
                <a:gd name="connsiteX62" fmla="*/ 111138 w 111138"/>
                <a:gd name="connsiteY62" fmla="*/ 55760 h 111138"/>
                <a:gd name="connsiteX63" fmla="*/ 110377 w 111138"/>
                <a:gd name="connsiteY63" fmla="*/ 61107 h 111138"/>
                <a:gd name="connsiteX64" fmla="*/ 109616 w 111138"/>
                <a:gd name="connsiteY64" fmla="*/ 66836 h 111138"/>
                <a:gd name="connsiteX65" fmla="*/ 108474 w 111138"/>
                <a:gd name="connsiteY65" fmla="*/ 72182 h 111138"/>
                <a:gd name="connsiteX66" fmla="*/ 106571 w 111138"/>
                <a:gd name="connsiteY66" fmla="*/ 77147 h 111138"/>
                <a:gd name="connsiteX67" fmla="*/ 103906 w 111138"/>
                <a:gd name="connsiteY67" fmla="*/ 82112 h 111138"/>
                <a:gd name="connsiteX68" fmla="*/ 101623 w 111138"/>
                <a:gd name="connsiteY68" fmla="*/ 86695 h 111138"/>
                <a:gd name="connsiteX69" fmla="*/ 98197 w 111138"/>
                <a:gd name="connsiteY69" fmla="*/ 91278 h 111138"/>
                <a:gd name="connsiteX70" fmla="*/ 94391 w 111138"/>
                <a:gd name="connsiteY70" fmla="*/ 95098 h 111138"/>
                <a:gd name="connsiteX71" fmla="*/ 90585 w 111138"/>
                <a:gd name="connsiteY71" fmla="*/ 98535 h 111138"/>
                <a:gd name="connsiteX72" fmla="*/ 86018 w 111138"/>
                <a:gd name="connsiteY72" fmla="*/ 101590 h 111138"/>
                <a:gd name="connsiteX73" fmla="*/ 81831 w 111138"/>
                <a:gd name="connsiteY73" fmla="*/ 104645 h 111138"/>
                <a:gd name="connsiteX74" fmla="*/ 77264 w 111138"/>
                <a:gd name="connsiteY74" fmla="*/ 107319 h 111138"/>
                <a:gd name="connsiteX75" fmla="*/ 71555 w 111138"/>
                <a:gd name="connsiteY75" fmla="*/ 108847 h 111138"/>
                <a:gd name="connsiteX76" fmla="*/ 66607 w 111138"/>
                <a:gd name="connsiteY76" fmla="*/ 109992 h 111138"/>
                <a:gd name="connsiteX77" fmla="*/ 61278 w 111138"/>
                <a:gd name="connsiteY77" fmla="*/ 111138 h 111138"/>
                <a:gd name="connsiteX78" fmla="*/ 55188 w 111138"/>
                <a:gd name="connsiteY78" fmla="*/ 111138 h 111138"/>
                <a:gd name="connsiteX79" fmla="*/ 51002 w 111138"/>
                <a:gd name="connsiteY79" fmla="*/ 111138 h 111138"/>
                <a:gd name="connsiteX80" fmla="*/ 45673 w 111138"/>
                <a:gd name="connsiteY80" fmla="*/ 110756 h 111138"/>
                <a:gd name="connsiteX81" fmla="*/ 41487 w 111138"/>
                <a:gd name="connsiteY81" fmla="*/ 109610 h 111138"/>
                <a:gd name="connsiteX82" fmla="*/ 36919 w 111138"/>
                <a:gd name="connsiteY82" fmla="*/ 108083 h 111138"/>
                <a:gd name="connsiteX83" fmla="*/ 33113 w 111138"/>
                <a:gd name="connsiteY83" fmla="*/ 106555 h 111138"/>
                <a:gd name="connsiteX84" fmla="*/ 28546 w 111138"/>
                <a:gd name="connsiteY84" fmla="*/ 104645 h 111138"/>
                <a:gd name="connsiteX85" fmla="*/ 25120 w 111138"/>
                <a:gd name="connsiteY85" fmla="*/ 102354 h 111138"/>
                <a:gd name="connsiteX86" fmla="*/ 20934 w 111138"/>
                <a:gd name="connsiteY86" fmla="*/ 99681 h 111138"/>
                <a:gd name="connsiteX87" fmla="*/ 17889 w 111138"/>
                <a:gd name="connsiteY87" fmla="*/ 96625 h 111138"/>
                <a:gd name="connsiteX88" fmla="*/ 14463 w 111138"/>
                <a:gd name="connsiteY88" fmla="*/ 93188 h 111138"/>
                <a:gd name="connsiteX89" fmla="*/ 11418 w 111138"/>
                <a:gd name="connsiteY89" fmla="*/ 89751 h 111138"/>
                <a:gd name="connsiteX90" fmla="*/ 9135 w 111138"/>
                <a:gd name="connsiteY90" fmla="*/ 86313 h 111138"/>
                <a:gd name="connsiteX91" fmla="*/ 6470 w 111138"/>
                <a:gd name="connsiteY91" fmla="*/ 82112 h 111138"/>
                <a:gd name="connsiteX92" fmla="*/ 4567 w 111138"/>
                <a:gd name="connsiteY92" fmla="*/ 78293 h 111138"/>
                <a:gd name="connsiteX93" fmla="*/ 3045 w 111138"/>
                <a:gd name="connsiteY93" fmla="*/ 74092 h 111138"/>
                <a:gd name="connsiteX94" fmla="*/ 1523 w 111138"/>
                <a:gd name="connsiteY94" fmla="*/ 69891 h 111138"/>
                <a:gd name="connsiteX95" fmla="*/ 761 w 111138"/>
                <a:gd name="connsiteY95" fmla="*/ 62635 h 111138"/>
                <a:gd name="connsiteX96" fmla="*/ 0 w 111138"/>
                <a:gd name="connsiteY96" fmla="*/ 55760 h 111138"/>
                <a:gd name="connsiteX97" fmla="*/ 0 w 111138"/>
                <a:gd name="connsiteY97" fmla="*/ 49649 h 111138"/>
                <a:gd name="connsiteX98" fmla="*/ 1142 w 111138"/>
                <a:gd name="connsiteY98" fmla="*/ 44302 h 111138"/>
                <a:gd name="connsiteX99" fmla="*/ 2664 w 111138"/>
                <a:gd name="connsiteY99" fmla="*/ 39338 h 111138"/>
                <a:gd name="connsiteX100" fmla="*/ 4187 w 111138"/>
                <a:gd name="connsiteY100" fmla="*/ 33991 h 111138"/>
                <a:gd name="connsiteX101" fmla="*/ 6470 w 111138"/>
                <a:gd name="connsiteY101" fmla="*/ 29408 h 111138"/>
                <a:gd name="connsiteX102" fmla="*/ 9515 w 111138"/>
                <a:gd name="connsiteY102" fmla="*/ 24443 h 111138"/>
                <a:gd name="connsiteX103" fmla="*/ 12560 w 111138"/>
                <a:gd name="connsiteY103" fmla="*/ 20242 h 111138"/>
                <a:gd name="connsiteX104" fmla="*/ 15986 w 111138"/>
                <a:gd name="connsiteY104" fmla="*/ 16423 h 111138"/>
                <a:gd name="connsiteX105" fmla="*/ 20172 w 111138"/>
                <a:gd name="connsiteY105" fmla="*/ 12985 h 111138"/>
                <a:gd name="connsiteX106" fmla="*/ 24359 w 111138"/>
                <a:gd name="connsiteY106" fmla="*/ 9548 h 111138"/>
                <a:gd name="connsiteX107" fmla="*/ 28926 w 111138"/>
                <a:gd name="connsiteY107" fmla="*/ 6875 h 111138"/>
                <a:gd name="connsiteX108" fmla="*/ 33874 w 111138"/>
                <a:gd name="connsiteY108" fmla="*/ 4583 h 111138"/>
                <a:gd name="connsiteX109" fmla="*/ 38822 w 111138"/>
                <a:gd name="connsiteY109" fmla="*/ 2292 h 111138"/>
                <a:gd name="connsiteX110" fmla="*/ 44531 w 111138"/>
                <a:gd name="connsiteY110" fmla="*/ 1528 h 111138"/>
                <a:gd name="connsiteX111" fmla="*/ 49860 w 111138"/>
                <a:gd name="connsiteY111" fmla="*/ 382 h 11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1138" h="111138">
                  <a:moveTo>
                    <a:pt x="51546" y="28927"/>
                  </a:moveTo>
                  <a:lnTo>
                    <a:pt x="50397" y="30054"/>
                  </a:lnTo>
                  <a:lnTo>
                    <a:pt x="49248" y="30805"/>
                  </a:lnTo>
                  <a:lnTo>
                    <a:pt x="49248" y="32308"/>
                  </a:lnTo>
                  <a:lnTo>
                    <a:pt x="49248" y="51467"/>
                  </a:lnTo>
                  <a:lnTo>
                    <a:pt x="29329" y="51467"/>
                  </a:lnTo>
                  <a:lnTo>
                    <a:pt x="28179" y="52219"/>
                  </a:lnTo>
                  <a:lnTo>
                    <a:pt x="27030" y="52594"/>
                  </a:lnTo>
                  <a:lnTo>
                    <a:pt x="26264" y="53721"/>
                  </a:lnTo>
                  <a:lnTo>
                    <a:pt x="25881" y="54848"/>
                  </a:lnTo>
                  <a:lnTo>
                    <a:pt x="25881" y="60859"/>
                  </a:lnTo>
                  <a:lnTo>
                    <a:pt x="26264" y="62362"/>
                  </a:lnTo>
                  <a:lnTo>
                    <a:pt x="27030" y="63489"/>
                  </a:lnTo>
                  <a:lnTo>
                    <a:pt x="28179" y="63864"/>
                  </a:lnTo>
                  <a:lnTo>
                    <a:pt x="29329" y="64240"/>
                  </a:lnTo>
                  <a:lnTo>
                    <a:pt x="49248" y="64240"/>
                  </a:lnTo>
                  <a:lnTo>
                    <a:pt x="49248" y="83399"/>
                  </a:lnTo>
                  <a:lnTo>
                    <a:pt x="49248" y="84902"/>
                  </a:lnTo>
                  <a:lnTo>
                    <a:pt x="50397" y="86029"/>
                  </a:lnTo>
                  <a:lnTo>
                    <a:pt x="51546" y="86780"/>
                  </a:lnTo>
                  <a:lnTo>
                    <a:pt x="52696" y="86780"/>
                  </a:lnTo>
                  <a:lnTo>
                    <a:pt x="58825" y="86780"/>
                  </a:lnTo>
                  <a:lnTo>
                    <a:pt x="59974" y="86780"/>
                  </a:lnTo>
                  <a:lnTo>
                    <a:pt x="61506" y="86029"/>
                  </a:lnTo>
                  <a:lnTo>
                    <a:pt x="61889" y="84902"/>
                  </a:lnTo>
                  <a:lnTo>
                    <a:pt x="62272" y="83399"/>
                  </a:lnTo>
                  <a:lnTo>
                    <a:pt x="62272" y="64240"/>
                  </a:lnTo>
                  <a:lnTo>
                    <a:pt x="81808" y="64240"/>
                  </a:lnTo>
                  <a:lnTo>
                    <a:pt x="83341" y="63864"/>
                  </a:lnTo>
                  <a:lnTo>
                    <a:pt x="84490" y="63489"/>
                  </a:lnTo>
                  <a:lnTo>
                    <a:pt x="84873" y="62362"/>
                  </a:lnTo>
                  <a:lnTo>
                    <a:pt x="85256" y="60859"/>
                  </a:lnTo>
                  <a:lnTo>
                    <a:pt x="85256" y="54848"/>
                  </a:lnTo>
                  <a:lnTo>
                    <a:pt x="84873" y="53721"/>
                  </a:lnTo>
                  <a:lnTo>
                    <a:pt x="84490" y="52594"/>
                  </a:lnTo>
                  <a:lnTo>
                    <a:pt x="83341" y="52219"/>
                  </a:lnTo>
                  <a:lnTo>
                    <a:pt x="81808" y="51467"/>
                  </a:lnTo>
                  <a:lnTo>
                    <a:pt x="62272" y="51467"/>
                  </a:lnTo>
                  <a:lnTo>
                    <a:pt x="62272" y="32308"/>
                  </a:lnTo>
                  <a:lnTo>
                    <a:pt x="61889" y="30805"/>
                  </a:lnTo>
                  <a:lnTo>
                    <a:pt x="61506" y="30054"/>
                  </a:lnTo>
                  <a:lnTo>
                    <a:pt x="59974" y="28927"/>
                  </a:lnTo>
                  <a:lnTo>
                    <a:pt x="58825" y="28927"/>
                  </a:lnTo>
                  <a:lnTo>
                    <a:pt x="52696" y="28927"/>
                  </a:lnTo>
                  <a:close/>
                  <a:moveTo>
                    <a:pt x="55188" y="0"/>
                  </a:moveTo>
                  <a:lnTo>
                    <a:pt x="60136" y="382"/>
                  </a:lnTo>
                  <a:lnTo>
                    <a:pt x="65084" y="764"/>
                  </a:lnTo>
                  <a:lnTo>
                    <a:pt x="70032" y="1910"/>
                  </a:lnTo>
                  <a:lnTo>
                    <a:pt x="74600" y="3437"/>
                  </a:lnTo>
                  <a:lnTo>
                    <a:pt x="79167" y="5347"/>
                  </a:lnTo>
                  <a:lnTo>
                    <a:pt x="82973" y="8020"/>
                  </a:lnTo>
                  <a:lnTo>
                    <a:pt x="87540" y="10312"/>
                  </a:lnTo>
                  <a:lnTo>
                    <a:pt x="90966" y="13367"/>
                  </a:lnTo>
                  <a:lnTo>
                    <a:pt x="94391" y="16423"/>
                  </a:lnTo>
                  <a:lnTo>
                    <a:pt x="97436" y="19860"/>
                  </a:lnTo>
                  <a:lnTo>
                    <a:pt x="100481" y="24061"/>
                  </a:lnTo>
                  <a:lnTo>
                    <a:pt x="103145" y="27880"/>
                  </a:lnTo>
                  <a:lnTo>
                    <a:pt x="105429" y="31699"/>
                  </a:lnTo>
                  <a:lnTo>
                    <a:pt x="107332" y="36282"/>
                  </a:lnTo>
                  <a:lnTo>
                    <a:pt x="108854" y="40865"/>
                  </a:lnTo>
                  <a:lnTo>
                    <a:pt x="109996" y="45830"/>
                  </a:lnTo>
                  <a:lnTo>
                    <a:pt x="110377" y="50795"/>
                  </a:lnTo>
                  <a:lnTo>
                    <a:pt x="111138" y="55760"/>
                  </a:lnTo>
                  <a:lnTo>
                    <a:pt x="110377" y="61107"/>
                  </a:lnTo>
                  <a:lnTo>
                    <a:pt x="109616" y="66836"/>
                  </a:lnTo>
                  <a:lnTo>
                    <a:pt x="108474" y="72182"/>
                  </a:lnTo>
                  <a:lnTo>
                    <a:pt x="106571" y="77147"/>
                  </a:lnTo>
                  <a:lnTo>
                    <a:pt x="103906" y="82112"/>
                  </a:lnTo>
                  <a:lnTo>
                    <a:pt x="101623" y="86695"/>
                  </a:lnTo>
                  <a:lnTo>
                    <a:pt x="98197" y="91278"/>
                  </a:lnTo>
                  <a:lnTo>
                    <a:pt x="94391" y="95098"/>
                  </a:lnTo>
                  <a:lnTo>
                    <a:pt x="90585" y="98535"/>
                  </a:lnTo>
                  <a:lnTo>
                    <a:pt x="86018" y="101590"/>
                  </a:lnTo>
                  <a:lnTo>
                    <a:pt x="81831" y="104645"/>
                  </a:lnTo>
                  <a:lnTo>
                    <a:pt x="77264" y="107319"/>
                  </a:lnTo>
                  <a:lnTo>
                    <a:pt x="71555" y="108847"/>
                  </a:lnTo>
                  <a:lnTo>
                    <a:pt x="66607" y="109992"/>
                  </a:lnTo>
                  <a:lnTo>
                    <a:pt x="61278" y="111138"/>
                  </a:lnTo>
                  <a:lnTo>
                    <a:pt x="55188" y="111138"/>
                  </a:lnTo>
                  <a:lnTo>
                    <a:pt x="51002" y="111138"/>
                  </a:lnTo>
                  <a:lnTo>
                    <a:pt x="45673" y="110756"/>
                  </a:lnTo>
                  <a:lnTo>
                    <a:pt x="41487" y="109610"/>
                  </a:lnTo>
                  <a:lnTo>
                    <a:pt x="36919" y="108083"/>
                  </a:lnTo>
                  <a:lnTo>
                    <a:pt x="33113" y="106555"/>
                  </a:lnTo>
                  <a:lnTo>
                    <a:pt x="28546" y="104645"/>
                  </a:lnTo>
                  <a:lnTo>
                    <a:pt x="25120" y="102354"/>
                  </a:lnTo>
                  <a:lnTo>
                    <a:pt x="20934" y="99681"/>
                  </a:lnTo>
                  <a:lnTo>
                    <a:pt x="17889" y="96625"/>
                  </a:lnTo>
                  <a:lnTo>
                    <a:pt x="14463" y="93188"/>
                  </a:lnTo>
                  <a:lnTo>
                    <a:pt x="11418" y="89751"/>
                  </a:lnTo>
                  <a:lnTo>
                    <a:pt x="9135" y="86313"/>
                  </a:lnTo>
                  <a:lnTo>
                    <a:pt x="6470" y="82112"/>
                  </a:lnTo>
                  <a:lnTo>
                    <a:pt x="4567" y="78293"/>
                  </a:lnTo>
                  <a:lnTo>
                    <a:pt x="3045" y="74092"/>
                  </a:lnTo>
                  <a:lnTo>
                    <a:pt x="1523" y="69891"/>
                  </a:lnTo>
                  <a:lnTo>
                    <a:pt x="761" y="62635"/>
                  </a:lnTo>
                  <a:lnTo>
                    <a:pt x="0" y="55760"/>
                  </a:lnTo>
                  <a:lnTo>
                    <a:pt x="0" y="49649"/>
                  </a:lnTo>
                  <a:lnTo>
                    <a:pt x="1142" y="44302"/>
                  </a:lnTo>
                  <a:lnTo>
                    <a:pt x="2664" y="39338"/>
                  </a:lnTo>
                  <a:lnTo>
                    <a:pt x="4187" y="33991"/>
                  </a:lnTo>
                  <a:lnTo>
                    <a:pt x="6470" y="29408"/>
                  </a:lnTo>
                  <a:lnTo>
                    <a:pt x="9515" y="24443"/>
                  </a:lnTo>
                  <a:lnTo>
                    <a:pt x="12560" y="20242"/>
                  </a:lnTo>
                  <a:lnTo>
                    <a:pt x="15986" y="16423"/>
                  </a:lnTo>
                  <a:lnTo>
                    <a:pt x="20172" y="12985"/>
                  </a:lnTo>
                  <a:lnTo>
                    <a:pt x="24359" y="9548"/>
                  </a:lnTo>
                  <a:lnTo>
                    <a:pt x="28926" y="6875"/>
                  </a:lnTo>
                  <a:lnTo>
                    <a:pt x="33874" y="4583"/>
                  </a:lnTo>
                  <a:lnTo>
                    <a:pt x="38822" y="2292"/>
                  </a:lnTo>
                  <a:lnTo>
                    <a:pt x="44531" y="1528"/>
                  </a:lnTo>
                  <a:lnTo>
                    <a:pt x="49860" y="3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bg1"/>
                </a:solidFill>
              </a:endParaRPr>
            </a:p>
          </p:txBody>
        </p:sp>
      </p:grpSp>
      <p:grpSp>
        <p:nvGrpSpPr>
          <p:cNvPr id="32" name="Group 31"/>
          <p:cNvGrpSpPr/>
          <p:nvPr/>
        </p:nvGrpSpPr>
        <p:grpSpPr>
          <a:xfrm>
            <a:off x="7062519" y="3459096"/>
            <a:ext cx="378479" cy="405273"/>
            <a:chOff x="1184233" y="1996518"/>
            <a:chExt cx="344072" cy="368430"/>
          </a:xfrm>
          <a:solidFill>
            <a:schemeClr val="bg1"/>
          </a:solidFill>
        </p:grpSpPr>
        <p:sp>
          <p:nvSpPr>
            <p:cNvPr id="33" name="Freeform 10964"/>
            <p:cNvSpPr>
              <a:spLocks noEditPoints="1"/>
            </p:cNvSpPr>
            <p:nvPr/>
          </p:nvSpPr>
          <p:spPr bwMode="auto">
            <a:xfrm>
              <a:off x="1184233" y="2036101"/>
              <a:ext cx="344072" cy="328847"/>
            </a:xfrm>
            <a:custGeom>
              <a:avLst/>
              <a:gdLst>
                <a:gd name="T0" fmla="*/ 739 w 904"/>
                <a:gd name="T1" fmla="*/ 0 h 864"/>
                <a:gd name="T2" fmla="*/ 739 w 904"/>
                <a:gd name="T3" fmla="*/ 73 h 864"/>
                <a:gd name="T4" fmla="*/ 615 w 904"/>
                <a:gd name="T5" fmla="*/ 73 h 864"/>
                <a:gd name="T6" fmla="*/ 615 w 904"/>
                <a:gd name="T7" fmla="*/ 0 h 864"/>
                <a:gd name="T8" fmla="*/ 283 w 904"/>
                <a:gd name="T9" fmla="*/ 0 h 864"/>
                <a:gd name="T10" fmla="*/ 283 w 904"/>
                <a:gd name="T11" fmla="*/ 73 h 864"/>
                <a:gd name="T12" fmla="*/ 159 w 904"/>
                <a:gd name="T13" fmla="*/ 73 h 864"/>
                <a:gd name="T14" fmla="*/ 159 w 904"/>
                <a:gd name="T15" fmla="*/ 0 h 864"/>
                <a:gd name="T16" fmla="*/ 0 w 904"/>
                <a:gd name="T17" fmla="*/ 0 h 864"/>
                <a:gd name="T18" fmla="*/ 0 w 904"/>
                <a:gd name="T19" fmla="*/ 111 h 864"/>
                <a:gd name="T20" fmla="*/ 0 w 904"/>
                <a:gd name="T21" fmla="*/ 864 h 864"/>
                <a:gd name="T22" fmla="*/ 560 w 904"/>
                <a:gd name="T23" fmla="*/ 864 h 864"/>
                <a:gd name="T24" fmla="*/ 904 w 904"/>
                <a:gd name="T25" fmla="*/ 545 h 864"/>
                <a:gd name="T26" fmla="*/ 904 w 904"/>
                <a:gd name="T27" fmla="*/ 111 h 864"/>
                <a:gd name="T28" fmla="*/ 904 w 904"/>
                <a:gd name="T29" fmla="*/ 0 h 864"/>
                <a:gd name="T30" fmla="*/ 739 w 904"/>
                <a:gd name="T31" fmla="*/ 0 h 864"/>
                <a:gd name="T32" fmla="*/ 836 w 904"/>
                <a:gd name="T33" fmla="*/ 528 h 864"/>
                <a:gd name="T34" fmla="*/ 548 w 904"/>
                <a:gd name="T35" fmla="*/ 528 h 864"/>
                <a:gd name="T36" fmla="*/ 548 w 904"/>
                <a:gd name="T37" fmla="*/ 808 h 864"/>
                <a:gd name="T38" fmla="*/ 70 w 904"/>
                <a:gd name="T39" fmla="*/ 808 h 864"/>
                <a:gd name="T40" fmla="*/ 70 w 904"/>
                <a:gd name="T41" fmla="*/ 167 h 864"/>
                <a:gd name="T42" fmla="*/ 836 w 904"/>
                <a:gd name="T43" fmla="*/ 167 h 864"/>
                <a:gd name="T44" fmla="*/ 836 w 904"/>
                <a:gd name="T45" fmla="*/ 528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4" h="864">
                  <a:moveTo>
                    <a:pt x="739" y="0"/>
                  </a:moveTo>
                  <a:lnTo>
                    <a:pt x="739" y="73"/>
                  </a:lnTo>
                  <a:lnTo>
                    <a:pt x="615" y="73"/>
                  </a:lnTo>
                  <a:lnTo>
                    <a:pt x="615" y="0"/>
                  </a:lnTo>
                  <a:lnTo>
                    <a:pt x="283" y="0"/>
                  </a:lnTo>
                  <a:lnTo>
                    <a:pt x="283" y="73"/>
                  </a:lnTo>
                  <a:lnTo>
                    <a:pt x="159" y="73"/>
                  </a:lnTo>
                  <a:lnTo>
                    <a:pt x="159" y="0"/>
                  </a:lnTo>
                  <a:lnTo>
                    <a:pt x="0" y="0"/>
                  </a:lnTo>
                  <a:lnTo>
                    <a:pt x="0" y="111"/>
                  </a:lnTo>
                  <a:lnTo>
                    <a:pt x="0" y="864"/>
                  </a:lnTo>
                  <a:lnTo>
                    <a:pt x="560" y="864"/>
                  </a:lnTo>
                  <a:lnTo>
                    <a:pt x="904" y="545"/>
                  </a:lnTo>
                  <a:lnTo>
                    <a:pt x="904" y="111"/>
                  </a:lnTo>
                  <a:lnTo>
                    <a:pt x="904" y="0"/>
                  </a:lnTo>
                  <a:lnTo>
                    <a:pt x="739" y="0"/>
                  </a:lnTo>
                  <a:close/>
                  <a:moveTo>
                    <a:pt x="836" y="528"/>
                  </a:moveTo>
                  <a:lnTo>
                    <a:pt x="548" y="528"/>
                  </a:lnTo>
                  <a:lnTo>
                    <a:pt x="548" y="808"/>
                  </a:lnTo>
                  <a:lnTo>
                    <a:pt x="70" y="808"/>
                  </a:lnTo>
                  <a:lnTo>
                    <a:pt x="70" y="167"/>
                  </a:lnTo>
                  <a:lnTo>
                    <a:pt x="836" y="167"/>
                  </a:lnTo>
                  <a:lnTo>
                    <a:pt x="836"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4" name="Freeform 10965"/>
            <p:cNvSpPr>
              <a:spLocks/>
            </p:cNvSpPr>
            <p:nvPr/>
          </p:nvSpPr>
          <p:spPr bwMode="auto">
            <a:xfrm>
              <a:off x="1252743" y="1996518"/>
              <a:ext cx="33494" cy="60898"/>
            </a:xfrm>
            <a:custGeom>
              <a:avLst/>
              <a:gdLst>
                <a:gd name="T0" fmla="*/ 86 w 86"/>
                <a:gd name="T1" fmla="*/ 43 h 161"/>
                <a:gd name="T2" fmla="*/ 86 w 86"/>
                <a:gd name="T3" fmla="*/ 43 h 161"/>
                <a:gd name="T4" fmla="*/ 86 w 86"/>
                <a:gd name="T5" fmla="*/ 36 h 161"/>
                <a:gd name="T6" fmla="*/ 83 w 86"/>
                <a:gd name="T7" fmla="*/ 26 h 161"/>
                <a:gd name="T8" fmla="*/ 79 w 86"/>
                <a:gd name="T9" fmla="*/ 20 h 161"/>
                <a:gd name="T10" fmla="*/ 74 w 86"/>
                <a:gd name="T11" fmla="*/ 13 h 161"/>
                <a:gd name="T12" fmla="*/ 68 w 86"/>
                <a:gd name="T13" fmla="*/ 8 h 161"/>
                <a:gd name="T14" fmla="*/ 60 w 86"/>
                <a:gd name="T15" fmla="*/ 4 h 161"/>
                <a:gd name="T16" fmla="*/ 52 w 86"/>
                <a:gd name="T17" fmla="*/ 2 h 161"/>
                <a:gd name="T18" fmla="*/ 43 w 86"/>
                <a:gd name="T19" fmla="*/ 0 h 161"/>
                <a:gd name="T20" fmla="*/ 43 w 86"/>
                <a:gd name="T21" fmla="*/ 0 h 161"/>
                <a:gd name="T22" fmla="*/ 35 w 86"/>
                <a:gd name="T23" fmla="*/ 2 h 161"/>
                <a:gd name="T24" fmla="*/ 26 w 86"/>
                <a:gd name="T25" fmla="*/ 4 h 161"/>
                <a:gd name="T26" fmla="*/ 19 w 86"/>
                <a:gd name="T27" fmla="*/ 8 h 161"/>
                <a:gd name="T28" fmla="*/ 13 w 86"/>
                <a:gd name="T29" fmla="*/ 13 h 161"/>
                <a:gd name="T30" fmla="*/ 8 w 86"/>
                <a:gd name="T31" fmla="*/ 20 h 161"/>
                <a:gd name="T32" fmla="*/ 4 w 86"/>
                <a:gd name="T33" fmla="*/ 26 h 161"/>
                <a:gd name="T34" fmla="*/ 1 w 86"/>
                <a:gd name="T35" fmla="*/ 36 h 161"/>
                <a:gd name="T36" fmla="*/ 0 w 86"/>
                <a:gd name="T37" fmla="*/ 43 h 161"/>
                <a:gd name="T38" fmla="*/ 0 w 86"/>
                <a:gd name="T39" fmla="*/ 161 h 161"/>
                <a:gd name="T40" fmla="*/ 86 w 86"/>
                <a:gd name="T41" fmla="*/ 161 h 161"/>
                <a:gd name="T42" fmla="*/ 86 w 86"/>
                <a:gd name="T43" fmla="*/ 4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61">
                  <a:moveTo>
                    <a:pt x="86" y="43"/>
                  </a:moveTo>
                  <a:lnTo>
                    <a:pt x="86" y="43"/>
                  </a:lnTo>
                  <a:lnTo>
                    <a:pt x="86" y="36"/>
                  </a:lnTo>
                  <a:lnTo>
                    <a:pt x="83" y="26"/>
                  </a:lnTo>
                  <a:lnTo>
                    <a:pt x="79" y="20"/>
                  </a:lnTo>
                  <a:lnTo>
                    <a:pt x="74" y="13"/>
                  </a:lnTo>
                  <a:lnTo>
                    <a:pt x="68" y="8"/>
                  </a:lnTo>
                  <a:lnTo>
                    <a:pt x="60" y="4"/>
                  </a:lnTo>
                  <a:lnTo>
                    <a:pt x="52" y="2"/>
                  </a:lnTo>
                  <a:lnTo>
                    <a:pt x="43" y="0"/>
                  </a:lnTo>
                  <a:lnTo>
                    <a:pt x="43" y="0"/>
                  </a:lnTo>
                  <a:lnTo>
                    <a:pt x="35" y="2"/>
                  </a:lnTo>
                  <a:lnTo>
                    <a:pt x="26" y="4"/>
                  </a:lnTo>
                  <a:lnTo>
                    <a:pt x="19" y="8"/>
                  </a:lnTo>
                  <a:lnTo>
                    <a:pt x="13" y="13"/>
                  </a:lnTo>
                  <a:lnTo>
                    <a:pt x="8" y="20"/>
                  </a:lnTo>
                  <a:lnTo>
                    <a:pt x="4" y="26"/>
                  </a:lnTo>
                  <a:lnTo>
                    <a:pt x="1" y="36"/>
                  </a:lnTo>
                  <a:lnTo>
                    <a:pt x="0" y="43"/>
                  </a:lnTo>
                  <a:lnTo>
                    <a:pt x="0" y="161"/>
                  </a:lnTo>
                  <a:lnTo>
                    <a:pt x="86" y="161"/>
                  </a:lnTo>
                  <a:lnTo>
                    <a:pt x="8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5" name="Freeform 10966"/>
            <p:cNvSpPr>
              <a:spLocks/>
            </p:cNvSpPr>
            <p:nvPr/>
          </p:nvSpPr>
          <p:spPr bwMode="auto">
            <a:xfrm>
              <a:off x="1426301" y="1996518"/>
              <a:ext cx="31971" cy="60898"/>
            </a:xfrm>
            <a:custGeom>
              <a:avLst/>
              <a:gdLst>
                <a:gd name="T0" fmla="*/ 86 w 86"/>
                <a:gd name="T1" fmla="*/ 43 h 161"/>
                <a:gd name="T2" fmla="*/ 86 w 86"/>
                <a:gd name="T3" fmla="*/ 43 h 161"/>
                <a:gd name="T4" fmla="*/ 86 w 86"/>
                <a:gd name="T5" fmla="*/ 36 h 161"/>
                <a:gd name="T6" fmla="*/ 84 w 86"/>
                <a:gd name="T7" fmla="*/ 26 h 161"/>
                <a:gd name="T8" fmla="*/ 80 w 86"/>
                <a:gd name="T9" fmla="*/ 20 h 161"/>
                <a:gd name="T10" fmla="*/ 75 w 86"/>
                <a:gd name="T11" fmla="*/ 13 h 161"/>
                <a:gd name="T12" fmla="*/ 68 w 86"/>
                <a:gd name="T13" fmla="*/ 8 h 161"/>
                <a:gd name="T14" fmla="*/ 60 w 86"/>
                <a:gd name="T15" fmla="*/ 4 h 161"/>
                <a:gd name="T16" fmla="*/ 53 w 86"/>
                <a:gd name="T17" fmla="*/ 2 h 161"/>
                <a:gd name="T18" fmla="*/ 43 w 86"/>
                <a:gd name="T19" fmla="*/ 0 h 161"/>
                <a:gd name="T20" fmla="*/ 43 w 86"/>
                <a:gd name="T21" fmla="*/ 0 h 161"/>
                <a:gd name="T22" fmla="*/ 36 w 86"/>
                <a:gd name="T23" fmla="*/ 2 h 161"/>
                <a:gd name="T24" fmla="*/ 26 w 86"/>
                <a:gd name="T25" fmla="*/ 4 h 161"/>
                <a:gd name="T26" fmla="*/ 20 w 86"/>
                <a:gd name="T27" fmla="*/ 8 h 161"/>
                <a:gd name="T28" fmla="*/ 13 w 86"/>
                <a:gd name="T29" fmla="*/ 13 h 161"/>
                <a:gd name="T30" fmla="*/ 8 w 86"/>
                <a:gd name="T31" fmla="*/ 20 h 161"/>
                <a:gd name="T32" fmla="*/ 4 w 86"/>
                <a:gd name="T33" fmla="*/ 26 h 161"/>
                <a:gd name="T34" fmla="*/ 2 w 86"/>
                <a:gd name="T35" fmla="*/ 36 h 161"/>
                <a:gd name="T36" fmla="*/ 0 w 86"/>
                <a:gd name="T37" fmla="*/ 43 h 161"/>
                <a:gd name="T38" fmla="*/ 0 w 86"/>
                <a:gd name="T39" fmla="*/ 161 h 161"/>
                <a:gd name="T40" fmla="*/ 86 w 86"/>
                <a:gd name="T41" fmla="*/ 161 h 161"/>
                <a:gd name="T42" fmla="*/ 86 w 86"/>
                <a:gd name="T43" fmla="*/ 4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61">
                  <a:moveTo>
                    <a:pt x="86" y="43"/>
                  </a:moveTo>
                  <a:lnTo>
                    <a:pt x="86" y="43"/>
                  </a:lnTo>
                  <a:lnTo>
                    <a:pt x="86" y="36"/>
                  </a:lnTo>
                  <a:lnTo>
                    <a:pt x="84" y="26"/>
                  </a:lnTo>
                  <a:lnTo>
                    <a:pt x="80" y="20"/>
                  </a:lnTo>
                  <a:lnTo>
                    <a:pt x="75" y="13"/>
                  </a:lnTo>
                  <a:lnTo>
                    <a:pt x="68" y="8"/>
                  </a:lnTo>
                  <a:lnTo>
                    <a:pt x="60" y="4"/>
                  </a:lnTo>
                  <a:lnTo>
                    <a:pt x="53" y="2"/>
                  </a:lnTo>
                  <a:lnTo>
                    <a:pt x="43" y="0"/>
                  </a:lnTo>
                  <a:lnTo>
                    <a:pt x="43" y="0"/>
                  </a:lnTo>
                  <a:lnTo>
                    <a:pt x="36" y="2"/>
                  </a:lnTo>
                  <a:lnTo>
                    <a:pt x="26" y="4"/>
                  </a:lnTo>
                  <a:lnTo>
                    <a:pt x="20" y="8"/>
                  </a:lnTo>
                  <a:lnTo>
                    <a:pt x="13" y="13"/>
                  </a:lnTo>
                  <a:lnTo>
                    <a:pt x="8" y="20"/>
                  </a:lnTo>
                  <a:lnTo>
                    <a:pt x="4" y="26"/>
                  </a:lnTo>
                  <a:lnTo>
                    <a:pt x="2" y="36"/>
                  </a:lnTo>
                  <a:lnTo>
                    <a:pt x="0" y="43"/>
                  </a:lnTo>
                  <a:lnTo>
                    <a:pt x="0" y="161"/>
                  </a:lnTo>
                  <a:lnTo>
                    <a:pt x="86" y="161"/>
                  </a:lnTo>
                  <a:lnTo>
                    <a:pt x="8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Rectangle 10967"/>
            <p:cNvSpPr>
              <a:spLocks noChangeArrowheads="1"/>
            </p:cNvSpPr>
            <p:nvPr/>
          </p:nvSpPr>
          <p:spPr bwMode="auto">
            <a:xfrm>
              <a:off x="1245130" y="2138105"/>
              <a:ext cx="48718" cy="411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Rectangle 10968"/>
            <p:cNvSpPr>
              <a:spLocks noChangeArrowheads="1"/>
            </p:cNvSpPr>
            <p:nvPr/>
          </p:nvSpPr>
          <p:spPr bwMode="auto">
            <a:xfrm>
              <a:off x="1309073" y="2138105"/>
              <a:ext cx="47196" cy="411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Rectangle 10970"/>
            <p:cNvSpPr>
              <a:spLocks noChangeArrowheads="1"/>
            </p:cNvSpPr>
            <p:nvPr/>
          </p:nvSpPr>
          <p:spPr bwMode="auto">
            <a:xfrm>
              <a:off x="1371492" y="2138105"/>
              <a:ext cx="47196" cy="411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9" name="Rectangle 10971"/>
            <p:cNvSpPr>
              <a:spLocks noChangeArrowheads="1"/>
            </p:cNvSpPr>
            <p:nvPr/>
          </p:nvSpPr>
          <p:spPr bwMode="auto">
            <a:xfrm>
              <a:off x="1433913" y="2138105"/>
              <a:ext cx="48718" cy="411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0" name="Rectangle 10972"/>
            <p:cNvSpPr>
              <a:spLocks noChangeArrowheads="1"/>
            </p:cNvSpPr>
            <p:nvPr/>
          </p:nvSpPr>
          <p:spPr bwMode="auto">
            <a:xfrm>
              <a:off x="1245130" y="2211182"/>
              <a:ext cx="48718" cy="426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1" name="Rectangle 10973"/>
            <p:cNvSpPr>
              <a:spLocks noChangeArrowheads="1"/>
            </p:cNvSpPr>
            <p:nvPr/>
          </p:nvSpPr>
          <p:spPr bwMode="auto">
            <a:xfrm>
              <a:off x="1309072" y="2211182"/>
              <a:ext cx="47196" cy="426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42" name="Group 41"/>
          <p:cNvGrpSpPr/>
          <p:nvPr/>
        </p:nvGrpSpPr>
        <p:grpSpPr>
          <a:xfrm>
            <a:off x="2200290" y="3421766"/>
            <a:ext cx="516108" cy="476525"/>
            <a:chOff x="325575" y="448194"/>
            <a:chExt cx="516108" cy="476525"/>
          </a:xfrm>
          <a:solidFill>
            <a:schemeClr val="bg1"/>
          </a:solidFill>
        </p:grpSpPr>
        <p:sp>
          <p:nvSpPr>
            <p:cNvPr id="43" name="Freeform 10981"/>
            <p:cNvSpPr>
              <a:spLocks/>
            </p:cNvSpPr>
            <p:nvPr/>
          </p:nvSpPr>
          <p:spPr bwMode="auto">
            <a:xfrm>
              <a:off x="410832" y="697874"/>
              <a:ext cx="45673" cy="19792"/>
            </a:xfrm>
            <a:custGeom>
              <a:avLst/>
              <a:gdLst>
                <a:gd name="T0" fmla="*/ 10 w 123"/>
                <a:gd name="T1" fmla="*/ 30 h 51"/>
                <a:gd name="T2" fmla="*/ 112 w 123"/>
                <a:gd name="T3" fmla="*/ 30 h 51"/>
                <a:gd name="T4" fmla="*/ 112 w 123"/>
                <a:gd name="T5" fmla="*/ 51 h 51"/>
                <a:gd name="T6" fmla="*/ 123 w 123"/>
                <a:gd name="T7" fmla="*/ 51 h 51"/>
                <a:gd name="T8" fmla="*/ 123 w 123"/>
                <a:gd name="T9" fmla="*/ 23 h 51"/>
                <a:gd name="T10" fmla="*/ 123 w 123"/>
                <a:gd name="T11" fmla="*/ 0 h 51"/>
                <a:gd name="T12" fmla="*/ 0 w 123"/>
                <a:gd name="T13" fmla="*/ 0 h 51"/>
                <a:gd name="T14" fmla="*/ 0 w 123"/>
                <a:gd name="T15" fmla="*/ 23 h 51"/>
                <a:gd name="T16" fmla="*/ 0 w 123"/>
                <a:gd name="T17" fmla="*/ 30 h 51"/>
                <a:gd name="T18" fmla="*/ 0 w 123"/>
                <a:gd name="T19" fmla="*/ 51 h 51"/>
                <a:gd name="T20" fmla="*/ 10 w 123"/>
                <a:gd name="T21" fmla="*/ 51 h 51"/>
                <a:gd name="T22" fmla="*/ 10 w 123"/>
                <a:gd name="T23"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51">
                  <a:moveTo>
                    <a:pt x="10" y="30"/>
                  </a:moveTo>
                  <a:lnTo>
                    <a:pt x="112" y="30"/>
                  </a:lnTo>
                  <a:lnTo>
                    <a:pt x="112" y="51"/>
                  </a:lnTo>
                  <a:lnTo>
                    <a:pt x="123" y="51"/>
                  </a:lnTo>
                  <a:lnTo>
                    <a:pt x="123" y="23"/>
                  </a:lnTo>
                  <a:lnTo>
                    <a:pt x="123" y="0"/>
                  </a:lnTo>
                  <a:lnTo>
                    <a:pt x="0" y="0"/>
                  </a:lnTo>
                  <a:lnTo>
                    <a:pt x="0" y="23"/>
                  </a:lnTo>
                  <a:lnTo>
                    <a:pt x="0" y="30"/>
                  </a:lnTo>
                  <a:lnTo>
                    <a:pt x="0" y="51"/>
                  </a:lnTo>
                  <a:lnTo>
                    <a:pt x="10" y="51"/>
                  </a:lnTo>
                  <a:lnTo>
                    <a:pt x="1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0982"/>
            <p:cNvSpPr>
              <a:spLocks/>
            </p:cNvSpPr>
            <p:nvPr/>
          </p:nvSpPr>
          <p:spPr bwMode="auto">
            <a:xfrm>
              <a:off x="410832" y="767907"/>
              <a:ext cx="45673" cy="19792"/>
            </a:xfrm>
            <a:custGeom>
              <a:avLst/>
              <a:gdLst>
                <a:gd name="T0" fmla="*/ 10 w 123"/>
                <a:gd name="T1" fmla="*/ 31 h 51"/>
                <a:gd name="T2" fmla="*/ 112 w 123"/>
                <a:gd name="T3" fmla="*/ 31 h 51"/>
                <a:gd name="T4" fmla="*/ 112 w 123"/>
                <a:gd name="T5" fmla="*/ 51 h 51"/>
                <a:gd name="T6" fmla="*/ 123 w 123"/>
                <a:gd name="T7" fmla="*/ 51 h 51"/>
                <a:gd name="T8" fmla="*/ 123 w 123"/>
                <a:gd name="T9" fmla="*/ 25 h 51"/>
                <a:gd name="T10" fmla="*/ 123 w 123"/>
                <a:gd name="T11" fmla="*/ 0 h 51"/>
                <a:gd name="T12" fmla="*/ 0 w 123"/>
                <a:gd name="T13" fmla="*/ 0 h 51"/>
                <a:gd name="T14" fmla="*/ 0 w 123"/>
                <a:gd name="T15" fmla="*/ 25 h 51"/>
                <a:gd name="T16" fmla="*/ 0 w 123"/>
                <a:gd name="T17" fmla="*/ 31 h 51"/>
                <a:gd name="T18" fmla="*/ 0 w 123"/>
                <a:gd name="T19" fmla="*/ 51 h 51"/>
                <a:gd name="T20" fmla="*/ 10 w 123"/>
                <a:gd name="T21" fmla="*/ 51 h 51"/>
                <a:gd name="T22" fmla="*/ 10 w 123"/>
                <a:gd name="T23" fmla="*/ 3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51">
                  <a:moveTo>
                    <a:pt x="10" y="31"/>
                  </a:moveTo>
                  <a:lnTo>
                    <a:pt x="112" y="31"/>
                  </a:lnTo>
                  <a:lnTo>
                    <a:pt x="112" y="51"/>
                  </a:lnTo>
                  <a:lnTo>
                    <a:pt x="123" y="51"/>
                  </a:lnTo>
                  <a:lnTo>
                    <a:pt x="123" y="25"/>
                  </a:lnTo>
                  <a:lnTo>
                    <a:pt x="123" y="0"/>
                  </a:lnTo>
                  <a:lnTo>
                    <a:pt x="0" y="0"/>
                  </a:lnTo>
                  <a:lnTo>
                    <a:pt x="0" y="25"/>
                  </a:lnTo>
                  <a:lnTo>
                    <a:pt x="0" y="31"/>
                  </a:lnTo>
                  <a:lnTo>
                    <a:pt x="0" y="51"/>
                  </a:lnTo>
                  <a:lnTo>
                    <a:pt x="10" y="51"/>
                  </a:lnTo>
                  <a:lnTo>
                    <a:pt x="1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0983"/>
            <p:cNvSpPr>
              <a:spLocks/>
            </p:cNvSpPr>
            <p:nvPr/>
          </p:nvSpPr>
          <p:spPr bwMode="auto">
            <a:xfrm>
              <a:off x="410832" y="836417"/>
              <a:ext cx="45673" cy="19792"/>
            </a:xfrm>
            <a:custGeom>
              <a:avLst/>
              <a:gdLst>
                <a:gd name="T0" fmla="*/ 10 w 123"/>
                <a:gd name="T1" fmla="*/ 32 h 51"/>
                <a:gd name="T2" fmla="*/ 112 w 123"/>
                <a:gd name="T3" fmla="*/ 32 h 51"/>
                <a:gd name="T4" fmla="*/ 112 w 123"/>
                <a:gd name="T5" fmla="*/ 51 h 51"/>
                <a:gd name="T6" fmla="*/ 123 w 123"/>
                <a:gd name="T7" fmla="*/ 51 h 51"/>
                <a:gd name="T8" fmla="*/ 123 w 123"/>
                <a:gd name="T9" fmla="*/ 25 h 51"/>
                <a:gd name="T10" fmla="*/ 123 w 123"/>
                <a:gd name="T11" fmla="*/ 0 h 51"/>
                <a:gd name="T12" fmla="*/ 0 w 123"/>
                <a:gd name="T13" fmla="*/ 0 h 51"/>
                <a:gd name="T14" fmla="*/ 0 w 123"/>
                <a:gd name="T15" fmla="*/ 25 h 51"/>
                <a:gd name="T16" fmla="*/ 0 w 123"/>
                <a:gd name="T17" fmla="*/ 32 h 51"/>
                <a:gd name="T18" fmla="*/ 0 w 123"/>
                <a:gd name="T19" fmla="*/ 51 h 51"/>
                <a:gd name="T20" fmla="*/ 10 w 123"/>
                <a:gd name="T21" fmla="*/ 51 h 51"/>
                <a:gd name="T22" fmla="*/ 10 w 123"/>
                <a:gd name="T23"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51">
                  <a:moveTo>
                    <a:pt x="10" y="32"/>
                  </a:moveTo>
                  <a:lnTo>
                    <a:pt x="112" y="32"/>
                  </a:lnTo>
                  <a:lnTo>
                    <a:pt x="112" y="51"/>
                  </a:lnTo>
                  <a:lnTo>
                    <a:pt x="123" y="51"/>
                  </a:lnTo>
                  <a:lnTo>
                    <a:pt x="123" y="25"/>
                  </a:lnTo>
                  <a:lnTo>
                    <a:pt x="123" y="0"/>
                  </a:lnTo>
                  <a:lnTo>
                    <a:pt x="0" y="0"/>
                  </a:lnTo>
                  <a:lnTo>
                    <a:pt x="0" y="25"/>
                  </a:lnTo>
                  <a:lnTo>
                    <a:pt x="0" y="32"/>
                  </a:lnTo>
                  <a:lnTo>
                    <a:pt x="0" y="51"/>
                  </a:lnTo>
                  <a:lnTo>
                    <a:pt x="10" y="51"/>
                  </a:lnTo>
                  <a:lnTo>
                    <a:pt x="1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0984"/>
            <p:cNvSpPr>
              <a:spLocks noEditPoints="1"/>
            </p:cNvSpPr>
            <p:nvPr/>
          </p:nvSpPr>
          <p:spPr bwMode="auto">
            <a:xfrm>
              <a:off x="349934" y="641544"/>
              <a:ext cx="168991" cy="278607"/>
            </a:xfrm>
            <a:custGeom>
              <a:avLst/>
              <a:gdLst>
                <a:gd name="T0" fmla="*/ 441 w 443"/>
                <a:gd name="T1" fmla="*/ 708 h 733"/>
                <a:gd name="T2" fmla="*/ 441 w 443"/>
                <a:gd name="T3" fmla="*/ 0 h 733"/>
                <a:gd name="T4" fmla="*/ 0 w 443"/>
                <a:gd name="T5" fmla="*/ 0 h 733"/>
                <a:gd name="T6" fmla="*/ 0 w 443"/>
                <a:gd name="T7" fmla="*/ 708 h 733"/>
                <a:gd name="T8" fmla="*/ 1 w 443"/>
                <a:gd name="T9" fmla="*/ 708 h 733"/>
                <a:gd name="T10" fmla="*/ 1 w 443"/>
                <a:gd name="T11" fmla="*/ 733 h 733"/>
                <a:gd name="T12" fmla="*/ 46 w 443"/>
                <a:gd name="T13" fmla="*/ 733 h 733"/>
                <a:gd name="T14" fmla="*/ 71 w 443"/>
                <a:gd name="T15" fmla="*/ 720 h 733"/>
                <a:gd name="T16" fmla="*/ 71 w 443"/>
                <a:gd name="T17" fmla="*/ 708 h 733"/>
                <a:gd name="T18" fmla="*/ 373 w 443"/>
                <a:gd name="T19" fmla="*/ 708 h 733"/>
                <a:gd name="T20" fmla="*/ 373 w 443"/>
                <a:gd name="T21" fmla="*/ 720 h 733"/>
                <a:gd name="T22" fmla="*/ 400 w 443"/>
                <a:gd name="T23" fmla="*/ 733 h 733"/>
                <a:gd name="T24" fmla="*/ 443 w 443"/>
                <a:gd name="T25" fmla="*/ 733 h 733"/>
                <a:gd name="T26" fmla="*/ 443 w 443"/>
                <a:gd name="T27" fmla="*/ 708 h 733"/>
                <a:gd name="T28" fmla="*/ 441 w 443"/>
                <a:gd name="T29" fmla="*/ 708 h 733"/>
                <a:gd name="T30" fmla="*/ 46 w 443"/>
                <a:gd name="T31" fmla="*/ 101 h 733"/>
                <a:gd name="T32" fmla="*/ 393 w 443"/>
                <a:gd name="T33" fmla="*/ 101 h 733"/>
                <a:gd name="T34" fmla="*/ 393 w 443"/>
                <a:gd name="T35" fmla="*/ 244 h 733"/>
                <a:gd name="T36" fmla="*/ 46 w 443"/>
                <a:gd name="T37" fmla="*/ 244 h 733"/>
                <a:gd name="T38" fmla="*/ 46 w 443"/>
                <a:gd name="T39" fmla="*/ 101 h 733"/>
                <a:gd name="T40" fmla="*/ 46 w 443"/>
                <a:gd name="T41" fmla="*/ 286 h 733"/>
                <a:gd name="T42" fmla="*/ 393 w 443"/>
                <a:gd name="T43" fmla="*/ 286 h 733"/>
                <a:gd name="T44" fmla="*/ 393 w 443"/>
                <a:gd name="T45" fmla="*/ 430 h 733"/>
                <a:gd name="T46" fmla="*/ 46 w 443"/>
                <a:gd name="T47" fmla="*/ 430 h 733"/>
                <a:gd name="T48" fmla="*/ 46 w 443"/>
                <a:gd name="T49" fmla="*/ 286 h 733"/>
                <a:gd name="T50" fmla="*/ 46 w 443"/>
                <a:gd name="T51" fmla="*/ 611 h 733"/>
                <a:gd name="T52" fmla="*/ 46 w 443"/>
                <a:gd name="T53" fmla="*/ 468 h 733"/>
                <a:gd name="T54" fmla="*/ 393 w 443"/>
                <a:gd name="T55" fmla="*/ 468 h 733"/>
                <a:gd name="T56" fmla="*/ 393 w 443"/>
                <a:gd name="T57" fmla="*/ 611 h 733"/>
                <a:gd name="T58" fmla="*/ 46 w 443"/>
                <a:gd name="T59" fmla="*/ 61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3" h="733">
                  <a:moveTo>
                    <a:pt x="441" y="708"/>
                  </a:moveTo>
                  <a:lnTo>
                    <a:pt x="441" y="0"/>
                  </a:lnTo>
                  <a:lnTo>
                    <a:pt x="0" y="0"/>
                  </a:lnTo>
                  <a:lnTo>
                    <a:pt x="0" y="708"/>
                  </a:lnTo>
                  <a:lnTo>
                    <a:pt x="1" y="708"/>
                  </a:lnTo>
                  <a:lnTo>
                    <a:pt x="1" y="733"/>
                  </a:lnTo>
                  <a:lnTo>
                    <a:pt x="46" y="733"/>
                  </a:lnTo>
                  <a:lnTo>
                    <a:pt x="71" y="720"/>
                  </a:lnTo>
                  <a:lnTo>
                    <a:pt x="71" y="708"/>
                  </a:lnTo>
                  <a:lnTo>
                    <a:pt x="373" y="708"/>
                  </a:lnTo>
                  <a:lnTo>
                    <a:pt x="373" y="720"/>
                  </a:lnTo>
                  <a:lnTo>
                    <a:pt x="400" y="733"/>
                  </a:lnTo>
                  <a:lnTo>
                    <a:pt x="443" y="733"/>
                  </a:lnTo>
                  <a:lnTo>
                    <a:pt x="443" y="708"/>
                  </a:lnTo>
                  <a:lnTo>
                    <a:pt x="441" y="708"/>
                  </a:lnTo>
                  <a:close/>
                  <a:moveTo>
                    <a:pt x="46" y="101"/>
                  </a:moveTo>
                  <a:lnTo>
                    <a:pt x="393" y="101"/>
                  </a:lnTo>
                  <a:lnTo>
                    <a:pt x="393" y="244"/>
                  </a:lnTo>
                  <a:lnTo>
                    <a:pt x="46" y="244"/>
                  </a:lnTo>
                  <a:lnTo>
                    <a:pt x="46" y="101"/>
                  </a:lnTo>
                  <a:close/>
                  <a:moveTo>
                    <a:pt x="46" y="286"/>
                  </a:moveTo>
                  <a:lnTo>
                    <a:pt x="393" y="286"/>
                  </a:lnTo>
                  <a:lnTo>
                    <a:pt x="393" y="430"/>
                  </a:lnTo>
                  <a:lnTo>
                    <a:pt x="46" y="430"/>
                  </a:lnTo>
                  <a:lnTo>
                    <a:pt x="46" y="286"/>
                  </a:lnTo>
                  <a:close/>
                  <a:moveTo>
                    <a:pt x="46" y="611"/>
                  </a:moveTo>
                  <a:lnTo>
                    <a:pt x="46" y="468"/>
                  </a:lnTo>
                  <a:lnTo>
                    <a:pt x="393" y="468"/>
                  </a:lnTo>
                  <a:lnTo>
                    <a:pt x="393" y="611"/>
                  </a:lnTo>
                  <a:lnTo>
                    <a:pt x="46" y="6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10985"/>
            <p:cNvSpPr>
              <a:spLocks noChangeArrowheads="1"/>
            </p:cNvSpPr>
            <p:nvPr/>
          </p:nvSpPr>
          <p:spPr bwMode="auto">
            <a:xfrm>
              <a:off x="433668" y="580646"/>
              <a:ext cx="82212" cy="152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0986"/>
            <p:cNvSpPr>
              <a:spLocks/>
            </p:cNvSpPr>
            <p:nvPr/>
          </p:nvSpPr>
          <p:spPr bwMode="auto">
            <a:xfrm>
              <a:off x="325575" y="605006"/>
              <a:ext cx="516108" cy="319713"/>
            </a:xfrm>
            <a:custGeom>
              <a:avLst/>
              <a:gdLst>
                <a:gd name="T0" fmla="*/ 0 w 1354"/>
                <a:gd name="T1" fmla="*/ 0 h 840"/>
                <a:gd name="T2" fmla="*/ 0 w 1354"/>
                <a:gd name="T3" fmla="*/ 35 h 840"/>
                <a:gd name="T4" fmla="*/ 0 w 1354"/>
                <a:gd name="T5" fmla="*/ 52 h 840"/>
                <a:gd name="T6" fmla="*/ 0 w 1354"/>
                <a:gd name="T7" fmla="*/ 59 h 840"/>
                <a:gd name="T8" fmla="*/ 99 w 1354"/>
                <a:gd name="T9" fmla="*/ 68 h 840"/>
                <a:gd name="T10" fmla="*/ 1182 w 1354"/>
                <a:gd name="T11" fmla="*/ 68 h 840"/>
                <a:gd name="T12" fmla="*/ 1182 w 1354"/>
                <a:gd name="T13" fmla="*/ 840 h 840"/>
                <a:gd name="T14" fmla="*/ 1243 w 1354"/>
                <a:gd name="T15" fmla="*/ 840 h 840"/>
                <a:gd name="T16" fmla="*/ 1243 w 1354"/>
                <a:gd name="T17" fmla="*/ 68 h 840"/>
                <a:gd name="T18" fmla="*/ 1252 w 1354"/>
                <a:gd name="T19" fmla="*/ 68 h 840"/>
                <a:gd name="T20" fmla="*/ 1354 w 1354"/>
                <a:gd name="T21" fmla="*/ 57 h 840"/>
                <a:gd name="T22" fmla="*/ 1354 w 1354"/>
                <a:gd name="T23" fmla="*/ 52 h 840"/>
                <a:gd name="T24" fmla="*/ 1354 w 1354"/>
                <a:gd name="T25" fmla="*/ 35 h 840"/>
                <a:gd name="T26" fmla="*/ 1354 w 1354"/>
                <a:gd name="T27" fmla="*/ 0 h 840"/>
                <a:gd name="T28" fmla="*/ 0 w 1354"/>
                <a:gd name="T29"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4" h="840">
                  <a:moveTo>
                    <a:pt x="0" y="0"/>
                  </a:moveTo>
                  <a:lnTo>
                    <a:pt x="0" y="35"/>
                  </a:lnTo>
                  <a:lnTo>
                    <a:pt x="0" y="52"/>
                  </a:lnTo>
                  <a:lnTo>
                    <a:pt x="0" y="59"/>
                  </a:lnTo>
                  <a:lnTo>
                    <a:pt x="99" y="68"/>
                  </a:lnTo>
                  <a:lnTo>
                    <a:pt x="1182" y="68"/>
                  </a:lnTo>
                  <a:lnTo>
                    <a:pt x="1182" y="840"/>
                  </a:lnTo>
                  <a:lnTo>
                    <a:pt x="1243" y="840"/>
                  </a:lnTo>
                  <a:lnTo>
                    <a:pt x="1243" y="68"/>
                  </a:lnTo>
                  <a:lnTo>
                    <a:pt x="1252" y="68"/>
                  </a:lnTo>
                  <a:lnTo>
                    <a:pt x="1354" y="57"/>
                  </a:lnTo>
                  <a:lnTo>
                    <a:pt x="1354" y="52"/>
                  </a:lnTo>
                  <a:lnTo>
                    <a:pt x="1354" y="35"/>
                  </a:lnTo>
                  <a:lnTo>
                    <a:pt x="135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0987"/>
            <p:cNvSpPr>
              <a:spLocks/>
            </p:cNvSpPr>
            <p:nvPr/>
          </p:nvSpPr>
          <p:spPr bwMode="auto">
            <a:xfrm>
              <a:off x="508268" y="461896"/>
              <a:ext cx="117228" cy="27404"/>
            </a:xfrm>
            <a:custGeom>
              <a:avLst/>
              <a:gdLst>
                <a:gd name="T0" fmla="*/ 251 w 307"/>
                <a:gd name="T1" fmla="*/ 0 h 72"/>
                <a:gd name="T2" fmla="*/ 70 w 307"/>
                <a:gd name="T3" fmla="*/ 0 h 72"/>
                <a:gd name="T4" fmla="*/ 0 w 307"/>
                <a:gd name="T5" fmla="*/ 72 h 72"/>
                <a:gd name="T6" fmla="*/ 307 w 307"/>
                <a:gd name="T7" fmla="*/ 72 h 72"/>
                <a:gd name="T8" fmla="*/ 251 w 307"/>
                <a:gd name="T9" fmla="*/ 0 h 72"/>
              </a:gdLst>
              <a:ahLst/>
              <a:cxnLst>
                <a:cxn ang="0">
                  <a:pos x="T0" y="T1"/>
                </a:cxn>
                <a:cxn ang="0">
                  <a:pos x="T2" y="T3"/>
                </a:cxn>
                <a:cxn ang="0">
                  <a:pos x="T4" y="T5"/>
                </a:cxn>
                <a:cxn ang="0">
                  <a:pos x="T6" y="T7"/>
                </a:cxn>
                <a:cxn ang="0">
                  <a:pos x="T8" y="T9"/>
                </a:cxn>
              </a:cxnLst>
              <a:rect l="0" t="0" r="r" b="b"/>
              <a:pathLst>
                <a:path w="307" h="72">
                  <a:moveTo>
                    <a:pt x="251" y="0"/>
                  </a:moveTo>
                  <a:lnTo>
                    <a:pt x="70" y="0"/>
                  </a:lnTo>
                  <a:lnTo>
                    <a:pt x="0" y="72"/>
                  </a:lnTo>
                  <a:lnTo>
                    <a:pt x="307" y="72"/>
                  </a:lnTo>
                  <a:lnTo>
                    <a:pt x="2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0988"/>
            <p:cNvSpPr>
              <a:spLocks/>
            </p:cNvSpPr>
            <p:nvPr/>
          </p:nvSpPr>
          <p:spPr bwMode="auto">
            <a:xfrm>
              <a:off x="451938" y="448194"/>
              <a:ext cx="153767" cy="132452"/>
            </a:xfrm>
            <a:custGeom>
              <a:avLst/>
              <a:gdLst>
                <a:gd name="T0" fmla="*/ 204 w 402"/>
                <a:gd name="T1" fmla="*/ 25 h 345"/>
                <a:gd name="T2" fmla="*/ 402 w 402"/>
                <a:gd name="T3" fmla="*/ 25 h 345"/>
                <a:gd name="T4" fmla="*/ 402 w 402"/>
                <a:gd name="T5" fmla="*/ 0 h 345"/>
                <a:gd name="T6" fmla="*/ 191 w 402"/>
                <a:gd name="T7" fmla="*/ 0 h 345"/>
                <a:gd name="T8" fmla="*/ 191 w 402"/>
                <a:gd name="T9" fmla="*/ 2 h 345"/>
                <a:gd name="T10" fmla="*/ 38 w 402"/>
                <a:gd name="T11" fmla="*/ 153 h 345"/>
                <a:gd name="T12" fmla="*/ 0 w 402"/>
                <a:gd name="T13" fmla="*/ 153 h 345"/>
                <a:gd name="T14" fmla="*/ 0 w 402"/>
                <a:gd name="T15" fmla="*/ 182 h 345"/>
                <a:gd name="T16" fmla="*/ 0 w 402"/>
                <a:gd name="T17" fmla="*/ 267 h 345"/>
                <a:gd name="T18" fmla="*/ 0 w 402"/>
                <a:gd name="T19" fmla="*/ 345 h 345"/>
                <a:gd name="T20" fmla="*/ 18 w 402"/>
                <a:gd name="T21" fmla="*/ 345 h 345"/>
                <a:gd name="T22" fmla="*/ 18 w 402"/>
                <a:gd name="T23" fmla="*/ 267 h 345"/>
                <a:gd name="T24" fmla="*/ 59 w 402"/>
                <a:gd name="T25" fmla="*/ 267 h 345"/>
                <a:gd name="T26" fmla="*/ 59 w 402"/>
                <a:gd name="T27" fmla="*/ 345 h 345"/>
                <a:gd name="T28" fmla="*/ 77 w 402"/>
                <a:gd name="T29" fmla="*/ 345 h 345"/>
                <a:gd name="T30" fmla="*/ 77 w 402"/>
                <a:gd name="T31" fmla="*/ 153 h 345"/>
                <a:gd name="T32" fmla="*/ 77 w 402"/>
                <a:gd name="T33" fmla="*/ 153 h 345"/>
                <a:gd name="T34" fmla="*/ 204 w 402"/>
                <a:gd name="T35" fmla="*/ 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2" h="345">
                  <a:moveTo>
                    <a:pt x="204" y="25"/>
                  </a:moveTo>
                  <a:lnTo>
                    <a:pt x="402" y="25"/>
                  </a:lnTo>
                  <a:lnTo>
                    <a:pt x="402" y="0"/>
                  </a:lnTo>
                  <a:lnTo>
                    <a:pt x="191" y="0"/>
                  </a:lnTo>
                  <a:lnTo>
                    <a:pt x="191" y="2"/>
                  </a:lnTo>
                  <a:lnTo>
                    <a:pt x="38" y="153"/>
                  </a:lnTo>
                  <a:lnTo>
                    <a:pt x="0" y="153"/>
                  </a:lnTo>
                  <a:lnTo>
                    <a:pt x="0" y="182"/>
                  </a:lnTo>
                  <a:lnTo>
                    <a:pt x="0" y="267"/>
                  </a:lnTo>
                  <a:lnTo>
                    <a:pt x="0" y="345"/>
                  </a:lnTo>
                  <a:lnTo>
                    <a:pt x="18" y="345"/>
                  </a:lnTo>
                  <a:lnTo>
                    <a:pt x="18" y="267"/>
                  </a:lnTo>
                  <a:lnTo>
                    <a:pt x="59" y="267"/>
                  </a:lnTo>
                  <a:lnTo>
                    <a:pt x="59" y="345"/>
                  </a:lnTo>
                  <a:lnTo>
                    <a:pt x="77" y="345"/>
                  </a:lnTo>
                  <a:lnTo>
                    <a:pt x="77" y="153"/>
                  </a:lnTo>
                  <a:lnTo>
                    <a:pt x="77" y="153"/>
                  </a:lnTo>
                  <a:lnTo>
                    <a:pt x="20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1" name="Title 11"/>
          <p:cNvSpPr txBox="1">
            <a:spLocks/>
          </p:cNvSpPr>
          <p:nvPr/>
        </p:nvSpPr>
        <p:spPr>
          <a:xfrm>
            <a:off x="4206063" y="4357101"/>
            <a:ext cx="1382021" cy="309092"/>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1" dirty="0" smtClean="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TEXT HERE</a:t>
            </a:r>
            <a:endParaRPr lang="en-US" sz="1600" b="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52" name="Title 11"/>
          <p:cNvSpPr txBox="1">
            <a:spLocks/>
          </p:cNvSpPr>
          <p:nvPr/>
        </p:nvSpPr>
        <p:spPr>
          <a:xfrm>
            <a:off x="6594659" y="4357101"/>
            <a:ext cx="1382021" cy="309092"/>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1" dirty="0" smtClean="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TEXT HERE</a:t>
            </a:r>
            <a:endParaRPr lang="en-US" sz="1600" b="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53" name="Title 11"/>
          <p:cNvSpPr txBox="1">
            <a:spLocks/>
          </p:cNvSpPr>
          <p:nvPr/>
        </p:nvSpPr>
        <p:spPr>
          <a:xfrm>
            <a:off x="8982771" y="4357101"/>
            <a:ext cx="1382021" cy="309092"/>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1" dirty="0" smtClean="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TEXT HERE</a:t>
            </a:r>
            <a:endParaRPr lang="en-US" sz="1600" b="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1795650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36136" t="59906" r="37146" b="19841"/>
          <a:stretch/>
        </p:blipFill>
        <p:spPr>
          <a:xfrm>
            <a:off x="3578043" y="3520957"/>
            <a:ext cx="1400888" cy="982243"/>
          </a:xfrm>
          <a:prstGeom prst="rect">
            <a:avLst/>
          </a:prstGeom>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6079" t="9224" r="20637" b="11895"/>
          <a:stretch/>
        </p:blipFill>
        <p:spPr>
          <a:xfrm>
            <a:off x="200559" y="296498"/>
            <a:ext cx="6458858" cy="6037943"/>
          </a:xfrm>
          <a:prstGeom prst="rect">
            <a:avLst/>
          </a:prstGeom>
        </p:spPr>
      </p:pic>
      <p:pic>
        <p:nvPicPr>
          <p:cNvPr id="2" name="Picture Placeholder 1"/>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4801" r="4801"/>
          <a:stretch>
            <a:fillRect/>
          </a:stretch>
        </p:blipFill>
        <p:spPr>
          <a:solidFill>
            <a:schemeClr val="bg1">
              <a:lumMod val="85000"/>
            </a:schemeClr>
          </a:solidFill>
        </p:spPr>
      </p:pic>
      <p:sp>
        <p:nvSpPr>
          <p:cNvPr id="25" name="Title 11"/>
          <p:cNvSpPr txBox="1">
            <a:spLocks/>
          </p:cNvSpPr>
          <p:nvPr/>
        </p:nvSpPr>
        <p:spPr>
          <a:xfrm>
            <a:off x="6882161" y="1613402"/>
            <a:ext cx="2328747" cy="556011"/>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spc="-300" dirty="0" smtClean="0">
                <a:solidFill>
                  <a:schemeClr val="bg1"/>
                </a:solidFill>
                <a:latin typeface="Montserrat" panose="00000500000000000000" pitchFamily="2" charset="0"/>
                <a:ea typeface="Roboto" panose="02000000000000000000" pitchFamily="2" charset="0"/>
                <a:cs typeface="Times New Roman" panose="02020603050405020304" pitchFamily="18" charset="0"/>
              </a:rPr>
              <a:t>HEADING</a:t>
            </a:r>
            <a:endParaRPr lang="en-US" sz="3600" spc="-300" dirty="0">
              <a:solidFill>
                <a:schemeClr val="bg1"/>
              </a:solidFill>
              <a:latin typeface="Montserrat" panose="00000500000000000000" pitchFamily="2" charset="0"/>
              <a:ea typeface="Roboto" panose="02000000000000000000" pitchFamily="2" charset="0"/>
              <a:cs typeface="Times New Roman" panose="02020603050405020304" pitchFamily="18" charset="0"/>
            </a:endParaRPr>
          </a:p>
        </p:txBody>
      </p:sp>
      <p:sp>
        <p:nvSpPr>
          <p:cNvPr id="27" name="Rectangle 26"/>
          <p:cNvSpPr/>
          <p:nvPr/>
        </p:nvSpPr>
        <p:spPr>
          <a:xfrm>
            <a:off x="6915614" y="2057903"/>
            <a:ext cx="3975100" cy="1384995"/>
          </a:xfrm>
          <a:prstGeom prst="rect">
            <a:avLst/>
          </a:prstGeom>
        </p:spPr>
        <p:txBody>
          <a:bodyPr wrap="square">
            <a:spAutoFit/>
          </a:bodyPr>
          <a:lstStyle/>
          <a:p>
            <a:pPr algn="just">
              <a:buClr>
                <a:srgbClr val="E24848"/>
              </a:buClr>
              <a:defRPr/>
            </a:pPr>
            <a:r>
              <a:rPr lang="en-US" sz="1200" noProof="1">
                <a:solidFill>
                  <a:schemeClr val="bg1"/>
                </a:solidFill>
                <a:latin typeface="Open Sans"/>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sollicitudinLorem ipsum dolor sit amet, consectetur adipiscing elit. Nulla imperdiet volutpat dui at fermentum. Aliquam erat volutpat. Aenean lacinia lacus aliquet ante mollis, sollicitudin </a:t>
            </a:r>
          </a:p>
        </p:txBody>
      </p:sp>
      <p:sp>
        <p:nvSpPr>
          <p:cNvPr id="28" name="Rectangle 27"/>
          <p:cNvSpPr/>
          <p:nvPr/>
        </p:nvSpPr>
        <p:spPr>
          <a:xfrm>
            <a:off x="6915614" y="3442898"/>
            <a:ext cx="3975100" cy="1384995"/>
          </a:xfrm>
          <a:prstGeom prst="rect">
            <a:avLst/>
          </a:prstGeom>
        </p:spPr>
        <p:txBody>
          <a:bodyPr wrap="square">
            <a:spAutoFit/>
          </a:bodyPr>
          <a:lstStyle/>
          <a:p>
            <a:pPr algn="just">
              <a:buClr>
                <a:srgbClr val="E24848"/>
              </a:buClr>
              <a:defRPr/>
            </a:pPr>
            <a:r>
              <a:rPr lang="en-US" sz="1200" noProof="1">
                <a:solidFill>
                  <a:schemeClr val="bg1"/>
                </a:solidFill>
                <a:latin typeface="Open Sans"/>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sollicitudinLorem ipsum dolor sit amet, consectetur adipiscing elit. Nulla imperdiet volutpat dui at fermentum. Aliquam erat volutpat. Aenean lacinia lacus aliquet ante mollis, sollicitudin </a:t>
            </a:r>
          </a:p>
        </p:txBody>
      </p:sp>
    </p:spTree>
    <p:extLst>
      <p:ext uri="{BB962C8B-B14F-4D97-AF65-F5344CB8AC3E}">
        <p14:creationId xmlns:p14="http://schemas.microsoft.com/office/powerpoint/2010/main" val="321708917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 name="Rectangle 1"/>
          <p:cNvSpPr/>
          <p:nvPr/>
        </p:nvSpPr>
        <p:spPr>
          <a:xfrm>
            <a:off x="70437" y="4775200"/>
            <a:ext cx="8752864" cy="20828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799" r="17710"/>
          <a:stretch/>
        </p:blipFill>
        <p:spPr>
          <a:solidFill>
            <a:schemeClr val="bg1">
              <a:lumMod val="85000"/>
            </a:schemeClr>
          </a:solidFill>
        </p:spPr>
      </p:pic>
      <p:sp>
        <p:nvSpPr>
          <p:cNvPr id="9" name="Rectangle 8"/>
          <p:cNvSpPr/>
          <p:nvPr/>
        </p:nvSpPr>
        <p:spPr>
          <a:xfrm>
            <a:off x="8752864" y="4044950"/>
            <a:ext cx="3439136" cy="281305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5947" b="5947"/>
          <a:stretch>
            <a:fillRect/>
          </a:stretch>
        </p:blipFill>
        <p:spPr>
          <a:solidFill>
            <a:schemeClr val="bg1">
              <a:lumMod val="85000"/>
            </a:schemeClr>
          </a:solidFill>
        </p:spPr>
      </p:pic>
      <p:sp>
        <p:nvSpPr>
          <p:cNvPr id="8" name="Rectangle 7"/>
          <p:cNvSpPr/>
          <p:nvPr/>
        </p:nvSpPr>
        <p:spPr>
          <a:xfrm>
            <a:off x="0" y="0"/>
            <a:ext cx="8752864" cy="47752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1"/>
          <p:cNvSpPr txBox="1">
            <a:spLocks/>
          </p:cNvSpPr>
          <p:nvPr/>
        </p:nvSpPr>
        <p:spPr>
          <a:xfrm>
            <a:off x="604478" y="5153606"/>
            <a:ext cx="2778247" cy="703688"/>
          </a:xfrm>
          <a:prstGeom prst="rect">
            <a:avLst/>
          </a:prstGeom>
        </p:spPr>
        <p:txBody>
          <a:bodyPr vert="horz" wrap="square" lIns="91416" tIns="45708" rIns="91416" bIns="45708" rtlCol="0" anchor="ctr">
            <a:noAutofit/>
          </a:bodyPr>
          <a:lstStyle>
            <a:defPPr>
              <a:defRPr lang="en-US"/>
            </a:defPPr>
            <a:lvl1pPr>
              <a:lnSpc>
                <a:spcPct val="90000"/>
              </a:lnSpc>
              <a:spcBef>
                <a:spcPct val="0"/>
              </a:spcBef>
              <a:buNone/>
              <a:defRPr sz="3600" b="1" spc="-150">
                <a:solidFill>
                  <a:schemeClr val="tx1">
                    <a:lumMod val="85000"/>
                    <a:lumOff val="15000"/>
                  </a:schemeClr>
                </a:solidFill>
                <a:latin typeface="Montserrat" panose="00000500000000000000" pitchFamily="2" charset="0"/>
                <a:ea typeface="Roboto" panose="02000000000000000000" pitchFamily="2" charset="0"/>
                <a:cs typeface="Times New Roman" panose="02020603050405020304" pitchFamily="18" charset="0"/>
              </a:defRPr>
            </a:lvl1pPr>
          </a:lstStyle>
          <a:p>
            <a:r>
              <a:rPr lang="en-US" dirty="0" smtClean="0">
                <a:solidFill>
                  <a:schemeClr val="bg1"/>
                </a:solidFill>
              </a:rPr>
              <a:t>TEXT HERE</a:t>
            </a:r>
            <a:endParaRPr lang="en-US" dirty="0">
              <a:solidFill>
                <a:schemeClr val="bg1"/>
              </a:solidFill>
            </a:endParaRPr>
          </a:p>
        </p:txBody>
      </p:sp>
      <p:sp>
        <p:nvSpPr>
          <p:cNvPr id="11" name="Rectangle 10"/>
          <p:cNvSpPr/>
          <p:nvPr/>
        </p:nvSpPr>
        <p:spPr>
          <a:xfrm>
            <a:off x="687588" y="5744311"/>
            <a:ext cx="6850635" cy="646331"/>
          </a:xfrm>
          <a:prstGeom prst="rect">
            <a:avLst/>
          </a:prstGeom>
        </p:spPr>
        <p:txBody>
          <a:bodyPr wrap="square" anchor="t">
            <a:spAutoFit/>
          </a:bodyPr>
          <a:lstStyle/>
          <a:p>
            <a:pPr>
              <a:buClr>
                <a:srgbClr val="E24848"/>
              </a:buClr>
              <a:defRPr/>
            </a:pPr>
            <a:r>
              <a:rPr lang="en-US" sz="1200" noProof="1">
                <a:solidFill>
                  <a:schemeClr val="bg1"/>
                </a:solidFill>
                <a:latin typeface="Open Sans"/>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a:t>
            </a:r>
          </a:p>
        </p:txBody>
      </p:sp>
      <p:sp>
        <p:nvSpPr>
          <p:cNvPr id="26" name="Title 11"/>
          <p:cNvSpPr txBox="1">
            <a:spLocks/>
          </p:cNvSpPr>
          <p:nvPr/>
        </p:nvSpPr>
        <p:spPr>
          <a:xfrm>
            <a:off x="8786317" y="929251"/>
            <a:ext cx="2778247" cy="703688"/>
          </a:xfrm>
          <a:prstGeom prst="rect">
            <a:avLst/>
          </a:prstGeom>
        </p:spPr>
        <p:txBody>
          <a:bodyPr vert="horz" wrap="square" lIns="91416" tIns="45708" rIns="91416" bIns="45708" rtlCol="0" anchor="ctr">
            <a:noAutofit/>
          </a:bodyPr>
          <a:lstStyle>
            <a:defPPr>
              <a:defRPr lang="en-US"/>
            </a:defPPr>
            <a:lvl1pPr>
              <a:lnSpc>
                <a:spcPct val="90000"/>
              </a:lnSpc>
              <a:spcBef>
                <a:spcPct val="0"/>
              </a:spcBef>
              <a:buNone/>
              <a:defRPr sz="3600" b="1" spc="-150">
                <a:solidFill>
                  <a:schemeClr val="tx1">
                    <a:lumMod val="85000"/>
                    <a:lumOff val="15000"/>
                  </a:schemeClr>
                </a:solidFill>
                <a:latin typeface="Montserrat" panose="00000500000000000000" pitchFamily="2" charset="0"/>
                <a:ea typeface="Roboto" panose="02000000000000000000" pitchFamily="2" charset="0"/>
                <a:cs typeface="Times New Roman" panose="02020603050405020304" pitchFamily="18" charset="0"/>
              </a:defRPr>
            </a:lvl1pPr>
          </a:lstStyle>
          <a:p>
            <a:r>
              <a:rPr lang="en-US" dirty="0" smtClean="0">
                <a:solidFill>
                  <a:schemeClr val="bg1"/>
                </a:solidFill>
              </a:rPr>
              <a:t>TEXT HERE</a:t>
            </a:r>
            <a:endParaRPr lang="en-US" dirty="0">
              <a:solidFill>
                <a:schemeClr val="bg1"/>
              </a:solidFill>
            </a:endParaRPr>
          </a:p>
        </p:txBody>
      </p:sp>
      <p:sp>
        <p:nvSpPr>
          <p:cNvPr id="27" name="Rectangle 26"/>
          <p:cNvSpPr/>
          <p:nvPr/>
        </p:nvSpPr>
        <p:spPr>
          <a:xfrm>
            <a:off x="8893737" y="1494380"/>
            <a:ext cx="3194185" cy="1384995"/>
          </a:xfrm>
          <a:prstGeom prst="rect">
            <a:avLst/>
          </a:prstGeom>
        </p:spPr>
        <p:txBody>
          <a:bodyPr wrap="square" anchor="t">
            <a:spAutoFit/>
          </a:bodyPr>
          <a:lstStyle/>
          <a:p>
            <a:pPr algn="just">
              <a:buClr>
                <a:srgbClr val="E24848"/>
              </a:buClr>
              <a:defRPr/>
            </a:pPr>
            <a:r>
              <a:rPr lang="en-US" sz="1200" noProof="1">
                <a:solidFill>
                  <a:schemeClr val="bg1"/>
                </a:solidFill>
                <a:latin typeface="Open Sans"/>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a:t>
            </a:r>
          </a:p>
        </p:txBody>
      </p:sp>
    </p:spTree>
    <p:extLst>
      <p:ext uri="{BB962C8B-B14F-4D97-AF65-F5344CB8AC3E}">
        <p14:creationId xmlns:p14="http://schemas.microsoft.com/office/powerpoint/2010/main" val="300302965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753</Words>
  <Application>Microsoft Office PowerPoint</Application>
  <PresentationFormat>Widescreen</PresentationFormat>
  <Paragraphs>48</Paragraphs>
  <Slides>10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Arial</vt:lpstr>
      <vt:lpstr>Calibri</vt:lpstr>
      <vt:lpstr>Calibri Light</vt:lpstr>
      <vt:lpstr>Helvetica</vt:lpstr>
      <vt:lpstr>Lato</vt:lpstr>
      <vt:lpstr>Montserrat</vt:lpstr>
      <vt:lpstr>Open Sans</vt:lpstr>
      <vt:lpstr>Open Sans Light</vt:lpstr>
      <vt:lpstr>Roboto</vt:lpstr>
      <vt:lpstr>Roboto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Superman</dc:creator>
  <cp:lastModifiedBy>Superman</cp:lastModifiedBy>
  <cp:revision>16</cp:revision>
  <dcterms:created xsi:type="dcterms:W3CDTF">2019-07-04T11:45:25Z</dcterms:created>
  <dcterms:modified xsi:type="dcterms:W3CDTF">2019-07-04T13:12:18Z</dcterms:modified>
</cp:coreProperties>
</file>