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56" r:id="rId12"/>
  </p:sldIdLst>
  <p:sldSz cx="12192000" cy="6858000"/>
  <p:notesSz cx="6858000" cy="9144000"/>
  <p:embeddedFontLst>
    <p:embeddedFont>
      <p:font typeface="Gill Sans MT" panose="020B0502020104020203" pitchFamily="34" charset="77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B-E44B-817B-F93109C6B4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B-E44B-817B-F93109C6B4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B-E44B-817B-F93109C6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064272"/>
        <c:axId val="1675065952"/>
      </c:barChart>
      <c:catAx>
        <c:axId val="16750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5952"/>
        <c:crosses val="autoZero"/>
        <c:auto val="1"/>
        <c:lblAlgn val="ctr"/>
        <c:lblOffset val="100"/>
        <c:noMultiLvlLbl val="0"/>
      </c:catAx>
      <c:valAx>
        <c:axId val="167506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54E74-86BC-FF42-BB12-2448BAC190C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4AE681C-3E9D-044D-BF0C-853421EDABFA}">
      <dgm:prSet phldrT="[Text]"/>
      <dgm:spPr/>
      <dgm:t>
        <a:bodyPr/>
        <a:lstStyle/>
        <a:p>
          <a:r>
            <a:rPr lang="en-US" dirty="0" err="1"/>
            <a:t>uno</a:t>
          </a:r>
          <a:endParaRPr lang="en-US" dirty="0"/>
        </a:p>
      </dgm:t>
    </dgm:pt>
    <dgm:pt modelId="{2FEA2852-E698-D04E-94EB-AD114FD63B43}" type="parTrans" cxnId="{62996012-6795-2F47-B09F-F4F3FA39ABAC}">
      <dgm:prSet/>
      <dgm:spPr/>
      <dgm:t>
        <a:bodyPr/>
        <a:lstStyle/>
        <a:p>
          <a:endParaRPr lang="en-US"/>
        </a:p>
      </dgm:t>
    </dgm:pt>
    <dgm:pt modelId="{2FB23E8C-CE82-134A-B5E7-89F69758DBB5}" type="sibTrans" cxnId="{62996012-6795-2F47-B09F-F4F3FA39ABAC}">
      <dgm:prSet/>
      <dgm:spPr/>
      <dgm:t>
        <a:bodyPr/>
        <a:lstStyle/>
        <a:p>
          <a:endParaRPr lang="en-US"/>
        </a:p>
      </dgm:t>
    </dgm:pt>
    <dgm:pt modelId="{049D05D5-6246-3843-9BC4-3133B44FCB84}">
      <dgm:prSet phldrT="[Text]"/>
      <dgm:spPr/>
      <dgm:t>
        <a:bodyPr/>
        <a:lstStyle/>
        <a:p>
          <a:r>
            <a:rPr lang="en-US" dirty="0" err="1"/>
            <a:t>tres</a:t>
          </a:r>
          <a:endParaRPr lang="en-US" dirty="0"/>
        </a:p>
      </dgm:t>
    </dgm:pt>
    <dgm:pt modelId="{77068A76-E928-4848-B2E5-0F0A62B48DFC}" type="parTrans" cxnId="{113481DA-9287-6F49-9496-15253B2E8C6A}">
      <dgm:prSet/>
      <dgm:spPr/>
      <dgm:t>
        <a:bodyPr/>
        <a:lstStyle/>
        <a:p>
          <a:endParaRPr lang="en-US"/>
        </a:p>
      </dgm:t>
    </dgm:pt>
    <dgm:pt modelId="{575BDCFB-692F-284F-AF84-B2330268057C}" type="sibTrans" cxnId="{113481DA-9287-6F49-9496-15253B2E8C6A}">
      <dgm:prSet/>
      <dgm:spPr/>
      <dgm:t>
        <a:bodyPr/>
        <a:lstStyle/>
        <a:p>
          <a:endParaRPr lang="en-US"/>
        </a:p>
      </dgm:t>
    </dgm:pt>
    <dgm:pt modelId="{505F5ADB-8771-9348-96A5-23CC298DED4E}">
      <dgm:prSet phldrT="[Text]"/>
      <dgm:spPr/>
      <dgm:t>
        <a:bodyPr/>
        <a:lstStyle/>
        <a:p>
          <a:r>
            <a:rPr lang="en-US" dirty="0"/>
            <a:t>dos</a:t>
          </a:r>
        </a:p>
      </dgm:t>
    </dgm:pt>
    <dgm:pt modelId="{B50FAC59-A3BB-7240-AE1A-1007509F3E64}" type="parTrans" cxnId="{52A04A17-F114-FC49-8F2B-50F5AAAB4513}">
      <dgm:prSet/>
      <dgm:spPr/>
      <dgm:t>
        <a:bodyPr/>
        <a:lstStyle/>
        <a:p>
          <a:endParaRPr lang="en-US"/>
        </a:p>
      </dgm:t>
    </dgm:pt>
    <dgm:pt modelId="{E26B6650-C305-4C42-BDB0-B1DD9586E6B4}" type="sibTrans" cxnId="{52A04A17-F114-FC49-8F2B-50F5AAAB4513}">
      <dgm:prSet/>
      <dgm:spPr/>
      <dgm:t>
        <a:bodyPr/>
        <a:lstStyle/>
        <a:p>
          <a:endParaRPr lang="en-US"/>
        </a:p>
      </dgm:t>
    </dgm:pt>
    <dgm:pt modelId="{1B0D8E2F-5DD3-0E41-87E7-A1EE6739765E}" type="pres">
      <dgm:prSet presAssocID="{B9754E74-86BC-FF42-BB12-2448BAC190C1}" presName="compositeShape" presStyleCnt="0">
        <dgm:presLayoutVars>
          <dgm:chMax val="7"/>
          <dgm:dir/>
          <dgm:resizeHandles val="exact"/>
        </dgm:presLayoutVars>
      </dgm:prSet>
      <dgm:spPr/>
    </dgm:pt>
    <dgm:pt modelId="{6C68EC66-9DF4-2B4C-8088-359379B51DD1}" type="pres">
      <dgm:prSet presAssocID="{F4AE681C-3E9D-044D-BF0C-853421EDABFA}" presName="circ1" presStyleLbl="vennNode1" presStyleIdx="0" presStyleCnt="3"/>
      <dgm:spPr/>
    </dgm:pt>
    <dgm:pt modelId="{7FE029A0-8D6E-4247-A17D-312A1C1C42A5}" type="pres">
      <dgm:prSet presAssocID="{F4AE681C-3E9D-044D-BF0C-853421EDAB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C67918-8435-DD42-86D1-D64FC3741008}" type="pres">
      <dgm:prSet presAssocID="{049D05D5-6246-3843-9BC4-3133B44FCB84}" presName="circ2" presStyleLbl="vennNode1" presStyleIdx="1" presStyleCnt="3"/>
      <dgm:spPr/>
    </dgm:pt>
    <dgm:pt modelId="{139E8963-9D08-5143-BACC-29A4D7A20254}" type="pres">
      <dgm:prSet presAssocID="{049D05D5-6246-3843-9BC4-3133B44FCB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2E856F-8B74-EE47-A189-1C1BA687197D}" type="pres">
      <dgm:prSet presAssocID="{505F5ADB-8771-9348-96A5-23CC298DED4E}" presName="circ3" presStyleLbl="vennNode1" presStyleIdx="2" presStyleCnt="3"/>
      <dgm:spPr/>
    </dgm:pt>
    <dgm:pt modelId="{6243EAAD-0610-5E4F-90AB-DF5D0BEAC1DF}" type="pres">
      <dgm:prSet presAssocID="{505F5ADB-8771-9348-96A5-23CC298DED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996012-6795-2F47-B09F-F4F3FA39ABAC}" srcId="{B9754E74-86BC-FF42-BB12-2448BAC190C1}" destId="{F4AE681C-3E9D-044D-BF0C-853421EDABFA}" srcOrd="0" destOrd="0" parTransId="{2FEA2852-E698-D04E-94EB-AD114FD63B43}" sibTransId="{2FB23E8C-CE82-134A-B5E7-89F69758DBB5}"/>
    <dgm:cxn modelId="{52A04A17-F114-FC49-8F2B-50F5AAAB4513}" srcId="{B9754E74-86BC-FF42-BB12-2448BAC190C1}" destId="{505F5ADB-8771-9348-96A5-23CC298DED4E}" srcOrd="2" destOrd="0" parTransId="{B50FAC59-A3BB-7240-AE1A-1007509F3E64}" sibTransId="{E26B6650-C305-4C42-BDB0-B1DD9586E6B4}"/>
    <dgm:cxn modelId="{EC01AF32-D942-A841-81B9-8B2BF8A122F1}" type="presOf" srcId="{505F5ADB-8771-9348-96A5-23CC298DED4E}" destId="{1B2E856F-8B74-EE47-A189-1C1BA687197D}" srcOrd="0" destOrd="0" presId="urn:microsoft.com/office/officeart/2005/8/layout/venn1"/>
    <dgm:cxn modelId="{A4A67C3F-73D1-EA4B-8C55-0763C1ECF681}" type="presOf" srcId="{F4AE681C-3E9D-044D-BF0C-853421EDABFA}" destId="{7FE029A0-8D6E-4247-A17D-312A1C1C42A5}" srcOrd="1" destOrd="0" presId="urn:microsoft.com/office/officeart/2005/8/layout/venn1"/>
    <dgm:cxn modelId="{A95E1A50-589A-864E-96D4-F87CEF839D94}" type="presOf" srcId="{049D05D5-6246-3843-9BC4-3133B44FCB84}" destId="{FBC67918-8435-DD42-86D1-D64FC3741008}" srcOrd="0" destOrd="0" presId="urn:microsoft.com/office/officeart/2005/8/layout/venn1"/>
    <dgm:cxn modelId="{4007D1A8-FA35-4D4C-AB66-1242B953E1EE}" type="presOf" srcId="{F4AE681C-3E9D-044D-BF0C-853421EDABFA}" destId="{6C68EC66-9DF4-2B4C-8088-359379B51DD1}" srcOrd="0" destOrd="0" presId="urn:microsoft.com/office/officeart/2005/8/layout/venn1"/>
    <dgm:cxn modelId="{6A1853AB-9CDF-614D-A11F-600C8CBE0771}" type="presOf" srcId="{B9754E74-86BC-FF42-BB12-2448BAC190C1}" destId="{1B0D8E2F-5DD3-0E41-87E7-A1EE6739765E}" srcOrd="0" destOrd="0" presId="urn:microsoft.com/office/officeart/2005/8/layout/venn1"/>
    <dgm:cxn modelId="{AA7BE6B0-E32F-C84B-9410-34DEF096F6FB}" type="presOf" srcId="{505F5ADB-8771-9348-96A5-23CC298DED4E}" destId="{6243EAAD-0610-5E4F-90AB-DF5D0BEAC1DF}" srcOrd="1" destOrd="0" presId="urn:microsoft.com/office/officeart/2005/8/layout/venn1"/>
    <dgm:cxn modelId="{CA7CACC0-F288-574A-9CB4-D18D7634F7D5}" type="presOf" srcId="{049D05D5-6246-3843-9BC4-3133B44FCB84}" destId="{139E8963-9D08-5143-BACC-29A4D7A20254}" srcOrd="1" destOrd="0" presId="urn:microsoft.com/office/officeart/2005/8/layout/venn1"/>
    <dgm:cxn modelId="{113481DA-9287-6F49-9496-15253B2E8C6A}" srcId="{B9754E74-86BC-FF42-BB12-2448BAC190C1}" destId="{049D05D5-6246-3843-9BC4-3133B44FCB84}" srcOrd="1" destOrd="0" parTransId="{77068A76-E928-4848-B2E5-0F0A62B48DFC}" sibTransId="{575BDCFB-692F-284F-AF84-B2330268057C}"/>
    <dgm:cxn modelId="{BCA4659C-8CEF-AF4B-ACB9-CE65E8C2A587}" type="presParOf" srcId="{1B0D8E2F-5DD3-0E41-87E7-A1EE6739765E}" destId="{6C68EC66-9DF4-2B4C-8088-359379B51DD1}" srcOrd="0" destOrd="0" presId="urn:microsoft.com/office/officeart/2005/8/layout/venn1"/>
    <dgm:cxn modelId="{C6E027C8-77D5-F544-8C26-8A5FFD2D63BE}" type="presParOf" srcId="{1B0D8E2F-5DD3-0E41-87E7-A1EE6739765E}" destId="{7FE029A0-8D6E-4247-A17D-312A1C1C42A5}" srcOrd="1" destOrd="0" presId="urn:microsoft.com/office/officeart/2005/8/layout/venn1"/>
    <dgm:cxn modelId="{EE83941E-37A8-1840-A559-D18D30725EAB}" type="presParOf" srcId="{1B0D8E2F-5DD3-0E41-87E7-A1EE6739765E}" destId="{FBC67918-8435-DD42-86D1-D64FC3741008}" srcOrd="2" destOrd="0" presId="urn:microsoft.com/office/officeart/2005/8/layout/venn1"/>
    <dgm:cxn modelId="{49E6681B-6B27-2D41-B35C-F7C2CDB4AEE3}" type="presParOf" srcId="{1B0D8E2F-5DD3-0E41-87E7-A1EE6739765E}" destId="{139E8963-9D08-5143-BACC-29A4D7A20254}" srcOrd="3" destOrd="0" presId="urn:microsoft.com/office/officeart/2005/8/layout/venn1"/>
    <dgm:cxn modelId="{C229100C-E839-8243-9860-B8FA315BF2EB}" type="presParOf" srcId="{1B0D8E2F-5DD3-0E41-87E7-A1EE6739765E}" destId="{1B2E856F-8B74-EE47-A189-1C1BA687197D}" srcOrd="4" destOrd="0" presId="urn:microsoft.com/office/officeart/2005/8/layout/venn1"/>
    <dgm:cxn modelId="{DE5B7EC6-DE70-C642-A204-48C5C31E09BA}" type="presParOf" srcId="{1B0D8E2F-5DD3-0E41-87E7-A1EE6739765E}" destId="{6243EAAD-0610-5E4F-90AB-DF5D0BEAC1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EC66-9DF4-2B4C-8088-359379B51DD1}">
      <dsp:nvSpPr>
        <dsp:cNvPr id="0" name=""/>
        <dsp:cNvSpPr/>
      </dsp:nvSpPr>
      <dsp:spPr>
        <a:xfrm>
          <a:off x="2019617" y="80287"/>
          <a:ext cx="3853815" cy="38538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uno</a:t>
          </a:r>
          <a:endParaRPr lang="en-US" sz="6500" kern="1200" dirty="0"/>
        </a:p>
      </dsp:txBody>
      <dsp:txXfrm>
        <a:off x="2533459" y="754705"/>
        <a:ext cx="2826131" cy="1734216"/>
      </dsp:txXfrm>
    </dsp:sp>
    <dsp:sp modelId="{FBC67918-8435-DD42-86D1-D64FC3741008}">
      <dsp:nvSpPr>
        <dsp:cNvPr id="0" name=""/>
        <dsp:cNvSpPr/>
      </dsp:nvSpPr>
      <dsp:spPr>
        <a:xfrm>
          <a:off x="3410202" y="2488922"/>
          <a:ext cx="3853815" cy="38538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tres</a:t>
          </a:r>
          <a:endParaRPr lang="en-US" sz="6500" kern="1200" dirty="0"/>
        </a:p>
      </dsp:txBody>
      <dsp:txXfrm>
        <a:off x="4588827" y="3484491"/>
        <a:ext cx="2312289" cy="2119598"/>
      </dsp:txXfrm>
    </dsp:sp>
    <dsp:sp modelId="{1B2E856F-8B74-EE47-A189-1C1BA687197D}">
      <dsp:nvSpPr>
        <dsp:cNvPr id="0" name=""/>
        <dsp:cNvSpPr/>
      </dsp:nvSpPr>
      <dsp:spPr>
        <a:xfrm>
          <a:off x="629032" y="2488922"/>
          <a:ext cx="3853815" cy="38538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dos</a:t>
          </a:r>
        </a:p>
      </dsp:txBody>
      <dsp:txXfrm>
        <a:off x="991933" y="3484491"/>
        <a:ext cx="2312289" cy="211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41DF2E-2DFA-2044-969A-6F07725AE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6FFC5-B934-42A9-87C6-6F087642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153" y="303656"/>
            <a:ext cx="5400000" cy="3600000"/>
          </a:xfrm>
          <a:solidFill>
            <a:schemeClr val="accent2">
              <a:alpha val="50000"/>
            </a:schemeClr>
          </a:solidFill>
        </p:spPr>
        <p:txBody>
          <a:bodyPr lIns="180000" tIns="180000" rIns="180000" bIns="21600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B1841-78AF-4A75-AE00-382CDA1F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153" y="4914531"/>
            <a:ext cx="5400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101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946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37A2E29-5DCB-4431-993E-1AFC83E9310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129730" y="217714"/>
            <a:ext cx="7892540" cy="642257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SmartArt graphic</a:t>
            </a:r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86302-7267-AA49-9394-007576A58EA7}"/>
              </a:ext>
            </a:extLst>
          </p:cNvPr>
          <p:cNvSpPr/>
          <p:nvPr userDrawn="1"/>
        </p:nvSpPr>
        <p:spPr>
          <a:xfrm>
            <a:off x="0" y="-4763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654CA9-0B02-8C41-8513-2D133E94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" y="217714"/>
            <a:ext cx="3600000" cy="3352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4F08D3-E8B6-E149-996B-BE213228A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730" y="3672114"/>
            <a:ext cx="3600000" cy="296817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7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9344DD-9774-41C7-8E55-674A169C50DB}"/>
              </a:ext>
            </a:extLst>
          </p:cNvPr>
          <p:cNvSpPr txBox="1"/>
          <p:nvPr userDrawn="1"/>
        </p:nvSpPr>
        <p:spPr>
          <a:xfrm>
            <a:off x="322997" y="218363"/>
            <a:ext cx="1154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solidFill>
                  <a:srgbClr val="000000"/>
                </a:solidFill>
                <a:latin typeface="+mj-lt"/>
              </a:rPr>
              <a:t>DESIGN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92FC9-E9E7-40D2-9738-605A8AADF8C4}"/>
              </a:ext>
            </a:extLst>
          </p:cNvPr>
          <p:cNvSpPr txBox="1"/>
          <p:nvPr userDrawn="1"/>
        </p:nvSpPr>
        <p:spPr>
          <a:xfrm>
            <a:off x="322997" y="926249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dirty="0">
                <a:solidFill>
                  <a:srgbClr val="000000"/>
                </a:solidFill>
                <a:latin typeface="+mj-lt"/>
              </a:rPr>
              <a:t>FONTS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30C2-C2D1-4DE0-95DA-1534DAC9FB6D}"/>
              </a:ext>
            </a:extLst>
          </p:cNvPr>
          <p:cNvSpPr txBox="1"/>
          <p:nvPr userDrawn="1"/>
        </p:nvSpPr>
        <p:spPr>
          <a:xfrm>
            <a:off x="322997" y="1511024"/>
            <a:ext cx="611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>
                <a:solidFill>
                  <a:srgbClr val="000000"/>
                </a:solidFill>
                <a:latin typeface="+mj-lt"/>
              </a:rPr>
              <a:t>HEADER // GILL SANS MT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D055F-D285-4FC3-B889-74648528C381}"/>
              </a:ext>
            </a:extLst>
          </p:cNvPr>
          <p:cNvSpPr txBox="1"/>
          <p:nvPr userDrawn="1"/>
        </p:nvSpPr>
        <p:spPr>
          <a:xfrm>
            <a:off x="322996" y="1966453"/>
            <a:ext cx="611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dirty="0">
                <a:solidFill>
                  <a:srgbClr val="000000"/>
                </a:solidFill>
                <a:latin typeface="+mn-lt"/>
              </a:rPr>
              <a:t>BODY // GILL SANS MT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81F00-6CB2-4437-BAB1-0E5CC221BBAE}"/>
              </a:ext>
            </a:extLst>
          </p:cNvPr>
          <p:cNvSpPr txBox="1"/>
          <p:nvPr userDrawn="1"/>
        </p:nvSpPr>
        <p:spPr>
          <a:xfrm>
            <a:off x="322997" y="2883547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dirty="0">
                <a:solidFill>
                  <a:srgbClr val="000000"/>
                </a:solidFill>
                <a:latin typeface="+mj-lt"/>
              </a:rPr>
              <a:t>SWATCHES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5C65E5-09F5-4651-A9FD-82C7F244100A}"/>
              </a:ext>
            </a:extLst>
          </p:cNvPr>
          <p:cNvSpPr/>
          <p:nvPr userDrawn="1"/>
        </p:nvSpPr>
        <p:spPr>
          <a:xfrm>
            <a:off x="322996" y="3536560"/>
            <a:ext cx="982639" cy="9826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B664E-34C4-499E-BB88-8131AB41A214}"/>
              </a:ext>
            </a:extLst>
          </p:cNvPr>
          <p:cNvSpPr txBox="1"/>
          <p:nvPr userDrawn="1"/>
        </p:nvSpPr>
        <p:spPr>
          <a:xfrm>
            <a:off x="1305635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826A1-BE68-4CB8-9293-81B93E27AC27}"/>
              </a:ext>
            </a:extLst>
          </p:cNvPr>
          <p:cNvSpPr txBox="1"/>
          <p:nvPr userDrawn="1"/>
        </p:nvSpPr>
        <p:spPr>
          <a:xfrm>
            <a:off x="1665024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76 168 159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837D48-EDB7-4E96-9C60-6E35757BAEC9}"/>
              </a:ext>
            </a:extLst>
          </p:cNvPr>
          <p:cNvSpPr/>
          <p:nvPr userDrawn="1"/>
        </p:nvSpPr>
        <p:spPr>
          <a:xfrm>
            <a:off x="2397458" y="3536560"/>
            <a:ext cx="982639" cy="9826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BAF46-8770-4CF0-9E2E-F237EA0727A5}"/>
              </a:ext>
            </a:extLst>
          </p:cNvPr>
          <p:cNvSpPr txBox="1"/>
          <p:nvPr userDrawn="1"/>
        </p:nvSpPr>
        <p:spPr>
          <a:xfrm>
            <a:off x="3380097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AAB5B-76DD-4E73-9450-18A622CE1DB0}"/>
              </a:ext>
            </a:extLst>
          </p:cNvPr>
          <p:cNvSpPr txBox="1"/>
          <p:nvPr userDrawn="1"/>
        </p:nvSpPr>
        <p:spPr>
          <a:xfrm>
            <a:off x="3739486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35 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54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73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E8C0A4-E9E7-4E90-8FCF-1E2DC6EE8162}"/>
              </a:ext>
            </a:extLst>
          </p:cNvPr>
          <p:cNvSpPr/>
          <p:nvPr userDrawn="1"/>
        </p:nvSpPr>
        <p:spPr>
          <a:xfrm>
            <a:off x="322996" y="4736213"/>
            <a:ext cx="982639" cy="982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E52D9-6701-4DE9-8EFA-C89D4BE6BC88}"/>
              </a:ext>
            </a:extLst>
          </p:cNvPr>
          <p:cNvSpPr txBox="1"/>
          <p:nvPr userDrawn="1"/>
        </p:nvSpPr>
        <p:spPr>
          <a:xfrm>
            <a:off x="1305635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0D1AD-F62D-45E4-97DF-C76B3660E981}"/>
              </a:ext>
            </a:extLst>
          </p:cNvPr>
          <p:cNvSpPr txBox="1"/>
          <p:nvPr userDrawn="1"/>
        </p:nvSpPr>
        <p:spPr>
          <a:xfrm>
            <a:off x="1665024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63 143 136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A7B881-E7DC-4647-A6AB-B0C07D1FA9CA}"/>
              </a:ext>
            </a:extLst>
          </p:cNvPr>
          <p:cNvSpPr/>
          <p:nvPr userDrawn="1"/>
        </p:nvSpPr>
        <p:spPr>
          <a:xfrm>
            <a:off x="2397458" y="4736213"/>
            <a:ext cx="982639" cy="9826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21121-DE27-40FF-9569-5D767BE46E51}"/>
              </a:ext>
            </a:extLst>
          </p:cNvPr>
          <p:cNvSpPr txBox="1"/>
          <p:nvPr userDrawn="1"/>
        </p:nvSpPr>
        <p:spPr>
          <a:xfrm>
            <a:off x="3380097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631B1-9C96-4EF6-96A5-8793AEE55C64}"/>
              </a:ext>
            </a:extLst>
          </p:cNvPr>
          <p:cNvSpPr txBox="1"/>
          <p:nvPr userDrawn="1"/>
        </p:nvSpPr>
        <p:spPr>
          <a:xfrm>
            <a:off x="3739486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31 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45 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66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508195-F2EE-472C-979F-8DCAABC0D601}"/>
              </a:ext>
            </a:extLst>
          </p:cNvPr>
          <p:cNvSpPr txBox="1"/>
          <p:nvPr userDrawn="1"/>
        </p:nvSpPr>
        <p:spPr>
          <a:xfrm>
            <a:off x="6096000" y="6332561"/>
            <a:ext cx="577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1200" dirty="0">
                <a:solidFill>
                  <a:srgbClr val="A6A6A6"/>
                </a:solidFill>
              </a:rPr>
              <a:t>PowerPoint Presentation Template by Regina Suarez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966194B-974A-431E-B0D9-C797D13C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2996" y="6332561"/>
            <a:ext cx="1034956" cy="365125"/>
          </a:xfrm>
        </p:spPr>
        <p:txBody>
          <a:bodyPr/>
          <a:lstStyle/>
          <a:p>
            <a:fld id="{4F9EC162-BA84-48D9-9A6E-3FD00020E31A}" type="datetimeFigureOut">
              <a:rPr lang="en-PH" smtClean="0"/>
              <a:t>05/07/2019</a:t>
            </a:fld>
            <a:endParaRPr lang="en-PH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50DF729D-4749-4C02-8BA0-2D46885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8325" y="6332561"/>
            <a:ext cx="1552434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2128B50-07FC-4105-8470-1F27FD01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0759" y="6332561"/>
            <a:ext cx="1034956" cy="365125"/>
          </a:xfrm>
        </p:spPr>
        <p:txBody>
          <a:bodyPr/>
          <a:lstStyle/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38538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FFC5-B934-42A9-87C6-6F087642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B1841-78AF-4A75-AE00-382CDA1F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2723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2838-FA42-4440-8EFF-ADD8DC17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414E-A108-4296-A5A1-F2B7C8EF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53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D646-876C-48D1-8035-E1DF8678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767B-E271-48CB-AA14-166A264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A57E8-16E4-4298-9AFD-371310FBD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F70A1-374E-4365-90A6-9555172A3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699D9-6E7E-4968-897B-B4F8004BD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191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8C8C-E2F6-4DAD-9CDC-8C6D7BF1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684A4-D606-4426-A78B-43CAF62C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C8EB-042C-4F8C-999D-B88364A8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EECB864-33BB-3849-AF61-B83136F9F8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12838-FA42-4440-8EFF-ADD8DC17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2631"/>
            <a:ext cx="12192000" cy="2852737"/>
          </a:xfrm>
          <a:solidFill>
            <a:schemeClr val="accent2">
              <a:alpha val="50000"/>
            </a:schemeClr>
          </a:solidFill>
        </p:spPr>
        <p:txBody>
          <a:bodyPr lIns="180000" tIns="180000" rIns="180000" bIns="18000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414E-A108-4296-A5A1-F2B7C8EF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141006"/>
            <a:ext cx="10515600" cy="1500187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101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3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4402-7820-4CF8-96BB-A78B9423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2D97-B973-41CF-AB58-9F458D57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115"/>
            <a:ext cx="10515600" cy="397827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4C01E-9FD1-4BE6-B6F2-C3E7F8F80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06801"/>
            <a:ext cx="10515600" cy="7112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D23C83-0586-CA41-B2F2-0EF94AAFD255}"/>
              </a:ext>
            </a:extLst>
          </p:cNvPr>
          <p:cNvCxnSpPr/>
          <p:nvPr userDrawn="1"/>
        </p:nvCxnSpPr>
        <p:spPr>
          <a:xfrm>
            <a:off x="4296000" y="1748744"/>
            <a:ext cx="36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3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7FE26A-6052-4E82-A99C-2E34426D4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825625"/>
            <a:ext cx="12181114" cy="24166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3812-68F4-44D5-9724-F8F05C85E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19135"/>
            <a:ext cx="10515600" cy="2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CD4EE5-04AB-9843-AFA0-F10CF7A7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6AD02-C9BF-3F4D-A161-F9EEA9A46229}"/>
              </a:ext>
            </a:extLst>
          </p:cNvPr>
          <p:cNvCxnSpPr/>
          <p:nvPr userDrawn="1"/>
        </p:nvCxnSpPr>
        <p:spPr>
          <a:xfrm>
            <a:off x="4296000" y="1748744"/>
            <a:ext cx="36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8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767B-E271-48CB-AA14-166A264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806801"/>
            <a:ext cx="55895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A57E8-16E4-4298-9AFD-371310FBD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" y="2630713"/>
            <a:ext cx="5589587" cy="3862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1EED7F-A594-9B40-8ACE-E338C94A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5AD49F-2643-4045-BD1C-7FB35A1FAB2D}"/>
              </a:ext>
            </a:extLst>
          </p:cNvPr>
          <p:cNvCxnSpPr/>
          <p:nvPr userDrawn="1"/>
        </p:nvCxnSpPr>
        <p:spPr>
          <a:xfrm>
            <a:off x="4296000" y="1748744"/>
            <a:ext cx="36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B177A1-F083-1D41-AB79-0E1BC47A30B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96015" y="1806801"/>
            <a:ext cx="55895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F08F31-1CB7-E241-8AD3-D15136D90BF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6015" y="2630713"/>
            <a:ext cx="5589587" cy="3862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86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BA0FE1-C64E-B449-98DD-357AD06B27CE}"/>
              </a:ext>
            </a:extLst>
          </p:cNvPr>
          <p:cNvSpPr/>
          <p:nvPr userDrawn="1"/>
        </p:nvSpPr>
        <p:spPr>
          <a:xfrm>
            <a:off x="8232000" y="-4763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8C8C-E2F6-4DAD-9CDC-8C6D7BF1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270" y="217714"/>
            <a:ext cx="7851460" cy="579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684A4-D606-4426-A78B-43CAF62C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730" y="217714"/>
            <a:ext cx="3600000" cy="33528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C8EB-042C-4F8C-999D-B88364A8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730" y="3672114"/>
            <a:ext cx="3600000" cy="296817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0C92C0-EEF7-1B46-B95D-4670980C85A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90270" y="6008914"/>
            <a:ext cx="7851460" cy="631372"/>
          </a:xfrm>
        </p:spPr>
        <p:txBody>
          <a:bodyPr anchor="b"/>
          <a:lstStyle>
            <a:lvl1pPr marL="0" indent="0" algn="ctr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42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8863E-490D-469B-A6F7-1C8A845D0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232000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51FFC3-E62B-8441-A23B-61B43D0B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730" y="217714"/>
            <a:ext cx="3600000" cy="33528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04B7B9F-7047-3E43-B6CB-1B7A5D693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730" y="3672114"/>
            <a:ext cx="3600000" cy="2968172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2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3F55C6C-72CA-40EC-AD94-3029B82D11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29730" y="217714"/>
            <a:ext cx="7892540" cy="642257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P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DF063-8371-AA41-8482-F0077089B2DD}"/>
              </a:ext>
            </a:extLst>
          </p:cNvPr>
          <p:cNvSpPr/>
          <p:nvPr userDrawn="1"/>
        </p:nvSpPr>
        <p:spPr>
          <a:xfrm>
            <a:off x="0" y="-4763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F7CC63-06D9-474F-8FB3-AACE120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" y="217714"/>
            <a:ext cx="3600000" cy="33528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9117E2-551C-AA46-8B2F-A21A5B2EA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730" y="3672114"/>
            <a:ext cx="3600000" cy="2968172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64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7E0B-8DF8-45A7-80B1-2C8CAC2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73" y="188913"/>
            <a:ext cx="5796000" cy="108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BFBE9-C9B6-4DE8-B8CB-70C560FA5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88913"/>
            <a:ext cx="5880327" cy="108000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8FE8527-F180-7541-A96B-D7361DAF497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15673" y="1457143"/>
            <a:ext cx="11760654" cy="521192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52EA5-A694-3947-99BA-9A9782A4C996}"/>
              </a:ext>
            </a:extLst>
          </p:cNvPr>
          <p:cNvCxnSpPr/>
          <p:nvPr userDrawn="1"/>
        </p:nvCxnSpPr>
        <p:spPr>
          <a:xfrm>
            <a:off x="4296000" y="1363028"/>
            <a:ext cx="36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BFA5C-212E-4D97-BD2D-6B7CC632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D2118-E345-4CA8-AD5B-F4BF52F82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D210-723C-4263-A1D7-876EB623B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C162-BA84-48D9-9A6E-3FD00020E31A}" type="datetimeFigureOut">
              <a:rPr lang="en-PH" smtClean="0"/>
              <a:t>05/07/2019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1F07-DADC-476B-A384-5325A19A9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6BF5E-C934-4858-8702-D294C411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825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1" r:id="rId4"/>
    <p:sldLayoutId id="2147483653" r:id="rId5"/>
    <p:sldLayoutId id="2147483656" r:id="rId6"/>
    <p:sldLayoutId id="2147483657" r:id="rId7"/>
    <p:sldLayoutId id="2147483663" r:id="rId8"/>
    <p:sldLayoutId id="2147483666" r:id="rId9"/>
    <p:sldLayoutId id="2147483664" r:id="rId10"/>
    <p:sldLayoutId id="2147483660" r:id="rId11"/>
    <p:sldLayoutId id="2147483667" r:id="rId12"/>
    <p:sldLayoutId id="2147483668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AD3837-8416-8642-ADDF-05114266C5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b="1718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BA98-B2AB-4B0A-ADE0-E49555591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A9A28-3F83-47A0-B5B3-788EAFCA2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Integer </a:t>
            </a:r>
            <a:r>
              <a:rPr lang="en-PH" dirty="0" err="1"/>
              <a:t>interdum</a:t>
            </a:r>
            <a:r>
              <a:rPr lang="en-PH" dirty="0"/>
              <a:t> </a:t>
            </a:r>
            <a:r>
              <a:rPr lang="en-PH" dirty="0" err="1"/>
              <a:t>nisl</a:t>
            </a:r>
            <a:r>
              <a:rPr lang="en-PH" dirty="0"/>
              <a:t> at </a:t>
            </a:r>
            <a:r>
              <a:rPr lang="en-PH" dirty="0" err="1"/>
              <a:t>sem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non </a:t>
            </a:r>
            <a:r>
              <a:rPr lang="en-PH" dirty="0" err="1"/>
              <a:t>facilisis</a:t>
            </a:r>
            <a:r>
              <a:rPr lang="en-PH" dirty="0"/>
              <a:t> magna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1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martArt Placeholder 4">
            <a:extLst>
              <a:ext uri="{FF2B5EF4-FFF2-40B4-BE49-F238E27FC236}">
                <a16:creationId xmlns:a16="http://schemas.microsoft.com/office/drawing/2014/main" id="{B86EE324-0DEE-F24E-9F30-8E585CC9FCDD}"/>
              </a:ext>
            </a:extLst>
          </p:cNvPr>
          <p:cNvGraphicFramePr>
            <a:graphicFrameLocks noGrp="1"/>
          </p:cNvGraphicFramePr>
          <p:nvPr>
            <p:ph type="dgm" sz="quarter" idx="10"/>
            <p:extLst/>
          </p:nvPr>
        </p:nvGraphicFramePr>
        <p:xfrm>
          <a:off x="4129088" y="217488"/>
          <a:ext cx="7893050" cy="642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6B1302-B28D-419C-9431-FA753557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SmartArt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F714-5BAE-46F9-8423-9BA18A85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Suspendisse</a:t>
            </a:r>
            <a:r>
              <a:rPr lang="en-PH" dirty="0"/>
              <a:t> in dui </a:t>
            </a:r>
            <a:r>
              <a:rPr lang="en-PH" dirty="0" err="1"/>
              <a:t>tristique</a:t>
            </a:r>
            <a:r>
              <a:rPr lang="en-PH" dirty="0"/>
              <a:t>, </a:t>
            </a:r>
            <a:r>
              <a:rPr lang="en-PH" dirty="0" err="1"/>
              <a:t>blandit</a:t>
            </a:r>
            <a:r>
              <a:rPr lang="en-PH" dirty="0"/>
              <a:t> ipsum id, pharetra </a:t>
            </a:r>
            <a:r>
              <a:rPr lang="en-PH" dirty="0" err="1"/>
              <a:t>enim</a:t>
            </a:r>
            <a:r>
              <a:rPr lang="en-PH" dirty="0"/>
              <a:t>. Duis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. </a:t>
            </a:r>
            <a:r>
              <a:rPr lang="en-PH" dirty="0" err="1"/>
              <a:t>Quisque</a:t>
            </a:r>
            <a:r>
              <a:rPr lang="en-PH" dirty="0"/>
              <a:t>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augue</a:t>
            </a:r>
            <a:r>
              <a:rPr lang="en-PH" dirty="0"/>
              <a:t>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imperdiet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et </a:t>
            </a:r>
            <a:r>
              <a:rPr lang="en-PH" dirty="0" err="1"/>
              <a:t>urna</a:t>
            </a:r>
            <a:r>
              <a:rPr lang="en-PH" dirty="0"/>
              <a:t> </a:t>
            </a:r>
            <a:r>
              <a:rPr lang="en-PH" dirty="0" err="1"/>
              <a:t>tellus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38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3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5215820-EF4C-9B4F-B28A-D8C02BE85C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765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4D350-C4FA-4EB2-BC59-5B42E885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Slide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92F42-FAEB-48B5-847A-1A7F2FA5B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nisi </a:t>
            </a:r>
            <a:r>
              <a:rPr lang="en-PH" dirty="0" err="1"/>
              <a:t>sagittis</a:t>
            </a:r>
            <a:r>
              <a:rPr lang="en-PH" dirty="0"/>
              <a:t>, </a:t>
            </a:r>
            <a:r>
              <a:rPr lang="en-PH" dirty="0" err="1"/>
              <a:t>scelerisque</a:t>
            </a:r>
            <a:r>
              <a:rPr lang="en-PH" dirty="0"/>
              <a:t> dolor </a:t>
            </a:r>
            <a:r>
              <a:rPr lang="en-PH" dirty="0" err="1"/>
              <a:t>ut</a:t>
            </a:r>
            <a:r>
              <a:rPr lang="en-PH" dirty="0"/>
              <a:t>, </a:t>
            </a:r>
            <a:r>
              <a:rPr lang="en-PH" dirty="0" err="1"/>
              <a:t>vulputate</a:t>
            </a:r>
            <a:r>
              <a:rPr lang="en-PH" dirty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367509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A737-A593-4AA9-8E6C-DF506AEE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Content Slide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4EC0-6373-43BD-9388-285FB1448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Praesent</a:t>
            </a:r>
            <a:r>
              <a:rPr lang="en-PH" dirty="0"/>
              <a:t> ac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fringilla</a:t>
            </a:r>
            <a:r>
              <a:rPr lang="en-PH" dirty="0"/>
              <a:t>,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risus</a:t>
            </a:r>
            <a:r>
              <a:rPr lang="en-PH" dirty="0"/>
              <a:t> et, </a:t>
            </a:r>
            <a:r>
              <a:rPr lang="en-PH" dirty="0" err="1"/>
              <a:t>suscipit</a:t>
            </a:r>
            <a:r>
              <a:rPr lang="en-PH" dirty="0"/>
              <a:t> ligula. </a:t>
            </a:r>
            <a:r>
              <a:rPr lang="en-PH" dirty="0" err="1"/>
              <a:t>Aenean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nunc</a:t>
            </a:r>
            <a:r>
              <a:rPr lang="en-PH" dirty="0"/>
              <a:t>, </a:t>
            </a:r>
            <a:r>
              <a:rPr lang="en-PH" dirty="0" err="1"/>
              <a:t>placerat</a:t>
            </a:r>
            <a:r>
              <a:rPr lang="en-PH" dirty="0"/>
              <a:t>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, </a:t>
            </a:r>
            <a:r>
              <a:rPr lang="en-PH" dirty="0" err="1"/>
              <a:t>suscipit</a:t>
            </a:r>
            <a:r>
              <a:rPr lang="en-PH" dirty="0"/>
              <a:t> pharetra </a:t>
            </a:r>
            <a:r>
              <a:rPr lang="en-PH" dirty="0" err="1"/>
              <a:t>purus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dictum </a:t>
            </a:r>
            <a:r>
              <a:rPr lang="en-PH" dirty="0" err="1"/>
              <a:t>justo</a:t>
            </a:r>
            <a:r>
              <a:rPr lang="en-PH" dirty="0"/>
              <a:t>, in </a:t>
            </a:r>
            <a:r>
              <a:rPr lang="en-PH" dirty="0" err="1"/>
              <a:t>viverra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ut.</a:t>
            </a:r>
            <a:r>
              <a:rPr lang="en-PH" dirty="0"/>
              <a:t> Cras </a:t>
            </a:r>
            <a:r>
              <a:rPr lang="en-PH" dirty="0" err="1"/>
              <a:t>nisl</a:t>
            </a:r>
            <a:r>
              <a:rPr lang="en-PH" dirty="0"/>
              <a:t> </a:t>
            </a:r>
            <a:r>
              <a:rPr lang="en-PH" dirty="0" err="1"/>
              <a:t>neque</a:t>
            </a:r>
            <a:r>
              <a:rPr lang="en-PH" dirty="0"/>
              <a:t>, </a:t>
            </a:r>
            <a:r>
              <a:rPr lang="en-PH" dirty="0" err="1"/>
              <a:t>ultricies</a:t>
            </a:r>
            <a:r>
              <a:rPr lang="en-PH" dirty="0"/>
              <a:t> id </a:t>
            </a:r>
            <a:r>
              <a:rPr lang="en-PH" dirty="0" err="1"/>
              <a:t>massa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, </a:t>
            </a:r>
            <a:r>
              <a:rPr lang="en-PH" dirty="0" err="1"/>
              <a:t>sagittis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enim</a:t>
            </a:r>
            <a:r>
              <a:rPr lang="en-PH" dirty="0"/>
              <a:t>. </a:t>
            </a:r>
            <a:r>
              <a:rPr lang="en-PH" dirty="0" err="1"/>
              <a:t>Aliquam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sagittis</a:t>
            </a:r>
            <a:r>
              <a:rPr lang="en-PH" dirty="0"/>
              <a:t> ligula. Integer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massa</a:t>
            </a:r>
            <a:r>
              <a:rPr lang="en-PH" dirty="0"/>
              <a:t> at, </a:t>
            </a:r>
            <a:r>
              <a:rPr lang="en-PH" dirty="0" err="1"/>
              <a:t>lacinia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arcu</a:t>
            </a:r>
            <a:r>
              <a:rPr lang="en-PH" dirty="0"/>
              <a:t>. </a:t>
            </a:r>
            <a:r>
              <a:rPr lang="en-PH" dirty="0" err="1"/>
              <a:t>Etiam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 tempus </a:t>
            </a:r>
            <a:r>
              <a:rPr lang="en-PH" dirty="0" err="1"/>
              <a:t>risus</a:t>
            </a:r>
            <a:r>
              <a:rPr lang="en-PH" dirty="0"/>
              <a:t>. In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pharetra.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DBB1E-EAE2-4067-9CB5-0F6CF82C1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PH" dirty="0"/>
              <a:t>Integer </a:t>
            </a:r>
            <a:r>
              <a:rPr lang="en-PH" dirty="0" err="1"/>
              <a:t>vestibulum</a:t>
            </a:r>
            <a:r>
              <a:rPr lang="en-PH" dirty="0"/>
              <a:t> </a:t>
            </a:r>
            <a:r>
              <a:rPr lang="en-PH" dirty="0" err="1"/>
              <a:t>ultricies</a:t>
            </a:r>
            <a:r>
              <a:rPr lang="en-PH" dirty="0"/>
              <a:t> </a:t>
            </a:r>
            <a:r>
              <a:rPr lang="en-PH" dirty="0" err="1"/>
              <a:t>quam</a:t>
            </a:r>
            <a:r>
              <a:rPr lang="en-PH" dirty="0"/>
              <a:t>. Nunc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nunc</a:t>
            </a:r>
            <a:r>
              <a:rPr lang="en-PH" dirty="0"/>
              <a:t>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non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purus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40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9A73D05-C935-3E43-8EB7-293C0C124D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3" b="3512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78EAF3-13FD-4F05-89A0-5AF4ED0C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Photo &amp; Content Slide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B0639-A91E-41C3-B915-AC41F6BD7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Curabitur</a:t>
            </a:r>
            <a:r>
              <a:rPr lang="en-PH" dirty="0"/>
              <a:t> </a:t>
            </a:r>
            <a:r>
              <a:rPr lang="en-PH" dirty="0" err="1"/>
              <a:t>commodo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. </a:t>
            </a:r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congue</a:t>
            </a:r>
            <a:r>
              <a:rPr lang="en-PH" dirty="0"/>
              <a:t> a </a:t>
            </a:r>
            <a:r>
              <a:rPr lang="en-PH" dirty="0" err="1"/>
              <a:t>erat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suscipit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hendrerit</a:t>
            </a:r>
            <a:r>
              <a:rPr lang="en-PH" dirty="0"/>
              <a:t> </a:t>
            </a:r>
            <a:r>
              <a:rPr lang="en-PH" dirty="0" err="1"/>
              <a:t>egestas</a:t>
            </a:r>
            <a:r>
              <a:rPr lang="en-PH" dirty="0"/>
              <a:t> </a:t>
            </a:r>
            <a:r>
              <a:rPr lang="en-PH" dirty="0" err="1"/>
              <a:t>tortor</a:t>
            </a:r>
            <a:r>
              <a:rPr lang="en-PH" dirty="0"/>
              <a:t> et </a:t>
            </a:r>
            <a:r>
              <a:rPr lang="en-PH" dirty="0" err="1"/>
              <a:t>fermentum</a:t>
            </a:r>
            <a:r>
              <a:rPr lang="en-PH" dirty="0"/>
              <a:t>. Integer </a:t>
            </a:r>
            <a:r>
              <a:rPr lang="en-PH" dirty="0" err="1"/>
              <a:t>auctor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 nisi pulvinar </a:t>
            </a:r>
            <a:r>
              <a:rPr lang="en-PH" dirty="0" err="1"/>
              <a:t>rutrum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98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F978-EDBE-4E1A-BD84-840D34A99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="0" dirty="0"/>
              <a:t>Integer </a:t>
            </a:r>
            <a:r>
              <a:rPr lang="en-PH" b="0" dirty="0" err="1"/>
              <a:t>scelerisque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49CDF-A9A2-4DC2-ACDA-08AD9F8FF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Phasellus</a:t>
            </a:r>
            <a:r>
              <a:rPr lang="en-PH" dirty="0"/>
              <a:t> gravida nisi ac </a:t>
            </a:r>
            <a:r>
              <a:rPr lang="en-PH" dirty="0" err="1"/>
              <a:t>sollicitudin</a:t>
            </a:r>
            <a:r>
              <a:rPr lang="en-PH" dirty="0"/>
              <a:t> semper. </a:t>
            </a:r>
            <a:r>
              <a:rPr lang="en-PH" dirty="0" err="1"/>
              <a:t>Ut</a:t>
            </a:r>
            <a:r>
              <a:rPr lang="en-PH" dirty="0"/>
              <a:t> dictum, </a:t>
            </a:r>
            <a:r>
              <a:rPr lang="en-PH" dirty="0" err="1"/>
              <a:t>erat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,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scelerisque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et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nisi </a:t>
            </a:r>
            <a:r>
              <a:rPr lang="en-PH" dirty="0" err="1"/>
              <a:t>eu</a:t>
            </a:r>
            <a:r>
              <a:rPr lang="en-PH" dirty="0"/>
              <a:t> ex.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83FF2-6AC2-4FD7-985B-2620A73F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Sub-headers &amp; 2-Content Slide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029DA-3677-43EE-9F86-CC60DB4F60A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PH" b="0" dirty="0"/>
              <a:t>Justo sit </a:t>
            </a:r>
            <a:r>
              <a:rPr lang="en-PH" b="0" dirty="0" err="1"/>
              <a:t>amet</a:t>
            </a:r>
            <a:r>
              <a:rPr lang="en-PH" b="0" dirty="0"/>
              <a:t> </a:t>
            </a:r>
            <a:r>
              <a:rPr lang="en-PH" b="0" dirty="0" err="1"/>
              <a:t>mollis</a:t>
            </a:r>
            <a:r>
              <a:rPr lang="en-PH" b="0" dirty="0"/>
              <a:t> </a:t>
            </a:r>
            <a:r>
              <a:rPr lang="en-PH" b="0" dirty="0" err="1"/>
              <a:t>ultrices</a:t>
            </a:r>
            <a:endParaRPr lang="en-P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D7A85-A4B8-4A62-BE37-62AC931AEBC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Fusce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id mi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. </a:t>
            </a:r>
            <a:r>
              <a:rPr lang="en-PH" dirty="0" err="1"/>
              <a:t>Nullam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libero vitae ex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. </a:t>
            </a:r>
            <a:r>
              <a:rPr lang="en-PH" dirty="0" err="1"/>
              <a:t>Suspendisse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, vitae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53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C93E4-258C-42AF-AC65-23A9EF098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PH" dirty="0"/>
              <a:t>In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 </a:t>
            </a:r>
            <a:r>
              <a:rPr lang="en-PH" dirty="0" err="1"/>
              <a:t>vulputate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gravida </a:t>
            </a:r>
            <a:r>
              <a:rPr lang="en-PH" dirty="0" err="1"/>
              <a:t>enim</a:t>
            </a:r>
            <a:r>
              <a:rPr lang="en-PH" dirty="0"/>
              <a:t> ac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D6110-2075-45F8-9996-33A4B3C0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Text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581B8-BCE5-4729-8799-BC5EA54A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Ut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 Nunc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 </a:t>
            </a:r>
            <a:r>
              <a:rPr lang="en-PH" dirty="0" err="1"/>
              <a:t>erat</a:t>
            </a:r>
            <a:r>
              <a:rPr lang="en-PH" dirty="0"/>
              <a:t>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auctor</a:t>
            </a:r>
            <a:r>
              <a:rPr lang="en-PH" dirty="0"/>
              <a:t>. Duis tempus libero </a:t>
            </a:r>
            <a:r>
              <a:rPr lang="en-PH" dirty="0" err="1"/>
              <a:t>tellus</a:t>
            </a:r>
            <a:r>
              <a:rPr lang="en-PH" dirty="0"/>
              <a:t>, a </a:t>
            </a:r>
            <a:r>
              <a:rPr lang="en-PH" dirty="0" err="1"/>
              <a:t>placerat</a:t>
            </a:r>
            <a:r>
              <a:rPr lang="en-PH" dirty="0"/>
              <a:t> </a:t>
            </a:r>
            <a:r>
              <a:rPr lang="en-PH" dirty="0" err="1"/>
              <a:t>turpis</a:t>
            </a:r>
            <a:r>
              <a:rPr lang="en-PH" dirty="0"/>
              <a:t> </a:t>
            </a:r>
            <a:r>
              <a:rPr lang="en-PH" dirty="0" err="1"/>
              <a:t>vehicula</a:t>
            </a:r>
            <a:r>
              <a:rPr lang="en-PH" dirty="0"/>
              <a:t> et.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vehicula</a:t>
            </a:r>
            <a:r>
              <a:rPr lang="en-PH" dirty="0"/>
              <a:t> </a:t>
            </a:r>
            <a:r>
              <a:rPr lang="en-PH" dirty="0" err="1"/>
              <a:t>urna</a:t>
            </a:r>
            <a:r>
              <a:rPr lang="en-PH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CDD17-6A04-E84D-B477-A5696D59034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C7C0-4357-4C75-AE97-BC05EED2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Photo Slide</a:t>
            </a:r>
            <a:endParaRPr lang="en-PH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0EE981C-0F99-A843-8797-995B38F6C6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992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B9311-1553-4FC4-94AF-D1FBEE64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vel</a:t>
            </a:r>
            <a:r>
              <a:rPr lang="en-PH" dirty="0"/>
              <a:t>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. </a:t>
            </a:r>
            <a:r>
              <a:rPr lang="en-PH" dirty="0" err="1"/>
              <a:t>Vestibulum</a:t>
            </a:r>
            <a:r>
              <a:rPr lang="en-PH" dirty="0"/>
              <a:t> ante ipsum </a:t>
            </a:r>
            <a:r>
              <a:rPr lang="en-PH" dirty="0" err="1"/>
              <a:t>primis</a:t>
            </a:r>
            <a:r>
              <a:rPr lang="en-PH" dirty="0"/>
              <a:t> in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luctus</a:t>
            </a:r>
            <a:r>
              <a:rPr lang="en-PH" dirty="0"/>
              <a:t> et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posuere</a:t>
            </a:r>
            <a:r>
              <a:rPr lang="en-PH" dirty="0"/>
              <a:t> </a:t>
            </a:r>
            <a:r>
              <a:rPr lang="en-PH" dirty="0" err="1"/>
              <a:t>cubilia</a:t>
            </a:r>
            <a:r>
              <a:rPr lang="en-PH" dirty="0"/>
              <a:t> </a:t>
            </a:r>
            <a:r>
              <a:rPr lang="en-PH" dirty="0" err="1"/>
              <a:t>Curae</a:t>
            </a:r>
            <a:r>
              <a:rPr lang="en-PH" dirty="0"/>
              <a:t>; Nunc </a:t>
            </a:r>
            <a:r>
              <a:rPr lang="en-PH" dirty="0" err="1"/>
              <a:t>congue</a:t>
            </a:r>
            <a:r>
              <a:rPr lang="en-PH" dirty="0"/>
              <a:t> maximus dolor,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id.</a:t>
            </a:r>
          </a:p>
        </p:txBody>
      </p:sp>
    </p:spTree>
    <p:extLst>
      <p:ext uri="{BB962C8B-B14F-4D97-AF65-F5344CB8AC3E}">
        <p14:creationId xmlns:p14="http://schemas.microsoft.com/office/powerpoint/2010/main" val="202919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D0034258-FF2D-1548-8E51-AF44C241D475}"/>
              </a:ext>
            </a:extLst>
          </p:cNvPr>
          <p:cNvGraphicFramePr>
            <a:graphicFrameLocks noGrp="1"/>
          </p:cNvGraphicFramePr>
          <p:nvPr>
            <p:ph type="chart" sz="quarter" idx="10"/>
            <p:extLst/>
          </p:nvPr>
        </p:nvGraphicFramePr>
        <p:xfrm>
          <a:off x="4129088" y="217488"/>
          <a:ext cx="7893050" cy="642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8D56D80-FC3A-43E8-9E90-798F30EC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Chart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CE0A7-9FD4-4563-82FF-DBB463A8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turpis</a:t>
            </a:r>
            <a:r>
              <a:rPr lang="en-PH" dirty="0"/>
              <a:t> non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ullamcorper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. In sit </a:t>
            </a:r>
            <a:r>
              <a:rPr lang="en-PH" dirty="0" err="1"/>
              <a:t>amet</a:t>
            </a:r>
            <a:r>
              <a:rPr lang="en-PH" dirty="0"/>
              <a:t> convallis nisi,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elementum</a:t>
            </a:r>
            <a:r>
              <a:rPr lang="en-PH" dirty="0"/>
              <a:t> </a:t>
            </a:r>
            <a:r>
              <a:rPr lang="en-PH" dirty="0" err="1"/>
              <a:t>justo</a:t>
            </a:r>
            <a:r>
              <a:rPr lang="en-PH" dirty="0"/>
              <a:t>. </a:t>
            </a:r>
            <a:r>
              <a:rPr lang="en-PH" dirty="0" err="1"/>
              <a:t>Fusce</a:t>
            </a:r>
            <a:r>
              <a:rPr lang="en-PH" dirty="0"/>
              <a:t> in </a:t>
            </a:r>
            <a:r>
              <a:rPr lang="en-PH" dirty="0" err="1"/>
              <a:t>eleifend</a:t>
            </a:r>
            <a:r>
              <a:rPr lang="en-PH" dirty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33490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Table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Fusce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id mi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. </a:t>
            </a:r>
            <a:r>
              <a:rPr lang="en-PH" dirty="0" err="1"/>
              <a:t>Nullam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libero vitae ex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. </a:t>
            </a:r>
            <a:r>
              <a:rPr lang="en-PH" dirty="0" err="1"/>
              <a:t>Suspendisse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, vitae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.</a:t>
            </a: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EBCF49E4-2BCA-EC49-AF62-8C07A36371A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985582524"/>
              </p:ext>
            </p:extLst>
          </p:nvPr>
        </p:nvGraphicFramePr>
        <p:xfrm>
          <a:off x="215900" y="1457325"/>
          <a:ext cx="117602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val="259009709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3929738822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609804186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354303392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424215284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171675969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3295826227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3293692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10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2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3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9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2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64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2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91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1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8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5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6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36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ENT6786 3">
      <a:dk1>
        <a:srgbClr val="000000"/>
      </a:dk1>
      <a:lt1>
        <a:srgbClr val="FFFFFF"/>
      </a:lt1>
      <a:dk2>
        <a:srgbClr val="C0C0C0"/>
      </a:dk2>
      <a:lt2>
        <a:srgbClr val="FEFFFF"/>
      </a:lt2>
      <a:accent1>
        <a:srgbClr val="03AA9F"/>
      </a:accent1>
      <a:accent2>
        <a:srgbClr val="1C364A"/>
      </a:accent2>
      <a:accent3>
        <a:srgbClr val="009188"/>
      </a:accent3>
      <a:accent4>
        <a:srgbClr val="1A2D43"/>
      </a:accent4>
      <a:accent5>
        <a:srgbClr val="03AA9F"/>
      </a:accent5>
      <a:accent6>
        <a:srgbClr val="1C364A"/>
      </a:accent6>
      <a:hlink>
        <a:srgbClr val="009188"/>
      </a:hlink>
      <a:folHlink>
        <a:srgbClr val="009188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FC9F655C-F5CE-CA44-ABD0-1E5DA56AF6ED}" vid="{B9BEE00B-429B-3E43-A213-0803355C89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435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Arial</vt:lpstr>
      <vt:lpstr>Office Theme</vt:lpstr>
      <vt:lpstr>Title Slide</vt:lpstr>
      <vt:lpstr>Section Slide</vt:lpstr>
      <vt:lpstr>Header, Caption &amp; Content Slide</vt:lpstr>
      <vt:lpstr>Header, Photo &amp; Content Slide</vt:lpstr>
      <vt:lpstr>Header, Sub-headers &amp; 2-Content Slide</vt:lpstr>
      <vt:lpstr>Header, Caption &amp; Text Slide</vt:lpstr>
      <vt:lpstr>Header, Caption &amp; Photo Slide</vt:lpstr>
      <vt:lpstr>Header, Caption &amp; Chart Slide</vt:lpstr>
      <vt:lpstr>Header, Caption &amp; Table Slide</vt:lpstr>
      <vt:lpstr>Header, Caption &amp; SmartArt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Microsoft Office User</cp:lastModifiedBy>
  <cp:revision>2</cp:revision>
  <dcterms:created xsi:type="dcterms:W3CDTF">2019-07-05T06:48:38Z</dcterms:created>
  <dcterms:modified xsi:type="dcterms:W3CDTF">2019-07-05T07:01:47Z</dcterms:modified>
</cp:coreProperties>
</file>